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2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8" r:id="rId2"/>
    <p:sldId id="256" r:id="rId3"/>
    <p:sldId id="259" r:id="rId4"/>
    <p:sldId id="264" r:id="rId5"/>
    <p:sldId id="265" r:id="rId6"/>
    <p:sldId id="266" r:id="rId7"/>
    <p:sldId id="267" r:id="rId8"/>
    <p:sldId id="263" r:id="rId9"/>
    <p:sldId id="269" r:id="rId10"/>
    <p:sldId id="270" r:id="rId11"/>
    <p:sldId id="271" r:id="rId12"/>
    <p:sldId id="272" r:id="rId13"/>
    <p:sldId id="261" r:id="rId14"/>
    <p:sldId id="274" r:id="rId15"/>
    <p:sldId id="275" r:id="rId16"/>
    <p:sldId id="276" r:id="rId17"/>
    <p:sldId id="277" r:id="rId18"/>
    <p:sldId id="262" r:id="rId19"/>
    <p:sldId id="279" r:id="rId20"/>
    <p:sldId id="280" r:id="rId21"/>
    <p:sldId id="281" r:id="rId22"/>
    <p:sldId id="282" r:id="rId23"/>
    <p:sldId id="260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C8AE"/>
    <a:srgbClr val="414042"/>
    <a:srgbClr val="E6A123"/>
    <a:srgbClr val="735542"/>
    <a:srgbClr val="E74424"/>
    <a:srgbClr val="629DA3"/>
    <a:srgbClr val="9C7019"/>
    <a:srgbClr val="9C2F19"/>
    <a:srgbClr val="5A9794"/>
    <a:srgbClr val="7C20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3" autoAdjust="0"/>
    <p:restoredTop sz="94660"/>
  </p:normalViewPr>
  <p:slideViewPr>
    <p:cSldViewPr snapToGrid="0" showGuides="1">
      <p:cViewPr varScale="1">
        <p:scale>
          <a:sx n="115" d="100"/>
          <a:sy n="115" d="100"/>
        </p:scale>
        <p:origin x="318" y="10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052816-7445-4571-8B81-97792D6D3032}" type="datetimeFigureOut">
              <a:rPr lang="zh-CN" altLang="en-US" smtClean="0"/>
              <a:t>2018/4/12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68C96A-8C9C-4BD2-96D9-6A2E6D1339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7988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11363EE-971A-4F65-8318-703A5355E91A}" type="slidenum">
              <a:rPr lang="zh-CN" altLang="en-US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 smtClean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23215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8A7C7BB6-EBF4-4BF9-8840-AB9BCA5511D7}" type="slidenum">
              <a:rPr lang="zh-CN" altLang="en-US" smtClean="0">
                <a:latin typeface="Calibri" panose="020F0502020204030204" pitchFamily="34" charset="0"/>
              </a:rPr>
              <a:pPr/>
              <a:t>7</a:t>
            </a:fld>
            <a:endParaRPr lang="en-US" altLang="zh-CN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33649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BA2D6-682E-45C5-B2B6-DA8B39CCD65A}" type="datetimeFigureOut">
              <a:rPr lang="zh-CN" altLang="en-US" smtClean="0"/>
              <a:t>2018/4/12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8A314-03E7-476E-AD89-E9E4723786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3852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BA2D6-682E-45C5-B2B6-DA8B39CCD65A}" type="datetimeFigureOut">
              <a:rPr lang="zh-CN" altLang="en-US" smtClean="0"/>
              <a:t>2018/4/12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8A314-03E7-476E-AD89-E9E4723786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27892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BA2D6-682E-45C5-B2B6-DA8B39CCD65A}" type="datetimeFigureOut">
              <a:rPr lang="zh-CN" altLang="en-US" smtClean="0"/>
              <a:t>2018/4/12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8A314-03E7-476E-AD89-E9E4723786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3709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BA2D6-682E-45C5-B2B6-DA8B39CCD65A}" type="datetimeFigureOut">
              <a:rPr lang="zh-CN" altLang="en-US" smtClean="0"/>
              <a:t>2018/4/12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8A314-03E7-476E-AD89-E9E4723786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5269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BA2D6-682E-45C5-B2B6-DA8B39CCD65A}" type="datetimeFigureOut">
              <a:rPr lang="zh-CN" altLang="en-US" smtClean="0"/>
              <a:t>2018/4/12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8A314-03E7-476E-AD89-E9E4723786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6867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BA2D6-682E-45C5-B2B6-DA8B39CCD65A}" type="datetimeFigureOut">
              <a:rPr lang="zh-CN" altLang="en-US" smtClean="0"/>
              <a:t>2018/4/12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8A314-03E7-476E-AD89-E9E4723786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5971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BA2D6-682E-45C5-B2B6-DA8B39CCD65A}" type="datetimeFigureOut">
              <a:rPr lang="zh-CN" altLang="en-US" smtClean="0"/>
              <a:t>2018/4/12 Thursday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8A314-03E7-476E-AD89-E9E4723786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6017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BA2D6-682E-45C5-B2B6-DA8B39CCD65A}" type="datetimeFigureOut">
              <a:rPr lang="zh-CN" altLang="en-US" smtClean="0"/>
              <a:t>2018/4/12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8A314-03E7-476E-AD89-E9E4723786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803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BA2D6-682E-45C5-B2B6-DA8B39CCD65A}" type="datetimeFigureOut">
              <a:rPr lang="zh-CN" altLang="en-US" smtClean="0"/>
              <a:t>2018/4/12 Thursday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8A314-03E7-476E-AD89-E9E4723786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21111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BA2D6-682E-45C5-B2B6-DA8B39CCD65A}" type="datetimeFigureOut">
              <a:rPr lang="zh-CN" altLang="en-US" smtClean="0"/>
              <a:t>2018/4/12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8A314-03E7-476E-AD89-E9E4723786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0959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BA2D6-682E-45C5-B2B6-DA8B39CCD65A}" type="datetimeFigureOut">
              <a:rPr lang="zh-CN" altLang="en-US" smtClean="0"/>
              <a:t>2018/4/12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8A314-03E7-476E-AD89-E9E4723786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9883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29DA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9BA2D6-682E-45C5-B2B6-DA8B39CCD65A}" type="datetimeFigureOut">
              <a:rPr lang="zh-CN" altLang="en-US" smtClean="0"/>
              <a:t>2018/4/12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98A314-03E7-476E-AD89-E9E4723786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679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8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63" name="组合 1962"/>
          <p:cNvGrpSpPr/>
          <p:nvPr/>
        </p:nvGrpSpPr>
        <p:grpSpPr>
          <a:xfrm>
            <a:off x="1348033" y="2327301"/>
            <a:ext cx="4186060" cy="4489867"/>
            <a:chOff x="9036051" y="877094"/>
            <a:chExt cx="5337175" cy="5724525"/>
          </a:xfrm>
        </p:grpSpPr>
        <p:sp>
          <p:nvSpPr>
            <p:cNvPr id="1765" name="Freeform 7"/>
            <p:cNvSpPr>
              <a:spLocks/>
            </p:cNvSpPr>
            <p:nvPr/>
          </p:nvSpPr>
          <p:spPr bwMode="auto">
            <a:xfrm>
              <a:off x="9036051" y="877094"/>
              <a:ext cx="5337175" cy="5724525"/>
            </a:xfrm>
            <a:custGeom>
              <a:avLst/>
              <a:gdLst>
                <a:gd name="T0" fmla="*/ 3362 w 3362"/>
                <a:gd name="T1" fmla="*/ 2549 h 3606"/>
                <a:gd name="T2" fmla="*/ 1318 w 3362"/>
                <a:gd name="T3" fmla="*/ 3606 h 3606"/>
                <a:gd name="T4" fmla="*/ 0 w 3362"/>
                <a:gd name="T5" fmla="*/ 1058 h 3606"/>
                <a:gd name="T6" fmla="*/ 2043 w 3362"/>
                <a:gd name="T7" fmla="*/ 0 h 3606"/>
                <a:gd name="T8" fmla="*/ 3362 w 3362"/>
                <a:gd name="T9" fmla="*/ 2549 h 3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2" h="3606">
                  <a:moveTo>
                    <a:pt x="3362" y="2549"/>
                  </a:moveTo>
                  <a:lnTo>
                    <a:pt x="1318" y="3606"/>
                  </a:lnTo>
                  <a:lnTo>
                    <a:pt x="0" y="1058"/>
                  </a:lnTo>
                  <a:lnTo>
                    <a:pt x="2043" y="0"/>
                  </a:lnTo>
                  <a:lnTo>
                    <a:pt x="3362" y="2549"/>
                  </a:ln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6" name="Freeform 8"/>
            <p:cNvSpPr>
              <a:spLocks/>
            </p:cNvSpPr>
            <p:nvPr/>
          </p:nvSpPr>
          <p:spPr bwMode="auto">
            <a:xfrm>
              <a:off x="9036051" y="877094"/>
              <a:ext cx="5337175" cy="5724525"/>
            </a:xfrm>
            <a:custGeom>
              <a:avLst/>
              <a:gdLst>
                <a:gd name="T0" fmla="*/ 3362 w 3362"/>
                <a:gd name="T1" fmla="*/ 2549 h 3606"/>
                <a:gd name="T2" fmla="*/ 1318 w 3362"/>
                <a:gd name="T3" fmla="*/ 3606 h 3606"/>
                <a:gd name="T4" fmla="*/ 0 w 3362"/>
                <a:gd name="T5" fmla="*/ 1058 h 3606"/>
                <a:gd name="T6" fmla="*/ 2043 w 3362"/>
                <a:gd name="T7" fmla="*/ 0 h 3606"/>
                <a:gd name="T8" fmla="*/ 3362 w 3362"/>
                <a:gd name="T9" fmla="*/ 2549 h 3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2" h="3606">
                  <a:moveTo>
                    <a:pt x="3362" y="2549"/>
                  </a:moveTo>
                  <a:lnTo>
                    <a:pt x="1318" y="3606"/>
                  </a:lnTo>
                  <a:lnTo>
                    <a:pt x="0" y="1058"/>
                  </a:lnTo>
                  <a:lnTo>
                    <a:pt x="2043" y="0"/>
                  </a:lnTo>
                  <a:lnTo>
                    <a:pt x="3362" y="254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7" name="Freeform 9"/>
            <p:cNvSpPr>
              <a:spLocks/>
            </p:cNvSpPr>
            <p:nvPr/>
          </p:nvSpPr>
          <p:spPr bwMode="auto">
            <a:xfrm>
              <a:off x="9583738" y="2521744"/>
              <a:ext cx="476250" cy="725488"/>
            </a:xfrm>
            <a:custGeom>
              <a:avLst/>
              <a:gdLst>
                <a:gd name="T0" fmla="*/ 114 w 191"/>
                <a:gd name="T1" fmla="*/ 0 h 291"/>
                <a:gd name="T2" fmla="*/ 43 w 191"/>
                <a:gd name="T3" fmla="*/ 227 h 291"/>
                <a:gd name="T4" fmla="*/ 102 w 191"/>
                <a:gd name="T5" fmla="*/ 291 h 291"/>
                <a:gd name="T6" fmla="*/ 191 w 191"/>
                <a:gd name="T7" fmla="*/ 149 h 291"/>
                <a:gd name="T8" fmla="*/ 114 w 191"/>
                <a:gd name="T9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291">
                  <a:moveTo>
                    <a:pt x="114" y="0"/>
                  </a:moveTo>
                  <a:cubicBezTo>
                    <a:pt x="32" y="43"/>
                    <a:pt x="0" y="145"/>
                    <a:pt x="43" y="227"/>
                  </a:cubicBezTo>
                  <a:cubicBezTo>
                    <a:pt x="57" y="255"/>
                    <a:pt x="78" y="276"/>
                    <a:pt x="102" y="291"/>
                  </a:cubicBezTo>
                  <a:cubicBezTo>
                    <a:pt x="191" y="149"/>
                    <a:pt x="191" y="149"/>
                    <a:pt x="191" y="149"/>
                  </a:cubicBezTo>
                  <a:cubicBezTo>
                    <a:pt x="114" y="0"/>
                    <a:pt x="114" y="0"/>
                    <a:pt x="114" y="0"/>
                  </a:cubicBezTo>
                </a:path>
              </a:pathLst>
            </a:custGeom>
            <a:solidFill>
              <a:srgbClr val="E74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8" name="Freeform 10"/>
            <p:cNvSpPr>
              <a:spLocks/>
            </p:cNvSpPr>
            <p:nvPr/>
          </p:nvSpPr>
          <p:spPr bwMode="auto">
            <a:xfrm>
              <a:off x="9867901" y="2412207"/>
              <a:ext cx="619125" cy="498475"/>
            </a:xfrm>
            <a:custGeom>
              <a:avLst/>
              <a:gdLst>
                <a:gd name="T0" fmla="*/ 0 w 248"/>
                <a:gd name="T1" fmla="*/ 44 h 200"/>
                <a:gd name="T2" fmla="*/ 79 w 248"/>
                <a:gd name="T3" fmla="*/ 192 h 200"/>
                <a:gd name="T4" fmla="*/ 247 w 248"/>
                <a:gd name="T5" fmla="*/ 200 h 200"/>
                <a:gd name="T6" fmla="*/ 228 w 248"/>
                <a:gd name="T7" fmla="*/ 115 h 200"/>
                <a:gd name="T8" fmla="*/ 0 w 248"/>
                <a:gd name="T9" fmla="*/ 4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00">
                  <a:moveTo>
                    <a:pt x="0" y="44"/>
                  </a:moveTo>
                  <a:cubicBezTo>
                    <a:pt x="79" y="192"/>
                    <a:pt x="79" y="192"/>
                    <a:pt x="79" y="192"/>
                  </a:cubicBezTo>
                  <a:cubicBezTo>
                    <a:pt x="247" y="200"/>
                    <a:pt x="247" y="200"/>
                    <a:pt x="247" y="200"/>
                  </a:cubicBezTo>
                  <a:cubicBezTo>
                    <a:pt x="248" y="171"/>
                    <a:pt x="242" y="142"/>
                    <a:pt x="228" y="115"/>
                  </a:cubicBezTo>
                  <a:cubicBezTo>
                    <a:pt x="184" y="32"/>
                    <a:pt x="82" y="0"/>
                    <a:pt x="0" y="44"/>
                  </a:cubicBezTo>
                </a:path>
              </a:pathLst>
            </a:custGeom>
            <a:solidFill>
              <a:srgbClr val="E6A1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9" name="Freeform 11"/>
            <p:cNvSpPr>
              <a:spLocks/>
            </p:cNvSpPr>
            <p:nvPr/>
          </p:nvSpPr>
          <p:spPr bwMode="auto">
            <a:xfrm>
              <a:off x="9839326" y="2894807"/>
              <a:ext cx="644525" cy="442913"/>
            </a:xfrm>
            <a:custGeom>
              <a:avLst/>
              <a:gdLst>
                <a:gd name="T0" fmla="*/ 259 w 259"/>
                <a:gd name="T1" fmla="*/ 6 h 177"/>
                <a:gd name="T2" fmla="*/ 91 w 259"/>
                <a:gd name="T3" fmla="*/ 0 h 177"/>
                <a:gd name="T4" fmla="*/ 0 w 259"/>
                <a:gd name="T5" fmla="*/ 142 h 177"/>
                <a:gd name="T6" fmla="*/ 169 w 259"/>
                <a:gd name="T7" fmla="*/ 148 h 177"/>
                <a:gd name="T8" fmla="*/ 259 w 259"/>
                <a:gd name="T9" fmla="*/ 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" h="177">
                  <a:moveTo>
                    <a:pt x="259" y="6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50" y="173"/>
                    <a:pt x="113" y="177"/>
                    <a:pt x="169" y="148"/>
                  </a:cubicBezTo>
                  <a:cubicBezTo>
                    <a:pt x="224" y="119"/>
                    <a:pt x="256" y="64"/>
                    <a:pt x="259" y="6"/>
                  </a:cubicBezTo>
                </a:path>
              </a:pathLst>
            </a:custGeom>
            <a:solidFill>
              <a:srgbClr val="F3D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0" name="Freeform 12"/>
            <p:cNvSpPr>
              <a:spLocks/>
            </p:cNvSpPr>
            <p:nvPr/>
          </p:nvSpPr>
          <p:spPr bwMode="auto">
            <a:xfrm>
              <a:off x="10409238" y="3499644"/>
              <a:ext cx="231775" cy="420688"/>
            </a:xfrm>
            <a:custGeom>
              <a:avLst/>
              <a:gdLst>
                <a:gd name="T0" fmla="*/ 0 w 93"/>
                <a:gd name="T1" fmla="*/ 21 h 169"/>
                <a:gd name="T2" fmla="*/ 78 w 93"/>
                <a:gd name="T3" fmla="*/ 169 h 169"/>
                <a:gd name="T4" fmla="*/ 93 w 93"/>
                <a:gd name="T5" fmla="*/ 2 h 169"/>
                <a:gd name="T6" fmla="*/ 0 w 93"/>
                <a:gd name="T7" fmla="*/ 21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69">
                  <a:moveTo>
                    <a:pt x="0" y="21"/>
                  </a:moveTo>
                  <a:cubicBezTo>
                    <a:pt x="78" y="169"/>
                    <a:pt x="78" y="169"/>
                    <a:pt x="78" y="169"/>
                  </a:cubicBezTo>
                  <a:cubicBezTo>
                    <a:pt x="93" y="2"/>
                    <a:pt x="93" y="2"/>
                    <a:pt x="93" y="2"/>
                  </a:cubicBezTo>
                  <a:cubicBezTo>
                    <a:pt x="61" y="0"/>
                    <a:pt x="29" y="5"/>
                    <a:pt x="0" y="21"/>
                  </a:cubicBezTo>
                </a:path>
              </a:pathLst>
            </a:custGeom>
            <a:solidFill>
              <a:srgbClr val="D09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1" name="Freeform 13"/>
            <p:cNvSpPr>
              <a:spLocks/>
            </p:cNvSpPr>
            <p:nvPr/>
          </p:nvSpPr>
          <p:spPr bwMode="auto">
            <a:xfrm>
              <a:off x="10604501" y="3504407"/>
              <a:ext cx="257175" cy="415925"/>
            </a:xfrm>
            <a:custGeom>
              <a:avLst/>
              <a:gdLst>
                <a:gd name="T0" fmla="*/ 15 w 103"/>
                <a:gd name="T1" fmla="*/ 0 h 167"/>
                <a:gd name="T2" fmla="*/ 0 w 103"/>
                <a:gd name="T3" fmla="*/ 167 h 167"/>
                <a:gd name="T4" fmla="*/ 103 w 103"/>
                <a:gd name="T5" fmla="*/ 35 h 167"/>
                <a:gd name="T6" fmla="*/ 15 w 103"/>
                <a:gd name="T7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3" h="167">
                  <a:moveTo>
                    <a:pt x="15" y="0"/>
                  </a:moveTo>
                  <a:cubicBezTo>
                    <a:pt x="0" y="167"/>
                    <a:pt x="0" y="167"/>
                    <a:pt x="0" y="167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77" y="15"/>
                    <a:pt x="47" y="3"/>
                    <a:pt x="15" y="0"/>
                  </a:cubicBezTo>
                  <a:close/>
                </a:path>
              </a:pathLst>
            </a:custGeom>
            <a:solidFill>
              <a:srgbClr val="5A97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2" name="Freeform 14"/>
            <p:cNvSpPr>
              <a:spLocks/>
            </p:cNvSpPr>
            <p:nvPr/>
          </p:nvSpPr>
          <p:spPr bwMode="auto">
            <a:xfrm>
              <a:off x="10606088" y="3591719"/>
              <a:ext cx="395288" cy="328613"/>
            </a:xfrm>
            <a:custGeom>
              <a:avLst/>
              <a:gdLst>
                <a:gd name="T0" fmla="*/ 102 w 158"/>
                <a:gd name="T1" fmla="*/ 0 h 132"/>
                <a:gd name="T2" fmla="*/ 0 w 158"/>
                <a:gd name="T3" fmla="*/ 132 h 132"/>
                <a:gd name="T4" fmla="*/ 158 w 158"/>
                <a:gd name="T5" fmla="*/ 77 h 132"/>
                <a:gd name="T6" fmla="*/ 148 w 158"/>
                <a:gd name="T7" fmla="*/ 55 h 132"/>
                <a:gd name="T8" fmla="*/ 102 w 158"/>
                <a:gd name="T9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132">
                  <a:moveTo>
                    <a:pt x="102" y="0"/>
                  </a:moveTo>
                  <a:cubicBezTo>
                    <a:pt x="0" y="132"/>
                    <a:pt x="0" y="132"/>
                    <a:pt x="0" y="132"/>
                  </a:cubicBezTo>
                  <a:cubicBezTo>
                    <a:pt x="158" y="77"/>
                    <a:pt x="158" y="77"/>
                    <a:pt x="158" y="77"/>
                  </a:cubicBezTo>
                  <a:cubicBezTo>
                    <a:pt x="155" y="69"/>
                    <a:pt x="152" y="62"/>
                    <a:pt x="148" y="55"/>
                  </a:cubicBezTo>
                  <a:cubicBezTo>
                    <a:pt x="137" y="33"/>
                    <a:pt x="121" y="14"/>
                    <a:pt x="102" y="0"/>
                  </a:cubicBezTo>
                  <a:close/>
                </a:path>
              </a:pathLst>
            </a:custGeom>
            <a:solidFill>
              <a:srgbClr val="62A5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3" name="Freeform 15"/>
            <p:cNvSpPr>
              <a:spLocks/>
            </p:cNvSpPr>
            <p:nvPr/>
          </p:nvSpPr>
          <p:spPr bwMode="auto">
            <a:xfrm>
              <a:off x="10609263" y="3783807"/>
              <a:ext cx="420688" cy="236538"/>
            </a:xfrm>
            <a:custGeom>
              <a:avLst/>
              <a:gdLst>
                <a:gd name="T0" fmla="*/ 157 w 169"/>
                <a:gd name="T1" fmla="*/ 0 h 95"/>
                <a:gd name="T2" fmla="*/ 0 w 169"/>
                <a:gd name="T3" fmla="*/ 56 h 95"/>
                <a:gd name="T4" fmla="*/ 162 w 169"/>
                <a:gd name="T5" fmla="*/ 95 h 95"/>
                <a:gd name="T6" fmla="*/ 157 w 169"/>
                <a:gd name="T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9" h="95">
                  <a:moveTo>
                    <a:pt x="157" y="0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162" y="95"/>
                    <a:pt x="162" y="95"/>
                    <a:pt x="162" y="95"/>
                  </a:cubicBezTo>
                  <a:cubicBezTo>
                    <a:pt x="169" y="64"/>
                    <a:pt x="168" y="31"/>
                    <a:pt x="157" y="0"/>
                  </a:cubicBezTo>
                  <a:close/>
                </a:path>
              </a:pathLst>
            </a:custGeom>
            <a:solidFill>
              <a:srgbClr val="D43D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4" name="Freeform 16"/>
            <p:cNvSpPr>
              <a:spLocks/>
            </p:cNvSpPr>
            <p:nvPr/>
          </p:nvSpPr>
          <p:spPr bwMode="auto">
            <a:xfrm>
              <a:off x="10407651" y="3990182"/>
              <a:ext cx="635000" cy="441325"/>
            </a:xfrm>
            <a:custGeom>
              <a:avLst/>
              <a:gdLst>
                <a:gd name="T0" fmla="*/ 253 w 255"/>
                <a:gd name="T1" fmla="*/ 38 h 177"/>
                <a:gd name="T2" fmla="*/ 94 w 255"/>
                <a:gd name="T3" fmla="*/ 0 h 177"/>
                <a:gd name="T4" fmla="*/ 90 w 255"/>
                <a:gd name="T5" fmla="*/ 0 h 177"/>
                <a:gd name="T6" fmla="*/ 0 w 255"/>
                <a:gd name="T7" fmla="*/ 141 h 177"/>
                <a:gd name="T8" fmla="*/ 168 w 255"/>
                <a:gd name="T9" fmla="*/ 148 h 177"/>
                <a:gd name="T10" fmla="*/ 253 w 255"/>
                <a:gd name="T11" fmla="*/ 38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5" h="177">
                  <a:moveTo>
                    <a:pt x="253" y="38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49" y="172"/>
                    <a:pt x="113" y="177"/>
                    <a:pt x="168" y="148"/>
                  </a:cubicBezTo>
                  <a:cubicBezTo>
                    <a:pt x="223" y="119"/>
                    <a:pt x="255" y="27"/>
                    <a:pt x="253" y="38"/>
                  </a:cubicBezTo>
                  <a:close/>
                </a:path>
              </a:pathLst>
            </a:custGeom>
            <a:solidFill>
              <a:srgbClr val="E74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5" name="Freeform 17"/>
            <p:cNvSpPr>
              <a:spLocks/>
            </p:cNvSpPr>
            <p:nvPr/>
          </p:nvSpPr>
          <p:spPr bwMode="auto">
            <a:xfrm>
              <a:off x="10125076" y="3552032"/>
              <a:ext cx="479425" cy="727075"/>
            </a:xfrm>
            <a:custGeom>
              <a:avLst/>
              <a:gdLst>
                <a:gd name="T0" fmla="*/ 103 w 192"/>
                <a:gd name="T1" fmla="*/ 292 h 292"/>
                <a:gd name="T2" fmla="*/ 192 w 192"/>
                <a:gd name="T3" fmla="*/ 149 h 292"/>
                <a:gd name="T4" fmla="*/ 170 w 192"/>
                <a:gd name="T5" fmla="*/ 107 h 292"/>
                <a:gd name="T6" fmla="*/ 170 w 192"/>
                <a:gd name="T7" fmla="*/ 107 h 292"/>
                <a:gd name="T8" fmla="*/ 114 w 192"/>
                <a:gd name="T9" fmla="*/ 0 h 292"/>
                <a:gd name="T10" fmla="*/ 44 w 192"/>
                <a:gd name="T11" fmla="*/ 227 h 292"/>
                <a:gd name="T12" fmla="*/ 103 w 192"/>
                <a:gd name="T1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292">
                  <a:moveTo>
                    <a:pt x="103" y="292"/>
                  </a:moveTo>
                  <a:cubicBezTo>
                    <a:pt x="192" y="149"/>
                    <a:pt x="192" y="149"/>
                    <a:pt x="192" y="149"/>
                  </a:cubicBezTo>
                  <a:cubicBezTo>
                    <a:pt x="170" y="107"/>
                    <a:pt x="170" y="107"/>
                    <a:pt x="170" y="107"/>
                  </a:cubicBezTo>
                  <a:cubicBezTo>
                    <a:pt x="170" y="107"/>
                    <a:pt x="170" y="107"/>
                    <a:pt x="170" y="107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32" y="44"/>
                    <a:pt x="0" y="145"/>
                    <a:pt x="44" y="227"/>
                  </a:cubicBezTo>
                  <a:cubicBezTo>
                    <a:pt x="58" y="255"/>
                    <a:pt x="78" y="276"/>
                    <a:pt x="103" y="292"/>
                  </a:cubicBezTo>
                </a:path>
              </a:pathLst>
            </a:custGeom>
            <a:solidFill>
              <a:srgbClr val="E6A1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6" name="Freeform 18"/>
            <p:cNvSpPr>
              <a:spLocks noEditPoints="1"/>
            </p:cNvSpPr>
            <p:nvPr/>
          </p:nvSpPr>
          <p:spPr bwMode="auto">
            <a:xfrm>
              <a:off x="10733088" y="4898232"/>
              <a:ext cx="419100" cy="454025"/>
            </a:xfrm>
            <a:custGeom>
              <a:avLst/>
              <a:gdLst>
                <a:gd name="T0" fmla="*/ 168 w 168"/>
                <a:gd name="T1" fmla="*/ 83 h 182"/>
                <a:gd name="T2" fmla="*/ 23 w 168"/>
                <a:gd name="T3" fmla="*/ 0 h 182"/>
                <a:gd name="T4" fmla="*/ 2 w 168"/>
                <a:gd name="T5" fmla="*/ 92 h 182"/>
                <a:gd name="T6" fmla="*/ 168 w 168"/>
                <a:gd name="T7" fmla="*/ 83 h 182"/>
                <a:gd name="T8" fmla="*/ 33 w 168"/>
                <a:gd name="T9" fmla="*/ 182 h 182"/>
                <a:gd name="T10" fmla="*/ 21 w 168"/>
                <a:gd name="T11" fmla="*/ 161 h 182"/>
                <a:gd name="T12" fmla="*/ 2 w 168"/>
                <a:gd name="T13" fmla="*/ 92 h 182"/>
                <a:gd name="T14" fmla="*/ 168 w 168"/>
                <a:gd name="T15" fmla="*/ 84 h 182"/>
                <a:gd name="T16" fmla="*/ 33 w 168"/>
                <a:gd name="T17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8" h="182">
                  <a:moveTo>
                    <a:pt x="168" y="83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8" y="28"/>
                    <a:pt x="0" y="60"/>
                    <a:pt x="2" y="92"/>
                  </a:cubicBezTo>
                  <a:lnTo>
                    <a:pt x="168" y="83"/>
                  </a:lnTo>
                  <a:close/>
                  <a:moveTo>
                    <a:pt x="33" y="182"/>
                  </a:moveTo>
                  <a:cubicBezTo>
                    <a:pt x="29" y="175"/>
                    <a:pt x="25" y="169"/>
                    <a:pt x="21" y="161"/>
                  </a:cubicBezTo>
                  <a:cubicBezTo>
                    <a:pt x="9" y="139"/>
                    <a:pt x="3" y="116"/>
                    <a:pt x="2" y="92"/>
                  </a:cubicBezTo>
                  <a:cubicBezTo>
                    <a:pt x="168" y="84"/>
                    <a:pt x="168" y="84"/>
                    <a:pt x="168" y="84"/>
                  </a:cubicBezTo>
                  <a:lnTo>
                    <a:pt x="33" y="182"/>
                  </a:lnTo>
                  <a:close/>
                </a:path>
              </a:pathLst>
            </a:custGeom>
            <a:solidFill>
              <a:srgbClr val="D09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7" name="Freeform 19"/>
            <p:cNvSpPr>
              <a:spLocks/>
            </p:cNvSpPr>
            <p:nvPr/>
          </p:nvSpPr>
          <p:spPr bwMode="auto">
            <a:xfrm>
              <a:off x="10791826" y="4733132"/>
              <a:ext cx="363538" cy="369888"/>
            </a:xfrm>
            <a:custGeom>
              <a:avLst/>
              <a:gdLst>
                <a:gd name="T0" fmla="*/ 0 w 146"/>
                <a:gd name="T1" fmla="*/ 66 h 148"/>
                <a:gd name="T2" fmla="*/ 146 w 146"/>
                <a:gd name="T3" fmla="*/ 148 h 148"/>
                <a:gd name="T4" fmla="*/ 69 w 146"/>
                <a:gd name="T5" fmla="*/ 0 h 148"/>
                <a:gd name="T6" fmla="*/ 0 w 146"/>
                <a:gd name="T7" fmla="*/ 66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148">
                  <a:moveTo>
                    <a:pt x="0" y="66"/>
                  </a:moveTo>
                  <a:cubicBezTo>
                    <a:pt x="146" y="148"/>
                    <a:pt x="146" y="148"/>
                    <a:pt x="146" y="148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39" y="15"/>
                    <a:pt x="16" y="39"/>
                    <a:pt x="0" y="66"/>
                  </a:cubicBezTo>
                  <a:close/>
                </a:path>
              </a:pathLst>
            </a:custGeom>
            <a:solidFill>
              <a:srgbClr val="E6A1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8" name="Freeform 20"/>
            <p:cNvSpPr>
              <a:spLocks noEditPoints="1"/>
            </p:cNvSpPr>
            <p:nvPr/>
          </p:nvSpPr>
          <p:spPr bwMode="auto">
            <a:xfrm>
              <a:off x="10963276" y="4679157"/>
              <a:ext cx="450850" cy="420688"/>
            </a:xfrm>
            <a:custGeom>
              <a:avLst/>
              <a:gdLst>
                <a:gd name="T0" fmla="*/ 0 w 181"/>
                <a:gd name="T1" fmla="*/ 22 h 169"/>
                <a:gd name="T2" fmla="*/ 78 w 181"/>
                <a:gd name="T3" fmla="*/ 169 h 169"/>
                <a:gd name="T4" fmla="*/ 93 w 181"/>
                <a:gd name="T5" fmla="*/ 3 h 169"/>
                <a:gd name="T6" fmla="*/ 0 w 181"/>
                <a:gd name="T7" fmla="*/ 22 h 169"/>
                <a:gd name="T8" fmla="*/ 93 w 181"/>
                <a:gd name="T9" fmla="*/ 3 h 169"/>
                <a:gd name="T10" fmla="*/ 181 w 181"/>
                <a:gd name="T11" fmla="*/ 38 h 169"/>
                <a:gd name="T12" fmla="*/ 79 w 181"/>
                <a:gd name="T13" fmla="*/ 169 h 169"/>
                <a:gd name="T14" fmla="*/ 93 w 181"/>
                <a:gd name="T15" fmla="*/ 3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1" h="169">
                  <a:moveTo>
                    <a:pt x="0" y="22"/>
                  </a:moveTo>
                  <a:cubicBezTo>
                    <a:pt x="78" y="169"/>
                    <a:pt x="78" y="169"/>
                    <a:pt x="78" y="169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62" y="0"/>
                    <a:pt x="29" y="6"/>
                    <a:pt x="0" y="22"/>
                  </a:cubicBezTo>
                  <a:close/>
                  <a:moveTo>
                    <a:pt x="93" y="3"/>
                  </a:moveTo>
                  <a:cubicBezTo>
                    <a:pt x="125" y="6"/>
                    <a:pt x="156" y="18"/>
                    <a:pt x="181" y="38"/>
                  </a:cubicBezTo>
                  <a:cubicBezTo>
                    <a:pt x="79" y="169"/>
                    <a:pt x="79" y="169"/>
                    <a:pt x="79" y="169"/>
                  </a:cubicBezTo>
                  <a:lnTo>
                    <a:pt x="93" y="3"/>
                  </a:lnTo>
                  <a:close/>
                </a:path>
              </a:pathLst>
            </a:custGeom>
            <a:solidFill>
              <a:srgbClr val="62A5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9" name="Freeform 21"/>
            <p:cNvSpPr>
              <a:spLocks noEditPoints="1"/>
            </p:cNvSpPr>
            <p:nvPr/>
          </p:nvSpPr>
          <p:spPr bwMode="auto">
            <a:xfrm>
              <a:off x="11228388" y="4774407"/>
              <a:ext cx="423863" cy="635000"/>
            </a:xfrm>
            <a:custGeom>
              <a:avLst/>
              <a:gdLst>
                <a:gd name="T0" fmla="*/ 163 w 170"/>
                <a:gd name="T1" fmla="*/ 172 h 255"/>
                <a:gd name="T2" fmla="*/ 0 w 170"/>
                <a:gd name="T3" fmla="*/ 134 h 255"/>
                <a:gd name="T4" fmla="*/ 116 w 170"/>
                <a:gd name="T5" fmla="*/ 255 h 255"/>
                <a:gd name="T6" fmla="*/ 163 w 170"/>
                <a:gd name="T7" fmla="*/ 172 h 255"/>
                <a:gd name="T8" fmla="*/ 158 w 170"/>
                <a:gd name="T9" fmla="*/ 77 h 255"/>
                <a:gd name="T10" fmla="*/ 163 w 170"/>
                <a:gd name="T11" fmla="*/ 172 h 255"/>
                <a:gd name="T12" fmla="*/ 1 w 170"/>
                <a:gd name="T13" fmla="*/ 133 h 255"/>
                <a:gd name="T14" fmla="*/ 158 w 170"/>
                <a:gd name="T15" fmla="*/ 77 h 255"/>
                <a:gd name="T16" fmla="*/ 102 w 170"/>
                <a:gd name="T17" fmla="*/ 0 h 255"/>
                <a:gd name="T18" fmla="*/ 148 w 170"/>
                <a:gd name="T19" fmla="*/ 55 h 255"/>
                <a:gd name="T20" fmla="*/ 158 w 170"/>
                <a:gd name="T21" fmla="*/ 77 h 255"/>
                <a:gd name="T22" fmla="*/ 0 w 170"/>
                <a:gd name="T23" fmla="*/ 133 h 255"/>
                <a:gd name="T24" fmla="*/ 102 w 170"/>
                <a:gd name="T25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0" h="255">
                  <a:moveTo>
                    <a:pt x="163" y="172"/>
                  </a:moveTo>
                  <a:cubicBezTo>
                    <a:pt x="0" y="134"/>
                    <a:pt x="0" y="134"/>
                    <a:pt x="0" y="134"/>
                  </a:cubicBezTo>
                  <a:cubicBezTo>
                    <a:pt x="116" y="255"/>
                    <a:pt x="116" y="255"/>
                    <a:pt x="116" y="255"/>
                  </a:cubicBezTo>
                  <a:cubicBezTo>
                    <a:pt x="140" y="232"/>
                    <a:pt x="156" y="203"/>
                    <a:pt x="163" y="172"/>
                  </a:cubicBezTo>
                  <a:close/>
                  <a:moveTo>
                    <a:pt x="158" y="77"/>
                  </a:moveTo>
                  <a:cubicBezTo>
                    <a:pt x="169" y="108"/>
                    <a:pt x="170" y="141"/>
                    <a:pt x="163" y="172"/>
                  </a:cubicBezTo>
                  <a:cubicBezTo>
                    <a:pt x="1" y="133"/>
                    <a:pt x="1" y="133"/>
                    <a:pt x="1" y="133"/>
                  </a:cubicBezTo>
                  <a:lnTo>
                    <a:pt x="158" y="77"/>
                  </a:lnTo>
                  <a:close/>
                  <a:moveTo>
                    <a:pt x="102" y="0"/>
                  </a:moveTo>
                  <a:cubicBezTo>
                    <a:pt x="121" y="15"/>
                    <a:pt x="136" y="33"/>
                    <a:pt x="148" y="55"/>
                  </a:cubicBezTo>
                  <a:cubicBezTo>
                    <a:pt x="152" y="62"/>
                    <a:pt x="155" y="70"/>
                    <a:pt x="158" y="77"/>
                  </a:cubicBezTo>
                  <a:cubicBezTo>
                    <a:pt x="0" y="133"/>
                    <a:pt x="0" y="133"/>
                    <a:pt x="0" y="133"/>
                  </a:cubicBezTo>
                  <a:lnTo>
                    <a:pt x="102" y="0"/>
                  </a:lnTo>
                  <a:close/>
                </a:path>
              </a:pathLst>
            </a:custGeom>
            <a:solidFill>
              <a:srgbClr val="5A97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0" name="Freeform 22"/>
            <p:cNvSpPr>
              <a:spLocks/>
            </p:cNvSpPr>
            <p:nvPr/>
          </p:nvSpPr>
          <p:spPr bwMode="auto">
            <a:xfrm>
              <a:off x="11160126" y="5110957"/>
              <a:ext cx="288925" cy="406400"/>
            </a:xfrm>
            <a:custGeom>
              <a:avLst/>
              <a:gdLst>
                <a:gd name="T0" fmla="*/ 116 w 116"/>
                <a:gd name="T1" fmla="*/ 119 h 163"/>
                <a:gd name="T2" fmla="*/ 0 w 116"/>
                <a:gd name="T3" fmla="*/ 0 h 163"/>
                <a:gd name="T4" fmla="*/ 32 w 116"/>
                <a:gd name="T5" fmla="*/ 163 h 163"/>
                <a:gd name="T6" fmla="*/ 77 w 116"/>
                <a:gd name="T7" fmla="*/ 147 h 163"/>
                <a:gd name="T8" fmla="*/ 116 w 116"/>
                <a:gd name="T9" fmla="*/ 119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63">
                  <a:moveTo>
                    <a:pt x="116" y="119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48" y="160"/>
                    <a:pt x="63" y="155"/>
                    <a:pt x="77" y="147"/>
                  </a:cubicBezTo>
                  <a:cubicBezTo>
                    <a:pt x="92" y="140"/>
                    <a:pt x="105" y="130"/>
                    <a:pt x="116" y="119"/>
                  </a:cubicBezTo>
                  <a:close/>
                </a:path>
              </a:pathLst>
            </a:custGeom>
            <a:solidFill>
              <a:srgbClr val="E74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1" name="Freeform 23"/>
            <p:cNvSpPr>
              <a:spLocks/>
            </p:cNvSpPr>
            <p:nvPr/>
          </p:nvSpPr>
          <p:spPr bwMode="auto">
            <a:xfrm>
              <a:off x="10993438" y="5228432"/>
              <a:ext cx="234950" cy="423863"/>
            </a:xfrm>
            <a:custGeom>
              <a:avLst/>
              <a:gdLst>
                <a:gd name="T0" fmla="*/ 94 w 94"/>
                <a:gd name="T1" fmla="*/ 163 h 170"/>
                <a:gd name="T2" fmla="*/ 61 w 94"/>
                <a:gd name="T3" fmla="*/ 0 h 170"/>
                <a:gd name="T4" fmla="*/ 0 w 94"/>
                <a:gd name="T5" fmla="*/ 155 h 170"/>
                <a:gd name="T6" fmla="*/ 94 w 94"/>
                <a:gd name="T7" fmla="*/ 163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70">
                  <a:moveTo>
                    <a:pt x="94" y="163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30" y="167"/>
                    <a:pt x="62" y="170"/>
                    <a:pt x="94" y="163"/>
                  </a:cubicBezTo>
                  <a:close/>
                </a:path>
              </a:pathLst>
            </a:custGeom>
            <a:solidFill>
              <a:srgbClr val="D43D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2" name="Freeform 24"/>
            <p:cNvSpPr>
              <a:spLocks/>
            </p:cNvSpPr>
            <p:nvPr/>
          </p:nvSpPr>
          <p:spPr bwMode="auto">
            <a:xfrm>
              <a:off x="10815638" y="5107782"/>
              <a:ext cx="339725" cy="388938"/>
            </a:xfrm>
            <a:custGeom>
              <a:avLst/>
              <a:gdLst>
                <a:gd name="T0" fmla="*/ 75 w 136"/>
                <a:gd name="T1" fmla="*/ 156 h 156"/>
                <a:gd name="T2" fmla="*/ 136 w 136"/>
                <a:gd name="T3" fmla="*/ 0 h 156"/>
                <a:gd name="T4" fmla="*/ 0 w 136"/>
                <a:gd name="T5" fmla="*/ 98 h 156"/>
                <a:gd name="T6" fmla="*/ 75 w 136"/>
                <a:gd name="T7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6" h="156">
                  <a:moveTo>
                    <a:pt x="75" y="156"/>
                  </a:moveTo>
                  <a:cubicBezTo>
                    <a:pt x="136" y="0"/>
                    <a:pt x="136" y="0"/>
                    <a:pt x="136" y="0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20" y="125"/>
                    <a:pt x="46" y="144"/>
                    <a:pt x="75" y="156"/>
                  </a:cubicBezTo>
                  <a:close/>
                </a:path>
              </a:pathLst>
            </a:custGeom>
            <a:solidFill>
              <a:srgbClr val="F3D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3" name="Freeform 25"/>
            <p:cNvSpPr>
              <a:spLocks/>
            </p:cNvSpPr>
            <p:nvPr/>
          </p:nvSpPr>
          <p:spPr bwMode="auto">
            <a:xfrm>
              <a:off x="10566401" y="2329657"/>
              <a:ext cx="392113" cy="241300"/>
            </a:xfrm>
            <a:custGeom>
              <a:avLst/>
              <a:gdLst>
                <a:gd name="T0" fmla="*/ 247 w 247"/>
                <a:gd name="T1" fmla="*/ 34 h 152"/>
                <a:gd name="T2" fmla="*/ 19 w 247"/>
                <a:gd name="T3" fmla="*/ 152 h 152"/>
                <a:gd name="T4" fmla="*/ 0 w 247"/>
                <a:gd name="T5" fmla="*/ 118 h 152"/>
                <a:gd name="T6" fmla="*/ 230 w 247"/>
                <a:gd name="T7" fmla="*/ 0 h 152"/>
                <a:gd name="T8" fmla="*/ 247 w 247"/>
                <a:gd name="T9" fmla="*/ 3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52">
                  <a:moveTo>
                    <a:pt x="247" y="34"/>
                  </a:moveTo>
                  <a:lnTo>
                    <a:pt x="19" y="152"/>
                  </a:lnTo>
                  <a:lnTo>
                    <a:pt x="0" y="118"/>
                  </a:lnTo>
                  <a:lnTo>
                    <a:pt x="230" y="0"/>
                  </a:lnTo>
                  <a:lnTo>
                    <a:pt x="247" y="34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4" name="Freeform 26"/>
            <p:cNvSpPr>
              <a:spLocks/>
            </p:cNvSpPr>
            <p:nvPr/>
          </p:nvSpPr>
          <p:spPr bwMode="auto">
            <a:xfrm>
              <a:off x="10566401" y="2329657"/>
              <a:ext cx="392113" cy="241300"/>
            </a:xfrm>
            <a:custGeom>
              <a:avLst/>
              <a:gdLst>
                <a:gd name="T0" fmla="*/ 247 w 247"/>
                <a:gd name="T1" fmla="*/ 34 h 152"/>
                <a:gd name="T2" fmla="*/ 19 w 247"/>
                <a:gd name="T3" fmla="*/ 152 h 152"/>
                <a:gd name="T4" fmla="*/ 0 w 247"/>
                <a:gd name="T5" fmla="*/ 118 h 152"/>
                <a:gd name="T6" fmla="*/ 230 w 247"/>
                <a:gd name="T7" fmla="*/ 0 h 152"/>
                <a:gd name="T8" fmla="*/ 247 w 247"/>
                <a:gd name="T9" fmla="*/ 3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52">
                  <a:moveTo>
                    <a:pt x="247" y="34"/>
                  </a:moveTo>
                  <a:lnTo>
                    <a:pt x="19" y="152"/>
                  </a:lnTo>
                  <a:lnTo>
                    <a:pt x="0" y="118"/>
                  </a:lnTo>
                  <a:lnTo>
                    <a:pt x="230" y="0"/>
                  </a:lnTo>
                  <a:lnTo>
                    <a:pt x="247" y="3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5" name="Freeform 27"/>
            <p:cNvSpPr>
              <a:spLocks/>
            </p:cNvSpPr>
            <p:nvPr/>
          </p:nvSpPr>
          <p:spPr bwMode="auto">
            <a:xfrm>
              <a:off x="10995026" y="2191544"/>
              <a:ext cx="233363" cy="160338"/>
            </a:xfrm>
            <a:custGeom>
              <a:avLst/>
              <a:gdLst>
                <a:gd name="T0" fmla="*/ 147 w 147"/>
                <a:gd name="T1" fmla="*/ 35 h 101"/>
                <a:gd name="T2" fmla="*/ 18 w 147"/>
                <a:gd name="T3" fmla="*/ 101 h 101"/>
                <a:gd name="T4" fmla="*/ 0 w 147"/>
                <a:gd name="T5" fmla="*/ 66 h 101"/>
                <a:gd name="T6" fmla="*/ 129 w 147"/>
                <a:gd name="T7" fmla="*/ 0 h 101"/>
                <a:gd name="T8" fmla="*/ 147 w 147"/>
                <a:gd name="T9" fmla="*/ 3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01">
                  <a:moveTo>
                    <a:pt x="147" y="35"/>
                  </a:moveTo>
                  <a:lnTo>
                    <a:pt x="18" y="101"/>
                  </a:lnTo>
                  <a:lnTo>
                    <a:pt x="0" y="66"/>
                  </a:lnTo>
                  <a:lnTo>
                    <a:pt x="129" y="0"/>
                  </a:lnTo>
                  <a:lnTo>
                    <a:pt x="147" y="35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6" name="Freeform 28"/>
            <p:cNvSpPr>
              <a:spLocks/>
            </p:cNvSpPr>
            <p:nvPr/>
          </p:nvSpPr>
          <p:spPr bwMode="auto">
            <a:xfrm>
              <a:off x="10995026" y="2191544"/>
              <a:ext cx="233363" cy="160338"/>
            </a:xfrm>
            <a:custGeom>
              <a:avLst/>
              <a:gdLst>
                <a:gd name="T0" fmla="*/ 147 w 147"/>
                <a:gd name="T1" fmla="*/ 35 h 101"/>
                <a:gd name="T2" fmla="*/ 18 w 147"/>
                <a:gd name="T3" fmla="*/ 101 h 101"/>
                <a:gd name="T4" fmla="*/ 0 w 147"/>
                <a:gd name="T5" fmla="*/ 66 h 101"/>
                <a:gd name="T6" fmla="*/ 129 w 147"/>
                <a:gd name="T7" fmla="*/ 0 h 101"/>
                <a:gd name="T8" fmla="*/ 147 w 147"/>
                <a:gd name="T9" fmla="*/ 3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01">
                  <a:moveTo>
                    <a:pt x="147" y="35"/>
                  </a:moveTo>
                  <a:lnTo>
                    <a:pt x="18" y="101"/>
                  </a:lnTo>
                  <a:lnTo>
                    <a:pt x="0" y="66"/>
                  </a:lnTo>
                  <a:lnTo>
                    <a:pt x="129" y="0"/>
                  </a:lnTo>
                  <a:lnTo>
                    <a:pt x="147" y="3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7" name="Freeform 29"/>
            <p:cNvSpPr>
              <a:spLocks/>
            </p:cNvSpPr>
            <p:nvPr/>
          </p:nvSpPr>
          <p:spPr bwMode="auto">
            <a:xfrm>
              <a:off x="10412413" y="2080419"/>
              <a:ext cx="303213" cy="196850"/>
            </a:xfrm>
            <a:custGeom>
              <a:avLst/>
              <a:gdLst>
                <a:gd name="T0" fmla="*/ 191 w 191"/>
                <a:gd name="T1" fmla="*/ 34 h 124"/>
                <a:gd name="T2" fmla="*/ 17 w 191"/>
                <a:gd name="T3" fmla="*/ 124 h 124"/>
                <a:gd name="T4" fmla="*/ 0 w 191"/>
                <a:gd name="T5" fmla="*/ 89 h 124"/>
                <a:gd name="T6" fmla="*/ 174 w 191"/>
                <a:gd name="T7" fmla="*/ 0 h 124"/>
                <a:gd name="T8" fmla="*/ 191 w 191"/>
                <a:gd name="T9" fmla="*/ 3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124">
                  <a:moveTo>
                    <a:pt x="191" y="34"/>
                  </a:moveTo>
                  <a:lnTo>
                    <a:pt x="17" y="124"/>
                  </a:lnTo>
                  <a:lnTo>
                    <a:pt x="0" y="89"/>
                  </a:lnTo>
                  <a:lnTo>
                    <a:pt x="174" y="0"/>
                  </a:lnTo>
                  <a:lnTo>
                    <a:pt x="191" y="34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8" name="Freeform 30"/>
            <p:cNvSpPr>
              <a:spLocks/>
            </p:cNvSpPr>
            <p:nvPr/>
          </p:nvSpPr>
          <p:spPr bwMode="auto">
            <a:xfrm>
              <a:off x="10412413" y="2080419"/>
              <a:ext cx="303213" cy="196850"/>
            </a:xfrm>
            <a:custGeom>
              <a:avLst/>
              <a:gdLst>
                <a:gd name="T0" fmla="*/ 191 w 191"/>
                <a:gd name="T1" fmla="*/ 34 h 124"/>
                <a:gd name="T2" fmla="*/ 17 w 191"/>
                <a:gd name="T3" fmla="*/ 124 h 124"/>
                <a:gd name="T4" fmla="*/ 0 w 191"/>
                <a:gd name="T5" fmla="*/ 89 h 124"/>
                <a:gd name="T6" fmla="*/ 174 w 191"/>
                <a:gd name="T7" fmla="*/ 0 h 124"/>
                <a:gd name="T8" fmla="*/ 191 w 191"/>
                <a:gd name="T9" fmla="*/ 3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124">
                  <a:moveTo>
                    <a:pt x="191" y="34"/>
                  </a:moveTo>
                  <a:lnTo>
                    <a:pt x="17" y="124"/>
                  </a:lnTo>
                  <a:lnTo>
                    <a:pt x="0" y="89"/>
                  </a:lnTo>
                  <a:lnTo>
                    <a:pt x="174" y="0"/>
                  </a:lnTo>
                  <a:lnTo>
                    <a:pt x="191" y="3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9" name="Freeform 31"/>
            <p:cNvSpPr>
              <a:spLocks/>
            </p:cNvSpPr>
            <p:nvPr/>
          </p:nvSpPr>
          <p:spPr bwMode="auto">
            <a:xfrm>
              <a:off x="10756901" y="1894682"/>
              <a:ext cx="319088" cy="204788"/>
            </a:xfrm>
            <a:custGeom>
              <a:avLst/>
              <a:gdLst>
                <a:gd name="T0" fmla="*/ 201 w 201"/>
                <a:gd name="T1" fmla="*/ 35 h 129"/>
                <a:gd name="T2" fmla="*/ 18 w 201"/>
                <a:gd name="T3" fmla="*/ 129 h 129"/>
                <a:gd name="T4" fmla="*/ 0 w 201"/>
                <a:gd name="T5" fmla="*/ 95 h 129"/>
                <a:gd name="T6" fmla="*/ 183 w 201"/>
                <a:gd name="T7" fmla="*/ 0 h 129"/>
                <a:gd name="T8" fmla="*/ 201 w 201"/>
                <a:gd name="T9" fmla="*/ 3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129">
                  <a:moveTo>
                    <a:pt x="201" y="35"/>
                  </a:moveTo>
                  <a:lnTo>
                    <a:pt x="18" y="129"/>
                  </a:lnTo>
                  <a:lnTo>
                    <a:pt x="0" y="95"/>
                  </a:lnTo>
                  <a:lnTo>
                    <a:pt x="183" y="0"/>
                  </a:lnTo>
                  <a:lnTo>
                    <a:pt x="201" y="35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0" name="Freeform 32"/>
            <p:cNvSpPr>
              <a:spLocks/>
            </p:cNvSpPr>
            <p:nvPr/>
          </p:nvSpPr>
          <p:spPr bwMode="auto">
            <a:xfrm>
              <a:off x="10756901" y="1894682"/>
              <a:ext cx="319088" cy="204788"/>
            </a:xfrm>
            <a:custGeom>
              <a:avLst/>
              <a:gdLst>
                <a:gd name="T0" fmla="*/ 201 w 201"/>
                <a:gd name="T1" fmla="*/ 35 h 129"/>
                <a:gd name="T2" fmla="*/ 18 w 201"/>
                <a:gd name="T3" fmla="*/ 129 h 129"/>
                <a:gd name="T4" fmla="*/ 0 w 201"/>
                <a:gd name="T5" fmla="*/ 95 h 129"/>
                <a:gd name="T6" fmla="*/ 183 w 201"/>
                <a:gd name="T7" fmla="*/ 0 h 129"/>
                <a:gd name="T8" fmla="*/ 201 w 201"/>
                <a:gd name="T9" fmla="*/ 3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129">
                  <a:moveTo>
                    <a:pt x="201" y="35"/>
                  </a:moveTo>
                  <a:lnTo>
                    <a:pt x="18" y="129"/>
                  </a:lnTo>
                  <a:lnTo>
                    <a:pt x="0" y="95"/>
                  </a:lnTo>
                  <a:lnTo>
                    <a:pt x="183" y="0"/>
                  </a:lnTo>
                  <a:lnTo>
                    <a:pt x="201" y="3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1" name="Freeform 33"/>
            <p:cNvSpPr>
              <a:spLocks/>
            </p:cNvSpPr>
            <p:nvPr/>
          </p:nvSpPr>
          <p:spPr bwMode="auto">
            <a:xfrm>
              <a:off x="10517188" y="2291557"/>
              <a:ext cx="263525" cy="177800"/>
            </a:xfrm>
            <a:custGeom>
              <a:avLst/>
              <a:gdLst>
                <a:gd name="T0" fmla="*/ 166 w 166"/>
                <a:gd name="T1" fmla="*/ 35 h 112"/>
                <a:gd name="T2" fmla="*/ 19 w 166"/>
                <a:gd name="T3" fmla="*/ 112 h 112"/>
                <a:gd name="T4" fmla="*/ 0 w 166"/>
                <a:gd name="T5" fmla="*/ 77 h 112"/>
                <a:gd name="T6" fmla="*/ 149 w 166"/>
                <a:gd name="T7" fmla="*/ 0 h 112"/>
                <a:gd name="T8" fmla="*/ 166 w 166"/>
                <a:gd name="T9" fmla="*/ 3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12">
                  <a:moveTo>
                    <a:pt x="166" y="35"/>
                  </a:moveTo>
                  <a:lnTo>
                    <a:pt x="19" y="112"/>
                  </a:lnTo>
                  <a:lnTo>
                    <a:pt x="0" y="77"/>
                  </a:lnTo>
                  <a:lnTo>
                    <a:pt x="149" y="0"/>
                  </a:lnTo>
                  <a:lnTo>
                    <a:pt x="166" y="35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2" name="Freeform 34"/>
            <p:cNvSpPr>
              <a:spLocks/>
            </p:cNvSpPr>
            <p:nvPr/>
          </p:nvSpPr>
          <p:spPr bwMode="auto">
            <a:xfrm>
              <a:off x="10517188" y="2291557"/>
              <a:ext cx="263525" cy="177800"/>
            </a:xfrm>
            <a:custGeom>
              <a:avLst/>
              <a:gdLst>
                <a:gd name="T0" fmla="*/ 166 w 166"/>
                <a:gd name="T1" fmla="*/ 35 h 112"/>
                <a:gd name="T2" fmla="*/ 19 w 166"/>
                <a:gd name="T3" fmla="*/ 112 h 112"/>
                <a:gd name="T4" fmla="*/ 0 w 166"/>
                <a:gd name="T5" fmla="*/ 77 h 112"/>
                <a:gd name="T6" fmla="*/ 149 w 166"/>
                <a:gd name="T7" fmla="*/ 0 h 112"/>
                <a:gd name="T8" fmla="*/ 166 w 166"/>
                <a:gd name="T9" fmla="*/ 3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12">
                  <a:moveTo>
                    <a:pt x="166" y="35"/>
                  </a:moveTo>
                  <a:lnTo>
                    <a:pt x="19" y="112"/>
                  </a:lnTo>
                  <a:lnTo>
                    <a:pt x="0" y="77"/>
                  </a:lnTo>
                  <a:lnTo>
                    <a:pt x="149" y="0"/>
                  </a:lnTo>
                  <a:lnTo>
                    <a:pt x="166" y="3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3" name="Freeform 35"/>
            <p:cNvSpPr>
              <a:spLocks/>
            </p:cNvSpPr>
            <p:nvPr/>
          </p:nvSpPr>
          <p:spPr bwMode="auto">
            <a:xfrm>
              <a:off x="10831513" y="2093119"/>
              <a:ext cx="338138" cy="214313"/>
            </a:xfrm>
            <a:custGeom>
              <a:avLst/>
              <a:gdLst>
                <a:gd name="T0" fmla="*/ 213 w 213"/>
                <a:gd name="T1" fmla="*/ 34 h 135"/>
                <a:gd name="T2" fmla="*/ 17 w 213"/>
                <a:gd name="T3" fmla="*/ 135 h 135"/>
                <a:gd name="T4" fmla="*/ 0 w 213"/>
                <a:gd name="T5" fmla="*/ 100 h 135"/>
                <a:gd name="T6" fmla="*/ 196 w 213"/>
                <a:gd name="T7" fmla="*/ 0 h 135"/>
                <a:gd name="T8" fmla="*/ 213 w 213"/>
                <a:gd name="T9" fmla="*/ 3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135">
                  <a:moveTo>
                    <a:pt x="213" y="34"/>
                  </a:moveTo>
                  <a:lnTo>
                    <a:pt x="17" y="135"/>
                  </a:lnTo>
                  <a:lnTo>
                    <a:pt x="0" y="100"/>
                  </a:lnTo>
                  <a:lnTo>
                    <a:pt x="196" y="0"/>
                  </a:lnTo>
                  <a:lnTo>
                    <a:pt x="213" y="34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4" name="Freeform 36"/>
            <p:cNvSpPr>
              <a:spLocks/>
            </p:cNvSpPr>
            <p:nvPr/>
          </p:nvSpPr>
          <p:spPr bwMode="auto">
            <a:xfrm>
              <a:off x="10831513" y="2093119"/>
              <a:ext cx="338138" cy="214313"/>
            </a:xfrm>
            <a:custGeom>
              <a:avLst/>
              <a:gdLst>
                <a:gd name="T0" fmla="*/ 213 w 213"/>
                <a:gd name="T1" fmla="*/ 34 h 135"/>
                <a:gd name="T2" fmla="*/ 17 w 213"/>
                <a:gd name="T3" fmla="*/ 135 h 135"/>
                <a:gd name="T4" fmla="*/ 0 w 213"/>
                <a:gd name="T5" fmla="*/ 100 h 135"/>
                <a:gd name="T6" fmla="*/ 196 w 213"/>
                <a:gd name="T7" fmla="*/ 0 h 135"/>
                <a:gd name="T8" fmla="*/ 213 w 213"/>
                <a:gd name="T9" fmla="*/ 3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135">
                  <a:moveTo>
                    <a:pt x="213" y="34"/>
                  </a:moveTo>
                  <a:lnTo>
                    <a:pt x="17" y="135"/>
                  </a:lnTo>
                  <a:lnTo>
                    <a:pt x="0" y="100"/>
                  </a:lnTo>
                  <a:lnTo>
                    <a:pt x="196" y="0"/>
                  </a:lnTo>
                  <a:lnTo>
                    <a:pt x="213" y="3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5" name="Freeform 37"/>
            <p:cNvSpPr>
              <a:spLocks/>
            </p:cNvSpPr>
            <p:nvPr/>
          </p:nvSpPr>
          <p:spPr bwMode="auto">
            <a:xfrm>
              <a:off x="10617201" y="2512219"/>
              <a:ext cx="236538" cy="158750"/>
            </a:xfrm>
            <a:custGeom>
              <a:avLst/>
              <a:gdLst>
                <a:gd name="T0" fmla="*/ 149 w 149"/>
                <a:gd name="T1" fmla="*/ 34 h 100"/>
                <a:gd name="T2" fmla="*/ 17 w 149"/>
                <a:gd name="T3" fmla="*/ 100 h 100"/>
                <a:gd name="T4" fmla="*/ 0 w 149"/>
                <a:gd name="T5" fmla="*/ 67 h 100"/>
                <a:gd name="T6" fmla="*/ 130 w 149"/>
                <a:gd name="T7" fmla="*/ 0 h 100"/>
                <a:gd name="T8" fmla="*/ 149 w 149"/>
                <a:gd name="T9" fmla="*/ 3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00">
                  <a:moveTo>
                    <a:pt x="149" y="34"/>
                  </a:moveTo>
                  <a:lnTo>
                    <a:pt x="17" y="100"/>
                  </a:lnTo>
                  <a:lnTo>
                    <a:pt x="0" y="67"/>
                  </a:lnTo>
                  <a:lnTo>
                    <a:pt x="130" y="0"/>
                  </a:lnTo>
                  <a:lnTo>
                    <a:pt x="149" y="34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6" name="Freeform 38"/>
            <p:cNvSpPr>
              <a:spLocks/>
            </p:cNvSpPr>
            <p:nvPr/>
          </p:nvSpPr>
          <p:spPr bwMode="auto">
            <a:xfrm>
              <a:off x="10617201" y="2512219"/>
              <a:ext cx="236538" cy="158750"/>
            </a:xfrm>
            <a:custGeom>
              <a:avLst/>
              <a:gdLst>
                <a:gd name="T0" fmla="*/ 149 w 149"/>
                <a:gd name="T1" fmla="*/ 34 h 100"/>
                <a:gd name="T2" fmla="*/ 17 w 149"/>
                <a:gd name="T3" fmla="*/ 100 h 100"/>
                <a:gd name="T4" fmla="*/ 0 w 149"/>
                <a:gd name="T5" fmla="*/ 67 h 100"/>
                <a:gd name="T6" fmla="*/ 130 w 149"/>
                <a:gd name="T7" fmla="*/ 0 h 100"/>
                <a:gd name="T8" fmla="*/ 149 w 149"/>
                <a:gd name="T9" fmla="*/ 3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00">
                  <a:moveTo>
                    <a:pt x="149" y="34"/>
                  </a:moveTo>
                  <a:lnTo>
                    <a:pt x="17" y="100"/>
                  </a:lnTo>
                  <a:lnTo>
                    <a:pt x="0" y="67"/>
                  </a:lnTo>
                  <a:lnTo>
                    <a:pt x="130" y="0"/>
                  </a:lnTo>
                  <a:lnTo>
                    <a:pt x="149" y="3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7" name="Freeform 39"/>
            <p:cNvSpPr>
              <a:spLocks/>
            </p:cNvSpPr>
            <p:nvPr/>
          </p:nvSpPr>
          <p:spPr bwMode="auto">
            <a:xfrm>
              <a:off x="10901363" y="2401094"/>
              <a:ext cx="163513" cy="125413"/>
            </a:xfrm>
            <a:custGeom>
              <a:avLst/>
              <a:gdLst>
                <a:gd name="T0" fmla="*/ 103 w 103"/>
                <a:gd name="T1" fmla="*/ 35 h 79"/>
                <a:gd name="T2" fmla="*/ 17 w 103"/>
                <a:gd name="T3" fmla="*/ 79 h 79"/>
                <a:gd name="T4" fmla="*/ 0 w 103"/>
                <a:gd name="T5" fmla="*/ 44 h 79"/>
                <a:gd name="T6" fmla="*/ 86 w 103"/>
                <a:gd name="T7" fmla="*/ 0 h 79"/>
                <a:gd name="T8" fmla="*/ 103 w 103"/>
                <a:gd name="T9" fmla="*/ 3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79">
                  <a:moveTo>
                    <a:pt x="103" y="35"/>
                  </a:moveTo>
                  <a:lnTo>
                    <a:pt x="17" y="79"/>
                  </a:lnTo>
                  <a:lnTo>
                    <a:pt x="0" y="44"/>
                  </a:lnTo>
                  <a:lnTo>
                    <a:pt x="86" y="0"/>
                  </a:lnTo>
                  <a:lnTo>
                    <a:pt x="103" y="35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8" name="Freeform 40"/>
            <p:cNvSpPr>
              <a:spLocks/>
            </p:cNvSpPr>
            <p:nvPr/>
          </p:nvSpPr>
          <p:spPr bwMode="auto">
            <a:xfrm>
              <a:off x="10901363" y="2401094"/>
              <a:ext cx="163513" cy="125413"/>
            </a:xfrm>
            <a:custGeom>
              <a:avLst/>
              <a:gdLst>
                <a:gd name="T0" fmla="*/ 103 w 103"/>
                <a:gd name="T1" fmla="*/ 35 h 79"/>
                <a:gd name="T2" fmla="*/ 17 w 103"/>
                <a:gd name="T3" fmla="*/ 79 h 79"/>
                <a:gd name="T4" fmla="*/ 0 w 103"/>
                <a:gd name="T5" fmla="*/ 44 h 79"/>
                <a:gd name="T6" fmla="*/ 86 w 103"/>
                <a:gd name="T7" fmla="*/ 0 h 79"/>
                <a:gd name="T8" fmla="*/ 103 w 103"/>
                <a:gd name="T9" fmla="*/ 3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79">
                  <a:moveTo>
                    <a:pt x="103" y="35"/>
                  </a:moveTo>
                  <a:lnTo>
                    <a:pt x="17" y="79"/>
                  </a:lnTo>
                  <a:lnTo>
                    <a:pt x="0" y="44"/>
                  </a:lnTo>
                  <a:lnTo>
                    <a:pt x="86" y="0"/>
                  </a:lnTo>
                  <a:lnTo>
                    <a:pt x="103" y="3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9" name="Freeform 41"/>
            <p:cNvSpPr>
              <a:spLocks/>
            </p:cNvSpPr>
            <p:nvPr/>
          </p:nvSpPr>
          <p:spPr bwMode="auto">
            <a:xfrm>
              <a:off x="11110913" y="2294732"/>
              <a:ext cx="163513" cy="123825"/>
            </a:xfrm>
            <a:custGeom>
              <a:avLst/>
              <a:gdLst>
                <a:gd name="T0" fmla="*/ 103 w 103"/>
                <a:gd name="T1" fmla="*/ 34 h 78"/>
                <a:gd name="T2" fmla="*/ 17 w 103"/>
                <a:gd name="T3" fmla="*/ 78 h 78"/>
                <a:gd name="T4" fmla="*/ 0 w 103"/>
                <a:gd name="T5" fmla="*/ 44 h 78"/>
                <a:gd name="T6" fmla="*/ 85 w 103"/>
                <a:gd name="T7" fmla="*/ 0 h 78"/>
                <a:gd name="T8" fmla="*/ 103 w 103"/>
                <a:gd name="T9" fmla="*/ 3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78">
                  <a:moveTo>
                    <a:pt x="103" y="34"/>
                  </a:moveTo>
                  <a:lnTo>
                    <a:pt x="17" y="78"/>
                  </a:lnTo>
                  <a:lnTo>
                    <a:pt x="0" y="44"/>
                  </a:lnTo>
                  <a:lnTo>
                    <a:pt x="85" y="0"/>
                  </a:lnTo>
                  <a:lnTo>
                    <a:pt x="103" y="34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0" name="Freeform 42"/>
            <p:cNvSpPr>
              <a:spLocks/>
            </p:cNvSpPr>
            <p:nvPr/>
          </p:nvSpPr>
          <p:spPr bwMode="auto">
            <a:xfrm>
              <a:off x="11110913" y="2294732"/>
              <a:ext cx="163513" cy="123825"/>
            </a:xfrm>
            <a:custGeom>
              <a:avLst/>
              <a:gdLst>
                <a:gd name="T0" fmla="*/ 103 w 103"/>
                <a:gd name="T1" fmla="*/ 34 h 78"/>
                <a:gd name="T2" fmla="*/ 17 w 103"/>
                <a:gd name="T3" fmla="*/ 78 h 78"/>
                <a:gd name="T4" fmla="*/ 0 w 103"/>
                <a:gd name="T5" fmla="*/ 44 h 78"/>
                <a:gd name="T6" fmla="*/ 85 w 103"/>
                <a:gd name="T7" fmla="*/ 0 h 78"/>
                <a:gd name="T8" fmla="*/ 103 w 103"/>
                <a:gd name="T9" fmla="*/ 3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78">
                  <a:moveTo>
                    <a:pt x="103" y="34"/>
                  </a:moveTo>
                  <a:lnTo>
                    <a:pt x="17" y="78"/>
                  </a:lnTo>
                  <a:lnTo>
                    <a:pt x="0" y="44"/>
                  </a:lnTo>
                  <a:lnTo>
                    <a:pt x="85" y="0"/>
                  </a:lnTo>
                  <a:lnTo>
                    <a:pt x="103" y="3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1" name="Freeform 43"/>
            <p:cNvSpPr>
              <a:spLocks/>
            </p:cNvSpPr>
            <p:nvPr/>
          </p:nvSpPr>
          <p:spPr bwMode="auto">
            <a:xfrm>
              <a:off x="10460038" y="2243932"/>
              <a:ext cx="163513" cy="125413"/>
            </a:xfrm>
            <a:custGeom>
              <a:avLst/>
              <a:gdLst>
                <a:gd name="T0" fmla="*/ 103 w 103"/>
                <a:gd name="T1" fmla="*/ 35 h 79"/>
                <a:gd name="T2" fmla="*/ 17 w 103"/>
                <a:gd name="T3" fmla="*/ 79 h 79"/>
                <a:gd name="T4" fmla="*/ 0 w 103"/>
                <a:gd name="T5" fmla="*/ 44 h 79"/>
                <a:gd name="T6" fmla="*/ 86 w 103"/>
                <a:gd name="T7" fmla="*/ 0 h 79"/>
                <a:gd name="T8" fmla="*/ 103 w 103"/>
                <a:gd name="T9" fmla="*/ 3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79">
                  <a:moveTo>
                    <a:pt x="103" y="35"/>
                  </a:moveTo>
                  <a:lnTo>
                    <a:pt x="17" y="79"/>
                  </a:lnTo>
                  <a:lnTo>
                    <a:pt x="0" y="44"/>
                  </a:lnTo>
                  <a:lnTo>
                    <a:pt x="86" y="0"/>
                  </a:lnTo>
                  <a:lnTo>
                    <a:pt x="103" y="35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2" name="Freeform 44"/>
            <p:cNvSpPr>
              <a:spLocks/>
            </p:cNvSpPr>
            <p:nvPr/>
          </p:nvSpPr>
          <p:spPr bwMode="auto">
            <a:xfrm>
              <a:off x="10460038" y="2243932"/>
              <a:ext cx="163513" cy="125413"/>
            </a:xfrm>
            <a:custGeom>
              <a:avLst/>
              <a:gdLst>
                <a:gd name="T0" fmla="*/ 103 w 103"/>
                <a:gd name="T1" fmla="*/ 35 h 79"/>
                <a:gd name="T2" fmla="*/ 17 w 103"/>
                <a:gd name="T3" fmla="*/ 79 h 79"/>
                <a:gd name="T4" fmla="*/ 0 w 103"/>
                <a:gd name="T5" fmla="*/ 44 h 79"/>
                <a:gd name="T6" fmla="*/ 86 w 103"/>
                <a:gd name="T7" fmla="*/ 0 h 79"/>
                <a:gd name="T8" fmla="*/ 103 w 103"/>
                <a:gd name="T9" fmla="*/ 3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79">
                  <a:moveTo>
                    <a:pt x="103" y="35"/>
                  </a:moveTo>
                  <a:lnTo>
                    <a:pt x="17" y="79"/>
                  </a:lnTo>
                  <a:lnTo>
                    <a:pt x="0" y="44"/>
                  </a:lnTo>
                  <a:lnTo>
                    <a:pt x="86" y="0"/>
                  </a:lnTo>
                  <a:lnTo>
                    <a:pt x="103" y="3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3" name="Freeform 45"/>
            <p:cNvSpPr>
              <a:spLocks/>
            </p:cNvSpPr>
            <p:nvPr/>
          </p:nvSpPr>
          <p:spPr bwMode="auto">
            <a:xfrm>
              <a:off x="10669588" y="2137569"/>
              <a:ext cx="163513" cy="123825"/>
            </a:xfrm>
            <a:custGeom>
              <a:avLst/>
              <a:gdLst>
                <a:gd name="T0" fmla="*/ 103 w 103"/>
                <a:gd name="T1" fmla="*/ 34 h 78"/>
                <a:gd name="T2" fmla="*/ 17 w 103"/>
                <a:gd name="T3" fmla="*/ 78 h 78"/>
                <a:gd name="T4" fmla="*/ 0 w 103"/>
                <a:gd name="T5" fmla="*/ 44 h 78"/>
                <a:gd name="T6" fmla="*/ 84 w 103"/>
                <a:gd name="T7" fmla="*/ 0 h 78"/>
                <a:gd name="T8" fmla="*/ 103 w 103"/>
                <a:gd name="T9" fmla="*/ 3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78">
                  <a:moveTo>
                    <a:pt x="103" y="34"/>
                  </a:moveTo>
                  <a:lnTo>
                    <a:pt x="17" y="78"/>
                  </a:lnTo>
                  <a:lnTo>
                    <a:pt x="0" y="44"/>
                  </a:lnTo>
                  <a:lnTo>
                    <a:pt x="84" y="0"/>
                  </a:lnTo>
                  <a:lnTo>
                    <a:pt x="103" y="34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4" name="Freeform 46"/>
            <p:cNvSpPr>
              <a:spLocks/>
            </p:cNvSpPr>
            <p:nvPr/>
          </p:nvSpPr>
          <p:spPr bwMode="auto">
            <a:xfrm>
              <a:off x="10669588" y="2137569"/>
              <a:ext cx="163513" cy="123825"/>
            </a:xfrm>
            <a:custGeom>
              <a:avLst/>
              <a:gdLst>
                <a:gd name="T0" fmla="*/ 103 w 103"/>
                <a:gd name="T1" fmla="*/ 34 h 78"/>
                <a:gd name="T2" fmla="*/ 17 w 103"/>
                <a:gd name="T3" fmla="*/ 78 h 78"/>
                <a:gd name="T4" fmla="*/ 0 w 103"/>
                <a:gd name="T5" fmla="*/ 44 h 78"/>
                <a:gd name="T6" fmla="*/ 84 w 103"/>
                <a:gd name="T7" fmla="*/ 0 h 78"/>
                <a:gd name="T8" fmla="*/ 103 w 103"/>
                <a:gd name="T9" fmla="*/ 3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78">
                  <a:moveTo>
                    <a:pt x="103" y="34"/>
                  </a:moveTo>
                  <a:lnTo>
                    <a:pt x="17" y="78"/>
                  </a:lnTo>
                  <a:lnTo>
                    <a:pt x="0" y="44"/>
                  </a:lnTo>
                  <a:lnTo>
                    <a:pt x="84" y="0"/>
                  </a:lnTo>
                  <a:lnTo>
                    <a:pt x="103" y="3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5" name="Freeform 47"/>
            <p:cNvSpPr>
              <a:spLocks/>
            </p:cNvSpPr>
            <p:nvPr/>
          </p:nvSpPr>
          <p:spPr bwMode="auto">
            <a:xfrm>
              <a:off x="10872788" y="1989932"/>
              <a:ext cx="244475" cy="165100"/>
            </a:xfrm>
            <a:custGeom>
              <a:avLst/>
              <a:gdLst>
                <a:gd name="T0" fmla="*/ 154 w 154"/>
                <a:gd name="T1" fmla="*/ 35 h 104"/>
                <a:gd name="T2" fmla="*/ 18 w 154"/>
                <a:gd name="T3" fmla="*/ 104 h 104"/>
                <a:gd name="T4" fmla="*/ 0 w 154"/>
                <a:gd name="T5" fmla="*/ 71 h 104"/>
                <a:gd name="T6" fmla="*/ 137 w 154"/>
                <a:gd name="T7" fmla="*/ 0 h 104"/>
                <a:gd name="T8" fmla="*/ 154 w 154"/>
                <a:gd name="T9" fmla="*/ 3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04">
                  <a:moveTo>
                    <a:pt x="154" y="35"/>
                  </a:moveTo>
                  <a:lnTo>
                    <a:pt x="18" y="104"/>
                  </a:lnTo>
                  <a:lnTo>
                    <a:pt x="0" y="71"/>
                  </a:lnTo>
                  <a:lnTo>
                    <a:pt x="137" y="0"/>
                  </a:lnTo>
                  <a:lnTo>
                    <a:pt x="154" y="35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6" name="Freeform 48"/>
            <p:cNvSpPr>
              <a:spLocks/>
            </p:cNvSpPr>
            <p:nvPr/>
          </p:nvSpPr>
          <p:spPr bwMode="auto">
            <a:xfrm>
              <a:off x="10872788" y="1989932"/>
              <a:ext cx="244475" cy="165100"/>
            </a:xfrm>
            <a:custGeom>
              <a:avLst/>
              <a:gdLst>
                <a:gd name="T0" fmla="*/ 154 w 154"/>
                <a:gd name="T1" fmla="*/ 35 h 104"/>
                <a:gd name="T2" fmla="*/ 18 w 154"/>
                <a:gd name="T3" fmla="*/ 104 h 104"/>
                <a:gd name="T4" fmla="*/ 0 w 154"/>
                <a:gd name="T5" fmla="*/ 71 h 104"/>
                <a:gd name="T6" fmla="*/ 137 w 154"/>
                <a:gd name="T7" fmla="*/ 0 h 104"/>
                <a:gd name="T8" fmla="*/ 154 w 154"/>
                <a:gd name="T9" fmla="*/ 3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04">
                  <a:moveTo>
                    <a:pt x="154" y="35"/>
                  </a:moveTo>
                  <a:lnTo>
                    <a:pt x="18" y="104"/>
                  </a:lnTo>
                  <a:lnTo>
                    <a:pt x="0" y="71"/>
                  </a:lnTo>
                  <a:lnTo>
                    <a:pt x="137" y="0"/>
                  </a:lnTo>
                  <a:lnTo>
                    <a:pt x="154" y="3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7" name="Freeform 49"/>
            <p:cNvSpPr>
              <a:spLocks/>
            </p:cNvSpPr>
            <p:nvPr/>
          </p:nvSpPr>
          <p:spPr bwMode="auto">
            <a:xfrm>
              <a:off x="10664826" y="2569369"/>
              <a:ext cx="303213" cy="196850"/>
            </a:xfrm>
            <a:custGeom>
              <a:avLst/>
              <a:gdLst>
                <a:gd name="T0" fmla="*/ 191 w 191"/>
                <a:gd name="T1" fmla="*/ 34 h 124"/>
                <a:gd name="T2" fmla="*/ 17 w 191"/>
                <a:gd name="T3" fmla="*/ 124 h 124"/>
                <a:gd name="T4" fmla="*/ 0 w 191"/>
                <a:gd name="T5" fmla="*/ 89 h 124"/>
                <a:gd name="T6" fmla="*/ 174 w 191"/>
                <a:gd name="T7" fmla="*/ 0 h 124"/>
                <a:gd name="T8" fmla="*/ 191 w 191"/>
                <a:gd name="T9" fmla="*/ 3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124">
                  <a:moveTo>
                    <a:pt x="191" y="34"/>
                  </a:moveTo>
                  <a:lnTo>
                    <a:pt x="17" y="124"/>
                  </a:lnTo>
                  <a:lnTo>
                    <a:pt x="0" y="89"/>
                  </a:lnTo>
                  <a:lnTo>
                    <a:pt x="174" y="0"/>
                  </a:lnTo>
                  <a:lnTo>
                    <a:pt x="191" y="34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8" name="Freeform 50"/>
            <p:cNvSpPr>
              <a:spLocks/>
            </p:cNvSpPr>
            <p:nvPr/>
          </p:nvSpPr>
          <p:spPr bwMode="auto">
            <a:xfrm>
              <a:off x="10664826" y="2569369"/>
              <a:ext cx="303213" cy="196850"/>
            </a:xfrm>
            <a:custGeom>
              <a:avLst/>
              <a:gdLst>
                <a:gd name="T0" fmla="*/ 191 w 191"/>
                <a:gd name="T1" fmla="*/ 34 h 124"/>
                <a:gd name="T2" fmla="*/ 17 w 191"/>
                <a:gd name="T3" fmla="*/ 124 h 124"/>
                <a:gd name="T4" fmla="*/ 0 w 191"/>
                <a:gd name="T5" fmla="*/ 89 h 124"/>
                <a:gd name="T6" fmla="*/ 174 w 191"/>
                <a:gd name="T7" fmla="*/ 0 h 124"/>
                <a:gd name="T8" fmla="*/ 191 w 191"/>
                <a:gd name="T9" fmla="*/ 3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124">
                  <a:moveTo>
                    <a:pt x="191" y="34"/>
                  </a:moveTo>
                  <a:lnTo>
                    <a:pt x="17" y="124"/>
                  </a:lnTo>
                  <a:lnTo>
                    <a:pt x="0" y="89"/>
                  </a:lnTo>
                  <a:lnTo>
                    <a:pt x="174" y="0"/>
                  </a:lnTo>
                  <a:lnTo>
                    <a:pt x="191" y="3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9" name="Freeform 51"/>
            <p:cNvSpPr>
              <a:spLocks/>
            </p:cNvSpPr>
            <p:nvPr/>
          </p:nvSpPr>
          <p:spPr bwMode="auto">
            <a:xfrm>
              <a:off x="11007726" y="2383632"/>
              <a:ext cx="319088" cy="204788"/>
            </a:xfrm>
            <a:custGeom>
              <a:avLst/>
              <a:gdLst>
                <a:gd name="T0" fmla="*/ 201 w 201"/>
                <a:gd name="T1" fmla="*/ 35 h 129"/>
                <a:gd name="T2" fmla="*/ 18 w 201"/>
                <a:gd name="T3" fmla="*/ 129 h 129"/>
                <a:gd name="T4" fmla="*/ 0 w 201"/>
                <a:gd name="T5" fmla="*/ 95 h 129"/>
                <a:gd name="T6" fmla="*/ 184 w 201"/>
                <a:gd name="T7" fmla="*/ 0 h 129"/>
                <a:gd name="T8" fmla="*/ 201 w 201"/>
                <a:gd name="T9" fmla="*/ 3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129">
                  <a:moveTo>
                    <a:pt x="201" y="35"/>
                  </a:moveTo>
                  <a:lnTo>
                    <a:pt x="18" y="129"/>
                  </a:lnTo>
                  <a:lnTo>
                    <a:pt x="0" y="95"/>
                  </a:lnTo>
                  <a:lnTo>
                    <a:pt x="184" y="0"/>
                  </a:lnTo>
                  <a:lnTo>
                    <a:pt x="201" y="35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0" name="Freeform 52"/>
            <p:cNvSpPr>
              <a:spLocks/>
            </p:cNvSpPr>
            <p:nvPr/>
          </p:nvSpPr>
          <p:spPr bwMode="auto">
            <a:xfrm>
              <a:off x="11007726" y="2383632"/>
              <a:ext cx="319088" cy="204788"/>
            </a:xfrm>
            <a:custGeom>
              <a:avLst/>
              <a:gdLst>
                <a:gd name="T0" fmla="*/ 201 w 201"/>
                <a:gd name="T1" fmla="*/ 35 h 129"/>
                <a:gd name="T2" fmla="*/ 18 w 201"/>
                <a:gd name="T3" fmla="*/ 129 h 129"/>
                <a:gd name="T4" fmla="*/ 0 w 201"/>
                <a:gd name="T5" fmla="*/ 95 h 129"/>
                <a:gd name="T6" fmla="*/ 184 w 201"/>
                <a:gd name="T7" fmla="*/ 0 h 129"/>
                <a:gd name="T8" fmla="*/ 201 w 201"/>
                <a:gd name="T9" fmla="*/ 3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129">
                  <a:moveTo>
                    <a:pt x="201" y="35"/>
                  </a:moveTo>
                  <a:lnTo>
                    <a:pt x="18" y="129"/>
                  </a:lnTo>
                  <a:lnTo>
                    <a:pt x="0" y="95"/>
                  </a:lnTo>
                  <a:lnTo>
                    <a:pt x="184" y="0"/>
                  </a:lnTo>
                  <a:lnTo>
                    <a:pt x="201" y="3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1" name="Freeform 53"/>
            <p:cNvSpPr>
              <a:spLocks/>
            </p:cNvSpPr>
            <p:nvPr/>
          </p:nvSpPr>
          <p:spPr bwMode="auto">
            <a:xfrm>
              <a:off x="10768013" y="2783682"/>
              <a:ext cx="265113" cy="174625"/>
            </a:xfrm>
            <a:custGeom>
              <a:avLst/>
              <a:gdLst>
                <a:gd name="T0" fmla="*/ 167 w 167"/>
                <a:gd name="T1" fmla="*/ 33 h 110"/>
                <a:gd name="T2" fmla="*/ 19 w 167"/>
                <a:gd name="T3" fmla="*/ 110 h 110"/>
                <a:gd name="T4" fmla="*/ 0 w 167"/>
                <a:gd name="T5" fmla="*/ 75 h 110"/>
                <a:gd name="T6" fmla="*/ 150 w 167"/>
                <a:gd name="T7" fmla="*/ 0 h 110"/>
                <a:gd name="T8" fmla="*/ 167 w 167"/>
                <a:gd name="T9" fmla="*/ 33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110">
                  <a:moveTo>
                    <a:pt x="167" y="33"/>
                  </a:moveTo>
                  <a:lnTo>
                    <a:pt x="19" y="110"/>
                  </a:lnTo>
                  <a:lnTo>
                    <a:pt x="0" y="75"/>
                  </a:lnTo>
                  <a:lnTo>
                    <a:pt x="150" y="0"/>
                  </a:lnTo>
                  <a:lnTo>
                    <a:pt x="167" y="33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2" name="Freeform 54"/>
            <p:cNvSpPr>
              <a:spLocks/>
            </p:cNvSpPr>
            <p:nvPr/>
          </p:nvSpPr>
          <p:spPr bwMode="auto">
            <a:xfrm>
              <a:off x="10768013" y="2783682"/>
              <a:ext cx="265113" cy="174625"/>
            </a:xfrm>
            <a:custGeom>
              <a:avLst/>
              <a:gdLst>
                <a:gd name="T0" fmla="*/ 167 w 167"/>
                <a:gd name="T1" fmla="*/ 33 h 110"/>
                <a:gd name="T2" fmla="*/ 19 w 167"/>
                <a:gd name="T3" fmla="*/ 110 h 110"/>
                <a:gd name="T4" fmla="*/ 0 w 167"/>
                <a:gd name="T5" fmla="*/ 75 h 110"/>
                <a:gd name="T6" fmla="*/ 150 w 167"/>
                <a:gd name="T7" fmla="*/ 0 h 110"/>
                <a:gd name="T8" fmla="*/ 167 w 167"/>
                <a:gd name="T9" fmla="*/ 33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110">
                  <a:moveTo>
                    <a:pt x="167" y="33"/>
                  </a:moveTo>
                  <a:lnTo>
                    <a:pt x="19" y="110"/>
                  </a:lnTo>
                  <a:lnTo>
                    <a:pt x="0" y="75"/>
                  </a:lnTo>
                  <a:lnTo>
                    <a:pt x="150" y="0"/>
                  </a:lnTo>
                  <a:lnTo>
                    <a:pt x="167" y="3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3" name="Freeform 55"/>
            <p:cNvSpPr>
              <a:spLocks/>
            </p:cNvSpPr>
            <p:nvPr/>
          </p:nvSpPr>
          <p:spPr bwMode="auto">
            <a:xfrm>
              <a:off x="11082338" y="2582069"/>
              <a:ext cx="339725" cy="215900"/>
            </a:xfrm>
            <a:custGeom>
              <a:avLst/>
              <a:gdLst>
                <a:gd name="T0" fmla="*/ 214 w 214"/>
                <a:gd name="T1" fmla="*/ 34 h 136"/>
                <a:gd name="T2" fmla="*/ 18 w 214"/>
                <a:gd name="T3" fmla="*/ 136 h 136"/>
                <a:gd name="T4" fmla="*/ 0 w 214"/>
                <a:gd name="T5" fmla="*/ 102 h 136"/>
                <a:gd name="T6" fmla="*/ 197 w 214"/>
                <a:gd name="T7" fmla="*/ 0 h 136"/>
                <a:gd name="T8" fmla="*/ 214 w 214"/>
                <a:gd name="T9" fmla="*/ 3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136">
                  <a:moveTo>
                    <a:pt x="214" y="34"/>
                  </a:moveTo>
                  <a:lnTo>
                    <a:pt x="18" y="136"/>
                  </a:lnTo>
                  <a:lnTo>
                    <a:pt x="0" y="102"/>
                  </a:lnTo>
                  <a:lnTo>
                    <a:pt x="197" y="0"/>
                  </a:lnTo>
                  <a:lnTo>
                    <a:pt x="214" y="34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4" name="Freeform 56"/>
            <p:cNvSpPr>
              <a:spLocks/>
            </p:cNvSpPr>
            <p:nvPr/>
          </p:nvSpPr>
          <p:spPr bwMode="auto">
            <a:xfrm>
              <a:off x="10710863" y="2732882"/>
              <a:ext cx="165100" cy="125413"/>
            </a:xfrm>
            <a:custGeom>
              <a:avLst/>
              <a:gdLst>
                <a:gd name="T0" fmla="*/ 104 w 104"/>
                <a:gd name="T1" fmla="*/ 35 h 79"/>
                <a:gd name="T2" fmla="*/ 18 w 104"/>
                <a:gd name="T3" fmla="*/ 79 h 79"/>
                <a:gd name="T4" fmla="*/ 0 w 104"/>
                <a:gd name="T5" fmla="*/ 44 h 79"/>
                <a:gd name="T6" fmla="*/ 87 w 104"/>
                <a:gd name="T7" fmla="*/ 0 h 79"/>
                <a:gd name="T8" fmla="*/ 104 w 104"/>
                <a:gd name="T9" fmla="*/ 3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79">
                  <a:moveTo>
                    <a:pt x="104" y="35"/>
                  </a:moveTo>
                  <a:lnTo>
                    <a:pt x="18" y="79"/>
                  </a:lnTo>
                  <a:lnTo>
                    <a:pt x="0" y="44"/>
                  </a:lnTo>
                  <a:lnTo>
                    <a:pt x="87" y="0"/>
                  </a:lnTo>
                  <a:lnTo>
                    <a:pt x="104" y="35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5" name="Freeform 57"/>
            <p:cNvSpPr>
              <a:spLocks/>
            </p:cNvSpPr>
            <p:nvPr/>
          </p:nvSpPr>
          <p:spPr bwMode="auto">
            <a:xfrm>
              <a:off x="10710863" y="2732882"/>
              <a:ext cx="165100" cy="125413"/>
            </a:xfrm>
            <a:custGeom>
              <a:avLst/>
              <a:gdLst>
                <a:gd name="T0" fmla="*/ 104 w 104"/>
                <a:gd name="T1" fmla="*/ 35 h 79"/>
                <a:gd name="T2" fmla="*/ 18 w 104"/>
                <a:gd name="T3" fmla="*/ 79 h 79"/>
                <a:gd name="T4" fmla="*/ 0 w 104"/>
                <a:gd name="T5" fmla="*/ 44 h 79"/>
                <a:gd name="T6" fmla="*/ 87 w 104"/>
                <a:gd name="T7" fmla="*/ 0 h 79"/>
                <a:gd name="T8" fmla="*/ 104 w 104"/>
                <a:gd name="T9" fmla="*/ 3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79">
                  <a:moveTo>
                    <a:pt x="104" y="35"/>
                  </a:moveTo>
                  <a:lnTo>
                    <a:pt x="18" y="79"/>
                  </a:lnTo>
                  <a:lnTo>
                    <a:pt x="0" y="44"/>
                  </a:lnTo>
                  <a:lnTo>
                    <a:pt x="87" y="0"/>
                  </a:lnTo>
                  <a:lnTo>
                    <a:pt x="104" y="3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6" name="Freeform 58"/>
            <p:cNvSpPr>
              <a:spLocks/>
            </p:cNvSpPr>
            <p:nvPr/>
          </p:nvSpPr>
          <p:spPr bwMode="auto">
            <a:xfrm>
              <a:off x="10920413" y="2626519"/>
              <a:ext cx="161925" cy="123825"/>
            </a:xfrm>
            <a:custGeom>
              <a:avLst/>
              <a:gdLst>
                <a:gd name="T0" fmla="*/ 102 w 102"/>
                <a:gd name="T1" fmla="*/ 34 h 78"/>
                <a:gd name="T2" fmla="*/ 18 w 102"/>
                <a:gd name="T3" fmla="*/ 78 h 78"/>
                <a:gd name="T4" fmla="*/ 0 w 102"/>
                <a:gd name="T5" fmla="*/ 44 h 78"/>
                <a:gd name="T6" fmla="*/ 85 w 102"/>
                <a:gd name="T7" fmla="*/ 0 h 78"/>
                <a:gd name="T8" fmla="*/ 102 w 102"/>
                <a:gd name="T9" fmla="*/ 3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78">
                  <a:moveTo>
                    <a:pt x="102" y="34"/>
                  </a:moveTo>
                  <a:lnTo>
                    <a:pt x="18" y="78"/>
                  </a:lnTo>
                  <a:lnTo>
                    <a:pt x="0" y="44"/>
                  </a:lnTo>
                  <a:lnTo>
                    <a:pt x="85" y="0"/>
                  </a:lnTo>
                  <a:lnTo>
                    <a:pt x="102" y="34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7" name="Freeform 59"/>
            <p:cNvSpPr>
              <a:spLocks/>
            </p:cNvSpPr>
            <p:nvPr/>
          </p:nvSpPr>
          <p:spPr bwMode="auto">
            <a:xfrm>
              <a:off x="10920413" y="2626519"/>
              <a:ext cx="161925" cy="123825"/>
            </a:xfrm>
            <a:custGeom>
              <a:avLst/>
              <a:gdLst>
                <a:gd name="T0" fmla="*/ 102 w 102"/>
                <a:gd name="T1" fmla="*/ 34 h 78"/>
                <a:gd name="T2" fmla="*/ 18 w 102"/>
                <a:gd name="T3" fmla="*/ 78 h 78"/>
                <a:gd name="T4" fmla="*/ 0 w 102"/>
                <a:gd name="T5" fmla="*/ 44 h 78"/>
                <a:gd name="T6" fmla="*/ 85 w 102"/>
                <a:gd name="T7" fmla="*/ 0 h 78"/>
                <a:gd name="T8" fmla="*/ 102 w 102"/>
                <a:gd name="T9" fmla="*/ 3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78">
                  <a:moveTo>
                    <a:pt x="102" y="34"/>
                  </a:moveTo>
                  <a:lnTo>
                    <a:pt x="18" y="78"/>
                  </a:lnTo>
                  <a:lnTo>
                    <a:pt x="0" y="44"/>
                  </a:lnTo>
                  <a:lnTo>
                    <a:pt x="85" y="0"/>
                  </a:lnTo>
                  <a:lnTo>
                    <a:pt x="102" y="3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8" name="Freeform 60"/>
            <p:cNvSpPr>
              <a:spLocks/>
            </p:cNvSpPr>
            <p:nvPr/>
          </p:nvSpPr>
          <p:spPr bwMode="auto">
            <a:xfrm>
              <a:off x="11125201" y="2478882"/>
              <a:ext cx="244475" cy="166688"/>
            </a:xfrm>
            <a:custGeom>
              <a:avLst/>
              <a:gdLst>
                <a:gd name="T0" fmla="*/ 154 w 154"/>
                <a:gd name="T1" fmla="*/ 35 h 105"/>
                <a:gd name="T2" fmla="*/ 17 w 154"/>
                <a:gd name="T3" fmla="*/ 105 h 105"/>
                <a:gd name="T4" fmla="*/ 0 w 154"/>
                <a:gd name="T5" fmla="*/ 71 h 105"/>
                <a:gd name="T6" fmla="*/ 137 w 154"/>
                <a:gd name="T7" fmla="*/ 0 h 105"/>
                <a:gd name="T8" fmla="*/ 154 w 154"/>
                <a:gd name="T9" fmla="*/ 3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05">
                  <a:moveTo>
                    <a:pt x="154" y="35"/>
                  </a:moveTo>
                  <a:lnTo>
                    <a:pt x="17" y="105"/>
                  </a:lnTo>
                  <a:lnTo>
                    <a:pt x="0" y="71"/>
                  </a:lnTo>
                  <a:lnTo>
                    <a:pt x="137" y="0"/>
                  </a:lnTo>
                  <a:lnTo>
                    <a:pt x="154" y="35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9" name="Freeform 61"/>
            <p:cNvSpPr>
              <a:spLocks/>
            </p:cNvSpPr>
            <p:nvPr/>
          </p:nvSpPr>
          <p:spPr bwMode="auto">
            <a:xfrm>
              <a:off x="11115676" y="3372644"/>
              <a:ext cx="388938" cy="241300"/>
            </a:xfrm>
            <a:custGeom>
              <a:avLst/>
              <a:gdLst>
                <a:gd name="T0" fmla="*/ 245 w 245"/>
                <a:gd name="T1" fmla="*/ 34 h 152"/>
                <a:gd name="T2" fmla="*/ 17 w 245"/>
                <a:gd name="T3" fmla="*/ 152 h 152"/>
                <a:gd name="T4" fmla="*/ 0 w 245"/>
                <a:gd name="T5" fmla="*/ 117 h 152"/>
                <a:gd name="T6" fmla="*/ 228 w 245"/>
                <a:gd name="T7" fmla="*/ 0 h 152"/>
                <a:gd name="T8" fmla="*/ 245 w 245"/>
                <a:gd name="T9" fmla="*/ 3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152">
                  <a:moveTo>
                    <a:pt x="245" y="34"/>
                  </a:moveTo>
                  <a:lnTo>
                    <a:pt x="17" y="152"/>
                  </a:lnTo>
                  <a:lnTo>
                    <a:pt x="0" y="117"/>
                  </a:lnTo>
                  <a:lnTo>
                    <a:pt x="228" y="0"/>
                  </a:lnTo>
                  <a:lnTo>
                    <a:pt x="245" y="34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0" name="Freeform 62"/>
            <p:cNvSpPr>
              <a:spLocks/>
            </p:cNvSpPr>
            <p:nvPr/>
          </p:nvSpPr>
          <p:spPr bwMode="auto">
            <a:xfrm>
              <a:off x="11544301" y="3234532"/>
              <a:ext cx="231775" cy="160338"/>
            </a:xfrm>
            <a:custGeom>
              <a:avLst/>
              <a:gdLst>
                <a:gd name="T0" fmla="*/ 146 w 146"/>
                <a:gd name="T1" fmla="*/ 35 h 101"/>
                <a:gd name="T2" fmla="*/ 17 w 146"/>
                <a:gd name="T3" fmla="*/ 101 h 101"/>
                <a:gd name="T4" fmla="*/ 0 w 146"/>
                <a:gd name="T5" fmla="*/ 66 h 101"/>
                <a:gd name="T6" fmla="*/ 127 w 146"/>
                <a:gd name="T7" fmla="*/ 0 h 101"/>
                <a:gd name="T8" fmla="*/ 146 w 146"/>
                <a:gd name="T9" fmla="*/ 3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101">
                  <a:moveTo>
                    <a:pt x="146" y="35"/>
                  </a:moveTo>
                  <a:lnTo>
                    <a:pt x="17" y="101"/>
                  </a:lnTo>
                  <a:lnTo>
                    <a:pt x="0" y="66"/>
                  </a:lnTo>
                  <a:lnTo>
                    <a:pt x="127" y="0"/>
                  </a:lnTo>
                  <a:lnTo>
                    <a:pt x="146" y="35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1" name="Freeform 63"/>
            <p:cNvSpPr>
              <a:spLocks/>
            </p:cNvSpPr>
            <p:nvPr/>
          </p:nvSpPr>
          <p:spPr bwMode="auto">
            <a:xfrm>
              <a:off x="10960101" y="3121819"/>
              <a:ext cx="304800" cy="198438"/>
            </a:xfrm>
            <a:custGeom>
              <a:avLst/>
              <a:gdLst>
                <a:gd name="T0" fmla="*/ 192 w 192"/>
                <a:gd name="T1" fmla="*/ 35 h 125"/>
                <a:gd name="T2" fmla="*/ 18 w 192"/>
                <a:gd name="T3" fmla="*/ 125 h 125"/>
                <a:gd name="T4" fmla="*/ 0 w 192"/>
                <a:gd name="T5" fmla="*/ 90 h 125"/>
                <a:gd name="T6" fmla="*/ 175 w 192"/>
                <a:gd name="T7" fmla="*/ 0 h 125"/>
                <a:gd name="T8" fmla="*/ 192 w 192"/>
                <a:gd name="T9" fmla="*/ 3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125">
                  <a:moveTo>
                    <a:pt x="192" y="35"/>
                  </a:moveTo>
                  <a:lnTo>
                    <a:pt x="18" y="125"/>
                  </a:lnTo>
                  <a:lnTo>
                    <a:pt x="0" y="90"/>
                  </a:lnTo>
                  <a:lnTo>
                    <a:pt x="175" y="0"/>
                  </a:lnTo>
                  <a:lnTo>
                    <a:pt x="192" y="35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2" name="Freeform 64"/>
            <p:cNvSpPr>
              <a:spLocks/>
            </p:cNvSpPr>
            <p:nvPr/>
          </p:nvSpPr>
          <p:spPr bwMode="auto">
            <a:xfrm>
              <a:off x="11304588" y="2937669"/>
              <a:ext cx="319088" cy="204788"/>
            </a:xfrm>
            <a:custGeom>
              <a:avLst/>
              <a:gdLst>
                <a:gd name="T0" fmla="*/ 201 w 201"/>
                <a:gd name="T1" fmla="*/ 35 h 129"/>
                <a:gd name="T2" fmla="*/ 18 w 201"/>
                <a:gd name="T3" fmla="*/ 129 h 129"/>
                <a:gd name="T4" fmla="*/ 0 w 201"/>
                <a:gd name="T5" fmla="*/ 94 h 129"/>
                <a:gd name="T6" fmla="*/ 184 w 201"/>
                <a:gd name="T7" fmla="*/ 0 h 129"/>
                <a:gd name="T8" fmla="*/ 201 w 201"/>
                <a:gd name="T9" fmla="*/ 3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129">
                  <a:moveTo>
                    <a:pt x="201" y="35"/>
                  </a:moveTo>
                  <a:lnTo>
                    <a:pt x="18" y="129"/>
                  </a:lnTo>
                  <a:lnTo>
                    <a:pt x="0" y="94"/>
                  </a:lnTo>
                  <a:lnTo>
                    <a:pt x="184" y="0"/>
                  </a:lnTo>
                  <a:lnTo>
                    <a:pt x="201" y="35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3" name="Freeform 65"/>
            <p:cNvSpPr>
              <a:spLocks/>
            </p:cNvSpPr>
            <p:nvPr/>
          </p:nvSpPr>
          <p:spPr bwMode="auto">
            <a:xfrm>
              <a:off x="11064876" y="3334544"/>
              <a:ext cx="265113" cy="177800"/>
            </a:xfrm>
            <a:custGeom>
              <a:avLst/>
              <a:gdLst>
                <a:gd name="T0" fmla="*/ 167 w 167"/>
                <a:gd name="T1" fmla="*/ 35 h 112"/>
                <a:gd name="T2" fmla="*/ 18 w 167"/>
                <a:gd name="T3" fmla="*/ 112 h 112"/>
                <a:gd name="T4" fmla="*/ 0 w 167"/>
                <a:gd name="T5" fmla="*/ 77 h 112"/>
                <a:gd name="T6" fmla="*/ 150 w 167"/>
                <a:gd name="T7" fmla="*/ 0 h 112"/>
                <a:gd name="T8" fmla="*/ 167 w 167"/>
                <a:gd name="T9" fmla="*/ 3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112">
                  <a:moveTo>
                    <a:pt x="167" y="35"/>
                  </a:moveTo>
                  <a:lnTo>
                    <a:pt x="18" y="112"/>
                  </a:lnTo>
                  <a:lnTo>
                    <a:pt x="0" y="77"/>
                  </a:lnTo>
                  <a:lnTo>
                    <a:pt x="150" y="0"/>
                  </a:lnTo>
                  <a:lnTo>
                    <a:pt x="167" y="35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4" name="Freeform 66"/>
            <p:cNvSpPr>
              <a:spLocks/>
            </p:cNvSpPr>
            <p:nvPr/>
          </p:nvSpPr>
          <p:spPr bwMode="auto">
            <a:xfrm>
              <a:off x="11377613" y="3134519"/>
              <a:ext cx="341313" cy="214313"/>
            </a:xfrm>
            <a:custGeom>
              <a:avLst/>
              <a:gdLst>
                <a:gd name="T0" fmla="*/ 215 w 215"/>
                <a:gd name="T1" fmla="*/ 35 h 135"/>
                <a:gd name="T2" fmla="*/ 17 w 215"/>
                <a:gd name="T3" fmla="*/ 135 h 135"/>
                <a:gd name="T4" fmla="*/ 0 w 215"/>
                <a:gd name="T5" fmla="*/ 102 h 135"/>
                <a:gd name="T6" fmla="*/ 198 w 215"/>
                <a:gd name="T7" fmla="*/ 0 h 135"/>
                <a:gd name="T8" fmla="*/ 215 w 215"/>
                <a:gd name="T9" fmla="*/ 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135">
                  <a:moveTo>
                    <a:pt x="215" y="35"/>
                  </a:moveTo>
                  <a:lnTo>
                    <a:pt x="17" y="135"/>
                  </a:lnTo>
                  <a:lnTo>
                    <a:pt x="0" y="102"/>
                  </a:lnTo>
                  <a:lnTo>
                    <a:pt x="198" y="0"/>
                  </a:lnTo>
                  <a:lnTo>
                    <a:pt x="215" y="35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5" name="Freeform 67"/>
            <p:cNvSpPr>
              <a:spLocks/>
            </p:cNvSpPr>
            <p:nvPr/>
          </p:nvSpPr>
          <p:spPr bwMode="auto">
            <a:xfrm>
              <a:off x="11163301" y="3553619"/>
              <a:ext cx="236538" cy="160338"/>
            </a:xfrm>
            <a:custGeom>
              <a:avLst/>
              <a:gdLst>
                <a:gd name="T0" fmla="*/ 149 w 149"/>
                <a:gd name="T1" fmla="*/ 35 h 101"/>
                <a:gd name="T2" fmla="*/ 19 w 149"/>
                <a:gd name="T3" fmla="*/ 101 h 101"/>
                <a:gd name="T4" fmla="*/ 0 w 149"/>
                <a:gd name="T5" fmla="*/ 68 h 101"/>
                <a:gd name="T6" fmla="*/ 132 w 149"/>
                <a:gd name="T7" fmla="*/ 0 h 101"/>
                <a:gd name="T8" fmla="*/ 149 w 149"/>
                <a:gd name="T9" fmla="*/ 3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01">
                  <a:moveTo>
                    <a:pt x="149" y="35"/>
                  </a:moveTo>
                  <a:lnTo>
                    <a:pt x="19" y="101"/>
                  </a:lnTo>
                  <a:lnTo>
                    <a:pt x="0" y="68"/>
                  </a:lnTo>
                  <a:lnTo>
                    <a:pt x="132" y="0"/>
                  </a:lnTo>
                  <a:lnTo>
                    <a:pt x="149" y="35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6" name="Freeform 68"/>
            <p:cNvSpPr>
              <a:spLocks/>
            </p:cNvSpPr>
            <p:nvPr/>
          </p:nvSpPr>
          <p:spPr bwMode="auto">
            <a:xfrm>
              <a:off x="11449051" y="3444082"/>
              <a:ext cx="161925" cy="125413"/>
            </a:xfrm>
            <a:custGeom>
              <a:avLst/>
              <a:gdLst>
                <a:gd name="T0" fmla="*/ 102 w 102"/>
                <a:gd name="T1" fmla="*/ 35 h 79"/>
                <a:gd name="T2" fmla="*/ 18 w 102"/>
                <a:gd name="T3" fmla="*/ 79 h 79"/>
                <a:gd name="T4" fmla="*/ 0 w 102"/>
                <a:gd name="T5" fmla="*/ 44 h 79"/>
                <a:gd name="T6" fmla="*/ 85 w 102"/>
                <a:gd name="T7" fmla="*/ 0 h 79"/>
                <a:gd name="T8" fmla="*/ 102 w 102"/>
                <a:gd name="T9" fmla="*/ 3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79">
                  <a:moveTo>
                    <a:pt x="102" y="35"/>
                  </a:moveTo>
                  <a:lnTo>
                    <a:pt x="18" y="79"/>
                  </a:lnTo>
                  <a:lnTo>
                    <a:pt x="0" y="44"/>
                  </a:lnTo>
                  <a:lnTo>
                    <a:pt x="85" y="0"/>
                  </a:lnTo>
                  <a:lnTo>
                    <a:pt x="102" y="35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7" name="Freeform 69"/>
            <p:cNvSpPr>
              <a:spLocks/>
            </p:cNvSpPr>
            <p:nvPr/>
          </p:nvSpPr>
          <p:spPr bwMode="auto">
            <a:xfrm>
              <a:off x="11657013" y="3337719"/>
              <a:ext cx="163513" cy="123825"/>
            </a:xfrm>
            <a:custGeom>
              <a:avLst/>
              <a:gdLst>
                <a:gd name="T0" fmla="*/ 103 w 103"/>
                <a:gd name="T1" fmla="*/ 34 h 78"/>
                <a:gd name="T2" fmla="*/ 19 w 103"/>
                <a:gd name="T3" fmla="*/ 78 h 78"/>
                <a:gd name="T4" fmla="*/ 0 w 103"/>
                <a:gd name="T5" fmla="*/ 44 h 78"/>
                <a:gd name="T6" fmla="*/ 86 w 103"/>
                <a:gd name="T7" fmla="*/ 0 h 78"/>
                <a:gd name="T8" fmla="*/ 103 w 103"/>
                <a:gd name="T9" fmla="*/ 3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78">
                  <a:moveTo>
                    <a:pt x="103" y="34"/>
                  </a:moveTo>
                  <a:lnTo>
                    <a:pt x="19" y="78"/>
                  </a:lnTo>
                  <a:lnTo>
                    <a:pt x="0" y="44"/>
                  </a:lnTo>
                  <a:lnTo>
                    <a:pt x="86" y="0"/>
                  </a:lnTo>
                  <a:lnTo>
                    <a:pt x="103" y="34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8" name="Freeform 70"/>
            <p:cNvSpPr>
              <a:spLocks/>
            </p:cNvSpPr>
            <p:nvPr/>
          </p:nvSpPr>
          <p:spPr bwMode="auto">
            <a:xfrm>
              <a:off x="11007726" y="3286919"/>
              <a:ext cx="161925" cy="125413"/>
            </a:xfrm>
            <a:custGeom>
              <a:avLst/>
              <a:gdLst>
                <a:gd name="T0" fmla="*/ 102 w 102"/>
                <a:gd name="T1" fmla="*/ 35 h 79"/>
                <a:gd name="T2" fmla="*/ 18 w 102"/>
                <a:gd name="T3" fmla="*/ 79 h 79"/>
                <a:gd name="T4" fmla="*/ 0 w 102"/>
                <a:gd name="T5" fmla="*/ 44 h 79"/>
                <a:gd name="T6" fmla="*/ 85 w 102"/>
                <a:gd name="T7" fmla="*/ 0 h 79"/>
                <a:gd name="T8" fmla="*/ 102 w 102"/>
                <a:gd name="T9" fmla="*/ 3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79">
                  <a:moveTo>
                    <a:pt x="102" y="35"/>
                  </a:moveTo>
                  <a:lnTo>
                    <a:pt x="18" y="79"/>
                  </a:lnTo>
                  <a:lnTo>
                    <a:pt x="0" y="44"/>
                  </a:lnTo>
                  <a:lnTo>
                    <a:pt x="85" y="0"/>
                  </a:lnTo>
                  <a:lnTo>
                    <a:pt x="102" y="35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9" name="Freeform 71"/>
            <p:cNvSpPr>
              <a:spLocks/>
            </p:cNvSpPr>
            <p:nvPr/>
          </p:nvSpPr>
          <p:spPr bwMode="auto">
            <a:xfrm>
              <a:off x="11215688" y="3180557"/>
              <a:ext cx="163513" cy="123825"/>
            </a:xfrm>
            <a:custGeom>
              <a:avLst/>
              <a:gdLst>
                <a:gd name="T0" fmla="*/ 103 w 103"/>
                <a:gd name="T1" fmla="*/ 34 h 78"/>
                <a:gd name="T2" fmla="*/ 19 w 103"/>
                <a:gd name="T3" fmla="*/ 78 h 78"/>
                <a:gd name="T4" fmla="*/ 0 w 103"/>
                <a:gd name="T5" fmla="*/ 44 h 78"/>
                <a:gd name="T6" fmla="*/ 86 w 103"/>
                <a:gd name="T7" fmla="*/ 0 h 78"/>
                <a:gd name="T8" fmla="*/ 103 w 103"/>
                <a:gd name="T9" fmla="*/ 3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78">
                  <a:moveTo>
                    <a:pt x="103" y="34"/>
                  </a:moveTo>
                  <a:lnTo>
                    <a:pt x="19" y="78"/>
                  </a:lnTo>
                  <a:lnTo>
                    <a:pt x="0" y="44"/>
                  </a:lnTo>
                  <a:lnTo>
                    <a:pt x="86" y="0"/>
                  </a:lnTo>
                  <a:lnTo>
                    <a:pt x="103" y="34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0" name="Freeform 72"/>
            <p:cNvSpPr>
              <a:spLocks/>
            </p:cNvSpPr>
            <p:nvPr/>
          </p:nvSpPr>
          <p:spPr bwMode="auto">
            <a:xfrm>
              <a:off x="11422063" y="3032919"/>
              <a:ext cx="244475" cy="165100"/>
            </a:xfrm>
            <a:custGeom>
              <a:avLst/>
              <a:gdLst>
                <a:gd name="T0" fmla="*/ 154 w 154"/>
                <a:gd name="T1" fmla="*/ 34 h 104"/>
                <a:gd name="T2" fmla="*/ 17 w 154"/>
                <a:gd name="T3" fmla="*/ 104 h 104"/>
                <a:gd name="T4" fmla="*/ 0 w 154"/>
                <a:gd name="T5" fmla="*/ 71 h 104"/>
                <a:gd name="T6" fmla="*/ 135 w 154"/>
                <a:gd name="T7" fmla="*/ 0 h 104"/>
                <a:gd name="T8" fmla="*/ 154 w 154"/>
                <a:gd name="T9" fmla="*/ 3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04">
                  <a:moveTo>
                    <a:pt x="154" y="34"/>
                  </a:moveTo>
                  <a:lnTo>
                    <a:pt x="17" y="104"/>
                  </a:lnTo>
                  <a:lnTo>
                    <a:pt x="0" y="71"/>
                  </a:lnTo>
                  <a:lnTo>
                    <a:pt x="135" y="0"/>
                  </a:lnTo>
                  <a:lnTo>
                    <a:pt x="154" y="34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1" name="Freeform 73"/>
            <p:cNvSpPr>
              <a:spLocks/>
            </p:cNvSpPr>
            <p:nvPr/>
          </p:nvSpPr>
          <p:spPr bwMode="auto">
            <a:xfrm>
              <a:off x="11212513" y="3610769"/>
              <a:ext cx="304800" cy="198438"/>
            </a:xfrm>
            <a:custGeom>
              <a:avLst/>
              <a:gdLst>
                <a:gd name="T0" fmla="*/ 192 w 192"/>
                <a:gd name="T1" fmla="*/ 35 h 125"/>
                <a:gd name="T2" fmla="*/ 17 w 192"/>
                <a:gd name="T3" fmla="*/ 125 h 125"/>
                <a:gd name="T4" fmla="*/ 0 w 192"/>
                <a:gd name="T5" fmla="*/ 90 h 125"/>
                <a:gd name="T6" fmla="*/ 173 w 192"/>
                <a:gd name="T7" fmla="*/ 0 h 125"/>
                <a:gd name="T8" fmla="*/ 192 w 192"/>
                <a:gd name="T9" fmla="*/ 3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125">
                  <a:moveTo>
                    <a:pt x="192" y="35"/>
                  </a:moveTo>
                  <a:lnTo>
                    <a:pt x="17" y="125"/>
                  </a:lnTo>
                  <a:lnTo>
                    <a:pt x="0" y="90"/>
                  </a:lnTo>
                  <a:lnTo>
                    <a:pt x="173" y="0"/>
                  </a:lnTo>
                  <a:lnTo>
                    <a:pt x="192" y="35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2" name="Freeform 74"/>
            <p:cNvSpPr>
              <a:spLocks/>
            </p:cNvSpPr>
            <p:nvPr/>
          </p:nvSpPr>
          <p:spPr bwMode="auto">
            <a:xfrm>
              <a:off x="11557001" y="3426619"/>
              <a:ext cx="319088" cy="204788"/>
            </a:xfrm>
            <a:custGeom>
              <a:avLst/>
              <a:gdLst>
                <a:gd name="T0" fmla="*/ 201 w 201"/>
                <a:gd name="T1" fmla="*/ 35 h 129"/>
                <a:gd name="T2" fmla="*/ 17 w 201"/>
                <a:gd name="T3" fmla="*/ 129 h 129"/>
                <a:gd name="T4" fmla="*/ 0 w 201"/>
                <a:gd name="T5" fmla="*/ 94 h 129"/>
                <a:gd name="T6" fmla="*/ 182 w 201"/>
                <a:gd name="T7" fmla="*/ 0 h 129"/>
                <a:gd name="T8" fmla="*/ 201 w 201"/>
                <a:gd name="T9" fmla="*/ 3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129">
                  <a:moveTo>
                    <a:pt x="201" y="35"/>
                  </a:moveTo>
                  <a:lnTo>
                    <a:pt x="17" y="129"/>
                  </a:lnTo>
                  <a:lnTo>
                    <a:pt x="0" y="94"/>
                  </a:lnTo>
                  <a:lnTo>
                    <a:pt x="182" y="0"/>
                  </a:lnTo>
                  <a:lnTo>
                    <a:pt x="201" y="35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3" name="Freeform 75"/>
            <p:cNvSpPr>
              <a:spLocks/>
            </p:cNvSpPr>
            <p:nvPr/>
          </p:nvSpPr>
          <p:spPr bwMode="auto">
            <a:xfrm>
              <a:off x="11317288" y="3826669"/>
              <a:ext cx="265113" cy="173038"/>
            </a:xfrm>
            <a:custGeom>
              <a:avLst/>
              <a:gdLst>
                <a:gd name="T0" fmla="*/ 167 w 167"/>
                <a:gd name="T1" fmla="*/ 33 h 109"/>
                <a:gd name="T2" fmla="*/ 17 w 167"/>
                <a:gd name="T3" fmla="*/ 109 h 109"/>
                <a:gd name="T4" fmla="*/ 0 w 167"/>
                <a:gd name="T5" fmla="*/ 75 h 109"/>
                <a:gd name="T6" fmla="*/ 149 w 167"/>
                <a:gd name="T7" fmla="*/ 0 h 109"/>
                <a:gd name="T8" fmla="*/ 167 w 167"/>
                <a:gd name="T9" fmla="*/ 3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109">
                  <a:moveTo>
                    <a:pt x="167" y="33"/>
                  </a:moveTo>
                  <a:lnTo>
                    <a:pt x="17" y="109"/>
                  </a:lnTo>
                  <a:lnTo>
                    <a:pt x="0" y="75"/>
                  </a:lnTo>
                  <a:lnTo>
                    <a:pt x="149" y="0"/>
                  </a:lnTo>
                  <a:lnTo>
                    <a:pt x="167" y="33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4" name="Freeform 76"/>
            <p:cNvSpPr>
              <a:spLocks/>
            </p:cNvSpPr>
            <p:nvPr/>
          </p:nvSpPr>
          <p:spPr bwMode="auto">
            <a:xfrm>
              <a:off x="11628438" y="3626644"/>
              <a:ext cx="342900" cy="214313"/>
            </a:xfrm>
            <a:custGeom>
              <a:avLst/>
              <a:gdLst>
                <a:gd name="T0" fmla="*/ 216 w 216"/>
                <a:gd name="T1" fmla="*/ 33 h 135"/>
                <a:gd name="T2" fmla="*/ 18 w 216"/>
                <a:gd name="T3" fmla="*/ 135 h 135"/>
                <a:gd name="T4" fmla="*/ 0 w 216"/>
                <a:gd name="T5" fmla="*/ 100 h 135"/>
                <a:gd name="T6" fmla="*/ 197 w 216"/>
                <a:gd name="T7" fmla="*/ 0 h 135"/>
                <a:gd name="T8" fmla="*/ 216 w 216"/>
                <a:gd name="T9" fmla="*/ 33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135">
                  <a:moveTo>
                    <a:pt x="216" y="33"/>
                  </a:moveTo>
                  <a:lnTo>
                    <a:pt x="18" y="135"/>
                  </a:lnTo>
                  <a:lnTo>
                    <a:pt x="0" y="100"/>
                  </a:lnTo>
                  <a:lnTo>
                    <a:pt x="197" y="0"/>
                  </a:lnTo>
                  <a:lnTo>
                    <a:pt x="216" y="33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5" name="Freeform 77"/>
            <p:cNvSpPr>
              <a:spLocks/>
            </p:cNvSpPr>
            <p:nvPr/>
          </p:nvSpPr>
          <p:spPr bwMode="auto">
            <a:xfrm>
              <a:off x="11260138" y="3775869"/>
              <a:ext cx="161925" cy="125413"/>
            </a:xfrm>
            <a:custGeom>
              <a:avLst/>
              <a:gdLst>
                <a:gd name="T0" fmla="*/ 102 w 102"/>
                <a:gd name="T1" fmla="*/ 35 h 79"/>
                <a:gd name="T2" fmla="*/ 17 w 102"/>
                <a:gd name="T3" fmla="*/ 79 h 79"/>
                <a:gd name="T4" fmla="*/ 0 w 102"/>
                <a:gd name="T5" fmla="*/ 44 h 79"/>
                <a:gd name="T6" fmla="*/ 85 w 102"/>
                <a:gd name="T7" fmla="*/ 0 h 79"/>
                <a:gd name="T8" fmla="*/ 102 w 102"/>
                <a:gd name="T9" fmla="*/ 3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79">
                  <a:moveTo>
                    <a:pt x="102" y="35"/>
                  </a:moveTo>
                  <a:lnTo>
                    <a:pt x="17" y="79"/>
                  </a:lnTo>
                  <a:lnTo>
                    <a:pt x="0" y="44"/>
                  </a:lnTo>
                  <a:lnTo>
                    <a:pt x="85" y="0"/>
                  </a:lnTo>
                  <a:lnTo>
                    <a:pt x="102" y="35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6" name="Freeform 78"/>
            <p:cNvSpPr>
              <a:spLocks/>
            </p:cNvSpPr>
            <p:nvPr/>
          </p:nvSpPr>
          <p:spPr bwMode="auto">
            <a:xfrm>
              <a:off x="11466513" y="3669507"/>
              <a:ext cx="165100" cy="123825"/>
            </a:xfrm>
            <a:custGeom>
              <a:avLst/>
              <a:gdLst>
                <a:gd name="T0" fmla="*/ 104 w 104"/>
                <a:gd name="T1" fmla="*/ 34 h 78"/>
                <a:gd name="T2" fmla="*/ 18 w 104"/>
                <a:gd name="T3" fmla="*/ 78 h 78"/>
                <a:gd name="T4" fmla="*/ 0 w 104"/>
                <a:gd name="T5" fmla="*/ 44 h 78"/>
                <a:gd name="T6" fmla="*/ 87 w 104"/>
                <a:gd name="T7" fmla="*/ 0 h 78"/>
                <a:gd name="T8" fmla="*/ 104 w 104"/>
                <a:gd name="T9" fmla="*/ 3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78">
                  <a:moveTo>
                    <a:pt x="104" y="34"/>
                  </a:moveTo>
                  <a:lnTo>
                    <a:pt x="18" y="78"/>
                  </a:lnTo>
                  <a:lnTo>
                    <a:pt x="0" y="44"/>
                  </a:lnTo>
                  <a:lnTo>
                    <a:pt x="87" y="0"/>
                  </a:lnTo>
                  <a:lnTo>
                    <a:pt x="104" y="34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7" name="Freeform 79"/>
            <p:cNvSpPr>
              <a:spLocks/>
            </p:cNvSpPr>
            <p:nvPr/>
          </p:nvSpPr>
          <p:spPr bwMode="auto">
            <a:xfrm>
              <a:off x="11674476" y="3521869"/>
              <a:ext cx="244475" cy="166688"/>
            </a:xfrm>
            <a:custGeom>
              <a:avLst/>
              <a:gdLst>
                <a:gd name="T0" fmla="*/ 154 w 154"/>
                <a:gd name="T1" fmla="*/ 34 h 105"/>
                <a:gd name="T2" fmla="*/ 17 w 154"/>
                <a:gd name="T3" fmla="*/ 105 h 105"/>
                <a:gd name="T4" fmla="*/ 0 w 154"/>
                <a:gd name="T5" fmla="*/ 71 h 105"/>
                <a:gd name="T6" fmla="*/ 135 w 154"/>
                <a:gd name="T7" fmla="*/ 0 h 105"/>
                <a:gd name="T8" fmla="*/ 154 w 154"/>
                <a:gd name="T9" fmla="*/ 3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05">
                  <a:moveTo>
                    <a:pt x="154" y="34"/>
                  </a:moveTo>
                  <a:lnTo>
                    <a:pt x="17" y="105"/>
                  </a:lnTo>
                  <a:lnTo>
                    <a:pt x="0" y="71"/>
                  </a:lnTo>
                  <a:lnTo>
                    <a:pt x="135" y="0"/>
                  </a:lnTo>
                  <a:lnTo>
                    <a:pt x="154" y="34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8" name="Freeform 80"/>
            <p:cNvSpPr>
              <a:spLocks/>
            </p:cNvSpPr>
            <p:nvPr/>
          </p:nvSpPr>
          <p:spPr bwMode="auto">
            <a:xfrm>
              <a:off x="11749088" y="4582319"/>
              <a:ext cx="392113" cy="238125"/>
            </a:xfrm>
            <a:custGeom>
              <a:avLst/>
              <a:gdLst>
                <a:gd name="T0" fmla="*/ 247 w 247"/>
                <a:gd name="T1" fmla="*/ 33 h 150"/>
                <a:gd name="T2" fmla="*/ 17 w 247"/>
                <a:gd name="T3" fmla="*/ 150 h 150"/>
                <a:gd name="T4" fmla="*/ 0 w 247"/>
                <a:gd name="T5" fmla="*/ 116 h 150"/>
                <a:gd name="T6" fmla="*/ 228 w 247"/>
                <a:gd name="T7" fmla="*/ 0 h 150"/>
                <a:gd name="T8" fmla="*/ 247 w 247"/>
                <a:gd name="T9" fmla="*/ 33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50">
                  <a:moveTo>
                    <a:pt x="247" y="33"/>
                  </a:moveTo>
                  <a:lnTo>
                    <a:pt x="17" y="150"/>
                  </a:lnTo>
                  <a:lnTo>
                    <a:pt x="0" y="116"/>
                  </a:lnTo>
                  <a:lnTo>
                    <a:pt x="228" y="0"/>
                  </a:lnTo>
                  <a:lnTo>
                    <a:pt x="247" y="33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9" name="Freeform 81"/>
            <p:cNvSpPr>
              <a:spLocks/>
            </p:cNvSpPr>
            <p:nvPr/>
          </p:nvSpPr>
          <p:spPr bwMode="auto">
            <a:xfrm>
              <a:off x="12177713" y="4442619"/>
              <a:ext cx="231775" cy="158750"/>
            </a:xfrm>
            <a:custGeom>
              <a:avLst/>
              <a:gdLst>
                <a:gd name="T0" fmla="*/ 146 w 146"/>
                <a:gd name="T1" fmla="*/ 34 h 100"/>
                <a:gd name="T2" fmla="*/ 17 w 146"/>
                <a:gd name="T3" fmla="*/ 100 h 100"/>
                <a:gd name="T4" fmla="*/ 0 w 146"/>
                <a:gd name="T5" fmla="*/ 66 h 100"/>
                <a:gd name="T6" fmla="*/ 129 w 146"/>
                <a:gd name="T7" fmla="*/ 0 h 100"/>
                <a:gd name="T8" fmla="*/ 146 w 146"/>
                <a:gd name="T9" fmla="*/ 3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100">
                  <a:moveTo>
                    <a:pt x="146" y="34"/>
                  </a:moveTo>
                  <a:lnTo>
                    <a:pt x="17" y="100"/>
                  </a:lnTo>
                  <a:lnTo>
                    <a:pt x="0" y="66"/>
                  </a:lnTo>
                  <a:lnTo>
                    <a:pt x="129" y="0"/>
                  </a:lnTo>
                  <a:lnTo>
                    <a:pt x="146" y="34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0" name="Freeform 82"/>
            <p:cNvSpPr>
              <a:spLocks/>
            </p:cNvSpPr>
            <p:nvPr/>
          </p:nvSpPr>
          <p:spPr bwMode="auto">
            <a:xfrm>
              <a:off x="11593513" y="4329907"/>
              <a:ext cx="304800" cy="196850"/>
            </a:xfrm>
            <a:custGeom>
              <a:avLst/>
              <a:gdLst>
                <a:gd name="T0" fmla="*/ 192 w 192"/>
                <a:gd name="T1" fmla="*/ 34 h 124"/>
                <a:gd name="T2" fmla="*/ 18 w 192"/>
                <a:gd name="T3" fmla="*/ 124 h 124"/>
                <a:gd name="T4" fmla="*/ 0 w 192"/>
                <a:gd name="T5" fmla="*/ 89 h 124"/>
                <a:gd name="T6" fmla="*/ 175 w 192"/>
                <a:gd name="T7" fmla="*/ 0 h 124"/>
                <a:gd name="T8" fmla="*/ 192 w 192"/>
                <a:gd name="T9" fmla="*/ 3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124">
                  <a:moveTo>
                    <a:pt x="192" y="34"/>
                  </a:moveTo>
                  <a:lnTo>
                    <a:pt x="18" y="124"/>
                  </a:lnTo>
                  <a:lnTo>
                    <a:pt x="0" y="89"/>
                  </a:lnTo>
                  <a:lnTo>
                    <a:pt x="175" y="0"/>
                  </a:lnTo>
                  <a:lnTo>
                    <a:pt x="192" y="34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1" name="Freeform 83"/>
            <p:cNvSpPr>
              <a:spLocks/>
            </p:cNvSpPr>
            <p:nvPr/>
          </p:nvSpPr>
          <p:spPr bwMode="auto">
            <a:xfrm>
              <a:off x="11938001" y="4145757"/>
              <a:ext cx="319088" cy="203200"/>
            </a:xfrm>
            <a:custGeom>
              <a:avLst/>
              <a:gdLst>
                <a:gd name="T0" fmla="*/ 201 w 201"/>
                <a:gd name="T1" fmla="*/ 34 h 128"/>
                <a:gd name="T2" fmla="*/ 18 w 201"/>
                <a:gd name="T3" fmla="*/ 128 h 128"/>
                <a:gd name="T4" fmla="*/ 0 w 201"/>
                <a:gd name="T5" fmla="*/ 94 h 128"/>
                <a:gd name="T6" fmla="*/ 184 w 201"/>
                <a:gd name="T7" fmla="*/ 0 h 128"/>
                <a:gd name="T8" fmla="*/ 201 w 201"/>
                <a:gd name="T9" fmla="*/ 3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128">
                  <a:moveTo>
                    <a:pt x="201" y="34"/>
                  </a:moveTo>
                  <a:lnTo>
                    <a:pt x="18" y="128"/>
                  </a:lnTo>
                  <a:lnTo>
                    <a:pt x="0" y="94"/>
                  </a:lnTo>
                  <a:lnTo>
                    <a:pt x="184" y="0"/>
                  </a:lnTo>
                  <a:lnTo>
                    <a:pt x="201" y="34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2" name="Freeform 84"/>
            <p:cNvSpPr>
              <a:spLocks/>
            </p:cNvSpPr>
            <p:nvPr/>
          </p:nvSpPr>
          <p:spPr bwMode="auto">
            <a:xfrm>
              <a:off x="11698288" y="4541044"/>
              <a:ext cx="265113" cy="177800"/>
            </a:xfrm>
            <a:custGeom>
              <a:avLst/>
              <a:gdLst>
                <a:gd name="T0" fmla="*/ 167 w 167"/>
                <a:gd name="T1" fmla="*/ 35 h 112"/>
                <a:gd name="T2" fmla="*/ 18 w 167"/>
                <a:gd name="T3" fmla="*/ 112 h 112"/>
                <a:gd name="T4" fmla="*/ 0 w 167"/>
                <a:gd name="T5" fmla="*/ 77 h 112"/>
                <a:gd name="T6" fmla="*/ 150 w 167"/>
                <a:gd name="T7" fmla="*/ 0 h 112"/>
                <a:gd name="T8" fmla="*/ 167 w 167"/>
                <a:gd name="T9" fmla="*/ 3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112">
                  <a:moveTo>
                    <a:pt x="167" y="35"/>
                  </a:moveTo>
                  <a:lnTo>
                    <a:pt x="18" y="112"/>
                  </a:lnTo>
                  <a:lnTo>
                    <a:pt x="0" y="77"/>
                  </a:lnTo>
                  <a:lnTo>
                    <a:pt x="150" y="0"/>
                  </a:lnTo>
                  <a:lnTo>
                    <a:pt x="167" y="35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3" name="Freeform 85"/>
            <p:cNvSpPr>
              <a:spLocks/>
            </p:cNvSpPr>
            <p:nvPr/>
          </p:nvSpPr>
          <p:spPr bwMode="auto">
            <a:xfrm>
              <a:off x="12011026" y="4342607"/>
              <a:ext cx="341313" cy="215900"/>
            </a:xfrm>
            <a:custGeom>
              <a:avLst/>
              <a:gdLst>
                <a:gd name="T0" fmla="*/ 215 w 215"/>
                <a:gd name="T1" fmla="*/ 34 h 136"/>
                <a:gd name="T2" fmla="*/ 19 w 215"/>
                <a:gd name="T3" fmla="*/ 136 h 136"/>
                <a:gd name="T4" fmla="*/ 0 w 215"/>
                <a:gd name="T5" fmla="*/ 102 h 136"/>
                <a:gd name="T6" fmla="*/ 198 w 215"/>
                <a:gd name="T7" fmla="*/ 0 h 136"/>
                <a:gd name="T8" fmla="*/ 215 w 215"/>
                <a:gd name="T9" fmla="*/ 3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136">
                  <a:moveTo>
                    <a:pt x="215" y="34"/>
                  </a:moveTo>
                  <a:lnTo>
                    <a:pt x="19" y="136"/>
                  </a:lnTo>
                  <a:lnTo>
                    <a:pt x="0" y="102"/>
                  </a:lnTo>
                  <a:lnTo>
                    <a:pt x="198" y="0"/>
                  </a:lnTo>
                  <a:lnTo>
                    <a:pt x="215" y="34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4" name="Freeform 86"/>
            <p:cNvSpPr>
              <a:spLocks/>
            </p:cNvSpPr>
            <p:nvPr/>
          </p:nvSpPr>
          <p:spPr bwMode="auto">
            <a:xfrm>
              <a:off x="11798301" y="4761707"/>
              <a:ext cx="234950" cy="161925"/>
            </a:xfrm>
            <a:custGeom>
              <a:avLst/>
              <a:gdLst>
                <a:gd name="T0" fmla="*/ 148 w 148"/>
                <a:gd name="T1" fmla="*/ 34 h 102"/>
                <a:gd name="T2" fmla="*/ 18 w 148"/>
                <a:gd name="T3" fmla="*/ 102 h 102"/>
                <a:gd name="T4" fmla="*/ 0 w 148"/>
                <a:gd name="T5" fmla="*/ 67 h 102"/>
                <a:gd name="T6" fmla="*/ 131 w 148"/>
                <a:gd name="T7" fmla="*/ 0 h 102"/>
                <a:gd name="T8" fmla="*/ 148 w 148"/>
                <a:gd name="T9" fmla="*/ 3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02">
                  <a:moveTo>
                    <a:pt x="148" y="34"/>
                  </a:moveTo>
                  <a:lnTo>
                    <a:pt x="18" y="102"/>
                  </a:lnTo>
                  <a:lnTo>
                    <a:pt x="0" y="67"/>
                  </a:lnTo>
                  <a:lnTo>
                    <a:pt x="131" y="0"/>
                  </a:lnTo>
                  <a:lnTo>
                    <a:pt x="148" y="34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5" name="Freeform 87"/>
            <p:cNvSpPr>
              <a:spLocks/>
            </p:cNvSpPr>
            <p:nvPr/>
          </p:nvSpPr>
          <p:spPr bwMode="auto">
            <a:xfrm>
              <a:off x="12082463" y="4652169"/>
              <a:ext cx="165100" cy="123825"/>
            </a:xfrm>
            <a:custGeom>
              <a:avLst/>
              <a:gdLst>
                <a:gd name="T0" fmla="*/ 104 w 104"/>
                <a:gd name="T1" fmla="*/ 34 h 78"/>
                <a:gd name="T2" fmla="*/ 18 w 104"/>
                <a:gd name="T3" fmla="*/ 78 h 78"/>
                <a:gd name="T4" fmla="*/ 0 w 104"/>
                <a:gd name="T5" fmla="*/ 44 h 78"/>
                <a:gd name="T6" fmla="*/ 85 w 104"/>
                <a:gd name="T7" fmla="*/ 0 h 78"/>
                <a:gd name="T8" fmla="*/ 104 w 104"/>
                <a:gd name="T9" fmla="*/ 3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78">
                  <a:moveTo>
                    <a:pt x="104" y="34"/>
                  </a:moveTo>
                  <a:lnTo>
                    <a:pt x="18" y="78"/>
                  </a:lnTo>
                  <a:lnTo>
                    <a:pt x="0" y="44"/>
                  </a:lnTo>
                  <a:lnTo>
                    <a:pt x="85" y="0"/>
                  </a:lnTo>
                  <a:lnTo>
                    <a:pt x="104" y="34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6" name="Freeform 88"/>
            <p:cNvSpPr>
              <a:spLocks/>
            </p:cNvSpPr>
            <p:nvPr/>
          </p:nvSpPr>
          <p:spPr bwMode="auto">
            <a:xfrm>
              <a:off x="12292013" y="4544219"/>
              <a:ext cx="161925" cy="125413"/>
            </a:xfrm>
            <a:custGeom>
              <a:avLst/>
              <a:gdLst>
                <a:gd name="T0" fmla="*/ 102 w 102"/>
                <a:gd name="T1" fmla="*/ 35 h 79"/>
                <a:gd name="T2" fmla="*/ 18 w 102"/>
                <a:gd name="T3" fmla="*/ 79 h 79"/>
                <a:gd name="T4" fmla="*/ 0 w 102"/>
                <a:gd name="T5" fmla="*/ 44 h 79"/>
                <a:gd name="T6" fmla="*/ 85 w 102"/>
                <a:gd name="T7" fmla="*/ 0 h 79"/>
                <a:gd name="T8" fmla="*/ 102 w 102"/>
                <a:gd name="T9" fmla="*/ 3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79">
                  <a:moveTo>
                    <a:pt x="102" y="35"/>
                  </a:moveTo>
                  <a:lnTo>
                    <a:pt x="18" y="79"/>
                  </a:lnTo>
                  <a:lnTo>
                    <a:pt x="0" y="44"/>
                  </a:lnTo>
                  <a:lnTo>
                    <a:pt x="85" y="0"/>
                  </a:lnTo>
                  <a:lnTo>
                    <a:pt x="102" y="35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7" name="Freeform 89"/>
            <p:cNvSpPr>
              <a:spLocks/>
            </p:cNvSpPr>
            <p:nvPr/>
          </p:nvSpPr>
          <p:spPr bwMode="auto">
            <a:xfrm>
              <a:off x="11641138" y="4495007"/>
              <a:ext cx="165100" cy="123825"/>
            </a:xfrm>
            <a:custGeom>
              <a:avLst/>
              <a:gdLst>
                <a:gd name="T0" fmla="*/ 104 w 104"/>
                <a:gd name="T1" fmla="*/ 34 h 78"/>
                <a:gd name="T2" fmla="*/ 18 w 104"/>
                <a:gd name="T3" fmla="*/ 78 h 78"/>
                <a:gd name="T4" fmla="*/ 0 w 104"/>
                <a:gd name="T5" fmla="*/ 44 h 78"/>
                <a:gd name="T6" fmla="*/ 85 w 104"/>
                <a:gd name="T7" fmla="*/ 0 h 78"/>
                <a:gd name="T8" fmla="*/ 104 w 104"/>
                <a:gd name="T9" fmla="*/ 3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78">
                  <a:moveTo>
                    <a:pt x="104" y="34"/>
                  </a:moveTo>
                  <a:lnTo>
                    <a:pt x="18" y="78"/>
                  </a:lnTo>
                  <a:lnTo>
                    <a:pt x="0" y="44"/>
                  </a:lnTo>
                  <a:lnTo>
                    <a:pt x="85" y="0"/>
                  </a:lnTo>
                  <a:lnTo>
                    <a:pt x="104" y="34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8" name="Freeform 90"/>
            <p:cNvSpPr>
              <a:spLocks/>
            </p:cNvSpPr>
            <p:nvPr/>
          </p:nvSpPr>
          <p:spPr bwMode="auto">
            <a:xfrm>
              <a:off x="11850688" y="4387057"/>
              <a:ext cx="161925" cy="125413"/>
            </a:xfrm>
            <a:custGeom>
              <a:avLst/>
              <a:gdLst>
                <a:gd name="T0" fmla="*/ 102 w 102"/>
                <a:gd name="T1" fmla="*/ 35 h 79"/>
                <a:gd name="T2" fmla="*/ 18 w 102"/>
                <a:gd name="T3" fmla="*/ 79 h 79"/>
                <a:gd name="T4" fmla="*/ 0 w 102"/>
                <a:gd name="T5" fmla="*/ 44 h 79"/>
                <a:gd name="T6" fmla="*/ 85 w 102"/>
                <a:gd name="T7" fmla="*/ 0 h 79"/>
                <a:gd name="T8" fmla="*/ 102 w 102"/>
                <a:gd name="T9" fmla="*/ 3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79">
                  <a:moveTo>
                    <a:pt x="102" y="35"/>
                  </a:moveTo>
                  <a:lnTo>
                    <a:pt x="18" y="79"/>
                  </a:lnTo>
                  <a:lnTo>
                    <a:pt x="0" y="44"/>
                  </a:lnTo>
                  <a:lnTo>
                    <a:pt x="85" y="0"/>
                  </a:lnTo>
                  <a:lnTo>
                    <a:pt x="102" y="35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9" name="Freeform 91"/>
            <p:cNvSpPr>
              <a:spLocks/>
            </p:cNvSpPr>
            <p:nvPr/>
          </p:nvSpPr>
          <p:spPr bwMode="auto">
            <a:xfrm>
              <a:off x="12055476" y="4239419"/>
              <a:ext cx="244475" cy="168275"/>
            </a:xfrm>
            <a:custGeom>
              <a:avLst/>
              <a:gdLst>
                <a:gd name="T0" fmla="*/ 154 w 154"/>
                <a:gd name="T1" fmla="*/ 35 h 106"/>
                <a:gd name="T2" fmla="*/ 17 w 154"/>
                <a:gd name="T3" fmla="*/ 106 h 106"/>
                <a:gd name="T4" fmla="*/ 0 w 154"/>
                <a:gd name="T5" fmla="*/ 71 h 106"/>
                <a:gd name="T6" fmla="*/ 137 w 154"/>
                <a:gd name="T7" fmla="*/ 0 h 106"/>
                <a:gd name="T8" fmla="*/ 154 w 154"/>
                <a:gd name="T9" fmla="*/ 3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06">
                  <a:moveTo>
                    <a:pt x="154" y="35"/>
                  </a:moveTo>
                  <a:lnTo>
                    <a:pt x="17" y="106"/>
                  </a:lnTo>
                  <a:lnTo>
                    <a:pt x="0" y="71"/>
                  </a:lnTo>
                  <a:lnTo>
                    <a:pt x="137" y="0"/>
                  </a:lnTo>
                  <a:lnTo>
                    <a:pt x="154" y="35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0" name="Freeform 92"/>
            <p:cNvSpPr>
              <a:spLocks/>
            </p:cNvSpPr>
            <p:nvPr/>
          </p:nvSpPr>
          <p:spPr bwMode="auto">
            <a:xfrm>
              <a:off x="11845926" y="4820444"/>
              <a:ext cx="304800" cy="195263"/>
            </a:xfrm>
            <a:custGeom>
              <a:avLst/>
              <a:gdLst>
                <a:gd name="T0" fmla="*/ 192 w 192"/>
                <a:gd name="T1" fmla="*/ 33 h 123"/>
                <a:gd name="T2" fmla="*/ 17 w 192"/>
                <a:gd name="T3" fmla="*/ 123 h 123"/>
                <a:gd name="T4" fmla="*/ 0 w 192"/>
                <a:gd name="T5" fmla="*/ 88 h 123"/>
                <a:gd name="T6" fmla="*/ 175 w 192"/>
                <a:gd name="T7" fmla="*/ 0 h 123"/>
                <a:gd name="T8" fmla="*/ 192 w 192"/>
                <a:gd name="T9" fmla="*/ 3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123">
                  <a:moveTo>
                    <a:pt x="192" y="33"/>
                  </a:moveTo>
                  <a:lnTo>
                    <a:pt x="17" y="123"/>
                  </a:lnTo>
                  <a:lnTo>
                    <a:pt x="0" y="88"/>
                  </a:lnTo>
                  <a:lnTo>
                    <a:pt x="175" y="0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1" name="Freeform 93"/>
            <p:cNvSpPr>
              <a:spLocks/>
            </p:cNvSpPr>
            <p:nvPr/>
          </p:nvSpPr>
          <p:spPr bwMode="auto">
            <a:xfrm>
              <a:off x="12190413" y="4636294"/>
              <a:ext cx="319088" cy="201613"/>
            </a:xfrm>
            <a:custGeom>
              <a:avLst/>
              <a:gdLst>
                <a:gd name="T0" fmla="*/ 201 w 201"/>
                <a:gd name="T1" fmla="*/ 33 h 127"/>
                <a:gd name="T2" fmla="*/ 17 w 201"/>
                <a:gd name="T3" fmla="*/ 127 h 127"/>
                <a:gd name="T4" fmla="*/ 0 w 201"/>
                <a:gd name="T5" fmla="*/ 94 h 127"/>
                <a:gd name="T6" fmla="*/ 184 w 201"/>
                <a:gd name="T7" fmla="*/ 0 h 127"/>
                <a:gd name="T8" fmla="*/ 201 w 201"/>
                <a:gd name="T9" fmla="*/ 3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127">
                  <a:moveTo>
                    <a:pt x="201" y="33"/>
                  </a:moveTo>
                  <a:lnTo>
                    <a:pt x="17" y="127"/>
                  </a:lnTo>
                  <a:lnTo>
                    <a:pt x="0" y="94"/>
                  </a:lnTo>
                  <a:lnTo>
                    <a:pt x="184" y="0"/>
                  </a:lnTo>
                  <a:lnTo>
                    <a:pt x="201" y="33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2" name="Freeform 94"/>
            <p:cNvSpPr>
              <a:spLocks/>
            </p:cNvSpPr>
            <p:nvPr/>
          </p:nvSpPr>
          <p:spPr bwMode="auto">
            <a:xfrm>
              <a:off x="11950701" y="5033169"/>
              <a:ext cx="265113" cy="174625"/>
            </a:xfrm>
            <a:custGeom>
              <a:avLst/>
              <a:gdLst>
                <a:gd name="T0" fmla="*/ 167 w 167"/>
                <a:gd name="T1" fmla="*/ 35 h 110"/>
                <a:gd name="T2" fmla="*/ 17 w 167"/>
                <a:gd name="T3" fmla="*/ 110 h 110"/>
                <a:gd name="T4" fmla="*/ 0 w 167"/>
                <a:gd name="T5" fmla="*/ 77 h 110"/>
                <a:gd name="T6" fmla="*/ 149 w 167"/>
                <a:gd name="T7" fmla="*/ 0 h 110"/>
                <a:gd name="T8" fmla="*/ 167 w 167"/>
                <a:gd name="T9" fmla="*/ 3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110">
                  <a:moveTo>
                    <a:pt x="167" y="35"/>
                  </a:moveTo>
                  <a:lnTo>
                    <a:pt x="17" y="110"/>
                  </a:lnTo>
                  <a:lnTo>
                    <a:pt x="0" y="77"/>
                  </a:lnTo>
                  <a:lnTo>
                    <a:pt x="149" y="0"/>
                  </a:lnTo>
                  <a:lnTo>
                    <a:pt x="167" y="35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3" name="Freeform 95"/>
            <p:cNvSpPr>
              <a:spLocks/>
            </p:cNvSpPr>
            <p:nvPr/>
          </p:nvSpPr>
          <p:spPr bwMode="auto">
            <a:xfrm>
              <a:off x="12263438" y="4833144"/>
              <a:ext cx="341313" cy="214313"/>
            </a:xfrm>
            <a:custGeom>
              <a:avLst/>
              <a:gdLst>
                <a:gd name="T0" fmla="*/ 215 w 215"/>
                <a:gd name="T1" fmla="*/ 35 h 135"/>
                <a:gd name="T2" fmla="*/ 18 w 215"/>
                <a:gd name="T3" fmla="*/ 135 h 135"/>
                <a:gd name="T4" fmla="*/ 0 w 215"/>
                <a:gd name="T5" fmla="*/ 101 h 135"/>
                <a:gd name="T6" fmla="*/ 197 w 215"/>
                <a:gd name="T7" fmla="*/ 0 h 135"/>
                <a:gd name="T8" fmla="*/ 215 w 215"/>
                <a:gd name="T9" fmla="*/ 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135">
                  <a:moveTo>
                    <a:pt x="215" y="35"/>
                  </a:moveTo>
                  <a:lnTo>
                    <a:pt x="18" y="135"/>
                  </a:lnTo>
                  <a:lnTo>
                    <a:pt x="0" y="101"/>
                  </a:lnTo>
                  <a:lnTo>
                    <a:pt x="197" y="0"/>
                  </a:lnTo>
                  <a:lnTo>
                    <a:pt x="215" y="35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4" name="Freeform 96"/>
            <p:cNvSpPr>
              <a:spLocks/>
            </p:cNvSpPr>
            <p:nvPr/>
          </p:nvSpPr>
          <p:spPr bwMode="auto">
            <a:xfrm>
              <a:off x="11893551" y="4983957"/>
              <a:ext cx="165100" cy="123825"/>
            </a:xfrm>
            <a:custGeom>
              <a:avLst/>
              <a:gdLst>
                <a:gd name="T0" fmla="*/ 104 w 104"/>
                <a:gd name="T1" fmla="*/ 34 h 78"/>
                <a:gd name="T2" fmla="*/ 17 w 104"/>
                <a:gd name="T3" fmla="*/ 78 h 78"/>
                <a:gd name="T4" fmla="*/ 0 w 104"/>
                <a:gd name="T5" fmla="*/ 44 h 78"/>
                <a:gd name="T6" fmla="*/ 85 w 104"/>
                <a:gd name="T7" fmla="*/ 0 h 78"/>
                <a:gd name="T8" fmla="*/ 104 w 104"/>
                <a:gd name="T9" fmla="*/ 3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78">
                  <a:moveTo>
                    <a:pt x="104" y="34"/>
                  </a:moveTo>
                  <a:lnTo>
                    <a:pt x="17" y="78"/>
                  </a:lnTo>
                  <a:lnTo>
                    <a:pt x="0" y="44"/>
                  </a:lnTo>
                  <a:lnTo>
                    <a:pt x="85" y="0"/>
                  </a:lnTo>
                  <a:lnTo>
                    <a:pt x="104" y="34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5" name="Freeform 97"/>
            <p:cNvSpPr>
              <a:spLocks/>
            </p:cNvSpPr>
            <p:nvPr/>
          </p:nvSpPr>
          <p:spPr bwMode="auto">
            <a:xfrm>
              <a:off x="12099926" y="4879182"/>
              <a:ext cx="165100" cy="122238"/>
            </a:xfrm>
            <a:custGeom>
              <a:avLst/>
              <a:gdLst>
                <a:gd name="T0" fmla="*/ 104 w 104"/>
                <a:gd name="T1" fmla="*/ 33 h 77"/>
                <a:gd name="T2" fmla="*/ 19 w 104"/>
                <a:gd name="T3" fmla="*/ 77 h 77"/>
                <a:gd name="T4" fmla="*/ 0 w 104"/>
                <a:gd name="T5" fmla="*/ 44 h 77"/>
                <a:gd name="T6" fmla="*/ 87 w 104"/>
                <a:gd name="T7" fmla="*/ 0 h 77"/>
                <a:gd name="T8" fmla="*/ 104 w 104"/>
                <a:gd name="T9" fmla="*/ 33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77">
                  <a:moveTo>
                    <a:pt x="104" y="33"/>
                  </a:moveTo>
                  <a:lnTo>
                    <a:pt x="19" y="77"/>
                  </a:lnTo>
                  <a:lnTo>
                    <a:pt x="0" y="44"/>
                  </a:lnTo>
                  <a:lnTo>
                    <a:pt x="87" y="0"/>
                  </a:lnTo>
                  <a:lnTo>
                    <a:pt x="104" y="33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6" name="Freeform 98"/>
            <p:cNvSpPr>
              <a:spLocks/>
            </p:cNvSpPr>
            <p:nvPr/>
          </p:nvSpPr>
          <p:spPr bwMode="auto">
            <a:xfrm>
              <a:off x="12307888" y="4731544"/>
              <a:ext cx="244475" cy="165100"/>
            </a:xfrm>
            <a:custGeom>
              <a:avLst/>
              <a:gdLst>
                <a:gd name="T0" fmla="*/ 154 w 154"/>
                <a:gd name="T1" fmla="*/ 34 h 104"/>
                <a:gd name="T2" fmla="*/ 17 w 154"/>
                <a:gd name="T3" fmla="*/ 104 h 104"/>
                <a:gd name="T4" fmla="*/ 0 w 154"/>
                <a:gd name="T5" fmla="*/ 69 h 104"/>
                <a:gd name="T6" fmla="*/ 136 w 154"/>
                <a:gd name="T7" fmla="*/ 0 h 104"/>
                <a:gd name="T8" fmla="*/ 154 w 154"/>
                <a:gd name="T9" fmla="*/ 3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04">
                  <a:moveTo>
                    <a:pt x="154" y="34"/>
                  </a:moveTo>
                  <a:lnTo>
                    <a:pt x="17" y="104"/>
                  </a:lnTo>
                  <a:lnTo>
                    <a:pt x="0" y="69"/>
                  </a:lnTo>
                  <a:lnTo>
                    <a:pt x="136" y="0"/>
                  </a:lnTo>
                  <a:lnTo>
                    <a:pt x="154" y="34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9" name="Rectangle 101"/>
            <p:cNvSpPr>
              <a:spLocks noChangeArrowheads="1"/>
            </p:cNvSpPr>
            <p:nvPr/>
          </p:nvSpPr>
          <p:spPr bwMode="auto">
            <a:xfrm>
              <a:off x="10460038" y="3688557"/>
              <a:ext cx="1588" cy="1588"/>
            </a:xfrm>
            <a:prstGeom prst="rect">
              <a:avLst/>
            </a:pr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0" name="Rectangle 102"/>
            <p:cNvSpPr>
              <a:spLocks noChangeArrowheads="1"/>
            </p:cNvSpPr>
            <p:nvPr/>
          </p:nvSpPr>
          <p:spPr bwMode="auto">
            <a:xfrm>
              <a:off x="10460038" y="3688557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3" name="Freeform 105"/>
            <p:cNvSpPr>
              <a:spLocks/>
            </p:cNvSpPr>
            <p:nvPr/>
          </p:nvSpPr>
          <p:spPr bwMode="auto">
            <a:xfrm>
              <a:off x="10460038" y="3688557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1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4" name="Freeform 106"/>
            <p:cNvSpPr>
              <a:spLocks/>
            </p:cNvSpPr>
            <p:nvPr/>
          </p:nvSpPr>
          <p:spPr bwMode="auto">
            <a:xfrm>
              <a:off x="10460038" y="3688557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1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7" name="Freeform 109"/>
            <p:cNvSpPr>
              <a:spLocks/>
            </p:cNvSpPr>
            <p:nvPr/>
          </p:nvSpPr>
          <p:spPr bwMode="auto">
            <a:xfrm>
              <a:off x="10460038" y="3688557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1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8" name="Freeform 110"/>
            <p:cNvSpPr>
              <a:spLocks/>
            </p:cNvSpPr>
            <p:nvPr/>
          </p:nvSpPr>
          <p:spPr bwMode="auto">
            <a:xfrm>
              <a:off x="10460038" y="3688557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1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1" name="Freeform 113"/>
            <p:cNvSpPr>
              <a:spLocks/>
            </p:cNvSpPr>
            <p:nvPr/>
          </p:nvSpPr>
          <p:spPr bwMode="auto">
            <a:xfrm>
              <a:off x="10460038" y="3688557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1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2" name="Freeform 114"/>
            <p:cNvSpPr>
              <a:spLocks/>
            </p:cNvSpPr>
            <p:nvPr/>
          </p:nvSpPr>
          <p:spPr bwMode="auto">
            <a:xfrm>
              <a:off x="10460038" y="3688557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1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5" name="Freeform 117"/>
            <p:cNvSpPr>
              <a:spLocks/>
            </p:cNvSpPr>
            <p:nvPr/>
          </p:nvSpPr>
          <p:spPr bwMode="auto">
            <a:xfrm>
              <a:off x="10460038" y="3686969"/>
              <a:ext cx="4763" cy="1588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1 h 1"/>
                <a:gd name="T4" fmla="*/ 1 w 3"/>
                <a:gd name="T5" fmla="*/ 1 h 1"/>
                <a:gd name="T6" fmla="*/ 3 w 3"/>
                <a:gd name="T7" fmla="*/ 1 h 1"/>
                <a:gd name="T8" fmla="*/ 3 w 3"/>
                <a:gd name="T9" fmla="*/ 1 h 1"/>
                <a:gd name="T10" fmla="*/ 0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6" name="Freeform 118"/>
            <p:cNvSpPr>
              <a:spLocks/>
            </p:cNvSpPr>
            <p:nvPr/>
          </p:nvSpPr>
          <p:spPr bwMode="auto">
            <a:xfrm>
              <a:off x="10460038" y="3686969"/>
              <a:ext cx="4763" cy="1588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1 h 1"/>
                <a:gd name="T4" fmla="*/ 1 w 3"/>
                <a:gd name="T5" fmla="*/ 1 h 1"/>
                <a:gd name="T6" fmla="*/ 3 w 3"/>
                <a:gd name="T7" fmla="*/ 1 h 1"/>
                <a:gd name="T8" fmla="*/ 3 w 3"/>
                <a:gd name="T9" fmla="*/ 1 h 1"/>
                <a:gd name="T10" fmla="*/ 0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9" name="Freeform 121"/>
            <p:cNvSpPr>
              <a:spLocks/>
            </p:cNvSpPr>
            <p:nvPr/>
          </p:nvSpPr>
          <p:spPr bwMode="auto">
            <a:xfrm>
              <a:off x="10460038" y="3686969"/>
              <a:ext cx="4763" cy="1588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3 w 3"/>
                <a:gd name="T5" fmla="*/ 1 h 1"/>
                <a:gd name="T6" fmla="*/ 3 w 3"/>
                <a:gd name="T7" fmla="*/ 1 h 1"/>
                <a:gd name="T8" fmla="*/ 3 w 3"/>
                <a:gd name="T9" fmla="*/ 1 h 1"/>
                <a:gd name="T10" fmla="*/ 1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0" name="Freeform 122"/>
            <p:cNvSpPr>
              <a:spLocks/>
            </p:cNvSpPr>
            <p:nvPr/>
          </p:nvSpPr>
          <p:spPr bwMode="auto">
            <a:xfrm>
              <a:off x="10460038" y="3686969"/>
              <a:ext cx="4763" cy="1588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3 w 3"/>
                <a:gd name="T5" fmla="*/ 1 h 1"/>
                <a:gd name="T6" fmla="*/ 3 w 3"/>
                <a:gd name="T7" fmla="*/ 1 h 1"/>
                <a:gd name="T8" fmla="*/ 3 w 3"/>
                <a:gd name="T9" fmla="*/ 1 h 1"/>
                <a:gd name="T10" fmla="*/ 1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3" name="Freeform 125"/>
            <p:cNvSpPr>
              <a:spLocks/>
            </p:cNvSpPr>
            <p:nvPr/>
          </p:nvSpPr>
          <p:spPr bwMode="auto">
            <a:xfrm>
              <a:off x="10461626" y="3686969"/>
              <a:ext cx="3175" cy="1588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2 w 2"/>
                <a:gd name="T5" fmla="*/ 1 h 1"/>
                <a:gd name="T6" fmla="*/ 2 w 2"/>
                <a:gd name="T7" fmla="*/ 1 h 1"/>
                <a:gd name="T8" fmla="*/ 2 w 2"/>
                <a:gd name="T9" fmla="*/ 1 h 1"/>
                <a:gd name="T10" fmla="*/ 0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4" name="Freeform 126"/>
            <p:cNvSpPr>
              <a:spLocks/>
            </p:cNvSpPr>
            <p:nvPr/>
          </p:nvSpPr>
          <p:spPr bwMode="auto">
            <a:xfrm>
              <a:off x="10461626" y="3686969"/>
              <a:ext cx="3175" cy="1588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2 w 2"/>
                <a:gd name="T5" fmla="*/ 1 h 1"/>
                <a:gd name="T6" fmla="*/ 2 w 2"/>
                <a:gd name="T7" fmla="*/ 1 h 1"/>
                <a:gd name="T8" fmla="*/ 2 w 2"/>
                <a:gd name="T9" fmla="*/ 1 h 1"/>
                <a:gd name="T10" fmla="*/ 0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7" name="Freeform 129"/>
            <p:cNvSpPr>
              <a:spLocks/>
            </p:cNvSpPr>
            <p:nvPr/>
          </p:nvSpPr>
          <p:spPr bwMode="auto">
            <a:xfrm>
              <a:off x="10461626" y="3686969"/>
              <a:ext cx="4763" cy="1588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2 w 3"/>
                <a:gd name="T5" fmla="*/ 1 h 1"/>
                <a:gd name="T6" fmla="*/ 3 w 3"/>
                <a:gd name="T7" fmla="*/ 1 h 1"/>
                <a:gd name="T8" fmla="*/ 3 w 3"/>
                <a:gd name="T9" fmla="*/ 1 h 1"/>
                <a:gd name="T10" fmla="*/ 0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8" name="Freeform 130"/>
            <p:cNvSpPr>
              <a:spLocks/>
            </p:cNvSpPr>
            <p:nvPr/>
          </p:nvSpPr>
          <p:spPr bwMode="auto">
            <a:xfrm>
              <a:off x="10461626" y="3686969"/>
              <a:ext cx="4763" cy="1588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2 w 3"/>
                <a:gd name="T5" fmla="*/ 1 h 1"/>
                <a:gd name="T6" fmla="*/ 3 w 3"/>
                <a:gd name="T7" fmla="*/ 1 h 1"/>
                <a:gd name="T8" fmla="*/ 3 w 3"/>
                <a:gd name="T9" fmla="*/ 1 h 1"/>
                <a:gd name="T10" fmla="*/ 0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1" name="Freeform 133"/>
            <p:cNvSpPr>
              <a:spLocks/>
            </p:cNvSpPr>
            <p:nvPr/>
          </p:nvSpPr>
          <p:spPr bwMode="auto">
            <a:xfrm>
              <a:off x="10461626" y="3686969"/>
              <a:ext cx="4763" cy="1588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3 w 3"/>
                <a:gd name="T5" fmla="*/ 1 h 1"/>
                <a:gd name="T6" fmla="*/ 3 w 3"/>
                <a:gd name="T7" fmla="*/ 1 h 1"/>
                <a:gd name="T8" fmla="*/ 3 w 3"/>
                <a:gd name="T9" fmla="*/ 1 h 1"/>
                <a:gd name="T10" fmla="*/ 0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2" name="Freeform 134"/>
            <p:cNvSpPr>
              <a:spLocks/>
            </p:cNvSpPr>
            <p:nvPr/>
          </p:nvSpPr>
          <p:spPr bwMode="auto">
            <a:xfrm>
              <a:off x="10461626" y="3686969"/>
              <a:ext cx="4763" cy="1588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3 w 3"/>
                <a:gd name="T5" fmla="*/ 1 h 1"/>
                <a:gd name="T6" fmla="*/ 3 w 3"/>
                <a:gd name="T7" fmla="*/ 1 h 1"/>
                <a:gd name="T8" fmla="*/ 3 w 3"/>
                <a:gd name="T9" fmla="*/ 1 h 1"/>
                <a:gd name="T10" fmla="*/ 0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5" name="Freeform 137"/>
            <p:cNvSpPr>
              <a:spLocks/>
            </p:cNvSpPr>
            <p:nvPr/>
          </p:nvSpPr>
          <p:spPr bwMode="auto">
            <a:xfrm>
              <a:off x="10461626" y="3683794"/>
              <a:ext cx="4763" cy="4763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2 h 3"/>
                <a:gd name="T4" fmla="*/ 3 w 3"/>
                <a:gd name="T5" fmla="*/ 3 h 3"/>
                <a:gd name="T6" fmla="*/ 3 w 3"/>
                <a:gd name="T7" fmla="*/ 3 h 3"/>
                <a:gd name="T8" fmla="*/ 3 w 3"/>
                <a:gd name="T9" fmla="*/ 3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2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6" name="Freeform 138"/>
            <p:cNvSpPr>
              <a:spLocks/>
            </p:cNvSpPr>
            <p:nvPr/>
          </p:nvSpPr>
          <p:spPr bwMode="auto">
            <a:xfrm>
              <a:off x="10461626" y="3683794"/>
              <a:ext cx="4763" cy="4763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2 h 3"/>
                <a:gd name="T4" fmla="*/ 3 w 3"/>
                <a:gd name="T5" fmla="*/ 3 h 3"/>
                <a:gd name="T6" fmla="*/ 3 w 3"/>
                <a:gd name="T7" fmla="*/ 3 h 3"/>
                <a:gd name="T8" fmla="*/ 3 w 3"/>
                <a:gd name="T9" fmla="*/ 3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2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9" name="Freeform 141"/>
            <p:cNvSpPr>
              <a:spLocks/>
            </p:cNvSpPr>
            <p:nvPr/>
          </p:nvSpPr>
          <p:spPr bwMode="auto">
            <a:xfrm>
              <a:off x="10461626" y="3683794"/>
              <a:ext cx="7938" cy="4763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0 h 3"/>
                <a:gd name="T4" fmla="*/ 3 w 5"/>
                <a:gd name="T5" fmla="*/ 3 h 3"/>
                <a:gd name="T6" fmla="*/ 5 w 5"/>
                <a:gd name="T7" fmla="*/ 3 h 3"/>
                <a:gd name="T8" fmla="*/ 5 w 5"/>
                <a:gd name="T9" fmla="*/ 3 h 3"/>
                <a:gd name="T10" fmla="*/ 0 w 5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0" y="0"/>
                  </a:lnTo>
                  <a:lnTo>
                    <a:pt x="3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0" name="Freeform 142"/>
            <p:cNvSpPr>
              <a:spLocks/>
            </p:cNvSpPr>
            <p:nvPr/>
          </p:nvSpPr>
          <p:spPr bwMode="auto">
            <a:xfrm>
              <a:off x="10461626" y="3683794"/>
              <a:ext cx="7938" cy="4763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0 h 3"/>
                <a:gd name="T4" fmla="*/ 3 w 5"/>
                <a:gd name="T5" fmla="*/ 3 h 3"/>
                <a:gd name="T6" fmla="*/ 5 w 5"/>
                <a:gd name="T7" fmla="*/ 3 h 3"/>
                <a:gd name="T8" fmla="*/ 5 w 5"/>
                <a:gd name="T9" fmla="*/ 3 h 3"/>
                <a:gd name="T10" fmla="*/ 0 w 5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0" y="0"/>
                  </a:lnTo>
                  <a:lnTo>
                    <a:pt x="3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3" name="Freeform 145"/>
            <p:cNvSpPr>
              <a:spLocks/>
            </p:cNvSpPr>
            <p:nvPr/>
          </p:nvSpPr>
          <p:spPr bwMode="auto">
            <a:xfrm>
              <a:off x="10461626" y="3683794"/>
              <a:ext cx="7938" cy="4763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0 h 3"/>
                <a:gd name="T4" fmla="*/ 5 w 5"/>
                <a:gd name="T5" fmla="*/ 3 h 3"/>
                <a:gd name="T6" fmla="*/ 5 w 5"/>
                <a:gd name="T7" fmla="*/ 3 h 3"/>
                <a:gd name="T8" fmla="*/ 5 w 5"/>
                <a:gd name="T9" fmla="*/ 3 h 3"/>
                <a:gd name="T10" fmla="*/ 0 w 5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4" name="Freeform 146"/>
            <p:cNvSpPr>
              <a:spLocks/>
            </p:cNvSpPr>
            <p:nvPr/>
          </p:nvSpPr>
          <p:spPr bwMode="auto">
            <a:xfrm>
              <a:off x="10461626" y="3683794"/>
              <a:ext cx="7938" cy="4763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0 h 3"/>
                <a:gd name="T4" fmla="*/ 5 w 5"/>
                <a:gd name="T5" fmla="*/ 3 h 3"/>
                <a:gd name="T6" fmla="*/ 5 w 5"/>
                <a:gd name="T7" fmla="*/ 3 h 3"/>
                <a:gd name="T8" fmla="*/ 5 w 5"/>
                <a:gd name="T9" fmla="*/ 3 h 3"/>
                <a:gd name="T10" fmla="*/ 0 w 5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7" name="Freeform 149"/>
            <p:cNvSpPr>
              <a:spLocks/>
            </p:cNvSpPr>
            <p:nvPr/>
          </p:nvSpPr>
          <p:spPr bwMode="auto">
            <a:xfrm>
              <a:off x="10461626" y="3683794"/>
              <a:ext cx="7938" cy="4763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0 h 3"/>
                <a:gd name="T4" fmla="*/ 5 w 5"/>
                <a:gd name="T5" fmla="*/ 3 h 3"/>
                <a:gd name="T6" fmla="*/ 5 w 5"/>
                <a:gd name="T7" fmla="*/ 3 h 3"/>
                <a:gd name="T8" fmla="*/ 5 w 5"/>
                <a:gd name="T9" fmla="*/ 3 h 3"/>
                <a:gd name="T10" fmla="*/ 0 w 5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8" name="Freeform 150"/>
            <p:cNvSpPr>
              <a:spLocks/>
            </p:cNvSpPr>
            <p:nvPr/>
          </p:nvSpPr>
          <p:spPr bwMode="auto">
            <a:xfrm>
              <a:off x="10461626" y="3683794"/>
              <a:ext cx="7938" cy="4763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0 h 3"/>
                <a:gd name="T4" fmla="*/ 5 w 5"/>
                <a:gd name="T5" fmla="*/ 3 h 3"/>
                <a:gd name="T6" fmla="*/ 5 w 5"/>
                <a:gd name="T7" fmla="*/ 3 h 3"/>
                <a:gd name="T8" fmla="*/ 5 w 5"/>
                <a:gd name="T9" fmla="*/ 3 h 3"/>
                <a:gd name="T10" fmla="*/ 0 w 5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1" name="Freeform 153"/>
            <p:cNvSpPr>
              <a:spLocks/>
            </p:cNvSpPr>
            <p:nvPr/>
          </p:nvSpPr>
          <p:spPr bwMode="auto">
            <a:xfrm>
              <a:off x="10461626" y="3683794"/>
              <a:ext cx="11113" cy="4763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0 h 3"/>
                <a:gd name="T4" fmla="*/ 5 w 7"/>
                <a:gd name="T5" fmla="*/ 3 h 3"/>
                <a:gd name="T6" fmla="*/ 7 w 7"/>
                <a:gd name="T7" fmla="*/ 3 h 3"/>
                <a:gd name="T8" fmla="*/ 7 w 7"/>
                <a:gd name="T9" fmla="*/ 2 h 3"/>
                <a:gd name="T10" fmla="*/ 0 w 7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7" y="3"/>
                  </a:lnTo>
                  <a:lnTo>
                    <a:pt x="7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2" name="Freeform 154"/>
            <p:cNvSpPr>
              <a:spLocks/>
            </p:cNvSpPr>
            <p:nvPr/>
          </p:nvSpPr>
          <p:spPr bwMode="auto">
            <a:xfrm>
              <a:off x="10461626" y="3683794"/>
              <a:ext cx="11113" cy="4763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0 h 3"/>
                <a:gd name="T4" fmla="*/ 5 w 7"/>
                <a:gd name="T5" fmla="*/ 3 h 3"/>
                <a:gd name="T6" fmla="*/ 7 w 7"/>
                <a:gd name="T7" fmla="*/ 3 h 3"/>
                <a:gd name="T8" fmla="*/ 7 w 7"/>
                <a:gd name="T9" fmla="*/ 2 h 3"/>
                <a:gd name="T10" fmla="*/ 0 w 7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7" y="3"/>
                  </a:lnTo>
                  <a:lnTo>
                    <a:pt x="7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5" name="Freeform 157"/>
            <p:cNvSpPr>
              <a:spLocks/>
            </p:cNvSpPr>
            <p:nvPr/>
          </p:nvSpPr>
          <p:spPr bwMode="auto">
            <a:xfrm>
              <a:off x="10461626" y="3683794"/>
              <a:ext cx="11113" cy="4763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0 h 3"/>
                <a:gd name="T4" fmla="*/ 7 w 7"/>
                <a:gd name="T5" fmla="*/ 2 h 3"/>
                <a:gd name="T6" fmla="*/ 7 w 7"/>
                <a:gd name="T7" fmla="*/ 3 h 3"/>
                <a:gd name="T8" fmla="*/ 7 w 7"/>
                <a:gd name="T9" fmla="*/ 2 h 3"/>
                <a:gd name="T10" fmla="*/ 0 w 7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0" y="0"/>
                  </a:lnTo>
                  <a:lnTo>
                    <a:pt x="7" y="2"/>
                  </a:lnTo>
                  <a:lnTo>
                    <a:pt x="7" y="3"/>
                  </a:lnTo>
                  <a:lnTo>
                    <a:pt x="7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6" name="Freeform 158"/>
            <p:cNvSpPr>
              <a:spLocks/>
            </p:cNvSpPr>
            <p:nvPr/>
          </p:nvSpPr>
          <p:spPr bwMode="auto">
            <a:xfrm>
              <a:off x="10461626" y="3683794"/>
              <a:ext cx="11113" cy="4763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0 h 3"/>
                <a:gd name="T4" fmla="*/ 7 w 7"/>
                <a:gd name="T5" fmla="*/ 2 h 3"/>
                <a:gd name="T6" fmla="*/ 7 w 7"/>
                <a:gd name="T7" fmla="*/ 3 h 3"/>
                <a:gd name="T8" fmla="*/ 7 w 7"/>
                <a:gd name="T9" fmla="*/ 2 h 3"/>
                <a:gd name="T10" fmla="*/ 0 w 7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0" y="0"/>
                  </a:lnTo>
                  <a:lnTo>
                    <a:pt x="7" y="2"/>
                  </a:lnTo>
                  <a:lnTo>
                    <a:pt x="7" y="3"/>
                  </a:lnTo>
                  <a:lnTo>
                    <a:pt x="7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9" name="Freeform 161"/>
            <p:cNvSpPr>
              <a:spLocks/>
            </p:cNvSpPr>
            <p:nvPr/>
          </p:nvSpPr>
          <p:spPr bwMode="auto">
            <a:xfrm>
              <a:off x="10461626" y="3680619"/>
              <a:ext cx="11113" cy="7938"/>
            </a:xfrm>
            <a:custGeom>
              <a:avLst/>
              <a:gdLst>
                <a:gd name="T0" fmla="*/ 0 w 7"/>
                <a:gd name="T1" fmla="*/ 0 h 5"/>
                <a:gd name="T2" fmla="*/ 0 w 7"/>
                <a:gd name="T3" fmla="*/ 2 h 5"/>
                <a:gd name="T4" fmla="*/ 7 w 7"/>
                <a:gd name="T5" fmla="*/ 4 h 5"/>
                <a:gd name="T6" fmla="*/ 7 w 7"/>
                <a:gd name="T7" fmla="*/ 5 h 5"/>
                <a:gd name="T8" fmla="*/ 7 w 7"/>
                <a:gd name="T9" fmla="*/ 4 h 5"/>
                <a:gd name="T10" fmla="*/ 0 w 7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0"/>
                  </a:moveTo>
                  <a:lnTo>
                    <a:pt x="0" y="2"/>
                  </a:lnTo>
                  <a:lnTo>
                    <a:pt x="7" y="4"/>
                  </a:lnTo>
                  <a:lnTo>
                    <a:pt x="7" y="5"/>
                  </a:lnTo>
                  <a:lnTo>
                    <a:pt x="7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0" name="Freeform 162"/>
            <p:cNvSpPr>
              <a:spLocks/>
            </p:cNvSpPr>
            <p:nvPr/>
          </p:nvSpPr>
          <p:spPr bwMode="auto">
            <a:xfrm>
              <a:off x="10461626" y="3680619"/>
              <a:ext cx="11113" cy="7938"/>
            </a:xfrm>
            <a:custGeom>
              <a:avLst/>
              <a:gdLst>
                <a:gd name="T0" fmla="*/ 0 w 7"/>
                <a:gd name="T1" fmla="*/ 0 h 5"/>
                <a:gd name="T2" fmla="*/ 0 w 7"/>
                <a:gd name="T3" fmla="*/ 2 h 5"/>
                <a:gd name="T4" fmla="*/ 7 w 7"/>
                <a:gd name="T5" fmla="*/ 4 h 5"/>
                <a:gd name="T6" fmla="*/ 7 w 7"/>
                <a:gd name="T7" fmla="*/ 5 h 5"/>
                <a:gd name="T8" fmla="*/ 7 w 7"/>
                <a:gd name="T9" fmla="*/ 4 h 5"/>
                <a:gd name="T10" fmla="*/ 0 w 7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0"/>
                  </a:moveTo>
                  <a:lnTo>
                    <a:pt x="0" y="2"/>
                  </a:lnTo>
                  <a:lnTo>
                    <a:pt x="7" y="4"/>
                  </a:lnTo>
                  <a:lnTo>
                    <a:pt x="7" y="5"/>
                  </a:lnTo>
                  <a:lnTo>
                    <a:pt x="7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3" name="Freeform 165"/>
            <p:cNvSpPr>
              <a:spLocks/>
            </p:cNvSpPr>
            <p:nvPr/>
          </p:nvSpPr>
          <p:spPr bwMode="auto">
            <a:xfrm>
              <a:off x="10461626" y="3680619"/>
              <a:ext cx="12700" cy="6350"/>
            </a:xfrm>
            <a:custGeom>
              <a:avLst/>
              <a:gdLst>
                <a:gd name="T0" fmla="*/ 0 w 8"/>
                <a:gd name="T1" fmla="*/ 0 h 4"/>
                <a:gd name="T2" fmla="*/ 0 w 8"/>
                <a:gd name="T3" fmla="*/ 0 h 4"/>
                <a:gd name="T4" fmla="*/ 7 w 8"/>
                <a:gd name="T5" fmla="*/ 4 h 4"/>
                <a:gd name="T6" fmla="*/ 8 w 8"/>
                <a:gd name="T7" fmla="*/ 4 h 4"/>
                <a:gd name="T8" fmla="*/ 8 w 8"/>
                <a:gd name="T9" fmla="*/ 4 h 4"/>
                <a:gd name="T10" fmla="*/ 0 w 8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0" y="0"/>
                  </a:moveTo>
                  <a:lnTo>
                    <a:pt x="0" y="0"/>
                  </a:lnTo>
                  <a:lnTo>
                    <a:pt x="7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4" name="Freeform 166"/>
            <p:cNvSpPr>
              <a:spLocks/>
            </p:cNvSpPr>
            <p:nvPr/>
          </p:nvSpPr>
          <p:spPr bwMode="auto">
            <a:xfrm>
              <a:off x="10461626" y="3680619"/>
              <a:ext cx="12700" cy="6350"/>
            </a:xfrm>
            <a:custGeom>
              <a:avLst/>
              <a:gdLst>
                <a:gd name="T0" fmla="*/ 0 w 8"/>
                <a:gd name="T1" fmla="*/ 0 h 4"/>
                <a:gd name="T2" fmla="*/ 0 w 8"/>
                <a:gd name="T3" fmla="*/ 0 h 4"/>
                <a:gd name="T4" fmla="*/ 7 w 8"/>
                <a:gd name="T5" fmla="*/ 4 h 4"/>
                <a:gd name="T6" fmla="*/ 8 w 8"/>
                <a:gd name="T7" fmla="*/ 4 h 4"/>
                <a:gd name="T8" fmla="*/ 8 w 8"/>
                <a:gd name="T9" fmla="*/ 4 h 4"/>
                <a:gd name="T10" fmla="*/ 0 w 8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0" y="0"/>
                  </a:moveTo>
                  <a:lnTo>
                    <a:pt x="0" y="0"/>
                  </a:lnTo>
                  <a:lnTo>
                    <a:pt x="7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7" name="Freeform 169"/>
            <p:cNvSpPr>
              <a:spLocks/>
            </p:cNvSpPr>
            <p:nvPr/>
          </p:nvSpPr>
          <p:spPr bwMode="auto">
            <a:xfrm>
              <a:off x="10461626" y="3680619"/>
              <a:ext cx="12700" cy="6350"/>
            </a:xfrm>
            <a:custGeom>
              <a:avLst/>
              <a:gdLst>
                <a:gd name="T0" fmla="*/ 2 w 8"/>
                <a:gd name="T1" fmla="*/ 0 h 4"/>
                <a:gd name="T2" fmla="*/ 0 w 8"/>
                <a:gd name="T3" fmla="*/ 0 h 4"/>
                <a:gd name="T4" fmla="*/ 8 w 8"/>
                <a:gd name="T5" fmla="*/ 4 h 4"/>
                <a:gd name="T6" fmla="*/ 8 w 8"/>
                <a:gd name="T7" fmla="*/ 4 h 4"/>
                <a:gd name="T8" fmla="*/ 8 w 8"/>
                <a:gd name="T9" fmla="*/ 4 h 4"/>
                <a:gd name="T10" fmla="*/ 2 w 8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2" y="0"/>
                  </a:moveTo>
                  <a:lnTo>
                    <a:pt x="0" y="0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8" name="Freeform 170"/>
            <p:cNvSpPr>
              <a:spLocks/>
            </p:cNvSpPr>
            <p:nvPr/>
          </p:nvSpPr>
          <p:spPr bwMode="auto">
            <a:xfrm>
              <a:off x="10461626" y="3680619"/>
              <a:ext cx="12700" cy="6350"/>
            </a:xfrm>
            <a:custGeom>
              <a:avLst/>
              <a:gdLst>
                <a:gd name="T0" fmla="*/ 2 w 8"/>
                <a:gd name="T1" fmla="*/ 0 h 4"/>
                <a:gd name="T2" fmla="*/ 0 w 8"/>
                <a:gd name="T3" fmla="*/ 0 h 4"/>
                <a:gd name="T4" fmla="*/ 8 w 8"/>
                <a:gd name="T5" fmla="*/ 4 h 4"/>
                <a:gd name="T6" fmla="*/ 8 w 8"/>
                <a:gd name="T7" fmla="*/ 4 h 4"/>
                <a:gd name="T8" fmla="*/ 8 w 8"/>
                <a:gd name="T9" fmla="*/ 4 h 4"/>
                <a:gd name="T10" fmla="*/ 2 w 8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2" y="0"/>
                  </a:moveTo>
                  <a:lnTo>
                    <a:pt x="0" y="0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1" name="Freeform 173"/>
            <p:cNvSpPr>
              <a:spLocks/>
            </p:cNvSpPr>
            <p:nvPr/>
          </p:nvSpPr>
          <p:spPr bwMode="auto">
            <a:xfrm>
              <a:off x="10464801" y="3680619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4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2" name="Freeform 174"/>
            <p:cNvSpPr>
              <a:spLocks/>
            </p:cNvSpPr>
            <p:nvPr/>
          </p:nvSpPr>
          <p:spPr bwMode="auto">
            <a:xfrm>
              <a:off x="10464801" y="3680619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4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5" name="Freeform 177"/>
            <p:cNvSpPr>
              <a:spLocks/>
            </p:cNvSpPr>
            <p:nvPr/>
          </p:nvSpPr>
          <p:spPr bwMode="auto">
            <a:xfrm>
              <a:off x="10464801" y="3680619"/>
              <a:ext cx="12700" cy="6350"/>
            </a:xfrm>
            <a:custGeom>
              <a:avLst/>
              <a:gdLst>
                <a:gd name="T0" fmla="*/ 0 w 8"/>
                <a:gd name="T1" fmla="*/ 0 h 4"/>
                <a:gd name="T2" fmla="*/ 0 w 8"/>
                <a:gd name="T3" fmla="*/ 0 h 4"/>
                <a:gd name="T4" fmla="*/ 6 w 8"/>
                <a:gd name="T5" fmla="*/ 4 h 4"/>
                <a:gd name="T6" fmla="*/ 8 w 8"/>
                <a:gd name="T7" fmla="*/ 4 h 4"/>
                <a:gd name="T8" fmla="*/ 8 w 8"/>
                <a:gd name="T9" fmla="*/ 4 h 4"/>
                <a:gd name="T10" fmla="*/ 0 w 8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0" y="0"/>
                  </a:moveTo>
                  <a:lnTo>
                    <a:pt x="0" y="0"/>
                  </a:lnTo>
                  <a:lnTo>
                    <a:pt x="6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6" name="Freeform 178"/>
            <p:cNvSpPr>
              <a:spLocks/>
            </p:cNvSpPr>
            <p:nvPr/>
          </p:nvSpPr>
          <p:spPr bwMode="auto">
            <a:xfrm>
              <a:off x="10464801" y="3680619"/>
              <a:ext cx="12700" cy="6350"/>
            </a:xfrm>
            <a:custGeom>
              <a:avLst/>
              <a:gdLst>
                <a:gd name="T0" fmla="*/ 0 w 8"/>
                <a:gd name="T1" fmla="*/ 0 h 4"/>
                <a:gd name="T2" fmla="*/ 0 w 8"/>
                <a:gd name="T3" fmla="*/ 0 h 4"/>
                <a:gd name="T4" fmla="*/ 6 w 8"/>
                <a:gd name="T5" fmla="*/ 4 h 4"/>
                <a:gd name="T6" fmla="*/ 8 w 8"/>
                <a:gd name="T7" fmla="*/ 4 h 4"/>
                <a:gd name="T8" fmla="*/ 8 w 8"/>
                <a:gd name="T9" fmla="*/ 4 h 4"/>
                <a:gd name="T10" fmla="*/ 0 w 8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0" y="0"/>
                  </a:moveTo>
                  <a:lnTo>
                    <a:pt x="0" y="0"/>
                  </a:lnTo>
                  <a:lnTo>
                    <a:pt x="6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9" name="Freeform 181"/>
            <p:cNvSpPr>
              <a:spLocks/>
            </p:cNvSpPr>
            <p:nvPr/>
          </p:nvSpPr>
          <p:spPr bwMode="auto">
            <a:xfrm>
              <a:off x="10464801" y="3680619"/>
              <a:ext cx="12700" cy="6350"/>
            </a:xfrm>
            <a:custGeom>
              <a:avLst/>
              <a:gdLst>
                <a:gd name="T0" fmla="*/ 0 w 8"/>
                <a:gd name="T1" fmla="*/ 0 h 4"/>
                <a:gd name="T2" fmla="*/ 0 w 8"/>
                <a:gd name="T3" fmla="*/ 0 h 4"/>
                <a:gd name="T4" fmla="*/ 8 w 8"/>
                <a:gd name="T5" fmla="*/ 4 h 4"/>
                <a:gd name="T6" fmla="*/ 8 w 8"/>
                <a:gd name="T7" fmla="*/ 4 h 4"/>
                <a:gd name="T8" fmla="*/ 8 w 8"/>
                <a:gd name="T9" fmla="*/ 4 h 4"/>
                <a:gd name="T10" fmla="*/ 0 w 8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0" y="0"/>
                  </a:moveTo>
                  <a:lnTo>
                    <a:pt x="0" y="0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0" name="Freeform 182"/>
            <p:cNvSpPr>
              <a:spLocks/>
            </p:cNvSpPr>
            <p:nvPr/>
          </p:nvSpPr>
          <p:spPr bwMode="auto">
            <a:xfrm>
              <a:off x="10464801" y="3680619"/>
              <a:ext cx="12700" cy="6350"/>
            </a:xfrm>
            <a:custGeom>
              <a:avLst/>
              <a:gdLst>
                <a:gd name="T0" fmla="*/ 0 w 8"/>
                <a:gd name="T1" fmla="*/ 0 h 4"/>
                <a:gd name="T2" fmla="*/ 0 w 8"/>
                <a:gd name="T3" fmla="*/ 0 h 4"/>
                <a:gd name="T4" fmla="*/ 8 w 8"/>
                <a:gd name="T5" fmla="*/ 4 h 4"/>
                <a:gd name="T6" fmla="*/ 8 w 8"/>
                <a:gd name="T7" fmla="*/ 4 h 4"/>
                <a:gd name="T8" fmla="*/ 8 w 8"/>
                <a:gd name="T9" fmla="*/ 4 h 4"/>
                <a:gd name="T10" fmla="*/ 0 w 8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0" y="0"/>
                  </a:moveTo>
                  <a:lnTo>
                    <a:pt x="0" y="0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3" name="Freeform 185"/>
            <p:cNvSpPr>
              <a:spLocks/>
            </p:cNvSpPr>
            <p:nvPr/>
          </p:nvSpPr>
          <p:spPr bwMode="auto">
            <a:xfrm>
              <a:off x="10464801" y="3679032"/>
              <a:ext cx="12700" cy="7938"/>
            </a:xfrm>
            <a:custGeom>
              <a:avLst/>
              <a:gdLst>
                <a:gd name="T0" fmla="*/ 0 w 8"/>
                <a:gd name="T1" fmla="*/ 0 h 5"/>
                <a:gd name="T2" fmla="*/ 0 w 8"/>
                <a:gd name="T3" fmla="*/ 1 h 5"/>
                <a:gd name="T4" fmla="*/ 8 w 8"/>
                <a:gd name="T5" fmla="*/ 5 h 5"/>
                <a:gd name="T6" fmla="*/ 8 w 8"/>
                <a:gd name="T7" fmla="*/ 5 h 5"/>
                <a:gd name="T8" fmla="*/ 8 w 8"/>
                <a:gd name="T9" fmla="*/ 5 h 5"/>
                <a:gd name="T10" fmla="*/ 0 w 8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0" y="0"/>
                  </a:moveTo>
                  <a:lnTo>
                    <a:pt x="0" y="1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4" name="Freeform 186"/>
            <p:cNvSpPr>
              <a:spLocks/>
            </p:cNvSpPr>
            <p:nvPr/>
          </p:nvSpPr>
          <p:spPr bwMode="auto">
            <a:xfrm>
              <a:off x="10464801" y="3679032"/>
              <a:ext cx="12700" cy="7938"/>
            </a:xfrm>
            <a:custGeom>
              <a:avLst/>
              <a:gdLst>
                <a:gd name="T0" fmla="*/ 0 w 8"/>
                <a:gd name="T1" fmla="*/ 0 h 5"/>
                <a:gd name="T2" fmla="*/ 0 w 8"/>
                <a:gd name="T3" fmla="*/ 1 h 5"/>
                <a:gd name="T4" fmla="*/ 8 w 8"/>
                <a:gd name="T5" fmla="*/ 5 h 5"/>
                <a:gd name="T6" fmla="*/ 8 w 8"/>
                <a:gd name="T7" fmla="*/ 5 h 5"/>
                <a:gd name="T8" fmla="*/ 8 w 8"/>
                <a:gd name="T9" fmla="*/ 5 h 5"/>
                <a:gd name="T10" fmla="*/ 0 w 8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0" y="0"/>
                  </a:moveTo>
                  <a:lnTo>
                    <a:pt x="0" y="1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7" name="Freeform 189"/>
            <p:cNvSpPr>
              <a:spLocks/>
            </p:cNvSpPr>
            <p:nvPr/>
          </p:nvSpPr>
          <p:spPr bwMode="auto">
            <a:xfrm>
              <a:off x="10464801" y="3679032"/>
              <a:ext cx="14288" cy="7938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8 w 9"/>
                <a:gd name="T5" fmla="*/ 5 h 5"/>
                <a:gd name="T6" fmla="*/ 9 w 9"/>
                <a:gd name="T7" fmla="*/ 5 h 5"/>
                <a:gd name="T8" fmla="*/ 9 w 9"/>
                <a:gd name="T9" fmla="*/ 5 h 5"/>
                <a:gd name="T10" fmla="*/ 0 w 9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lnTo>
                    <a:pt x="8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8" name="Freeform 190"/>
            <p:cNvSpPr>
              <a:spLocks/>
            </p:cNvSpPr>
            <p:nvPr/>
          </p:nvSpPr>
          <p:spPr bwMode="auto">
            <a:xfrm>
              <a:off x="10464801" y="3679032"/>
              <a:ext cx="14288" cy="7938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8 w 9"/>
                <a:gd name="T5" fmla="*/ 5 h 5"/>
                <a:gd name="T6" fmla="*/ 9 w 9"/>
                <a:gd name="T7" fmla="*/ 5 h 5"/>
                <a:gd name="T8" fmla="*/ 9 w 9"/>
                <a:gd name="T9" fmla="*/ 5 h 5"/>
                <a:gd name="T10" fmla="*/ 0 w 9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lnTo>
                    <a:pt x="8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1" name="Freeform 193"/>
            <p:cNvSpPr>
              <a:spLocks/>
            </p:cNvSpPr>
            <p:nvPr/>
          </p:nvSpPr>
          <p:spPr bwMode="auto">
            <a:xfrm>
              <a:off x="10464801" y="3679032"/>
              <a:ext cx="14288" cy="7938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9 w 9"/>
                <a:gd name="T5" fmla="*/ 5 h 5"/>
                <a:gd name="T6" fmla="*/ 9 w 9"/>
                <a:gd name="T7" fmla="*/ 5 h 5"/>
                <a:gd name="T8" fmla="*/ 9 w 9"/>
                <a:gd name="T9" fmla="*/ 5 h 5"/>
                <a:gd name="T10" fmla="*/ 0 w 9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2" name="Freeform 194"/>
            <p:cNvSpPr>
              <a:spLocks/>
            </p:cNvSpPr>
            <p:nvPr/>
          </p:nvSpPr>
          <p:spPr bwMode="auto">
            <a:xfrm>
              <a:off x="10464801" y="3679032"/>
              <a:ext cx="14288" cy="7938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9 w 9"/>
                <a:gd name="T5" fmla="*/ 5 h 5"/>
                <a:gd name="T6" fmla="*/ 9 w 9"/>
                <a:gd name="T7" fmla="*/ 5 h 5"/>
                <a:gd name="T8" fmla="*/ 9 w 9"/>
                <a:gd name="T9" fmla="*/ 5 h 5"/>
                <a:gd name="T10" fmla="*/ 0 w 9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5" name="Rectangle 197"/>
            <p:cNvSpPr>
              <a:spLocks noChangeArrowheads="1"/>
            </p:cNvSpPr>
            <p:nvPr/>
          </p:nvSpPr>
          <p:spPr bwMode="auto">
            <a:xfrm>
              <a:off x="10479088" y="3686969"/>
              <a:ext cx="1588" cy="1588"/>
            </a:xfrm>
            <a:prstGeom prst="rect">
              <a:avLst/>
            </a:pr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6" name="Rectangle 198"/>
            <p:cNvSpPr>
              <a:spLocks noChangeArrowheads="1"/>
            </p:cNvSpPr>
            <p:nvPr/>
          </p:nvSpPr>
          <p:spPr bwMode="auto">
            <a:xfrm>
              <a:off x="10479088" y="3686969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7" name="Freeform 199"/>
            <p:cNvSpPr>
              <a:spLocks/>
            </p:cNvSpPr>
            <p:nvPr/>
          </p:nvSpPr>
          <p:spPr bwMode="auto">
            <a:xfrm>
              <a:off x="10464801" y="3679032"/>
              <a:ext cx="14288" cy="7938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9 w 9"/>
                <a:gd name="T5" fmla="*/ 5 h 5"/>
                <a:gd name="T6" fmla="*/ 9 w 9"/>
                <a:gd name="T7" fmla="*/ 5 h 5"/>
                <a:gd name="T8" fmla="*/ 9 w 9"/>
                <a:gd name="T9" fmla="*/ 5 h 5"/>
                <a:gd name="T10" fmla="*/ 0 w 9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8" name="Freeform 200"/>
            <p:cNvSpPr>
              <a:spLocks/>
            </p:cNvSpPr>
            <p:nvPr/>
          </p:nvSpPr>
          <p:spPr bwMode="auto">
            <a:xfrm>
              <a:off x="10464801" y="3679032"/>
              <a:ext cx="14288" cy="7938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9 w 9"/>
                <a:gd name="T5" fmla="*/ 5 h 5"/>
                <a:gd name="T6" fmla="*/ 9 w 9"/>
                <a:gd name="T7" fmla="*/ 5 h 5"/>
                <a:gd name="T8" fmla="*/ 9 w 9"/>
                <a:gd name="T9" fmla="*/ 5 h 5"/>
                <a:gd name="T10" fmla="*/ 0 w 9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1" name="Freeform 203"/>
            <p:cNvSpPr>
              <a:spLocks/>
            </p:cNvSpPr>
            <p:nvPr/>
          </p:nvSpPr>
          <p:spPr bwMode="auto">
            <a:xfrm>
              <a:off x="10479088" y="3683794"/>
              <a:ext cx="3175" cy="317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0 w 2"/>
                <a:gd name="T5" fmla="*/ 2 h 2"/>
                <a:gd name="T6" fmla="*/ 2 w 2"/>
                <a:gd name="T7" fmla="*/ 2 h 2"/>
                <a:gd name="T8" fmla="*/ 2 w 2"/>
                <a:gd name="T9" fmla="*/ 2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2" name="Freeform 204"/>
            <p:cNvSpPr>
              <a:spLocks/>
            </p:cNvSpPr>
            <p:nvPr/>
          </p:nvSpPr>
          <p:spPr bwMode="auto">
            <a:xfrm>
              <a:off x="10479088" y="3683794"/>
              <a:ext cx="3175" cy="317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0 w 2"/>
                <a:gd name="T5" fmla="*/ 2 h 2"/>
                <a:gd name="T6" fmla="*/ 2 w 2"/>
                <a:gd name="T7" fmla="*/ 2 h 2"/>
                <a:gd name="T8" fmla="*/ 2 w 2"/>
                <a:gd name="T9" fmla="*/ 2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" name="Group 406"/>
          <p:cNvGrpSpPr>
            <a:grpSpLocks/>
          </p:cNvGrpSpPr>
          <p:nvPr/>
        </p:nvGrpSpPr>
        <p:grpSpPr bwMode="auto">
          <a:xfrm rot="20882901">
            <a:off x="7504684" y="-676339"/>
            <a:ext cx="4795957" cy="3318391"/>
            <a:chOff x="1746" y="-1"/>
            <a:chExt cx="4106" cy="2841"/>
          </a:xfrm>
        </p:grpSpPr>
        <p:sp>
          <p:nvSpPr>
            <p:cNvPr id="1563" name="Freeform 206"/>
            <p:cNvSpPr>
              <a:spLocks/>
            </p:cNvSpPr>
            <p:nvPr/>
          </p:nvSpPr>
          <p:spPr bwMode="auto">
            <a:xfrm>
              <a:off x="5045" y="2834"/>
              <a:ext cx="9" cy="5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9 w 9"/>
                <a:gd name="T5" fmla="*/ 5 h 5"/>
                <a:gd name="T6" fmla="*/ 9 w 9"/>
                <a:gd name="T7" fmla="*/ 3 h 5"/>
                <a:gd name="T8" fmla="*/ 0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lnTo>
                    <a:pt x="9" y="5"/>
                  </a:lnTo>
                  <a:lnTo>
                    <a:pt x="9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4" name="Freeform 207"/>
            <p:cNvSpPr>
              <a:spLocks/>
            </p:cNvSpPr>
            <p:nvPr/>
          </p:nvSpPr>
          <p:spPr bwMode="auto">
            <a:xfrm>
              <a:off x="5045" y="2834"/>
              <a:ext cx="9" cy="5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9 w 9"/>
                <a:gd name="T5" fmla="*/ 5 h 5"/>
                <a:gd name="T6" fmla="*/ 9 w 9"/>
                <a:gd name="T7" fmla="*/ 3 h 5"/>
                <a:gd name="T8" fmla="*/ 0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lnTo>
                    <a:pt x="9" y="5"/>
                  </a:lnTo>
                  <a:lnTo>
                    <a:pt x="9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5" name="Freeform 208"/>
            <p:cNvSpPr>
              <a:spLocks/>
            </p:cNvSpPr>
            <p:nvPr/>
          </p:nvSpPr>
          <p:spPr bwMode="auto">
            <a:xfrm>
              <a:off x="3416" y="61"/>
              <a:ext cx="4" cy="8"/>
            </a:xfrm>
            <a:custGeom>
              <a:avLst/>
              <a:gdLst>
                <a:gd name="T0" fmla="*/ 4 w 4"/>
                <a:gd name="T1" fmla="*/ 0 h 8"/>
                <a:gd name="T2" fmla="*/ 4 w 4"/>
                <a:gd name="T3" fmla="*/ 0 h 8"/>
                <a:gd name="T4" fmla="*/ 0 w 4"/>
                <a:gd name="T5" fmla="*/ 8 h 8"/>
                <a:gd name="T6" fmla="*/ 1 w 4"/>
                <a:gd name="T7" fmla="*/ 8 h 8"/>
                <a:gd name="T8" fmla="*/ 4 w 4"/>
                <a:gd name="T9" fmla="*/ 0 h 8"/>
                <a:gd name="T10" fmla="*/ 4 w 4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8">
                  <a:moveTo>
                    <a:pt x="4" y="0"/>
                  </a:moveTo>
                  <a:lnTo>
                    <a:pt x="4" y="0"/>
                  </a:lnTo>
                  <a:lnTo>
                    <a:pt x="0" y="8"/>
                  </a:lnTo>
                  <a:lnTo>
                    <a:pt x="1" y="8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6" name="Freeform 209"/>
            <p:cNvSpPr>
              <a:spLocks/>
            </p:cNvSpPr>
            <p:nvPr/>
          </p:nvSpPr>
          <p:spPr bwMode="auto">
            <a:xfrm>
              <a:off x="3416" y="61"/>
              <a:ext cx="4" cy="8"/>
            </a:xfrm>
            <a:custGeom>
              <a:avLst/>
              <a:gdLst>
                <a:gd name="T0" fmla="*/ 4 w 4"/>
                <a:gd name="T1" fmla="*/ 0 h 8"/>
                <a:gd name="T2" fmla="*/ 4 w 4"/>
                <a:gd name="T3" fmla="*/ 0 h 8"/>
                <a:gd name="T4" fmla="*/ 0 w 4"/>
                <a:gd name="T5" fmla="*/ 8 h 8"/>
                <a:gd name="T6" fmla="*/ 1 w 4"/>
                <a:gd name="T7" fmla="*/ 8 h 8"/>
                <a:gd name="T8" fmla="*/ 4 w 4"/>
                <a:gd name="T9" fmla="*/ 0 h 8"/>
                <a:gd name="T10" fmla="*/ 4 w 4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8">
                  <a:moveTo>
                    <a:pt x="4" y="0"/>
                  </a:moveTo>
                  <a:lnTo>
                    <a:pt x="4" y="0"/>
                  </a:lnTo>
                  <a:lnTo>
                    <a:pt x="0" y="8"/>
                  </a:lnTo>
                  <a:lnTo>
                    <a:pt x="1" y="8"/>
                  </a:lnTo>
                  <a:lnTo>
                    <a:pt x="4" y="0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7" name="Freeform 210"/>
            <p:cNvSpPr>
              <a:spLocks/>
            </p:cNvSpPr>
            <p:nvPr/>
          </p:nvSpPr>
          <p:spPr bwMode="auto">
            <a:xfrm>
              <a:off x="5054" y="2837"/>
              <a:ext cx="2" cy="2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2 h 2"/>
                <a:gd name="T8" fmla="*/ 2 w 2"/>
                <a:gd name="T9" fmla="*/ 2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8" name="Freeform 211"/>
            <p:cNvSpPr>
              <a:spLocks/>
            </p:cNvSpPr>
            <p:nvPr/>
          </p:nvSpPr>
          <p:spPr bwMode="auto">
            <a:xfrm>
              <a:off x="5054" y="2837"/>
              <a:ext cx="2" cy="2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2 h 2"/>
                <a:gd name="T8" fmla="*/ 2 w 2"/>
                <a:gd name="T9" fmla="*/ 2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9" name="Freeform 212"/>
            <p:cNvSpPr>
              <a:spLocks/>
            </p:cNvSpPr>
            <p:nvPr/>
          </p:nvSpPr>
          <p:spPr bwMode="auto">
            <a:xfrm>
              <a:off x="5045" y="2832"/>
              <a:ext cx="9" cy="5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2 h 5"/>
                <a:gd name="T4" fmla="*/ 9 w 9"/>
                <a:gd name="T5" fmla="*/ 5 h 5"/>
                <a:gd name="T6" fmla="*/ 9 w 9"/>
                <a:gd name="T7" fmla="*/ 5 h 5"/>
                <a:gd name="T8" fmla="*/ 0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2"/>
                  </a:lnTo>
                  <a:lnTo>
                    <a:pt x="9" y="5"/>
                  </a:lnTo>
                  <a:lnTo>
                    <a:pt x="9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0" name="Freeform 213"/>
            <p:cNvSpPr>
              <a:spLocks/>
            </p:cNvSpPr>
            <p:nvPr/>
          </p:nvSpPr>
          <p:spPr bwMode="auto">
            <a:xfrm>
              <a:off x="5045" y="2832"/>
              <a:ext cx="9" cy="5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2 h 5"/>
                <a:gd name="T4" fmla="*/ 9 w 9"/>
                <a:gd name="T5" fmla="*/ 5 h 5"/>
                <a:gd name="T6" fmla="*/ 9 w 9"/>
                <a:gd name="T7" fmla="*/ 5 h 5"/>
                <a:gd name="T8" fmla="*/ 0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2"/>
                  </a:lnTo>
                  <a:lnTo>
                    <a:pt x="9" y="5"/>
                  </a:lnTo>
                  <a:lnTo>
                    <a:pt x="9" y="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1" name="Freeform 214"/>
            <p:cNvSpPr>
              <a:spLocks/>
            </p:cNvSpPr>
            <p:nvPr/>
          </p:nvSpPr>
          <p:spPr bwMode="auto">
            <a:xfrm>
              <a:off x="3417" y="61"/>
              <a:ext cx="3" cy="8"/>
            </a:xfrm>
            <a:custGeom>
              <a:avLst/>
              <a:gdLst>
                <a:gd name="T0" fmla="*/ 3 w 3"/>
                <a:gd name="T1" fmla="*/ 0 h 8"/>
                <a:gd name="T2" fmla="*/ 3 w 3"/>
                <a:gd name="T3" fmla="*/ 0 h 8"/>
                <a:gd name="T4" fmla="*/ 0 w 3"/>
                <a:gd name="T5" fmla="*/ 8 h 8"/>
                <a:gd name="T6" fmla="*/ 0 w 3"/>
                <a:gd name="T7" fmla="*/ 8 h 8"/>
                <a:gd name="T8" fmla="*/ 3 w 3"/>
                <a:gd name="T9" fmla="*/ 0 h 8"/>
                <a:gd name="T10" fmla="*/ 3 w 3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8">
                  <a:moveTo>
                    <a:pt x="3" y="0"/>
                  </a:moveTo>
                  <a:lnTo>
                    <a:pt x="3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2" name="Freeform 215"/>
            <p:cNvSpPr>
              <a:spLocks/>
            </p:cNvSpPr>
            <p:nvPr/>
          </p:nvSpPr>
          <p:spPr bwMode="auto">
            <a:xfrm>
              <a:off x="3417" y="61"/>
              <a:ext cx="3" cy="8"/>
            </a:xfrm>
            <a:custGeom>
              <a:avLst/>
              <a:gdLst>
                <a:gd name="T0" fmla="*/ 3 w 3"/>
                <a:gd name="T1" fmla="*/ 0 h 8"/>
                <a:gd name="T2" fmla="*/ 3 w 3"/>
                <a:gd name="T3" fmla="*/ 0 h 8"/>
                <a:gd name="T4" fmla="*/ 0 w 3"/>
                <a:gd name="T5" fmla="*/ 8 h 8"/>
                <a:gd name="T6" fmla="*/ 0 w 3"/>
                <a:gd name="T7" fmla="*/ 8 h 8"/>
                <a:gd name="T8" fmla="*/ 3 w 3"/>
                <a:gd name="T9" fmla="*/ 0 h 8"/>
                <a:gd name="T10" fmla="*/ 3 w 3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8">
                  <a:moveTo>
                    <a:pt x="3" y="0"/>
                  </a:moveTo>
                  <a:lnTo>
                    <a:pt x="3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3" y="0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3" name="Freeform 216"/>
            <p:cNvSpPr>
              <a:spLocks/>
            </p:cNvSpPr>
            <p:nvPr/>
          </p:nvSpPr>
          <p:spPr bwMode="auto">
            <a:xfrm>
              <a:off x="5053" y="2837"/>
              <a:ext cx="3" cy="2"/>
            </a:xfrm>
            <a:custGeom>
              <a:avLst/>
              <a:gdLst>
                <a:gd name="T0" fmla="*/ 0 w 3"/>
                <a:gd name="T1" fmla="*/ 0 h 2"/>
                <a:gd name="T2" fmla="*/ 1 w 3"/>
                <a:gd name="T3" fmla="*/ 0 h 2"/>
                <a:gd name="T4" fmla="*/ 3 w 3"/>
                <a:gd name="T5" fmla="*/ 2 h 2"/>
                <a:gd name="T6" fmla="*/ 3 w 3"/>
                <a:gd name="T7" fmla="*/ 2 h 2"/>
                <a:gd name="T8" fmla="*/ 3 w 3"/>
                <a:gd name="T9" fmla="*/ 2 h 2"/>
                <a:gd name="T10" fmla="*/ 0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1" y="0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4" name="Freeform 217"/>
            <p:cNvSpPr>
              <a:spLocks/>
            </p:cNvSpPr>
            <p:nvPr/>
          </p:nvSpPr>
          <p:spPr bwMode="auto">
            <a:xfrm>
              <a:off x="5053" y="2837"/>
              <a:ext cx="3" cy="2"/>
            </a:xfrm>
            <a:custGeom>
              <a:avLst/>
              <a:gdLst>
                <a:gd name="T0" fmla="*/ 0 w 3"/>
                <a:gd name="T1" fmla="*/ 0 h 2"/>
                <a:gd name="T2" fmla="*/ 1 w 3"/>
                <a:gd name="T3" fmla="*/ 0 h 2"/>
                <a:gd name="T4" fmla="*/ 3 w 3"/>
                <a:gd name="T5" fmla="*/ 2 h 2"/>
                <a:gd name="T6" fmla="*/ 3 w 3"/>
                <a:gd name="T7" fmla="*/ 2 h 2"/>
                <a:gd name="T8" fmla="*/ 3 w 3"/>
                <a:gd name="T9" fmla="*/ 2 h 2"/>
                <a:gd name="T10" fmla="*/ 0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1" y="0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5" name="Freeform 218"/>
            <p:cNvSpPr>
              <a:spLocks/>
            </p:cNvSpPr>
            <p:nvPr/>
          </p:nvSpPr>
          <p:spPr bwMode="auto">
            <a:xfrm>
              <a:off x="5045" y="2832"/>
              <a:ext cx="9" cy="5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9 w 9"/>
                <a:gd name="T5" fmla="*/ 5 h 5"/>
                <a:gd name="T6" fmla="*/ 8 w 9"/>
                <a:gd name="T7" fmla="*/ 5 h 5"/>
                <a:gd name="T8" fmla="*/ 0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lnTo>
                    <a:pt x="9" y="5"/>
                  </a:lnTo>
                  <a:lnTo>
                    <a:pt x="8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6" name="Freeform 219"/>
            <p:cNvSpPr>
              <a:spLocks/>
            </p:cNvSpPr>
            <p:nvPr/>
          </p:nvSpPr>
          <p:spPr bwMode="auto">
            <a:xfrm>
              <a:off x="5045" y="2832"/>
              <a:ext cx="9" cy="5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9 w 9"/>
                <a:gd name="T5" fmla="*/ 5 h 5"/>
                <a:gd name="T6" fmla="*/ 8 w 9"/>
                <a:gd name="T7" fmla="*/ 5 h 5"/>
                <a:gd name="T8" fmla="*/ 0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lnTo>
                    <a:pt x="9" y="5"/>
                  </a:lnTo>
                  <a:lnTo>
                    <a:pt x="8" y="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7" name="Freeform 220"/>
            <p:cNvSpPr>
              <a:spLocks/>
            </p:cNvSpPr>
            <p:nvPr/>
          </p:nvSpPr>
          <p:spPr bwMode="auto">
            <a:xfrm>
              <a:off x="3417" y="61"/>
              <a:ext cx="5" cy="8"/>
            </a:xfrm>
            <a:custGeom>
              <a:avLst/>
              <a:gdLst>
                <a:gd name="T0" fmla="*/ 3 w 5"/>
                <a:gd name="T1" fmla="*/ 0 h 8"/>
                <a:gd name="T2" fmla="*/ 3 w 5"/>
                <a:gd name="T3" fmla="*/ 0 h 8"/>
                <a:gd name="T4" fmla="*/ 0 w 5"/>
                <a:gd name="T5" fmla="*/ 8 h 8"/>
                <a:gd name="T6" fmla="*/ 0 w 5"/>
                <a:gd name="T7" fmla="*/ 8 h 8"/>
                <a:gd name="T8" fmla="*/ 5 w 5"/>
                <a:gd name="T9" fmla="*/ 0 h 8"/>
                <a:gd name="T10" fmla="*/ 3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0"/>
                  </a:moveTo>
                  <a:lnTo>
                    <a:pt x="3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5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8" name="Freeform 221"/>
            <p:cNvSpPr>
              <a:spLocks/>
            </p:cNvSpPr>
            <p:nvPr/>
          </p:nvSpPr>
          <p:spPr bwMode="auto">
            <a:xfrm>
              <a:off x="3417" y="61"/>
              <a:ext cx="5" cy="8"/>
            </a:xfrm>
            <a:custGeom>
              <a:avLst/>
              <a:gdLst>
                <a:gd name="T0" fmla="*/ 3 w 5"/>
                <a:gd name="T1" fmla="*/ 0 h 8"/>
                <a:gd name="T2" fmla="*/ 3 w 5"/>
                <a:gd name="T3" fmla="*/ 0 h 8"/>
                <a:gd name="T4" fmla="*/ 0 w 5"/>
                <a:gd name="T5" fmla="*/ 8 h 8"/>
                <a:gd name="T6" fmla="*/ 0 w 5"/>
                <a:gd name="T7" fmla="*/ 8 h 8"/>
                <a:gd name="T8" fmla="*/ 5 w 5"/>
                <a:gd name="T9" fmla="*/ 0 h 8"/>
                <a:gd name="T10" fmla="*/ 3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0"/>
                  </a:moveTo>
                  <a:lnTo>
                    <a:pt x="3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5" y="0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9" name="Freeform 222"/>
            <p:cNvSpPr>
              <a:spLocks/>
            </p:cNvSpPr>
            <p:nvPr/>
          </p:nvSpPr>
          <p:spPr bwMode="auto">
            <a:xfrm>
              <a:off x="5053" y="2835"/>
              <a:ext cx="4" cy="4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2 h 4"/>
                <a:gd name="T4" fmla="*/ 3 w 4"/>
                <a:gd name="T5" fmla="*/ 4 h 4"/>
                <a:gd name="T6" fmla="*/ 4 w 4"/>
                <a:gd name="T7" fmla="*/ 4 h 4"/>
                <a:gd name="T8" fmla="*/ 4 w 4"/>
                <a:gd name="T9" fmla="*/ 4 h 4"/>
                <a:gd name="T10" fmla="*/ 0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0" y="2"/>
                  </a:lnTo>
                  <a:lnTo>
                    <a:pt x="3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0" name="Freeform 223"/>
            <p:cNvSpPr>
              <a:spLocks/>
            </p:cNvSpPr>
            <p:nvPr/>
          </p:nvSpPr>
          <p:spPr bwMode="auto">
            <a:xfrm>
              <a:off x="5053" y="2835"/>
              <a:ext cx="4" cy="4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2 h 4"/>
                <a:gd name="T4" fmla="*/ 3 w 4"/>
                <a:gd name="T5" fmla="*/ 4 h 4"/>
                <a:gd name="T6" fmla="*/ 4 w 4"/>
                <a:gd name="T7" fmla="*/ 4 h 4"/>
                <a:gd name="T8" fmla="*/ 4 w 4"/>
                <a:gd name="T9" fmla="*/ 4 h 4"/>
                <a:gd name="T10" fmla="*/ 0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0" y="2"/>
                  </a:lnTo>
                  <a:lnTo>
                    <a:pt x="3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1" name="Freeform 224"/>
            <p:cNvSpPr>
              <a:spLocks/>
            </p:cNvSpPr>
            <p:nvPr/>
          </p:nvSpPr>
          <p:spPr bwMode="auto">
            <a:xfrm>
              <a:off x="5045" y="2832"/>
              <a:ext cx="8" cy="5"/>
            </a:xfrm>
            <a:custGeom>
              <a:avLst/>
              <a:gdLst>
                <a:gd name="T0" fmla="*/ 1 w 8"/>
                <a:gd name="T1" fmla="*/ 0 h 5"/>
                <a:gd name="T2" fmla="*/ 0 w 8"/>
                <a:gd name="T3" fmla="*/ 0 h 5"/>
                <a:gd name="T4" fmla="*/ 8 w 8"/>
                <a:gd name="T5" fmla="*/ 5 h 5"/>
                <a:gd name="T6" fmla="*/ 8 w 8"/>
                <a:gd name="T7" fmla="*/ 3 h 5"/>
                <a:gd name="T8" fmla="*/ 1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1" y="0"/>
                  </a:moveTo>
                  <a:lnTo>
                    <a:pt x="0" y="0"/>
                  </a:lnTo>
                  <a:lnTo>
                    <a:pt x="8" y="5"/>
                  </a:lnTo>
                  <a:lnTo>
                    <a:pt x="8" y="3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2" name="Freeform 225"/>
            <p:cNvSpPr>
              <a:spLocks/>
            </p:cNvSpPr>
            <p:nvPr/>
          </p:nvSpPr>
          <p:spPr bwMode="auto">
            <a:xfrm>
              <a:off x="5045" y="2832"/>
              <a:ext cx="8" cy="5"/>
            </a:xfrm>
            <a:custGeom>
              <a:avLst/>
              <a:gdLst>
                <a:gd name="T0" fmla="*/ 1 w 8"/>
                <a:gd name="T1" fmla="*/ 0 h 5"/>
                <a:gd name="T2" fmla="*/ 0 w 8"/>
                <a:gd name="T3" fmla="*/ 0 h 5"/>
                <a:gd name="T4" fmla="*/ 8 w 8"/>
                <a:gd name="T5" fmla="*/ 5 h 5"/>
                <a:gd name="T6" fmla="*/ 8 w 8"/>
                <a:gd name="T7" fmla="*/ 3 h 5"/>
                <a:gd name="T8" fmla="*/ 1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1" y="0"/>
                  </a:moveTo>
                  <a:lnTo>
                    <a:pt x="0" y="0"/>
                  </a:lnTo>
                  <a:lnTo>
                    <a:pt x="8" y="5"/>
                  </a:lnTo>
                  <a:lnTo>
                    <a:pt x="8" y="3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3" name="Freeform 226"/>
            <p:cNvSpPr>
              <a:spLocks/>
            </p:cNvSpPr>
            <p:nvPr/>
          </p:nvSpPr>
          <p:spPr bwMode="auto">
            <a:xfrm>
              <a:off x="3417" y="61"/>
              <a:ext cx="5" cy="8"/>
            </a:xfrm>
            <a:custGeom>
              <a:avLst/>
              <a:gdLst>
                <a:gd name="T0" fmla="*/ 5 w 5"/>
                <a:gd name="T1" fmla="*/ 0 h 8"/>
                <a:gd name="T2" fmla="*/ 5 w 5"/>
                <a:gd name="T3" fmla="*/ 0 h 8"/>
                <a:gd name="T4" fmla="*/ 0 w 5"/>
                <a:gd name="T5" fmla="*/ 8 h 8"/>
                <a:gd name="T6" fmla="*/ 0 w 5"/>
                <a:gd name="T7" fmla="*/ 8 h 8"/>
                <a:gd name="T8" fmla="*/ 5 w 5"/>
                <a:gd name="T9" fmla="*/ 0 h 8"/>
                <a:gd name="T10" fmla="*/ 5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5" y="0"/>
                  </a:moveTo>
                  <a:lnTo>
                    <a:pt x="5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4" name="Freeform 227"/>
            <p:cNvSpPr>
              <a:spLocks/>
            </p:cNvSpPr>
            <p:nvPr/>
          </p:nvSpPr>
          <p:spPr bwMode="auto">
            <a:xfrm>
              <a:off x="3417" y="61"/>
              <a:ext cx="5" cy="8"/>
            </a:xfrm>
            <a:custGeom>
              <a:avLst/>
              <a:gdLst>
                <a:gd name="T0" fmla="*/ 5 w 5"/>
                <a:gd name="T1" fmla="*/ 0 h 8"/>
                <a:gd name="T2" fmla="*/ 5 w 5"/>
                <a:gd name="T3" fmla="*/ 0 h 8"/>
                <a:gd name="T4" fmla="*/ 0 w 5"/>
                <a:gd name="T5" fmla="*/ 8 h 8"/>
                <a:gd name="T6" fmla="*/ 0 w 5"/>
                <a:gd name="T7" fmla="*/ 8 h 8"/>
                <a:gd name="T8" fmla="*/ 5 w 5"/>
                <a:gd name="T9" fmla="*/ 0 h 8"/>
                <a:gd name="T10" fmla="*/ 5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5" y="0"/>
                  </a:moveTo>
                  <a:lnTo>
                    <a:pt x="5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5" y="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5" name="Freeform 228"/>
            <p:cNvSpPr>
              <a:spLocks/>
            </p:cNvSpPr>
            <p:nvPr/>
          </p:nvSpPr>
          <p:spPr bwMode="auto">
            <a:xfrm>
              <a:off x="5053" y="2835"/>
              <a:ext cx="4" cy="4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0 h 4"/>
                <a:gd name="T4" fmla="*/ 4 w 4"/>
                <a:gd name="T5" fmla="*/ 4 h 4"/>
                <a:gd name="T6" fmla="*/ 4 w 4"/>
                <a:gd name="T7" fmla="*/ 4 h 4"/>
                <a:gd name="T8" fmla="*/ 4 w 4"/>
                <a:gd name="T9" fmla="*/ 4 h 4"/>
                <a:gd name="T10" fmla="*/ 0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0" y="0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6" name="Freeform 229"/>
            <p:cNvSpPr>
              <a:spLocks/>
            </p:cNvSpPr>
            <p:nvPr/>
          </p:nvSpPr>
          <p:spPr bwMode="auto">
            <a:xfrm>
              <a:off x="5053" y="2835"/>
              <a:ext cx="4" cy="4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0 h 4"/>
                <a:gd name="T4" fmla="*/ 4 w 4"/>
                <a:gd name="T5" fmla="*/ 4 h 4"/>
                <a:gd name="T6" fmla="*/ 4 w 4"/>
                <a:gd name="T7" fmla="*/ 4 h 4"/>
                <a:gd name="T8" fmla="*/ 4 w 4"/>
                <a:gd name="T9" fmla="*/ 4 h 4"/>
                <a:gd name="T10" fmla="*/ 0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0" y="0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7" name="Freeform 230"/>
            <p:cNvSpPr>
              <a:spLocks/>
            </p:cNvSpPr>
            <p:nvPr/>
          </p:nvSpPr>
          <p:spPr bwMode="auto">
            <a:xfrm>
              <a:off x="5046" y="2832"/>
              <a:ext cx="7" cy="3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0 h 3"/>
                <a:gd name="T4" fmla="*/ 7 w 7"/>
                <a:gd name="T5" fmla="*/ 3 h 3"/>
                <a:gd name="T6" fmla="*/ 7 w 7"/>
                <a:gd name="T7" fmla="*/ 3 h 3"/>
                <a:gd name="T8" fmla="*/ 0 w 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0" y="0"/>
                  </a:lnTo>
                  <a:lnTo>
                    <a:pt x="7" y="3"/>
                  </a:lnTo>
                  <a:lnTo>
                    <a:pt x="7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8" name="Freeform 231"/>
            <p:cNvSpPr>
              <a:spLocks/>
            </p:cNvSpPr>
            <p:nvPr/>
          </p:nvSpPr>
          <p:spPr bwMode="auto">
            <a:xfrm>
              <a:off x="5046" y="2832"/>
              <a:ext cx="7" cy="3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0 h 3"/>
                <a:gd name="T4" fmla="*/ 7 w 7"/>
                <a:gd name="T5" fmla="*/ 3 h 3"/>
                <a:gd name="T6" fmla="*/ 7 w 7"/>
                <a:gd name="T7" fmla="*/ 3 h 3"/>
                <a:gd name="T8" fmla="*/ 0 w 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0" y="0"/>
                  </a:lnTo>
                  <a:lnTo>
                    <a:pt x="7" y="3"/>
                  </a:lnTo>
                  <a:lnTo>
                    <a:pt x="7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9" name="Freeform 232"/>
            <p:cNvSpPr>
              <a:spLocks/>
            </p:cNvSpPr>
            <p:nvPr/>
          </p:nvSpPr>
          <p:spPr bwMode="auto">
            <a:xfrm>
              <a:off x="3417" y="61"/>
              <a:ext cx="5" cy="8"/>
            </a:xfrm>
            <a:custGeom>
              <a:avLst/>
              <a:gdLst>
                <a:gd name="T0" fmla="*/ 5 w 5"/>
                <a:gd name="T1" fmla="*/ 0 h 8"/>
                <a:gd name="T2" fmla="*/ 5 w 5"/>
                <a:gd name="T3" fmla="*/ 0 h 8"/>
                <a:gd name="T4" fmla="*/ 0 w 5"/>
                <a:gd name="T5" fmla="*/ 8 h 8"/>
                <a:gd name="T6" fmla="*/ 2 w 5"/>
                <a:gd name="T7" fmla="*/ 8 h 8"/>
                <a:gd name="T8" fmla="*/ 5 w 5"/>
                <a:gd name="T9" fmla="*/ 0 h 8"/>
                <a:gd name="T10" fmla="*/ 5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5" y="0"/>
                  </a:moveTo>
                  <a:lnTo>
                    <a:pt x="5" y="0"/>
                  </a:lnTo>
                  <a:lnTo>
                    <a:pt x="0" y="8"/>
                  </a:lnTo>
                  <a:lnTo>
                    <a:pt x="2" y="8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0" name="Freeform 233"/>
            <p:cNvSpPr>
              <a:spLocks/>
            </p:cNvSpPr>
            <p:nvPr/>
          </p:nvSpPr>
          <p:spPr bwMode="auto">
            <a:xfrm>
              <a:off x="3417" y="61"/>
              <a:ext cx="5" cy="8"/>
            </a:xfrm>
            <a:custGeom>
              <a:avLst/>
              <a:gdLst>
                <a:gd name="T0" fmla="*/ 5 w 5"/>
                <a:gd name="T1" fmla="*/ 0 h 8"/>
                <a:gd name="T2" fmla="*/ 5 w 5"/>
                <a:gd name="T3" fmla="*/ 0 h 8"/>
                <a:gd name="T4" fmla="*/ 0 w 5"/>
                <a:gd name="T5" fmla="*/ 8 h 8"/>
                <a:gd name="T6" fmla="*/ 2 w 5"/>
                <a:gd name="T7" fmla="*/ 8 h 8"/>
                <a:gd name="T8" fmla="*/ 5 w 5"/>
                <a:gd name="T9" fmla="*/ 0 h 8"/>
                <a:gd name="T10" fmla="*/ 5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5" y="0"/>
                  </a:moveTo>
                  <a:lnTo>
                    <a:pt x="5" y="0"/>
                  </a:lnTo>
                  <a:lnTo>
                    <a:pt x="0" y="8"/>
                  </a:lnTo>
                  <a:lnTo>
                    <a:pt x="2" y="8"/>
                  </a:lnTo>
                  <a:lnTo>
                    <a:pt x="5" y="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1" name="Freeform 234"/>
            <p:cNvSpPr>
              <a:spLocks/>
            </p:cNvSpPr>
            <p:nvPr/>
          </p:nvSpPr>
          <p:spPr bwMode="auto">
            <a:xfrm>
              <a:off x="5053" y="2835"/>
              <a:ext cx="4" cy="4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0 h 4"/>
                <a:gd name="T4" fmla="*/ 4 w 4"/>
                <a:gd name="T5" fmla="*/ 4 h 4"/>
                <a:gd name="T6" fmla="*/ 4 w 4"/>
                <a:gd name="T7" fmla="*/ 4 h 4"/>
                <a:gd name="T8" fmla="*/ 4 w 4"/>
                <a:gd name="T9" fmla="*/ 2 h 4"/>
                <a:gd name="T10" fmla="*/ 0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0" y="0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2" name="Freeform 235"/>
            <p:cNvSpPr>
              <a:spLocks/>
            </p:cNvSpPr>
            <p:nvPr/>
          </p:nvSpPr>
          <p:spPr bwMode="auto">
            <a:xfrm>
              <a:off x="5053" y="2835"/>
              <a:ext cx="4" cy="4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0 h 4"/>
                <a:gd name="T4" fmla="*/ 4 w 4"/>
                <a:gd name="T5" fmla="*/ 4 h 4"/>
                <a:gd name="T6" fmla="*/ 4 w 4"/>
                <a:gd name="T7" fmla="*/ 4 h 4"/>
                <a:gd name="T8" fmla="*/ 4 w 4"/>
                <a:gd name="T9" fmla="*/ 2 h 4"/>
                <a:gd name="T10" fmla="*/ 0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0" y="0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3" name="Freeform 236"/>
            <p:cNvSpPr>
              <a:spLocks/>
            </p:cNvSpPr>
            <p:nvPr/>
          </p:nvSpPr>
          <p:spPr bwMode="auto">
            <a:xfrm>
              <a:off x="5046" y="2832"/>
              <a:ext cx="7" cy="3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0 h 3"/>
                <a:gd name="T4" fmla="*/ 7 w 7"/>
                <a:gd name="T5" fmla="*/ 3 h 3"/>
                <a:gd name="T6" fmla="*/ 7 w 7"/>
                <a:gd name="T7" fmla="*/ 3 h 3"/>
                <a:gd name="T8" fmla="*/ 0 w 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0" y="0"/>
                  </a:lnTo>
                  <a:lnTo>
                    <a:pt x="7" y="3"/>
                  </a:lnTo>
                  <a:lnTo>
                    <a:pt x="7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4" name="Freeform 237"/>
            <p:cNvSpPr>
              <a:spLocks/>
            </p:cNvSpPr>
            <p:nvPr/>
          </p:nvSpPr>
          <p:spPr bwMode="auto">
            <a:xfrm>
              <a:off x="5046" y="2832"/>
              <a:ext cx="7" cy="3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0 h 3"/>
                <a:gd name="T4" fmla="*/ 7 w 7"/>
                <a:gd name="T5" fmla="*/ 3 h 3"/>
                <a:gd name="T6" fmla="*/ 7 w 7"/>
                <a:gd name="T7" fmla="*/ 3 h 3"/>
                <a:gd name="T8" fmla="*/ 0 w 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0" y="0"/>
                  </a:lnTo>
                  <a:lnTo>
                    <a:pt x="7" y="3"/>
                  </a:lnTo>
                  <a:lnTo>
                    <a:pt x="7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5" name="Freeform 238"/>
            <p:cNvSpPr>
              <a:spLocks/>
            </p:cNvSpPr>
            <p:nvPr/>
          </p:nvSpPr>
          <p:spPr bwMode="auto">
            <a:xfrm>
              <a:off x="3419" y="61"/>
              <a:ext cx="5" cy="9"/>
            </a:xfrm>
            <a:custGeom>
              <a:avLst/>
              <a:gdLst>
                <a:gd name="T0" fmla="*/ 3 w 5"/>
                <a:gd name="T1" fmla="*/ 0 h 9"/>
                <a:gd name="T2" fmla="*/ 3 w 5"/>
                <a:gd name="T3" fmla="*/ 0 h 9"/>
                <a:gd name="T4" fmla="*/ 0 w 5"/>
                <a:gd name="T5" fmla="*/ 8 h 9"/>
                <a:gd name="T6" fmla="*/ 0 w 5"/>
                <a:gd name="T7" fmla="*/ 9 h 9"/>
                <a:gd name="T8" fmla="*/ 5 w 5"/>
                <a:gd name="T9" fmla="*/ 0 h 9"/>
                <a:gd name="T10" fmla="*/ 3 w 5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9">
                  <a:moveTo>
                    <a:pt x="3" y="0"/>
                  </a:moveTo>
                  <a:lnTo>
                    <a:pt x="3" y="0"/>
                  </a:lnTo>
                  <a:lnTo>
                    <a:pt x="0" y="8"/>
                  </a:lnTo>
                  <a:lnTo>
                    <a:pt x="0" y="9"/>
                  </a:lnTo>
                  <a:lnTo>
                    <a:pt x="5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6" name="Freeform 239"/>
            <p:cNvSpPr>
              <a:spLocks/>
            </p:cNvSpPr>
            <p:nvPr/>
          </p:nvSpPr>
          <p:spPr bwMode="auto">
            <a:xfrm>
              <a:off x="3419" y="61"/>
              <a:ext cx="5" cy="9"/>
            </a:xfrm>
            <a:custGeom>
              <a:avLst/>
              <a:gdLst>
                <a:gd name="T0" fmla="*/ 3 w 5"/>
                <a:gd name="T1" fmla="*/ 0 h 9"/>
                <a:gd name="T2" fmla="*/ 3 w 5"/>
                <a:gd name="T3" fmla="*/ 0 h 9"/>
                <a:gd name="T4" fmla="*/ 0 w 5"/>
                <a:gd name="T5" fmla="*/ 8 h 9"/>
                <a:gd name="T6" fmla="*/ 0 w 5"/>
                <a:gd name="T7" fmla="*/ 9 h 9"/>
                <a:gd name="T8" fmla="*/ 5 w 5"/>
                <a:gd name="T9" fmla="*/ 0 h 9"/>
                <a:gd name="T10" fmla="*/ 3 w 5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9">
                  <a:moveTo>
                    <a:pt x="3" y="0"/>
                  </a:moveTo>
                  <a:lnTo>
                    <a:pt x="3" y="0"/>
                  </a:lnTo>
                  <a:lnTo>
                    <a:pt x="0" y="8"/>
                  </a:lnTo>
                  <a:lnTo>
                    <a:pt x="0" y="9"/>
                  </a:lnTo>
                  <a:lnTo>
                    <a:pt x="5" y="0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7" name="Freeform 240"/>
            <p:cNvSpPr>
              <a:spLocks/>
            </p:cNvSpPr>
            <p:nvPr/>
          </p:nvSpPr>
          <p:spPr bwMode="auto">
            <a:xfrm>
              <a:off x="5053" y="2834"/>
              <a:ext cx="6" cy="5"/>
            </a:xfrm>
            <a:custGeom>
              <a:avLst/>
              <a:gdLst>
                <a:gd name="T0" fmla="*/ 0 w 6"/>
                <a:gd name="T1" fmla="*/ 0 h 5"/>
                <a:gd name="T2" fmla="*/ 0 w 6"/>
                <a:gd name="T3" fmla="*/ 1 h 5"/>
                <a:gd name="T4" fmla="*/ 4 w 6"/>
                <a:gd name="T5" fmla="*/ 3 h 5"/>
                <a:gd name="T6" fmla="*/ 6 w 6"/>
                <a:gd name="T7" fmla="*/ 5 h 5"/>
                <a:gd name="T8" fmla="*/ 6 w 6"/>
                <a:gd name="T9" fmla="*/ 3 h 5"/>
                <a:gd name="T10" fmla="*/ 0 w 6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lnTo>
                    <a:pt x="0" y="1"/>
                  </a:lnTo>
                  <a:lnTo>
                    <a:pt x="4" y="3"/>
                  </a:lnTo>
                  <a:lnTo>
                    <a:pt x="6" y="5"/>
                  </a:lnTo>
                  <a:lnTo>
                    <a:pt x="6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8" name="Freeform 241"/>
            <p:cNvSpPr>
              <a:spLocks/>
            </p:cNvSpPr>
            <p:nvPr/>
          </p:nvSpPr>
          <p:spPr bwMode="auto">
            <a:xfrm>
              <a:off x="5053" y="2834"/>
              <a:ext cx="6" cy="5"/>
            </a:xfrm>
            <a:custGeom>
              <a:avLst/>
              <a:gdLst>
                <a:gd name="T0" fmla="*/ 0 w 6"/>
                <a:gd name="T1" fmla="*/ 0 h 5"/>
                <a:gd name="T2" fmla="*/ 0 w 6"/>
                <a:gd name="T3" fmla="*/ 1 h 5"/>
                <a:gd name="T4" fmla="*/ 4 w 6"/>
                <a:gd name="T5" fmla="*/ 3 h 5"/>
                <a:gd name="T6" fmla="*/ 6 w 6"/>
                <a:gd name="T7" fmla="*/ 5 h 5"/>
                <a:gd name="T8" fmla="*/ 6 w 6"/>
                <a:gd name="T9" fmla="*/ 3 h 5"/>
                <a:gd name="T10" fmla="*/ 0 w 6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lnTo>
                    <a:pt x="0" y="1"/>
                  </a:lnTo>
                  <a:lnTo>
                    <a:pt x="4" y="3"/>
                  </a:lnTo>
                  <a:lnTo>
                    <a:pt x="6" y="5"/>
                  </a:lnTo>
                  <a:lnTo>
                    <a:pt x="6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9" name="Freeform 242"/>
            <p:cNvSpPr>
              <a:spLocks/>
            </p:cNvSpPr>
            <p:nvPr/>
          </p:nvSpPr>
          <p:spPr bwMode="auto">
            <a:xfrm>
              <a:off x="5046" y="2832"/>
              <a:ext cx="7" cy="3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0 h 3"/>
                <a:gd name="T4" fmla="*/ 7 w 7"/>
                <a:gd name="T5" fmla="*/ 3 h 3"/>
                <a:gd name="T6" fmla="*/ 7 w 7"/>
                <a:gd name="T7" fmla="*/ 2 h 3"/>
                <a:gd name="T8" fmla="*/ 0 w 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0" y="0"/>
                  </a:lnTo>
                  <a:lnTo>
                    <a:pt x="7" y="3"/>
                  </a:lnTo>
                  <a:lnTo>
                    <a:pt x="7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0" name="Freeform 243"/>
            <p:cNvSpPr>
              <a:spLocks/>
            </p:cNvSpPr>
            <p:nvPr/>
          </p:nvSpPr>
          <p:spPr bwMode="auto">
            <a:xfrm>
              <a:off x="5046" y="2832"/>
              <a:ext cx="7" cy="3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0 h 3"/>
                <a:gd name="T4" fmla="*/ 7 w 7"/>
                <a:gd name="T5" fmla="*/ 3 h 3"/>
                <a:gd name="T6" fmla="*/ 7 w 7"/>
                <a:gd name="T7" fmla="*/ 2 h 3"/>
                <a:gd name="T8" fmla="*/ 0 w 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0" y="0"/>
                  </a:lnTo>
                  <a:lnTo>
                    <a:pt x="7" y="3"/>
                  </a:lnTo>
                  <a:lnTo>
                    <a:pt x="7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1" name="Freeform 244"/>
            <p:cNvSpPr>
              <a:spLocks/>
            </p:cNvSpPr>
            <p:nvPr/>
          </p:nvSpPr>
          <p:spPr bwMode="auto">
            <a:xfrm>
              <a:off x="3419" y="61"/>
              <a:ext cx="5" cy="9"/>
            </a:xfrm>
            <a:custGeom>
              <a:avLst/>
              <a:gdLst>
                <a:gd name="T0" fmla="*/ 5 w 5"/>
                <a:gd name="T1" fmla="*/ 0 h 9"/>
                <a:gd name="T2" fmla="*/ 5 w 5"/>
                <a:gd name="T3" fmla="*/ 0 h 9"/>
                <a:gd name="T4" fmla="*/ 0 w 5"/>
                <a:gd name="T5" fmla="*/ 9 h 9"/>
                <a:gd name="T6" fmla="*/ 0 w 5"/>
                <a:gd name="T7" fmla="*/ 9 h 9"/>
                <a:gd name="T8" fmla="*/ 5 w 5"/>
                <a:gd name="T9" fmla="*/ 0 h 9"/>
                <a:gd name="T10" fmla="*/ 5 w 5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9">
                  <a:moveTo>
                    <a:pt x="5" y="0"/>
                  </a:moveTo>
                  <a:lnTo>
                    <a:pt x="5" y="0"/>
                  </a:lnTo>
                  <a:lnTo>
                    <a:pt x="0" y="9"/>
                  </a:lnTo>
                  <a:lnTo>
                    <a:pt x="0" y="9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2" name="Freeform 245"/>
            <p:cNvSpPr>
              <a:spLocks/>
            </p:cNvSpPr>
            <p:nvPr/>
          </p:nvSpPr>
          <p:spPr bwMode="auto">
            <a:xfrm>
              <a:off x="3419" y="61"/>
              <a:ext cx="5" cy="9"/>
            </a:xfrm>
            <a:custGeom>
              <a:avLst/>
              <a:gdLst>
                <a:gd name="T0" fmla="*/ 5 w 5"/>
                <a:gd name="T1" fmla="*/ 0 h 9"/>
                <a:gd name="T2" fmla="*/ 5 w 5"/>
                <a:gd name="T3" fmla="*/ 0 h 9"/>
                <a:gd name="T4" fmla="*/ 0 w 5"/>
                <a:gd name="T5" fmla="*/ 9 h 9"/>
                <a:gd name="T6" fmla="*/ 0 w 5"/>
                <a:gd name="T7" fmla="*/ 9 h 9"/>
                <a:gd name="T8" fmla="*/ 5 w 5"/>
                <a:gd name="T9" fmla="*/ 0 h 9"/>
                <a:gd name="T10" fmla="*/ 5 w 5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9">
                  <a:moveTo>
                    <a:pt x="5" y="0"/>
                  </a:moveTo>
                  <a:lnTo>
                    <a:pt x="5" y="0"/>
                  </a:lnTo>
                  <a:lnTo>
                    <a:pt x="0" y="9"/>
                  </a:lnTo>
                  <a:lnTo>
                    <a:pt x="0" y="9"/>
                  </a:lnTo>
                  <a:lnTo>
                    <a:pt x="5" y="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3" name="Freeform 246"/>
            <p:cNvSpPr>
              <a:spLocks/>
            </p:cNvSpPr>
            <p:nvPr/>
          </p:nvSpPr>
          <p:spPr bwMode="auto">
            <a:xfrm>
              <a:off x="5053" y="2834"/>
              <a:ext cx="6" cy="5"/>
            </a:xfrm>
            <a:custGeom>
              <a:avLst/>
              <a:gdLst>
                <a:gd name="T0" fmla="*/ 0 w 6"/>
                <a:gd name="T1" fmla="*/ 0 h 5"/>
                <a:gd name="T2" fmla="*/ 0 w 6"/>
                <a:gd name="T3" fmla="*/ 0 h 5"/>
                <a:gd name="T4" fmla="*/ 6 w 6"/>
                <a:gd name="T5" fmla="*/ 3 h 5"/>
                <a:gd name="T6" fmla="*/ 6 w 6"/>
                <a:gd name="T7" fmla="*/ 5 h 5"/>
                <a:gd name="T8" fmla="*/ 6 w 6"/>
                <a:gd name="T9" fmla="*/ 3 h 5"/>
                <a:gd name="T10" fmla="*/ 0 w 6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lnTo>
                    <a:pt x="0" y="0"/>
                  </a:lnTo>
                  <a:lnTo>
                    <a:pt x="6" y="3"/>
                  </a:lnTo>
                  <a:lnTo>
                    <a:pt x="6" y="5"/>
                  </a:lnTo>
                  <a:lnTo>
                    <a:pt x="6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4" name="Freeform 247"/>
            <p:cNvSpPr>
              <a:spLocks/>
            </p:cNvSpPr>
            <p:nvPr/>
          </p:nvSpPr>
          <p:spPr bwMode="auto">
            <a:xfrm>
              <a:off x="5053" y="2834"/>
              <a:ext cx="6" cy="5"/>
            </a:xfrm>
            <a:custGeom>
              <a:avLst/>
              <a:gdLst>
                <a:gd name="T0" fmla="*/ 0 w 6"/>
                <a:gd name="T1" fmla="*/ 0 h 5"/>
                <a:gd name="T2" fmla="*/ 0 w 6"/>
                <a:gd name="T3" fmla="*/ 0 h 5"/>
                <a:gd name="T4" fmla="*/ 6 w 6"/>
                <a:gd name="T5" fmla="*/ 3 h 5"/>
                <a:gd name="T6" fmla="*/ 6 w 6"/>
                <a:gd name="T7" fmla="*/ 5 h 5"/>
                <a:gd name="T8" fmla="*/ 6 w 6"/>
                <a:gd name="T9" fmla="*/ 3 h 5"/>
                <a:gd name="T10" fmla="*/ 0 w 6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lnTo>
                    <a:pt x="0" y="0"/>
                  </a:lnTo>
                  <a:lnTo>
                    <a:pt x="6" y="3"/>
                  </a:lnTo>
                  <a:lnTo>
                    <a:pt x="6" y="5"/>
                  </a:lnTo>
                  <a:lnTo>
                    <a:pt x="6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5" name="Freeform 248"/>
            <p:cNvSpPr>
              <a:spLocks/>
            </p:cNvSpPr>
            <p:nvPr/>
          </p:nvSpPr>
          <p:spPr bwMode="auto">
            <a:xfrm>
              <a:off x="5046" y="2831"/>
              <a:ext cx="7" cy="3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1 h 3"/>
                <a:gd name="T4" fmla="*/ 7 w 7"/>
                <a:gd name="T5" fmla="*/ 3 h 3"/>
                <a:gd name="T6" fmla="*/ 7 w 7"/>
                <a:gd name="T7" fmla="*/ 3 h 3"/>
                <a:gd name="T8" fmla="*/ 0 w 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0" y="1"/>
                  </a:lnTo>
                  <a:lnTo>
                    <a:pt x="7" y="3"/>
                  </a:lnTo>
                  <a:lnTo>
                    <a:pt x="7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6" name="Freeform 249"/>
            <p:cNvSpPr>
              <a:spLocks/>
            </p:cNvSpPr>
            <p:nvPr/>
          </p:nvSpPr>
          <p:spPr bwMode="auto">
            <a:xfrm>
              <a:off x="5046" y="2831"/>
              <a:ext cx="7" cy="3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1 h 3"/>
                <a:gd name="T4" fmla="*/ 7 w 7"/>
                <a:gd name="T5" fmla="*/ 3 h 3"/>
                <a:gd name="T6" fmla="*/ 7 w 7"/>
                <a:gd name="T7" fmla="*/ 3 h 3"/>
                <a:gd name="T8" fmla="*/ 0 w 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0" y="1"/>
                  </a:lnTo>
                  <a:lnTo>
                    <a:pt x="7" y="3"/>
                  </a:lnTo>
                  <a:lnTo>
                    <a:pt x="7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7" name="Freeform 250"/>
            <p:cNvSpPr>
              <a:spLocks/>
            </p:cNvSpPr>
            <p:nvPr/>
          </p:nvSpPr>
          <p:spPr bwMode="auto">
            <a:xfrm>
              <a:off x="3419" y="61"/>
              <a:ext cx="5" cy="9"/>
            </a:xfrm>
            <a:custGeom>
              <a:avLst/>
              <a:gdLst>
                <a:gd name="T0" fmla="*/ 5 w 5"/>
                <a:gd name="T1" fmla="*/ 0 h 9"/>
                <a:gd name="T2" fmla="*/ 5 w 5"/>
                <a:gd name="T3" fmla="*/ 0 h 9"/>
                <a:gd name="T4" fmla="*/ 0 w 5"/>
                <a:gd name="T5" fmla="*/ 9 h 9"/>
                <a:gd name="T6" fmla="*/ 0 w 5"/>
                <a:gd name="T7" fmla="*/ 9 h 9"/>
                <a:gd name="T8" fmla="*/ 5 w 5"/>
                <a:gd name="T9" fmla="*/ 0 h 9"/>
                <a:gd name="T10" fmla="*/ 5 w 5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9">
                  <a:moveTo>
                    <a:pt x="5" y="0"/>
                  </a:moveTo>
                  <a:lnTo>
                    <a:pt x="5" y="0"/>
                  </a:lnTo>
                  <a:lnTo>
                    <a:pt x="0" y="9"/>
                  </a:lnTo>
                  <a:lnTo>
                    <a:pt x="0" y="9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8" name="Freeform 251"/>
            <p:cNvSpPr>
              <a:spLocks/>
            </p:cNvSpPr>
            <p:nvPr/>
          </p:nvSpPr>
          <p:spPr bwMode="auto">
            <a:xfrm>
              <a:off x="3419" y="61"/>
              <a:ext cx="5" cy="9"/>
            </a:xfrm>
            <a:custGeom>
              <a:avLst/>
              <a:gdLst>
                <a:gd name="T0" fmla="*/ 5 w 5"/>
                <a:gd name="T1" fmla="*/ 0 h 9"/>
                <a:gd name="T2" fmla="*/ 5 w 5"/>
                <a:gd name="T3" fmla="*/ 0 h 9"/>
                <a:gd name="T4" fmla="*/ 0 w 5"/>
                <a:gd name="T5" fmla="*/ 9 h 9"/>
                <a:gd name="T6" fmla="*/ 0 w 5"/>
                <a:gd name="T7" fmla="*/ 9 h 9"/>
                <a:gd name="T8" fmla="*/ 5 w 5"/>
                <a:gd name="T9" fmla="*/ 0 h 9"/>
                <a:gd name="T10" fmla="*/ 5 w 5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9">
                  <a:moveTo>
                    <a:pt x="5" y="0"/>
                  </a:moveTo>
                  <a:lnTo>
                    <a:pt x="5" y="0"/>
                  </a:lnTo>
                  <a:lnTo>
                    <a:pt x="0" y="9"/>
                  </a:lnTo>
                  <a:lnTo>
                    <a:pt x="0" y="9"/>
                  </a:lnTo>
                  <a:lnTo>
                    <a:pt x="5" y="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9" name="Freeform 252"/>
            <p:cNvSpPr>
              <a:spLocks/>
            </p:cNvSpPr>
            <p:nvPr/>
          </p:nvSpPr>
          <p:spPr bwMode="auto">
            <a:xfrm>
              <a:off x="5051" y="2834"/>
              <a:ext cx="8" cy="3"/>
            </a:xfrm>
            <a:custGeom>
              <a:avLst/>
              <a:gdLst>
                <a:gd name="T0" fmla="*/ 0 w 8"/>
                <a:gd name="T1" fmla="*/ 0 h 3"/>
                <a:gd name="T2" fmla="*/ 2 w 8"/>
                <a:gd name="T3" fmla="*/ 0 h 3"/>
                <a:gd name="T4" fmla="*/ 8 w 8"/>
                <a:gd name="T5" fmla="*/ 3 h 3"/>
                <a:gd name="T6" fmla="*/ 8 w 8"/>
                <a:gd name="T7" fmla="*/ 3 h 3"/>
                <a:gd name="T8" fmla="*/ 8 w 8"/>
                <a:gd name="T9" fmla="*/ 3 h 3"/>
                <a:gd name="T10" fmla="*/ 0 w 8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3">
                  <a:moveTo>
                    <a:pt x="0" y="0"/>
                  </a:moveTo>
                  <a:lnTo>
                    <a:pt x="2" y="0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0" name="Freeform 253"/>
            <p:cNvSpPr>
              <a:spLocks/>
            </p:cNvSpPr>
            <p:nvPr/>
          </p:nvSpPr>
          <p:spPr bwMode="auto">
            <a:xfrm>
              <a:off x="5051" y="2834"/>
              <a:ext cx="8" cy="3"/>
            </a:xfrm>
            <a:custGeom>
              <a:avLst/>
              <a:gdLst>
                <a:gd name="T0" fmla="*/ 0 w 8"/>
                <a:gd name="T1" fmla="*/ 0 h 3"/>
                <a:gd name="T2" fmla="*/ 2 w 8"/>
                <a:gd name="T3" fmla="*/ 0 h 3"/>
                <a:gd name="T4" fmla="*/ 8 w 8"/>
                <a:gd name="T5" fmla="*/ 3 h 3"/>
                <a:gd name="T6" fmla="*/ 8 w 8"/>
                <a:gd name="T7" fmla="*/ 3 h 3"/>
                <a:gd name="T8" fmla="*/ 8 w 8"/>
                <a:gd name="T9" fmla="*/ 3 h 3"/>
                <a:gd name="T10" fmla="*/ 0 w 8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3">
                  <a:moveTo>
                    <a:pt x="0" y="0"/>
                  </a:moveTo>
                  <a:lnTo>
                    <a:pt x="2" y="0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1" name="Freeform 254"/>
            <p:cNvSpPr>
              <a:spLocks/>
            </p:cNvSpPr>
            <p:nvPr/>
          </p:nvSpPr>
          <p:spPr bwMode="auto">
            <a:xfrm>
              <a:off x="5046" y="2831"/>
              <a:ext cx="7" cy="3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0 h 3"/>
                <a:gd name="T4" fmla="*/ 7 w 7"/>
                <a:gd name="T5" fmla="*/ 3 h 3"/>
                <a:gd name="T6" fmla="*/ 5 w 7"/>
                <a:gd name="T7" fmla="*/ 3 h 3"/>
                <a:gd name="T8" fmla="*/ 0 w 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0" y="0"/>
                  </a:lnTo>
                  <a:lnTo>
                    <a:pt x="7" y="3"/>
                  </a:lnTo>
                  <a:lnTo>
                    <a:pt x="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2" name="Freeform 255"/>
            <p:cNvSpPr>
              <a:spLocks/>
            </p:cNvSpPr>
            <p:nvPr/>
          </p:nvSpPr>
          <p:spPr bwMode="auto">
            <a:xfrm>
              <a:off x="5046" y="2831"/>
              <a:ext cx="7" cy="3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0 h 3"/>
                <a:gd name="T4" fmla="*/ 7 w 7"/>
                <a:gd name="T5" fmla="*/ 3 h 3"/>
                <a:gd name="T6" fmla="*/ 5 w 7"/>
                <a:gd name="T7" fmla="*/ 3 h 3"/>
                <a:gd name="T8" fmla="*/ 0 w 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0" y="0"/>
                  </a:lnTo>
                  <a:lnTo>
                    <a:pt x="7" y="3"/>
                  </a:lnTo>
                  <a:lnTo>
                    <a:pt x="5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3" name="Freeform 256"/>
            <p:cNvSpPr>
              <a:spLocks/>
            </p:cNvSpPr>
            <p:nvPr/>
          </p:nvSpPr>
          <p:spPr bwMode="auto">
            <a:xfrm>
              <a:off x="3419" y="61"/>
              <a:ext cx="6" cy="9"/>
            </a:xfrm>
            <a:custGeom>
              <a:avLst/>
              <a:gdLst>
                <a:gd name="T0" fmla="*/ 5 w 6"/>
                <a:gd name="T1" fmla="*/ 0 h 9"/>
                <a:gd name="T2" fmla="*/ 5 w 6"/>
                <a:gd name="T3" fmla="*/ 0 h 9"/>
                <a:gd name="T4" fmla="*/ 0 w 6"/>
                <a:gd name="T5" fmla="*/ 9 h 9"/>
                <a:gd name="T6" fmla="*/ 0 w 6"/>
                <a:gd name="T7" fmla="*/ 9 h 9"/>
                <a:gd name="T8" fmla="*/ 6 w 6"/>
                <a:gd name="T9" fmla="*/ 0 h 9"/>
                <a:gd name="T10" fmla="*/ 5 w 6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5" y="0"/>
                  </a:moveTo>
                  <a:lnTo>
                    <a:pt x="5" y="0"/>
                  </a:lnTo>
                  <a:lnTo>
                    <a:pt x="0" y="9"/>
                  </a:lnTo>
                  <a:lnTo>
                    <a:pt x="0" y="9"/>
                  </a:lnTo>
                  <a:lnTo>
                    <a:pt x="6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4" name="Freeform 257"/>
            <p:cNvSpPr>
              <a:spLocks/>
            </p:cNvSpPr>
            <p:nvPr/>
          </p:nvSpPr>
          <p:spPr bwMode="auto">
            <a:xfrm>
              <a:off x="3419" y="61"/>
              <a:ext cx="6" cy="9"/>
            </a:xfrm>
            <a:custGeom>
              <a:avLst/>
              <a:gdLst>
                <a:gd name="T0" fmla="*/ 5 w 6"/>
                <a:gd name="T1" fmla="*/ 0 h 9"/>
                <a:gd name="T2" fmla="*/ 5 w 6"/>
                <a:gd name="T3" fmla="*/ 0 h 9"/>
                <a:gd name="T4" fmla="*/ 0 w 6"/>
                <a:gd name="T5" fmla="*/ 9 h 9"/>
                <a:gd name="T6" fmla="*/ 0 w 6"/>
                <a:gd name="T7" fmla="*/ 9 h 9"/>
                <a:gd name="T8" fmla="*/ 6 w 6"/>
                <a:gd name="T9" fmla="*/ 0 h 9"/>
                <a:gd name="T10" fmla="*/ 5 w 6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5" y="0"/>
                  </a:moveTo>
                  <a:lnTo>
                    <a:pt x="5" y="0"/>
                  </a:lnTo>
                  <a:lnTo>
                    <a:pt x="0" y="9"/>
                  </a:lnTo>
                  <a:lnTo>
                    <a:pt x="0" y="9"/>
                  </a:lnTo>
                  <a:lnTo>
                    <a:pt x="6" y="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5" name="Freeform 258"/>
            <p:cNvSpPr>
              <a:spLocks/>
            </p:cNvSpPr>
            <p:nvPr/>
          </p:nvSpPr>
          <p:spPr bwMode="auto">
            <a:xfrm>
              <a:off x="5051" y="2834"/>
              <a:ext cx="10" cy="3"/>
            </a:xfrm>
            <a:custGeom>
              <a:avLst/>
              <a:gdLst>
                <a:gd name="T0" fmla="*/ 0 w 10"/>
                <a:gd name="T1" fmla="*/ 0 h 3"/>
                <a:gd name="T2" fmla="*/ 0 w 10"/>
                <a:gd name="T3" fmla="*/ 0 h 3"/>
                <a:gd name="T4" fmla="*/ 8 w 10"/>
                <a:gd name="T5" fmla="*/ 3 h 3"/>
                <a:gd name="T6" fmla="*/ 8 w 10"/>
                <a:gd name="T7" fmla="*/ 3 h 3"/>
                <a:gd name="T8" fmla="*/ 10 w 10"/>
                <a:gd name="T9" fmla="*/ 3 h 3"/>
                <a:gd name="T10" fmla="*/ 0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0" y="0"/>
                  </a:moveTo>
                  <a:lnTo>
                    <a:pt x="0" y="0"/>
                  </a:lnTo>
                  <a:lnTo>
                    <a:pt x="8" y="3"/>
                  </a:lnTo>
                  <a:lnTo>
                    <a:pt x="8" y="3"/>
                  </a:lnTo>
                  <a:lnTo>
                    <a:pt x="1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6" name="Freeform 259"/>
            <p:cNvSpPr>
              <a:spLocks/>
            </p:cNvSpPr>
            <p:nvPr/>
          </p:nvSpPr>
          <p:spPr bwMode="auto">
            <a:xfrm>
              <a:off x="5051" y="2834"/>
              <a:ext cx="10" cy="3"/>
            </a:xfrm>
            <a:custGeom>
              <a:avLst/>
              <a:gdLst>
                <a:gd name="T0" fmla="*/ 0 w 10"/>
                <a:gd name="T1" fmla="*/ 0 h 3"/>
                <a:gd name="T2" fmla="*/ 0 w 10"/>
                <a:gd name="T3" fmla="*/ 0 h 3"/>
                <a:gd name="T4" fmla="*/ 8 w 10"/>
                <a:gd name="T5" fmla="*/ 3 h 3"/>
                <a:gd name="T6" fmla="*/ 8 w 10"/>
                <a:gd name="T7" fmla="*/ 3 h 3"/>
                <a:gd name="T8" fmla="*/ 10 w 10"/>
                <a:gd name="T9" fmla="*/ 3 h 3"/>
                <a:gd name="T10" fmla="*/ 0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0" y="0"/>
                  </a:moveTo>
                  <a:lnTo>
                    <a:pt x="0" y="0"/>
                  </a:lnTo>
                  <a:lnTo>
                    <a:pt x="8" y="3"/>
                  </a:lnTo>
                  <a:lnTo>
                    <a:pt x="8" y="3"/>
                  </a:lnTo>
                  <a:lnTo>
                    <a:pt x="10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7" name="Freeform 260"/>
            <p:cNvSpPr>
              <a:spLocks/>
            </p:cNvSpPr>
            <p:nvPr/>
          </p:nvSpPr>
          <p:spPr bwMode="auto">
            <a:xfrm>
              <a:off x="5046" y="2831"/>
              <a:ext cx="5" cy="3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0 h 3"/>
                <a:gd name="T4" fmla="*/ 5 w 5"/>
                <a:gd name="T5" fmla="*/ 3 h 3"/>
                <a:gd name="T6" fmla="*/ 5 w 5"/>
                <a:gd name="T7" fmla="*/ 3 h 3"/>
                <a:gd name="T8" fmla="*/ 0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8" name="Freeform 261"/>
            <p:cNvSpPr>
              <a:spLocks/>
            </p:cNvSpPr>
            <p:nvPr/>
          </p:nvSpPr>
          <p:spPr bwMode="auto">
            <a:xfrm>
              <a:off x="5046" y="2831"/>
              <a:ext cx="5" cy="3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0 h 3"/>
                <a:gd name="T4" fmla="*/ 5 w 5"/>
                <a:gd name="T5" fmla="*/ 3 h 3"/>
                <a:gd name="T6" fmla="*/ 5 w 5"/>
                <a:gd name="T7" fmla="*/ 3 h 3"/>
                <a:gd name="T8" fmla="*/ 0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5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9" name="Freeform 262"/>
            <p:cNvSpPr>
              <a:spLocks/>
            </p:cNvSpPr>
            <p:nvPr/>
          </p:nvSpPr>
          <p:spPr bwMode="auto">
            <a:xfrm>
              <a:off x="3419" y="61"/>
              <a:ext cx="6" cy="9"/>
            </a:xfrm>
            <a:custGeom>
              <a:avLst/>
              <a:gdLst>
                <a:gd name="T0" fmla="*/ 6 w 6"/>
                <a:gd name="T1" fmla="*/ 0 h 9"/>
                <a:gd name="T2" fmla="*/ 6 w 6"/>
                <a:gd name="T3" fmla="*/ 0 h 9"/>
                <a:gd name="T4" fmla="*/ 0 w 6"/>
                <a:gd name="T5" fmla="*/ 9 h 9"/>
                <a:gd name="T6" fmla="*/ 1 w 6"/>
                <a:gd name="T7" fmla="*/ 9 h 9"/>
                <a:gd name="T8" fmla="*/ 6 w 6"/>
                <a:gd name="T9" fmla="*/ 0 h 9"/>
                <a:gd name="T10" fmla="*/ 6 w 6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6" y="0"/>
                  </a:moveTo>
                  <a:lnTo>
                    <a:pt x="6" y="0"/>
                  </a:lnTo>
                  <a:lnTo>
                    <a:pt x="0" y="9"/>
                  </a:lnTo>
                  <a:lnTo>
                    <a:pt x="1" y="9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0" name="Freeform 263"/>
            <p:cNvSpPr>
              <a:spLocks/>
            </p:cNvSpPr>
            <p:nvPr/>
          </p:nvSpPr>
          <p:spPr bwMode="auto">
            <a:xfrm>
              <a:off x="3419" y="61"/>
              <a:ext cx="6" cy="9"/>
            </a:xfrm>
            <a:custGeom>
              <a:avLst/>
              <a:gdLst>
                <a:gd name="T0" fmla="*/ 6 w 6"/>
                <a:gd name="T1" fmla="*/ 0 h 9"/>
                <a:gd name="T2" fmla="*/ 6 w 6"/>
                <a:gd name="T3" fmla="*/ 0 h 9"/>
                <a:gd name="T4" fmla="*/ 0 w 6"/>
                <a:gd name="T5" fmla="*/ 9 h 9"/>
                <a:gd name="T6" fmla="*/ 1 w 6"/>
                <a:gd name="T7" fmla="*/ 9 h 9"/>
                <a:gd name="T8" fmla="*/ 6 w 6"/>
                <a:gd name="T9" fmla="*/ 0 h 9"/>
                <a:gd name="T10" fmla="*/ 6 w 6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6" y="0"/>
                  </a:moveTo>
                  <a:lnTo>
                    <a:pt x="6" y="0"/>
                  </a:lnTo>
                  <a:lnTo>
                    <a:pt x="0" y="9"/>
                  </a:lnTo>
                  <a:lnTo>
                    <a:pt x="1" y="9"/>
                  </a:lnTo>
                  <a:lnTo>
                    <a:pt x="6" y="0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1" name="Freeform 264"/>
            <p:cNvSpPr>
              <a:spLocks/>
            </p:cNvSpPr>
            <p:nvPr/>
          </p:nvSpPr>
          <p:spPr bwMode="auto">
            <a:xfrm>
              <a:off x="5051" y="2832"/>
              <a:ext cx="10" cy="5"/>
            </a:xfrm>
            <a:custGeom>
              <a:avLst/>
              <a:gdLst>
                <a:gd name="T0" fmla="*/ 0 w 10"/>
                <a:gd name="T1" fmla="*/ 0 h 5"/>
                <a:gd name="T2" fmla="*/ 0 w 10"/>
                <a:gd name="T3" fmla="*/ 2 h 5"/>
                <a:gd name="T4" fmla="*/ 10 w 10"/>
                <a:gd name="T5" fmla="*/ 5 h 5"/>
                <a:gd name="T6" fmla="*/ 10 w 10"/>
                <a:gd name="T7" fmla="*/ 5 h 5"/>
                <a:gd name="T8" fmla="*/ 10 w 10"/>
                <a:gd name="T9" fmla="*/ 5 h 5"/>
                <a:gd name="T10" fmla="*/ 0 w 10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5">
                  <a:moveTo>
                    <a:pt x="0" y="0"/>
                  </a:moveTo>
                  <a:lnTo>
                    <a:pt x="0" y="2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2" name="Freeform 265"/>
            <p:cNvSpPr>
              <a:spLocks/>
            </p:cNvSpPr>
            <p:nvPr/>
          </p:nvSpPr>
          <p:spPr bwMode="auto">
            <a:xfrm>
              <a:off x="5051" y="2832"/>
              <a:ext cx="10" cy="5"/>
            </a:xfrm>
            <a:custGeom>
              <a:avLst/>
              <a:gdLst>
                <a:gd name="T0" fmla="*/ 0 w 10"/>
                <a:gd name="T1" fmla="*/ 0 h 5"/>
                <a:gd name="T2" fmla="*/ 0 w 10"/>
                <a:gd name="T3" fmla="*/ 2 h 5"/>
                <a:gd name="T4" fmla="*/ 10 w 10"/>
                <a:gd name="T5" fmla="*/ 5 h 5"/>
                <a:gd name="T6" fmla="*/ 10 w 10"/>
                <a:gd name="T7" fmla="*/ 5 h 5"/>
                <a:gd name="T8" fmla="*/ 10 w 10"/>
                <a:gd name="T9" fmla="*/ 5 h 5"/>
                <a:gd name="T10" fmla="*/ 0 w 10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5">
                  <a:moveTo>
                    <a:pt x="0" y="0"/>
                  </a:moveTo>
                  <a:lnTo>
                    <a:pt x="0" y="2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3" name="Freeform 266"/>
            <p:cNvSpPr>
              <a:spLocks/>
            </p:cNvSpPr>
            <p:nvPr/>
          </p:nvSpPr>
          <p:spPr bwMode="auto">
            <a:xfrm>
              <a:off x="5046" y="2831"/>
              <a:ext cx="5" cy="3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0 h 3"/>
                <a:gd name="T4" fmla="*/ 5 w 5"/>
                <a:gd name="T5" fmla="*/ 3 h 3"/>
                <a:gd name="T6" fmla="*/ 5 w 5"/>
                <a:gd name="T7" fmla="*/ 1 h 3"/>
                <a:gd name="T8" fmla="*/ 0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5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4" name="Freeform 267"/>
            <p:cNvSpPr>
              <a:spLocks/>
            </p:cNvSpPr>
            <p:nvPr/>
          </p:nvSpPr>
          <p:spPr bwMode="auto">
            <a:xfrm>
              <a:off x="5046" y="2831"/>
              <a:ext cx="5" cy="3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0 h 3"/>
                <a:gd name="T4" fmla="*/ 5 w 5"/>
                <a:gd name="T5" fmla="*/ 3 h 3"/>
                <a:gd name="T6" fmla="*/ 5 w 5"/>
                <a:gd name="T7" fmla="*/ 1 h 3"/>
                <a:gd name="T8" fmla="*/ 0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5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5" name="Freeform 268"/>
            <p:cNvSpPr>
              <a:spLocks/>
            </p:cNvSpPr>
            <p:nvPr/>
          </p:nvSpPr>
          <p:spPr bwMode="auto">
            <a:xfrm>
              <a:off x="3420" y="59"/>
              <a:ext cx="5" cy="11"/>
            </a:xfrm>
            <a:custGeom>
              <a:avLst/>
              <a:gdLst>
                <a:gd name="T0" fmla="*/ 5 w 5"/>
                <a:gd name="T1" fmla="*/ 0 h 11"/>
                <a:gd name="T2" fmla="*/ 5 w 5"/>
                <a:gd name="T3" fmla="*/ 2 h 11"/>
                <a:gd name="T4" fmla="*/ 0 w 5"/>
                <a:gd name="T5" fmla="*/ 11 h 11"/>
                <a:gd name="T6" fmla="*/ 0 w 5"/>
                <a:gd name="T7" fmla="*/ 11 h 11"/>
                <a:gd name="T8" fmla="*/ 5 w 5"/>
                <a:gd name="T9" fmla="*/ 2 h 11"/>
                <a:gd name="T10" fmla="*/ 5 w 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1">
                  <a:moveTo>
                    <a:pt x="5" y="0"/>
                  </a:moveTo>
                  <a:lnTo>
                    <a:pt x="5" y="2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5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6" name="Freeform 269"/>
            <p:cNvSpPr>
              <a:spLocks/>
            </p:cNvSpPr>
            <p:nvPr/>
          </p:nvSpPr>
          <p:spPr bwMode="auto">
            <a:xfrm>
              <a:off x="3420" y="59"/>
              <a:ext cx="5" cy="11"/>
            </a:xfrm>
            <a:custGeom>
              <a:avLst/>
              <a:gdLst>
                <a:gd name="T0" fmla="*/ 5 w 5"/>
                <a:gd name="T1" fmla="*/ 0 h 11"/>
                <a:gd name="T2" fmla="*/ 5 w 5"/>
                <a:gd name="T3" fmla="*/ 2 h 11"/>
                <a:gd name="T4" fmla="*/ 0 w 5"/>
                <a:gd name="T5" fmla="*/ 11 h 11"/>
                <a:gd name="T6" fmla="*/ 0 w 5"/>
                <a:gd name="T7" fmla="*/ 11 h 11"/>
                <a:gd name="T8" fmla="*/ 5 w 5"/>
                <a:gd name="T9" fmla="*/ 2 h 11"/>
                <a:gd name="T10" fmla="*/ 5 w 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1">
                  <a:moveTo>
                    <a:pt x="5" y="0"/>
                  </a:moveTo>
                  <a:lnTo>
                    <a:pt x="5" y="2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5" y="2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7" name="Freeform 270"/>
            <p:cNvSpPr>
              <a:spLocks/>
            </p:cNvSpPr>
            <p:nvPr/>
          </p:nvSpPr>
          <p:spPr bwMode="auto">
            <a:xfrm>
              <a:off x="5051" y="2832"/>
              <a:ext cx="10" cy="5"/>
            </a:xfrm>
            <a:custGeom>
              <a:avLst/>
              <a:gdLst>
                <a:gd name="T0" fmla="*/ 0 w 10"/>
                <a:gd name="T1" fmla="*/ 0 h 5"/>
                <a:gd name="T2" fmla="*/ 0 w 10"/>
                <a:gd name="T3" fmla="*/ 0 h 5"/>
                <a:gd name="T4" fmla="*/ 10 w 10"/>
                <a:gd name="T5" fmla="*/ 5 h 5"/>
                <a:gd name="T6" fmla="*/ 10 w 10"/>
                <a:gd name="T7" fmla="*/ 5 h 5"/>
                <a:gd name="T8" fmla="*/ 10 w 10"/>
                <a:gd name="T9" fmla="*/ 5 h 5"/>
                <a:gd name="T10" fmla="*/ 0 w 10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5">
                  <a:moveTo>
                    <a:pt x="0" y="0"/>
                  </a:moveTo>
                  <a:lnTo>
                    <a:pt x="0" y="0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8" name="Freeform 271"/>
            <p:cNvSpPr>
              <a:spLocks/>
            </p:cNvSpPr>
            <p:nvPr/>
          </p:nvSpPr>
          <p:spPr bwMode="auto">
            <a:xfrm>
              <a:off x="5051" y="2832"/>
              <a:ext cx="10" cy="5"/>
            </a:xfrm>
            <a:custGeom>
              <a:avLst/>
              <a:gdLst>
                <a:gd name="T0" fmla="*/ 0 w 10"/>
                <a:gd name="T1" fmla="*/ 0 h 5"/>
                <a:gd name="T2" fmla="*/ 0 w 10"/>
                <a:gd name="T3" fmla="*/ 0 h 5"/>
                <a:gd name="T4" fmla="*/ 10 w 10"/>
                <a:gd name="T5" fmla="*/ 5 h 5"/>
                <a:gd name="T6" fmla="*/ 10 w 10"/>
                <a:gd name="T7" fmla="*/ 5 h 5"/>
                <a:gd name="T8" fmla="*/ 10 w 10"/>
                <a:gd name="T9" fmla="*/ 5 h 5"/>
                <a:gd name="T10" fmla="*/ 0 w 10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5">
                  <a:moveTo>
                    <a:pt x="0" y="0"/>
                  </a:moveTo>
                  <a:lnTo>
                    <a:pt x="0" y="0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9" name="Freeform 272"/>
            <p:cNvSpPr>
              <a:spLocks/>
            </p:cNvSpPr>
            <p:nvPr/>
          </p:nvSpPr>
          <p:spPr bwMode="auto">
            <a:xfrm>
              <a:off x="5046" y="2831"/>
              <a:ext cx="5" cy="1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5 w 5"/>
                <a:gd name="T5" fmla="*/ 1 h 1"/>
                <a:gd name="T6" fmla="*/ 5 w 5"/>
                <a:gd name="T7" fmla="*/ 1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5" y="1"/>
                  </a:lnTo>
                  <a:lnTo>
                    <a:pt x="5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0" name="Freeform 273"/>
            <p:cNvSpPr>
              <a:spLocks/>
            </p:cNvSpPr>
            <p:nvPr/>
          </p:nvSpPr>
          <p:spPr bwMode="auto">
            <a:xfrm>
              <a:off x="5046" y="2831"/>
              <a:ext cx="5" cy="1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5 w 5"/>
                <a:gd name="T5" fmla="*/ 1 h 1"/>
                <a:gd name="T6" fmla="*/ 5 w 5"/>
                <a:gd name="T7" fmla="*/ 1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5" y="1"/>
                  </a:lnTo>
                  <a:lnTo>
                    <a:pt x="5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1" name="Freeform 274"/>
            <p:cNvSpPr>
              <a:spLocks/>
            </p:cNvSpPr>
            <p:nvPr/>
          </p:nvSpPr>
          <p:spPr bwMode="auto">
            <a:xfrm>
              <a:off x="3420" y="59"/>
              <a:ext cx="7" cy="11"/>
            </a:xfrm>
            <a:custGeom>
              <a:avLst/>
              <a:gdLst>
                <a:gd name="T0" fmla="*/ 5 w 7"/>
                <a:gd name="T1" fmla="*/ 0 h 11"/>
                <a:gd name="T2" fmla="*/ 5 w 7"/>
                <a:gd name="T3" fmla="*/ 2 h 11"/>
                <a:gd name="T4" fmla="*/ 0 w 7"/>
                <a:gd name="T5" fmla="*/ 11 h 11"/>
                <a:gd name="T6" fmla="*/ 0 w 7"/>
                <a:gd name="T7" fmla="*/ 11 h 11"/>
                <a:gd name="T8" fmla="*/ 7 w 7"/>
                <a:gd name="T9" fmla="*/ 2 h 11"/>
                <a:gd name="T10" fmla="*/ 5 w 7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5" y="0"/>
                  </a:moveTo>
                  <a:lnTo>
                    <a:pt x="5" y="2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7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2" name="Freeform 275"/>
            <p:cNvSpPr>
              <a:spLocks/>
            </p:cNvSpPr>
            <p:nvPr/>
          </p:nvSpPr>
          <p:spPr bwMode="auto">
            <a:xfrm>
              <a:off x="3420" y="59"/>
              <a:ext cx="7" cy="11"/>
            </a:xfrm>
            <a:custGeom>
              <a:avLst/>
              <a:gdLst>
                <a:gd name="T0" fmla="*/ 5 w 7"/>
                <a:gd name="T1" fmla="*/ 0 h 11"/>
                <a:gd name="T2" fmla="*/ 5 w 7"/>
                <a:gd name="T3" fmla="*/ 2 h 11"/>
                <a:gd name="T4" fmla="*/ 0 w 7"/>
                <a:gd name="T5" fmla="*/ 11 h 11"/>
                <a:gd name="T6" fmla="*/ 0 w 7"/>
                <a:gd name="T7" fmla="*/ 11 h 11"/>
                <a:gd name="T8" fmla="*/ 7 w 7"/>
                <a:gd name="T9" fmla="*/ 2 h 11"/>
                <a:gd name="T10" fmla="*/ 5 w 7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5" y="0"/>
                  </a:moveTo>
                  <a:lnTo>
                    <a:pt x="5" y="2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7" y="2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3" name="Freeform 276"/>
            <p:cNvSpPr>
              <a:spLocks/>
            </p:cNvSpPr>
            <p:nvPr/>
          </p:nvSpPr>
          <p:spPr bwMode="auto">
            <a:xfrm>
              <a:off x="5051" y="2832"/>
              <a:ext cx="11" cy="5"/>
            </a:xfrm>
            <a:custGeom>
              <a:avLst/>
              <a:gdLst>
                <a:gd name="T0" fmla="*/ 0 w 11"/>
                <a:gd name="T1" fmla="*/ 0 h 5"/>
                <a:gd name="T2" fmla="*/ 0 w 11"/>
                <a:gd name="T3" fmla="*/ 0 h 5"/>
                <a:gd name="T4" fmla="*/ 10 w 11"/>
                <a:gd name="T5" fmla="*/ 5 h 5"/>
                <a:gd name="T6" fmla="*/ 10 w 11"/>
                <a:gd name="T7" fmla="*/ 5 h 5"/>
                <a:gd name="T8" fmla="*/ 11 w 11"/>
                <a:gd name="T9" fmla="*/ 5 h 5"/>
                <a:gd name="T10" fmla="*/ 0 w 11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5">
                  <a:moveTo>
                    <a:pt x="0" y="0"/>
                  </a:moveTo>
                  <a:lnTo>
                    <a:pt x="0" y="0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1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4" name="Freeform 277"/>
            <p:cNvSpPr>
              <a:spLocks/>
            </p:cNvSpPr>
            <p:nvPr/>
          </p:nvSpPr>
          <p:spPr bwMode="auto">
            <a:xfrm>
              <a:off x="5051" y="2832"/>
              <a:ext cx="11" cy="5"/>
            </a:xfrm>
            <a:custGeom>
              <a:avLst/>
              <a:gdLst>
                <a:gd name="T0" fmla="*/ 0 w 11"/>
                <a:gd name="T1" fmla="*/ 0 h 5"/>
                <a:gd name="T2" fmla="*/ 0 w 11"/>
                <a:gd name="T3" fmla="*/ 0 h 5"/>
                <a:gd name="T4" fmla="*/ 10 w 11"/>
                <a:gd name="T5" fmla="*/ 5 h 5"/>
                <a:gd name="T6" fmla="*/ 10 w 11"/>
                <a:gd name="T7" fmla="*/ 5 h 5"/>
                <a:gd name="T8" fmla="*/ 11 w 11"/>
                <a:gd name="T9" fmla="*/ 5 h 5"/>
                <a:gd name="T10" fmla="*/ 0 w 11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5">
                  <a:moveTo>
                    <a:pt x="0" y="0"/>
                  </a:moveTo>
                  <a:lnTo>
                    <a:pt x="0" y="0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1" y="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5" name="Freeform 278"/>
            <p:cNvSpPr>
              <a:spLocks/>
            </p:cNvSpPr>
            <p:nvPr/>
          </p:nvSpPr>
          <p:spPr bwMode="auto">
            <a:xfrm>
              <a:off x="5046" y="2829"/>
              <a:ext cx="5" cy="3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2 h 3"/>
                <a:gd name="T4" fmla="*/ 5 w 5"/>
                <a:gd name="T5" fmla="*/ 3 h 3"/>
                <a:gd name="T6" fmla="*/ 5 w 5"/>
                <a:gd name="T7" fmla="*/ 3 h 3"/>
                <a:gd name="T8" fmla="*/ 0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0" y="2"/>
                  </a:lnTo>
                  <a:lnTo>
                    <a:pt x="5" y="3"/>
                  </a:lnTo>
                  <a:lnTo>
                    <a:pt x="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6" name="Freeform 279"/>
            <p:cNvSpPr>
              <a:spLocks/>
            </p:cNvSpPr>
            <p:nvPr/>
          </p:nvSpPr>
          <p:spPr bwMode="auto">
            <a:xfrm>
              <a:off x="5046" y="2829"/>
              <a:ext cx="5" cy="3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2 h 3"/>
                <a:gd name="T4" fmla="*/ 5 w 5"/>
                <a:gd name="T5" fmla="*/ 3 h 3"/>
                <a:gd name="T6" fmla="*/ 5 w 5"/>
                <a:gd name="T7" fmla="*/ 3 h 3"/>
                <a:gd name="T8" fmla="*/ 0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0" y="2"/>
                  </a:lnTo>
                  <a:lnTo>
                    <a:pt x="5" y="3"/>
                  </a:lnTo>
                  <a:lnTo>
                    <a:pt x="5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7" name="Freeform 280"/>
            <p:cNvSpPr>
              <a:spLocks/>
            </p:cNvSpPr>
            <p:nvPr/>
          </p:nvSpPr>
          <p:spPr bwMode="auto">
            <a:xfrm>
              <a:off x="3420" y="59"/>
              <a:ext cx="7" cy="11"/>
            </a:xfrm>
            <a:custGeom>
              <a:avLst/>
              <a:gdLst>
                <a:gd name="T0" fmla="*/ 7 w 7"/>
                <a:gd name="T1" fmla="*/ 0 h 11"/>
                <a:gd name="T2" fmla="*/ 7 w 7"/>
                <a:gd name="T3" fmla="*/ 2 h 11"/>
                <a:gd name="T4" fmla="*/ 0 w 7"/>
                <a:gd name="T5" fmla="*/ 11 h 11"/>
                <a:gd name="T6" fmla="*/ 0 w 7"/>
                <a:gd name="T7" fmla="*/ 11 h 11"/>
                <a:gd name="T8" fmla="*/ 7 w 7"/>
                <a:gd name="T9" fmla="*/ 0 h 11"/>
                <a:gd name="T10" fmla="*/ 7 w 7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7" y="0"/>
                  </a:moveTo>
                  <a:lnTo>
                    <a:pt x="7" y="2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8" name="Freeform 281"/>
            <p:cNvSpPr>
              <a:spLocks/>
            </p:cNvSpPr>
            <p:nvPr/>
          </p:nvSpPr>
          <p:spPr bwMode="auto">
            <a:xfrm>
              <a:off x="3420" y="59"/>
              <a:ext cx="7" cy="11"/>
            </a:xfrm>
            <a:custGeom>
              <a:avLst/>
              <a:gdLst>
                <a:gd name="T0" fmla="*/ 7 w 7"/>
                <a:gd name="T1" fmla="*/ 0 h 11"/>
                <a:gd name="T2" fmla="*/ 7 w 7"/>
                <a:gd name="T3" fmla="*/ 2 h 11"/>
                <a:gd name="T4" fmla="*/ 0 w 7"/>
                <a:gd name="T5" fmla="*/ 11 h 11"/>
                <a:gd name="T6" fmla="*/ 0 w 7"/>
                <a:gd name="T7" fmla="*/ 11 h 11"/>
                <a:gd name="T8" fmla="*/ 7 w 7"/>
                <a:gd name="T9" fmla="*/ 0 h 11"/>
                <a:gd name="T10" fmla="*/ 7 w 7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7" y="0"/>
                  </a:moveTo>
                  <a:lnTo>
                    <a:pt x="7" y="2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7" y="0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9" name="Freeform 282"/>
            <p:cNvSpPr>
              <a:spLocks/>
            </p:cNvSpPr>
            <p:nvPr/>
          </p:nvSpPr>
          <p:spPr bwMode="auto">
            <a:xfrm>
              <a:off x="5051" y="2831"/>
              <a:ext cx="11" cy="6"/>
            </a:xfrm>
            <a:custGeom>
              <a:avLst/>
              <a:gdLst>
                <a:gd name="T0" fmla="*/ 0 w 11"/>
                <a:gd name="T1" fmla="*/ 0 h 6"/>
                <a:gd name="T2" fmla="*/ 0 w 11"/>
                <a:gd name="T3" fmla="*/ 1 h 6"/>
                <a:gd name="T4" fmla="*/ 11 w 11"/>
                <a:gd name="T5" fmla="*/ 6 h 6"/>
                <a:gd name="T6" fmla="*/ 11 w 11"/>
                <a:gd name="T7" fmla="*/ 6 h 6"/>
                <a:gd name="T8" fmla="*/ 11 w 11"/>
                <a:gd name="T9" fmla="*/ 6 h 6"/>
                <a:gd name="T10" fmla="*/ 0 w 11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6">
                  <a:moveTo>
                    <a:pt x="0" y="0"/>
                  </a:moveTo>
                  <a:lnTo>
                    <a:pt x="0" y="1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0" name="Freeform 283"/>
            <p:cNvSpPr>
              <a:spLocks/>
            </p:cNvSpPr>
            <p:nvPr/>
          </p:nvSpPr>
          <p:spPr bwMode="auto">
            <a:xfrm>
              <a:off x="5051" y="2831"/>
              <a:ext cx="11" cy="6"/>
            </a:xfrm>
            <a:custGeom>
              <a:avLst/>
              <a:gdLst>
                <a:gd name="T0" fmla="*/ 0 w 11"/>
                <a:gd name="T1" fmla="*/ 0 h 6"/>
                <a:gd name="T2" fmla="*/ 0 w 11"/>
                <a:gd name="T3" fmla="*/ 1 h 6"/>
                <a:gd name="T4" fmla="*/ 11 w 11"/>
                <a:gd name="T5" fmla="*/ 6 h 6"/>
                <a:gd name="T6" fmla="*/ 11 w 11"/>
                <a:gd name="T7" fmla="*/ 6 h 6"/>
                <a:gd name="T8" fmla="*/ 11 w 11"/>
                <a:gd name="T9" fmla="*/ 6 h 6"/>
                <a:gd name="T10" fmla="*/ 0 w 11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6">
                  <a:moveTo>
                    <a:pt x="0" y="0"/>
                  </a:moveTo>
                  <a:lnTo>
                    <a:pt x="0" y="1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1" name="Freeform 284"/>
            <p:cNvSpPr>
              <a:spLocks/>
            </p:cNvSpPr>
            <p:nvPr/>
          </p:nvSpPr>
          <p:spPr bwMode="auto">
            <a:xfrm>
              <a:off x="5046" y="2829"/>
              <a:ext cx="5" cy="3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0 h 3"/>
                <a:gd name="T4" fmla="*/ 5 w 5"/>
                <a:gd name="T5" fmla="*/ 3 h 3"/>
                <a:gd name="T6" fmla="*/ 5 w 5"/>
                <a:gd name="T7" fmla="*/ 2 h 3"/>
                <a:gd name="T8" fmla="*/ 0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5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2" name="Freeform 285"/>
            <p:cNvSpPr>
              <a:spLocks/>
            </p:cNvSpPr>
            <p:nvPr/>
          </p:nvSpPr>
          <p:spPr bwMode="auto">
            <a:xfrm>
              <a:off x="5046" y="2829"/>
              <a:ext cx="5" cy="3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0 h 3"/>
                <a:gd name="T4" fmla="*/ 5 w 5"/>
                <a:gd name="T5" fmla="*/ 3 h 3"/>
                <a:gd name="T6" fmla="*/ 5 w 5"/>
                <a:gd name="T7" fmla="*/ 2 h 3"/>
                <a:gd name="T8" fmla="*/ 0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5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3" name="Freeform 286"/>
            <p:cNvSpPr>
              <a:spLocks/>
            </p:cNvSpPr>
            <p:nvPr/>
          </p:nvSpPr>
          <p:spPr bwMode="auto">
            <a:xfrm>
              <a:off x="3420" y="59"/>
              <a:ext cx="7" cy="13"/>
            </a:xfrm>
            <a:custGeom>
              <a:avLst/>
              <a:gdLst>
                <a:gd name="T0" fmla="*/ 7 w 7"/>
                <a:gd name="T1" fmla="*/ 0 h 13"/>
                <a:gd name="T2" fmla="*/ 7 w 7"/>
                <a:gd name="T3" fmla="*/ 0 h 13"/>
                <a:gd name="T4" fmla="*/ 0 w 7"/>
                <a:gd name="T5" fmla="*/ 11 h 13"/>
                <a:gd name="T6" fmla="*/ 2 w 7"/>
                <a:gd name="T7" fmla="*/ 13 h 13"/>
                <a:gd name="T8" fmla="*/ 7 w 7"/>
                <a:gd name="T9" fmla="*/ 0 h 13"/>
                <a:gd name="T10" fmla="*/ 7 w 7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3">
                  <a:moveTo>
                    <a:pt x="7" y="0"/>
                  </a:moveTo>
                  <a:lnTo>
                    <a:pt x="7" y="0"/>
                  </a:lnTo>
                  <a:lnTo>
                    <a:pt x="0" y="11"/>
                  </a:lnTo>
                  <a:lnTo>
                    <a:pt x="2" y="13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4" name="Freeform 287"/>
            <p:cNvSpPr>
              <a:spLocks/>
            </p:cNvSpPr>
            <p:nvPr/>
          </p:nvSpPr>
          <p:spPr bwMode="auto">
            <a:xfrm>
              <a:off x="3420" y="59"/>
              <a:ext cx="7" cy="13"/>
            </a:xfrm>
            <a:custGeom>
              <a:avLst/>
              <a:gdLst>
                <a:gd name="T0" fmla="*/ 7 w 7"/>
                <a:gd name="T1" fmla="*/ 0 h 13"/>
                <a:gd name="T2" fmla="*/ 7 w 7"/>
                <a:gd name="T3" fmla="*/ 0 h 13"/>
                <a:gd name="T4" fmla="*/ 0 w 7"/>
                <a:gd name="T5" fmla="*/ 11 h 13"/>
                <a:gd name="T6" fmla="*/ 2 w 7"/>
                <a:gd name="T7" fmla="*/ 13 h 13"/>
                <a:gd name="T8" fmla="*/ 7 w 7"/>
                <a:gd name="T9" fmla="*/ 0 h 13"/>
                <a:gd name="T10" fmla="*/ 7 w 7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3">
                  <a:moveTo>
                    <a:pt x="7" y="0"/>
                  </a:moveTo>
                  <a:lnTo>
                    <a:pt x="7" y="0"/>
                  </a:lnTo>
                  <a:lnTo>
                    <a:pt x="0" y="11"/>
                  </a:lnTo>
                  <a:lnTo>
                    <a:pt x="2" y="13"/>
                  </a:lnTo>
                  <a:lnTo>
                    <a:pt x="7" y="0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5" name="Freeform 288"/>
            <p:cNvSpPr>
              <a:spLocks/>
            </p:cNvSpPr>
            <p:nvPr/>
          </p:nvSpPr>
          <p:spPr bwMode="auto">
            <a:xfrm>
              <a:off x="5050" y="2831"/>
              <a:ext cx="12" cy="6"/>
            </a:xfrm>
            <a:custGeom>
              <a:avLst/>
              <a:gdLst>
                <a:gd name="T0" fmla="*/ 0 w 12"/>
                <a:gd name="T1" fmla="*/ 0 h 6"/>
                <a:gd name="T2" fmla="*/ 1 w 12"/>
                <a:gd name="T3" fmla="*/ 0 h 6"/>
                <a:gd name="T4" fmla="*/ 12 w 12"/>
                <a:gd name="T5" fmla="*/ 6 h 6"/>
                <a:gd name="T6" fmla="*/ 12 w 12"/>
                <a:gd name="T7" fmla="*/ 6 h 6"/>
                <a:gd name="T8" fmla="*/ 12 w 12"/>
                <a:gd name="T9" fmla="*/ 6 h 6"/>
                <a:gd name="T10" fmla="*/ 0 w 12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6">
                  <a:moveTo>
                    <a:pt x="0" y="0"/>
                  </a:moveTo>
                  <a:lnTo>
                    <a:pt x="1" y="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6" name="Freeform 289"/>
            <p:cNvSpPr>
              <a:spLocks/>
            </p:cNvSpPr>
            <p:nvPr/>
          </p:nvSpPr>
          <p:spPr bwMode="auto">
            <a:xfrm>
              <a:off x="5050" y="2831"/>
              <a:ext cx="12" cy="6"/>
            </a:xfrm>
            <a:custGeom>
              <a:avLst/>
              <a:gdLst>
                <a:gd name="T0" fmla="*/ 0 w 12"/>
                <a:gd name="T1" fmla="*/ 0 h 6"/>
                <a:gd name="T2" fmla="*/ 1 w 12"/>
                <a:gd name="T3" fmla="*/ 0 h 6"/>
                <a:gd name="T4" fmla="*/ 12 w 12"/>
                <a:gd name="T5" fmla="*/ 6 h 6"/>
                <a:gd name="T6" fmla="*/ 12 w 12"/>
                <a:gd name="T7" fmla="*/ 6 h 6"/>
                <a:gd name="T8" fmla="*/ 12 w 12"/>
                <a:gd name="T9" fmla="*/ 6 h 6"/>
                <a:gd name="T10" fmla="*/ 0 w 12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6">
                  <a:moveTo>
                    <a:pt x="0" y="0"/>
                  </a:moveTo>
                  <a:lnTo>
                    <a:pt x="1" y="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7" name="Freeform 290"/>
            <p:cNvSpPr>
              <a:spLocks/>
            </p:cNvSpPr>
            <p:nvPr/>
          </p:nvSpPr>
          <p:spPr bwMode="auto">
            <a:xfrm>
              <a:off x="5046" y="2829"/>
              <a:ext cx="5" cy="2"/>
            </a:xfrm>
            <a:custGeom>
              <a:avLst/>
              <a:gdLst>
                <a:gd name="T0" fmla="*/ 2 w 5"/>
                <a:gd name="T1" fmla="*/ 0 h 2"/>
                <a:gd name="T2" fmla="*/ 0 w 5"/>
                <a:gd name="T3" fmla="*/ 0 h 2"/>
                <a:gd name="T4" fmla="*/ 5 w 5"/>
                <a:gd name="T5" fmla="*/ 2 h 2"/>
                <a:gd name="T6" fmla="*/ 4 w 5"/>
                <a:gd name="T7" fmla="*/ 2 h 2"/>
                <a:gd name="T8" fmla="*/ 2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lnTo>
                    <a:pt x="0" y="0"/>
                  </a:lnTo>
                  <a:lnTo>
                    <a:pt x="5" y="2"/>
                  </a:lnTo>
                  <a:lnTo>
                    <a:pt x="4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8" name="Freeform 291"/>
            <p:cNvSpPr>
              <a:spLocks/>
            </p:cNvSpPr>
            <p:nvPr/>
          </p:nvSpPr>
          <p:spPr bwMode="auto">
            <a:xfrm>
              <a:off x="5046" y="2829"/>
              <a:ext cx="5" cy="2"/>
            </a:xfrm>
            <a:custGeom>
              <a:avLst/>
              <a:gdLst>
                <a:gd name="T0" fmla="*/ 2 w 5"/>
                <a:gd name="T1" fmla="*/ 0 h 2"/>
                <a:gd name="T2" fmla="*/ 0 w 5"/>
                <a:gd name="T3" fmla="*/ 0 h 2"/>
                <a:gd name="T4" fmla="*/ 5 w 5"/>
                <a:gd name="T5" fmla="*/ 2 h 2"/>
                <a:gd name="T6" fmla="*/ 4 w 5"/>
                <a:gd name="T7" fmla="*/ 2 h 2"/>
                <a:gd name="T8" fmla="*/ 2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lnTo>
                    <a:pt x="0" y="0"/>
                  </a:lnTo>
                  <a:lnTo>
                    <a:pt x="5" y="2"/>
                  </a:lnTo>
                  <a:lnTo>
                    <a:pt x="4" y="2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9" name="Freeform 292"/>
            <p:cNvSpPr>
              <a:spLocks/>
            </p:cNvSpPr>
            <p:nvPr/>
          </p:nvSpPr>
          <p:spPr bwMode="auto">
            <a:xfrm>
              <a:off x="3422" y="59"/>
              <a:ext cx="6" cy="13"/>
            </a:xfrm>
            <a:custGeom>
              <a:avLst/>
              <a:gdLst>
                <a:gd name="T0" fmla="*/ 5 w 6"/>
                <a:gd name="T1" fmla="*/ 0 h 13"/>
                <a:gd name="T2" fmla="*/ 5 w 6"/>
                <a:gd name="T3" fmla="*/ 0 h 13"/>
                <a:gd name="T4" fmla="*/ 0 w 6"/>
                <a:gd name="T5" fmla="*/ 13 h 13"/>
                <a:gd name="T6" fmla="*/ 0 w 6"/>
                <a:gd name="T7" fmla="*/ 13 h 13"/>
                <a:gd name="T8" fmla="*/ 6 w 6"/>
                <a:gd name="T9" fmla="*/ 0 h 13"/>
                <a:gd name="T10" fmla="*/ 5 w 6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3">
                  <a:moveTo>
                    <a:pt x="5" y="0"/>
                  </a:moveTo>
                  <a:lnTo>
                    <a:pt x="5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6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0" name="Freeform 293"/>
            <p:cNvSpPr>
              <a:spLocks/>
            </p:cNvSpPr>
            <p:nvPr/>
          </p:nvSpPr>
          <p:spPr bwMode="auto">
            <a:xfrm>
              <a:off x="3422" y="59"/>
              <a:ext cx="6" cy="13"/>
            </a:xfrm>
            <a:custGeom>
              <a:avLst/>
              <a:gdLst>
                <a:gd name="T0" fmla="*/ 5 w 6"/>
                <a:gd name="T1" fmla="*/ 0 h 13"/>
                <a:gd name="T2" fmla="*/ 5 w 6"/>
                <a:gd name="T3" fmla="*/ 0 h 13"/>
                <a:gd name="T4" fmla="*/ 0 w 6"/>
                <a:gd name="T5" fmla="*/ 13 h 13"/>
                <a:gd name="T6" fmla="*/ 0 w 6"/>
                <a:gd name="T7" fmla="*/ 13 h 13"/>
                <a:gd name="T8" fmla="*/ 6 w 6"/>
                <a:gd name="T9" fmla="*/ 0 h 13"/>
                <a:gd name="T10" fmla="*/ 5 w 6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3">
                  <a:moveTo>
                    <a:pt x="5" y="0"/>
                  </a:moveTo>
                  <a:lnTo>
                    <a:pt x="5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6" y="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1" name="Freeform 294"/>
            <p:cNvSpPr>
              <a:spLocks/>
            </p:cNvSpPr>
            <p:nvPr/>
          </p:nvSpPr>
          <p:spPr bwMode="auto">
            <a:xfrm>
              <a:off x="5050" y="2831"/>
              <a:ext cx="14" cy="6"/>
            </a:xfrm>
            <a:custGeom>
              <a:avLst/>
              <a:gdLst>
                <a:gd name="T0" fmla="*/ 0 w 14"/>
                <a:gd name="T1" fmla="*/ 0 h 6"/>
                <a:gd name="T2" fmla="*/ 0 w 14"/>
                <a:gd name="T3" fmla="*/ 0 h 6"/>
                <a:gd name="T4" fmla="*/ 12 w 14"/>
                <a:gd name="T5" fmla="*/ 6 h 6"/>
                <a:gd name="T6" fmla="*/ 12 w 14"/>
                <a:gd name="T7" fmla="*/ 6 h 6"/>
                <a:gd name="T8" fmla="*/ 14 w 14"/>
                <a:gd name="T9" fmla="*/ 6 h 6"/>
                <a:gd name="T10" fmla="*/ 0 w 1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6">
                  <a:moveTo>
                    <a:pt x="0" y="0"/>
                  </a:moveTo>
                  <a:lnTo>
                    <a:pt x="0" y="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4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2" name="Freeform 295"/>
            <p:cNvSpPr>
              <a:spLocks/>
            </p:cNvSpPr>
            <p:nvPr/>
          </p:nvSpPr>
          <p:spPr bwMode="auto">
            <a:xfrm>
              <a:off x="5050" y="2831"/>
              <a:ext cx="14" cy="6"/>
            </a:xfrm>
            <a:custGeom>
              <a:avLst/>
              <a:gdLst>
                <a:gd name="T0" fmla="*/ 0 w 14"/>
                <a:gd name="T1" fmla="*/ 0 h 6"/>
                <a:gd name="T2" fmla="*/ 0 w 14"/>
                <a:gd name="T3" fmla="*/ 0 h 6"/>
                <a:gd name="T4" fmla="*/ 12 w 14"/>
                <a:gd name="T5" fmla="*/ 6 h 6"/>
                <a:gd name="T6" fmla="*/ 12 w 14"/>
                <a:gd name="T7" fmla="*/ 6 h 6"/>
                <a:gd name="T8" fmla="*/ 14 w 14"/>
                <a:gd name="T9" fmla="*/ 6 h 6"/>
                <a:gd name="T10" fmla="*/ 0 w 1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6">
                  <a:moveTo>
                    <a:pt x="0" y="0"/>
                  </a:moveTo>
                  <a:lnTo>
                    <a:pt x="0" y="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4" y="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3" name="Freeform 296"/>
            <p:cNvSpPr>
              <a:spLocks/>
            </p:cNvSpPr>
            <p:nvPr/>
          </p:nvSpPr>
          <p:spPr bwMode="auto">
            <a:xfrm>
              <a:off x="5048" y="2829"/>
              <a:ext cx="2" cy="2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2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4" name="Freeform 297"/>
            <p:cNvSpPr>
              <a:spLocks/>
            </p:cNvSpPr>
            <p:nvPr/>
          </p:nvSpPr>
          <p:spPr bwMode="auto">
            <a:xfrm>
              <a:off x="5048" y="2829"/>
              <a:ext cx="2" cy="2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2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5" name="Freeform 298"/>
            <p:cNvSpPr>
              <a:spLocks/>
            </p:cNvSpPr>
            <p:nvPr/>
          </p:nvSpPr>
          <p:spPr bwMode="auto">
            <a:xfrm>
              <a:off x="3422" y="59"/>
              <a:ext cx="6" cy="13"/>
            </a:xfrm>
            <a:custGeom>
              <a:avLst/>
              <a:gdLst>
                <a:gd name="T0" fmla="*/ 6 w 6"/>
                <a:gd name="T1" fmla="*/ 0 h 13"/>
                <a:gd name="T2" fmla="*/ 6 w 6"/>
                <a:gd name="T3" fmla="*/ 0 h 13"/>
                <a:gd name="T4" fmla="*/ 0 w 6"/>
                <a:gd name="T5" fmla="*/ 13 h 13"/>
                <a:gd name="T6" fmla="*/ 0 w 6"/>
                <a:gd name="T7" fmla="*/ 13 h 13"/>
                <a:gd name="T8" fmla="*/ 6 w 6"/>
                <a:gd name="T9" fmla="*/ 0 h 13"/>
                <a:gd name="T10" fmla="*/ 6 w 6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3">
                  <a:moveTo>
                    <a:pt x="6" y="0"/>
                  </a:moveTo>
                  <a:lnTo>
                    <a:pt x="6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6" name="Freeform 299"/>
            <p:cNvSpPr>
              <a:spLocks/>
            </p:cNvSpPr>
            <p:nvPr/>
          </p:nvSpPr>
          <p:spPr bwMode="auto">
            <a:xfrm>
              <a:off x="3422" y="59"/>
              <a:ext cx="6" cy="13"/>
            </a:xfrm>
            <a:custGeom>
              <a:avLst/>
              <a:gdLst>
                <a:gd name="T0" fmla="*/ 6 w 6"/>
                <a:gd name="T1" fmla="*/ 0 h 13"/>
                <a:gd name="T2" fmla="*/ 6 w 6"/>
                <a:gd name="T3" fmla="*/ 0 h 13"/>
                <a:gd name="T4" fmla="*/ 0 w 6"/>
                <a:gd name="T5" fmla="*/ 13 h 13"/>
                <a:gd name="T6" fmla="*/ 0 w 6"/>
                <a:gd name="T7" fmla="*/ 13 h 13"/>
                <a:gd name="T8" fmla="*/ 6 w 6"/>
                <a:gd name="T9" fmla="*/ 0 h 13"/>
                <a:gd name="T10" fmla="*/ 6 w 6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3">
                  <a:moveTo>
                    <a:pt x="6" y="0"/>
                  </a:moveTo>
                  <a:lnTo>
                    <a:pt x="6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6" y="0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7" name="Freeform 300"/>
            <p:cNvSpPr>
              <a:spLocks/>
            </p:cNvSpPr>
            <p:nvPr/>
          </p:nvSpPr>
          <p:spPr bwMode="auto">
            <a:xfrm>
              <a:off x="5050" y="2829"/>
              <a:ext cx="14" cy="8"/>
            </a:xfrm>
            <a:custGeom>
              <a:avLst/>
              <a:gdLst>
                <a:gd name="T0" fmla="*/ 0 w 14"/>
                <a:gd name="T1" fmla="*/ 0 h 8"/>
                <a:gd name="T2" fmla="*/ 0 w 14"/>
                <a:gd name="T3" fmla="*/ 2 h 8"/>
                <a:gd name="T4" fmla="*/ 14 w 14"/>
                <a:gd name="T5" fmla="*/ 8 h 8"/>
                <a:gd name="T6" fmla="*/ 14 w 14"/>
                <a:gd name="T7" fmla="*/ 8 h 8"/>
                <a:gd name="T8" fmla="*/ 14 w 14"/>
                <a:gd name="T9" fmla="*/ 8 h 8"/>
                <a:gd name="T10" fmla="*/ 0 w 14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8">
                  <a:moveTo>
                    <a:pt x="0" y="0"/>
                  </a:moveTo>
                  <a:lnTo>
                    <a:pt x="0" y="2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8" name="Freeform 301"/>
            <p:cNvSpPr>
              <a:spLocks/>
            </p:cNvSpPr>
            <p:nvPr/>
          </p:nvSpPr>
          <p:spPr bwMode="auto">
            <a:xfrm>
              <a:off x="5050" y="2829"/>
              <a:ext cx="14" cy="8"/>
            </a:xfrm>
            <a:custGeom>
              <a:avLst/>
              <a:gdLst>
                <a:gd name="T0" fmla="*/ 0 w 14"/>
                <a:gd name="T1" fmla="*/ 0 h 8"/>
                <a:gd name="T2" fmla="*/ 0 w 14"/>
                <a:gd name="T3" fmla="*/ 2 h 8"/>
                <a:gd name="T4" fmla="*/ 14 w 14"/>
                <a:gd name="T5" fmla="*/ 8 h 8"/>
                <a:gd name="T6" fmla="*/ 14 w 14"/>
                <a:gd name="T7" fmla="*/ 8 h 8"/>
                <a:gd name="T8" fmla="*/ 14 w 14"/>
                <a:gd name="T9" fmla="*/ 8 h 8"/>
                <a:gd name="T10" fmla="*/ 0 w 14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8">
                  <a:moveTo>
                    <a:pt x="0" y="0"/>
                  </a:moveTo>
                  <a:lnTo>
                    <a:pt x="0" y="2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9" name="Freeform 302"/>
            <p:cNvSpPr>
              <a:spLocks/>
            </p:cNvSpPr>
            <p:nvPr/>
          </p:nvSpPr>
          <p:spPr bwMode="auto">
            <a:xfrm>
              <a:off x="5048" y="2829"/>
              <a:ext cx="2" cy="2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0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0" name="Freeform 303"/>
            <p:cNvSpPr>
              <a:spLocks/>
            </p:cNvSpPr>
            <p:nvPr/>
          </p:nvSpPr>
          <p:spPr bwMode="auto">
            <a:xfrm>
              <a:off x="5048" y="2829"/>
              <a:ext cx="2" cy="2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0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1" name="Freeform 304"/>
            <p:cNvSpPr>
              <a:spLocks/>
            </p:cNvSpPr>
            <p:nvPr/>
          </p:nvSpPr>
          <p:spPr bwMode="auto">
            <a:xfrm>
              <a:off x="3422" y="59"/>
              <a:ext cx="6" cy="13"/>
            </a:xfrm>
            <a:custGeom>
              <a:avLst/>
              <a:gdLst>
                <a:gd name="T0" fmla="*/ 6 w 6"/>
                <a:gd name="T1" fmla="*/ 0 h 13"/>
                <a:gd name="T2" fmla="*/ 6 w 6"/>
                <a:gd name="T3" fmla="*/ 0 h 13"/>
                <a:gd name="T4" fmla="*/ 0 w 6"/>
                <a:gd name="T5" fmla="*/ 13 h 13"/>
                <a:gd name="T6" fmla="*/ 0 w 6"/>
                <a:gd name="T7" fmla="*/ 13 h 13"/>
                <a:gd name="T8" fmla="*/ 6 w 6"/>
                <a:gd name="T9" fmla="*/ 0 h 13"/>
                <a:gd name="T10" fmla="*/ 6 w 6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3">
                  <a:moveTo>
                    <a:pt x="6" y="0"/>
                  </a:moveTo>
                  <a:lnTo>
                    <a:pt x="6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2" name="Freeform 305"/>
            <p:cNvSpPr>
              <a:spLocks/>
            </p:cNvSpPr>
            <p:nvPr/>
          </p:nvSpPr>
          <p:spPr bwMode="auto">
            <a:xfrm>
              <a:off x="3422" y="59"/>
              <a:ext cx="6" cy="13"/>
            </a:xfrm>
            <a:custGeom>
              <a:avLst/>
              <a:gdLst>
                <a:gd name="T0" fmla="*/ 6 w 6"/>
                <a:gd name="T1" fmla="*/ 0 h 13"/>
                <a:gd name="T2" fmla="*/ 6 w 6"/>
                <a:gd name="T3" fmla="*/ 0 h 13"/>
                <a:gd name="T4" fmla="*/ 0 w 6"/>
                <a:gd name="T5" fmla="*/ 13 h 13"/>
                <a:gd name="T6" fmla="*/ 0 w 6"/>
                <a:gd name="T7" fmla="*/ 13 h 13"/>
                <a:gd name="T8" fmla="*/ 6 w 6"/>
                <a:gd name="T9" fmla="*/ 0 h 13"/>
                <a:gd name="T10" fmla="*/ 6 w 6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3">
                  <a:moveTo>
                    <a:pt x="6" y="0"/>
                  </a:moveTo>
                  <a:lnTo>
                    <a:pt x="6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6" y="0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3" name="Freeform 306"/>
            <p:cNvSpPr>
              <a:spLocks/>
            </p:cNvSpPr>
            <p:nvPr/>
          </p:nvSpPr>
          <p:spPr bwMode="auto">
            <a:xfrm>
              <a:off x="5050" y="2829"/>
              <a:ext cx="14" cy="8"/>
            </a:xfrm>
            <a:custGeom>
              <a:avLst/>
              <a:gdLst>
                <a:gd name="T0" fmla="*/ 0 w 14"/>
                <a:gd name="T1" fmla="*/ 0 h 8"/>
                <a:gd name="T2" fmla="*/ 0 w 14"/>
                <a:gd name="T3" fmla="*/ 0 h 8"/>
                <a:gd name="T4" fmla="*/ 14 w 14"/>
                <a:gd name="T5" fmla="*/ 8 h 8"/>
                <a:gd name="T6" fmla="*/ 14 w 14"/>
                <a:gd name="T7" fmla="*/ 8 h 8"/>
                <a:gd name="T8" fmla="*/ 14 w 14"/>
                <a:gd name="T9" fmla="*/ 8 h 8"/>
                <a:gd name="T10" fmla="*/ 0 w 14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8">
                  <a:moveTo>
                    <a:pt x="0" y="0"/>
                  </a:moveTo>
                  <a:lnTo>
                    <a:pt x="0" y="0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4" name="Freeform 307"/>
            <p:cNvSpPr>
              <a:spLocks/>
            </p:cNvSpPr>
            <p:nvPr/>
          </p:nvSpPr>
          <p:spPr bwMode="auto">
            <a:xfrm>
              <a:off x="5050" y="2829"/>
              <a:ext cx="14" cy="8"/>
            </a:xfrm>
            <a:custGeom>
              <a:avLst/>
              <a:gdLst>
                <a:gd name="T0" fmla="*/ 0 w 14"/>
                <a:gd name="T1" fmla="*/ 0 h 8"/>
                <a:gd name="T2" fmla="*/ 0 w 14"/>
                <a:gd name="T3" fmla="*/ 0 h 8"/>
                <a:gd name="T4" fmla="*/ 14 w 14"/>
                <a:gd name="T5" fmla="*/ 8 h 8"/>
                <a:gd name="T6" fmla="*/ 14 w 14"/>
                <a:gd name="T7" fmla="*/ 8 h 8"/>
                <a:gd name="T8" fmla="*/ 14 w 14"/>
                <a:gd name="T9" fmla="*/ 8 h 8"/>
                <a:gd name="T10" fmla="*/ 0 w 14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8">
                  <a:moveTo>
                    <a:pt x="0" y="0"/>
                  </a:moveTo>
                  <a:lnTo>
                    <a:pt x="0" y="0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5" name="Rectangle 308"/>
            <p:cNvSpPr>
              <a:spLocks noChangeArrowheads="1"/>
            </p:cNvSpPr>
            <p:nvPr/>
          </p:nvSpPr>
          <p:spPr bwMode="auto">
            <a:xfrm>
              <a:off x="5048" y="2829"/>
              <a:ext cx="2" cy="1"/>
            </a:xfrm>
            <a:prstGeom prst="rect">
              <a:avLst/>
            </a:pr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6" name="Rectangle 309"/>
            <p:cNvSpPr>
              <a:spLocks noChangeArrowheads="1"/>
            </p:cNvSpPr>
            <p:nvPr/>
          </p:nvSpPr>
          <p:spPr bwMode="auto">
            <a:xfrm>
              <a:off x="5048" y="2829"/>
              <a:ext cx="2" cy="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7" name="Freeform 310"/>
            <p:cNvSpPr>
              <a:spLocks/>
            </p:cNvSpPr>
            <p:nvPr/>
          </p:nvSpPr>
          <p:spPr bwMode="auto">
            <a:xfrm>
              <a:off x="3422" y="59"/>
              <a:ext cx="8" cy="13"/>
            </a:xfrm>
            <a:custGeom>
              <a:avLst/>
              <a:gdLst>
                <a:gd name="T0" fmla="*/ 6 w 8"/>
                <a:gd name="T1" fmla="*/ 0 h 13"/>
                <a:gd name="T2" fmla="*/ 6 w 8"/>
                <a:gd name="T3" fmla="*/ 0 h 13"/>
                <a:gd name="T4" fmla="*/ 0 w 8"/>
                <a:gd name="T5" fmla="*/ 13 h 13"/>
                <a:gd name="T6" fmla="*/ 2 w 8"/>
                <a:gd name="T7" fmla="*/ 13 h 13"/>
                <a:gd name="T8" fmla="*/ 8 w 8"/>
                <a:gd name="T9" fmla="*/ 0 h 13"/>
                <a:gd name="T10" fmla="*/ 6 w 8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3">
                  <a:moveTo>
                    <a:pt x="6" y="0"/>
                  </a:moveTo>
                  <a:lnTo>
                    <a:pt x="6" y="0"/>
                  </a:lnTo>
                  <a:lnTo>
                    <a:pt x="0" y="13"/>
                  </a:lnTo>
                  <a:lnTo>
                    <a:pt x="2" y="13"/>
                  </a:lnTo>
                  <a:lnTo>
                    <a:pt x="8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8" name="Freeform 311"/>
            <p:cNvSpPr>
              <a:spLocks/>
            </p:cNvSpPr>
            <p:nvPr/>
          </p:nvSpPr>
          <p:spPr bwMode="auto">
            <a:xfrm>
              <a:off x="3422" y="59"/>
              <a:ext cx="8" cy="13"/>
            </a:xfrm>
            <a:custGeom>
              <a:avLst/>
              <a:gdLst>
                <a:gd name="T0" fmla="*/ 6 w 8"/>
                <a:gd name="T1" fmla="*/ 0 h 13"/>
                <a:gd name="T2" fmla="*/ 6 w 8"/>
                <a:gd name="T3" fmla="*/ 0 h 13"/>
                <a:gd name="T4" fmla="*/ 0 w 8"/>
                <a:gd name="T5" fmla="*/ 13 h 13"/>
                <a:gd name="T6" fmla="*/ 2 w 8"/>
                <a:gd name="T7" fmla="*/ 13 h 13"/>
                <a:gd name="T8" fmla="*/ 8 w 8"/>
                <a:gd name="T9" fmla="*/ 0 h 13"/>
                <a:gd name="T10" fmla="*/ 6 w 8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3">
                  <a:moveTo>
                    <a:pt x="6" y="0"/>
                  </a:moveTo>
                  <a:lnTo>
                    <a:pt x="6" y="0"/>
                  </a:lnTo>
                  <a:lnTo>
                    <a:pt x="0" y="13"/>
                  </a:lnTo>
                  <a:lnTo>
                    <a:pt x="2" y="13"/>
                  </a:lnTo>
                  <a:lnTo>
                    <a:pt x="8" y="0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9" name="Freeform 312"/>
            <p:cNvSpPr>
              <a:spLocks/>
            </p:cNvSpPr>
            <p:nvPr/>
          </p:nvSpPr>
          <p:spPr bwMode="auto">
            <a:xfrm>
              <a:off x="5050" y="2829"/>
              <a:ext cx="15" cy="8"/>
            </a:xfrm>
            <a:custGeom>
              <a:avLst/>
              <a:gdLst>
                <a:gd name="T0" fmla="*/ 0 w 15"/>
                <a:gd name="T1" fmla="*/ 0 h 8"/>
                <a:gd name="T2" fmla="*/ 0 w 15"/>
                <a:gd name="T3" fmla="*/ 0 h 8"/>
                <a:gd name="T4" fmla="*/ 14 w 15"/>
                <a:gd name="T5" fmla="*/ 8 h 8"/>
                <a:gd name="T6" fmla="*/ 14 w 15"/>
                <a:gd name="T7" fmla="*/ 8 h 8"/>
                <a:gd name="T8" fmla="*/ 15 w 15"/>
                <a:gd name="T9" fmla="*/ 8 h 8"/>
                <a:gd name="T10" fmla="*/ 0 w 1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8">
                  <a:moveTo>
                    <a:pt x="0" y="0"/>
                  </a:moveTo>
                  <a:lnTo>
                    <a:pt x="0" y="0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5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0" name="Freeform 313"/>
            <p:cNvSpPr>
              <a:spLocks/>
            </p:cNvSpPr>
            <p:nvPr/>
          </p:nvSpPr>
          <p:spPr bwMode="auto">
            <a:xfrm>
              <a:off x="5050" y="2829"/>
              <a:ext cx="15" cy="8"/>
            </a:xfrm>
            <a:custGeom>
              <a:avLst/>
              <a:gdLst>
                <a:gd name="T0" fmla="*/ 0 w 15"/>
                <a:gd name="T1" fmla="*/ 0 h 8"/>
                <a:gd name="T2" fmla="*/ 0 w 15"/>
                <a:gd name="T3" fmla="*/ 0 h 8"/>
                <a:gd name="T4" fmla="*/ 14 w 15"/>
                <a:gd name="T5" fmla="*/ 8 h 8"/>
                <a:gd name="T6" fmla="*/ 14 w 15"/>
                <a:gd name="T7" fmla="*/ 8 h 8"/>
                <a:gd name="T8" fmla="*/ 15 w 15"/>
                <a:gd name="T9" fmla="*/ 8 h 8"/>
                <a:gd name="T10" fmla="*/ 0 w 1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8">
                  <a:moveTo>
                    <a:pt x="0" y="0"/>
                  </a:moveTo>
                  <a:lnTo>
                    <a:pt x="0" y="0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5" y="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1" name="Freeform 314"/>
            <p:cNvSpPr>
              <a:spLocks/>
            </p:cNvSpPr>
            <p:nvPr/>
          </p:nvSpPr>
          <p:spPr bwMode="auto">
            <a:xfrm>
              <a:off x="5048" y="2828"/>
              <a:ext cx="2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2 w 2"/>
                <a:gd name="T5" fmla="*/ 1 h 1"/>
                <a:gd name="T6" fmla="*/ 2 w 2"/>
                <a:gd name="T7" fmla="*/ 1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0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2" name="Freeform 315"/>
            <p:cNvSpPr>
              <a:spLocks/>
            </p:cNvSpPr>
            <p:nvPr/>
          </p:nvSpPr>
          <p:spPr bwMode="auto">
            <a:xfrm>
              <a:off x="5048" y="2828"/>
              <a:ext cx="2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2 w 2"/>
                <a:gd name="T5" fmla="*/ 1 h 1"/>
                <a:gd name="T6" fmla="*/ 2 w 2"/>
                <a:gd name="T7" fmla="*/ 1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0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3" name="Freeform 316"/>
            <p:cNvSpPr>
              <a:spLocks/>
            </p:cNvSpPr>
            <p:nvPr/>
          </p:nvSpPr>
          <p:spPr bwMode="auto">
            <a:xfrm>
              <a:off x="3424" y="59"/>
              <a:ext cx="6" cy="13"/>
            </a:xfrm>
            <a:custGeom>
              <a:avLst/>
              <a:gdLst>
                <a:gd name="T0" fmla="*/ 6 w 6"/>
                <a:gd name="T1" fmla="*/ 0 h 13"/>
                <a:gd name="T2" fmla="*/ 6 w 6"/>
                <a:gd name="T3" fmla="*/ 0 h 13"/>
                <a:gd name="T4" fmla="*/ 0 w 6"/>
                <a:gd name="T5" fmla="*/ 13 h 13"/>
                <a:gd name="T6" fmla="*/ 0 w 6"/>
                <a:gd name="T7" fmla="*/ 13 h 13"/>
                <a:gd name="T8" fmla="*/ 6 w 6"/>
                <a:gd name="T9" fmla="*/ 0 h 13"/>
                <a:gd name="T10" fmla="*/ 6 w 6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3">
                  <a:moveTo>
                    <a:pt x="6" y="0"/>
                  </a:moveTo>
                  <a:lnTo>
                    <a:pt x="6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4" name="Freeform 317"/>
            <p:cNvSpPr>
              <a:spLocks/>
            </p:cNvSpPr>
            <p:nvPr/>
          </p:nvSpPr>
          <p:spPr bwMode="auto">
            <a:xfrm>
              <a:off x="3424" y="59"/>
              <a:ext cx="6" cy="13"/>
            </a:xfrm>
            <a:custGeom>
              <a:avLst/>
              <a:gdLst>
                <a:gd name="T0" fmla="*/ 6 w 6"/>
                <a:gd name="T1" fmla="*/ 0 h 13"/>
                <a:gd name="T2" fmla="*/ 6 w 6"/>
                <a:gd name="T3" fmla="*/ 0 h 13"/>
                <a:gd name="T4" fmla="*/ 0 w 6"/>
                <a:gd name="T5" fmla="*/ 13 h 13"/>
                <a:gd name="T6" fmla="*/ 0 w 6"/>
                <a:gd name="T7" fmla="*/ 13 h 13"/>
                <a:gd name="T8" fmla="*/ 6 w 6"/>
                <a:gd name="T9" fmla="*/ 0 h 13"/>
                <a:gd name="T10" fmla="*/ 6 w 6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3">
                  <a:moveTo>
                    <a:pt x="6" y="0"/>
                  </a:moveTo>
                  <a:lnTo>
                    <a:pt x="6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6" y="0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5" name="Freeform 318"/>
            <p:cNvSpPr>
              <a:spLocks/>
            </p:cNvSpPr>
            <p:nvPr/>
          </p:nvSpPr>
          <p:spPr bwMode="auto">
            <a:xfrm>
              <a:off x="5050" y="2828"/>
              <a:ext cx="15" cy="9"/>
            </a:xfrm>
            <a:custGeom>
              <a:avLst/>
              <a:gdLst>
                <a:gd name="T0" fmla="*/ 0 w 15"/>
                <a:gd name="T1" fmla="*/ 0 h 9"/>
                <a:gd name="T2" fmla="*/ 0 w 15"/>
                <a:gd name="T3" fmla="*/ 1 h 9"/>
                <a:gd name="T4" fmla="*/ 15 w 15"/>
                <a:gd name="T5" fmla="*/ 9 h 9"/>
                <a:gd name="T6" fmla="*/ 15 w 15"/>
                <a:gd name="T7" fmla="*/ 9 h 9"/>
                <a:gd name="T8" fmla="*/ 15 w 15"/>
                <a:gd name="T9" fmla="*/ 9 h 9"/>
                <a:gd name="T10" fmla="*/ 0 w 15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9">
                  <a:moveTo>
                    <a:pt x="0" y="0"/>
                  </a:moveTo>
                  <a:lnTo>
                    <a:pt x="0" y="1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6" name="Freeform 319"/>
            <p:cNvSpPr>
              <a:spLocks/>
            </p:cNvSpPr>
            <p:nvPr/>
          </p:nvSpPr>
          <p:spPr bwMode="auto">
            <a:xfrm>
              <a:off x="5050" y="2828"/>
              <a:ext cx="15" cy="9"/>
            </a:xfrm>
            <a:custGeom>
              <a:avLst/>
              <a:gdLst>
                <a:gd name="T0" fmla="*/ 0 w 15"/>
                <a:gd name="T1" fmla="*/ 0 h 9"/>
                <a:gd name="T2" fmla="*/ 0 w 15"/>
                <a:gd name="T3" fmla="*/ 1 h 9"/>
                <a:gd name="T4" fmla="*/ 15 w 15"/>
                <a:gd name="T5" fmla="*/ 9 h 9"/>
                <a:gd name="T6" fmla="*/ 15 w 15"/>
                <a:gd name="T7" fmla="*/ 9 h 9"/>
                <a:gd name="T8" fmla="*/ 15 w 15"/>
                <a:gd name="T9" fmla="*/ 9 h 9"/>
                <a:gd name="T10" fmla="*/ 0 w 15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9">
                  <a:moveTo>
                    <a:pt x="0" y="0"/>
                  </a:moveTo>
                  <a:lnTo>
                    <a:pt x="0" y="1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7" name="Freeform 320"/>
            <p:cNvSpPr>
              <a:spLocks/>
            </p:cNvSpPr>
            <p:nvPr/>
          </p:nvSpPr>
          <p:spPr bwMode="auto">
            <a:xfrm>
              <a:off x="5048" y="2828"/>
              <a:ext cx="2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2 w 2"/>
                <a:gd name="T5" fmla="*/ 1 h 1"/>
                <a:gd name="T6" fmla="*/ 2 w 2"/>
                <a:gd name="T7" fmla="*/ 0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8" name="Freeform 321"/>
            <p:cNvSpPr>
              <a:spLocks/>
            </p:cNvSpPr>
            <p:nvPr/>
          </p:nvSpPr>
          <p:spPr bwMode="auto">
            <a:xfrm>
              <a:off x="5048" y="2828"/>
              <a:ext cx="2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2 w 2"/>
                <a:gd name="T5" fmla="*/ 1 h 1"/>
                <a:gd name="T6" fmla="*/ 2 w 2"/>
                <a:gd name="T7" fmla="*/ 0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9" name="Freeform 322"/>
            <p:cNvSpPr>
              <a:spLocks/>
            </p:cNvSpPr>
            <p:nvPr/>
          </p:nvSpPr>
          <p:spPr bwMode="auto">
            <a:xfrm>
              <a:off x="3424" y="59"/>
              <a:ext cx="6" cy="13"/>
            </a:xfrm>
            <a:custGeom>
              <a:avLst/>
              <a:gdLst>
                <a:gd name="T0" fmla="*/ 6 w 6"/>
                <a:gd name="T1" fmla="*/ 0 h 13"/>
                <a:gd name="T2" fmla="*/ 6 w 6"/>
                <a:gd name="T3" fmla="*/ 0 h 13"/>
                <a:gd name="T4" fmla="*/ 0 w 6"/>
                <a:gd name="T5" fmla="*/ 13 h 13"/>
                <a:gd name="T6" fmla="*/ 0 w 6"/>
                <a:gd name="T7" fmla="*/ 13 h 13"/>
                <a:gd name="T8" fmla="*/ 6 w 6"/>
                <a:gd name="T9" fmla="*/ 0 h 13"/>
                <a:gd name="T10" fmla="*/ 6 w 6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3">
                  <a:moveTo>
                    <a:pt x="6" y="0"/>
                  </a:moveTo>
                  <a:lnTo>
                    <a:pt x="6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0" name="Freeform 323"/>
            <p:cNvSpPr>
              <a:spLocks/>
            </p:cNvSpPr>
            <p:nvPr/>
          </p:nvSpPr>
          <p:spPr bwMode="auto">
            <a:xfrm>
              <a:off x="3424" y="59"/>
              <a:ext cx="6" cy="13"/>
            </a:xfrm>
            <a:custGeom>
              <a:avLst/>
              <a:gdLst>
                <a:gd name="T0" fmla="*/ 6 w 6"/>
                <a:gd name="T1" fmla="*/ 0 h 13"/>
                <a:gd name="T2" fmla="*/ 6 w 6"/>
                <a:gd name="T3" fmla="*/ 0 h 13"/>
                <a:gd name="T4" fmla="*/ 0 w 6"/>
                <a:gd name="T5" fmla="*/ 13 h 13"/>
                <a:gd name="T6" fmla="*/ 0 w 6"/>
                <a:gd name="T7" fmla="*/ 13 h 13"/>
                <a:gd name="T8" fmla="*/ 6 w 6"/>
                <a:gd name="T9" fmla="*/ 0 h 13"/>
                <a:gd name="T10" fmla="*/ 6 w 6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3">
                  <a:moveTo>
                    <a:pt x="6" y="0"/>
                  </a:moveTo>
                  <a:lnTo>
                    <a:pt x="6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6" y="0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1" name="Freeform 324"/>
            <p:cNvSpPr>
              <a:spLocks/>
            </p:cNvSpPr>
            <p:nvPr/>
          </p:nvSpPr>
          <p:spPr bwMode="auto">
            <a:xfrm>
              <a:off x="5048" y="2828"/>
              <a:ext cx="17" cy="9"/>
            </a:xfrm>
            <a:custGeom>
              <a:avLst/>
              <a:gdLst>
                <a:gd name="T0" fmla="*/ 0 w 17"/>
                <a:gd name="T1" fmla="*/ 0 h 9"/>
                <a:gd name="T2" fmla="*/ 2 w 17"/>
                <a:gd name="T3" fmla="*/ 0 h 9"/>
                <a:gd name="T4" fmla="*/ 17 w 17"/>
                <a:gd name="T5" fmla="*/ 9 h 9"/>
                <a:gd name="T6" fmla="*/ 17 w 17"/>
                <a:gd name="T7" fmla="*/ 9 h 9"/>
                <a:gd name="T8" fmla="*/ 17 w 17"/>
                <a:gd name="T9" fmla="*/ 9 h 9"/>
                <a:gd name="T10" fmla="*/ 0 w 17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9">
                  <a:moveTo>
                    <a:pt x="0" y="0"/>
                  </a:moveTo>
                  <a:lnTo>
                    <a:pt x="2" y="0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2" name="Freeform 325"/>
            <p:cNvSpPr>
              <a:spLocks/>
            </p:cNvSpPr>
            <p:nvPr/>
          </p:nvSpPr>
          <p:spPr bwMode="auto">
            <a:xfrm>
              <a:off x="5048" y="2828"/>
              <a:ext cx="17" cy="9"/>
            </a:xfrm>
            <a:custGeom>
              <a:avLst/>
              <a:gdLst>
                <a:gd name="T0" fmla="*/ 0 w 17"/>
                <a:gd name="T1" fmla="*/ 0 h 9"/>
                <a:gd name="T2" fmla="*/ 2 w 17"/>
                <a:gd name="T3" fmla="*/ 0 h 9"/>
                <a:gd name="T4" fmla="*/ 17 w 17"/>
                <a:gd name="T5" fmla="*/ 9 h 9"/>
                <a:gd name="T6" fmla="*/ 17 w 17"/>
                <a:gd name="T7" fmla="*/ 9 h 9"/>
                <a:gd name="T8" fmla="*/ 17 w 17"/>
                <a:gd name="T9" fmla="*/ 9 h 9"/>
                <a:gd name="T10" fmla="*/ 0 w 17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9">
                  <a:moveTo>
                    <a:pt x="0" y="0"/>
                  </a:moveTo>
                  <a:lnTo>
                    <a:pt x="2" y="0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3" name="Freeform 326"/>
            <p:cNvSpPr>
              <a:spLocks/>
            </p:cNvSpPr>
            <p:nvPr/>
          </p:nvSpPr>
          <p:spPr bwMode="auto">
            <a:xfrm>
              <a:off x="5048" y="2828"/>
              <a:ext cx="2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0 w 2"/>
                <a:gd name="T4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4" name="Freeform 327"/>
            <p:cNvSpPr>
              <a:spLocks/>
            </p:cNvSpPr>
            <p:nvPr/>
          </p:nvSpPr>
          <p:spPr bwMode="auto">
            <a:xfrm>
              <a:off x="5048" y="2828"/>
              <a:ext cx="2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0 w 2"/>
                <a:gd name="T4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5" name="Freeform 328"/>
            <p:cNvSpPr>
              <a:spLocks/>
            </p:cNvSpPr>
            <p:nvPr/>
          </p:nvSpPr>
          <p:spPr bwMode="auto">
            <a:xfrm>
              <a:off x="3424" y="59"/>
              <a:ext cx="7" cy="13"/>
            </a:xfrm>
            <a:custGeom>
              <a:avLst/>
              <a:gdLst>
                <a:gd name="T0" fmla="*/ 6 w 7"/>
                <a:gd name="T1" fmla="*/ 0 h 13"/>
                <a:gd name="T2" fmla="*/ 6 w 7"/>
                <a:gd name="T3" fmla="*/ 0 h 13"/>
                <a:gd name="T4" fmla="*/ 0 w 7"/>
                <a:gd name="T5" fmla="*/ 13 h 13"/>
                <a:gd name="T6" fmla="*/ 0 w 7"/>
                <a:gd name="T7" fmla="*/ 13 h 13"/>
                <a:gd name="T8" fmla="*/ 7 w 7"/>
                <a:gd name="T9" fmla="*/ 0 h 13"/>
                <a:gd name="T10" fmla="*/ 6 w 7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3">
                  <a:moveTo>
                    <a:pt x="6" y="0"/>
                  </a:moveTo>
                  <a:lnTo>
                    <a:pt x="6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7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6" name="Freeform 329"/>
            <p:cNvSpPr>
              <a:spLocks/>
            </p:cNvSpPr>
            <p:nvPr/>
          </p:nvSpPr>
          <p:spPr bwMode="auto">
            <a:xfrm>
              <a:off x="3424" y="59"/>
              <a:ext cx="7" cy="13"/>
            </a:xfrm>
            <a:custGeom>
              <a:avLst/>
              <a:gdLst>
                <a:gd name="T0" fmla="*/ 6 w 7"/>
                <a:gd name="T1" fmla="*/ 0 h 13"/>
                <a:gd name="T2" fmla="*/ 6 w 7"/>
                <a:gd name="T3" fmla="*/ 0 h 13"/>
                <a:gd name="T4" fmla="*/ 0 w 7"/>
                <a:gd name="T5" fmla="*/ 13 h 13"/>
                <a:gd name="T6" fmla="*/ 0 w 7"/>
                <a:gd name="T7" fmla="*/ 13 h 13"/>
                <a:gd name="T8" fmla="*/ 7 w 7"/>
                <a:gd name="T9" fmla="*/ 0 h 13"/>
                <a:gd name="T10" fmla="*/ 6 w 7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3">
                  <a:moveTo>
                    <a:pt x="6" y="0"/>
                  </a:moveTo>
                  <a:lnTo>
                    <a:pt x="6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7" y="0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7" name="Freeform 330"/>
            <p:cNvSpPr>
              <a:spLocks/>
            </p:cNvSpPr>
            <p:nvPr/>
          </p:nvSpPr>
          <p:spPr bwMode="auto">
            <a:xfrm>
              <a:off x="5048" y="2828"/>
              <a:ext cx="19" cy="9"/>
            </a:xfrm>
            <a:custGeom>
              <a:avLst/>
              <a:gdLst>
                <a:gd name="T0" fmla="*/ 0 w 19"/>
                <a:gd name="T1" fmla="*/ 0 h 9"/>
                <a:gd name="T2" fmla="*/ 0 w 19"/>
                <a:gd name="T3" fmla="*/ 0 h 9"/>
                <a:gd name="T4" fmla="*/ 17 w 19"/>
                <a:gd name="T5" fmla="*/ 9 h 9"/>
                <a:gd name="T6" fmla="*/ 17 w 19"/>
                <a:gd name="T7" fmla="*/ 9 h 9"/>
                <a:gd name="T8" fmla="*/ 19 w 19"/>
                <a:gd name="T9" fmla="*/ 9 h 9"/>
                <a:gd name="T10" fmla="*/ 0 w 19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9">
                  <a:moveTo>
                    <a:pt x="0" y="0"/>
                  </a:moveTo>
                  <a:lnTo>
                    <a:pt x="0" y="0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19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8" name="Freeform 331"/>
            <p:cNvSpPr>
              <a:spLocks/>
            </p:cNvSpPr>
            <p:nvPr/>
          </p:nvSpPr>
          <p:spPr bwMode="auto">
            <a:xfrm>
              <a:off x="5048" y="2828"/>
              <a:ext cx="19" cy="9"/>
            </a:xfrm>
            <a:custGeom>
              <a:avLst/>
              <a:gdLst>
                <a:gd name="T0" fmla="*/ 0 w 19"/>
                <a:gd name="T1" fmla="*/ 0 h 9"/>
                <a:gd name="T2" fmla="*/ 0 w 19"/>
                <a:gd name="T3" fmla="*/ 0 h 9"/>
                <a:gd name="T4" fmla="*/ 17 w 19"/>
                <a:gd name="T5" fmla="*/ 9 h 9"/>
                <a:gd name="T6" fmla="*/ 17 w 19"/>
                <a:gd name="T7" fmla="*/ 9 h 9"/>
                <a:gd name="T8" fmla="*/ 19 w 19"/>
                <a:gd name="T9" fmla="*/ 9 h 9"/>
                <a:gd name="T10" fmla="*/ 0 w 19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9">
                  <a:moveTo>
                    <a:pt x="0" y="0"/>
                  </a:moveTo>
                  <a:lnTo>
                    <a:pt x="0" y="0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19" y="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9" name="Rectangle 332"/>
            <p:cNvSpPr>
              <a:spLocks noChangeArrowheads="1"/>
            </p:cNvSpPr>
            <p:nvPr/>
          </p:nvSpPr>
          <p:spPr bwMode="auto">
            <a:xfrm>
              <a:off x="5048" y="2828"/>
              <a:ext cx="1" cy="1"/>
            </a:xfrm>
            <a:prstGeom prst="rect">
              <a:avLst/>
            </a:pr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0" name="Rectangle 333"/>
            <p:cNvSpPr>
              <a:spLocks noChangeArrowheads="1"/>
            </p:cNvSpPr>
            <p:nvPr/>
          </p:nvSpPr>
          <p:spPr bwMode="auto">
            <a:xfrm>
              <a:off x="5048" y="2828"/>
              <a:ext cx="1" cy="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1" name="Freeform 334"/>
            <p:cNvSpPr>
              <a:spLocks/>
            </p:cNvSpPr>
            <p:nvPr/>
          </p:nvSpPr>
          <p:spPr bwMode="auto">
            <a:xfrm>
              <a:off x="3424" y="59"/>
              <a:ext cx="7" cy="14"/>
            </a:xfrm>
            <a:custGeom>
              <a:avLst/>
              <a:gdLst>
                <a:gd name="T0" fmla="*/ 7 w 7"/>
                <a:gd name="T1" fmla="*/ 0 h 14"/>
                <a:gd name="T2" fmla="*/ 7 w 7"/>
                <a:gd name="T3" fmla="*/ 0 h 14"/>
                <a:gd name="T4" fmla="*/ 0 w 7"/>
                <a:gd name="T5" fmla="*/ 13 h 14"/>
                <a:gd name="T6" fmla="*/ 1 w 7"/>
                <a:gd name="T7" fmla="*/ 14 h 14"/>
                <a:gd name="T8" fmla="*/ 7 w 7"/>
                <a:gd name="T9" fmla="*/ 0 h 14"/>
                <a:gd name="T10" fmla="*/ 7 w 7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4">
                  <a:moveTo>
                    <a:pt x="7" y="0"/>
                  </a:moveTo>
                  <a:lnTo>
                    <a:pt x="7" y="0"/>
                  </a:lnTo>
                  <a:lnTo>
                    <a:pt x="0" y="13"/>
                  </a:lnTo>
                  <a:lnTo>
                    <a:pt x="1" y="14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2" name="Freeform 335"/>
            <p:cNvSpPr>
              <a:spLocks/>
            </p:cNvSpPr>
            <p:nvPr/>
          </p:nvSpPr>
          <p:spPr bwMode="auto">
            <a:xfrm>
              <a:off x="3424" y="59"/>
              <a:ext cx="7" cy="14"/>
            </a:xfrm>
            <a:custGeom>
              <a:avLst/>
              <a:gdLst>
                <a:gd name="T0" fmla="*/ 7 w 7"/>
                <a:gd name="T1" fmla="*/ 0 h 14"/>
                <a:gd name="T2" fmla="*/ 7 w 7"/>
                <a:gd name="T3" fmla="*/ 0 h 14"/>
                <a:gd name="T4" fmla="*/ 0 w 7"/>
                <a:gd name="T5" fmla="*/ 13 h 14"/>
                <a:gd name="T6" fmla="*/ 1 w 7"/>
                <a:gd name="T7" fmla="*/ 14 h 14"/>
                <a:gd name="T8" fmla="*/ 7 w 7"/>
                <a:gd name="T9" fmla="*/ 0 h 14"/>
                <a:gd name="T10" fmla="*/ 7 w 7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4">
                  <a:moveTo>
                    <a:pt x="7" y="0"/>
                  </a:moveTo>
                  <a:lnTo>
                    <a:pt x="7" y="0"/>
                  </a:lnTo>
                  <a:lnTo>
                    <a:pt x="0" y="13"/>
                  </a:lnTo>
                  <a:lnTo>
                    <a:pt x="1" y="14"/>
                  </a:lnTo>
                  <a:lnTo>
                    <a:pt x="7" y="0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3" name="Freeform 336"/>
            <p:cNvSpPr>
              <a:spLocks/>
            </p:cNvSpPr>
            <p:nvPr/>
          </p:nvSpPr>
          <p:spPr bwMode="auto">
            <a:xfrm>
              <a:off x="5048" y="2828"/>
              <a:ext cx="19" cy="9"/>
            </a:xfrm>
            <a:custGeom>
              <a:avLst/>
              <a:gdLst>
                <a:gd name="T0" fmla="*/ 0 w 19"/>
                <a:gd name="T1" fmla="*/ 0 h 9"/>
                <a:gd name="T2" fmla="*/ 0 w 19"/>
                <a:gd name="T3" fmla="*/ 0 h 9"/>
                <a:gd name="T4" fmla="*/ 0 w 19"/>
                <a:gd name="T5" fmla="*/ 0 h 9"/>
                <a:gd name="T6" fmla="*/ 19 w 19"/>
                <a:gd name="T7" fmla="*/ 9 h 9"/>
                <a:gd name="T8" fmla="*/ 19 w 19"/>
                <a:gd name="T9" fmla="*/ 9 h 9"/>
                <a:gd name="T10" fmla="*/ 19 w 19"/>
                <a:gd name="T11" fmla="*/ 7 h 9"/>
                <a:gd name="T12" fmla="*/ 0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9" y="9"/>
                  </a:lnTo>
                  <a:lnTo>
                    <a:pt x="19" y="9"/>
                  </a:lnTo>
                  <a:lnTo>
                    <a:pt x="19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4" name="Freeform 337"/>
            <p:cNvSpPr>
              <a:spLocks/>
            </p:cNvSpPr>
            <p:nvPr/>
          </p:nvSpPr>
          <p:spPr bwMode="auto">
            <a:xfrm>
              <a:off x="5048" y="2828"/>
              <a:ext cx="19" cy="9"/>
            </a:xfrm>
            <a:custGeom>
              <a:avLst/>
              <a:gdLst>
                <a:gd name="T0" fmla="*/ 0 w 19"/>
                <a:gd name="T1" fmla="*/ 0 h 9"/>
                <a:gd name="T2" fmla="*/ 0 w 19"/>
                <a:gd name="T3" fmla="*/ 0 h 9"/>
                <a:gd name="T4" fmla="*/ 0 w 19"/>
                <a:gd name="T5" fmla="*/ 0 h 9"/>
                <a:gd name="T6" fmla="*/ 19 w 19"/>
                <a:gd name="T7" fmla="*/ 9 h 9"/>
                <a:gd name="T8" fmla="*/ 19 w 19"/>
                <a:gd name="T9" fmla="*/ 9 h 9"/>
                <a:gd name="T10" fmla="*/ 19 w 19"/>
                <a:gd name="T11" fmla="*/ 7 h 9"/>
                <a:gd name="T12" fmla="*/ 0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9" y="9"/>
                  </a:lnTo>
                  <a:lnTo>
                    <a:pt x="19" y="9"/>
                  </a:lnTo>
                  <a:lnTo>
                    <a:pt x="19" y="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5" name="Rectangle 338"/>
            <p:cNvSpPr>
              <a:spLocks noChangeArrowheads="1"/>
            </p:cNvSpPr>
            <p:nvPr/>
          </p:nvSpPr>
          <p:spPr bwMode="auto">
            <a:xfrm>
              <a:off x="5048" y="2828"/>
              <a:ext cx="1" cy="1"/>
            </a:xfrm>
            <a:prstGeom prst="rect">
              <a:avLst/>
            </a:pr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6" name="Freeform 339"/>
            <p:cNvSpPr>
              <a:spLocks/>
            </p:cNvSpPr>
            <p:nvPr/>
          </p:nvSpPr>
          <p:spPr bwMode="auto">
            <a:xfrm>
              <a:off x="5048" y="282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7" name="Freeform 340"/>
            <p:cNvSpPr>
              <a:spLocks/>
            </p:cNvSpPr>
            <p:nvPr/>
          </p:nvSpPr>
          <p:spPr bwMode="auto">
            <a:xfrm>
              <a:off x="3425" y="59"/>
              <a:ext cx="6" cy="14"/>
            </a:xfrm>
            <a:custGeom>
              <a:avLst/>
              <a:gdLst>
                <a:gd name="T0" fmla="*/ 6 w 6"/>
                <a:gd name="T1" fmla="*/ 0 h 14"/>
                <a:gd name="T2" fmla="*/ 6 w 6"/>
                <a:gd name="T3" fmla="*/ 0 h 14"/>
                <a:gd name="T4" fmla="*/ 0 w 6"/>
                <a:gd name="T5" fmla="*/ 14 h 14"/>
                <a:gd name="T6" fmla="*/ 0 w 6"/>
                <a:gd name="T7" fmla="*/ 14 h 14"/>
                <a:gd name="T8" fmla="*/ 6 w 6"/>
                <a:gd name="T9" fmla="*/ 0 h 14"/>
                <a:gd name="T10" fmla="*/ 6 w 6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4">
                  <a:moveTo>
                    <a:pt x="6" y="0"/>
                  </a:moveTo>
                  <a:lnTo>
                    <a:pt x="6" y="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8" name="Freeform 341"/>
            <p:cNvSpPr>
              <a:spLocks/>
            </p:cNvSpPr>
            <p:nvPr/>
          </p:nvSpPr>
          <p:spPr bwMode="auto">
            <a:xfrm>
              <a:off x="3425" y="59"/>
              <a:ext cx="6" cy="14"/>
            </a:xfrm>
            <a:custGeom>
              <a:avLst/>
              <a:gdLst>
                <a:gd name="T0" fmla="*/ 6 w 6"/>
                <a:gd name="T1" fmla="*/ 0 h 14"/>
                <a:gd name="T2" fmla="*/ 6 w 6"/>
                <a:gd name="T3" fmla="*/ 0 h 14"/>
                <a:gd name="T4" fmla="*/ 0 w 6"/>
                <a:gd name="T5" fmla="*/ 14 h 14"/>
                <a:gd name="T6" fmla="*/ 0 w 6"/>
                <a:gd name="T7" fmla="*/ 14 h 14"/>
                <a:gd name="T8" fmla="*/ 6 w 6"/>
                <a:gd name="T9" fmla="*/ 0 h 14"/>
                <a:gd name="T10" fmla="*/ 6 w 6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4">
                  <a:moveTo>
                    <a:pt x="6" y="0"/>
                  </a:moveTo>
                  <a:lnTo>
                    <a:pt x="6" y="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6" y="0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9" name="Freeform 342"/>
            <p:cNvSpPr>
              <a:spLocks/>
            </p:cNvSpPr>
            <p:nvPr/>
          </p:nvSpPr>
          <p:spPr bwMode="auto">
            <a:xfrm>
              <a:off x="5048" y="2826"/>
              <a:ext cx="19" cy="11"/>
            </a:xfrm>
            <a:custGeom>
              <a:avLst/>
              <a:gdLst>
                <a:gd name="T0" fmla="*/ 0 w 19"/>
                <a:gd name="T1" fmla="*/ 0 h 11"/>
                <a:gd name="T2" fmla="*/ 0 w 19"/>
                <a:gd name="T3" fmla="*/ 2 h 11"/>
                <a:gd name="T4" fmla="*/ 19 w 19"/>
                <a:gd name="T5" fmla="*/ 9 h 11"/>
                <a:gd name="T6" fmla="*/ 19 w 19"/>
                <a:gd name="T7" fmla="*/ 11 h 11"/>
                <a:gd name="T8" fmla="*/ 19 w 19"/>
                <a:gd name="T9" fmla="*/ 9 h 11"/>
                <a:gd name="T10" fmla="*/ 0 w 19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1">
                  <a:moveTo>
                    <a:pt x="0" y="0"/>
                  </a:moveTo>
                  <a:lnTo>
                    <a:pt x="0" y="2"/>
                  </a:lnTo>
                  <a:lnTo>
                    <a:pt x="19" y="9"/>
                  </a:lnTo>
                  <a:lnTo>
                    <a:pt x="19" y="11"/>
                  </a:lnTo>
                  <a:lnTo>
                    <a:pt x="19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0" name="Freeform 343"/>
            <p:cNvSpPr>
              <a:spLocks/>
            </p:cNvSpPr>
            <p:nvPr/>
          </p:nvSpPr>
          <p:spPr bwMode="auto">
            <a:xfrm>
              <a:off x="5048" y="2826"/>
              <a:ext cx="19" cy="11"/>
            </a:xfrm>
            <a:custGeom>
              <a:avLst/>
              <a:gdLst>
                <a:gd name="T0" fmla="*/ 0 w 19"/>
                <a:gd name="T1" fmla="*/ 0 h 11"/>
                <a:gd name="T2" fmla="*/ 0 w 19"/>
                <a:gd name="T3" fmla="*/ 2 h 11"/>
                <a:gd name="T4" fmla="*/ 19 w 19"/>
                <a:gd name="T5" fmla="*/ 9 h 11"/>
                <a:gd name="T6" fmla="*/ 19 w 19"/>
                <a:gd name="T7" fmla="*/ 11 h 11"/>
                <a:gd name="T8" fmla="*/ 19 w 19"/>
                <a:gd name="T9" fmla="*/ 9 h 11"/>
                <a:gd name="T10" fmla="*/ 0 w 19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1">
                  <a:moveTo>
                    <a:pt x="0" y="0"/>
                  </a:moveTo>
                  <a:lnTo>
                    <a:pt x="0" y="2"/>
                  </a:lnTo>
                  <a:lnTo>
                    <a:pt x="19" y="9"/>
                  </a:lnTo>
                  <a:lnTo>
                    <a:pt x="19" y="11"/>
                  </a:lnTo>
                  <a:lnTo>
                    <a:pt x="19" y="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1" name="Freeform 344"/>
            <p:cNvSpPr>
              <a:spLocks/>
            </p:cNvSpPr>
            <p:nvPr/>
          </p:nvSpPr>
          <p:spPr bwMode="auto">
            <a:xfrm>
              <a:off x="3425" y="59"/>
              <a:ext cx="8" cy="14"/>
            </a:xfrm>
            <a:custGeom>
              <a:avLst/>
              <a:gdLst>
                <a:gd name="T0" fmla="*/ 6 w 8"/>
                <a:gd name="T1" fmla="*/ 0 h 14"/>
                <a:gd name="T2" fmla="*/ 6 w 8"/>
                <a:gd name="T3" fmla="*/ 0 h 14"/>
                <a:gd name="T4" fmla="*/ 0 w 8"/>
                <a:gd name="T5" fmla="*/ 14 h 14"/>
                <a:gd name="T6" fmla="*/ 0 w 8"/>
                <a:gd name="T7" fmla="*/ 14 h 14"/>
                <a:gd name="T8" fmla="*/ 8 w 8"/>
                <a:gd name="T9" fmla="*/ 0 h 14"/>
                <a:gd name="T10" fmla="*/ 6 w 8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4">
                  <a:moveTo>
                    <a:pt x="6" y="0"/>
                  </a:moveTo>
                  <a:lnTo>
                    <a:pt x="6" y="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8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2" name="Freeform 345"/>
            <p:cNvSpPr>
              <a:spLocks/>
            </p:cNvSpPr>
            <p:nvPr/>
          </p:nvSpPr>
          <p:spPr bwMode="auto">
            <a:xfrm>
              <a:off x="3425" y="59"/>
              <a:ext cx="8" cy="14"/>
            </a:xfrm>
            <a:custGeom>
              <a:avLst/>
              <a:gdLst>
                <a:gd name="T0" fmla="*/ 6 w 8"/>
                <a:gd name="T1" fmla="*/ 0 h 14"/>
                <a:gd name="T2" fmla="*/ 6 w 8"/>
                <a:gd name="T3" fmla="*/ 0 h 14"/>
                <a:gd name="T4" fmla="*/ 0 w 8"/>
                <a:gd name="T5" fmla="*/ 14 h 14"/>
                <a:gd name="T6" fmla="*/ 0 w 8"/>
                <a:gd name="T7" fmla="*/ 14 h 14"/>
                <a:gd name="T8" fmla="*/ 8 w 8"/>
                <a:gd name="T9" fmla="*/ 0 h 14"/>
                <a:gd name="T10" fmla="*/ 6 w 8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4">
                  <a:moveTo>
                    <a:pt x="6" y="0"/>
                  </a:moveTo>
                  <a:lnTo>
                    <a:pt x="6" y="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8" y="0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3" name="Freeform 346"/>
            <p:cNvSpPr>
              <a:spLocks/>
            </p:cNvSpPr>
            <p:nvPr/>
          </p:nvSpPr>
          <p:spPr bwMode="auto">
            <a:xfrm>
              <a:off x="5048" y="2826"/>
              <a:ext cx="20" cy="11"/>
            </a:xfrm>
            <a:custGeom>
              <a:avLst/>
              <a:gdLst>
                <a:gd name="T0" fmla="*/ 0 w 20"/>
                <a:gd name="T1" fmla="*/ 0 h 11"/>
                <a:gd name="T2" fmla="*/ 0 w 20"/>
                <a:gd name="T3" fmla="*/ 0 h 11"/>
                <a:gd name="T4" fmla="*/ 19 w 20"/>
                <a:gd name="T5" fmla="*/ 9 h 11"/>
                <a:gd name="T6" fmla="*/ 19 w 20"/>
                <a:gd name="T7" fmla="*/ 11 h 11"/>
                <a:gd name="T8" fmla="*/ 20 w 20"/>
                <a:gd name="T9" fmla="*/ 9 h 11"/>
                <a:gd name="T10" fmla="*/ 0 w 20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1">
                  <a:moveTo>
                    <a:pt x="0" y="0"/>
                  </a:moveTo>
                  <a:lnTo>
                    <a:pt x="0" y="0"/>
                  </a:lnTo>
                  <a:lnTo>
                    <a:pt x="19" y="9"/>
                  </a:lnTo>
                  <a:lnTo>
                    <a:pt x="19" y="11"/>
                  </a:lnTo>
                  <a:lnTo>
                    <a:pt x="2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4" name="Freeform 347"/>
            <p:cNvSpPr>
              <a:spLocks/>
            </p:cNvSpPr>
            <p:nvPr/>
          </p:nvSpPr>
          <p:spPr bwMode="auto">
            <a:xfrm>
              <a:off x="5048" y="2826"/>
              <a:ext cx="20" cy="11"/>
            </a:xfrm>
            <a:custGeom>
              <a:avLst/>
              <a:gdLst>
                <a:gd name="T0" fmla="*/ 0 w 20"/>
                <a:gd name="T1" fmla="*/ 0 h 11"/>
                <a:gd name="T2" fmla="*/ 0 w 20"/>
                <a:gd name="T3" fmla="*/ 0 h 11"/>
                <a:gd name="T4" fmla="*/ 19 w 20"/>
                <a:gd name="T5" fmla="*/ 9 h 11"/>
                <a:gd name="T6" fmla="*/ 19 w 20"/>
                <a:gd name="T7" fmla="*/ 11 h 11"/>
                <a:gd name="T8" fmla="*/ 20 w 20"/>
                <a:gd name="T9" fmla="*/ 9 h 11"/>
                <a:gd name="T10" fmla="*/ 0 w 20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1">
                  <a:moveTo>
                    <a:pt x="0" y="0"/>
                  </a:moveTo>
                  <a:lnTo>
                    <a:pt x="0" y="0"/>
                  </a:lnTo>
                  <a:lnTo>
                    <a:pt x="19" y="9"/>
                  </a:lnTo>
                  <a:lnTo>
                    <a:pt x="19" y="11"/>
                  </a:lnTo>
                  <a:lnTo>
                    <a:pt x="20" y="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5" name="Freeform 348"/>
            <p:cNvSpPr>
              <a:spLocks noEditPoints="1"/>
            </p:cNvSpPr>
            <p:nvPr/>
          </p:nvSpPr>
          <p:spPr bwMode="auto">
            <a:xfrm>
              <a:off x="3425" y="59"/>
              <a:ext cx="2399" cy="1208"/>
            </a:xfrm>
            <a:custGeom>
              <a:avLst/>
              <a:gdLst>
                <a:gd name="T0" fmla="*/ 2096 w 2399"/>
                <a:gd name="T1" fmla="*/ 1047 h 1208"/>
                <a:gd name="T2" fmla="*/ 2096 w 2399"/>
                <a:gd name="T3" fmla="*/ 1065 h 1208"/>
                <a:gd name="T4" fmla="*/ 2380 w 2399"/>
                <a:gd name="T5" fmla="*/ 1208 h 1208"/>
                <a:gd name="T6" fmla="*/ 2399 w 2399"/>
                <a:gd name="T7" fmla="*/ 1199 h 1208"/>
                <a:gd name="T8" fmla="*/ 2096 w 2399"/>
                <a:gd name="T9" fmla="*/ 1047 h 1208"/>
                <a:gd name="T10" fmla="*/ 8 w 2399"/>
                <a:gd name="T11" fmla="*/ 0 h 1208"/>
                <a:gd name="T12" fmla="*/ 8 w 2399"/>
                <a:gd name="T13" fmla="*/ 0 h 1208"/>
                <a:gd name="T14" fmla="*/ 0 w 2399"/>
                <a:gd name="T15" fmla="*/ 14 h 1208"/>
                <a:gd name="T16" fmla="*/ 291 w 2399"/>
                <a:gd name="T17" fmla="*/ 160 h 1208"/>
                <a:gd name="T18" fmla="*/ 327 w 2399"/>
                <a:gd name="T19" fmla="*/ 160 h 1208"/>
                <a:gd name="T20" fmla="*/ 8 w 2399"/>
                <a:gd name="T21" fmla="*/ 0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99" h="1208">
                  <a:moveTo>
                    <a:pt x="2096" y="1047"/>
                  </a:moveTo>
                  <a:lnTo>
                    <a:pt x="2096" y="1065"/>
                  </a:lnTo>
                  <a:lnTo>
                    <a:pt x="2380" y="1208"/>
                  </a:lnTo>
                  <a:lnTo>
                    <a:pt x="2399" y="1199"/>
                  </a:lnTo>
                  <a:lnTo>
                    <a:pt x="2096" y="1047"/>
                  </a:lnTo>
                  <a:close/>
                  <a:moveTo>
                    <a:pt x="8" y="0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291" y="160"/>
                  </a:lnTo>
                  <a:lnTo>
                    <a:pt x="327" y="16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6" name="Freeform 349"/>
            <p:cNvSpPr>
              <a:spLocks noEditPoints="1"/>
            </p:cNvSpPr>
            <p:nvPr/>
          </p:nvSpPr>
          <p:spPr bwMode="auto">
            <a:xfrm>
              <a:off x="3425" y="59"/>
              <a:ext cx="2399" cy="1208"/>
            </a:xfrm>
            <a:custGeom>
              <a:avLst/>
              <a:gdLst>
                <a:gd name="T0" fmla="*/ 2096 w 2399"/>
                <a:gd name="T1" fmla="*/ 1047 h 1208"/>
                <a:gd name="T2" fmla="*/ 2096 w 2399"/>
                <a:gd name="T3" fmla="*/ 1065 h 1208"/>
                <a:gd name="T4" fmla="*/ 2380 w 2399"/>
                <a:gd name="T5" fmla="*/ 1208 h 1208"/>
                <a:gd name="T6" fmla="*/ 2399 w 2399"/>
                <a:gd name="T7" fmla="*/ 1199 h 1208"/>
                <a:gd name="T8" fmla="*/ 2096 w 2399"/>
                <a:gd name="T9" fmla="*/ 1047 h 1208"/>
                <a:gd name="T10" fmla="*/ 8 w 2399"/>
                <a:gd name="T11" fmla="*/ 0 h 1208"/>
                <a:gd name="T12" fmla="*/ 8 w 2399"/>
                <a:gd name="T13" fmla="*/ 0 h 1208"/>
                <a:gd name="T14" fmla="*/ 0 w 2399"/>
                <a:gd name="T15" fmla="*/ 14 h 1208"/>
                <a:gd name="T16" fmla="*/ 291 w 2399"/>
                <a:gd name="T17" fmla="*/ 160 h 1208"/>
                <a:gd name="T18" fmla="*/ 327 w 2399"/>
                <a:gd name="T19" fmla="*/ 160 h 1208"/>
                <a:gd name="T20" fmla="*/ 8 w 2399"/>
                <a:gd name="T21" fmla="*/ 0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99" h="1208">
                  <a:moveTo>
                    <a:pt x="2096" y="1047"/>
                  </a:moveTo>
                  <a:lnTo>
                    <a:pt x="2096" y="1065"/>
                  </a:lnTo>
                  <a:lnTo>
                    <a:pt x="2380" y="1208"/>
                  </a:lnTo>
                  <a:lnTo>
                    <a:pt x="2399" y="1199"/>
                  </a:lnTo>
                  <a:lnTo>
                    <a:pt x="2096" y="1047"/>
                  </a:lnTo>
                  <a:moveTo>
                    <a:pt x="8" y="0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291" y="160"/>
                  </a:lnTo>
                  <a:lnTo>
                    <a:pt x="327" y="160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7" name="Freeform 350"/>
            <p:cNvSpPr>
              <a:spLocks/>
            </p:cNvSpPr>
            <p:nvPr/>
          </p:nvSpPr>
          <p:spPr bwMode="auto">
            <a:xfrm>
              <a:off x="3716" y="219"/>
              <a:ext cx="1805" cy="905"/>
            </a:xfrm>
            <a:custGeom>
              <a:avLst/>
              <a:gdLst>
                <a:gd name="T0" fmla="*/ 36 w 1805"/>
                <a:gd name="T1" fmla="*/ 0 h 905"/>
                <a:gd name="T2" fmla="*/ 0 w 1805"/>
                <a:gd name="T3" fmla="*/ 0 h 905"/>
                <a:gd name="T4" fmla="*/ 1805 w 1805"/>
                <a:gd name="T5" fmla="*/ 905 h 905"/>
                <a:gd name="T6" fmla="*/ 1805 w 1805"/>
                <a:gd name="T7" fmla="*/ 887 h 905"/>
                <a:gd name="T8" fmla="*/ 36 w 1805"/>
                <a:gd name="T9" fmla="*/ 0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5" h="905">
                  <a:moveTo>
                    <a:pt x="36" y="0"/>
                  </a:moveTo>
                  <a:lnTo>
                    <a:pt x="0" y="0"/>
                  </a:lnTo>
                  <a:lnTo>
                    <a:pt x="1805" y="905"/>
                  </a:lnTo>
                  <a:lnTo>
                    <a:pt x="1805" y="887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5B8A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8" name="Freeform 351"/>
            <p:cNvSpPr>
              <a:spLocks/>
            </p:cNvSpPr>
            <p:nvPr/>
          </p:nvSpPr>
          <p:spPr bwMode="auto">
            <a:xfrm>
              <a:off x="3716" y="219"/>
              <a:ext cx="1805" cy="905"/>
            </a:xfrm>
            <a:custGeom>
              <a:avLst/>
              <a:gdLst>
                <a:gd name="T0" fmla="*/ 36 w 1805"/>
                <a:gd name="T1" fmla="*/ 0 h 905"/>
                <a:gd name="T2" fmla="*/ 0 w 1805"/>
                <a:gd name="T3" fmla="*/ 0 h 905"/>
                <a:gd name="T4" fmla="*/ 1805 w 1805"/>
                <a:gd name="T5" fmla="*/ 905 h 905"/>
                <a:gd name="T6" fmla="*/ 1805 w 1805"/>
                <a:gd name="T7" fmla="*/ 887 h 905"/>
                <a:gd name="T8" fmla="*/ 36 w 1805"/>
                <a:gd name="T9" fmla="*/ 0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5" h="905">
                  <a:moveTo>
                    <a:pt x="36" y="0"/>
                  </a:moveTo>
                  <a:lnTo>
                    <a:pt x="0" y="0"/>
                  </a:lnTo>
                  <a:lnTo>
                    <a:pt x="1805" y="905"/>
                  </a:lnTo>
                  <a:lnTo>
                    <a:pt x="1805" y="887"/>
                  </a:lnTo>
                  <a:lnTo>
                    <a:pt x="3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9" name="Freeform 352"/>
            <p:cNvSpPr>
              <a:spLocks noEditPoints="1"/>
            </p:cNvSpPr>
            <p:nvPr/>
          </p:nvSpPr>
          <p:spPr bwMode="auto">
            <a:xfrm>
              <a:off x="5100" y="1258"/>
              <a:ext cx="752" cy="1467"/>
            </a:xfrm>
            <a:custGeom>
              <a:avLst/>
              <a:gdLst>
                <a:gd name="T0" fmla="*/ 135 w 479"/>
                <a:gd name="T1" fmla="*/ 695 h 934"/>
                <a:gd name="T2" fmla="*/ 114 w 479"/>
                <a:gd name="T3" fmla="*/ 706 h 934"/>
                <a:gd name="T4" fmla="*/ 0 w 479"/>
                <a:gd name="T5" fmla="*/ 934 h 934"/>
                <a:gd name="T6" fmla="*/ 16 w 479"/>
                <a:gd name="T7" fmla="*/ 933 h 934"/>
                <a:gd name="T8" fmla="*/ 135 w 479"/>
                <a:gd name="T9" fmla="*/ 695 h 934"/>
                <a:gd name="T10" fmla="*/ 155 w 479"/>
                <a:gd name="T11" fmla="*/ 624 h 934"/>
                <a:gd name="T12" fmla="*/ 133 w 479"/>
                <a:gd name="T13" fmla="*/ 669 h 934"/>
                <a:gd name="T14" fmla="*/ 153 w 479"/>
                <a:gd name="T15" fmla="*/ 658 h 934"/>
                <a:gd name="T16" fmla="*/ 170 w 479"/>
                <a:gd name="T17" fmla="*/ 625 h 934"/>
                <a:gd name="T18" fmla="*/ 159 w 479"/>
                <a:gd name="T19" fmla="*/ 631 h 934"/>
                <a:gd name="T20" fmla="*/ 155 w 479"/>
                <a:gd name="T21" fmla="*/ 624 h 934"/>
                <a:gd name="T22" fmla="*/ 189 w 479"/>
                <a:gd name="T23" fmla="*/ 556 h 934"/>
                <a:gd name="T24" fmla="*/ 168 w 479"/>
                <a:gd name="T25" fmla="*/ 599 h 934"/>
                <a:gd name="T26" fmla="*/ 189 w 479"/>
                <a:gd name="T27" fmla="*/ 588 h 934"/>
                <a:gd name="T28" fmla="*/ 201 w 479"/>
                <a:gd name="T29" fmla="*/ 563 h 934"/>
                <a:gd name="T30" fmla="*/ 194 w 479"/>
                <a:gd name="T31" fmla="*/ 566 h 934"/>
                <a:gd name="T32" fmla="*/ 189 w 479"/>
                <a:gd name="T33" fmla="*/ 556 h 934"/>
                <a:gd name="T34" fmla="*/ 227 w 479"/>
                <a:gd name="T35" fmla="*/ 481 h 934"/>
                <a:gd name="T36" fmla="*/ 199 w 479"/>
                <a:gd name="T37" fmla="*/ 536 h 934"/>
                <a:gd name="T38" fmla="*/ 220 w 479"/>
                <a:gd name="T39" fmla="*/ 525 h 934"/>
                <a:gd name="T40" fmla="*/ 234 w 479"/>
                <a:gd name="T41" fmla="*/ 497 h 934"/>
                <a:gd name="T42" fmla="*/ 227 w 479"/>
                <a:gd name="T43" fmla="*/ 481 h 934"/>
                <a:gd name="T44" fmla="*/ 268 w 479"/>
                <a:gd name="T45" fmla="*/ 430 h 934"/>
                <a:gd name="T46" fmla="*/ 247 w 479"/>
                <a:gd name="T47" fmla="*/ 441 h 934"/>
                <a:gd name="T48" fmla="*/ 231 w 479"/>
                <a:gd name="T49" fmla="*/ 472 h 934"/>
                <a:gd name="T50" fmla="*/ 252 w 479"/>
                <a:gd name="T51" fmla="*/ 461 h 934"/>
                <a:gd name="T52" fmla="*/ 268 w 479"/>
                <a:gd name="T53" fmla="*/ 430 h 934"/>
                <a:gd name="T54" fmla="*/ 461 w 479"/>
                <a:gd name="T55" fmla="*/ 0 h 934"/>
                <a:gd name="T56" fmla="*/ 449 w 479"/>
                <a:gd name="T57" fmla="*/ 6 h 934"/>
                <a:gd name="T58" fmla="*/ 462 w 479"/>
                <a:gd name="T59" fmla="*/ 12 h 934"/>
                <a:gd name="T60" fmla="*/ 262 w 479"/>
                <a:gd name="T61" fmla="*/ 411 h 934"/>
                <a:gd name="T62" fmla="*/ 270 w 479"/>
                <a:gd name="T63" fmla="*/ 426 h 934"/>
                <a:gd name="T64" fmla="*/ 479 w 479"/>
                <a:gd name="T65" fmla="*/ 9 h 934"/>
                <a:gd name="T66" fmla="*/ 461 w 479"/>
                <a:gd name="T67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79" h="934">
                  <a:moveTo>
                    <a:pt x="135" y="695"/>
                  </a:moveTo>
                  <a:cubicBezTo>
                    <a:pt x="114" y="706"/>
                    <a:pt x="114" y="706"/>
                    <a:pt x="114" y="706"/>
                  </a:cubicBezTo>
                  <a:cubicBezTo>
                    <a:pt x="0" y="934"/>
                    <a:pt x="0" y="934"/>
                    <a:pt x="0" y="934"/>
                  </a:cubicBezTo>
                  <a:cubicBezTo>
                    <a:pt x="5" y="933"/>
                    <a:pt x="10" y="933"/>
                    <a:pt x="16" y="933"/>
                  </a:cubicBezTo>
                  <a:cubicBezTo>
                    <a:pt x="135" y="695"/>
                    <a:pt x="135" y="695"/>
                    <a:pt x="135" y="695"/>
                  </a:cubicBezTo>
                  <a:moveTo>
                    <a:pt x="155" y="624"/>
                  </a:moveTo>
                  <a:cubicBezTo>
                    <a:pt x="133" y="669"/>
                    <a:pt x="133" y="669"/>
                    <a:pt x="133" y="669"/>
                  </a:cubicBezTo>
                  <a:cubicBezTo>
                    <a:pt x="153" y="658"/>
                    <a:pt x="153" y="658"/>
                    <a:pt x="153" y="658"/>
                  </a:cubicBezTo>
                  <a:cubicBezTo>
                    <a:pt x="170" y="625"/>
                    <a:pt x="170" y="625"/>
                    <a:pt x="170" y="625"/>
                  </a:cubicBezTo>
                  <a:cubicBezTo>
                    <a:pt x="159" y="631"/>
                    <a:pt x="159" y="631"/>
                    <a:pt x="159" y="631"/>
                  </a:cubicBezTo>
                  <a:cubicBezTo>
                    <a:pt x="155" y="624"/>
                    <a:pt x="155" y="624"/>
                    <a:pt x="155" y="624"/>
                  </a:cubicBezTo>
                  <a:moveTo>
                    <a:pt x="189" y="556"/>
                  </a:moveTo>
                  <a:cubicBezTo>
                    <a:pt x="168" y="599"/>
                    <a:pt x="168" y="599"/>
                    <a:pt x="168" y="599"/>
                  </a:cubicBezTo>
                  <a:cubicBezTo>
                    <a:pt x="189" y="588"/>
                    <a:pt x="189" y="588"/>
                    <a:pt x="189" y="588"/>
                  </a:cubicBezTo>
                  <a:cubicBezTo>
                    <a:pt x="201" y="563"/>
                    <a:pt x="201" y="563"/>
                    <a:pt x="201" y="563"/>
                  </a:cubicBezTo>
                  <a:cubicBezTo>
                    <a:pt x="194" y="566"/>
                    <a:pt x="194" y="566"/>
                    <a:pt x="194" y="566"/>
                  </a:cubicBezTo>
                  <a:cubicBezTo>
                    <a:pt x="189" y="556"/>
                    <a:pt x="189" y="556"/>
                    <a:pt x="189" y="556"/>
                  </a:cubicBezTo>
                  <a:moveTo>
                    <a:pt x="227" y="481"/>
                  </a:moveTo>
                  <a:cubicBezTo>
                    <a:pt x="199" y="536"/>
                    <a:pt x="199" y="536"/>
                    <a:pt x="199" y="536"/>
                  </a:cubicBezTo>
                  <a:cubicBezTo>
                    <a:pt x="220" y="525"/>
                    <a:pt x="220" y="525"/>
                    <a:pt x="220" y="525"/>
                  </a:cubicBezTo>
                  <a:cubicBezTo>
                    <a:pt x="234" y="497"/>
                    <a:pt x="234" y="497"/>
                    <a:pt x="234" y="497"/>
                  </a:cubicBezTo>
                  <a:cubicBezTo>
                    <a:pt x="227" y="481"/>
                    <a:pt x="227" y="481"/>
                    <a:pt x="227" y="481"/>
                  </a:cubicBezTo>
                  <a:moveTo>
                    <a:pt x="268" y="430"/>
                  </a:moveTo>
                  <a:cubicBezTo>
                    <a:pt x="247" y="441"/>
                    <a:pt x="247" y="441"/>
                    <a:pt x="247" y="441"/>
                  </a:cubicBezTo>
                  <a:cubicBezTo>
                    <a:pt x="231" y="472"/>
                    <a:pt x="231" y="472"/>
                    <a:pt x="231" y="472"/>
                  </a:cubicBezTo>
                  <a:cubicBezTo>
                    <a:pt x="252" y="461"/>
                    <a:pt x="252" y="461"/>
                    <a:pt x="252" y="461"/>
                  </a:cubicBezTo>
                  <a:cubicBezTo>
                    <a:pt x="268" y="430"/>
                    <a:pt x="268" y="430"/>
                    <a:pt x="268" y="430"/>
                  </a:cubicBezTo>
                  <a:moveTo>
                    <a:pt x="461" y="0"/>
                  </a:moveTo>
                  <a:cubicBezTo>
                    <a:pt x="449" y="6"/>
                    <a:pt x="449" y="6"/>
                    <a:pt x="449" y="6"/>
                  </a:cubicBezTo>
                  <a:cubicBezTo>
                    <a:pt x="462" y="12"/>
                    <a:pt x="462" y="12"/>
                    <a:pt x="462" y="12"/>
                  </a:cubicBezTo>
                  <a:cubicBezTo>
                    <a:pt x="262" y="411"/>
                    <a:pt x="262" y="411"/>
                    <a:pt x="262" y="411"/>
                  </a:cubicBezTo>
                  <a:cubicBezTo>
                    <a:pt x="270" y="426"/>
                    <a:pt x="270" y="426"/>
                    <a:pt x="270" y="426"/>
                  </a:cubicBezTo>
                  <a:cubicBezTo>
                    <a:pt x="479" y="9"/>
                    <a:pt x="479" y="9"/>
                    <a:pt x="479" y="9"/>
                  </a:cubicBezTo>
                  <a:cubicBezTo>
                    <a:pt x="461" y="0"/>
                    <a:pt x="461" y="0"/>
                    <a:pt x="461" y="0"/>
                  </a:cubicBezTo>
                </a:path>
              </a:pathLst>
            </a:custGeom>
            <a:solidFill>
              <a:srgbClr val="D3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0" name="Freeform 353"/>
            <p:cNvSpPr>
              <a:spLocks/>
            </p:cNvSpPr>
            <p:nvPr/>
          </p:nvSpPr>
          <p:spPr bwMode="auto">
            <a:xfrm>
              <a:off x="5048" y="2724"/>
              <a:ext cx="77" cy="111"/>
            </a:xfrm>
            <a:custGeom>
              <a:avLst/>
              <a:gdLst>
                <a:gd name="T0" fmla="*/ 49 w 49"/>
                <a:gd name="T1" fmla="*/ 0 h 71"/>
                <a:gd name="T2" fmla="*/ 33 w 49"/>
                <a:gd name="T3" fmla="*/ 1 h 71"/>
                <a:gd name="T4" fmla="*/ 0 w 49"/>
                <a:gd name="T5" fmla="*/ 65 h 71"/>
                <a:gd name="T6" fmla="*/ 13 w 49"/>
                <a:gd name="T7" fmla="*/ 71 h 71"/>
                <a:gd name="T8" fmla="*/ 13 w 49"/>
                <a:gd name="T9" fmla="*/ 71 h 71"/>
                <a:gd name="T10" fmla="*/ 49 w 49"/>
                <a:gd name="T1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71">
                  <a:moveTo>
                    <a:pt x="49" y="0"/>
                  </a:moveTo>
                  <a:cubicBezTo>
                    <a:pt x="43" y="0"/>
                    <a:pt x="38" y="0"/>
                    <a:pt x="33" y="1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3" y="71"/>
                    <a:pt x="13" y="71"/>
                    <a:pt x="13" y="71"/>
                  </a:cubicBezTo>
                  <a:cubicBezTo>
                    <a:pt x="13" y="71"/>
                    <a:pt x="13" y="71"/>
                    <a:pt x="13" y="71"/>
                  </a:cubicBezTo>
                  <a:cubicBezTo>
                    <a:pt x="49" y="0"/>
                    <a:pt x="49" y="0"/>
                    <a:pt x="49" y="0"/>
                  </a:cubicBezTo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1" name="Freeform 354"/>
            <p:cNvSpPr>
              <a:spLocks/>
            </p:cNvSpPr>
            <p:nvPr/>
          </p:nvSpPr>
          <p:spPr bwMode="auto">
            <a:xfrm>
              <a:off x="5456" y="1982"/>
              <a:ext cx="40" cy="57"/>
            </a:xfrm>
            <a:custGeom>
              <a:avLst/>
              <a:gdLst>
                <a:gd name="T0" fmla="*/ 40 w 40"/>
                <a:gd name="T1" fmla="*/ 0 h 57"/>
                <a:gd name="T2" fmla="*/ 7 w 40"/>
                <a:gd name="T3" fmla="*/ 18 h 57"/>
                <a:gd name="T4" fmla="*/ 0 w 40"/>
                <a:gd name="T5" fmla="*/ 32 h 57"/>
                <a:gd name="T6" fmla="*/ 11 w 40"/>
                <a:gd name="T7" fmla="*/ 57 h 57"/>
                <a:gd name="T8" fmla="*/ 40 w 40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57">
                  <a:moveTo>
                    <a:pt x="40" y="0"/>
                  </a:moveTo>
                  <a:lnTo>
                    <a:pt x="7" y="18"/>
                  </a:lnTo>
                  <a:lnTo>
                    <a:pt x="0" y="32"/>
                  </a:lnTo>
                  <a:lnTo>
                    <a:pt x="11" y="57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3B3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2" name="Freeform 355"/>
            <p:cNvSpPr>
              <a:spLocks/>
            </p:cNvSpPr>
            <p:nvPr/>
          </p:nvSpPr>
          <p:spPr bwMode="auto">
            <a:xfrm>
              <a:off x="5456" y="1982"/>
              <a:ext cx="40" cy="57"/>
            </a:xfrm>
            <a:custGeom>
              <a:avLst/>
              <a:gdLst>
                <a:gd name="T0" fmla="*/ 40 w 40"/>
                <a:gd name="T1" fmla="*/ 0 h 57"/>
                <a:gd name="T2" fmla="*/ 7 w 40"/>
                <a:gd name="T3" fmla="*/ 18 h 57"/>
                <a:gd name="T4" fmla="*/ 0 w 40"/>
                <a:gd name="T5" fmla="*/ 32 h 57"/>
                <a:gd name="T6" fmla="*/ 11 w 40"/>
                <a:gd name="T7" fmla="*/ 57 h 57"/>
                <a:gd name="T8" fmla="*/ 40 w 40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57">
                  <a:moveTo>
                    <a:pt x="40" y="0"/>
                  </a:moveTo>
                  <a:lnTo>
                    <a:pt x="7" y="18"/>
                  </a:lnTo>
                  <a:lnTo>
                    <a:pt x="0" y="32"/>
                  </a:lnTo>
                  <a:lnTo>
                    <a:pt x="11" y="57"/>
                  </a:lnTo>
                  <a:lnTo>
                    <a:pt x="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3" name="Freeform 356"/>
            <p:cNvSpPr>
              <a:spLocks/>
            </p:cNvSpPr>
            <p:nvPr/>
          </p:nvSpPr>
          <p:spPr bwMode="auto">
            <a:xfrm>
              <a:off x="5397" y="2083"/>
              <a:ext cx="48" cy="64"/>
            </a:xfrm>
            <a:custGeom>
              <a:avLst/>
              <a:gdLst>
                <a:gd name="T0" fmla="*/ 48 w 48"/>
                <a:gd name="T1" fmla="*/ 0 h 64"/>
                <a:gd name="T2" fmla="*/ 15 w 48"/>
                <a:gd name="T3" fmla="*/ 17 h 64"/>
                <a:gd name="T4" fmla="*/ 0 w 48"/>
                <a:gd name="T5" fmla="*/ 49 h 64"/>
                <a:gd name="T6" fmla="*/ 8 w 48"/>
                <a:gd name="T7" fmla="*/ 64 h 64"/>
                <a:gd name="T8" fmla="*/ 19 w 48"/>
                <a:gd name="T9" fmla="*/ 60 h 64"/>
                <a:gd name="T10" fmla="*/ 48 w 48"/>
                <a:gd name="T1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64">
                  <a:moveTo>
                    <a:pt x="48" y="0"/>
                  </a:moveTo>
                  <a:lnTo>
                    <a:pt x="15" y="17"/>
                  </a:lnTo>
                  <a:lnTo>
                    <a:pt x="0" y="49"/>
                  </a:lnTo>
                  <a:lnTo>
                    <a:pt x="8" y="64"/>
                  </a:lnTo>
                  <a:lnTo>
                    <a:pt x="19" y="6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3B3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4" name="Freeform 357"/>
            <p:cNvSpPr>
              <a:spLocks/>
            </p:cNvSpPr>
            <p:nvPr/>
          </p:nvSpPr>
          <p:spPr bwMode="auto">
            <a:xfrm>
              <a:off x="5397" y="2083"/>
              <a:ext cx="48" cy="64"/>
            </a:xfrm>
            <a:custGeom>
              <a:avLst/>
              <a:gdLst>
                <a:gd name="T0" fmla="*/ 48 w 48"/>
                <a:gd name="T1" fmla="*/ 0 h 64"/>
                <a:gd name="T2" fmla="*/ 15 w 48"/>
                <a:gd name="T3" fmla="*/ 17 h 64"/>
                <a:gd name="T4" fmla="*/ 0 w 48"/>
                <a:gd name="T5" fmla="*/ 49 h 64"/>
                <a:gd name="T6" fmla="*/ 8 w 48"/>
                <a:gd name="T7" fmla="*/ 64 h 64"/>
                <a:gd name="T8" fmla="*/ 19 w 48"/>
                <a:gd name="T9" fmla="*/ 60 h 64"/>
                <a:gd name="T10" fmla="*/ 48 w 48"/>
                <a:gd name="T1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64">
                  <a:moveTo>
                    <a:pt x="48" y="0"/>
                  </a:moveTo>
                  <a:lnTo>
                    <a:pt x="15" y="17"/>
                  </a:lnTo>
                  <a:lnTo>
                    <a:pt x="0" y="49"/>
                  </a:lnTo>
                  <a:lnTo>
                    <a:pt x="8" y="64"/>
                  </a:lnTo>
                  <a:lnTo>
                    <a:pt x="19" y="6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5" name="Freeform 358"/>
            <p:cNvSpPr>
              <a:spLocks/>
            </p:cNvSpPr>
            <p:nvPr/>
          </p:nvSpPr>
          <p:spPr bwMode="auto">
            <a:xfrm>
              <a:off x="5279" y="2292"/>
              <a:ext cx="61" cy="75"/>
            </a:xfrm>
            <a:custGeom>
              <a:avLst/>
              <a:gdLst>
                <a:gd name="T0" fmla="*/ 61 w 61"/>
                <a:gd name="T1" fmla="*/ 0 h 75"/>
                <a:gd name="T2" fmla="*/ 30 w 61"/>
                <a:gd name="T3" fmla="*/ 17 h 75"/>
                <a:gd name="T4" fmla="*/ 0 w 61"/>
                <a:gd name="T5" fmla="*/ 75 h 75"/>
                <a:gd name="T6" fmla="*/ 33 w 61"/>
                <a:gd name="T7" fmla="*/ 58 h 75"/>
                <a:gd name="T8" fmla="*/ 61 w 61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75">
                  <a:moveTo>
                    <a:pt x="61" y="0"/>
                  </a:moveTo>
                  <a:lnTo>
                    <a:pt x="30" y="17"/>
                  </a:lnTo>
                  <a:lnTo>
                    <a:pt x="0" y="75"/>
                  </a:lnTo>
                  <a:lnTo>
                    <a:pt x="33" y="58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3B3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6" name="Freeform 359"/>
            <p:cNvSpPr>
              <a:spLocks/>
            </p:cNvSpPr>
            <p:nvPr/>
          </p:nvSpPr>
          <p:spPr bwMode="auto">
            <a:xfrm>
              <a:off x="5279" y="2292"/>
              <a:ext cx="61" cy="75"/>
            </a:xfrm>
            <a:custGeom>
              <a:avLst/>
              <a:gdLst>
                <a:gd name="T0" fmla="*/ 61 w 61"/>
                <a:gd name="T1" fmla="*/ 0 h 75"/>
                <a:gd name="T2" fmla="*/ 30 w 61"/>
                <a:gd name="T3" fmla="*/ 17 h 75"/>
                <a:gd name="T4" fmla="*/ 0 w 61"/>
                <a:gd name="T5" fmla="*/ 75 h 75"/>
                <a:gd name="T6" fmla="*/ 33 w 61"/>
                <a:gd name="T7" fmla="*/ 58 h 75"/>
                <a:gd name="T8" fmla="*/ 61 w 61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75">
                  <a:moveTo>
                    <a:pt x="61" y="0"/>
                  </a:moveTo>
                  <a:lnTo>
                    <a:pt x="30" y="17"/>
                  </a:lnTo>
                  <a:lnTo>
                    <a:pt x="0" y="75"/>
                  </a:lnTo>
                  <a:lnTo>
                    <a:pt x="33" y="58"/>
                  </a:lnTo>
                  <a:lnTo>
                    <a:pt x="6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7" name="Freeform 360"/>
            <p:cNvSpPr>
              <a:spLocks/>
            </p:cNvSpPr>
            <p:nvPr/>
          </p:nvSpPr>
          <p:spPr bwMode="auto">
            <a:xfrm>
              <a:off x="5343" y="2182"/>
              <a:ext cx="54" cy="67"/>
            </a:xfrm>
            <a:custGeom>
              <a:avLst/>
              <a:gdLst>
                <a:gd name="T0" fmla="*/ 54 w 54"/>
                <a:gd name="T1" fmla="*/ 0 h 67"/>
                <a:gd name="T2" fmla="*/ 21 w 54"/>
                <a:gd name="T3" fmla="*/ 17 h 67"/>
                <a:gd name="T4" fmla="*/ 0 w 54"/>
                <a:gd name="T5" fmla="*/ 56 h 67"/>
                <a:gd name="T6" fmla="*/ 7 w 54"/>
                <a:gd name="T7" fmla="*/ 67 h 67"/>
                <a:gd name="T8" fmla="*/ 24 w 54"/>
                <a:gd name="T9" fmla="*/ 58 h 67"/>
                <a:gd name="T10" fmla="*/ 54 w 54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67">
                  <a:moveTo>
                    <a:pt x="54" y="0"/>
                  </a:moveTo>
                  <a:lnTo>
                    <a:pt x="21" y="17"/>
                  </a:lnTo>
                  <a:lnTo>
                    <a:pt x="0" y="56"/>
                  </a:lnTo>
                  <a:lnTo>
                    <a:pt x="7" y="67"/>
                  </a:lnTo>
                  <a:lnTo>
                    <a:pt x="24" y="58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3B3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8" name="Freeform 361"/>
            <p:cNvSpPr>
              <a:spLocks/>
            </p:cNvSpPr>
            <p:nvPr/>
          </p:nvSpPr>
          <p:spPr bwMode="auto">
            <a:xfrm>
              <a:off x="5343" y="2182"/>
              <a:ext cx="54" cy="67"/>
            </a:xfrm>
            <a:custGeom>
              <a:avLst/>
              <a:gdLst>
                <a:gd name="T0" fmla="*/ 54 w 54"/>
                <a:gd name="T1" fmla="*/ 0 h 67"/>
                <a:gd name="T2" fmla="*/ 21 w 54"/>
                <a:gd name="T3" fmla="*/ 17 h 67"/>
                <a:gd name="T4" fmla="*/ 0 w 54"/>
                <a:gd name="T5" fmla="*/ 56 h 67"/>
                <a:gd name="T6" fmla="*/ 7 w 54"/>
                <a:gd name="T7" fmla="*/ 67 h 67"/>
                <a:gd name="T8" fmla="*/ 24 w 54"/>
                <a:gd name="T9" fmla="*/ 58 h 67"/>
                <a:gd name="T10" fmla="*/ 54 w 54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67">
                  <a:moveTo>
                    <a:pt x="54" y="0"/>
                  </a:moveTo>
                  <a:lnTo>
                    <a:pt x="21" y="17"/>
                  </a:lnTo>
                  <a:lnTo>
                    <a:pt x="0" y="56"/>
                  </a:lnTo>
                  <a:lnTo>
                    <a:pt x="7" y="67"/>
                  </a:lnTo>
                  <a:lnTo>
                    <a:pt x="24" y="58"/>
                  </a:lnTo>
                  <a:lnTo>
                    <a:pt x="5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9" name="Freeform 362"/>
            <p:cNvSpPr>
              <a:spLocks/>
            </p:cNvSpPr>
            <p:nvPr/>
          </p:nvSpPr>
          <p:spPr bwMode="auto">
            <a:xfrm>
              <a:off x="5488" y="1904"/>
              <a:ext cx="36" cy="47"/>
            </a:xfrm>
            <a:custGeom>
              <a:avLst/>
              <a:gdLst>
                <a:gd name="T0" fmla="*/ 23 w 36"/>
                <a:gd name="T1" fmla="*/ 0 h 47"/>
                <a:gd name="T2" fmla="*/ 0 w 36"/>
                <a:gd name="T3" fmla="*/ 47 h 47"/>
                <a:gd name="T4" fmla="*/ 33 w 36"/>
                <a:gd name="T5" fmla="*/ 30 h 47"/>
                <a:gd name="T6" fmla="*/ 36 w 36"/>
                <a:gd name="T7" fmla="*/ 23 h 47"/>
                <a:gd name="T8" fmla="*/ 23 w 36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7">
                  <a:moveTo>
                    <a:pt x="23" y="0"/>
                  </a:moveTo>
                  <a:lnTo>
                    <a:pt x="0" y="47"/>
                  </a:lnTo>
                  <a:lnTo>
                    <a:pt x="33" y="30"/>
                  </a:lnTo>
                  <a:lnTo>
                    <a:pt x="36" y="2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3B3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0" name="Freeform 363"/>
            <p:cNvSpPr>
              <a:spLocks/>
            </p:cNvSpPr>
            <p:nvPr/>
          </p:nvSpPr>
          <p:spPr bwMode="auto">
            <a:xfrm>
              <a:off x="5488" y="1904"/>
              <a:ext cx="36" cy="47"/>
            </a:xfrm>
            <a:custGeom>
              <a:avLst/>
              <a:gdLst>
                <a:gd name="T0" fmla="*/ 23 w 36"/>
                <a:gd name="T1" fmla="*/ 0 h 47"/>
                <a:gd name="T2" fmla="*/ 0 w 36"/>
                <a:gd name="T3" fmla="*/ 47 h 47"/>
                <a:gd name="T4" fmla="*/ 33 w 36"/>
                <a:gd name="T5" fmla="*/ 30 h 47"/>
                <a:gd name="T6" fmla="*/ 36 w 36"/>
                <a:gd name="T7" fmla="*/ 23 h 47"/>
                <a:gd name="T8" fmla="*/ 23 w 36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7">
                  <a:moveTo>
                    <a:pt x="23" y="0"/>
                  </a:moveTo>
                  <a:lnTo>
                    <a:pt x="0" y="47"/>
                  </a:lnTo>
                  <a:lnTo>
                    <a:pt x="33" y="30"/>
                  </a:lnTo>
                  <a:lnTo>
                    <a:pt x="36" y="23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1" name="Freeform 364"/>
            <p:cNvSpPr>
              <a:spLocks/>
            </p:cNvSpPr>
            <p:nvPr/>
          </p:nvSpPr>
          <p:spPr bwMode="auto">
            <a:xfrm>
              <a:off x="2622" y="64"/>
              <a:ext cx="3204" cy="2776"/>
            </a:xfrm>
            <a:custGeom>
              <a:avLst/>
              <a:gdLst>
                <a:gd name="T0" fmla="*/ 3204 w 3204"/>
                <a:gd name="T1" fmla="*/ 1213 h 2776"/>
                <a:gd name="T2" fmla="*/ 2420 w 3204"/>
                <a:gd name="T3" fmla="*/ 2776 h 2776"/>
                <a:gd name="T4" fmla="*/ 0 w 3204"/>
                <a:gd name="T5" fmla="*/ 1563 h 2776"/>
                <a:gd name="T6" fmla="*/ 784 w 3204"/>
                <a:gd name="T7" fmla="*/ 0 h 2776"/>
                <a:gd name="T8" fmla="*/ 3204 w 3204"/>
                <a:gd name="T9" fmla="*/ 1213 h 2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4" h="2776">
                  <a:moveTo>
                    <a:pt x="3204" y="1213"/>
                  </a:moveTo>
                  <a:lnTo>
                    <a:pt x="2420" y="2776"/>
                  </a:lnTo>
                  <a:lnTo>
                    <a:pt x="0" y="1563"/>
                  </a:lnTo>
                  <a:lnTo>
                    <a:pt x="784" y="0"/>
                  </a:lnTo>
                  <a:lnTo>
                    <a:pt x="3204" y="1213"/>
                  </a:lnTo>
                  <a:close/>
                </a:path>
              </a:pathLst>
            </a:custGeom>
            <a:solidFill>
              <a:srgbClr val="E74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2" name="Freeform 365"/>
            <p:cNvSpPr>
              <a:spLocks/>
            </p:cNvSpPr>
            <p:nvPr/>
          </p:nvSpPr>
          <p:spPr bwMode="auto">
            <a:xfrm>
              <a:off x="2622" y="64"/>
              <a:ext cx="3204" cy="2776"/>
            </a:xfrm>
            <a:custGeom>
              <a:avLst/>
              <a:gdLst>
                <a:gd name="T0" fmla="*/ 3204 w 3204"/>
                <a:gd name="T1" fmla="*/ 1213 h 2776"/>
                <a:gd name="T2" fmla="*/ 2420 w 3204"/>
                <a:gd name="T3" fmla="*/ 2776 h 2776"/>
                <a:gd name="T4" fmla="*/ 0 w 3204"/>
                <a:gd name="T5" fmla="*/ 1563 h 2776"/>
                <a:gd name="T6" fmla="*/ 784 w 3204"/>
                <a:gd name="T7" fmla="*/ 0 h 2776"/>
                <a:gd name="T8" fmla="*/ 3204 w 3204"/>
                <a:gd name="T9" fmla="*/ 1213 h 2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4" h="2776">
                  <a:moveTo>
                    <a:pt x="3204" y="1213"/>
                  </a:moveTo>
                  <a:lnTo>
                    <a:pt x="2420" y="2776"/>
                  </a:lnTo>
                  <a:lnTo>
                    <a:pt x="0" y="1563"/>
                  </a:lnTo>
                  <a:lnTo>
                    <a:pt x="784" y="0"/>
                  </a:lnTo>
                  <a:lnTo>
                    <a:pt x="3204" y="121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3" name="Freeform 366"/>
            <p:cNvSpPr>
              <a:spLocks/>
            </p:cNvSpPr>
            <p:nvPr/>
          </p:nvSpPr>
          <p:spPr bwMode="auto">
            <a:xfrm>
              <a:off x="1746" y="-1"/>
              <a:ext cx="0" cy="2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2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4" name="Freeform 367"/>
            <p:cNvSpPr>
              <a:spLocks/>
            </p:cNvSpPr>
            <p:nvPr/>
          </p:nvSpPr>
          <p:spPr bwMode="auto">
            <a:xfrm>
              <a:off x="1746" y="-1"/>
              <a:ext cx="0" cy="2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2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5" name="Freeform 368"/>
            <p:cNvSpPr>
              <a:spLocks/>
            </p:cNvSpPr>
            <p:nvPr/>
          </p:nvSpPr>
          <p:spPr bwMode="auto">
            <a:xfrm>
              <a:off x="1746" y="1"/>
              <a:ext cx="1" cy="2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1 w 1"/>
                <a:gd name="T7" fmla="*/ 2 h 2"/>
                <a:gd name="T8" fmla="*/ 1 w 1"/>
                <a:gd name="T9" fmla="*/ 0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" y="2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6" name="Freeform 369"/>
            <p:cNvSpPr>
              <a:spLocks/>
            </p:cNvSpPr>
            <p:nvPr/>
          </p:nvSpPr>
          <p:spPr bwMode="auto">
            <a:xfrm>
              <a:off x="1746" y="1"/>
              <a:ext cx="1" cy="2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1 w 1"/>
                <a:gd name="T7" fmla="*/ 2 h 2"/>
                <a:gd name="T8" fmla="*/ 1 w 1"/>
                <a:gd name="T9" fmla="*/ 0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" y="2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7" name="Freeform 370"/>
            <p:cNvSpPr>
              <a:spLocks/>
            </p:cNvSpPr>
            <p:nvPr/>
          </p:nvSpPr>
          <p:spPr bwMode="auto">
            <a:xfrm>
              <a:off x="1747" y="1"/>
              <a:ext cx="2" cy="2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0 w 2"/>
                <a:gd name="T5" fmla="*/ 2 h 2"/>
                <a:gd name="T6" fmla="*/ 0 w 2"/>
                <a:gd name="T7" fmla="*/ 2 h 2"/>
                <a:gd name="T8" fmla="*/ 2 w 2"/>
                <a:gd name="T9" fmla="*/ 0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8" name="Freeform 371"/>
            <p:cNvSpPr>
              <a:spLocks/>
            </p:cNvSpPr>
            <p:nvPr/>
          </p:nvSpPr>
          <p:spPr bwMode="auto">
            <a:xfrm>
              <a:off x="1747" y="1"/>
              <a:ext cx="2" cy="2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0 w 2"/>
                <a:gd name="T5" fmla="*/ 2 h 2"/>
                <a:gd name="T6" fmla="*/ 0 w 2"/>
                <a:gd name="T7" fmla="*/ 2 h 2"/>
                <a:gd name="T8" fmla="*/ 2 w 2"/>
                <a:gd name="T9" fmla="*/ 0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9" name="Freeform 372"/>
            <p:cNvSpPr>
              <a:spLocks/>
            </p:cNvSpPr>
            <p:nvPr/>
          </p:nvSpPr>
          <p:spPr bwMode="auto">
            <a:xfrm>
              <a:off x="1747" y="1"/>
              <a:ext cx="3" cy="3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0 w 3"/>
                <a:gd name="T5" fmla="*/ 2 h 3"/>
                <a:gd name="T6" fmla="*/ 2 w 3"/>
                <a:gd name="T7" fmla="*/ 3 h 3"/>
                <a:gd name="T8" fmla="*/ 3 w 3"/>
                <a:gd name="T9" fmla="*/ 2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3"/>
                  </a:lnTo>
                  <a:lnTo>
                    <a:pt x="3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0" name="Freeform 373"/>
            <p:cNvSpPr>
              <a:spLocks/>
            </p:cNvSpPr>
            <p:nvPr/>
          </p:nvSpPr>
          <p:spPr bwMode="auto">
            <a:xfrm>
              <a:off x="1747" y="1"/>
              <a:ext cx="3" cy="3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0 w 3"/>
                <a:gd name="T5" fmla="*/ 2 h 3"/>
                <a:gd name="T6" fmla="*/ 2 w 3"/>
                <a:gd name="T7" fmla="*/ 3 h 3"/>
                <a:gd name="T8" fmla="*/ 3 w 3"/>
                <a:gd name="T9" fmla="*/ 2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3"/>
                  </a:lnTo>
                  <a:lnTo>
                    <a:pt x="3" y="2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1" name="Freeform 374"/>
            <p:cNvSpPr>
              <a:spLocks/>
            </p:cNvSpPr>
            <p:nvPr/>
          </p:nvSpPr>
          <p:spPr bwMode="auto">
            <a:xfrm>
              <a:off x="1749" y="1"/>
              <a:ext cx="1" cy="3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2 h 3"/>
                <a:gd name="T4" fmla="*/ 0 w 1"/>
                <a:gd name="T5" fmla="*/ 3 h 3"/>
                <a:gd name="T6" fmla="*/ 0 w 1"/>
                <a:gd name="T7" fmla="*/ 3 h 3"/>
                <a:gd name="T8" fmla="*/ 1 w 1"/>
                <a:gd name="T9" fmla="*/ 2 h 3"/>
                <a:gd name="T10" fmla="*/ 1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2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2" name="Freeform 375"/>
            <p:cNvSpPr>
              <a:spLocks/>
            </p:cNvSpPr>
            <p:nvPr/>
          </p:nvSpPr>
          <p:spPr bwMode="auto">
            <a:xfrm>
              <a:off x="1749" y="1"/>
              <a:ext cx="1" cy="3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2 h 3"/>
                <a:gd name="T4" fmla="*/ 0 w 1"/>
                <a:gd name="T5" fmla="*/ 3 h 3"/>
                <a:gd name="T6" fmla="*/ 0 w 1"/>
                <a:gd name="T7" fmla="*/ 3 h 3"/>
                <a:gd name="T8" fmla="*/ 1 w 1"/>
                <a:gd name="T9" fmla="*/ 2 h 3"/>
                <a:gd name="T10" fmla="*/ 1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2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2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3" name="Freeform 376"/>
            <p:cNvSpPr>
              <a:spLocks/>
            </p:cNvSpPr>
            <p:nvPr/>
          </p:nvSpPr>
          <p:spPr bwMode="auto">
            <a:xfrm>
              <a:off x="1749" y="3"/>
              <a:ext cx="3" cy="3"/>
            </a:xfrm>
            <a:custGeom>
              <a:avLst/>
              <a:gdLst>
                <a:gd name="T0" fmla="*/ 3 w 3"/>
                <a:gd name="T1" fmla="*/ 0 h 3"/>
                <a:gd name="T2" fmla="*/ 1 w 3"/>
                <a:gd name="T3" fmla="*/ 0 h 3"/>
                <a:gd name="T4" fmla="*/ 0 w 3"/>
                <a:gd name="T5" fmla="*/ 1 h 3"/>
                <a:gd name="T6" fmla="*/ 0 w 3"/>
                <a:gd name="T7" fmla="*/ 3 h 3"/>
                <a:gd name="T8" fmla="*/ 3 w 3"/>
                <a:gd name="T9" fmla="*/ 0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4" name="Freeform 377"/>
            <p:cNvSpPr>
              <a:spLocks/>
            </p:cNvSpPr>
            <p:nvPr/>
          </p:nvSpPr>
          <p:spPr bwMode="auto">
            <a:xfrm>
              <a:off x="1749" y="3"/>
              <a:ext cx="3" cy="3"/>
            </a:xfrm>
            <a:custGeom>
              <a:avLst/>
              <a:gdLst>
                <a:gd name="T0" fmla="*/ 3 w 3"/>
                <a:gd name="T1" fmla="*/ 0 h 3"/>
                <a:gd name="T2" fmla="*/ 1 w 3"/>
                <a:gd name="T3" fmla="*/ 0 h 3"/>
                <a:gd name="T4" fmla="*/ 0 w 3"/>
                <a:gd name="T5" fmla="*/ 1 h 3"/>
                <a:gd name="T6" fmla="*/ 0 w 3"/>
                <a:gd name="T7" fmla="*/ 3 h 3"/>
                <a:gd name="T8" fmla="*/ 3 w 3"/>
                <a:gd name="T9" fmla="*/ 0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3" y="0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5" name="Freeform 378"/>
            <p:cNvSpPr>
              <a:spLocks/>
            </p:cNvSpPr>
            <p:nvPr/>
          </p:nvSpPr>
          <p:spPr bwMode="auto">
            <a:xfrm>
              <a:off x="1749" y="3"/>
              <a:ext cx="5" cy="3"/>
            </a:xfrm>
            <a:custGeom>
              <a:avLst/>
              <a:gdLst>
                <a:gd name="T0" fmla="*/ 3 w 5"/>
                <a:gd name="T1" fmla="*/ 0 h 3"/>
                <a:gd name="T2" fmla="*/ 3 w 5"/>
                <a:gd name="T3" fmla="*/ 0 h 3"/>
                <a:gd name="T4" fmla="*/ 0 w 5"/>
                <a:gd name="T5" fmla="*/ 3 h 3"/>
                <a:gd name="T6" fmla="*/ 1 w 5"/>
                <a:gd name="T7" fmla="*/ 3 h 3"/>
                <a:gd name="T8" fmla="*/ 5 w 5"/>
                <a:gd name="T9" fmla="*/ 0 h 3"/>
                <a:gd name="T10" fmla="*/ 3 w 5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3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1" y="3"/>
                  </a:lnTo>
                  <a:lnTo>
                    <a:pt x="5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6" name="Freeform 379"/>
            <p:cNvSpPr>
              <a:spLocks/>
            </p:cNvSpPr>
            <p:nvPr/>
          </p:nvSpPr>
          <p:spPr bwMode="auto">
            <a:xfrm>
              <a:off x="1749" y="3"/>
              <a:ext cx="5" cy="3"/>
            </a:xfrm>
            <a:custGeom>
              <a:avLst/>
              <a:gdLst>
                <a:gd name="T0" fmla="*/ 3 w 5"/>
                <a:gd name="T1" fmla="*/ 0 h 3"/>
                <a:gd name="T2" fmla="*/ 3 w 5"/>
                <a:gd name="T3" fmla="*/ 0 h 3"/>
                <a:gd name="T4" fmla="*/ 0 w 5"/>
                <a:gd name="T5" fmla="*/ 3 h 3"/>
                <a:gd name="T6" fmla="*/ 1 w 5"/>
                <a:gd name="T7" fmla="*/ 3 h 3"/>
                <a:gd name="T8" fmla="*/ 5 w 5"/>
                <a:gd name="T9" fmla="*/ 0 h 3"/>
                <a:gd name="T10" fmla="*/ 3 w 5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3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1" y="3"/>
                  </a:lnTo>
                  <a:lnTo>
                    <a:pt x="5" y="0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7" name="Freeform 380"/>
            <p:cNvSpPr>
              <a:spLocks/>
            </p:cNvSpPr>
            <p:nvPr/>
          </p:nvSpPr>
          <p:spPr bwMode="auto">
            <a:xfrm>
              <a:off x="1750" y="3"/>
              <a:ext cx="5" cy="4"/>
            </a:xfrm>
            <a:custGeom>
              <a:avLst/>
              <a:gdLst>
                <a:gd name="T0" fmla="*/ 4 w 5"/>
                <a:gd name="T1" fmla="*/ 0 h 4"/>
                <a:gd name="T2" fmla="*/ 4 w 5"/>
                <a:gd name="T3" fmla="*/ 0 h 4"/>
                <a:gd name="T4" fmla="*/ 0 w 5"/>
                <a:gd name="T5" fmla="*/ 3 h 4"/>
                <a:gd name="T6" fmla="*/ 0 w 5"/>
                <a:gd name="T7" fmla="*/ 4 h 4"/>
                <a:gd name="T8" fmla="*/ 5 w 5"/>
                <a:gd name="T9" fmla="*/ 1 h 4"/>
                <a:gd name="T10" fmla="*/ 4 w 5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4" y="0"/>
                  </a:moveTo>
                  <a:lnTo>
                    <a:pt x="4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5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8" name="Freeform 381"/>
            <p:cNvSpPr>
              <a:spLocks/>
            </p:cNvSpPr>
            <p:nvPr/>
          </p:nvSpPr>
          <p:spPr bwMode="auto">
            <a:xfrm>
              <a:off x="1750" y="3"/>
              <a:ext cx="5" cy="4"/>
            </a:xfrm>
            <a:custGeom>
              <a:avLst/>
              <a:gdLst>
                <a:gd name="T0" fmla="*/ 4 w 5"/>
                <a:gd name="T1" fmla="*/ 0 h 4"/>
                <a:gd name="T2" fmla="*/ 4 w 5"/>
                <a:gd name="T3" fmla="*/ 0 h 4"/>
                <a:gd name="T4" fmla="*/ 0 w 5"/>
                <a:gd name="T5" fmla="*/ 3 h 4"/>
                <a:gd name="T6" fmla="*/ 0 w 5"/>
                <a:gd name="T7" fmla="*/ 4 h 4"/>
                <a:gd name="T8" fmla="*/ 5 w 5"/>
                <a:gd name="T9" fmla="*/ 1 h 4"/>
                <a:gd name="T10" fmla="*/ 4 w 5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4" y="0"/>
                  </a:moveTo>
                  <a:lnTo>
                    <a:pt x="4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5" y="1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9" name="Freeform 382"/>
            <p:cNvSpPr>
              <a:spLocks/>
            </p:cNvSpPr>
            <p:nvPr/>
          </p:nvSpPr>
          <p:spPr bwMode="auto">
            <a:xfrm>
              <a:off x="1750" y="3"/>
              <a:ext cx="5" cy="4"/>
            </a:xfrm>
            <a:custGeom>
              <a:avLst/>
              <a:gdLst>
                <a:gd name="T0" fmla="*/ 5 w 5"/>
                <a:gd name="T1" fmla="*/ 0 h 4"/>
                <a:gd name="T2" fmla="*/ 5 w 5"/>
                <a:gd name="T3" fmla="*/ 1 h 4"/>
                <a:gd name="T4" fmla="*/ 0 w 5"/>
                <a:gd name="T5" fmla="*/ 4 h 4"/>
                <a:gd name="T6" fmla="*/ 2 w 5"/>
                <a:gd name="T7" fmla="*/ 4 h 4"/>
                <a:gd name="T8" fmla="*/ 5 w 5"/>
                <a:gd name="T9" fmla="*/ 1 h 4"/>
                <a:gd name="T10" fmla="*/ 5 w 5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lnTo>
                    <a:pt x="5" y="1"/>
                  </a:lnTo>
                  <a:lnTo>
                    <a:pt x="0" y="4"/>
                  </a:lnTo>
                  <a:lnTo>
                    <a:pt x="2" y="4"/>
                  </a:lnTo>
                  <a:lnTo>
                    <a:pt x="5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0" name="Freeform 383"/>
            <p:cNvSpPr>
              <a:spLocks/>
            </p:cNvSpPr>
            <p:nvPr/>
          </p:nvSpPr>
          <p:spPr bwMode="auto">
            <a:xfrm>
              <a:off x="1750" y="3"/>
              <a:ext cx="5" cy="4"/>
            </a:xfrm>
            <a:custGeom>
              <a:avLst/>
              <a:gdLst>
                <a:gd name="T0" fmla="*/ 5 w 5"/>
                <a:gd name="T1" fmla="*/ 0 h 4"/>
                <a:gd name="T2" fmla="*/ 5 w 5"/>
                <a:gd name="T3" fmla="*/ 1 h 4"/>
                <a:gd name="T4" fmla="*/ 0 w 5"/>
                <a:gd name="T5" fmla="*/ 4 h 4"/>
                <a:gd name="T6" fmla="*/ 2 w 5"/>
                <a:gd name="T7" fmla="*/ 4 h 4"/>
                <a:gd name="T8" fmla="*/ 5 w 5"/>
                <a:gd name="T9" fmla="*/ 1 h 4"/>
                <a:gd name="T10" fmla="*/ 5 w 5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lnTo>
                    <a:pt x="5" y="1"/>
                  </a:lnTo>
                  <a:lnTo>
                    <a:pt x="0" y="4"/>
                  </a:lnTo>
                  <a:lnTo>
                    <a:pt x="2" y="4"/>
                  </a:lnTo>
                  <a:lnTo>
                    <a:pt x="5" y="1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1" name="Freeform 384"/>
            <p:cNvSpPr>
              <a:spLocks/>
            </p:cNvSpPr>
            <p:nvPr/>
          </p:nvSpPr>
          <p:spPr bwMode="auto">
            <a:xfrm>
              <a:off x="1752" y="4"/>
              <a:ext cx="5" cy="5"/>
            </a:xfrm>
            <a:custGeom>
              <a:avLst/>
              <a:gdLst>
                <a:gd name="T0" fmla="*/ 5 w 5"/>
                <a:gd name="T1" fmla="*/ 0 h 5"/>
                <a:gd name="T2" fmla="*/ 3 w 5"/>
                <a:gd name="T3" fmla="*/ 0 h 5"/>
                <a:gd name="T4" fmla="*/ 0 w 5"/>
                <a:gd name="T5" fmla="*/ 3 h 5"/>
                <a:gd name="T6" fmla="*/ 0 w 5"/>
                <a:gd name="T7" fmla="*/ 5 h 5"/>
                <a:gd name="T8" fmla="*/ 5 w 5"/>
                <a:gd name="T9" fmla="*/ 0 h 5"/>
                <a:gd name="T10" fmla="*/ 5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5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2" name="Freeform 385"/>
            <p:cNvSpPr>
              <a:spLocks/>
            </p:cNvSpPr>
            <p:nvPr/>
          </p:nvSpPr>
          <p:spPr bwMode="auto">
            <a:xfrm>
              <a:off x="1752" y="4"/>
              <a:ext cx="5" cy="5"/>
            </a:xfrm>
            <a:custGeom>
              <a:avLst/>
              <a:gdLst>
                <a:gd name="T0" fmla="*/ 5 w 5"/>
                <a:gd name="T1" fmla="*/ 0 h 5"/>
                <a:gd name="T2" fmla="*/ 3 w 5"/>
                <a:gd name="T3" fmla="*/ 0 h 5"/>
                <a:gd name="T4" fmla="*/ 0 w 5"/>
                <a:gd name="T5" fmla="*/ 3 h 5"/>
                <a:gd name="T6" fmla="*/ 0 w 5"/>
                <a:gd name="T7" fmla="*/ 5 h 5"/>
                <a:gd name="T8" fmla="*/ 5 w 5"/>
                <a:gd name="T9" fmla="*/ 0 h 5"/>
                <a:gd name="T10" fmla="*/ 5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5"/>
                  </a:lnTo>
                  <a:lnTo>
                    <a:pt x="5" y="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3" name="Freeform 386"/>
            <p:cNvSpPr>
              <a:spLocks/>
            </p:cNvSpPr>
            <p:nvPr/>
          </p:nvSpPr>
          <p:spPr bwMode="auto">
            <a:xfrm>
              <a:off x="1752" y="4"/>
              <a:ext cx="6" cy="5"/>
            </a:xfrm>
            <a:custGeom>
              <a:avLst/>
              <a:gdLst>
                <a:gd name="T0" fmla="*/ 5 w 6"/>
                <a:gd name="T1" fmla="*/ 0 h 5"/>
                <a:gd name="T2" fmla="*/ 5 w 6"/>
                <a:gd name="T3" fmla="*/ 0 h 5"/>
                <a:gd name="T4" fmla="*/ 0 w 6"/>
                <a:gd name="T5" fmla="*/ 5 h 5"/>
                <a:gd name="T6" fmla="*/ 2 w 6"/>
                <a:gd name="T7" fmla="*/ 5 h 5"/>
                <a:gd name="T8" fmla="*/ 6 w 6"/>
                <a:gd name="T9" fmla="*/ 0 h 5"/>
                <a:gd name="T10" fmla="*/ 5 w 6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lnTo>
                    <a:pt x="5" y="0"/>
                  </a:lnTo>
                  <a:lnTo>
                    <a:pt x="0" y="5"/>
                  </a:lnTo>
                  <a:lnTo>
                    <a:pt x="2" y="5"/>
                  </a:lnTo>
                  <a:lnTo>
                    <a:pt x="6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4" name="Freeform 387"/>
            <p:cNvSpPr>
              <a:spLocks/>
            </p:cNvSpPr>
            <p:nvPr/>
          </p:nvSpPr>
          <p:spPr bwMode="auto">
            <a:xfrm>
              <a:off x="1752" y="4"/>
              <a:ext cx="6" cy="5"/>
            </a:xfrm>
            <a:custGeom>
              <a:avLst/>
              <a:gdLst>
                <a:gd name="T0" fmla="*/ 5 w 6"/>
                <a:gd name="T1" fmla="*/ 0 h 5"/>
                <a:gd name="T2" fmla="*/ 5 w 6"/>
                <a:gd name="T3" fmla="*/ 0 h 5"/>
                <a:gd name="T4" fmla="*/ 0 w 6"/>
                <a:gd name="T5" fmla="*/ 5 h 5"/>
                <a:gd name="T6" fmla="*/ 2 w 6"/>
                <a:gd name="T7" fmla="*/ 5 h 5"/>
                <a:gd name="T8" fmla="*/ 6 w 6"/>
                <a:gd name="T9" fmla="*/ 0 h 5"/>
                <a:gd name="T10" fmla="*/ 5 w 6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lnTo>
                    <a:pt x="5" y="0"/>
                  </a:lnTo>
                  <a:lnTo>
                    <a:pt x="0" y="5"/>
                  </a:lnTo>
                  <a:lnTo>
                    <a:pt x="2" y="5"/>
                  </a:lnTo>
                  <a:lnTo>
                    <a:pt x="6" y="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5" name="Freeform 388"/>
            <p:cNvSpPr>
              <a:spLocks/>
            </p:cNvSpPr>
            <p:nvPr/>
          </p:nvSpPr>
          <p:spPr bwMode="auto">
            <a:xfrm>
              <a:off x="1754" y="4"/>
              <a:ext cx="4" cy="6"/>
            </a:xfrm>
            <a:custGeom>
              <a:avLst/>
              <a:gdLst>
                <a:gd name="T0" fmla="*/ 4 w 4"/>
                <a:gd name="T1" fmla="*/ 0 h 6"/>
                <a:gd name="T2" fmla="*/ 4 w 4"/>
                <a:gd name="T3" fmla="*/ 0 h 6"/>
                <a:gd name="T4" fmla="*/ 0 w 4"/>
                <a:gd name="T5" fmla="*/ 5 h 6"/>
                <a:gd name="T6" fmla="*/ 0 w 4"/>
                <a:gd name="T7" fmla="*/ 6 h 6"/>
                <a:gd name="T8" fmla="*/ 4 w 4"/>
                <a:gd name="T9" fmla="*/ 2 h 6"/>
                <a:gd name="T10" fmla="*/ 4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lnTo>
                    <a:pt x="4" y="0"/>
                  </a:lnTo>
                  <a:lnTo>
                    <a:pt x="0" y="5"/>
                  </a:lnTo>
                  <a:lnTo>
                    <a:pt x="0" y="6"/>
                  </a:lnTo>
                  <a:lnTo>
                    <a:pt x="4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6" name="Freeform 389"/>
            <p:cNvSpPr>
              <a:spLocks/>
            </p:cNvSpPr>
            <p:nvPr/>
          </p:nvSpPr>
          <p:spPr bwMode="auto">
            <a:xfrm>
              <a:off x="1754" y="4"/>
              <a:ext cx="4" cy="6"/>
            </a:xfrm>
            <a:custGeom>
              <a:avLst/>
              <a:gdLst>
                <a:gd name="T0" fmla="*/ 4 w 4"/>
                <a:gd name="T1" fmla="*/ 0 h 6"/>
                <a:gd name="T2" fmla="*/ 4 w 4"/>
                <a:gd name="T3" fmla="*/ 0 h 6"/>
                <a:gd name="T4" fmla="*/ 0 w 4"/>
                <a:gd name="T5" fmla="*/ 5 h 6"/>
                <a:gd name="T6" fmla="*/ 0 w 4"/>
                <a:gd name="T7" fmla="*/ 6 h 6"/>
                <a:gd name="T8" fmla="*/ 4 w 4"/>
                <a:gd name="T9" fmla="*/ 2 h 6"/>
                <a:gd name="T10" fmla="*/ 4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lnTo>
                    <a:pt x="4" y="0"/>
                  </a:lnTo>
                  <a:lnTo>
                    <a:pt x="0" y="5"/>
                  </a:lnTo>
                  <a:lnTo>
                    <a:pt x="0" y="6"/>
                  </a:lnTo>
                  <a:lnTo>
                    <a:pt x="4" y="2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7" name="Freeform 390"/>
            <p:cNvSpPr>
              <a:spLocks/>
            </p:cNvSpPr>
            <p:nvPr/>
          </p:nvSpPr>
          <p:spPr bwMode="auto">
            <a:xfrm>
              <a:off x="1754" y="4"/>
              <a:ext cx="6" cy="6"/>
            </a:xfrm>
            <a:custGeom>
              <a:avLst/>
              <a:gdLst>
                <a:gd name="T0" fmla="*/ 6 w 6"/>
                <a:gd name="T1" fmla="*/ 0 h 6"/>
                <a:gd name="T2" fmla="*/ 4 w 6"/>
                <a:gd name="T3" fmla="*/ 2 h 6"/>
                <a:gd name="T4" fmla="*/ 0 w 6"/>
                <a:gd name="T5" fmla="*/ 6 h 6"/>
                <a:gd name="T6" fmla="*/ 1 w 6"/>
                <a:gd name="T7" fmla="*/ 6 h 6"/>
                <a:gd name="T8" fmla="*/ 6 w 6"/>
                <a:gd name="T9" fmla="*/ 2 h 6"/>
                <a:gd name="T10" fmla="*/ 6 w 6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lnTo>
                    <a:pt x="4" y="2"/>
                  </a:lnTo>
                  <a:lnTo>
                    <a:pt x="0" y="6"/>
                  </a:lnTo>
                  <a:lnTo>
                    <a:pt x="1" y="6"/>
                  </a:lnTo>
                  <a:lnTo>
                    <a:pt x="6" y="2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8" name="Freeform 391"/>
            <p:cNvSpPr>
              <a:spLocks/>
            </p:cNvSpPr>
            <p:nvPr/>
          </p:nvSpPr>
          <p:spPr bwMode="auto">
            <a:xfrm>
              <a:off x="1754" y="4"/>
              <a:ext cx="6" cy="6"/>
            </a:xfrm>
            <a:custGeom>
              <a:avLst/>
              <a:gdLst>
                <a:gd name="T0" fmla="*/ 6 w 6"/>
                <a:gd name="T1" fmla="*/ 0 h 6"/>
                <a:gd name="T2" fmla="*/ 4 w 6"/>
                <a:gd name="T3" fmla="*/ 2 h 6"/>
                <a:gd name="T4" fmla="*/ 0 w 6"/>
                <a:gd name="T5" fmla="*/ 6 h 6"/>
                <a:gd name="T6" fmla="*/ 1 w 6"/>
                <a:gd name="T7" fmla="*/ 6 h 6"/>
                <a:gd name="T8" fmla="*/ 6 w 6"/>
                <a:gd name="T9" fmla="*/ 2 h 6"/>
                <a:gd name="T10" fmla="*/ 6 w 6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lnTo>
                    <a:pt x="4" y="2"/>
                  </a:lnTo>
                  <a:lnTo>
                    <a:pt x="0" y="6"/>
                  </a:lnTo>
                  <a:lnTo>
                    <a:pt x="1" y="6"/>
                  </a:lnTo>
                  <a:lnTo>
                    <a:pt x="6" y="2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9" name="Freeform 392"/>
            <p:cNvSpPr>
              <a:spLocks/>
            </p:cNvSpPr>
            <p:nvPr/>
          </p:nvSpPr>
          <p:spPr bwMode="auto">
            <a:xfrm>
              <a:off x="1755" y="6"/>
              <a:ext cx="6" cy="6"/>
            </a:xfrm>
            <a:custGeom>
              <a:avLst/>
              <a:gdLst>
                <a:gd name="T0" fmla="*/ 5 w 6"/>
                <a:gd name="T1" fmla="*/ 0 h 6"/>
                <a:gd name="T2" fmla="*/ 5 w 6"/>
                <a:gd name="T3" fmla="*/ 0 h 6"/>
                <a:gd name="T4" fmla="*/ 0 w 6"/>
                <a:gd name="T5" fmla="*/ 4 h 6"/>
                <a:gd name="T6" fmla="*/ 0 w 6"/>
                <a:gd name="T7" fmla="*/ 6 h 6"/>
                <a:gd name="T8" fmla="*/ 6 w 6"/>
                <a:gd name="T9" fmla="*/ 0 h 6"/>
                <a:gd name="T10" fmla="*/ 5 w 6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lnTo>
                    <a:pt x="5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6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0" name="Freeform 393"/>
            <p:cNvSpPr>
              <a:spLocks/>
            </p:cNvSpPr>
            <p:nvPr/>
          </p:nvSpPr>
          <p:spPr bwMode="auto">
            <a:xfrm>
              <a:off x="1755" y="6"/>
              <a:ext cx="6" cy="6"/>
            </a:xfrm>
            <a:custGeom>
              <a:avLst/>
              <a:gdLst>
                <a:gd name="T0" fmla="*/ 5 w 6"/>
                <a:gd name="T1" fmla="*/ 0 h 6"/>
                <a:gd name="T2" fmla="*/ 5 w 6"/>
                <a:gd name="T3" fmla="*/ 0 h 6"/>
                <a:gd name="T4" fmla="*/ 0 w 6"/>
                <a:gd name="T5" fmla="*/ 4 h 6"/>
                <a:gd name="T6" fmla="*/ 0 w 6"/>
                <a:gd name="T7" fmla="*/ 6 h 6"/>
                <a:gd name="T8" fmla="*/ 6 w 6"/>
                <a:gd name="T9" fmla="*/ 0 h 6"/>
                <a:gd name="T10" fmla="*/ 5 w 6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lnTo>
                    <a:pt x="5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6" y="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1" name="Freeform 394"/>
            <p:cNvSpPr>
              <a:spLocks/>
            </p:cNvSpPr>
            <p:nvPr/>
          </p:nvSpPr>
          <p:spPr bwMode="auto">
            <a:xfrm>
              <a:off x="1755" y="6"/>
              <a:ext cx="8" cy="6"/>
            </a:xfrm>
            <a:custGeom>
              <a:avLst/>
              <a:gdLst>
                <a:gd name="T0" fmla="*/ 6 w 8"/>
                <a:gd name="T1" fmla="*/ 0 h 6"/>
                <a:gd name="T2" fmla="*/ 6 w 8"/>
                <a:gd name="T3" fmla="*/ 0 h 6"/>
                <a:gd name="T4" fmla="*/ 0 w 8"/>
                <a:gd name="T5" fmla="*/ 6 h 6"/>
                <a:gd name="T6" fmla="*/ 2 w 8"/>
                <a:gd name="T7" fmla="*/ 6 h 6"/>
                <a:gd name="T8" fmla="*/ 8 w 8"/>
                <a:gd name="T9" fmla="*/ 0 h 6"/>
                <a:gd name="T10" fmla="*/ 6 w 8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6" y="0"/>
                  </a:moveTo>
                  <a:lnTo>
                    <a:pt x="6" y="0"/>
                  </a:lnTo>
                  <a:lnTo>
                    <a:pt x="0" y="6"/>
                  </a:lnTo>
                  <a:lnTo>
                    <a:pt x="2" y="6"/>
                  </a:lnTo>
                  <a:lnTo>
                    <a:pt x="8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2" name="Freeform 395"/>
            <p:cNvSpPr>
              <a:spLocks/>
            </p:cNvSpPr>
            <p:nvPr/>
          </p:nvSpPr>
          <p:spPr bwMode="auto">
            <a:xfrm>
              <a:off x="1755" y="6"/>
              <a:ext cx="8" cy="6"/>
            </a:xfrm>
            <a:custGeom>
              <a:avLst/>
              <a:gdLst>
                <a:gd name="T0" fmla="*/ 6 w 8"/>
                <a:gd name="T1" fmla="*/ 0 h 6"/>
                <a:gd name="T2" fmla="*/ 6 w 8"/>
                <a:gd name="T3" fmla="*/ 0 h 6"/>
                <a:gd name="T4" fmla="*/ 0 w 8"/>
                <a:gd name="T5" fmla="*/ 6 h 6"/>
                <a:gd name="T6" fmla="*/ 2 w 8"/>
                <a:gd name="T7" fmla="*/ 6 h 6"/>
                <a:gd name="T8" fmla="*/ 8 w 8"/>
                <a:gd name="T9" fmla="*/ 0 h 6"/>
                <a:gd name="T10" fmla="*/ 6 w 8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6" y="0"/>
                  </a:moveTo>
                  <a:lnTo>
                    <a:pt x="6" y="0"/>
                  </a:lnTo>
                  <a:lnTo>
                    <a:pt x="0" y="6"/>
                  </a:lnTo>
                  <a:lnTo>
                    <a:pt x="2" y="6"/>
                  </a:lnTo>
                  <a:lnTo>
                    <a:pt x="8" y="0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3" name="Freeform 396"/>
            <p:cNvSpPr>
              <a:spLocks/>
            </p:cNvSpPr>
            <p:nvPr/>
          </p:nvSpPr>
          <p:spPr bwMode="auto">
            <a:xfrm>
              <a:off x="1757" y="6"/>
              <a:ext cx="6" cy="8"/>
            </a:xfrm>
            <a:custGeom>
              <a:avLst/>
              <a:gdLst>
                <a:gd name="T0" fmla="*/ 6 w 6"/>
                <a:gd name="T1" fmla="*/ 0 h 8"/>
                <a:gd name="T2" fmla="*/ 6 w 6"/>
                <a:gd name="T3" fmla="*/ 0 h 8"/>
                <a:gd name="T4" fmla="*/ 0 w 6"/>
                <a:gd name="T5" fmla="*/ 6 h 8"/>
                <a:gd name="T6" fmla="*/ 0 w 6"/>
                <a:gd name="T7" fmla="*/ 8 h 8"/>
                <a:gd name="T8" fmla="*/ 6 w 6"/>
                <a:gd name="T9" fmla="*/ 0 h 8"/>
                <a:gd name="T10" fmla="*/ 6 w 6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lnTo>
                    <a:pt x="6" y="0"/>
                  </a:lnTo>
                  <a:lnTo>
                    <a:pt x="0" y="6"/>
                  </a:lnTo>
                  <a:lnTo>
                    <a:pt x="0" y="8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4" name="Freeform 397"/>
            <p:cNvSpPr>
              <a:spLocks/>
            </p:cNvSpPr>
            <p:nvPr/>
          </p:nvSpPr>
          <p:spPr bwMode="auto">
            <a:xfrm>
              <a:off x="1757" y="6"/>
              <a:ext cx="6" cy="8"/>
            </a:xfrm>
            <a:custGeom>
              <a:avLst/>
              <a:gdLst>
                <a:gd name="T0" fmla="*/ 6 w 6"/>
                <a:gd name="T1" fmla="*/ 0 h 8"/>
                <a:gd name="T2" fmla="*/ 6 w 6"/>
                <a:gd name="T3" fmla="*/ 0 h 8"/>
                <a:gd name="T4" fmla="*/ 0 w 6"/>
                <a:gd name="T5" fmla="*/ 6 h 8"/>
                <a:gd name="T6" fmla="*/ 0 w 6"/>
                <a:gd name="T7" fmla="*/ 8 h 8"/>
                <a:gd name="T8" fmla="*/ 6 w 6"/>
                <a:gd name="T9" fmla="*/ 0 h 8"/>
                <a:gd name="T10" fmla="*/ 6 w 6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lnTo>
                    <a:pt x="6" y="0"/>
                  </a:lnTo>
                  <a:lnTo>
                    <a:pt x="0" y="6"/>
                  </a:lnTo>
                  <a:lnTo>
                    <a:pt x="0" y="8"/>
                  </a:lnTo>
                  <a:lnTo>
                    <a:pt x="6" y="0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5" name="Freeform 398"/>
            <p:cNvSpPr>
              <a:spLocks/>
            </p:cNvSpPr>
            <p:nvPr/>
          </p:nvSpPr>
          <p:spPr bwMode="auto">
            <a:xfrm>
              <a:off x="1757" y="6"/>
              <a:ext cx="8" cy="8"/>
            </a:xfrm>
            <a:custGeom>
              <a:avLst/>
              <a:gdLst>
                <a:gd name="T0" fmla="*/ 8 w 8"/>
                <a:gd name="T1" fmla="*/ 0 h 8"/>
                <a:gd name="T2" fmla="*/ 6 w 8"/>
                <a:gd name="T3" fmla="*/ 0 h 8"/>
                <a:gd name="T4" fmla="*/ 0 w 8"/>
                <a:gd name="T5" fmla="*/ 8 h 8"/>
                <a:gd name="T6" fmla="*/ 0 w 8"/>
                <a:gd name="T7" fmla="*/ 8 h 8"/>
                <a:gd name="T8" fmla="*/ 8 w 8"/>
                <a:gd name="T9" fmla="*/ 1 h 8"/>
                <a:gd name="T10" fmla="*/ 8 w 8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lnTo>
                    <a:pt x="6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8" y="1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6" name="Freeform 399"/>
            <p:cNvSpPr>
              <a:spLocks/>
            </p:cNvSpPr>
            <p:nvPr/>
          </p:nvSpPr>
          <p:spPr bwMode="auto">
            <a:xfrm>
              <a:off x="1757" y="6"/>
              <a:ext cx="8" cy="8"/>
            </a:xfrm>
            <a:custGeom>
              <a:avLst/>
              <a:gdLst>
                <a:gd name="T0" fmla="*/ 8 w 8"/>
                <a:gd name="T1" fmla="*/ 0 h 8"/>
                <a:gd name="T2" fmla="*/ 6 w 8"/>
                <a:gd name="T3" fmla="*/ 0 h 8"/>
                <a:gd name="T4" fmla="*/ 0 w 8"/>
                <a:gd name="T5" fmla="*/ 8 h 8"/>
                <a:gd name="T6" fmla="*/ 0 w 8"/>
                <a:gd name="T7" fmla="*/ 8 h 8"/>
                <a:gd name="T8" fmla="*/ 8 w 8"/>
                <a:gd name="T9" fmla="*/ 1 h 8"/>
                <a:gd name="T10" fmla="*/ 8 w 8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lnTo>
                    <a:pt x="6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8" y="1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7" name="Freeform 400"/>
            <p:cNvSpPr>
              <a:spLocks/>
            </p:cNvSpPr>
            <p:nvPr/>
          </p:nvSpPr>
          <p:spPr bwMode="auto">
            <a:xfrm>
              <a:off x="1757" y="6"/>
              <a:ext cx="9" cy="8"/>
            </a:xfrm>
            <a:custGeom>
              <a:avLst/>
              <a:gdLst>
                <a:gd name="T0" fmla="*/ 8 w 9"/>
                <a:gd name="T1" fmla="*/ 0 h 8"/>
                <a:gd name="T2" fmla="*/ 8 w 9"/>
                <a:gd name="T3" fmla="*/ 1 h 8"/>
                <a:gd name="T4" fmla="*/ 0 w 9"/>
                <a:gd name="T5" fmla="*/ 8 h 8"/>
                <a:gd name="T6" fmla="*/ 1 w 9"/>
                <a:gd name="T7" fmla="*/ 8 h 8"/>
                <a:gd name="T8" fmla="*/ 9 w 9"/>
                <a:gd name="T9" fmla="*/ 1 h 8"/>
                <a:gd name="T10" fmla="*/ 8 w 9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8">
                  <a:moveTo>
                    <a:pt x="8" y="0"/>
                  </a:moveTo>
                  <a:lnTo>
                    <a:pt x="8" y="1"/>
                  </a:lnTo>
                  <a:lnTo>
                    <a:pt x="0" y="8"/>
                  </a:lnTo>
                  <a:lnTo>
                    <a:pt x="1" y="8"/>
                  </a:lnTo>
                  <a:lnTo>
                    <a:pt x="9" y="1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8" name="Freeform 401"/>
            <p:cNvSpPr>
              <a:spLocks/>
            </p:cNvSpPr>
            <p:nvPr/>
          </p:nvSpPr>
          <p:spPr bwMode="auto">
            <a:xfrm>
              <a:off x="1757" y="6"/>
              <a:ext cx="9" cy="8"/>
            </a:xfrm>
            <a:custGeom>
              <a:avLst/>
              <a:gdLst>
                <a:gd name="T0" fmla="*/ 8 w 9"/>
                <a:gd name="T1" fmla="*/ 0 h 8"/>
                <a:gd name="T2" fmla="*/ 8 w 9"/>
                <a:gd name="T3" fmla="*/ 1 h 8"/>
                <a:gd name="T4" fmla="*/ 0 w 9"/>
                <a:gd name="T5" fmla="*/ 8 h 8"/>
                <a:gd name="T6" fmla="*/ 1 w 9"/>
                <a:gd name="T7" fmla="*/ 8 h 8"/>
                <a:gd name="T8" fmla="*/ 9 w 9"/>
                <a:gd name="T9" fmla="*/ 1 h 8"/>
                <a:gd name="T10" fmla="*/ 8 w 9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8">
                  <a:moveTo>
                    <a:pt x="8" y="0"/>
                  </a:moveTo>
                  <a:lnTo>
                    <a:pt x="8" y="1"/>
                  </a:lnTo>
                  <a:lnTo>
                    <a:pt x="0" y="8"/>
                  </a:lnTo>
                  <a:lnTo>
                    <a:pt x="1" y="8"/>
                  </a:lnTo>
                  <a:lnTo>
                    <a:pt x="9" y="1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9" name="Freeform 402"/>
            <p:cNvSpPr>
              <a:spLocks/>
            </p:cNvSpPr>
            <p:nvPr/>
          </p:nvSpPr>
          <p:spPr bwMode="auto">
            <a:xfrm>
              <a:off x="1758" y="7"/>
              <a:ext cx="10" cy="8"/>
            </a:xfrm>
            <a:custGeom>
              <a:avLst/>
              <a:gdLst>
                <a:gd name="T0" fmla="*/ 8 w 10"/>
                <a:gd name="T1" fmla="*/ 0 h 8"/>
                <a:gd name="T2" fmla="*/ 8 w 10"/>
                <a:gd name="T3" fmla="*/ 0 h 8"/>
                <a:gd name="T4" fmla="*/ 0 w 10"/>
                <a:gd name="T5" fmla="*/ 7 h 8"/>
                <a:gd name="T6" fmla="*/ 0 w 10"/>
                <a:gd name="T7" fmla="*/ 8 h 8"/>
                <a:gd name="T8" fmla="*/ 10 w 10"/>
                <a:gd name="T9" fmla="*/ 0 h 8"/>
                <a:gd name="T10" fmla="*/ 8 w 10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8">
                  <a:moveTo>
                    <a:pt x="8" y="0"/>
                  </a:moveTo>
                  <a:lnTo>
                    <a:pt x="8" y="0"/>
                  </a:lnTo>
                  <a:lnTo>
                    <a:pt x="0" y="7"/>
                  </a:lnTo>
                  <a:lnTo>
                    <a:pt x="0" y="8"/>
                  </a:lnTo>
                  <a:lnTo>
                    <a:pt x="10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0" name="Freeform 403"/>
            <p:cNvSpPr>
              <a:spLocks/>
            </p:cNvSpPr>
            <p:nvPr/>
          </p:nvSpPr>
          <p:spPr bwMode="auto">
            <a:xfrm>
              <a:off x="1758" y="7"/>
              <a:ext cx="10" cy="8"/>
            </a:xfrm>
            <a:custGeom>
              <a:avLst/>
              <a:gdLst>
                <a:gd name="T0" fmla="*/ 8 w 10"/>
                <a:gd name="T1" fmla="*/ 0 h 8"/>
                <a:gd name="T2" fmla="*/ 8 w 10"/>
                <a:gd name="T3" fmla="*/ 0 h 8"/>
                <a:gd name="T4" fmla="*/ 0 w 10"/>
                <a:gd name="T5" fmla="*/ 7 h 8"/>
                <a:gd name="T6" fmla="*/ 0 w 10"/>
                <a:gd name="T7" fmla="*/ 8 h 8"/>
                <a:gd name="T8" fmla="*/ 10 w 10"/>
                <a:gd name="T9" fmla="*/ 0 h 8"/>
                <a:gd name="T10" fmla="*/ 8 w 10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8">
                  <a:moveTo>
                    <a:pt x="8" y="0"/>
                  </a:moveTo>
                  <a:lnTo>
                    <a:pt x="8" y="0"/>
                  </a:lnTo>
                  <a:lnTo>
                    <a:pt x="0" y="7"/>
                  </a:lnTo>
                  <a:lnTo>
                    <a:pt x="0" y="8"/>
                  </a:lnTo>
                  <a:lnTo>
                    <a:pt x="10" y="0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1" name="Freeform 404"/>
            <p:cNvSpPr>
              <a:spLocks/>
            </p:cNvSpPr>
            <p:nvPr/>
          </p:nvSpPr>
          <p:spPr bwMode="auto">
            <a:xfrm>
              <a:off x="1758" y="7"/>
              <a:ext cx="10" cy="8"/>
            </a:xfrm>
            <a:custGeom>
              <a:avLst/>
              <a:gdLst>
                <a:gd name="T0" fmla="*/ 10 w 10"/>
                <a:gd name="T1" fmla="*/ 0 h 8"/>
                <a:gd name="T2" fmla="*/ 10 w 10"/>
                <a:gd name="T3" fmla="*/ 0 h 8"/>
                <a:gd name="T4" fmla="*/ 0 w 10"/>
                <a:gd name="T5" fmla="*/ 8 h 8"/>
                <a:gd name="T6" fmla="*/ 2 w 10"/>
                <a:gd name="T7" fmla="*/ 8 h 8"/>
                <a:gd name="T8" fmla="*/ 10 w 10"/>
                <a:gd name="T9" fmla="*/ 0 h 8"/>
                <a:gd name="T10" fmla="*/ 10 w 10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8">
                  <a:moveTo>
                    <a:pt x="10" y="0"/>
                  </a:moveTo>
                  <a:lnTo>
                    <a:pt x="10" y="0"/>
                  </a:lnTo>
                  <a:lnTo>
                    <a:pt x="0" y="8"/>
                  </a:lnTo>
                  <a:lnTo>
                    <a:pt x="2" y="8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2" name="Freeform 405"/>
            <p:cNvSpPr>
              <a:spLocks/>
            </p:cNvSpPr>
            <p:nvPr/>
          </p:nvSpPr>
          <p:spPr bwMode="auto">
            <a:xfrm>
              <a:off x="1758" y="7"/>
              <a:ext cx="10" cy="8"/>
            </a:xfrm>
            <a:custGeom>
              <a:avLst/>
              <a:gdLst>
                <a:gd name="T0" fmla="*/ 10 w 10"/>
                <a:gd name="T1" fmla="*/ 0 h 8"/>
                <a:gd name="T2" fmla="*/ 10 w 10"/>
                <a:gd name="T3" fmla="*/ 0 h 8"/>
                <a:gd name="T4" fmla="*/ 0 w 10"/>
                <a:gd name="T5" fmla="*/ 8 h 8"/>
                <a:gd name="T6" fmla="*/ 2 w 10"/>
                <a:gd name="T7" fmla="*/ 8 h 8"/>
                <a:gd name="T8" fmla="*/ 10 w 10"/>
                <a:gd name="T9" fmla="*/ 0 h 8"/>
                <a:gd name="T10" fmla="*/ 10 w 10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8">
                  <a:moveTo>
                    <a:pt x="10" y="0"/>
                  </a:moveTo>
                  <a:lnTo>
                    <a:pt x="10" y="0"/>
                  </a:lnTo>
                  <a:lnTo>
                    <a:pt x="0" y="8"/>
                  </a:lnTo>
                  <a:lnTo>
                    <a:pt x="2" y="8"/>
                  </a:lnTo>
                  <a:lnTo>
                    <a:pt x="10" y="0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" name="Group 607"/>
          <p:cNvGrpSpPr>
            <a:grpSpLocks/>
          </p:cNvGrpSpPr>
          <p:nvPr/>
        </p:nvGrpSpPr>
        <p:grpSpPr bwMode="auto">
          <a:xfrm>
            <a:off x="2321739" y="-444039"/>
            <a:ext cx="3856106" cy="3752761"/>
            <a:chOff x="0" y="-1"/>
            <a:chExt cx="3097" cy="3014"/>
          </a:xfrm>
        </p:grpSpPr>
        <p:sp>
          <p:nvSpPr>
            <p:cNvPr id="1363" name="Freeform 407"/>
            <p:cNvSpPr>
              <a:spLocks/>
            </p:cNvSpPr>
            <p:nvPr/>
          </p:nvSpPr>
          <p:spPr bwMode="auto">
            <a:xfrm>
              <a:off x="1760" y="7"/>
              <a:ext cx="9" cy="10"/>
            </a:xfrm>
            <a:custGeom>
              <a:avLst/>
              <a:gdLst>
                <a:gd name="T0" fmla="*/ 9 w 9"/>
                <a:gd name="T1" fmla="*/ 0 h 10"/>
                <a:gd name="T2" fmla="*/ 8 w 9"/>
                <a:gd name="T3" fmla="*/ 0 h 10"/>
                <a:gd name="T4" fmla="*/ 0 w 9"/>
                <a:gd name="T5" fmla="*/ 8 h 10"/>
                <a:gd name="T6" fmla="*/ 0 w 9"/>
                <a:gd name="T7" fmla="*/ 10 h 10"/>
                <a:gd name="T8" fmla="*/ 9 w 9"/>
                <a:gd name="T9" fmla="*/ 2 h 10"/>
                <a:gd name="T10" fmla="*/ 9 w 9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0">
                  <a:moveTo>
                    <a:pt x="9" y="0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0" y="10"/>
                  </a:lnTo>
                  <a:lnTo>
                    <a:pt x="9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4" name="Freeform 408"/>
            <p:cNvSpPr>
              <a:spLocks/>
            </p:cNvSpPr>
            <p:nvPr/>
          </p:nvSpPr>
          <p:spPr bwMode="auto">
            <a:xfrm>
              <a:off x="1760" y="7"/>
              <a:ext cx="9" cy="10"/>
            </a:xfrm>
            <a:custGeom>
              <a:avLst/>
              <a:gdLst>
                <a:gd name="T0" fmla="*/ 9 w 9"/>
                <a:gd name="T1" fmla="*/ 0 h 10"/>
                <a:gd name="T2" fmla="*/ 8 w 9"/>
                <a:gd name="T3" fmla="*/ 0 h 10"/>
                <a:gd name="T4" fmla="*/ 0 w 9"/>
                <a:gd name="T5" fmla="*/ 8 h 10"/>
                <a:gd name="T6" fmla="*/ 0 w 9"/>
                <a:gd name="T7" fmla="*/ 10 h 10"/>
                <a:gd name="T8" fmla="*/ 9 w 9"/>
                <a:gd name="T9" fmla="*/ 2 h 10"/>
                <a:gd name="T10" fmla="*/ 9 w 9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0">
                  <a:moveTo>
                    <a:pt x="9" y="0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0" y="10"/>
                  </a:lnTo>
                  <a:lnTo>
                    <a:pt x="9" y="2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5" name="Freeform 409"/>
            <p:cNvSpPr>
              <a:spLocks/>
            </p:cNvSpPr>
            <p:nvPr/>
          </p:nvSpPr>
          <p:spPr bwMode="auto">
            <a:xfrm>
              <a:off x="1760" y="7"/>
              <a:ext cx="11" cy="10"/>
            </a:xfrm>
            <a:custGeom>
              <a:avLst/>
              <a:gdLst>
                <a:gd name="T0" fmla="*/ 9 w 11"/>
                <a:gd name="T1" fmla="*/ 0 h 10"/>
                <a:gd name="T2" fmla="*/ 9 w 11"/>
                <a:gd name="T3" fmla="*/ 2 h 10"/>
                <a:gd name="T4" fmla="*/ 0 w 11"/>
                <a:gd name="T5" fmla="*/ 10 h 10"/>
                <a:gd name="T6" fmla="*/ 1 w 11"/>
                <a:gd name="T7" fmla="*/ 10 h 10"/>
                <a:gd name="T8" fmla="*/ 11 w 11"/>
                <a:gd name="T9" fmla="*/ 2 h 10"/>
                <a:gd name="T10" fmla="*/ 9 w 11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0">
                  <a:moveTo>
                    <a:pt x="9" y="0"/>
                  </a:moveTo>
                  <a:lnTo>
                    <a:pt x="9" y="2"/>
                  </a:lnTo>
                  <a:lnTo>
                    <a:pt x="0" y="10"/>
                  </a:lnTo>
                  <a:lnTo>
                    <a:pt x="1" y="10"/>
                  </a:lnTo>
                  <a:lnTo>
                    <a:pt x="11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6" name="Freeform 410"/>
            <p:cNvSpPr>
              <a:spLocks/>
            </p:cNvSpPr>
            <p:nvPr/>
          </p:nvSpPr>
          <p:spPr bwMode="auto">
            <a:xfrm>
              <a:off x="1760" y="7"/>
              <a:ext cx="11" cy="10"/>
            </a:xfrm>
            <a:custGeom>
              <a:avLst/>
              <a:gdLst>
                <a:gd name="T0" fmla="*/ 9 w 11"/>
                <a:gd name="T1" fmla="*/ 0 h 10"/>
                <a:gd name="T2" fmla="*/ 9 w 11"/>
                <a:gd name="T3" fmla="*/ 2 h 10"/>
                <a:gd name="T4" fmla="*/ 0 w 11"/>
                <a:gd name="T5" fmla="*/ 10 h 10"/>
                <a:gd name="T6" fmla="*/ 1 w 11"/>
                <a:gd name="T7" fmla="*/ 10 h 10"/>
                <a:gd name="T8" fmla="*/ 11 w 11"/>
                <a:gd name="T9" fmla="*/ 2 h 10"/>
                <a:gd name="T10" fmla="*/ 9 w 11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0">
                  <a:moveTo>
                    <a:pt x="9" y="0"/>
                  </a:moveTo>
                  <a:lnTo>
                    <a:pt x="9" y="2"/>
                  </a:lnTo>
                  <a:lnTo>
                    <a:pt x="0" y="10"/>
                  </a:lnTo>
                  <a:lnTo>
                    <a:pt x="1" y="10"/>
                  </a:lnTo>
                  <a:lnTo>
                    <a:pt x="11" y="2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7" name="Freeform 411"/>
            <p:cNvSpPr>
              <a:spLocks/>
            </p:cNvSpPr>
            <p:nvPr/>
          </p:nvSpPr>
          <p:spPr bwMode="auto">
            <a:xfrm>
              <a:off x="1761" y="9"/>
              <a:ext cx="10" cy="9"/>
            </a:xfrm>
            <a:custGeom>
              <a:avLst/>
              <a:gdLst>
                <a:gd name="T0" fmla="*/ 10 w 10"/>
                <a:gd name="T1" fmla="*/ 0 h 9"/>
                <a:gd name="T2" fmla="*/ 10 w 10"/>
                <a:gd name="T3" fmla="*/ 0 h 9"/>
                <a:gd name="T4" fmla="*/ 0 w 10"/>
                <a:gd name="T5" fmla="*/ 8 h 9"/>
                <a:gd name="T6" fmla="*/ 0 w 10"/>
                <a:gd name="T7" fmla="*/ 9 h 9"/>
                <a:gd name="T8" fmla="*/ 10 w 10"/>
                <a:gd name="T9" fmla="*/ 0 h 9"/>
                <a:gd name="T10" fmla="*/ 10 w 10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9">
                  <a:moveTo>
                    <a:pt x="10" y="0"/>
                  </a:moveTo>
                  <a:lnTo>
                    <a:pt x="10" y="0"/>
                  </a:lnTo>
                  <a:lnTo>
                    <a:pt x="0" y="8"/>
                  </a:lnTo>
                  <a:lnTo>
                    <a:pt x="0" y="9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8" name="Freeform 412"/>
            <p:cNvSpPr>
              <a:spLocks/>
            </p:cNvSpPr>
            <p:nvPr/>
          </p:nvSpPr>
          <p:spPr bwMode="auto">
            <a:xfrm>
              <a:off x="1761" y="9"/>
              <a:ext cx="10" cy="9"/>
            </a:xfrm>
            <a:custGeom>
              <a:avLst/>
              <a:gdLst>
                <a:gd name="T0" fmla="*/ 10 w 10"/>
                <a:gd name="T1" fmla="*/ 0 h 9"/>
                <a:gd name="T2" fmla="*/ 10 w 10"/>
                <a:gd name="T3" fmla="*/ 0 h 9"/>
                <a:gd name="T4" fmla="*/ 0 w 10"/>
                <a:gd name="T5" fmla="*/ 8 h 9"/>
                <a:gd name="T6" fmla="*/ 0 w 10"/>
                <a:gd name="T7" fmla="*/ 9 h 9"/>
                <a:gd name="T8" fmla="*/ 10 w 10"/>
                <a:gd name="T9" fmla="*/ 0 h 9"/>
                <a:gd name="T10" fmla="*/ 10 w 10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9">
                  <a:moveTo>
                    <a:pt x="10" y="0"/>
                  </a:moveTo>
                  <a:lnTo>
                    <a:pt x="10" y="0"/>
                  </a:lnTo>
                  <a:lnTo>
                    <a:pt x="0" y="8"/>
                  </a:lnTo>
                  <a:lnTo>
                    <a:pt x="0" y="9"/>
                  </a:lnTo>
                  <a:lnTo>
                    <a:pt x="10" y="0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9" name="Freeform 413"/>
            <p:cNvSpPr>
              <a:spLocks/>
            </p:cNvSpPr>
            <p:nvPr/>
          </p:nvSpPr>
          <p:spPr bwMode="auto">
            <a:xfrm>
              <a:off x="1761" y="9"/>
              <a:ext cx="11" cy="9"/>
            </a:xfrm>
            <a:custGeom>
              <a:avLst/>
              <a:gdLst>
                <a:gd name="T0" fmla="*/ 11 w 11"/>
                <a:gd name="T1" fmla="*/ 0 h 9"/>
                <a:gd name="T2" fmla="*/ 10 w 11"/>
                <a:gd name="T3" fmla="*/ 0 h 9"/>
                <a:gd name="T4" fmla="*/ 0 w 11"/>
                <a:gd name="T5" fmla="*/ 9 h 9"/>
                <a:gd name="T6" fmla="*/ 2 w 11"/>
                <a:gd name="T7" fmla="*/ 9 h 9"/>
                <a:gd name="T8" fmla="*/ 11 w 11"/>
                <a:gd name="T9" fmla="*/ 0 h 9"/>
                <a:gd name="T10" fmla="*/ 11 w 11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9">
                  <a:moveTo>
                    <a:pt x="11" y="0"/>
                  </a:moveTo>
                  <a:lnTo>
                    <a:pt x="10" y="0"/>
                  </a:lnTo>
                  <a:lnTo>
                    <a:pt x="0" y="9"/>
                  </a:lnTo>
                  <a:lnTo>
                    <a:pt x="2" y="9"/>
                  </a:lnTo>
                  <a:lnTo>
                    <a:pt x="11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0" name="Freeform 414"/>
            <p:cNvSpPr>
              <a:spLocks/>
            </p:cNvSpPr>
            <p:nvPr/>
          </p:nvSpPr>
          <p:spPr bwMode="auto">
            <a:xfrm>
              <a:off x="1761" y="9"/>
              <a:ext cx="11" cy="9"/>
            </a:xfrm>
            <a:custGeom>
              <a:avLst/>
              <a:gdLst>
                <a:gd name="T0" fmla="*/ 11 w 11"/>
                <a:gd name="T1" fmla="*/ 0 h 9"/>
                <a:gd name="T2" fmla="*/ 10 w 11"/>
                <a:gd name="T3" fmla="*/ 0 h 9"/>
                <a:gd name="T4" fmla="*/ 0 w 11"/>
                <a:gd name="T5" fmla="*/ 9 h 9"/>
                <a:gd name="T6" fmla="*/ 2 w 11"/>
                <a:gd name="T7" fmla="*/ 9 h 9"/>
                <a:gd name="T8" fmla="*/ 11 w 11"/>
                <a:gd name="T9" fmla="*/ 0 h 9"/>
                <a:gd name="T10" fmla="*/ 11 w 11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9">
                  <a:moveTo>
                    <a:pt x="11" y="0"/>
                  </a:moveTo>
                  <a:lnTo>
                    <a:pt x="10" y="0"/>
                  </a:lnTo>
                  <a:lnTo>
                    <a:pt x="0" y="9"/>
                  </a:lnTo>
                  <a:lnTo>
                    <a:pt x="2" y="9"/>
                  </a:lnTo>
                  <a:lnTo>
                    <a:pt x="11" y="0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1" name="Freeform 415"/>
            <p:cNvSpPr>
              <a:spLocks/>
            </p:cNvSpPr>
            <p:nvPr/>
          </p:nvSpPr>
          <p:spPr bwMode="auto">
            <a:xfrm>
              <a:off x="1763" y="9"/>
              <a:ext cx="11" cy="11"/>
            </a:xfrm>
            <a:custGeom>
              <a:avLst/>
              <a:gdLst>
                <a:gd name="T0" fmla="*/ 9 w 11"/>
                <a:gd name="T1" fmla="*/ 0 h 11"/>
                <a:gd name="T2" fmla="*/ 9 w 11"/>
                <a:gd name="T3" fmla="*/ 0 h 11"/>
                <a:gd name="T4" fmla="*/ 0 w 11"/>
                <a:gd name="T5" fmla="*/ 9 h 11"/>
                <a:gd name="T6" fmla="*/ 0 w 11"/>
                <a:gd name="T7" fmla="*/ 11 h 11"/>
                <a:gd name="T8" fmla="*/ 11 w 11"/>
                <a:gd name="T9" fmla="*/ 1 h 11"/>
                <a:gd name="T10" fmla="*/ 9 w 11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1">
                  <a:moveTo>
                    <a:pt x="9" y="0"/>
                  </a:moveTo>
                  <a:lnTo>
                    <a:pt x="9" y="0"/>
                  </a:lnTo>
                  <a:lnTo>
                    <a:pt x="0" y="9"/>
                  </a:lnTo>
                  <a:lnTo>
                    <a:pt x="0" y="11"/>
                  </a:lnTo>
                  <a:lnTo>
                    <a:pt x="11" y="1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2" name="Freeform 416"/>
            <p:cNvSpPr>
              <a:spLocks/>
            </p:cNvSpPr>
            <p:nvPr/>
          </p:nvSpPr>
          <p:spPr bwMode="auto">
            <a:xfrm>
              <a:off x="1763" y="9"/>
              <a:ext cx="11" cy="11"/>
            </a:xfrm>
            <a:custGeom>
              <a:avLst/>
              <a:gdLst>
                <a:gd name="T0" fmla="*/ 9 w 11"/>
                <a:gd name="T1" fmla="*/ 0 h 11"/>
                <a:gd name="T2" fmla="*/ 9 w 11"/>
                <a:gd name="T3" fmla="*/ 0 h 11"/>
                <a:gd name="T4" fmla="*/ 0 w 11"/>
                <a:gd name="T5" fmla="*/ 9 h 11"/>
                <a:gd name="T6" fmla="*/ 0 w 11"/>
                <a:gd name="T7" fmla="*/ 11 h 11"/>
                <a:gd name="T8" fmla="*/ 11 w 11"/>
                <a:gd name="T9" fmla="*/ 1 h 11"/>
                <a:gd name="T10" fmla="*/ 9 w 11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1">
                  <a:moveTo>
                    <a:pt x="9" y="0"/>
                  </a:moveTo>
                  <a:lnTo>
                    <a:pt x="9" y="0"/>
                  </a:lnTo>
                  <a:lnTo>
                    <a:pt x="0" y="9"/>
                  </a:lnTo>
                  <a:lnTo>
                    <a:pt x="0" y="11"/>
                  </a:lnTo>
                  <a:lnTo>
                    <a:pt x="11" y="1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3" name="Freeform 417"/>
            <p:cNvSpPr>
              <a:spLocks/>
            </p:cNvSpPr>
            <p:nvPr/>
          </p:nvSpPr>
          <p:spPr bwMode="auto">
            <a:xfrm>
              <a:off x="1763" y="9"/>
              <a:ext cx="13" cy="11"/>
            </a:xfrm>
            <a:custGeom>
              <a:avLst/>
              <a:gdLst>
                <a:gd name="T0" fmla="*/ 11 w 13"/>
                <a:gd name="T1" fmla="*/ 0 h 11"/>
                <a:gd name="T2" fmla="*/ 11 w 13"/>
                <a:gd name="T3" fmla="*/ 1 h 11"/>
                <a:gd name="T4" fmla="*/ 0 w 13"/>
                <a:gd name="T5" fmla="*/ 11 h 11"/>
                <a:gd name="T6" fmla="*/ 2 w 13"/>
                <a:gd name="T7" fmla="*/ 11 h 11"/>
                <a:gd name="T8" fmla="*/ 13 w 13"/>
                <a:gd name="T9" fmla="*/ 1 h 11"/>
                <a:gd name="T10" fmla="*/ 11 w 13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11" y="0"/>
                  </a:moveTo>
                  <a:lnTo>
                    <a:pt x="11" y="1"/>
                  </a:lnTo>
                  <a:lnTo>
                    <a:pt x="0" y="11"/>
                  </a:lnTo>
                  <a:lnTo>
                    <a:pt x="2" y="11"/>
                  </a:lnTo>
                  <a:lnTo>
                    <a:pt x="13" y="1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4" name="Freeform 418"/>
            <p:cNvSpPr>
              <a:spLocks/>
            </p:cNvSpPr>
            <p:nvPr/>
          </p:nvSpPr>
          <p:spPr bwMode="auto">
            <a:xfrm>
              <a:off x="1763" y="9"/>
              <a:ext cx="13" cy="11"/>
            </a:xfrm>
            <a:custGeom>
              <a:avLst/>
              <a:gdLst>
                <a:gd name="T0" fmla="*/ 11 w 13"/>
                <a:gd name="T1" fmla="*/ 0 h 11"/>
                <a:gd name="T2" fmla="*/ 11 w 13"/>
                <a:gd name="T3" fmla="*/ 1 h 11"/>
                <a:gd name="T4" fmla="*/ 0 w 13"/>
                <a:gd name="T5" fmla="*/ 11 h 11"/>
                <a:gd name="T6" fmla="*/ 2 w 13"/>
                <a:gd name="T7" fmla="*/ 11 h 11"/>
                <a:gd name="T8" fmla="*/ 13 w 13"/>
                <a:gd name="T9" fmla="*/ 1 h 11"/>
                <a:gd name="T10" fmla="*/ 11 w 13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11" y="0"/>
                  </a:moveTo>
                  <a:lnTo>
                    <a:pt x="11" y="1"/>
                  </a:lnTo>
                  <a:lnTo>
                    <a:pt x="0" y="11"/>
                  </a:lnTo>
                  <a:lnTo>
                    <a:pt x="2" y="11"/>
                  </a:lnTo>
                  <a:lnTo>
                    <a:pt x="13" y="1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5" name="Freeform 419"/>
            <p:cNvSpPr>
              <a:spLocks/>
            </p:cNvSpPr>
            <p:nvPr/>
          </p:nvSpPr>
          <p:spPr bwMode="auto">
            <a:xfrm>
              <a:off x="1765" y="10"/>
              <a:ext cx="11" cy="11"/>
            </a:xfrm>
            <a:custGeom>
              <a:avLst/>
              <a:gdLst>
                <a:gd name="T0" fmla="*/ 11 w 11"/>
                <a:gd name="T1" fmla="*/ 0 h 11"/>
                <a:gd name="T2" fmla="*/ 11 w 11"/>
                <a:gd name="T3" fmla="*/ 0 h 11"/>
                <a:gd name="T4" fmla="*/ 0 w 11"/>
                <a:gd name="T5" fmla="*/ 10 h 11"/>
                <a:gd name="T6" fmla="*/ 0 w 11"/>
                <a:gd name="T7" fmla="*/ 11 h 11"/>
                <a:gd name="T8" fmla="*/ 11 w 11"/>
                <a:gd name="T9" fmla="*/ 0 h 11"/>
                <a:gd name="T10" fmla="*/ 11 w 11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1">
                  <a:moveTo>
                    <a:pt x="11" y="0"/>
                  </a:moveTo>
                  <a:lnTo>
                    <a:pt x="11" y="0"/>
                  </a:lnTo>
                  <a:lnTo>
                    <a:pt x="0" y="10"/>
                  </a:lnTo>
                  <a:lnTo>
                    <a:pt x="0" y="11"/>
                  </a:lnTo>
                  <a:lnTo>
                    <a:pt x="11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6" name="Freeform 420"/>
            <p:cNvSpPr>
              <a:spLocks/>
            </p:cNvSpPr>
            <p:nvPr/>
          </p:nvSpPr>
          <p:spPr bwMode="auto">
            <a:xfrm>
              <a:off x="1765" y="10"/>
              <a:ext cx="11" cy="11"/>
            </a:xfrm>
            <a:custGeom>
              <a:avLst/>
              <a:gdLst>
                <a:gd name="T0" fmla="*/ 11 w 11"/>
                <a:gd name="T1" fmla="*/ 0 h 11"/>
                <a:gd name="T2" fmla="*/ 11 w 11"/>
                <a:gd name="T3" fmla="*/ 0 h 11"/>
                <a:gd name="T4" fmla="*/ 0 w 11"/>
                <a:gd name="T5" fmla="*/ 10 h 11"/>
                <a:gd name="T6" fmla="*/ 0 w 11"/>
                <a:gd name="T7" fmla="*/ 11 h 11"/>
                <a:gd name="T8" fmla="*/ 11 w 11"/>
                <a:gd name="T9" fmla="*/ 0 h 11"/>
                <a:gd name="T10" fmla="*/ 11 w 11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1">
                  <a:moveTo>
                    <a:pt x="11" y="0"/>
                  </a:moveTo>
                  <a:lnTo>
                    <a:pt x="11" y="0"/>
                  </a:lnTo>
                  <a:lnTo>
                    <a:pt x="0" y="10"/>
                  </a:lnTo>
                  <a:lnTo>
                    <a:pt x="0" y="11"/>
                  </a:lnTo>
                  <a:lnTo>
                    <a:pt x="11" y="0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7" name="Freeform 421"/>
            <p:cNvSpPr>
              <a:spLocks/>
            </p:cNvSpPr>
            <p:nvPr/>
          </p:nvSpPr>
          <p:spPr bwMode="auto">
            <a:xfrm>
              <a:off x="1765" y="10"/>
              <a:ext cx="12" cy="11"/>
            </a:xfrm>
            <a:custGeom>
              <a:avLst/>
              <a:gdLst>
                <a:gd name="T0" fmla="*/ 12 w 12"/>
                <a:gd name="T1" fmla="*/ 0 h 11"/>
                <a:gd name="T2" fmla="*/ 11 w 12"/>
                <a:gd name="T3" fmla="*/ 0 h 11"/>
                <a:gd name="T4" fmla="*/ 0 w 12"/>
                <a:gd name="T5" fmla="*/ 11 h 11"/>
                <a:gd name="T6" fmla="*/ 0 w 12"/>
                <a:gd name="T7" fmla="*/ 11 h 11"/>
                <a:gd name="T8" fmla="*/ 12 w 12"/>
                <a:gd name="T9" fmla="*/ 0 h 11"/>
                <a:gd name="T10" fmla="*/ 12 w 12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1">
                  <a:moveTo>
                    <a:pt x="12" y="0"/>
                  </a:moveTo>
                  <a:lnTo>
                    <a:pt x="11" y="0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8" name="Freeform 422"/>
            <p:cNvSpPr>
              <a:spLocks/>
            </p:cNvSpPr>
            <p:nvPr/>
          </p:nvSpPr>
          <p:spPr bwMode="auto">
            <a:xfrm>
              <a:off x="1765" y="10"/>
              <a:ext cx="12" cy="11"/>
            </a:xfrm>
            <a:custGeom>
              <a:avLst/>
              <a:gdLst>
                <a:gd name="T0" fmla="*/ 12 w 12"/>
                <a:gd name="T1" fmla="*/ 0 h 11"/>
                <a:gd name="T2" fmla="*/ 11 w 12"/>
                <a:gd name="T3" fmla="*/ 0 h 11"/>
                <a:gd name="T4" fmla="*/ 0 w 12"/>
                <a:gd name="T5" fmla="*/ 11 h 11"/>
                <a:gd name="T6" fmla="*/ 0 w 12"/>
                <a:gd name="T7" fmla="*/ 11 h 11"/>
                <a:gd name="T8" fmla="*/ 12 w 12"/>
                <a:gd name="T9" fmla="*/ 0 h 11"/>
                <a:gd name="T10" fmla="*/ 12 w 12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1">
                  <a:moveTo>
                    <a:pt x="12" y="0"/>
                  </a:moveTo>
                  <a:lnTo>
                    <a:pt x="11" y="0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12" y="0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9" name="Freeform 423"/>
            <p:cNvSpPr>
              <a:spLocks/>
            </p:cNvSpPr>
            <p:nvPr/>
          </p:nvSpPr>
          <p:spPr bwMode="auto">
            <a:xfrm>
              <a:off x="1765" y="10"/>
              <a:ext cx="14" cy="13"/>
            </a:xfrm>
            <a:custGeom>
              <a:avLst/>
              <a:gdLst>
                <a:gd name="T0" fmla="*/ 12 w 14"/>
                <a:gd name="T1" fmla="*/ 0 h 13"/>
                <a:gd name="T2" fmla="*/ 12 w 14"/>
                <a:gd name="T3" fmla="*/ 0 h 13"/>
                <a:gd name="T4" fmla="*/ 0 w 14"/>
                <a:gd name="T5" fmla="*/ 11 h 13"/>
                <a:gd name="T6" fmla="*/ 1 w 14"/>
                <a:gd name="T7" fmla="*/ 13 h 13"/>
                <a:gd name="T8" fmla="*/ 14 w 14"/>
                <a:gd name="T9" fmla="*/ 2 h 13"/>
                <a:gd name="T10" fmla="*/ 12 w 14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3">
                  <a:moveTo>
                    <a:pt x="12" y="0"/>
                  </a:moveTo>
                  <a:lnTo>
                    <a:pt x="12" y="0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14" y="2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0" name="Freeform 424"/>
            <p:cNvSpPr>
              <a:spLocks/>
            </p:cNvSpPr>
            <p:nvPr/>
          </p:nvSpPr>
          <p:spPr bwMode="auto">
            <a:xfrm>
              <a:off x="1765" y="10"/>
              <a:ext cx="14" cy="13"/>
            </a:xfrm>
            <a:custGeom>
              <a:avLst/>
              <a:gdLst>
                <a:gd name="T0" fmla="*/ 12 w 14"/>
                <a:gd name="T1" fmla="*/ 0 h 13"/>
                <a:gd name="T2" fmla="*/ 12 w 14"/>
                <a:gd name="T3" fmla="*/ 0 h 13"/>
                <a:gd name="T4" fmla="*/ 0 w 14"/>
                <a:gd name="T5" fmla="*/ 11 h 13"/>
                <a:gd name="T6" fmla="*/ 1 w 14"/>
                <a:gd name="T7" fmla="*/ 13 h 13"/>
                <a:gd name="T8" fmla="*/ 14 w 14"/>
                <a:gd name="T9" fmla="*/ 2 h 13"/>
                <a:gd name="T10" fmla="*/ 12 w 14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3">
                  <a:moveTo>
                    <a:pt x="12" y="0"/>
                  </a:moveTo>
                  <a:lnTo>
                    <a:pt x="12" y="0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14" y="2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1" name="Freeform 425"/>
            <p:cNvSpPr>
              <a:spLocks/>
            </p:cNvSpPr>
            <p:nvPr/>
          </p:nvSpPr>
          <p:spPr bwMode="auto">
            <a:xfrm>
              <a:off x="1766" y="10"/>
              <a:ext cx="14" cy="13"/>
            </a:xfrm>
            <a:custGeom>
              <a:avLst/>
              <a:gdLst>
                <a:gd name="T0" fmla="*/ 13 w 14"/>
                <a:gd name="T1" fmla="*/ 0 h 13"/>
                <a:gd name="T2" fmla="*/ 13 w 14"/>
                <a:gd name="T3" fmla="*/ 2 h 13"/>
                <a:gd name="T4" fmla="*/ 0 w 14"/>
                <a:gd name="T5" fmla="*/ 13 h 13"/>
                <a:gd name="T6" fmla="*/ 0 w 14"/>
                <a:gd name="T7" fmla="*/ 13 h 13"/>
                <a:gd name="T8" fmla="*/ 14 w 14"/>
                <a:gd name="T9" fmla="*/ 2 h 13"/>
                <a:gd name="T10" fmla="*/ 13 w 14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3">
                  <a:moveTo>
                    <a:pt x="13" y="0"/>
                  </a:moveTo>
                  <a:lnTo>
                    <a:pt x="13" y="2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14" y="2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2" name="Freeform 426"/>
            <p:cNvSpPr>
              <a:spLocks/>
            </p:cNvSpPr>
            <p:nvPr/>
          </p:nvSpPr>
          <p:spPr bwMode="auto">
            <a:xfrm>
              <a:off x="1766" y="10"/>
              <a:ext cx="14" cy="13"/>
            </a:xfrm>
            <a:custGeom>
              <a:avLst/>
              <a:gdLst>
                <a:gd name="T0" fmla="*/ 13 w 14"/>
                <a:gd name="T1" fmla="*/ 0 h 13"/>
                <a:gd name="T2" fmla="*/ 13 w 14"/>
                <a:gd name="T3" fmla="*/ 2 h 13"/>
                <a:gd name="T4" fmla="*/ 0 w 14"/>
                <a:gd name="T5" fmla="*/ 13 h 13"/>
                <a:gd name="T6" fmla="*/ 0 w 14"/>
                <a:gd name="T7" fmla="*/ 13 h 13"/>
                <a:gd name="T8" fmla="*/ 14 w 14"/>
                <a:gd name="T9" fmla="*/ 2 h 13"/>
                <a:gd name="T10" fmla="*/ 13 w 14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3">
                  <a:moveTo>
                    <a:pt x="13" y="0"/>
                  </a:moveTo>
                  <a:lnTo>
                    <a:pt x="13" y="2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14" y="2"/>
                  </a:lnTo>
                  <a:lnTo>
                    <a:pt x="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3" name="Freeform 427"/>
            <p:cNvSpPr>
              <a:spLocks/>
            </p:cNvSpPr>
            <p:nvPr/>
          </p:nvSpPr>
          <p:spPr bwMode="auto">
            <a:xfrm>
              <a:off x="1766" y="12"/>
              <a:ext cx="14" cy="13"/>
            </a:xfrm>
            <a:custGeom>
              <a:avLst/>
              <a:gdLst>
                <a:gd name="T0" fmla="*/ 14 w 14"/>
                <a:gd name="T1" fmla="*/ 0 h 13"/>
                <a:gd name="T2" fmla="*/ 14 w 14"/>
                <a:gd name="T3" fmla="*/ 0 h 13"/>
                <a:gd name="T4" fmla="*/ 0 w 14"/>
                <a:gd name="T5" fmla="*/ 11 h 13"/>
                <a:gd name="T6" fmla="*/ 2 w 14"/>
                <a:gd name="T7" fmla="*/ 13 h 13"/>
                <a:gd name="T8" fmla="*/ 14 w 14"/>
                <a:gd name="T9" fmla="*/ 0 h 13"/>
                <a:gd name="T10" fmla="*/ 14 w 14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3">
                  <a:moveTo>
                    <a:pt x="14" y="0"/>
                  </a:moveTo>
                  <a:lnTo>
                    <a:pt x="14" y="0"/>
                  </a:lnTo>
                  <a:lnTo>
                    <a:pt x="0" y="11"/>
                  </a:lnTo>
                  <a:lnTo>
                    <a:pt x="2" y="13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4" name="Freeform 428"/>
            <p:cNvSpPr>
              <a:spLocks/>
            </p:cNvSpPr>
            <p:nvPr/>
          </p:nvSpPr>
          <p:spPr bwMode="auto">
            <a:xfrm>
              <a:off x="1766" y="12"/>
              <a:ext cx="14" cy="13"/>
            </a:xfrm>
            <a:custGeom>
              <a:avLst/>
              <a:gdLst>
                <a:gd name="T0" fmla="*/ 14 w 14"/>
                <a:gd name="T1" fmla="*/ 0 h 13"/>
                <a:gd name="T2" fmla="*/ 14 w 14"/>
                <a:gd name="T3" fmla="*/ 0 h 13"/>
                <a:gd name="T4" fmla="*/ 0 w 14"/>
                <a:gd name="T5" fmla="*/ 11 h 13"/>
                <a:gd name="T6" fmla="*/ 2 w 14"/>
                <a:gd name="T7" fmla="*/ 13 h 13"/>
                <a:gd name="T8" fmla="*/ 14 w 14"/>
                <a:gd name="T9" fmla="*/ 0 h 13"/>
                <a:gd name="T10" fmla="*/ 14 w 14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3">
                  <a:moveTo>
                    <a:pt x="14" y="0"/>
                  </a:moveTo>
                  <a:lnTo>
                    <a:pt x="14" y="0"/>
                  </a:lnTo>
                  <a:lnTo>
                    <a:pt x="0" y="11"/>
                  </a:lnTo>
                  <a:lnTo>
                    <a:pt x="2" y="13"/>
                  </a:lnTo>
                  <a:lnTo>
                    <a:pt x="14" y="0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5" name="Freeform 429"/>
            <p:cNvSpPr>
              <a:spLocks/>
            </p:cNvSpPr>
            <p:nvPr/>
          </p:nvSpPr>
          <p:spPr bwMode="auto">
            <a:xfrm>
              <a:off x="1768" y="12"/>
              <a:ext cx="14" cy="13"/>
            </a:xfrm>
            <a:custGeom>
              <a:avLst/>
              <a:gdLst>
                <a:gd name="T0" fmla="*/ 14 w 14"/>
                <a:gd name="T1" fmla="*/ 0 h 13"/>
                <a:gd name="T2" fmla="*/ 12 w 14"/>
                <a:gd name="T3" fmla="*/ 0 h 13"/>
                <a:gd name="T4" fmla="*/ 0 w 14"/>
                <a:gd name="T5" fmla="*/ 13 h 13"/>
                <a:gd name="T6" fmla="*/ 0 w 14"/>
                <a:gd name="T7" fmla="*/ 13 h 13"/>
                <a:gd name="T8" fmla="*/ 14 w 14"/>
                <a:gd name="T9" fmla="*/ 0 h 13"/>
                <a:gd name="T10" fmla="*/ 14 w 14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3">
                  <a:moveTo>
                    <a:pt x="14" y="0"/>
                  </a:moveTo>
                  <a:lnTo>
                    <a:pt x="12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6" name="Freeform 430"/>
            <p:cNvSpPr>
              <a:spLocks/>
            </p:cNvSpPr>
            <p:nvPr/>
          </p:nvSpPr>
          <p:spPr bwMode="auto">
            <a:xfrm>
              <a:off x="1768" y="12"/>
              <a:ext cx="14" cy="13"/>
            </a:xfrm>
            <a:custGeom>
              <a:avLst/>
              <a:gdLst>
                <a:gd name="T0" fmla="*/ 14 w 14"/>
                <a:gd name="T1" fmla="*/ 0 h 13"/>
                <a:gd name="T2" fmla="*/ 12 w 14"/>
                <a:gd name="T3" fmla="*/ 0 h 13"/>
                <a:gd name="T4" fmla="*/ 0 w 14"/>
                <a:gd name="T5" fmla="*/ 13 h 13"/>
                <a:gd name="T6" fmla="*/ 0 w 14"/>
                <a:gd name="T7" fmla="*/ 13 h 13"/>
                <a:gd name="T8" fmla="*/ 14 w 14"/>
                <a:gd name="T9" fmla="*/ 0 h 13"/>
                <a:gd name="T10" fmla="*/ 14 w 14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3">
                  <a:moveTo>
                    <a:pt x="14" y="0"/>
                  </a:moveTo>
                  <a:lnTo>
                    <a:pt x="12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14" y="0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7" name="Freeform 431"/>
            <p:cNvSpPr>
              <a:spLocks/>
            </p:cNvSpPr>
            <p:nvPr/>
          </p:nvSpPr>
          <p:spPr bwMode="auto">
            <a:xfrm>
              <a:off x="1768" y="12"/>
              <a:ext cx="15" cy="14"/>
            </a:xfrm>
            <a:custGeom>
              <a:avLst/>
              <a:gdLst>
                <a:gd name="T0" fmla="*/ 14 w 15"/>
                <a:gd name="T1" fmla="*/ 0 h 14"/>
                <a:gd name="T2" fmla="*/ 14 w 15"/>
                <a:gd name="T3" fmla="*/ 0 h 14"/>
                <a:gd name="T4" fmla="*/ 0 w 15"/>
                <a:gd name="T5" fmla="*/ 13 h 14"/>
                <a:gd name="T6" fmla="*/ 1 w 15"/>
                <a:gd name="T7" fmla="*/ 14 h 14"/>
                <a:gd name="T8" fmla="*/ 15 w 15"/>
                <a:gd name="T9" fmla="*/ 2 h 14"/>
                <a:gd name="T10" fmla="*/ 14 w 15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4">
                  <a:moveTo>
                    <a:pt x="14" y="0"/>
                  </a:moveTo>
                  <a:lnTo>
                    <a:pt x="14" y="0"/>
                  </a:lnTo>
                  <a:lnTo>
                    <a:pt x="0" y="13"/>
                  </a:lnTo>
                  <a:lnTo>
                    <a:pt x="1" y="14"/>
                  </a:lnTo>
                  <a:lnTo>
                    <a:pt x="15" y="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8" name="Freeform 432"/>
            <p:cNvSpPr>
              <a:spLocks/>
            </p:cNvSpPr>
            <p:nvPr/>
          </p:nvSpPr>
          <p:spPr bwMode="auto">
            <a:xfrm>
              <a:off x="1768" y="12"/>
              <a:ext cx="15" cy="14"/>
            </a:xfrm>
            <a:custGeom>
              <a:avLst/>
              <a:gdLst>
                <a:gd name="T0" fmla="*/ 14 w 15"/>
                <a:gd name="T1" fmla="*/ 0 h 14"/>
                <a:gd name="T2" fmla="*/ 14 w 15"/>
                <a:gd name="T3" fmla="*/ 0 h 14"/>
                <a:gd name="T4" fmla="*/ 0 w 15"/>
                <a:gd name="T5" fmla="*/ 13 h 14"/>
                <a:gd name="T6" fmla="*/ 1 w 15"/>
                <a:gd name="T7" fmla="*/ 14 h 14"/>
                <a:gd name="T8" fmla="*/ 15 w 15"/>
                <a:gd name="T9" fmla="*/ 2 h 14"/>
                <a:gd name="T10" fmla="*/ 14 w 15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4">
                  <a:moveTo>
                    <a:pt x="14" y="0"/>
                  </a:moveTo>
                  <a:lnTo>
                    <a:pt x="14" y="0"/>
                  </a:lnTo>
                  <a:lnTo>
                    <a:pt x="0" y="13"/>
                  </a:lnTo>
                  <a:lnTo>
                    <a:pt x="1" y="14"/>
                  </a:lnTo>
                  <a:lnTo>
                    <a:pt x="15" y="2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9" name="Freeform 433"/>
            <p:cNvSpPr>
              <a:spLocks/>
            </p:cNvSpPr>
            <p:nvPr/>
          </p:nvSpPr>
          <p:spPr bwMode="auto">
            <a:xfrm>
              <a:off x="1769" y="12"/>
              <a:ext cx="14" cy="14"/>
            </a:xfrm>
            <a:custGeom>
              <a:avLst/>
              <a:gdLst>
                <a:gd name="T0" fmla="*/ 14 w 14"/>
                <a:gd name="T1" fmla="*/ 0 h 14"/>
                <a:gd name="T2" fmla="*/ 14 w 14"/>
                <a:gd name="T3" fmla="*/ 2 h 14"/>
                <a:gd name="T4" fmla="*/ 0 w 14"/>
                <a:gd name="T5" fmla="*/ 14 h 14"/>
                <a:gd name="T6" fmla="*/ 0 w 14"/>
                <a:gd name="T7" fmla="*/ 14 h 14"/>
                <a:gd name="T8" fmla="*/ 14 w 14"/>
                <a:gd name="T9" fmla="*/ 2 h 14"/>
                <a:gd name="T10" fmla="*/ 14 w 14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4">
                  <a:moveTo>
                    <a:pt x="14" y="0"/>
                  </a:moveTo>
                  <a:lnTo>
                    <a:pt x="14" y="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4" y="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0" name="Freeform 434"/>
            <p:cNvSpPr>
              <a:spLocks/>
            </p:cNvSpPr>
            <p:nvPr/>
          </p:nvSpPr>
          <p:spPr bwMode="auto">
            <a:xfrm>
              <a:off x="1769" y="12"/>
              <a:ext cx="14" cy="14"/>
            </a:xfrm>
            <a:custGeom>
              <a:avLst/>
              <a:gdLst>
                <a:gd name="T0" fmla="*/ 14 w 14"/>
                <a:gd name="T1" fmla="*/ 0 h 14"/>
                <a:gd name="T2" fmla="*/ 14 w 14"/>
                <a:gd name="T3" fmla="*/ 2 h 14"/>
                <a:gd name="T4" fmla="*/ 0 w 14"/>
                <a:gd name="T5" fmla="*/ 14 h 14"/>
                <a:gd name="T6" fmla="*/ 0 w 14"/>
                <a:gd name="T7" fmla="*/ 14 h 14"/>
                <a:gd name="T8" fmla="*/ 14 w 14"/>
                <a:gd name="T9" fmla="*/ 2 h 14"/>
                <a:gd name="T10" fmla="*/ 14 w 14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4">
                  <a:moveTo>
                    <a:pt x="14" y="0"/>
                  </a:moveTo>
                  <a:lnTo>
                    <a:pt x="14" y="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4" y="2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1" name="Freeform 435"/>
            <p:cNvSpPr>
              <a:spLocks/>
            </p:cNvSpPr>
            <p:nvPr/>
          </p:nvSpPr>
          <p:spPr bwMode="auto">
            <a:xfrm>
              <a:off x="1769" y="14"/>
              <a:ext cx="16" cy="14"/>
            </a:xfrm>
            <a:custGeom>
              <a:avLst/>
              <a:gdLst>
                <a:gd name="T0" fmla="*/ 16 w 16"/>
                <a:gd name="T1" fmla="*/ 0 h 14"/>
                <a:gd name="T2" fmla="*/ 14 w 16"/>
                <a:gd name="T3" fmla="*/ 0 h 14"/>
                <a:gd name="T4" fmla="*/ 0 w 16"/>
                <a:gd name="T5" fmla="*/ 12 h 14"/>
                <a:gd name="T6" fmla="*/ 2 w 16"/>
                <a:gd name="T7" fmla="*/ 14 h 14"/>
                <a:gd name="T8" fmla="*/ 16 w 16"/>
                <a:gd name="T9" fmla="*/ 0 h 14"/>
                <a:gd name="T10" fmla="*/ 16 w 16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4">
                  <a:moveTo>
                    <a:pt x="16" y="0"/>
                  </a:moveTo>
                  <a:lnTo>
                    <a:pt x="14" y="0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2" name="Freeform 436"/>
            <p:cNvSpPr>
              <a:spLocks/>
            </p:cNvSpPr>
            <p:nvPr/>
          </p:nvSpPr>
          <p:spPr bwMode="auto">
            <a:xfrm>
              <a:off x="1769" y="14"/>
              <a:ext cx="16" cy="14"/>
            </a:xfrm>
            <a:custGeom>
              <a:avLst/>
              <a:gdLst>
                <a:gd name="T0" fmla="*/ 16 w 16"/>
                <a:gd name="T1" fmla="*/ 0 h 14"/>
                <a:gd name="T2" fmla="*/ 14 w 16"/>
                <a:gd name="T3" fmla="*/ 0 h 14"/>
                <a:gd name="T4" fmla="*/ 0 w 16"/>
                <a:gd name="T5" fmla="*/ 12 h 14"/>
                <a:gd name="T6" fmla="*/ 2 w 16"/>
                <a:gd name="T7" fmla="*/ 14 h 14"/>
                <a:gd name="T8" fmla="*/ 16 w 16"/>
                <a:gd name="T9" fmla="*/ 0 h 14"/>
                <a:gd name="T10" fmla="*/ 16 w 16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4">
                  <a:moveTo>
                    <a:pt x="16" y="0"/>
                  </a:moveTo>
                  <a:lnTo>
                    <a:pt x="14" y="0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16" y="0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3" name="Freeform 437"/>
            <p:cNvSpPr>
              <a:spLocks/>
            </p:cNvSpPr>
            <p:nvPr/>
          </p:nvSpPr>
          <p:spPr bwMode="auto">
            <a:xfrm>
              <a:off x="1771" y="14"/>
              <a:ext cx="16" cy="14"/>
            </a:xfrm>
            <a:custGeom>
              <a:avLst/>
              <a:gdLst>
                <a:gd name="T0" fmla="*/ 14 w 16"/>
                <a:gd name="T1" fmla="*/ 0 h 14"/>
                <a:gd name="T2" fmla="*/ 14 w 16"/>
                <a:gd name="T3" fmla="*/ 0 h 14"/>
                <a:gd name="T4" fmla="*/ 0 w 16"/>
                <a:gd name="T5" fmla="*/ 14 h 14"/>
                <a:gd name="T6" fmla="*/ 0 w 16"/>
                <a:gd name="T7" fmla="*/ 14 h 14"/>
                <a:gd name="T8" fmla="*/ 16 w 16"/>
                <a:gd name="T9" fmla="*/ 0 h 14"/>
                <a:gd name="T10" fmla="*/ 14 w 16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4">
                  <a:moveTo>
                    <a:pt x="14" y="0"/>
                  </a:moveTo>
                  <a:lnTo>
                    <a:pt x="14" y="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6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4" name="Freeform 438"/>
            <p:cNvSpPr>
              <a:spLocks/>
            </p:cNvSpPr>
            <p:nvPr/>
          </p:nvSpPr>
          <p:spPr bwMode="auto">
            <a:xfrm>
              <a:off x="1771" y="14"/>
              <a:ext cx="16" cy="14"/>
            </a:xfrm>
            <a:custGeom>
              <a:avLst/>
              <a:gdLst>
                <a:gd name="T0" fmla="*/ 14 w 16"/>
                <a:gd name="T1" fmla="*/ 0 h 14"/>
                <a:gd name="T2" fmla="*/ 14 w 16"/>
                <a:gd name="T3" fmla="*/ 0 h 14"/>
                <a:gd name="T4" fmla="*/ 0 w 16"/>
                <a:gd name="T5" fmla="*/ 14 h 14"/>
                <a:gd name="T6" fmla="*/ 0 w 16"/>
                <a:gd name="T7" fmla="*/ 14 h 14"/>
                <a:gd name="T8" fmla="*/ 16 w 16"/>
                <a:gd name="T9" fmla="*/ 0 h 14"/>
                <a:gd name="T10" fmla="*/ 14 w 16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4">
                  <a:moveTo>
                    <a:pt x="14" y="0"/>
                  </a:moveTo>
                  <a:lnTo>
                    <a:pt x="14" y="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6" y="0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5" name="Freeform 439"/>
            <p:cNvSpPr>
              <a:spLocks/>
            </p:cNvSpPr>
            <p:nvPr/>
          </p:nvSpPr>
          <p:spPr bwMode="auto">
            <a:xfrm>
              <a:off x="1771" y="14"/>
              <a:ext cx="17" cy="15"/>
            </a:xfrm>
            <a:custGeom>
              <a:avLst/>
              <a:gdLst>
                <a:gd name="T0" fmla="*/ 16 w 17"/>
                <a:gd name="T1" fmla="*/ 0 h 15"/>
                <a:gd name="T2" fmla="*/ 16 w 17"/>
                <a:gd name="T3" fmla="*/ 0 h 15"/>
                <a:gd name="T4" fmla="*/ 0 w 17"/>
                <a:gd name="T5" fmla="*/ 14 h 15"/>
                <a:gd name="T6" fmla="*/ 1 w 17"/>
                <a:gd name="T7" fmla="*/ 15 h 15"/>
                <a:gd name="T8" fmla="*/ 17 w 17"/>
                <a:gd name="T9" fmla="*/ 1 h 15"/>
                <a:gd name="T10" fmla="*/ 16 w 17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5">
                  <a:moveTo>
                    <a:pt x="16" y="0"/>
                  </a:moveTo>
                  <a:lnTo>
                    <a:pt x="16" y="0"/>
                  </a:lnTo>
                  <a:lnTo>
                    <a:pt x="0" y="14"/>
                  </a:lnTo>
                  <a:lnTo>
                    <a:pt x="1" y="15"/>
                  </a:lnTo>
                  <a:lnTo>
                    <a:pt x="17" y="1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6" name="Freeform 440"/>
            <p:cNvSpPr>
              <a:spLocks/>
            </p:cNvSpPr>
            <p:nvPr/>
          </p:nvSpPr>
          <p:spPr bwMode="auto">
            <a:xfrm>
              <a:off x="1771" y="14"/>
              <a:ext cx="17" cy="15"/>
            </a:xfrm>
            <a:custGeom>
              <a:avLst/>
              <a:gdLst>
                <a:gd name="T0" fmla="*/ 16 w 17"/>
                <a:gd name="T1" fmla="*/ 0 h 15"/>
                <a:gd name="T2" fmla="*/ 16 w 17"/>
                <a:gd name="T3" fmla="*/ 0 h 15"/>
                <a:gd name="T4" fmla="*/ 0 w 17"/>
                <a:gd name="T5" fmla="*/ 14 h 15"/>
                <a:gd name="T6" fmla="*/ 1 w 17"/>
                <a:gd name="T7" fmla="*/ 15 h 15"/>
                <a:gd name="T8" fmla="*/ 17 w 17"/>
                <a:gd name="T9" fmla="*/ 1 h 15"/>
                <a:gd name="T10" fmla="*/ 16 w 17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5">
                  <a:moveTo>
                    <a:pt x="16" y="0"/>
                  </a:moveTo>
                  <a:lnTo>
                    <a:pt x="16" y="0"/>
                  </a:lnTo>
                  <a:lnTo>
                    <a:pt x="0" y="14"/>
                  </a:lnTo>
                  <a:lnTo>
                    <a:pt x="1" y="15"/>
                  </a:lnTo>
                  <a:lnTo>
                    <a:pt x="17" y="1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7" name="Freeform 441"/>
            <p:cNvSpPr>
              <a:spLocks/>
            </p:cNvSpPr>
            <p:nvPr/>
          </p:nvSpPr>
          <p:spPr bwMode="auto">
            <a:xfrm>
              <a:off x="1772" y="14"/>
              <a:ext cx="16" cy="15"/>
            </a:xfrm>
            <a:custGeom>
              <a:avLst/>
              <a:gdLst>
                <a:gd name="T0" fmla="*/ 16 w 16"/>
                <a:gd name="T1" fmla="*/ 0 h 15"/>
                <a:gd name="T2" fmla="*/ 16 w 16"/>
                <a:gd name="T3" fmla="*/ 1 h 15"/>
                <a:gd name="T4" fmla="*/ 0 w 16"/>
                <a:gd name="T5" fmla="*/ 15 h 15"/>
                <a:gd name="T6" fmla="*/ 0 w 16"/>
                <a:gd name="T7" fmla="*/ 15 h 15"/>
                <a:gd name="T8" fmla="*/ 16 w 16"/>
                <a:gd name="T9" fmla="*/ 1 h 15"/>
                <a:gd name="T10" fmla="*/ 16 w 16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5">
                  <a:moveTo>
                    <a:pt x="16" y="0"/>
                  </a:moveTo>
                  <a:lnTo>
                    <a:pt x="16" y="1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6" y="1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8" name="Freeform 442"/>
            <p:cNvSpPr>
              <a:spLocks/>
            </p:cNvSpPr>
            <p:nvPr/>
          </p:nvSpPr>
          <p:spPr bwMode="auto">
            <a:xfrm>
              <a:off x="1772" y="14"/>
              <a:ext cx="16" cy="15"/>
            </a:xfrm>
            <a:custGeom>
              <a:avLst/>
              <a:gdLst>
                <a:gd name="T0" fmla="*/ 16 w 16"/>
                <a:gd name="T1" fmla="*/ 0 h 15"/>
                <a:gd name="T2" fmla="*/ 16 w 16"/>
                <a:gd name="T3" fmla="*/ 1 h 15"/>
                <a:gd name="T4" fmla="*/ 0 w 16"/>
                <a:gd name="T5" fmla="*/ 15 h 15"/>
                <a:gd name="T6" fmla="*/ 0 w 16"/>
                <a:gd name="T7" fmla="*/ 15 h 15"/>
                <a:gd name="T8" fmla="*/ 16 w 16"/>
                <a:gd name="T9" fmla="*/ 1 h 15"/>
                <a:gd name="T10" fmla="*/ 16 w 16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5">
                  <a:moveTo>
                    <a:pt x="16" y="0"/>
                  </a:moveTo>
                  <a:lnTo>
                    <a:pt x="16" y="1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6" y="1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9" name="Freeform 443"/>
            <p:cNvSpPr>
              <a:spLocks/>
            </p:cNvSpPr>
            <p:nvPr/>
          </p:nvSpPr>
          <p:spPr bwMode="auto">
            <a:xfrm>
              <a:off x="1772" y="15"/>
              <a:ext cx="18" cy="16"/>
            </a:xfrm>
            <a:custGeom>
              <a:avLst/>
              <a:gdLst>
                <a:gd name="T0" fmla="*/ 18 w 18"/>
                <a:gd name="T1" fmla="*/ 0 h 16"/>
                <a:gd name="T2" fmla="*/ 16 w 18"/>
                <a:gd name="T3" fmla="*/ 0 h 16"/>
                <a:gd name="T4" fmla="*/ 0 w 18"/>
                <a:gd name="T5" fmla="*/ 14 h 16"/>
                <a:gd name="T6" fmla="*/ 2 w 18"/>
                <a:gd name="T7" fmla="*/ 16 h 16"/>
                <a:gd name="T8" fmla="*/ 18 w 18"/>
                <a:gd name="T9" fmla="*/ 0 h 16"/>
                <a:gd name="T10" fmla="*/ 18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8" y="0"/>
                  </a:moveTo>
                  <a:lnTo>
                    <a:pt x="16" y="0"/>
                  </a:lnTo>
                  <a:lnTo>
                    <a:pt x="0" y="14"/>
                  </a:lnTo>
                  <a:lnTo>
                    <a:pt x="2" y="16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0" name="Freeform 444"/>
            <p:cNvSpPr>
              <a:spLocks/>
            </p:cNvSpPr>
            <p:nvPr/>
          </p:nvSpPr>
          <p:spPr bwMode="auto">
            <a:xfrm>
              <a:off x="1772" y="15"/>
              <a:ext cx="18" cy="16"/>
            </a:xfrm>
            <a:custGeom>
              <a:avLst/>
              <a:gdLst>
                <a:gd name="T0" fmla="*/ 18 w 18"/>
                <a:gd name="T1" fmla="*/ 0 h 16"/>
                <a:gd name="T2" fmla="*/ 16 w 18"/>
                <a:gd name="T3" fmla="*/ 0 h 16"/>
                <a:gd name="T4" fmla="*/ 0 w 18"/>
                <a:gd name="T5" fmla="*/ 14 h 16"/>
                <a:gd name="T6" fmla="*/ 2 w 18"/>
                <a:gd name="T7" fmla="*/ 16 h 16"/>
                <a:gd name="T8" fmla="*/ 18 w 18"/>
                <a:gd name="T9" fmla="*/ 0 h 16"/>
                <a:gd name="T10" fmla="*/ 18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8" y="0"/>
                  </a:moveTo>
                  <a:lnTo>
                    <a:pt x="16" y="0"/>
                  </a:lnTo>
                  <a:lnTo>
                    <a:pt x="0" y="14"/>
                  </a:lnTo>
                  <a:lnTo>
                    <a:pt x="2" y="16"/>
                  </a:lnTo>
                  <a:lnTo>
                    <a:pt x="18" y="0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1" name="Freeform 445"/>
            <p:cNvSpPr>
              <a:spLocks/>
            </p:cNvSpPr>
            <p:nvPr/>
          </p:nvSpPr>
          <p:spPr bwMode="auto">
            <a:xfrm>
              <a:off x="1774" y="15"/>
              <a:ext cx="17" cy="16"/>
            </a:xfrm>
            <a:custGeom>
              <a:avLst/>
              <a:gdLst>
                <a:gd name="T0" fmla="*/ 16 w 17"/>
                <a:gd name="T1" fmla="*/ 0 h 16"/>
                <a:gd name="T2" fmla="*/ 16 w 17"/>
                <a:gd name="T3" fmla="*/ 0 h 16"/>
                <a:gd name="T4" fmla="*/ 0 w 17"/>
                <a:gd name="T5" fmla="*/ 16 h 16"/>
                <a:gd name="T6" fmla="*/ 0 w 17"/>
                <a:gd name="T7" fmla="*/ 16 h 16"/>
                <a:gd name="T8" fmla="*/ 17 w 17"/>
                <a:gd name="T9" fmla="*/ 0 h 16"/>
                <a:gd name="T10" fmla="*/ 16 w 17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6">
                  <a:moveTo>
                    <a:pt x="16" y="0"/>
                  </a:moveTo>
                  <a:lnTo>
                    <a:pt x="16" y="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7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2" name="Freeform 446"/>
            <p:cNvSpPr>
              <a:spLocks/>
            </p:cNvSpPr>
            <p:nvPr/>
          </p:nvSpPr>
          <p:spPr bwMode="auto">
            <a:xfrm>
              <a:off x="1774" y="15"/>
              <a:ext cx="17" cy="16"/>
            </a:xfrm>
            <a:custGeom>
              <a:avLst/>
              <a:gdLst>
                <a:gd name="T0" fmla="*/ 16 w 17"/>
                <a:gd name="T1" fmla="*/ 0 h 16"/>
                <a:gd name="T2" fmla="*/ 16 w 17"/>
                <a:gd name="T3" fmla="*/ 0 h 16"/>
                <a:gd name="T4" fmla="*/ 0 w 17"/>
                <a:gd name="T5" fmla="*/ 16 h 16"/>
                <a:gd name="T6" fmla="*/ 0 w 17"/>
                <a:gd name="T7" fmla="*/ 16 h 16"/>
                <a:gd name="T8" fmla="*/ 17 w 17"/>
                <a:gd name="T9" fmla="*/ 0 h 16"/>
                <a:gd name="T10" fmla="*/ 16 w 17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6">
                  <a:moveTo>
                    <a:pt x="16" y="0"/>
                  </a:moveTo>
                  <a:lnTo>
                    <a:pt x="16" y="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7" y="0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3" name="Freeform 447"/>
            <p:cNvSpPr>
              <a:spLocks/>
            </p:cNvSpPr>
            <p:nvPr/>
          </p:nvSpPr>
          <p:spPr bwMode="auto">
            <a:xfrm>
              <a:off x="1774" y="15"/>
              <a:ext cx="19" cy="17"/>
            </a:xfrm>
            <a:custGeom>
              <a:avLst/>
              <a:gdLst>
                <a:gd name="T0" fmla="*/ 17 w 19"/>
                <a:gd name="T1" fmla="*/ 0 h 17"/>
                <a:gd name="T2" fmla="*/ 17 w 19"/>
                <a:gd name="T3" fmla="*/ 0 h 17"/>
                <a:gd name="T4" fmla="*/ 0 w 19"/>
                <a:gd name="T5" fmla="*/ 16 h 17"/>
                <a:gd name="T6" fmla="*/ 0 w 19"/>
                <a:gd name="T7" fmla="*/ 17 h 17"/>
                <a:gd name="T8" fmla="*/ 19 w 19"/>
                <a:gd name="T9" fmla="*/ 2 h 17"/>
                <a:gd name="T10" fmla="*/ 17 w 19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7">
                  <a:moveTo>
                    <a:pt x="17" y="0"/>
                  </a:moveTo>
                  <a:lnTo>
                    <a:pt x="17" y="0"/>
                  </a:lnTo>
                  <a:lnTo>
                    <a:pt x="0" y="16"/>
                  </a:lnTo>
                  <a:lnTo>
                    <a:pt x="0" y="17"/>
                  </a:lnTo>
                  <a:lnTo>
                    <a:pt x="19" y="2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4" name="Freeform 448"/>
            <p:cNvSpPr>
              <a:spLocks/>
            </p:cNvSpPr>
            <p:nvPr/>
          </p:nvSpPr>
          <p:spPr bwMode="auto">
            <a:xfrm>
              <a:off x="1774" y="15"/>
              <a:ext cx="19" cy="17"/>
            </a:xfrm>
            <a:custGeom>
              <a:avLst/>
              <a:gdLst>
                <a:gd name="T0" fmla="*/ 17 w 19"/>
                <a:gd name="T1" fmla="*/ 0 h 17"/>
                <a:gd name="T2" fmla="*/ 17 w 19"/>
                <a:gd name="T3" fmla="*/ 0 h 17"/>
                <a:gd name="T4" fmla="*/ 0 w 19"/>
                <a:gd name="T5" fmla="*/ 16 h 17"/>
                <a:gd name="T6" fmla="*/ 0 w 19"/>
                <a:gd name="T7" fmla="*/ 17 h 17"/>
                <a:gd name="T8" fmla="*/ 19 w 19"/>
                <a:gd name="T9" fmla="*/ 2 h 17"/>
                <a:gd name="T10" fmla="*/ 17 w 19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7">
                  <a:moveTo>
                    <a:pt x="17" y="0"/>
                  </a:moveTo>
                  <a:lnTo>
                    <a:pt x="17" y="0"/>
                  </a:lnTo>
                  <a:lnTo>
                    <a:pt x="0" y="16"/>
                  </a:lnTo>
                  <a:lnTo>
                    <a:pt x="0" y="17"/>
                  </a:lnTo>
                  <a:lnTo>
                    <a:pt x="19" y="2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5" name="Freeform 449"/>
            <p:cNvSpPr>
              <a:spLocks/>
            </p:cNvSpPr>
            <p:nvPr/>
          </p:nvSpPr>
          <p:spPr bwMode="auto">
            <a:xfrm>
              <a:off x="1774" y="15"/>
              <a:ext cx="19" cy="17"/>
            </a:xfrm>
            <a:custGeom>
              <a:avLst/>
              <a:gdLst>
                <a:gd name="T0" fmla="*/ 19 w 19"/>
                <a:gd name="T1" fmla="*/ 0 h 17"/>
                <a:gd name="T2" fmla="*/ 19 w 19"/>
                <a:gd name="T3" fmla="*/ 2 h 17"/>
                <a:gd name="T4" fmla="*/ 0 w 19"/>
                <a:gd name="T5" fmla="*/ 17 h 17"/>
                <a:gd name="T6" fmla="*/ 2 w 19"/>
                <a:gd name="T7" fmla="*/ 17 h 17"/>
                <a:gd name="T8" fmla="*/ 19 w 19"/>
                <a:gd name="T9" fmla="*/ 2 h 17"/>
                <a:gd name="T10" fmla="*/ 19 w 19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7">
                  <a:moveTo>
                    <a:pt x="19" y="0"/>
                  </a:moveTo>
                  <a:lnTo>
                    <a:pt x="19" y="2"/>
                  </a:lnTo>
                  <a:lnTo>
                    <a:pt x="0" y="17"/>
                  </a:lnTo>
                  <a:lnTo>
                    <a:pt x="2" y="17"/>
                  </a:lnTo>
                  <a:lnTo>
                    <a:pt x="19" y="2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6" name="Freeform 450"/>
            <p:cNvSpPr>
              <a:spLocks/>
            </p:cNvSpPr>
            <p:nvPr/>
          </p:nvSpPr>
          <p:spPr bwMode="auto">
            <a:xfrm>
              <a:off x="1774" y="15"/>
              <a:ext cx="19" cy="17"/>
            </a:xfrm>
            <a:custGeom>
              <a:avLst/>
              <a:gdLst>
                <a:gd name="T0" fmla="*/ 19 w 19"/>
                <a:gd name="T1" fmla="*/ 0 h 17"/>
                <a:gd name="T2" fmla="*/ 19 w 19"/>
                <a:gd name="T3" fmla="*/ 2 h 17"/>
                <a:gd name="T4" fmla="*/ 0 w 19"/>
                <a:gd name="T5" fmla="*/ 17 h 17"/>
                <a:gd name="T6" fmla="*/ 2 w 19"/>
                <a:gd name="T7" fmla="*/ 17 h 17"/>
                <a:gd name="T8" fmla="*/ 19 w 19"/>
                <a:gd name="T9" fmla="*/ 2 h 17"/>
                <a:gd name="T10" fmla="*/ 19 w 19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7">
                  <a:moveTo>
                    <a:pt x="19" y="0"/>
                  </a:moveTo>
                  <a:lnTo>
                    <a:pt x="19" y="2"/>
                  </a:lnTo>
                  <a:lnTo>
                    <a:pt x="0" y="17"/>
                  </a:lnTo>
                  <a:lnTo>
                    <a:pt x="2" y="17"/>
                  </a:lnTo>
                  <a:lnTo>
                    <a:pt x="19" y="2"/>
                  </a:lnTo>
                  <a:lnTo>
                    <a:pt x="1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7" name="Freeform 451"/>
            <p:cNvSpPr>
              <a:spLocks/>
            </p:cNvSpPr>
            <p:nvPr/>
          </p:nvSpPr>
          <p:spPr bwMode="auto">
            <a:xfrm>
              <a:off x="1776" y="17"/>
              <a:ext cx="18" cy="17"/>
            </a:xfrm>
            <a:custGeom>
              <a:avLst/>
              <a:gdLst>
                <a:gd name="T0" fmla="*/ 18 w 18"/>
                <a:gd name="T1" fmla="*/ 0 h 17"/>
                <a:gd name="T2" fmla="*/ 17 w 18"/>
                <a:gd name="T3" fmla="*/ 0 h 17"/>
                <a:gd name="T4" fmla="*/ 0 w 18"/>
                <a:gd name="T5" fmla="*/ 15 h 17"/>
                <a:gd name="T6" fmla="*/ 0 w 18"/>
                <a:gd name="T7" fmla="*/ 17 h 17"/>
                <a:gd name="T8" fmla="*/ 18 w 18"/>
                <a:gd name="T9" fmla="*/ 0 h 17"/>
                <a:gd name="T10" fmla="*/ 18 w 18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7">
                  <a:moveTo>
                    <a:pt x="18" y="0"/>
                  </a:moveTo>
                  <a:lnTo>
                    <a:pt x="17" y="0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8" name="Freeform 452"/>
            <p:cNvSpPr>
              <a:spLocks/>
            </p:cNvSpPr>
            <p:nvPr/>
          </p:nvSpPr>
          <p:spPr bwMode="auto">
            <a:xfrm>
              <a:off x="1776" y="17"/>
              <a:ext cx="18" cy="17"/>
            </a:xfrm>
            <a:custGeom>
              <a:avLst/>
              <a:gdLst>
                <a:gd name="T0" fmla="*/ 18 w 18"/>
                <a:gd name="T1" fmla="*/ 0 h 17"/>
                <a:gd name="T2" fmla="*/ 17 w 18"/>
                <a:gd name="T3" fmla="*/ 0 h 17"/>
                <a:gd name="T4" fmla="*/ 0 w 18"/>
                <a:gd name="T5" fmla="*/ 15 h 17"/>
                <a:gd name="T6" fmla="*/ 0 w 18"/>
                <a:gd name="T7" fmla="*/ 17 h 17"/>
                <a:gd name="T8" fmla="*/ 18 w 18"/>
                <a:gd name="T9" fmla="*/ 0 h 17"/>
                <a:gd name="T10" fmla="*/ 18 w 18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7">
                  <a:moveTo>
                    <a:pt x="18" y="0"/>
                  </a:moveTo>
                  <a:lnTo>
                    <a:pt x="17" y="0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18" y="0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9" name="Freeform 453"/>
            <p:cNvSpPr>
              <a:spLocks/>
            </p:cNvSpPr>
            <p:nvPr/>
          </p:nvSpPr>
          <p:spPr bwMode="auto">
            <a:xfrm>
              <a:off x="1776" y="17"/>
              <a:ext cx="20" cy="17"/>
            </a:xfrm>
            <a:custGeom>
              <a:avLst/>
              <a:gdLst>
                <a:gd name="T0" fmla="*/ 18 w 20"/>
                <a:gd name="T1" fmla="*/ 0 h 17"/>
                <a:gd name="T2" fmla="*/ 18 w 20"/>
                <a:gd name="T3" fmla="*/ 0 h 17"/>
                <a:gd name="T4" fmla="*/ 0 w 20"/>
                <a:gd name="T5" fmla="*/ 17 h 17"/>
                <a:gd name="T6" fmla="*/ 1 w 20"/>
                <a:gd name="T7" fmla="*/ 17 h 17"/>
                <a:gd name="T8" fmla="*/ 20 w 20"/>
                <a:gd name="T9" fmla="*/ 0 h 17"/>
                <a:gd name="T10" fmla="*/ 18 w 20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7">
                  <a:moveTo>
                    <a:pt x="18" y="0"/>
                  </a:moveTo>
                  <a:lnTo>
                    <a:pt x="18" y="0"/>
                  </a:lnTo>
                  <a:lnTo>
                    <a:pt x="0" y="17"/>
                  </a:lnTo>
                  <a:lnTo>
                    <a:pt x="1" y="17"/>
                  </a:lnTo>
                  <a:lnTo>
                    <a:pt x="20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0" name="Freeform 454"/>
            <p:cNvSpPr>
              <a:spLocks/>
            </p:cNvSpPr>
            <p:nvPr/>
          </p:nvSpPr>
          <p:spPr bwMode="auto">
            <a:xfrm>
              <a:off x="1776" y="17"/>
              <a:ext cx="20" cy="17"/>
            </a:xfrm>
            <a:custGeom>
              <a:avLst/>
              <a:gdLst>
                <a:gd name="T0" fmla="*/ 18 w 20"/>
                <a:gd name="T1" fmla="*/ 0 h 17"/>
                <a:gd name="T2" fmla="*/ 18 w 20"/>
                <a:gd name="T3" fmla="*/ 0 h 17"/>
                <a:gd name="T4" fmla="*/ 0 w 20"/>
                <a:gd name="T5" fmla="*/ 17 h 17"/>
                <a:gd name="T6" fmla="*/ 1 w 20"/>
                <a:gd name="T7" fmla="*/ 17 h 17"/>
                <a:gd name="T8" fmla="*/ 20 w 20"/>
                <a:gd name="T9" fmla="*/ 0 h 17"/>
                <a:gd name="T10" fmla="*/ 18 w 20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7">
                  <a:moveTo>
                    <a:pt x="18" y="0"/>
                  </a:moveTo>
                  <a:lnTo>
                    <a:pt x="18" y="0"/>
                  </a:lnTo>
                  <a:lnTo>
                    <a:pt x="0" y="17"/>
                  </a:lnTo>
                  <a:lnTo>
                    <a:pt x="1" y="17"/>
                  </a:lnTo>
                  <a:lnTo>
                    <a:pt x="20" y="0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1" name="Freeform 455"/>
            <p:cNvSpPr>
              <a:spLocks/>
            </p:cNvSpPr>
            <p:nvPr/>
          </p:nvSpPr>
          <p:spPr bwMode="auto">
            <a:xfrm>
              <a:off x="1777" y="17"/>
              <a:ext cx="19" cy="19"/>
            </a:xfrm>
            <a:custGeom>
              <a:avLst/>
              <a:gdLst>
                <a:gd name="T0" fmla="*/ 19 w 19"/>
                <a:gd name="T1" fmla="*/ 0 h 19"/>
                <a:gd name="T2" fmla="*/ 19 w 19"/>
                <a:gd name="T3" fmla="*/ 0 h 19"/>
                <a:gd name="T4" fmla="*/ 0 w 19"/>
                <a:gd name="T5" fmla="*/ 17 h 19"/>
                <a:gd name="T6" fmla="*/ 0 w 19"/>
                <a:gd name="T7" fmla="*/ 19 h 19"/>
                <a:gd name="T8" fmla="*/ 19 w 19"/>
                <a:gd name="T9" fmla="*/ 1 h 19"/>
                <a:gd name="T10" fmla="*/ 19 w 19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19" y="0"/>
                  </a:moveTo>
                  <a:lnTo>
                    <a:pt x="19" y="0"/>
                  </a:lnTo>
                  <a:lnTo>
                    <a:pt x="0" y="17"/>
                  </a:lnTo>
                  <a:lnTo>
                    <a:pt x="0" y="19"/>
                  </a:lnTo>
                  <a:lnTo>
                    <a:pt x="19" y="1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2" name="Freeform 456"/>
            <p:cNvSpPr>
              <a:spLocks/>
            </p:cNvSpPr>
            <p:nvPr/>
          </p:nvSpPr>
          <p:spPr bwMode="auto">
            <a:xfrm>
              <a:off x="1777" y="17"/>
              <a:ext cx="19" cy="19"/>
            </a:xfrm>
            <a:custGeom>
              <a:avLst/>
              <a:gdLst>
                <a:gd name="T0" fmla="*/ 19 w 19"/>
                <a:gd name="T1" fmla="*/ 0 h 19"/>
                <a:gd name="T2" fmla="*/ 19 w 19"/>
                <a:gd name="T3" fmla="*/ 0 h 19"/>
                <a:gd name="T4" fmla="*/ 0 w 19"/>
                <a:gd name="T5" fmla="*/ 17 h 19"/>
                <a:gd name="T6" fmla="*/ 0 w 19"/>
                <a:gd name="T7" fmla="*/ 19 h 19"/>
                <a:gd name="T8" fmla="*/ 19 w 19"/>
                <a:gd name="T9" fmla="*/ 1 h 19"/>
                <a:gd name="T10" fmla="*/ 19 w 19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19" y="0"/>
                  </a:moveTo>
                  <a:lnTo>
                    <a:pt x="19" y="0"/>
                  </a:lnTo>
                  <a:lnTo>
                    <a:pt x="0" y="17"/>
                  </a:lnTo>
                  <a:lnTo>
                    <a:pt x="0" y="19"/>
                  </a:lnTo>
                  <a:lnTo>
                    <a:pt x="19" y="1"/>
                  </a:lnTo>
                  <a:lnTo>
                    <a:pt x="1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3" name="Freeform 457"/>
            <p:cNvSpPr>
              <a:spLocks/>
            </p:cNvSpPr>
            <p:nvPr/>
          </p:nvSpPr>
          <p:spPr bwMode="auto">
            <a:xfrm>
              <a:off x="1777" y="17"/>
              <a:ext cx="21" cy="19"/>
            </a:xfrm>
            <a:custGeom>
              <a:avLst/>
              <a:gdLst>
                <a:gd name="T0" fmla="*/ 21 w 21"/>
                <a:gd name="T1" fmla="*/ 0 h 19"/>
                <a:gd name="T2" fmla="*/ 19 w 21"/>
                <a:gd name="T3" fmla="*/ 1 h 19"/>
                <a:gd name="T4" fmla="*/ 0 w 21"/>
                <a:gd name="T5" fmla="*/ 19 h 19"/>
                <a:gd name="T6" fmla="*/ 2 w 21"/>
                <a:gd name="T7" fmla="*/ 19 h 19"/>
                <a:gd name="T8" fmla="*/ 21 w 21"/>
                <a:gd name="T9" fmla="*/ 1 h 19"/>
                <a:gd name="T10" fmla="*/ 21 w 21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9">
                  <a:moveTo>
                    <a:pt x="21" y="0"/>
                  </a:moveTo>
                  <a:lnTo>
                    <a:pt x="19" y="1"/>
                  </a:lnTo>
                  <a:lnTo>
                    <a:pt x="0" y="19"/>
                  </a:lnTo>
                  <a:lnTo>
                    <a:pt x="2" y="19"/>
                  </a:lnTo>
                  <a:lnTo>
                    <a:pt x="21" y="1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4" name="Freeform 458"/>
            <p:cNvSpPr>
              <a:spLocks/>
            </p:cNvSpPr>
            <p:nvPr/>
          </p:nvSpPr>
          <p:spPr bwMode="auto">
            <a:xfrm>
              <a:off x="1777" y="17"/>
              <a:ext cx="21" cy="19"/>
            </a:xfrm>
            <a:custGeom>
              <a:avLst/>
              <a:gdLst>
                <a:gd name="T0" fmla="*/ 21 w 21"/>
                <a:gd name="T1" fmla="*/ 0 h 19"/>
                <a:gd name="T2" fmla="*/ 19 w 21"/>
                <a:gd name="T3" fmla="*/ 1 h 19"/>
                <a:gd name="T4" fmla="*/ 0 w 21"/>
                <a:gd name="T5" fmla="*/ 19 h 19"/>
                <a:gd name="T6" fmla="*/ 2 w 21"/>
                <a:gd name="T7" fmla="*/ 19 h 19"/>
                <a:gd name="T8" fmla="*/ 21 w 21"/>
                <a:gd name="T9" fmla="*/ 1 h 19"/>
                <a:gd name="T10" fmla="*/ 21 w 21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9">
                  <a:moveTo>
                    <a:pt x="21" y="0"/>
                  </a:moveTo>
                  <a:lnTo>
                    <a:pt x="19" y="1"/>
                  </a:lnTo>
                  <a:lnTo>
                    <a:pt x="0" y="19"/>
                  </a:lnTo>
                  <a:lnTo>
                    <a:pt x="2" y="19"/>
                  </a:lnTo>
                  <a:lnTo>
                    <a:pt x="21" y="1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5" name="Freeform 459"/>
            <p:cNvSpPr>
              <a:spLocks/>
            </p:cNvSpPr>
            <p:nvPr/>
          </p:nvSpPr>
          <p:spPr bwMode="auto">
            <a:xfrm>
              <a:off x="1779" y="18"/>
              <a:ext cx="20" cy="19"/>
            </a:xfrm>
            <a:custGeom>
              <a:avLst/>
              <a:gdLst>
                <a:gd name="T0" fmla="*/ 19 w 20"/>
                <a:gd name="T1" fmla="*/ 0 h 19"/>
                <a:gd name="T2" fmla="*/ 19 w 20"/>
                <a:gd name="T3" fmla="*/ 0 h 19"/>
                <a:gd name="T4" fmla="*/ 0 w 20"/>
                <a:gd name="T5" fmla="*/ 18 h 19"/>
                <a:gd name="T6" fmla="*/ 0 w 20"/>
                <a:gd name="T7" fmla="*/ 19 h 19"/>
                <a:gd name="T8" fmla="*/ 20 w 20"/>
                <a:gd name="T9" fmla="*/ 0 h 19"/>
                <a:gd name="T10" fmla="*/ 19 w 20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19" y="0"/>
                  </a:moveTo>
                  <a:lnTo>
                    <a:pt x="19" y="0"/>
                  </a:lnTo>
                  <a:lnTo>
                    <a:pt x="0" y="18"/>
                  </a:lnTo>
                  <a:lnTo>
                    <a:pt x="0" y="19"/>
                  </a:lnTo>
                  <a:lnTo>
                    <a:pt x="20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6" name="Freeform 460"/>
            <p:cNvSpPr>
              <a:spLocks/>
            </p:cNvSpPr>
            <p:nvPr/>
          </p:nvSpPr>
          <p:spPr bwMode="auto">
            <a:xfrm>
              <a:off x="1779" y="18"/>
              <a:ext cx="20" cy="19"/>
            </a:xfrm>
            <a:custGeom>
              <a:avLst/>
              <a:gdLst>
                <a:gd name="T0" fmla="*/ 19 w 20"/>
                <a:gd name="T1" fmla="*/ 0 h 19"/>
                <a:gd name="T2" fmla="*/ 19 w 20"/>
                <a:gd name="T3" fmla="*/ 0 h 19"/>
                <a:gd name="T4" fmla="*/ 0 w 20"/>
                <a:gd name="T5" fmla="*/ 18 h 19"/>
                <a:gd name="T6" fmla="*/ 0 w 20"/>
                <a:gd name="T7" fmla="*/ 19 h 19"/>
                <a:gd name="T8" fmla="*/ 20 w 20"/>
                <a:gd name="T9" fmla="*/ 0 h 19"/>
                <a:gd name="T10" fmla="*/ 19 w 20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19" y="0"/>
                  </a:moveTo>
                  <a:lnTo>
                    <a:pt x="19" y="0"/>
                  </a:lnTo>
                  <a:lnTo>
                    <a:pt x="0" y="18"/>
                  </a:lnTo>
                  <a:lnTo>
                    <a:pt x="0" y="19"/>
                  </a:lnTo>
                  <a:lnTo>
                    <a:pt x="20" y="0"/>
                  </a:lnTo>
                  <a:lnTo>
                    <a:pt x="1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7" name="Freeform 461"/>
            <p:cNvSpPr>
              <a:spLocks/>
            </p:cNvSpPr>
            <p:nvPr/>
          </p:nvSpPr>
          <p:spPr bwMode="auto">
            <a:xfrm>
              <a:off x="1779" y="18"/>
              <a:ext cx="22" cy="19"/>
            </a:xfrm>
            <a:custGeom>
              <a:avLst/>
              <a:gdLst>
                <a:gd name="T0" fmla="*/ 20 w 22"/>
                <a:gd name="T1" fmla="*/ 0 h 19"/>
                <a:gd name="T2" fmla="*/ 20 w 22"/>
                <a:gd name="T3" fmla="*/ 0 h 19"/>
                <a:gd name="T4" fmla="*/ 0 w 22"/>
                <a:gd name="T5" fmla="*/ 19 h 19"/>
                <a:gd name="T6" fmla="*/ 1 w 22"/>
                <a:gd name="T7" fmla="*/ 19 h 19"/>
                <a:gd name="T8" fmla="*/ 22 w 22"/>
                <a:gd name="T9" fmla="*/ 0 h 19"/>
                <a:gd name="T10" fmla="*/ 20 w 22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9">
                  <a:moveTo>
                    <a:pt x="20" y="0"/>
                  </a:moveTo>
                  <a:lnTo>
                    <a:pt x="20" y="0"/>
                  </a:lnTo>
                  <a:lnTo>
                    <a:pt x="0" y="19"/>
                  </a:lnTo>
                  <a:lnTo>
                    <a:pt x="1" y="19"/>
                  </a:lnTo>
                  <a:lnTo>
                    <a:pt x="22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8" name="Freeform 462"/>
            <p:cNvSpPr>
              <a:spLocks/>
            </p:cNvSpPr>
            <p:nvPr/>
          </p:nvSpPr>
          <p:spPr bwMode="auto">
            <a:xfrm>
              <a:off x="1779" y="18"/>
              <a:ext cx="22" cy="19"/>
            </a:xfrm>
            <a:custGeom>
              <a:avLst/>
              <a:gdLst>
                <a:gd name="T0" fmla="*/ 20 w 22"/>
                <a:gd name="T1" fmla="*/ 0 h 19"/>
                <a:gd name="T2" fmla="*/ 20 w 22"/>
                <a:gd name="T3" fmla="*/ 0 h 19"/>
                <a:gd name="T4" fmla="*/ 0 w 22"/>
                <a:gd name="T5" fmla="*/ 19 h 19"/>
                <a:gd name="T6" fmla="*/ 1 w 22"/>
                <a:gd name="T7" fmla="*/ 19 h 19"/>
                <a:gd name="T8" fmla="*/ 22 w 22"/>
                <a:gd name="T9" fmla="*/ 0 h 19"/>
                <a:gd name="T10" fmla="*/ 20 w 22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9">
                  <a:moveTo>
                    <a:pt x="20" y="0"/>
                  </a:moveTo>
                  <a:lnTo>
                    <a:pt x="20" y="0"/>
                  </a:lnTo>
                  <a:lnTo>
                    <a:pt x="0" y="19"/>
                  </a:lnTo>
                  <a:lnTo>
                    <a:pt x="1" y="19"/>
                  </a:lnTo>
                  <a:lnTo>
                    <a:pt x="22" y="0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9" name="Freeform 463"/>
            <p:cNvSpPr>
              <a:spLocks/>
            </p:cNvSpPr>
            <p:nvPr/>
          </p:nvSpPr>
          <p:spPr bwMode="auto">
            <a:xfrm>
              <a:off x="1780" y="18"/>
              <a:ext cx="21" cy="21"/>
            </a:xfrm>
            <a:custGeom>
              <a:avLst/>
              <a:gdLst>
                <a:gd name="T0" fmla="*/ 21 w 21"/>
                <a:gd name="T1" fmla="*/ 0 h 21"/>
                <a:gd name="T2" fmla="*/ 21 w 21"/>
                <a:gd name="T3" fmla="*/ 0 h 21"/>
                <a:gd name="T4" fmla="*/ 0 w 21"/>
                <a:gd name="T5" fmla="*/ 19 h 21"/>
                <a:gd name="T6" fmla="*/ 0 w 21"/>
                <a:gd name="T7" fmla="*/ 21 h 21"/>
                <a:gd name="T8" fmla="*/ 21 w 21"/>
                <a:gd name="T9" fmla="*/ 0 h 21"/>
                <a:gd name="T10" fmla="*/ 21 w 21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21" y="0"/>
                  </a:moveTo>
                  <a:lnTo>
                    <a:pt x="21" y="0"/>
                  </a:lnTo>
                  <a:lnTo>
                    <a:pt x="0" y="19"/>
                  </a:lnTo>
                  <a:lnTo>
                    <a:pt x="0" y="21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0" name="Freeform 464"/>
            <p:cNvSpPr>
              <a:spLocks/>
            </p:cNvSpPr>
            <p:nvPr/>
          </p:nvSpPr>
          <p:spPr bwMode="auto">
            <a:xfrm>
              <a:off x="1780" y="18"/>
              <a:ext cx="21" cy="21"/>
            </a:xfrm>
            <a:custGeom>
              <a:avLst/>
              <a:gdLst>
                <a:gd name="T0" fmla="*/ 21 w 21"/>
                <a:gd name="T1" fmla="*/ 0 h 21"/>
                <a:gd name="T2" fmla="*/ 21 w 21"/>
                <a:gd name="T3" fmla="*/ 0 h 21"/>
                <a:gd name="T4" fmla="*/ 0 w 21"/>
                <a:gd name="T5" fmla="*/ 19 h 21"/>
                <a:gd name="T6" fmla="*/ 0 w 21"/>
                <a:gd name="T7" fmla="*/ 21 h 21"/>
                <a:gd name="T8" fmla="*/ 21 w 21"/>
                <a:gd name="T9" fmla="*/ 0 h 21"/>
                <a:gd name="T10" fmla="*/ 21 w 21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21" y="0"/>
                  </a:moveTo>
                  <a:lnTo>
                    <a:pt x="21" y="0"/>
                  </a:lnTo>
                  <a:lnTo>
                    <a:pt x="0" y="19"/>
                  </a:lnTo>
                  <a:lnTo>
                    <a:pt x="0" y="21"/>
                  </a:lnTo>
                  <a:lnTo>
                    <a:pt x="21" y="0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1" name="Freeform 465"/>
            <p:cNvSpPr>
              <a:spLocks/>
            </p:cNvSpPr>
            <p:nvPr/>
          </p:nvSpPr>
          <p:spPr bwMode="auto">
            <a:xfrm>
              <a:off x="1780" y="18"/>
              <a:ext cx="22" cy="21"/>
            </a:xfrm>
            <a:custGeom>
              <a:avLst/>
              <a:gdLst>
                <a:gd name="T0" fmla="*/ 22 w 22"/>
                <a:gd name="T1" fmla="*/ 0 h 21"/>
                <a:gd name="T2" fmla="*/ 21 w 22"/>
                <a:gd name="T3" fmla="*/ 0 h 21"/>
                <a:gd name="T4" fmla="*/ 0 w 22"/>
                <a:gd name="T5" fmla="*/ 21 h 21"/>
                <a:gd name="T6" fmla="*/ 2 w 22"/>
                <a:gd name="T7" fmla="*/ 21 h 21"/>
                <a:gd name="T8" fmla="*/ 22 w 22"/>
                <a:gd name="T9" fmla="*/ 2 h 21"/>
                <a:gd name="T10" fmla="*/ 22 w 22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1">
                  <a:moveTo>
                    <a:pt x="22" y="0"/>
                  </a:moveTo>
                  <a:lnTo>
                    <a:pt x="21" y="0"/>
                  </a:lnTo>
                  <a:lnTo>
                    <a:pt x="0" y="21"/>
                  </a:lnTo>
                  <a:lnTo>
                    <a:pt x="2" y="21"/>
                  </a:lnTo>
                  <a:lnTo>
                    <a:pt x="22" y="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2" name="Freeform 466"/>
            <p:cNvSpPr>
              <a:spLocks/>
            </p:cNvSpPr>
            <p:nvPr/>
          </p:nvSpPr>
          <p:spPr bwMode="auto">
            <a:xfrm>
              <a:off x="1780" y="18"/>
              <a:ext cx="22" cy="21"/>
            </a:xfrm>
            <a:custGeom>
              <a:avLst/>
              <a:gdLst>
                <a:gd name="T0" fmla="*/ 22 w 22"/>
                <a:gd name="T1" fmla="*/ 0 h 21"/>
                <a:gd name="T2" fmla="*/ 21 w 22"/>
                <a:gd name="T3" fmla="*/ 0 h 21"/>
                <a:gd name="T4" fmla="*/ 0 w 22"/>
                <a:gd name="T5" fmla="*/ 21 h 21"/>
                <a:gd name="T6" fmla="*/ 2 w 22"/>
                <a:gd name="T7" fmla="*/ 21 h 21"/>
                <a:gd name="T8" fmla="*/ 22 w 22"/>
                <a:gd name="T9" fmla="*/ 2 h 21"/>
                <a:gd name="T10" fmla="*/ 22 w 22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1">
                  <a:moveTo>
                    <a:pt x="22" y="0"/>
                  </a:moveTo>
                  <a:lnTo>
                    <a:pt x="21" y="0"/>
                  </a:lnTo>
                  <a:lnTo>
                    <a:pt x="0" y="21"/>
                  </a:lnTo>
                  <a:lnTo>
                    <a:pt x="2" y="21"/>
                  </a:lnTo>
                  <a:lnTo>
                    <a:pt x="22" y="2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3" name="Freeform 467"/>
            <p:cNvSpPr>
              <a:spLocks/>
            </p:cNvSpPr>
            <p:nvPr/>
          </p:nvSpPr>
          <p:spPr bwMode="auto">
            <a:xfrm>
              <a:off x="1782" y="18"/>
              <a:ext cx="206" cy="201"/>
            </a:xfrm>
            <a:custGeom>
              <a:avLst/>
              <a:gdLst>
                <a:gd name="T0" fmla="*/ 20 w 206"/>
                <a:gd name="T1" fmla="*/ 0 h 201"/>
                <a:gd name="T2" fmla="*/ 20 w 206"/>
                <a:gd name="T3" fmla="*/ 2 h 201"/>
                <a:gd name="T4" fmla="*/ 0 w 206"/>
                <a:gd name="T5" fmla="*/ 21 h 201"/>
                <a:gd name="T6" fmla="*/ 165 w 206"/>
                <a:gd name="T7" fmla="*/ 201 h 201"/>
                <a:gd name="T8" fmla="*/ 206 w 206"/>
                <a:gd name="T9" fmla="*/ 201 h 201"/>
                <a:gd name="T10" fmla="*/ 20 w 206"/>
                <a:gd name="T11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6" h="201">
                  <a:moveTo>
                    <a:pt x="20" y="0"/>
                  </a:moveTo>
                  <a:lnTo>
                    <a:pt x="20" y="2"/>
                  </a:lnTo>
                  <a:lnTo>
                    <a:pt x="0" y="21"/>
                  </a:lnTo>
                  <a:lnTo>
                    <a:pt x="165" y="201"/>
                  </a:lnTo>
                  <a:lnTo>
                    <a:pt x="206" y="201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4" name="Freeform 468"/>
            <p:cNvSpPr>
              <a:spLocks/>
            </p:cNvSpPr>
            <p:nvPr/>
          </p:nvSpPr>
          <p:spPr bwMode="auto">
            <a:xfrm>
              <a:off x="1782" y="18"/>
              <a:ext cx="206" cy="201"/>
            </a:xfrm>
            <a:custGeom>
              <a:avLst/>
              <a:gdLst>
                <a:gd name="T0" fmla="*/ 20 w 206"/>
                <a:gd name="T1" fmla="*/ 0 h 201"/>
                <a:gd name="T2" fmla="*/ 20 w 206"/>
                <a:gd name="T3" fmla="*/ 2 h 201"/>
                <a:gd name="T4" fmla="*/ 0 w 206"/>
                <a:gd name="T5" fmla="*/ 21 h 201"/>
                <a:gd name="T6" fmla="*/ 165 w 206"/>
                <a:gd name="T7" fmla="*/ 201 h 201"/>
                <a:gd name="T8" fmla="*/ 206 w 206"/>
                <a:gd name="T9" fmla="*/ 201 h 201"/>
                <a:gd name="T10" fmla="*/ 20 w 206"/>
                <a:gd name="T11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6" h="201">
                  <a:moveTo>
                    <a:pt x="20" y="0"/>
                  </a:moveTo>
                  <a:lnTo>
                    <a:pt x="20" y="2"/>
                  </a:lnTo>
                  <a:lnTo>
                    <a:pt x="0" y="21"/>
                  </a:lnTo>
                  <a:lnTo>
                    <a:pt x="165" y="201"/>
                  </a:lnTo>
                  <a:lnTo>
                    <a:pt x="206" y="201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5" name="Freeform 469"/>
            <p:cNvSpPr>
              <a:spLocks/>
            </p:cNvSpPr>
            <p:nvPr/>
          </p:nvSpPr>
          <p:spPr bwMode="auto">
            <a:xfrm>
              <a:off x="1947" y="219"/>
              <a:ext cx="909" cy="968"/>
            </a:xfrm>
            <a:custGeom>
              <a:avLst/>
              <a:gdLst>
                <a:gd name="T0" fmla="*/ 41 w 909"/>
                <a:gd name="T1" fmla="*/ 0 h 968"/>
                <a:gd name="T2" fmla="*/ 0 w 909"/>
                <a:gd name="T3" fmla="*/ 0 h 968"/>
                <a:gd name="T4" fmla="*/ 895 w 909"/>
                <a:gd name="T5" fmla="*/ 968 h 968"/>
                <a:gd name="T6" fmla="*/ 909 w 909"/>
                <a:gd name="T7" fmla="*/ 938 h 968"/>
                <a:gd name="T8" fmla="*/ 41 w 909"/>
                <a:gd name="T9" fmla="*/ 0 h 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9" h="968">
                  <a:moveTo>
                    <a:pt x="41" y="0"/>
                  </a:moveTo>
                  <a:lnTo>
                    <a:pt x="0" y="0"/>
                  </a:lnTo>
                  <a:lnTo>
                    <a:pt x="895" y="968"/>
                  </a:lnTo>
                  <a:lnTo>
                    <a:pt x="909" y="938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5B8A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6" name="Freeform 470"/>
            <p:cNvSpPr>
              <a:spLocks/>
            </p:cNvSpPr>
            <p:nvPr/>
          </p:nvSpPr>
          <p:spPr bwMode="auto">
            <a:xfrm>
              <a:off x="1947" y="219"/>
              <a:ext cx="909" cy="968"/>
            </a:xfrm>
            <a:custGeom>
              <a:avLst/>
              <a:gdLst>
                <a:gd name="T0" fmla="*/ 41 w 909"/>
                <a:gd name="T1" fmla="*/ 0 h 968"/>
                <a:gd name="T2" fmla="*/ 0 w 909"/>
                <a:gd name="T3" fmla="*/ 0 h 968"/>
                <a:gd name="T4" fmla="*/ 895 w 909"/>
                <a:gd name="T5" fmla="*/ 968 h 968"/>
                <a:gd name="T6" fmla="*/ 909 w 909"/>
                <a:gd name="T7" fmla="*/ 938 h 968"/>
                <a:gd name="T8" fmla="*/ 41 w 909"/>
                <a:gd name="T9" fmla="*/ 0 h 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9" h="968">
                  <a:moveTo>
                    <a:pt x="41" y="0"/>
                  </a:moveTo>
                  <a:lnTo>
                    <a:pt x="0" y="0"/>
                  </a:lnTo>
                  <a:lnTo>
                    <a:pt x="895" y="968"/>
                  </a:lnTo>
                  <a:lnTo>
                    <a:pt x="909" y="938"/>
                  </a:lnTo>
                  <a:lnTo>
                    <a:pt x="4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7" name="Freeform 471"/>
            <p:cNvSpPr>
              <a:spLocks/>
            </p:cNvSpPr>
            <p:nvPr/>
          </p:nvSpPr>
          <p:spPr bwMode="auto">
            <a:xfrm>
              <a:off x="2842" y="1157"/>
              <a:ext cx="255" cy="377"/>
            </a:xfrm>
            <a:custGeom>
              <a:avLst/>
              <a:gdLst>
                <a:gd name="T0" fmla="*/ 14 w 255"/>
                <a:gd name="T1" fmla="*/ 0 h 377"/>
                <a:gd name="T2" fmla="*/ 0 w 255"/>
                <a:gd name="T3" fmla="*/ 30 h 377"/>
                <a:gd name="T4" fmla="*/ 197 w 255"/>
                <a:gd name="T5" fmla="*/ 242 h 377"/>
                <a:gd name="T6" fmla="*/ 62 w 255"/>
                <a:gd name="T7" fmla="*/ 366 h 377"/>
                <a:gd name="T8" fmla="*/ 131 w 255"/>
                <a:gd name="T9" fmla="*/ 377 h 377"/>
                <a:gd name="T10" fmla="*/ 255 w 255"/>
                <a:gd name="T11" fmla="*/ 261 h 377"/>
                <a:gd name="T12" fmla="*/ 14 w 255"/>
                <a:gd name="T13" fmla="*/ 0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5" h="377">
                  <a:moveTo>
                    <a:pt x="14" y="0"/>
                  </a:moveTo>
                  <a:lnTo>
                    <a:pt x="0" y="30"/>
                  </a:lnTo>
                  <a:lnTo>
                    <a:pt x="197" y="242"/>
                  </a:lnTo>
                  <a:lnTo>
                    <a:pt x="62" y="366"/>
                  </a:lnTo>
                  <a:lnTo>
                    <a:pt x="131" y="377"/>
                  </a:lnTo>
                  <a:lnTo>
                    <a:pt x="255" y="261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C643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8" name="Freeform 472"/>
            <p:cNvSpPr>
              <a:spLocks/>
            </p:cNvSpPr>
            <p:nvPr/>
          </p:nvSpPr>
          <p:spPr bwMode="auto">
            <a:xfrm>
              <a:off x="2842" y="1157"/>
              <a:ext cx="255" cy="377"/>
            </a:xfrm>
            <a:custGeom>
              <a:avLst/>
              <a:gdLst>
                <a:gd name="T0" fmla="*/ 14 w 255"/>
                <a:gd name="T1" fmla="*/ 0 h 377"/>
                <a:gd name="T2" fmla="*/ 0 w 255"/>
                <a:gd name="T3" fmla="*/ 30 h 377"/>
                <a:gd name="T4" fmla="*/ 197 w 255"/>
                <a:gd name="T5" fmla="*/ 242 h 377"/>
                <a:gd name="T6" fmla="*/ 62 w 255"/>
                <a:gd name="T7" fmla="*/ 366 h 377"/>
                <a:gd name="T8" fmla="*/ 131 w 255"/>
                <a:gd name="T9" fmla="*/ 377 h 377"/>
                <a:gd name="T10" fmla="*/ 255 w 255"/>
                <a:gd name="T11" fmla="*/ 261 h 377"/>
                <a:gd name="T12" fmla="*/ 14 w 255"/>
                <a:gd name="T13" fmla="*/ 0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5" h="377">
                  <a:moveTo>
                    <a:pt x="14" y="0"/>
                  </a:moveTo>
                  <a:lnTo>
                    <a:pt x="0" y="30"/>
                  </a:lnTo>
                  <a:lnTo>
                    <a:pt x="197" y="242"/>
                  </a:lnTo>
                  <a:lnTo>
                    <a:pt x="62" y="366"/>
                  </a:lnTo>
                  <a:lnTo>
                    <a:pt x="131" y="377"/>
                  </a:lnTo>
                  <a:lnTo>
                    <a:pt x="255" y="261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9" name="Freeform 473"/>
            <p:cNvSpPr>
              <a:spLocks/>
            </p:cNvSpPr>
            <p:nvPr/>
          </p:nvSpPr>
          <p:spPr bwMode="auto">
            <a:xfrm>
              <a:off x="0" y="-1"/>
              <a:ext cx="3039" cy="3014"/>
            </a:xfrm>
            <a:custGeom>
              <a:avLst/>
              <a:gdLst>
                <a:gd name="T0" fmla="*/ 1295 w 3039"/>
                <a:gd name="T1" fmla="*/ 3014 h 3014"/>
                <a:gd name="T2" fmla="*/ 0 w 3039"/>
                <a:gd name="T3" fmla="*/ 1614 h 3014"/>
                <a:gd name="T4" fmla="*/ 1744 w 3039"/>
                <a:gd name="T5" fmla="*/ 0 h 3014"/>
                <a:gd name="T6" fmla="*/ 3039 w 3039"/>
                <a:gd name="T7" fmla="*/ 1400 h 3014"/>
                <a:gd name="T8" fmla="*/ 1295 w 3039"/>
                <a:gd name="T9" fmla="*/ 3014 h 3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9" h="3014">
                  <a:moveTo>
                    <a:pt x="1295" y="3014"/>
                  </a:moveTo>
                  <a:lnTo>
                    <a:pt x="0" y="1614"/>
                  </a:lnTo>
                  <a:lnTo>
                    <a:pt x="1744" y="0"/>
                  </a:lnTo>
                  <a:lnTo>
                    <a:pt x="3039" y="1400"/>
                  </a:lnTo>
                  <a:lnTo>
                    <a:pt x="1295" y="3014"/>
                  </a:ln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0" name="Freeform 474"/>
            <p:cNvSpPr>
              <a:spLocks/>
            </p:cNvSpPr>
            <p:nvPr/>
          </p:nvSpPr>
          <p:spPr bwMode="auto">
            <a:xfrm>
              <a:off x="0" y="-1"/>
              <a:ext cx="3039" cy="3014"/>
            </a:xfrm>
            <a:custGeom>
              <a:avLst/>
              <a:gdLst>
                <a:gd name="T0" fmla="*/ 1295 w 3039"/>
                <a:gd name="T1" fmla="*/ 3014 h 3014"/>
                <a:gd name="T2" fmla="*/ 0 w 3039"/>
                <a:gd name="T3" fmla="*/ 1614 h 3014"/>
                <a:gd name="T4" fmla="*/ 1744 w 3039"/>
                <a:gd name="T5" fmla="*/ 0 h 3014"/>
                <a:gd name="T6" fmla="*/ 3039 w 3039"/>
                <a:gd name="T7" fmla="*/ 1400 h 3014"/>
                <a:gd name="T8" fmla="*/ 1295 w 3039"/>
                <a:gd name="T9" fmla="*/ 3014 h 3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9" h="3014">
                  <a:moveTo>
                    <a:pt x="1295" y="3014"/>
                  </a:moveTo>
                  <a:lnTo>
                    <a:pt x="0" y="1614"/>
                  </a:lnTo>
                  <a:lnTo>
                    <a:pt x="1744" y="0"/>
                  </a:lnTo>
                  <a:lnTo>
                    <a:pt x="3039" y="1400"/>
                  </a:lnTo>
                  <a:lnTo>
                    <a:pt x="1295" y="301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1" name="Freeform 475"/>
            <p:cNvSpPr>
              <a:spLocks noEditPoints="1"/>
            </p:cNvSpPr>
            <p:nvPr/>
          </p:nvSpPr>
          <p:spPr bwMode="auto">
            <a:xfrm>
              <a:off x="1658" y="485"/>
              <a:ext cx="235" cy="232"/>
            </a:xfrm>
            <a:custGeom>
              <a:avLst/>
              <a:gdLst>
                <a:gd name="T0" fmla="*/ 0 w 150"/>
                <a:gd name="T1" fmla="*/ 105 h 148"/>
                <a:gd name="T2" fmla="*/ 114 w 150"/>
                <a:gd name="T3" fmla="*/ 0 h 148"/>
                <a:gd name="T4" fmla="*/ 137 w 150"/>
                <a:gd name="T5" fmla="*/ 26 h 148"/>
                <a:gd name="T6" fmla="*/ 149 w 150"/>
                <a:gd name="T7" fmla="*/ 49 h 148"/>
                <a:gd name="T8" fmla="*/ 144 w 150"/>
                <a:gd name="T9" fmla="*/ 72 h 148"/>
                <a:gd name="T10" fmla="*/ 134 w 150"/>
                <a:gd name="T11" fmla="*/ 85 h 148"/>
                <a:gd name="T12" fmla="*/ 110 w 150"/>
                <a:gd name="T13" fmla="*/ 96 h 148"/>
                <a:gd name="T14" fmla="*/ 100 w 150"/>
                <a:gd name="T15" fmla="*/ 94 h 148"/>
                <a:gd name="T16" fmla="*/ 100 w 150"/>
                <a:gd name="T17" fmla="*/ 111 h 148"/>
                <a:gd name="T18" fmla="*/ 92 w 150"/>
                <a:gd name="T19" fmla="*/ 126 h 148"/>
                <a:gd name="T20" fmla="*/ 85 w 150"/>
                <a:gd name="T21" fmla="*/ 134 h 148"/>
                <a:gd name="T22" fmla="*/ 63 w 150"/>
                <a:gd name="T23" fmla="*/ 147 h 148"/>
                <a:gd name="T24" fmla="*/ 45 w 150"/>
                <a:gd name="T25" fmla="*/ 146 h 148"/>
                <a:gd name="T26" fmla="*/ 29 w 150"/>
                <a:gd name="T27" fmla="*/ 137 h 148"/>
                <a:gd name="T28" fmla="*/ 0 w 150"/>
                <a:gd name="T29" fmla="*/ 105 h 148"/>
                <a:gd name="T30" fmla="*/ 84 w 150"/>
                <a:gd name="T31" fmla="*/ 62 h 148"/>
                <a:gd name="T32" fmla="*/ 91 w 150"/>
                <a:gd name="T33" fmla="*/ 69 h 148"/>
                <a:gd name="T34" fmla="*/ 109 w 150"/>
                <a:gd name="T35" fmla="*/ 72 h 148"/>
                <a:gd name="T36" fmla="*/ 117 w 150"/>
                <a:gd name="T37" fmla="*/ 67 h 148"/>
                <a:gd name="T38" fmla="*/ 124 w 150"/>
                <a:gd name="T39" fmla="*/ 53 h 148"/>
                <a:gd name="T40" fmla="*/ 120 w 150"/>
                <a:gd name="T41" fmla="*/ 42 h 148"/>
                <a:gd name="T42" fmla="*/ 113 w 150"/>
                <a:gd name="T43" fmla="*/ 35 h 148"/>
                <a:gd name="T44" fmla="*/ 84 w 150"/>
                <a:gd name="T45" fmla="*/ 62 h 148"/>
                <a:gd name="T46" fmla="*/ 34 w 150"/>
                <a:gd name="T47" fmla="*/ 108 h 148"/>
                <a:gd name="T48" fmla="*/ 41 w 150"/>
                <a:gd name="T49" fmla="*/ 115 h 148"/>
                <a:gd name="T50" fmla="*/ 61 w 150"/>
                <a:gd name="T51" fmla="*/ 119 h 148"/>
                <a:gd name="T52" fmla="*/ 69 w 150"/>
                <a:gd name="T53" fmla="*/ 114 h 148"/>
                <a:gd name="T54" fmla="*/ 80 w 150"/>
                <a:gd name="T55" fmla="*/ 97 h 148"/>
                <a:gd name="T56" fmla="*/ 75 w 150"/>
                <a:gd name="T57" fmla="*/ 84 h 148"/>
                <a:gd name="T58" fmla="*/ 68 w 150"/>
                <a:gd name="T59" fmla="*/ 77 h 148"/>
                <a:gd name="T60" fmla="*/ 34 w 150"/>
                <a:gd name="T61" fmla="*/ 10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0" h="148">
                  <a:moveTo>
                    <a:pt x="0" y="105"/>
                  </a:moveTo>
                  <a:cubicBezTo>
                    <a:pt x="114" y="0"/>
                    <a:pt x="114" y="0"/>
                    <a:pt x="114" y="0"/>
                  </a:cubicBezTo>
                  <a:cubicBezTo>
                    <a:pt x="137" y="26"/>
                    <a:pt x="137" y="26"/>
                    <a:pt x="137" y="26"/>
                  </a:cubicBezTo>
                  <a:cubicBezTo>
                    <a:pt x="144" y="33"/>
                    <a:pt x="148" y="40"/>
                    <a:pt x="149" y="49"/>
                  </a:cubicBezTo>
                  <a:cubicBezTo>
                    <a:pt x="150" y="56"/>
                    <a:pt x="149" y="64"/>
                    <a:pt x="144" y="72"/>
                  </a:cubicBezTo>
                  <a:cubicBezTo>
                    <a:pt x="142" y="76"/>
                    <a:pt x="138" y="80"/>
                    <a:pt x="134" y="85"/>
                  </a:cubicBezTo>
                  <a:cubicBezTo>
                    <a:pt x="126" y="92"/>
                    <a:pt x="118" y="95"/>
                    <a:pt x="110" y="96"/>
                  </a:cubicBezTo>
                  <a:cubicBezTo>
                    <a:pt x="106" y="96"/>
                    <a:pt x="103" y="95"/>
                    <a:pt x="100" y="94"/>
                  </a:cubicBezTo>
                  <a:cubicBezTo>
                    <a:pt x="102" y="99"/>
                    <a:pt x="102" y="105"/>
                    <a:pt x="100" y="111"/>
                  </a:cubicBezTo>
                  <a:cubicBezTo>
                    <a:pt x="99" y="116"/>
                    <a:pt x="96" y="121"/>
                    <a:pt x="92" y="126"/>
                  </a:cubicBezTo>
                  <a:cubicBezTo>
                    <a:pt x="91" y="128"/>
                    <a:pt x="88" y="131"/>
                    <a:pt x="85" y="134"/>
                  </a:cubicBezTo>
                  <a:cubicBezTo>
                    <a:pt x="78" y="140"/>
                    <a:pt x="71" y="145"/>
                    <a:pt x="63" y="147"/>
                  </a:cubicBezTo>
                  <a:cubicBezTo>
                    <a:pt x="57" y="148"/>
                    <a:pt x="51" y="148"/>
                    <a:pt x="45" y="146"/>
                  </a:cubicBezTo>
                  <a:cubicBezTo>
                    <a:pt x="39" y="144"/>
                    <a:pt x="33" y="141"/>
                    <a:pt x="29" y="137"/>
                  </a:cubicBezTo>
                  <a:lnTo>
                    <a:pt x="0" y="105"/>
                  </a:lnTo>
                  <a:close/>
                  <a:moveTo>
                    <a:pt x="84" y="62"/>
                  </a:moveTo>
                  <a:cubicBezTo>
                    <a:pt x="91" y="69"/>
                    <a:pt x="91" y="69"/>
                    <a:pt x="91" y="69"/>
                  </a:cubicBezTo>
                  <a:cubicBezTo>
                    <a:pt x="96" y="74"/>
                    <a:pt x="102" y="75"/>
                    <a:pt x="109" y="72"/>
                  </a:cubicBezTo>
                  <a:cubicBezTo>
                    <a:pt x="111" y="71"/>
                    <a:pt x="114" y="69"/>
                    <a:pt x="117" y="67"/>
                  </a:cubicBezTo>
                  <a:cubicBezTo>
                    <a:pt x="122" y="62"/>
                    <a:pt x="124" y="58"/>
                    <a:pt x="124" y="53"/>
                  </a:cubicBezTo>
                  <a:cubicBezTo>
                    <a:pt x="125" y="49"/>
                    <a:pt x="123" y="45"/>
                    <a:pt x="120" y="42"/>
                  </a:cubicBezTo>
                  <a:cubicBezTo>
                    <a:pt x="113" y="35"/>
                    <a:pt x="113" y="35"/>
                    <a:pt x="113" y="35"/>
                  </a:cubicBezTo>
                  <a:lnTo>
                    <a:pt x="84" y="62"/>
                  </a:lnTo>
                  <a:close/>
                  <a:moveTo>
                    <a:pt x="34" y="108"/>
                  </a:moveTo>
                  <a:cubicBezTo>
                    <a:pt x="41" y="115"/>
                    <a:pt x="41" y="115"/>
                    <a:pt x="41" y="115"/>
                  </a:cubicBezTo>
                  <a:cubicBezTo>
                    <a:pt x="46" y="121"/>
                    <a:pt x="53" y="122"/>
                    <a:pt x="61" y="119"/>
                  </a:cubicBezTo>
                  <a:cubicBezTo>
                    <a:pt x="64" y="118"/>
                    <a:pt x="66" y="116"/>
                    <a:pt x="69" y="114"/>
                  </a:cubicBezTo>
                  <a:cubicBezTo>
                    <a:pt x="75" y="108"/>
                    <a:pt x="79" y="102"/>
                    <a:pt x="80" y="97"/>
                  </a:cubicBezTo>
                  <a:cubicBezTo>
                    <a:pt x="80" y="93"/>
                    <a:pt x="79" y="88"/>
                    <a:pt x="75" y="84"/>
                  </a:cubicBezTo>
                  <a:cubicBezTo>
                    <a:pt x="68" y="77"/>
                    <a:pt x="68" y="77"/>
                    <a:pt x="68" y="77"/>
                  </a:cubicBezTo>
                  <a:lnTo>
                    <a:pt x="34" y="108"/>
                  </a:lnTo>
                  <a:close/>
                </a:path>
              </a:pathLst>
            </a:custGeom>
            <a:solidFill>
              <a:srgbClr val="DF3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2" name="Freeform 476"/>
            <p:cNvSpPr>
              <a:spLocks/>
            </p:cNvSpPr>
            <p:nvPr/>
          </p:nvSpPr>
          <p:spPr bwMode="auto">
            <a:xfrm>
              <a:off x="1785" y="600"/>
              <a:ext cx="236" cy="227"/>
            </a:xfrm>
            <a:custGeom>
              <a:avLst/>
              <a:gdLst>
                <a:gd name="T0" fmla="*/ 10 w 150"/>
                <a:gd name="T1" fmla="*/ 133 h 145"/>
                <a:gd name="T2" fmla="*/ 0 w 150"/>
                <a:gd name="T3" fmla="*/ 106 h 145"/>
                <a:gd name="T4" fmla="*/ 12 w 150"/>
                <a:gd name="T5" fmla="*/ 81 h 145"/>
                <a:gd name="T6" fmla="*/ 100 w 150"/>
                <a:gd name="T7" fmla="*/ 0 h 145"/>
                <a:gd name="T8" fmla="*/ 115 w 150"/>
                <a:gd name="T9" fmla="*/ 16 h 145"/>
                <a:gd name="T10" fmla="*/ 27 w 150"/>
                <a:gd name="T11" fmla="*/ 97 h 145"/>
                <a:gd name="T12" fmla="*/ 23 w 150"/>
                <a:gd name="T13" fmla="*/ 107 h 145"/>
                <a:gd name="T14" fmla="*/ 27 w 150"/>
                <a:gd name="T15" fmla="*/ 116 h 145"/>
                <a:gd name="T16" fmla="*/ 36 w 150"/>
                <a:gd name="T17" fmla="*/ 121 h 145"/>
                <a:gd name="T18" fmla="*/ 46 w 150"/>
                <a:gd name="T19" fmla="*/ 117 h 145"/>
                <a:gd name="T20" fmla="*/ 133 w 150"/>
                <a:gd name="T21" fmla="*/ 36 h 145"/>
                <a:gd name="T22" fmla="*/ 150 w 150"/>
                <a:gd name="T23" fmla="*/ 54 h 145"/>
                <a:gd name="T24" fmla="*/ 62 w 150"/>
                <a:gd name="T25" fmla="*/ 135 h 145"/>
                <a:gd name="T26" fmla="*/ 35 w 150"/>
                <a:gd name="T27" fmla="*/ 145 h 145"/>
                <a:gd name="T28" fmla="*/ 10 w 150"/>
                <a:gd name="T29" fmla="*/ 13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0" h="145">
                  <a:moveTo>
                    <a:pt x="10" y="133"/>
                  </a:moveTo>
                  <a:cubicBezTo>
                    <a:pt x="3" y="125"/>
                    <a:pt x="0" y="117"/>
                    <a:pt x="0" y="106"/>
                  </a:cubicBezTo>
                  <a:cubicBezTo>
                    <a:pt x="0" y="96"/>
                    <a:pt x="4" y="88"/>
                    <a:pt x="12" y="81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15" y="16"/>
                    <a:pt x="115" y="16"/>
                    <a:pt x="115" y="16"/>
                  </a:cubicBezTo>
                  <a:cubicBezTo>
                    <a:pt x="27" y="97"/>
                    <a:pt x="27" y="97"/>
                    <a:pt x="27" y="97"/>
                  </a:cubicBezTo>
                  <a:cubicBezTo>
                    <a:pt x="25" y="100"/>
                    <a:pt x="23" y="103"/>
                    <a:pt x="23" y="107"/>
                  </a:cubicBezTo>
                  <a:cubicBezTo>
                    <a:pt x="23" y="110"/>
                    <a:pt x="24" y="114"/>
                    <a:pt x="27" y="116"/>
                  </a:cubicBezTo>
                  <a:cubicBezTo>
                    <a:pt x="29" y="119"/>
                    <a:pt x="32" y="121"/>
                    <a:pt x="36" y="121"/>
                  </a:cubicBezTo>
                  <a:cubicBezTo>
                    <a:pt x="40" y="121"/>
                    <a:pt x="43" y="120"/>
                    <a:pt x="46" y="117"/>
                  </a:cubicBezTo>
                  <a:cubicBezTo>
                    <a:pt x="133" y="36"/>
                    <a:pt x="133" y="36"/>
                    <a:pt x="133" y="36"/>
                  </a:cubicBezTo>
                  <a:cubicBezTo>
                    <a:pt x="150" y="54"/>
                    <a:pt x="150" y="54"/>
                    <a:pt x="150" y="54"/>
                  </a:cubicBezTo>
                  <a:cubicBezTo>
                    <a:pt x="62" y="135"/>
                    <a:pt x="62" y="135"/>
                    <a:pt x="62" y="135"/>
                  </a:cubicBezTo>
                  <a:cubicBezTo>
                    <a:pt x="54" y="142"/>
                    <a:pt x="46" y="145"/>
                    <a:pt x="35" y="145"/>
                  </a:cubicBezTo>
                  <a:cubicBezTo>
                    <a:pt x="25" y="144"/>
                    <a:pt x="17" y="140"/>
                    <a:pt x="10" y="133"/>
                  </a:cubicBezTo>
                  <a:close/>
                </a:path>
              </a:pathLst>
            </a:custGeom>
            <a:solidFill>
              <a:srgbClr val="DF3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3" name="Freeform 477"/>
            <p:cNvSpPr>
              <a:spLocks/>
            </p:cNvSpPr>
            <p:nvPr/>
          </p:nvSpPr>
          <p:spPr bwMode="auto">
            <a:xfrm>
              <a:off x="1886" y="727"/>
              <a:ext cx="216" cy="214"/>
            </a:xfrm>
            <a:custGeom>
              <a:avLst/>
              <a:gdLst>
                <a:gd name="T0" fmla="*/ 66 w 138"/>
                <a:gd name="T1" fmla="*/ 123 h 136"/>
                <a:gd name="T2" fmla="*/ 40 w 138"/>
                <a:gd name="T3" fmla="*/ 135 h 136"/>
                <a:gd name="T4" fmla="*/ 21 w 138"/>
                <a:gd name="T5" fmla="*/ 131 h 136"/>
                <a:gd name="T6" fmla="*/ 11 w 138"/>
                <a:gd name="T7" fmla="*/ 123 h 136"/>
                <a:gd name="T8" fmla="*/ 1 w 138"/>
                <a:gd name="T9" fmla="*/ 101 h 136"/>
                <a:gd name="T10" fmla="*/ 4 w 138"/>
                <a:gd name="T11" fmla="*/ 82 h 136"/>
                <a:gd name="T12" fmla="*/ 16 w 138"/>
                <a:gd name="T13" fmla="*/ 64 h 136"/>
                <a:gd name="T14" fmla="*/ 32 w 138"/>
                <a:gd name="T15" fmla="*/ 79 h 136"/>
                <a:gd name="T16" fmla="*/ 23 w 138"/>
                <a:gd name="T17" fmla="*/ 97 h 136"/>
                <a:gd name="T18" fmla="*/ 26 w 138"/>
                <a:gd name="T19" fmla="*/ 107 h 136"/>
                <a:gd name="T20" fmla="*/ 40 w 138"/>
                <a:gd name="T21" fmla="*/ 111 h 136"/>
                <a:gd name="T22" fmla="*/ 49 w 138"/>
                <a:gd name="T23" fmla="*/ 106 h 136"/>
                <a:gd name="T24" fmla="*/ 57 w 138"/>
                <a:gd name="T25" fmla="*/ 87 h 136"/>
                <a:gd name="T26" fmla="*/ 58 w 138"/>
                <a:gd name="T27" fmla="*/ 58 h 136"/>
                <a:gd name="T28" fmla="*/ 61 w 138"/>
                <a:gd name="T29" fmla="*/ 32 h 136"/>
                <a:gd name="T30" fmla="*/ 74 w 138"/>
                <a:gd name="T31" fmla="*/ 14 h 136"/>
                <a:gd name="T32" fmla="*/ 107 w 138"/>
                <a:gd name="T33" fmla="*/ 2 h 136"/>
                <a:gd name="T34" fmla="*/ 126 w 138"/>
                <a:gd name="T35" fmla="*/ 14 h 136"/>
                <a:gd name="T36" fmla="*/ 137 w 138"/>
                <a:gd name="T37" fmla="*/ 33 h 136"/>
                <a:gd name="T38" fmla="*/ 136 w 138"/>
                <a:gd name="T39" fmla="*/ 50 h 136"/>
                <a:gd name="T40" fmla="*/ 126 w 138"/>
                <a:gd name="T41" fmla="*/ 66 h 136"/>
                <a:gd name="T42" fmla="*/ 108 w 138"/>
                <a:gd name="T43" fmla="*/ 52 h 136"/>
                <a:gd name="T44" fmla="*/ 115 w 138"/>
                <a:gd name="T45" fmla="*/ 38 h 136"/>
                <a:gd name="T46" fmla="*/ 111 w 138"/>
                <a:gd name="T47" fmla="*/ 29 h 136"/>
                <a:gd name="T48" fmla="*/ 101 w 138"/>
                <a:gd name="T49" fmla="*/ 25 h 136"/>
                <a:gd name="T50" fmla="*/ 90 w 138"/>
                <a:gd name="T51" fmla="*/ 31 h 136"/>
                <a:gd name="T52" fmla="*/ 81 w 138"/>
                <a:gd name="T53" fmla="*/ 52 h 136"/>
                <a:gd name="T54" fmla="*/ 81 w 138"/>
                <a:gd name="T55" fmla="*/ 67 h 136"/>
                <a:gd name="T56" fmla="*/ 81 w 138"/>
                <a:gd name="T57" fmla="*/ 81 h 136"/>
                <a:gd name="T58" fmla="*/ 77 w 138"/>
                <a:gd name="T59" fmla="*/ 102 h 136"/>
                <a:gd name="T60" fmla="*/ 75 w 138"/>
                <a:gd name="T61" fmla="*/ 110 h 136"/>
                <a:gd name="T62" fmla="*/ 66 w 138"/>
                <a:gd name="T63" fmla="*/ 12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8" h="136">
                  <a:moveTo>
                    <a:pt x="66" y="123"/>
                  </a:moveTo>
                  <a:cubicBezTo>
                    <a:pt x="58" y="130"/>
                    <a:pt x="50" y="134"/>
                    <a:pt x="40" y="135"/>
                  </a:cubicBezTo>
                  <a:cubicBezTo>
                    <a:pt x="34" y="136"/>
                    <a:pt x="27" y="135"/>
                    <a:pt x="21" y="131"/>
                  </a:cubicBezTo>
                  <a:cubicBezTo>
                    <a:pt x="18" y="129"/>
                    <a:pt x="14" y="126"/>
                    <a:pt x="11" y="123"/>
                  </a:cubicBezTo>
                  <a:cubicBezTo>
                    <a:pt x="5" y="116"/>
                    <a:pt x="1" y="109"/>
                    <a:pt x="1" y="101"/>
                  </a:cubicBezTo>
                  <a:cubicBezTo>
                    <a:pt x="0" y="95"/>
                    <a:pt x="1" y="89"/>
                    <a:pt x="4" y="82"/>
                  </a:cubicBezTo>
                  <a:cubicBezTo>
                    <a:pt x="6" y="76"/>
                    <a:pt x="10" y="70"/>
                    <a:pt x="16" y="64"/>
                  </a:cubicBezTo>
                  <a:cubicBezTo>
                    <a:pt x="32" y="79"/>
                    <a:pt x="32" y="79"/>
                    <a:pt x="32" y="79"/>
                  </a:cubicBezTo>
                  <a:cubicBezTo>
                    <a:pt x="26" y="86"/>
                    <a:pt x="23" y="92"/>
                    <a:pt x="23" y="97"/>
                  </a:cubicBezTo>
                  <a:cubicBezTo>
                    <a:pt x="23" y="102"/>
                    <a:pt x="24" y="105"/>
                    <a:pt x="26" y="107"/>
                  </a:cubicBezTo>
                  <a:cubicBezTo>
                    <a:pt x="30" y="111"/>
                    <a:pt x="34" y="112"/>
                    <a:pt x="40" y="111"/>
                  </a:cubicBezTo>
                  <a:cubicBezTo>
                    <a:pt x="43" y="111"/>
                    <a:pt x="46" y="109"/>
                    <a:pt x="49" y="106"/>
                  </a:cubicBezTo>
                  <a:cubicBezTo>
                    <a:pt x="54" y="102"/>
                    <a:pt x="57" y="95"/>
                    <a:pt x="57" y="87"/>
                  </a:cubicBezTo>
                  <a:cubicBezTo>
                    <a:pt x="57" y="80"/>
                    <a:pt x="58" y="71"/>
                    <a:pt x="58" y="58"/>
                  </a:cubicBezTo>
                  <a:cubicBezTo>
                    <a:pt x="58" y="47"/>
                    <a:pt x="59" y="39"/>
                    <a:pt x="61" y="32"/>
                  </a:cubicBezTo>
                  <a:cubicBezTo>
                    <a:pt x="64" y="25"/>
                    <a:pt x="68" y="19"/>
                    <a:pt x="74" y="14"/>
                  </a:cubicBezTo>
                  <a:cubicBezTo>
                    <a:pt x="84" y="4"/>
                    <a:pt x="95" y="0"/>
                    <a:pt x="107" y="2"/>
                  </a:cubicBezTo>
                  <a:cubicBezTo>
                    <a:pt x="114" y="4"/>
                    <a:pt x="121" y="8"/>
                    <a:pt x="126" y="14"/>
                  </a:cubicBezTo>
                  <a:cubicBezTo>
                    <a:pt x="132" y="20"/>
                    <a:pt x="136" y="26"/>
                    <a:pt x="137" y="33"/>
                  </a:cubicBezTo>
                  <a:cubicBezTo>
                    <a:pt x="138" y="39"/>
                    <a:pt x="137" y="44"/>
                    <a:pt x="136" y="50"/>
                  </a:cubicBezTo>
                  <a:cubicBezTo>
                    <a:pt x="134" y="55"/>
                    <a:pt x="130" y="61"/>
                    <a:pt x="126" y="66"/>
                  </a:cubicBezTo>
                  <a:cubicBezTo>
                    <a:pt x="108" y="52"/>
                    <a:pt x="108" y="52"/>
                    <a:pt x="108" y="52"/>
                  </a:cubicBezTo>
                  <a:cubicBezTo>
                    <a:pt x="112" y="47"/>
                    <a:pt x="114" y="43"/>
                    <a:pt x="115" y="38"/>
                  </a:cubicBezTo>
                  <a:cubicBezTo>
                    <a:pt x="115" y="35"/>
                    <a:pt x="114" y="32"/>
                    <a:pt x="111" y="29"/>
                  </a:cubicBezTo>
                  <a:cubicBezTo>
                    <a:pt x="109" y="25"/>
                    <a:pt x="105" y="24"/>
                    <a:pt x="101" y="25"/>
                  </a:cubicBezTo>
                  <a:cubicBezTo>
                    <a:pt x="97" y="26"/>
                    <a:pt x="94" y="28"/>
                    <a:pt x="90" y="31"/>
                  </a:cubicBezTo>
                  <a:cubicBezTo>
                    <a:pt x="85" y="36"/>
                    <a:pt x="82" y="43"/>
                    <a:pt x="81" y="52"/>
                  </a:cubicBezTo>
                  <a:cubicBezTo>
                    <a:pt x="80" y="56"/>
                    <a:pt x="80" y="61"/>
                    <a:pt x="81" y="67"/>
                  </a:cubicBezTo>
                  <a:cubicBezTo>
                    <a:pt x="81" y="74"/>
                    <a:pt x="81" y="79"/>
                    <a:pt x="81" y="81"/>
                  </a:cubicBezTo>
                  <a:cubicBezTo>
                    <a:pt x="81" y="89"/>
                    <a:pt x="79" y="96"/>
                    <a:pt x="77" y="102"/>
                  </a:cubicBezTo>
                  <a:cubicBezTo>
                    <a:pt x="77" y="105"/>
                    <a:pt x="76" y="108"/>
                    <a:pt x="75" y="110"/>
                  </a:cubicBezTo>
                  <a:cubicBezTo>
                    <a:pt x="72" y="115"/>
                    <a:pt x="69" y="120"/>
                    <a:pt x="66" y="123"/>
                  </a:cubicBezTo>
                  <a:close/>
                </a:path>
              </a:pathLst>
            </a:custGeom>
            <a:solidFill>
              <a:srgbClr val="DF3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4" name="Freeform 478"/>
            <p:cNvSpPr>
              <a:spLocks/>
            </p:cNvSpPr>
            <p:nvPr/>
          </p:nvSpPr>
          <p:spPr bwMode="auto">
            <a:xfrm>
              <a:off x="1966" y="818"/>
              <a:ext cx="202" cy="192"/>
            </a:xfrm>
            <a:custGeom>
              <a:avLst/>
              <a:gdLst>
                <a:gd name="T0" fmla="*/ 25 w 202"/>
                <a:gd name="T1" fmla="*/ 192 h 192"/>
                <a:gd name="T2" fmla="*/ 0 w 202"/>
                <a:gd name="T3" fmla="*/ 165 h 192"/>
                <a:gd name="T4" fmla="*/ 177 w 202"/>
                <a:gd name="T5" fmla="*/ 0 h 192"/>
                <a:gd name="T6" fmla="*/ 202 w 202"/>
                <a:gd name="T7" fmla="*/ 27 h 192"/>
                <a:gd name="T8" fmla="*/ 25 w 202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192">
                  <a:moveTo>
                    <a:pt x="25" y="192"/>
                  </a:moveTo>
                  <a:lnTo>
                    <a:pt x="0" y="165"/>
                  </a:lnTo>
                  <a:lnTo>
                    <a:pt x="177" y="0"/>
                  </a:lnTo>
                  <a:lnTo>
                    <a:pt x="202" y="27"/>
                  </a:lnTo>
                  <a:lnTo>
                    <a:pt x="25" y="192"/>
                  </a:lnTo>
                  <a:close/>
                </a:path>
              </a:pathLst>
            </a:custGeom>
            <a:solidFill>
              <a:srgbClr val="DF3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5" name="Freeform 479"/>
            <p:cNvSpPr>
              <a:spLocks/>
            </p:cNvSpPr>
            <p:nvPr/>
          </p:nvSpPr>
          <p:spPr bwMode="auto">
            <a:xfrm>
              <a:off x="2013" y="868"/>
              <a:ext cx="264" cy="260"/>
            </a:xfrm>
            <a:custGeom>
              <a:avLst/>
              <a:gdLst>
                <a:gd name="T0" fmla="*/ 206 w 264"/>
                <a:gd name="T1" fmla="*/ 32 h 260"/>
                <a:gd name="T2" fmla="*/ 119 w 264"/>
                <a:gd name="T3" fmla="*/ 178 h 260"/>
                <a:gd name="T4" fmla="*/ 239 w 264"/>
                <a:gd name="T5" fmla="*/ 66 h 260"/>
                <a:gd name="T6" fmla="*/ 264 w 264"/>
                <a:gd name="T7" fmla="*/ 93 h 260"/>
                <a:gd name="T8" fmla="*/ 86 w 264"/>
                <a:gd name="T9" fmla="*/ 260 h 260"/>
                <a:gd name="T10" fmla="*/ 60 w 264"/>
                <a:gd name="T11" fmla="*/ 230 h 260"/>
                <a:gd name="T12" fmla="*/ 140 w 264"/>
                <a:gd name="T13" fmla="*/ 87 h 260"/>
                <a:gd name="T14" fmla="*/ 25 w 264"/>
                <a:gd name="T15" fmla="*/ 194 h 260"/>
                <a:gd name="T16" fmla="*/ 0 w 264"/>
                <a:gd name="T17" fmla="*/ 165 h 260"/>
                <a:gd name="T18" fmla="*/ 179 w 264"/>
                <a:gd name="T19" fmla="*/ 0 h 260"/>
                <a:gd name="T20" fmla="*/ 206 w 264"/>
                <a:gd name="T21" fmla="*/ 32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4" h="260">
                  <a:moveTo>
                    <a:pt x="206" y="32"/>
                  </a:moveTo>
                  <a:lnTo>
                    <a:pt x="119" y="178"/>
                  </a:lnTo>
                  <a:lnTo>
                    <a:pt x="239" y="66"/>
                  </a:lnTo>
                  <a:lnTo>
                    <a:pt x="264" y="93"/>
                  </a:lnTo>
                  <a:lnTo>
                    <a:pt x="86" y="260"/>
                  </a:lnTo>
                  <a:lnTo>
                    <a:pt x="60" y="230"/>
                  </a:lnTo>
                  <a:lnTo>
                    <a:pt x="140" y="87"/>
                  </a:lnTo>
                  <a:lnTo>
                    <a:pt x="25" y="194"/>
                  </a:lnTo>
                  <a:lnTo>
                    <a:pt x="0" y="165"/>
                  </a:lnTo>
                  <a:lnTo>
                    <a:pt x="179" y="0"/>
                  </a:lnTo>
                  <a:lnTo>
                    <a:pt x="206" y="32"/>
                  </a:lnTo>
                  <a:close/>
                </a:path>
              </a:pathLst>
            </a:custGeom>
            <a:solidFill>
              <a:srgbClr val="DF3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6" name="Freeform 480"/>
            <p:cNvSpPr>
              <a:spLocks/>
            </p:cNvSpPr>
            <p:nvPr/>
          </p:nvSpPr>
          <p:spPr bwMode="auto">
            <a:xfrm>
              <a:off x="2121" y="986"/>
              <a:ext cx="250" cy="242"/>
            </a:xfrm>
            <a:custGeom>
              <a:avLst/>
              <a:gdLst>
                <a:gd name="T0" fmla="*/ 0 w 250"/>
                <a:gd name="T1" fmla="*/ 165 h 242"/>
                <a:gd name="T2" fmla="*/ 178 w 250"/>
                <a:gd name="T3" fmla="*/ 0 h 242"/>
                <a:gd name="T4" fmla="*/ 250 w 250"/>
                <a:gd name="T5" fmla="*/ 76 h 242"/>
                <a:gd name="T6" fmla="*/ 222 w 250"/>
                <a:gd name="T7" fmla="*/ 101 h 242"/>
                <a:gd name="T8" fmla="*/ 176 w 250"/>
                <a:gd name="T9" fmla="*/ 52 h 242"/>
                <a:gd name="T10" fmla="*/ 127 w 250"/>
                <a:gd name="T11" fmla="*/ 96 h 242"/>
                <a:gd name="T12" fmla="*/ 160 w 250"/>
                <a:gd name="T13" fmla="*/ 134 h 242"/>
                <a:gd name="T14" fmla="*/ 134 w 250"/>
                <a:gd name="T15" fmla="*/ 157 h 242"/>
                <a:gd name="T16" fmla="*/ 101 w 250"/>
                <a:gd name="T17" fmla="*/ 121 h 242"/>
                <a:gd name="T18" fmla="*/ 52 w 250"/>
                <a:gd name="T19" fmla="*/ 167 h 242"/>
                <a:gd name="T20" fmla="*/ 98 w 250"/>
                <a:gd name="T21" fmla="*/ 217 h 242"/>
                <a:gd name="T22" fmla="*/ 71 w 250"/>
                <a:gd name="T23" fmla="*/ 242 h 242"/>
                <a:gd name="T24" fmla="*/ 0 w 250"/>
                <a:gd name="T25" fmla="*/ 165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0" h="242">
                  <a:moveTo>
                    <a:pt x="0" y="165"/>
                  </a:moveTo>
                  <a:lnTo>
                    <a:pt x="178" y="0"/>
                  </a:lnTo>
                  <a:lnTo>
                    <a:pt x="250" y="76"/>
                  </a:lnTo>
                  <a:lnTo>
                    <a:pt x="222" y="101"/>
                  </a:lnTo>
                  <a:lnTo>
                    <a:pt x="176" y="52"/>
                  </a:lnTo>
                  <a:lnTo>
                    <a:pt x="127" y="96"/>
                  </a:lnTo>
                  <a:lnTo>
                    <a:pt x="160" y="134"/>
                  </a:lnTo>
                  <a:lnTo>
                    <a:pt x="134" y="157"/>
                  </a:lnTo>
                  <a:lnTo>
                    <a:pt x="101" y="121"/>
                  </a:lnTo>
                  <a:lnTo>
                    <a:pt x="52" y="167"/>
                  </a:lnTo>
                  <a:lnTo>
                    <a:pt x="98" y="217"/>
                  </a:lnTo>
                  <a:lnTo>
                    <a:pt x="71" y="242"/>
                  </a:lnTo>
                  <a:lnTo>
                    <a:pt x="0" y="165"/>
                  </a:lnTo>
                  <a:close/>
                </a:path>
              </a:pathLst>
            </a:custGeom>
            <a:solidFill>
              <a:srgbClr val="DF3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7" name="Freeform 481"/>
            <p:cNvSpPr>
              <a:spLocks/>
            </p:cNvSpPr>
            <p:nvPr/>
          </p:nvSpPr>
          <p:spPr bwMode="auto">
            <a:xfrm>
              <a:off x="2231" y="1102"/>
              <a:ext cx="217" cy="212"/>
            </a:xfrm>
            <a:custGeom>
              <a:avLst/>
              <a:gdLst>
                <a:gd name="T0" fmla="*/ 66 w 138"/>
                <a:gd name="T1" fmla="*/ 122 h 135"/>
                <a:gd name="T2" fmla="*/ 40 w 138"/>
                <a:gd name="T3" fmla="*/ 134 h 135"/>
                <a:gd name="T4" fmla="*/ 22 w 138"/>
                <a:gd name="T5" fmla="*/ 130 h 135"/>
                <a:gd name="T6" fmla="*/ 11 w 138"/>
                <a:gd name="T7" fmla="*/ 122 h 135"/>
                <a:gd name="T8" fmla="*/ 1 w 138"/>
                <a:gd name="T9" fmla="*/ 101 h 135"/>
                <a:gd name="T10" fmla="*/ 4 w 138"/>
                <a:gd name="T11" fmla="*/ 82 h 135"/>
                <a:gd name="T12" fmla="*/ 17 w 138"/>
                <a:gd name="T13" fmla="*/ 63 h 135"/>
                <a:gd name="T14" fmla="*/ 33 w 138"/>
                <a:gd name="T15" fmla="*/ 78 h 135"/>
                <a:gd name="T16" fmla="*/ 23 w 138"/>
                <a:gd name="T17" fmla="*/ 97 h 135"/>
                <a:gd name="T18" fmla="*/ 27 w 138"/>
                <a:gd name="T19" fmla="*/ 107 h 135"/>
                <a:gd name="T20" fmla="*/ 41 w 138"/>
                <a:gd name="T21" fmla="*/ 111 h 135"/>
                <a:gd name="T22" fmla="*/ 50 w 138"/>
                <a:gd name="T23" fmla="*/ 105 h 135"/>
                <a:gd name="T24" fmla="*/ 58 w 138"/>
                <a:gd name="T25" fmla="*/ 86 h 135"/>
                <a:gd name="T26" fmla="*/ 58 w 138"/>
                <a:gd name="T27" fmla="*/ 57 h 135"/>
                <a:gd name="T28" fmla="*/ 62 w 138"/>
                <a:gd name="T29" fmla="*/ 32 h 135"/>
                <a:gd name="T30" fmla="*/ 74 w 138"/>
                <a:gd name="T31" fmla="*/ 13 h 135"/>
                <a:gd name="T32" fmla="*/ 107 w 138"/>
                <a:gd name="T33" fmla="*/ 2 h 135"/>
                <a:gd name="T34" fmla="*/ 127 w 138"/>
                <a:gd name="T35" fmla="*/ 13 h 135"/>
                <a:gd name="T36" fmla="*/ 137 w 138"/>
                <a:gd name="T37" fmla="*/ 33 h 135"/>
                <a:gd name="T38" fmla="*/ 136 w 138"/>
                <a:gd name="T39" fmla="*/ 49 h 135"/>
                <a:gd name="T40" fmla="*/ 126 w 138"/>
                <a:gd name="T41" fmla="*/ 65 h 135"/>
                <a:gd name="T42" fmla="*/ 108 w 138"/>
                <a:gd name="T43" fmla="*/ 51 h 135"/>
                <a:gd name="T44" fmla="*/ 115 w 138"/>
                <a:gd name="T45" fmla="*/ 37 h 135"/>
                <a:gd name="T46" fmla="*/ 112 w 138"/>
                <a:gd name="T47" fmla="*/ 28 h 135"/>
                <a:gd name="T48" fmla="*/ 101 w 138"/>
                <a:gd name="T49" fmla="*/ 25 h 135"/>
                <a:gd name="T50" fmla="*/ 91 w 138"/>
                <a:gd name="T51" fmla="*/ 30 h 135"/>
                <a:gd name="T52" fmla="*/ 81 w 138"/>
                <a:gd name="T53" fmla="*/ 52 h 135"/>
                <a:gd name="T54" fmla="*/ 81 w 138"/>
                <a:gd name="T55" fmla="*/ 66 h 135"/>
                <a:gd name="T56" fmla="*/ 81 w 138"/>
                <a:gd name="T57" fmla="*/ 80 h 135"/>
                <a:gd name="T58" fmla="*/ 78 w 138"/>
                <a:gd name="T59" fmla="*/ 102 h 135"/>
                <a:gd name="T60" fmla="*/ 75 w 138"/>
                <a:gd name="T61" fmla="*/ 109 h 135"/>
                <a:gd name="T62" fmla="*/ 66 w 138"/>
                <a:gd name="T63" fmla="*/ 12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8" h="135">
                  <a:moveTo>
                    <a:pt x="66" y="122"/>
                  </a:moveTo>
                  <a:cubicBezTo>
                    <a:pt x="59" y="129"/>
                    <a:pt x="50" y="134"/>
                    <a:pt x="40" y="134"/>
                  </a:cubicBezTo>
                  <a:cubicBezTo>
                    <a:pt x="34" y="135"/>
                    <a:pt x="28" y="134"/>
                    <a:pt x="22" y="130"/>
                  </a:cubicBezTo>
                  <a:cubicBezTo>
                    <a:pt x="18" y="128"/>
                    <a:pt x="15" y="125"/>
                    <a:pt x="11" y="122"/>
                  </a:cubicBezTo>
                  <a:cubicBezTo>
                    <a:pt x="5" y="115"/>
                    <a:pt x="2" y="108"/>
                    <a:pt x="1" y="101"/>
                  </a:cubicBezTo>
                  <a:cubicBezTo>
                    <a:pt x="0" y="94"/>
                    <a:pt x="1" y="88"/>
                    <a:pt x="4" y="82"/>
                  </a:cubicBezTo>
                  <a:cubicBezTo>
                    <a:pt x="7" y="75"/>
                    <a:pt x="11" y="69"/>
                    <a:pt x="17" y="63"/>
                  </a:cubicBezTo>
                  <a:cubicBezTo>
                    <a:pt x="33" y="78"/>
                    <a:pt x="33" y="78"/>
                    <a:pt x="33" y="78"/>
                  </a:cubicBezTo>
                  <a:cubicBezTo>
                    <a:pt x="27" y="85"/>
                    <a:pt x="24" y="91"/>
                    <a:pt x="23" y="97"/>
                  </a:cubicBezTo>
                  <a:cubicBezTo>
                    <a:pt x="23" y="101"/>
                    <a:pt x="24" y="104"/>
                    <a:pt x="27" y="107"/>
                  </a:cubicBezTo>
                  <a:cubicBezTo>
                    <a:pt x="30" y="110"/>
                    <a:pt x="35" y="112"/>
                    <a:pt x="41" y="111"/>
                  </a:cubicBezTo>
                  <a:cubicBezTo>
                    <a:pt x="43" y="110"/>
                    <a:pt x="46" y="108"/>
                    <a:pt x="50" y="105"/>
                  </a:cubicBezTo>
                  <a:cubicBezTo>
                    <a:pt x="54" y="101"/>
                    <a:pt x="57" y="94"/>
                    <a:pt x="58" y="86"/>
                  </a:cubicBezTo>
                  <a:cubicBezTo>
                    <a:pt x="58" y="80"/>
                    <a:pt x="58" y="70"/>
                    <a:pt x="58" y="57"/>
                  </a:cubicBezTo>
                  <a:cubicBezTo>
                    <a:pt x="58" y="47"/>
                    <a:pt x="60" y="38"/>
                    <a:pt x="62" y="32"/>
                  </a:cubicBezTo>
                  <a:cubicBezTo>
                    <a:pt x="64" y="24"/>
                    <a:pt x="68" y="18"/>
                    <a:pt x="74" y="13"/>
                  </a:cubicBezTo>
                  <a:cubicBezTo>
                    <a:pt x="85" y="3"/>
                    <a:pt x="96" y="0"/>
                    <a:pt x="107" y="2"/>
                  </a:cubicBezTo>
                  <a:cubicBezTo>
                    <a:pt x="115" y="3"/>
                    <a:pt x="121" y="7"/>
                    <a:pt x="127" y="13"/>
                  </a:cubicBezTo>
                  <a:cubicBezTo>
                    <a:pt x="133" y="19"/>
                    <a:pt x="136" y="26"/>
                    <a:pt x="137" y="33"/>
                  </a:cubicBezTo>
                  <a:cubicBezTo>
                    <a:pt x="138" y="38"/>
                    <a:pt x="138" y="43"/>
                    <a:pt x="136" y="49"/>
                  </a:cubicBezTo>
                  <a:cubicBezTo>
                    <a:pt x="134" y="55"/>
                    <a:pt x="131" y="60"/>
                    <a:pt x="126" y="65"/>
                  </a:cubicBezTo>
                  <a:cubicBezTo>
                    <a:pt x="108" y="51"/>
                    <a:pt x="108" y="51"/>
                    <a:pt x="108" y="51"/>
                  </a:cubicBezTo>
                  <a:cubicBezTo>
                    <a:pt x="112" y="47"/>
                    <a:pt x="115" y="42"/>
                    <a:pt x="115" y="37"/>
                  </a:cubicBezTo>
                  <a:cubicBezTo>
                    <a:pt x="116" y="34"/>
                    <a:pt x="115" y="31"/>
                    <a:pt x="112" y="28"/>
                  </a:cubicBezTo>
                  <a:cubicBezTo>
                    <a:pt x="109" y="25"/>
                    <a:pt x="105" y="24"/>
                    <a:pt x="101" y="25"/>
                  </a:cubicBezTo>
                  <a:cubicBezTo>
                    <a:pt x="98" y="25"/>
                    <a:pt x="94" y="27"/>
                    <a:pt x="91" y="30"/>
                  </a:cubicBezTo>
                  <a:cubicBezTo>
                    <a:pt x="86" y="35"/>
                    <a:pt x="83" y="42"/>
                    <a:pt x="81" y="52"/>
                  </a:cubicBezTo>
                  <a:cubicBezTo>
                    <a:pt x="81" y="55"/>
                    <a:pt x="81" y="60"/>
                    <a:pt x="81" y="66"/>
                  </a:cubicBezTo>
                  <a:cubicBezTo>
                    <a:pt x="81" y="73"/>
                    <a:pt x="82" y="78"/>
                    <a:pt x="81" y="80"/>
                  </a:cubicBezTo>
                  <a:cubicBezTo>
                    <a:pt x="81" y="88"/>
                    <a:pt x="80" y="96"/>
                    <a:pt x="78" y="102"/>
                  </a:cubicBezTo>
                  <a:cubicBezTo>
                    <a:pt x="77" y="105"/>
                    <a:pt x="76" y="107"/>
                    <a:pt x="75" y="109"/>
                  </a:cubicBezTo>
                  <a:cubicBezTo>
                    <a:pt x="72" y="115"/>
                    <a:pt x="70" y="119"/>
                    <a:pt x="66" y="122"/>
                  </a:cubicBezTo>
                  <a:close/>
                </a:path>
              </a:pathLst>
            </a:custGeom>
            <a:solidFill>
              <a:srgbClr val="DF3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8" name="Freeform 482"/>
            <p:cNvSpPr>
              <a:spLocks/>
            </p:cNvSpPr>
            <p:nvPr/>
          </p:nvSpPr>
          <p:spPr bwMode="auto">
            <a:xfrm>
              <a:off x="2332" y="1209"/>
              <a:ext cx="217" cy="214"/>
            </a:xfrm>
            <a:custGeom>
              <a:avLst/>
              <a:gdLst>
                <a:gd name="T0" fmla="*/ 66 w 138"/>
                <a:gd name="T1" fmla="*/ 122 h 136"/>
                <a:gd name="T2" fmla="*/ 40 w 138"/>
                <a:gd name="T3" fmla="*/ 135 h 136"/>
                <a:gd name="T4" fmla="*/ 21 w 138"/>
                <a:gd name="T5" fmla="*/ 131 h 136"/>
                <a:gd name="T6" fmla="*/ 11 w 138"/>
                <a:gd name="T7" fmla="*/ 122 h 136"/>
                <a:gd name="T8" fmla="*/ 0 w 138"/>
                <a:gd name="T9" fmla="*/ 101 h 136"/>
                <a:gd name="T10" fmla="*/ 3 w 138"/>
                <a:gd name="T11" fmla="*/ 82 h 136"/>
                <a:gd name="T12" fmla="*/ 16 w 138"/>
                <a:gd name="T13" fmla="*/ 63 h 136"/>
                <a:gd name="T14" fmla="*/ 32 w 138"/>
                <a:gd name="T15" fmla="*/ 79 h 136"/>
                <a:gd name="T16" fmla="*/ 23 w 138"/>
                <a:gd name="T17" fmla="*/ 97 h 136"/>
                <a:gd name="T18" fmla="*/ 26 w 138"/>
                <a:gd name="T19" fmla="*/ 107 h 136"/>
                <a:gd name="T20" fmla="*/ 40 w 138"/>
                <a:gd name="T21" fmla="*/ 111 h 136"/>
                <a:gd name="T22" fmla="*/ 49 w 138"/>
                <a:gd name="T23" fmla="*/ 106 h 136"/>
                <a:gd name="T24" fmla="*/ 57 w 138"/>
                <a:gd name="T25" fmla="*/ 86 h 136"/>
                <a:gd name="T26" fmla="*/ 57 w 138"/>
                <a:gd name="T27" fmla="*/ 58 h 136"/>
                <a:gd name="T28" fmla="*/ 61 w 138"/>
                <a:gd name="T29" fmla="*/ 32 h 136"/>
                <a:gd name="T30" fmla="*/ 74 w 138"/>
                <a:gd name="T31" fmla="*/ 13 h 136"/>
                <a:gd name="T32" fmla="*/ 107 w 138"/>
                <a:gd name="T33" fmla="*/ 2 h 136"/>
                <a:gd name="T34" fmla="*/ 126 w 138"/>
                <a:gd name="T35" fmla="*/ 14 h 136"/>
                <a:gd name="T36" fmla="*/ 137 w 138"/>
                <a:gd name="T37" fmla="*/ 33 h 136"/>
                <a:gd name="T38" fmla="*/ 135 w 138"/>
                <a:gd name="T39" fmla="*/ 49 h 136"/>
                <a:gd name="T40" fmla="*/ 126 w 138"/>
                <a:gd name="T41" fmla="*/ 65 h 136"/>
                <a:gd name="T42" fmla="*/ 108 w 138"/>
                <a:gd name="T43" fmla="*/ 52 h 136"/>
                <a:gd name="T44" fmla="*/ 115 w 138"/>
                <a:gd name="T45" fmla="*/ 38 h 136"/>
                <a:gd name="T46" fmla="*/ 111 w 138"/>
                <a:gd name="T47" fmla="*/ 28 h 136"/>
                <a:gd name="T48" fmla="*/ 100 w 138"/>
                <a:gd name="T49" fmla="*/ 25 h 136"/>
                <a:gd name="T50" fmla="*/ 90 w 138"/>
                <a:gd name="T51" fmla="*/ 31 h 136"/>
                <a:gd name="T52" fmla="*/ 81 w 138"/>
                <a:gd name="T53" fmla="*/ 52 h 136"/>
                <a:gd name="T54" fmla="*/ 80 w 138"/>
                <a:gd name="T55" fmla="*/ 66 h 136"/>
                <a:gd name="T56" fmla="*/ 81 w 138"/>
                <a:gd name="T57" fmla="*/ 81 h 136"/>
                <a:gd name="T58" fmla="*/ 77 w 138"/>
                <a:gd name="T59" fmla="*/ 102 h 136"/>
                <a:gd name="T60" fmla="*/ 74 w 138"/>
                <a:gd name="T61" fmla="*/ 110 h 136"/>
                <a:gd name="T62" fmla="*/ 66 w 138"/>
                <a:gd name="T63" fmla="*/ 12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8" h="136">
                  <a:moveTo>
                    <a:pt x="66" y="122"/>
                  </a:moveTo>
                  <a:cubicBezTo>
                    <a:pt x="58" y="130"/>
                    <a:pt x="49" y="134"/>
                    <a:pt x="40" y="135"/>
                  </a:cubicBezTo>
                  <a:cubicBezTo>
                    <a:pt x="33" y="136"/>
                    <a:pt x="27" y="134"/>
                    <a:pt x="21" y="131"/>
                  </a:cubicBezTo>
                  <a:cubicBezTo>
                    <a:pt x="17" y="129"/>
                    <a:pt x="14" y="126"/>
                    <a:pt x="11" y="122"/>
                  </a:cubicBezTo>
                  <a:cubicBezTo>
                    <a:pt x="5" y="116"/>
                    <a:pt x="1" y="108"/>
                    <a:pt x="0" y="101"/>
                  </a:cubicBezTo>
                  <a:cubicBezTo>
                    <a:pt x="0" y="95"/>
                    <a:pt x="1" y="88"/>
                    <a:pt x="3" y="82"/>
                  </a:cubicBezTo>
                  <a:cubicBezTo>
                    <a:pt x="6" y="75"/>
                    <a:pt x="10" y="69"/>
                    <a:pt x="16" y="63"/>
                  </a:cubicBezTo>
                  <a:cubicBezTo>
                    <a:pt x="32" y="79"/>
                    <a:pt x="32" y="79"/>
                    <a:pt x="32" y="79"/>
                  </a:cubicBezTo>
                  <a:cubicBezTo>
                    <a:pt x="26" y="85"/>
                    <a:pt x="23" y="92"/>
                    <a:pt x="23" y="97"/>
                  </a:cubicBezTo>
                  <a:cubicBezTo>
                    <a:pt x="22" y="101"/>
                    <a:pt x="23" y="105"/>
                    <a:pt x="26" y="107"/>
                  </a:cubicBezTo>
                  <a:cubicBezTo>
                    <a:pt x="30" y="111"/>
                    <a:pt x="34" y="112"/>
                    <a:pt x="40" y="111"/>
                  </a:cubicBezTo>
                  <a:cubicBezTo>
                    <a:pt x="43" y="111"/>
                    <a:pt x="46" y="109"/>
                    <a:pt x="49" y="106"/>
                  </a:cubicBezTo>
                  <a:cubicBezTo>
                    <a:pt x="54" y="101"/>
                    <a:pt x="56" y="95"/>
                    <a:pt x="57" y="86"/>
                  </a:cubicBezTo>
                  <a:cubicBezTo>
                    <a:pt x="57" y="80"/>
                    <a:pt x="57" y="70"/>
                    <a:pt x="57" y="58"/>
                  </a:cubicBezTo>
                  <a:cubicBezTo>
                    <a:pt x="58" y="47"/>
                    <a:pt x="59" y="38"/>
                    <a:pt x="61" y="32"/>
                  </a:cubicBezTo>
                  <a:cubicBezTo>
                    <a:pt x="64" y="25"/>
                    <a:pt x="68" y="19"/>
                    <a:pt x="74" y="13"/>
                  </a:cubicBezTo>
                  <a:cubicBezTo>
                    <a:pt x="84" y="4"/>
                    <a:pt x="95" y="0"/>
                    <a:pt x="107" y="2"/>
                  </a:cubicBezTo>
                  <a:cubicBezTo>
                    <a:pt x="114" y="3"/>
                    <a:pt x="120" y="7"/>
                    <a:pt x="126" y="14"/>
                  </a:cubicBezTo>
                  <a:cubicBezTo>
                    <a:pt x="132" y="20"/>
                    <a:pt x="135" y="26"/>
                    <a:pt x="137" y="33"/>
                  </a:cubicBezTo>
                  <a:cubicBezTo>
                    <a:pt x="138" y="38"/>
                    <a:pt x="137" y="44"/>
                    <a:pt x="135" y="49"/>
                  </a:cubicBezTo>
                  <a:cubicBezTo>
                    <a:pt x="133" y="55"/>
                    <a:pt x="130" y="60"/>
                    <a:pt x="126" y="65"/>
                  </a:cubicBezTo>
                  <a:cubicBezTo>
                    <a:pt x="108" y="52"/>
                    <a:pt x="108" y="52"/>
                    <a:pt x="108" y="52"/>
                  </a:cubicBezTo>
                  <a:cubicBezTo>
                    <a:pt x="112" y="47"/>
                    <a:pt x="114" y="42"/>
                    <a:pt x="115" y="38"/>
                  </a:cubicBezTo>
                  <a:cubicBezTo>
                    <a:pt x="115" y="34"/>
                    <a:pt x="114" y="31"/>
                    <a:pt x="111" y="28"/>
                  </a:cubicBezTo>
                  <a:cubicBezTo>
                    <a:pt x="108" y="25"/>
                    <a:pt x="105" y="24"/>
                    <a:pt x="100" y="25"/>
                  </a:cubicBezTo>
                  <a:cubicBezTo>
                    <a:pt x="97" y="26"/>
                    <a:pt x="94" y="28"/>
                    <a:pt x="90" y="31"/>
                  </a:cubicBezTo>
                  <a:cubicBezTo>
                    <a:pt x="85" y="36"/>
                    <a:pt x="82" y="43"/>
                    <a:pt x="81" y="52"/>
                  </a:cubicBezTo>
                  <a:cubicBezTo>
                    <a:pt x="80" y="56"/>
                    <a:pt x="80" y="60"/>
                    <a:pt x="80" y="66"/>
                  </a:cubicBezTo>
                  <a:cubicBezTo>
                    <a:pt x="81" y="73"/>
                    <a:pt x="81" y="78"/>
                    <a:pt x="81" y="81"/>
                  </a:cubicBezTo>
                  <a:cubicBezTo>
                    <a:pt x="80" y="89"/>
                    <a:pt x="79" y="96"/>
                    <a:pt x="77" y="102"/>
                  </a:cubicBezTo>
                  <a:cubicBezTo>
                    <a:pt x="76" y="105"/>
                    <a:pt x="75" y="108"/>
                    <a:pt x="74" y="110"/>
                  </a:cubicBezTo>
                  <a:cubicBezTo>
                    <a:pt x="72" y="115"/>
                    <a:pt x="69" y="119"/>
                    <a:pt x="66" y="122"/>
                  </a:cubicBezTo>
                  <a:close/>
                </a:path>
              </a:pathLst>
            </a:custGeom>
            <a:solidFill>
              <a:srgbClr val="DF3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9" name="Freeform 483"/>
            <p:cNvSpPr>
              <a:spLocks/>
            </p:cNvSpPr>
            <p:nvPr/>
          </p:nvSpPr>
          <p:spPr bwMode="auto">
            <a:xfrm>
              <a:off x="1427" y="537"/>
              <a:ext cx="1085" cy="1169"/>
            </a:xfrm>
            <a:custGeom>
              <a:avLst/>
              <a:gdLst>
                <a:gd name="T0" fmla="*/ 1056 w 1085"/>
                <a:gd name="T1" fmla="*/ 1169 h 1169"/>
                <a:gd name="T2" fmla="*/ 0 w 1085"/>
                <a:gd name="T3" fmla="*/ 26 h 1169"/>
                <a:gd name="T4" fmla="*/ 30 w 1085"/>
                <a:gd name="T5" fmla="*/ 0 h 1169"/>
                <a:gd name="T6" fmla="*/ 1085 w 1085"/>
                <a:gd name="T7" fmla="*/ 1142 h 1169"/>
                <a:gd name="T8" fmla="*/ 1056 w 1085"/>
                <a:gd name="T9" fmla="*/ 1169 h 1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5" h="1169">
                  <a:moveTo>
                    <a:pt x="1056" y="1169"/>
                  </a:moveTo>
                  <a:lnTo>
                    <a:pt x="0" y="26"/>
                  </a:lnTo>
                  <a:lnTo>
                    <a:pt x="30" y="0"/>
                  </a:lnTo>
                  <a:lnTo>
                    <a:pt x="1085" y="1142"/>
                  </a:lnTo>
                  <a:lnTo>
                    <a:pt x="1056" y="1169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0" name="Freeform 484"/>
            <p:cNvSpPr>
              <a:spLocks/>
            </p:cNvSpPr>
            <p:nvPr/>
          </p:nvSpPr>
          <p:spPr bwMode="auto">
            <a:xfrm>
              <a:off x="1427" y="537"/>
              <a:ext cx="1085" cy="1169"/>
            </a:xfrm>
            <a:custGeom>
              <a:avLst/>
              <a:gdLst>
                <a:gd name="T0" fmla="*/ 1056 w 1085"/>
                <a:gd name="T1" fmla="*/ 1169 h 1169"/>
                <a:gd name="T2" fmla="*/ 0 w 1085"/>
                <a:gd name="T3" fmla="*/ 26 h 1169"/>
                <a:gd name="T4" fmla="*/ 30 w 1085"/>
                <a:gd name="T5" fmla="*/ 0 h 1169"/>
                <a:gd name="T6" fmla="*/ 1085 w 1085"/>
                <a:gd name="T7" fmla="*/ 1142 h 1169"/>
                <a:gd name="T8" fmla="*/ 1056 w 1085"/>
                <a:gd name="T9" fmla="*/ 1169 h 1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5" h="1169">
                  <a:moveTo>
                    <a:pt x="1056" y="1169"/>
                  </a:moveTo>
                  <a:lnTo>
                    <a:pt x="0" y="26"/>
                  </a:lnTo>
                  <a:lnTo>
                    <a:pt x="30" y="0"/>
                  </a:lnTo>
                  <a:lnTo>
                    <a:pt x="1085" y="1142"/>
                  </a:lnTo>
                  <a:lnTo>
                    <a:pt x="1056" y="116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1" name="Freeform 485"/>
            <p:cNvSpPr>
              <a:spLocks/>
            </p:cNvSpPr>
            <p:nvPr/>
          </p:nvSpPr>
          <p:spPr bwMode="auto">
            <a:xfrm>
              <a:off x="1394" y="584"/>
              <a:ext cx="1067" cy="1153"/>
            </a:xfrm>
            <a:custGeom>
              <a:avLst/>
              <a:gdLst>
                <a:gd name="T0" fmla="*/ 1056 w 1067"/>
                <a:gd name="T1" fmla="*/ 1153 h 1153"/>
                <a:gd name="T2" fmla="*/ 0 w 1067"/>
                <a:gd name="T3" fmla="*/ 11 h 1153"/>
                <a:gd name="T4" fmla="*/ 11 w 1067"/>
                <a:gd name="T5" fmla="*/ 0 h 1153"/>
                <a:gd name="T6" fmla="*/ 1067 w 1067"/>
                <a:gd name="T7" fmla="*/ 1142 h 1153"/>
                <a:gd name="T8" fmla="*/ 1056 w 1067"/>
                <a:gd name="T9" fmla="*/ 1153 h 1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7" h="1153">
                  <a:moveTo>
                    <a:pt x="1056" y="1153"/>
                  </a:moveTo>
                  <a:lnTo>
                    <a:pt x="0" y="11"/>
                  </a:lnTo>
                  <a:lnTo>
                    <a:pt x="11" y="0"/>
                  </a:lnTo>
                  <a:lnTo>
                    <a:pt x="1067" y="1142"/>
                  </a:lnTo>
                  <a:lnTo>
                    <a:pt x="1056" y="1153"/>
                  </a:lnTo>
                  <a:close/>
                </a:path>
              </a:pathLst>
            </a:custGeom>
            <a:solidFill>
              <a:srgbClr val="DE99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2" name="Freeform 486"/>
            <p:cNvSpPr>
              <a:spLocks/>
            </p:cNvSpPr>
            <p:nvPr/>
          </p:nvSpPr>
          <p:spPr bwMode="auto">
            <a:xfrm>
              <a:off x="1394" y="584"/>
              <a:ext cx="1067" cy="1153"/>
            </a:xfrm>
            <a:custGeom>
              <a:avLst/>
              <a:gdLst>
                <a:gd name="T0" fmla="*/ 1056 w 1067"/>
                <a:gd name="T1" fmla="*/ 1153 h 1153"/>
                <a:gd name="T2" fmla="*/ 0 w 1067"/>
                <a:gd name="T3" fmla="*/ 11 h 1153"/>
                <a:gd name="T4" fmla="*/ 11 w 1067"/>
                <a:gd name="T5" fmla="*/ 0 h 1153"/>
                <a:gd name="T6" fmla="*/ 1067 w 1067"/>
                <a:gd name="T7" fmla="*/ 1142 h 1153"/>
                <a:gd name="T8" fmla="*/ 1056 w 1067"/>
                <a:gd name="T9" fmla="*/ 1153 h 1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7" h="1153">
                  <a:moveTo>
                    <a:pt x="1056" y="1153"/>
                  </a:moveTo>
                  <a:lnTo>
                    <a:pt x="0" y="11"/>
                  </a:lnTo>
                  <a:lnTo>
                    <a:pt x="11" y="0"/>
                  </a:lnTo>
                  <a:lnTo>
                    <a:pt x="1067" y="1142"/>
                  </a:lnTo>
                  <a:lnTo>
                    <a:pt x="1056" y="11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3" name="Freeform 487"/>
            <p:cNvSpPr>
              <a:spLocks/>
            </p:cNvSpPr>
            <p:nvPr/>
          </p:nvSpPr>
          <p:spPr bwMode="auto">
            <a:xfrm>
              <a:off x="1011" y="642"/>
              <a:ext cx="637" cy="636"/>
            </a:xfrm>
            <a:custGeom>
              <a:avLst/>
              <a:gdLst>
                <a:gd name="T0" fmla="*/ 306 w 637"/>
                <a:gd name="T1" fmla="*/ 636 h 636"/>
                <a:gd name="T2" fmla="*/ 0 w 637"/>
                <a:gd name="T3" fmla="*/ 306 h 636"/>
                <a:gd name="T4" fmla="*/ 331 w 637"/>
                <a:gd name="T5" fmla="*/ 0 h 636"/>
                <a:gd name="T6" fmla="*/ 637 w 637"/>
                <a:gd name="T7" fmla="*/ 330 h 636"/>
                <a:gd name="T8" fmla="*/ 306 w 637"/>
                <a:gd name="T9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636">
                  <a:moveTo>
                    <a:pt x="306" y="636"/>
                  </a:moveTo>
                  <a:lnTo>
                    <a:pt x="0" y="306"/>
                  </a:lnTo>
                  <a:lnTo>
                    <a:pt x="331" y="0"/>
                  </a:lnTo>
                  <a:lnTo>
                    <a:pt x="637" y="330"/>
                  </a:lnTo>
                  <a:lnTo>
                    <a:pt x="306" y="636"/>
                  </a:lnTo>
                  <a:close/>
                </a:path>
              </a:pathLst>
            </a:custGeom>
            <a:solidFill>
              <a:srgbClr val="E0DC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4" name="Freeform 488"/>
            <p:cNvSpPr>
              <a:spLocks/>
            </p:cNvSpPr>
            <p:nvPr/>
          </p:nvSpPr>
          <p:spPr bwMode="auto">
            <a:xfrm>
              <a:off x="385" y="1461"/>
              <a:ext cx="1152" cy="1236"/>
            </a:xfrm>
            <a:custGeom>
              <a:avLst/>
              <a:gdLst>
                <a:gd name="T0" fmla="*/ 1091 w 1152"/>
                <a:gd name="T1" fmla="*/ 1236 h 1236"/>
                <a:gd name="T2" fmla="*/ 0 w 1152"/>
                <a:gd name="T3" fmla="*/ 56 h 1236"/>
                <a:gd name="T4" fmla="*/ 62 w 1152"/>
                <a:gd name="T5" fmla="*/ 0 h 1236"/>
                <a:gd name="T6" fmla="*/ 1152 w 1152"/>
                <a:gd name="T7" fmla="*/ 1180 h 1236"/>
                <a:gd name="T8" fmla="*/ 1091 w 1152"/>
                <a:gd name="T9" fmla="*/ 1236 h 1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2" h="1236">
                  <a:moveTo>
                    <a:pt x="1091" y="1236"/>
                  </a:moveTo>
                  <a:lnTo>
                    <a:pt x="0" y="56"/>
                  </a:lnTo>
                  <a:lnTo>
                    <a:pt x="62" y="0"/>
                  </a:lnTo>
                  <a:lnTo>
                    <a:pt x="1152" y="1180"/>
                  </a:lnTo>
                  <a:lnTo>
                    <a:pt x="1091" y="1236"/>
                  </a:lnTo>
                  <a:close/>
                </a:path>
              </a:pathLst>
            </a:custGeom>
            <a:solidFill>
              <a:srgbClr val="DE99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5" name="Freeform 489"/>
            <p:cNvSpPr>
              <a:spLocks/>
            </p:cNvSpPr>
            <p:nvPr/>
          </p:nvSpPr>
          <p:spPr bwMode="auto">
            <a:xfrm>
              <a:off x="385" y="1461"/>
              <a:ext cx="1152" cy="1236"/>
            </a:xfrm>
            <a:custGeom>
              <a:avLst/>
              <a:gdLst>
                <a:gd name="T0" fmla="*/ 1091 w 1152"/>
                <a:gd name="T1" fmla="*/ 1236 h 1236"/>
                <a:gd name="T2" fmla="*/ 0 w 1152"/>
                <a:gd name="T3" fmla="*/ 56 h 1236"/>
                <a:gd name="T4" fmla="*/ 62 w 1152"/>
                <a:gd name="T5" fmla="*/ 0 h 1236"/>
                <a:gd name="T6" fmla="*/ 1152 w 1152"/>
                <a:gd name="T7" fmla="*/ 1180 h 1236"/>
                <a:gd name="T8" fmla="*/ 1091 w 1152"/>
                <a:gd name="T9" fmla="*/ 1236 h 1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2" h="1236">
                  <a:moveTo>
                    <a:pt x="1091" y="1236"/>
                  </a:moveTo>
                  <a:lnTo>
                    <a:pt x="0" y="56"/>
                  </a:lnTo>
                  <a:lnTo>
                    <a:pt x="62" y="0"/>
                  </a:lnTo>
                  <a:lnTo>
                    <a:pt x="1152" y="1180"/>
                  </a:lnTo>
                  <a:lnTo>
                    <a:pt x="1091" y="12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6" name="Freeform 490"/>
            <p:cNvSpPr>
              <a:spLocks/>
            </p:cNvSpPr>
            <p:nvPr/>
          </p:nvSpPr>
          <p:spPr bwMode="auto">
            <a:xfrm>
              <a:off x="313" y="1563"/>
              <a:ext cx="361" cy="385"/>
            </a:xfrm>
            <a:custGeom>
              <a:avLst/>
              <a:gdLst>
                <a:gd name="T0" fmla="*/ 338 w 361"/>
                <a:gd name="T1" fmla="*/ 385 h 385"/>
                <a:gd name="T2" fmla="*/ 0 w 361"/>
                <a:gd name="T3" fmla="*/ 20 h 385"/>
                <a:gd name="T4" fmla="*/ 24 w 361"/>
                <a:gd name="T5" fmla="*/ 0 h 385"/>
                <a:gd name="T6" fmla="*/ 361 w 361"/>
                <a:gd name="T7" fmla="*/ 364 h 385"/>
                <a:gd name="T8" fmla="*/ 338 w 361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1" h="385">
                  <a:moveTo>
                    <a:pt x="338" y="385"/>
                  </a:moveTo>
                  <a:lnTo>
                    <a:pt x="0" y="20"/>
                  </a:lnTo>
                  <a:lnTo>
                    <a:pt x="24" y="0"/>
                  </a:lnTo>
                  <a:lnTo>
                    <a:pt x="361" y="364"/>
                  </a:lnTo>
                  <a:lnTo>
                    <a:pt x="338" y="385"/>
                  </a:lnTo>
                  <a:close/>
                </a:path>
              </a:pathLst>
            </a:custGeom>
            <a:solidFill>
              <a:srgbClr val="DF3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7" name="Freeform 491"/>
            <p:cNvSpPr>
              <a:spLocks/>
            </p:cNvSpPr>
            <p:nvPr/>
          </p:nvSpPr>
          <p:spPr bwMode="auto">
            <a:xfrm>
              <a:off x="253" y="1618"/>
              <a:ext cx="362" cy="386"/>
            </a:xfrm>
            <a:custGeom>
              <a:avLst/>
              <a:gdLst>
                <a:gd name="T0" fmla="*/ 338 w 362"/>
                <a:gd name="T1" fmla="*/ 386 h 386"/>
                <a:gd name="T2" fmla="*/ 0 w 362"/>
                <a:gd name="T3" fmla="*/ 20 h 386"/>
                <a:gd name="T4" fmla="*/ 24 w 362"/>
                <a:gd name="T5" fmla="*/ 0 h 386"/>
                <a:gd name="T6" fmla="*/ 362 w 362"/>
                <a:gd name="T7" fmla="*/ 364 h 386"/>
                <a:gd name="T8" fmla="*/ 338 w 362"/>
                <a:gd name="T9" fmla="*/ 386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2" h="386">
                  <a:moveTo>
                    <a:pt x="338" y="386"/>
                  </a:moveTo>
                  <a:lnTo>
                    <a:pt x="0" y="20"/>
                  </a:lnTo>
                  <a:lnTo>
                    <a:pt x="24" y="0"/>
                  </a:lnTo>
                  <a:lnTo>
                    <a:pt x="362" y="364"/>
                  </a:lnTo>
                  <a:lnTo>
                    <a:pt x="338" y="386"/>
                  </a:lnTo>
                  <a:close/>
                </a:path>
              </a:pathLst>
            </a:custGeom>
            <a:solidFill>
              <a:srgbClr val="DF3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8" name="Freeform 492"/>
            <p:cNvSpPr>
              <a:spLocks/>
            </p:cNvSpPr>
            <p:nvPr/>
          </p:nvSpPr>
          <p:spPr bwMode="auto">
            <a:xfrm>
              <a:off x="693" y="1971"/>
              <a:ext cx="360" cy="387"/>
            </a:xfrm>
            <a:custGeom>
              <a:avLst/>
              <a:gdLst>
                <a:gd name="T0" fmla="*/ 336 w 360"/>
                <a:gd name="T1" fmla="*/ 387 h 387"/>
                <a:gd name="T2" fmla="*/ 0 w 360"/>
                <a:gd name="T3" fmla="*/ 22 h 387"/>
                <a:gd name="T4" fmla="*/ 22 w 360"/>
                <a:gd name="T5" fmla="*/ 0 h 387"/>
                <a:gd name="T6" fmla="*/ 360 w 360"/>
                <a:gd name="T7" fmla="*/ 366 h 387"/>
                <a:gd name="T8" fmla="*/ 336 w 360"/>
                <a:gd name="T9" fmla="*/ 387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0" h="387">
                  <a:moveTo>
                    <a:pt x="336" y="387"/>
                  </a:moveTo>
                  <a:lnTo>
                    <a:pt x="0" y="22"/>
                  </a:lnTo>
                  <a:lnTo>
                    <a:pt x="22" y="0"/>
                  </a:lnTo>
                  <a:lnTo>
                    <a:pt x="360" y="366"/>
                  </a:lnTo>
                  <a:lnTo>
                    <a:pt x="336" y="387"/>
                  </a:lnTo>
                  <a:close/>
                </a:path>
              </a:pathLst>
            </a:custGeom>
            <a:solidFill>
              <a:srgbClr val="DF3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9" name="Freeform 493"/>
            <p:cNvSpPr>
              <a:spLocks/>
            </p:cNvSpPr>
            <p:nvPr/>
          </p:nvSpPr>
          <p:spPr bwMode="auto">
            <a:xfrm>
              <a:off x="693" y="1971"/>
              <a:ext cx="360" cy="387"/>
            </a:xfrm>
            <a:custGeom>
              <a:avLst/>
              <a:gdLst>
                <a:gd name="T0" fmla="*/ 336 w 360"/>
                <a:gd name="T1" fmla="*/ 387 h 387"/>
                <a:gd name="T2" fmla="*/ 0 w 360"/>
                <a:gd name="T3" fmla="*/ 22 h 387"/>
                <a:gd name="T4" fmla="*/ 22 w 360"/>
                <a:gd name="T5" fmla="*/ 0 h 387"/>
                <a:gd name="T6" fmla="*/ 360 w 360"/>
                <a:gd name="T7" fmla="*/ 366 h 387"/>
                <a:gd name="T8" fmla="*/ 336 w 360"/>
                <a:gd name="T9" fmla="*/ 387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0" h="387">
                  <a:moveTo>
                    <a:pt x="336" y="387"/>
                  </a:moveTo>
                  <a:lnTo>
                    <a:pt x="0" y="22"/>
                  </a:lnTo>
                  <a:lnTo>
                    <a:pt x="22" y="0"/>
                  </a:lnTo>
                  <a:lnTo>
                    <a:pt x="360" y="366"/>
                  </a:lnTo>
                  <a:lnTo>
                    <a:pt x="336" y="38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0" name="Freeform 494"/>
            <p:cNvSpPr>
              <a:spLocks/>
            </p:cNvSpPr>
            <p:nvPr/>
          </p:nvSpPr>
          <p:spPr bwMode="auto">
            <a:xfrm>
              <a:off x="632" y="2028"/>
              <a:ext cx="361" cy="385"/>
            </a:xfrm>
            <a:custGeom>
              <a:avLst/>
              <a:gdLst>
                <a:gd name="T0" fmla="*/ 338 w 361"/>
                <a:gd name="T1" fmla="*/ 385 h 385"/>
                <a:gd name="T2" fmla="*/ 0 w 361"/>
                <a:gd name="T3" fmla="*/ 20 h 385"/>
                <a:gd name="T4" fmla="*/ 24 w 361"/>
                <a:gd name="T5" fmla="*/ 0 h 385"/>
                <a:gd name="T6" fmla="*/ 361 w 361"/>
                <a:gd name="T7" fmla="*/ 364 h 385"/>
                <a:gd name="T8" fmla="*/ 338 w 361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1" h="385">
                  <a:moveTo>
                    <a:pt x="338" y="385"/>
                  </a:moveTo>
                  <a:lnTo>
                    <a:pt x="0" y="20"/>
                  </a:lnTo>
                  <a:lnTo>
                    <a:pt x="24" y="0"/>
                  </a:lnTo>
                  <a:lnTo>
                    <a:pt x="361" y="364"/>
                  </a:lnTo>
                  <a:lnTo>
                    <a:pt x="338" y="385"/>
                  </a:lnTo>
                  <a:close/>
                </a:path>
              </a:pathLst>
            </a:custGeom>
            <a:solidFill>
              <a:srgbClr val="DF3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1" name="Freeform 495"/>
            <p:cNvSpPr>
              <a:spLocks/>
            </p:cNvSpPr>
            <p:nvPr/>
          </p:nvSpPr>
          <p:spPr bwMode="auto">
            <a:xfrm>
              <a:off x="632" y="2028"/>
              <a:ext cx="361" cy="385"/>
            </a:xfrm>
            <a:custGeom>
              <a:avLst/>
              <a:gdLst>
                <a:gd name="T0" fmla="*/ 338 w 361"/>
                <a:gd name="T1" fmla="*/ 385 h 385"/>
                <a:gd name="T2" fmla="*/ 0 w 361"/>
                <a:gd name="T3" fmla="*/ 20 h 385"/>
                <a:gd name="T4" fmla="*/ 24 w 361"/>
                <a:gd name="T5" fmla="*/ 0 h 385"/>
                <a:gd name="T6" fmla="*/ 361 w 361"/>
                <a:gd name="T7" fmla="*/ 364 h 385"/>
                <a:gd name="T8" fmla="*/ 338 w 361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1" h="385">
                  <a:moveTo>
                    <a:pt x="338" y="385"/>
                  </a:moveTo>
                  <a:lnTo>
                    <a:pt x="0" y="20"/>
                  </a:lnTo>
                  <a:lnTo>
                    <a:pt x="24" y="0"/>
                  </a:lnTo>
                  <a:lnTo>
                    <a:pt x="361" y="364"/>
                  </a:lnTo>
                  <a:lnTo>
                    <a:pt x="338" y="38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2" name="Freeform 496"/>
            <p:cNvSpPr>
              <a:spLocks/>
            </p:cNvSpPr>
            <p:nvPr/>
          </p:nvSpPr>
          <p:spPr bwMode="auto">
            <a:xfrm>
              <a:off x="1066" y="2375"/>
              <a:ext cx="359" cy="387"/>
            </a:xfrm>
            <a:custGeom>
              <a:avLst/>
              <a:gdLst>
                <a:gd name="T0" fmla="*/ 337 w 359"/>
                <a:gd name="T1" fmla="*/ 387 h 387"/>
                <a:gd name="T2" fmla="*/ 0 w 359"/>
                <a:gd name="T3" fmla="*/ 22 h 387"/>
                <a:gd name="T4" fmla="*/ 23 w 359"/>
                <a:gd name="T5" fmla="*/ 0 h 387"/>
                <a:gd name="T6" fmla="*/ 359 w 359"/>
                <a:gd name="T7" fmla="*/ 365 h 387"/>
                <a:gd name="T8" fmla="*/ 337 w 359"/>
                <a:gd name="T9" fmla="*/ 387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9" h="387">
                  <a:moveTo>
                    <a:pt x="337" y="387"/>
                  </a:moveTo>
                  <a:lnTo>
                    <a:pt x="0" y="22"/>
                  </a:lnTo>
                  <a:lnTo>
                    <a:pt x="23" y="0"/>
                  </a:lnTo>
                  <a:lnTo>
                    <a:pt x="359" y="365"/>
                  </a:lnTo>
                  <a:lnTo>
                    <a:pt x="337" y="387"/>
                  </a:lnTo>
                  <a:close/>
                </a:path>
              </a:pathLst>
            </a:custGeom>
            <a:solidFill>
              <a:srgbClr val="DF3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3" name="Freeform 497"/>
            <p:cNvSpPr>
              <a:spLocks/>
            </p:cNvSpPr>
            <p:nvPr/>
          </p:nvSpPr>
          <p:spPr bwMode="auto">
            <a:xfrm>
              <a:off x="1066" y="2375"/>
              <a:ext cx="359" cy="387"/>
            </a:xfrm>
            <a:custGeom>
              <a:avLst/>
              <a:gdLst>
                <a:gd name="T0" fmla="*/ 337 w 359"/>
                <a:gd name="T1" fmla="*/ 387 h 387"/>
                <a:gd name="T2" fmla="*/ 0 w 359"/>
                <a:gd name="T3" fmla="*/ 22 h 387"/>
                <a:gd name="T4" fmla="*/ 23 w 359"/>
                <a:gd name="T5" fmla="*/ 0 h 387"/>
                <a:gd name="T6" fmla="*/ 359 w 359"/>
                <a:gd name="T7" fmla="*/ 365 h 387"/>
                <a:gd name="T8" fmla="*/ 337 w 359"/>
                <a:gd name="T9" fmla="*/ 387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9" h="387">
                  <a:moveTo>
                    <a:pt x="337" y="387"/>
                  </a:moveTo>
                  <a:lnTo>
                    <a:pt x="0" y="22"/>
                  </a:lnTo>
                  <a:lnTo>
                    <a:pt x="23" y="0"/>
                  </a:lnTo>
                  <a:lnTo>
                    <a:pt x="359" y="365"/>
                  </a:lnTo>
                  <a:lnTo>
                    <a:pt x="337" y="38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4" name="Freeform 498"/>
            <p:cNvSpPr>
              <a:spLocks/>
            </p:cNvSpPr>
            <p:nvPr/>
          </p:nvSpPr>
          <p:spPr bwMode="auto">
            <a:xfrm>
              <a:off x="1006" y="2430"/>
              <a:ext cx="360" cy="387"/>
            </a:xfrm>
            <a:custGeom>
              <a:avLst/>
              <a:gdLst>
                <a:gd name="T0" fmla="*/ 338 w 360"/>
                <a:gd name="T1" fmla="*/ 387 h 387"/>
                <a:gd name="T2" fmla="*/ 0 w 360"/>
                <a:gd name="T3" fmla="*/ 22 h 387"/>
                <a:gd name="T4" fmla="*/ 22 w 360"/>
                <a:gd name="T5" fmla="*/ 0 h 387"/>
                <a:gd name="T6" fmla="*/ 360 w 360"/>
                <a:gd name="T7" fmla="*/ 365 h 387"/>
                <a:gd name="T8" fmla="*/ 338 w 360"/>
                <a:gd name="T9" fmla="*/ 387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0" h="387">
                  <a:moveTo>
                    <a:pt x="338" y="387"/>
                  </a:moveTo>
                  <a:lnTo>
                    <a:pt x="0" y="22"/>
                  </a:lnTo>
                  <a:lnTo>
                    <a:pt x="22" y="0"/>
                  </a:lnTo>
                  <a:lnTo>
                    <a:pt x="360" y="365"/>
                  </a:lnTo>
                  <a:lnTo>
                    <a:pt x="338" y="387"/>
                  </a:lnTo>
                  <a:close/>
                </a:path>
              </a:pathLst>
            </a:custGeom>
            <a:solidFill>
              <a:srgbClr val="DF3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5" name="Freeform 499"/>
            <p:cNvSpPr>
              <a:spLocks/>
            </p:cNvSpPr>
            <p:nvPr/>
          </p:nvSpPr>
          <p:spPr bwMode="auto">
            <a:xfrm>
              <a:off x="1006" y="2430"/>
              <a:ext cx="360" cy="387"/>
            </a:xfrm>
            <a:custGeom>
              <a:avLst/>
              <a:gdLst>
                <a:gd name="T0" fmla="*/ 338 w 360"/>
                <a:gd name="T1" fmla="*/ 387 h 387"/>
                <a:gd name="T2" fmla="*/ 0 w 360"/>
                <a:gd name="T3" fmla="*/ 22 h 387"/>
                <a:gd name="T4" fmla="*/ 22 w 360"/>
                <a:gd name="T5" fmla="*/ 0 h 387"/>
                <a:gd name="T6" fmla="*/ 360 w 360"/>
                <a:gd name="T7" fmla="*/ 365 h 387"/>
                <a:gd name="T8" fmla="*/ 338 w 360"/>
                <a:gd name="T9" fmla="*/ 387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0" h="387">
                  <a:moveTo>
                    <a:pt x="338" y="387"/>
                  </a:moveTo>
                  <a:lnTo>
                    <a:pt x="0" y="22"/>
                  </a:lnTo>
                  <a:lnTo>
                    <a:pt x="22" y="0"/>
                  </a:lnTo>
                  <a:lnTo>
                    <a:pt x="360" y="365"/>
                  </a:lnTo>
                  <a:lnTo>
                    <a:pt x="338" y="38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6" name="Freeform 500"/>
            <p:cNvSpPr>
              <a:spLocks/>
            </p:cNvSpPr>
            <p:nvPr/>
          </p:nvSpPr>
          <p:spPr bwMode="auto">
            <a:xfrm>
              <a:off x="1081" y="1311"/>
              <a:ext cx="652" cy="651"/>
            </a:xfrm>
            <a:custGeom>
              <a:avLst/>
              <a:gdLst>
                <a:gd name="T0" fmla="*/ 307 w 652"/>
                <a:gd name="T1" fmla="*/ 651 h 651"/>
                <a:gd name="T2" fmla="*/ 0 w 652"/>
                <a:gd name="T3" fmla="*/ 321 h 651"/>
                <a:gd name="T4" fmla="*/ 347 w 652"/>
                <a:gd name="T5" fmla="*/ 0 h 651"/>
                <a:gd name="T6" fmla="*/ 652 w 652"/>
                <a:gd name="T7" fmla="*/ 330 h 651"/>
                <a:gd name="T8" fmla="*/ 307 w 652"/>
                <a:gd name="T9" fmla="*/ 651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2" h="651">
                  <a:moveTo>
                    <a:pt x="307" y="651"/>
                  </a:moveTo>
                  <a:lnTo>
                    <a:pt x="0" y="321"/>
                  </a:lnTo>
                  <a:lnTo>
                    <a:pt x="347" y="0"/>
                  </a:lnTo>
                  <a:lnTo>
                    <a:pt x="652" y="330"/>
                  </a:lnTo>
                  <a:lnTo>
                    <a:pt x="307" y="651"/>
                  </a:lnTo>
                  <a:close/>
                </a:path>
              </a:pathLst>
            </a:custGeom>
            <a:solidFill>
              <a:srgbClr val="E0DC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7" name="Freeform 501"/>
            <p:cNvSpPr>
              <a:spLocks/>
            </p:cNvSpPr>
            <p:nvPr/>
          </p:nvSpPr>
          <p:spPr bwMode="auto">
            <a:xfrm>
              <a:off x="1081" y="1311"/>
              <a:ext cx="652" cy="651"/>
            </a:xfrm>
            <a:custGeom>
              <a:avLst/>
              <a:gdLst>
                <a:gd name="T0" fmla="*/ 307 w 652"/>
                <a:gd name="T1" fmla="*/ 651 h 651"/>
                <a:gd name="T2" fmla="*/ 0 w 652"/>
                <a:gd name="T3" fmla="*/ 321 h 651"/>
                <a:gd name="T4" fmla="*/ 347 w 652"/>
                <a:gd name="T5" fmla="*/ 0 h 651"/>
                <a:gd name="T6" fmla="*/ 652 w 652"/>
                <a:gd name="T7" fmla="*/ 330 h 651"/>
                <a:gd name="T8" fmla="*/ 307 w 652"/>
                <a:gd name="T9" fmla="*/ 651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2" h="651">
                  <a:moveTo>
                    <a:pt x="307" y="651"/>
                  </a:moveTo>
                  <a:lnTo>
                    <a:pt x="0" y="321"/>
                  </a:lnTo>
                  <a:lnTo>
                    <a:pt x="347" y="0"/>
                  </a:lnTo>
                  <a:lnTo>
                    <a:pt x="652" y="330"/>
                  </a:lnTo>
                  <a:lnTo>
                    <a:pt x="307" y="65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8" name="Freeform 502"/>
            <p:cNvSpPr>
              <a:spLocks/>
            </p:cNvSpPr>
            <p:nvPr/>
          </p:nvSpPr>
          <p:spPr bwMode="auto">
            <a:xfrm>
              <a:off x="795" y="1126"/>
              <a:ext cx="203" cy="214"/>
            </a:xfrm>
            <a:custGeom>
              <a:avLst/>
              <a:gdLst>
                <a:gd name="T0" fmla="*/ 175 w 203"/>
                <a:gd name="T1" fmla="*/ 214 h 214"/>
                <a:gd name="T2" fmla="*/ 0 w 203"/>
                <a:gd name="T3" fmla="*/ 25 h 214"/>
                <a:gd name="T4" fmla="*/ 29 w 203"/>
                <a:gd name="T5" fmla="*/ 0 h 214"/>
                <a:gd name="T6" fmla="*/ 203 w 203"/>
                <a:gd name="T7" fmla="*/ 188 h 214"/>
                <a:gd name="T8" fmla="*/ 175 w 203"/>
                <a:gd name="T9" fmla="*/ 2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214">
                  <a:moveTo>
                    <a:pt x="175" y="214"/>
                  </a:moveTo>
                  <a:lnTo>
                    <a:pt x="0" y="25"/>
                  </a:lnTo>
                  <a:lnTo>
                    <a:pt x="29" y="0"/>
                  </a:lnTo>
                  <a:lnTo>
                    <a:pt x="203" y="188"/>
                  </a:lnTo>
                  <a:lnTo>
                    <a:pt x="175" y="214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9" name="Freeform 503"/>
            <p:cNvSpPr>
              <a:spLocks/>
            </p:cNvSpPr>
            <p:nvPr/>
          </p:nvSpPr>
          <p:spPr bwMode="auto">
            <a:xfrm>
              <a:off x="1001" y="1347"/>
              <a:ext cx="126" cy="134"/>
            </a:xfrm>
            <a:custGeom>
              <a:avLst/>
              <a:gdLst>
                <a:gd name="T0" fmla="*/ 98 w 126"/>
                <a:gd name="T1" fmla="*/ 134 h 134"/>
                <a:gd name="T2" fmla="*/ 0 w 126"/>
                <a:gd name="T3" fmla="*/ 27 h 134"/>
                <a:gd name="T4" fmla="*/ 28 w 126"/>
                <a:gd name="T5" fmla="*/ 0 h 134"/>
                <a:gd name="T6" fmla="*/ 126 w 126"/>
                <a:gd name="T7" fmla="*/ 107 h 134"/>
                <a:gd name="T8" fmla="*/ 98 w 126"/>
                <a:gd name="T9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34">
                  <a:moveTo>
                    <a:pt x="98" y="134"/>
                  </a:moveTo>
                  <a:lnTo>
                    <a:pt x="0" y="27"/>
                  </a:lnTo>
                  <a:lnTo>
                    <a:pt x="28" y="0"/>
                  </a:lnTo>
                  <a:lnTo>
                    <a:pt x="126" y="107"/>
                  </a:lnTo>
                  <a:lnTo>
                    <a:pt x="98" y="134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0" name="Freeform 504"/>
            <p:cNvSpPr>
              <a:spLocks/>
            </p:cNvSpPr>
            <p:nvPr/>
          </p:nvSpPr>
          <p:spPr bwMode="auto">
            <a:xfrm>
              <a:off x="948" y="981"/>
              <a:ext cx="160" cy="170"/>
            </a:xfrm>
            <a:custGeom>
              <a:avLst/>
              <a:gdLst>
                <a:gd name="T0" fmla="*/ 132 w 160"/>
                <a:gd name="T1" fmla="*/ 170 h 170"/>
                <a:gd name="T2" fmla="*/ 0 w 160"/>
                <a:gd name="T3" fmla="*/ 27 h 170"/>
                <a:gd name="T4" fmla="*/ 28 w 160"/>
                <a:gd name="T5" fmla="*/ 0 h 170"/>
                <a:gd name="T6" fmla="*/ 160 w 160"/>
                <a:gd name="T7" fmla="*/ 143 h 170"/>
                <a:gd name="T8" fmla="*/ 132 w 160"/>
                <a:gd name="T9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70">
                  <a:moveTo>
                    <a:pt x="132" y="170"/>
                  </a:moveTo>
                  <a:lnTo>
                    <a:pt x="0" y="27"/>
                  </a:lnTo>
                  <a:lnTo>
                    <a:pt x="28" y="0"/>
                  </a:lnTo>
                  <a:lnTo>
                    <a:pt x="160" y="143"/>
                  </a:lnTo>
                  <a:lnTo>
                    <a:pt x="132" y="170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1" name="Freeform 505"/>
            <p:cNvSpPr>
              <a:spLocks/>
            </p:cNvSpPr>
            <p:nvPr/>
          </p:nvSpPr>
          <p:spPr bwMode="auto">
            <a:xfrm>
              <a:off x="1113" y="1161"/>
              <a:ext cx="168" cy="177"/>
            </a:xfrm>
            <a:custGeom>
              <a:avLst/>
              <a:gdLst>
                <a:gd name="T0" fmla="*/ 139 w 168"/>
                <a:gd name="T1" fmla="*/ 177 h 177"/>
                <a:gd name="T2" fmla="*/ 0 w 168"/>
                <a:gd name="T3" fmla="*/ 26 h 177"/>
                <a:gd name="T4" fmla="*/ 28 w 168"/>
                <a:gd name="T5" fmla="*/ 0 h 177"/>
                <a:gd name="T6" fmla="*/ 168 w 168"/>
                <a:gd name="T7" fmla="*/ 150 h 177"/>
                <a:gd name="T8" fmla="*/ 139 w 168"/>
                <a:gd name="T9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77">
                  <a:moveTo>
                    <a:pt x="139" y="177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168" y="150"/>
                  </a:lnTo>
                  <a:lnTo>
                    <a:pt x="139" y="177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2" name="Freeform 506"/>
            <p:cNvSpPr>
              <a:spLocks/>
            </p:cNvSpPr>
            <p:nvPr/>
          </p:nvSpPr>
          <p:spPr bwMode="auto">
            <a:xfrm>
              <a:off x="849" y="1077"/>
              <a:ext cx="141" cy="150"/>
            </a:xfrm>
            <a:custGeom>
              <a:avLst/>
              <a:gdLst>
                <a:gd name="T0" fmla="*/ 113 w 141"/>
                <a:gd name="T1" fmla="*/ 150 h 150"/>
                <a:gd name="T2" fmla="*/ 0 w 141"/>
                <a:gd name="T3" fmla="*/ 27 h 150"/>
                <a:gd name="T4" fmla="*/ 28 w 141"/>
                <a:gd name="T5" fmla="*/ 0 h 150"/>
                <a:gd name="T6" fmla="*/ 141 w 141"/>
                <a:gd name="T7" fmla="*/ 124 h 150"/>
                <a:gd name="T8" fmla="*/ 113 w 141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50">
                  <a:moveTo>
                    <a:pt x="113" y="150"/>
                  </a:moveTo>
                  <a:lnTo>
                    <a:pt x="0" y="27"/>
                  </a:lnTo>
                  <a:lnTo>
                    <a:pt x="28" y="0"/>
                  </a:lnTo>
                  <a:lnTo>
                    <a:pt x="141" y="124"/>
                  </a:lnTo>
                  <a:lnTo>
                    <a:pt x="113" y="150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3" name="Freeform 507"/>
            <p:cNvSpPr>
              <a:spLocks/>
            </p:cNvSpPr>
            <p:nvPr/>
          </p:nvSpPr>
          <p:spPr bwMode="auto">
            <a:xfrm>
              <a:off x="1000" y="1241"/>
              <a:ext cx="177" cy="188"/>
            </a:xfrm>
            <a:custGeom>
              <a:avLst/>
              <a:gdLst>
                <a:gd name="T0" fmla="*/ 149 w 177"/>
                <a:gd name="T1" fmla="*/ 188 h 188"/>
                <a:gd name="T2" fmla="*/ 0 w 177"/>
                <a:gd name="T3" fmla="*/ 25 h 188"/>
                <a:gd name="T4" fmla="*/ 28 w 177"/>
                <a:gd name="T5" fmla="*/ 0 h 188"/>
                <a:gd name="T6" fmla="*/ 177 w 177"/>
                <a:gd name="T7" fmla="*/ 161 h 188"/>
                <a:gd name="T8" fmla="*/ 149 w 177"/>
                <a:gd name="T9" fmla="*/ 18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88">
                  <a:moveTo>
                    <a:pt x="149" y="188"/>
                  </a:moveTo>
                  <a:lnTo>
                    <a:pt x="0" y="25"/>
                  </a:lnTo>
                  <a:lnTo>
                    <a:pt x="28" y="0"/>
                  </a:lnTo>
                  <a:lnTo>
                    <a:pt x="177" y="161"/>
                  </a:lnTo>
                  <a:lnTo>
                    <a:pt x="149" y="188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4" name="Freeform 508"/>
            <p:cNvSpPr>
              <a:spLocks/>
            </p:cNvSpPr>
            <p:nvPr/>
          </p:nvSpPr>
          <p:spPr bwMode="auto">
            <a:xfrm>
              <a:off x="742" y="1172"/>
              <a:ext cx="129" cy="135"/>
            </a:xfrm>
            <a:custGeom>
              <a:avLst/>
              <a:gdLst>
                <a:gd name="T0" fmla="*/ 100 w 129"/>
                <a:gd name="T1" fmla="*/ 135 h 135"/>
                <a:gd name="T2" fmla="*/ 0 w 129"/>
                <a:gd name="T3" fmla="*/ 26 h 135"/>
                <a:gd name="T4" fmla="*/ 28 w 129"/>
                <a:gd name="T5" fmla="*/ 0 h 135"/>
                <a:gd name="T6" fmla="*/ 129 w 129"/>
                <a:gd name="T7" fmla="*/ 108 h 135"/>
                <a:gd name="T8" fmla="*/ 100 w 129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35">
                  <a:moveTo>
                    <a:pt x="100" y="135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129" y="108"/>
                  </a:lnTo>
                  <a:lnTo>
                    <a:pt x="100" y="135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5" name="Freeform 509"/>
            <p:cNvSpPr>
              <a:spLocks/>
            </p:cNvSpPr>
            <p:nvPr/>
          </p:nvSpPr>
          <p:spPr bwMode="auto">
            <a:xfrm>
              <a:off x="879" y="1321"/>
              <a:ext cx="94" cy="96"/>
            </a:xfrm>
            <a:custGeom>
              <a:avLst/>
              <a:gdLst>
                <a:gd name="T0" fmla="*/ 66 w 94"/>
                <a:gd name="T1" fmla="*/ 96 h 96"/>
                <a:gd name="T2" fmla="*/ 0 w 94"/>
                <a:gd name="T3" fmla="*/ 25 h 96"/>
                <a:gd name="T4" fmla="*/ 28 w 94"/>
                <a:gd name="T5" fmla="*/ 0 h 96"/>
                <a:gd name="T6" fmla="*/ 94 w 94"/>
                <a:gd name="T7" fmla="*/ 70 h 96"/>
                <a:gd name="T8" fmla="*/ 66 w 94"/>
                <a:gd name="T9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6">
                  <a:moveTo>
                    <a:pt x="66" y="96"/>
                  </a:moveTo>
                  <a:lnTo>
                    <a:pt x="0" y="25"/>
                  </a:lnTo>
                  <a:lnTo>
                    <a:pt x="28" y="0"/>
                  </a:lnTo>
                  <a:lnTo>
                    <a:pt x="94" y="70"/>
                  </a:lnTo>
                  <a:lnTo>
                    <a:pt x="66" y="96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6" name="Freeform 510"/>
            <p:cNvSpPr>
              <a:spLocks/>
            </p:cNvSpPr>
            <p:nvPr/>
          </p:nvSpPr>
          <p:spPr bwMode="auto">
            <a:xfrm>
              <a:off x="979" y="1429"/>
              <a:ext cx="94" cy="96"/>
            </a:xfrm>
            <a:custGeom>
              <a:avLst/>
              <a:gdLst>
                <a:gd name="T0" fmla="*/ 66 w 94"/>
                <a:gd name="T1" fmla="*/ 96 h 96"/>
                <a:gd name="T2" fmla="*/ 0 w 94"/>
                <a:gd name="T3" fmla="*/ 25 h 96"/>
                <a:gd name="T4" fmla="*/ 28 w 94"/>
                <a:gd name="T5" fmla="*/ 0 h 96"/>
                <a:gd name="T6" fmla="*/ 94 w 94"/>
                <a:gd name="T7" fmla="*/ 71 h 96"/>
                <a:gd name="T8" fmla="*/ 66 w 94"/>
                <a:gd name="T9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6">
                  <a:moveTo>
                    <a:pt x="66" y="96"/>
                  </a:moveTo>
                  <a:lnTo>
                    <a:pt x="0" y="25"/>
                  </a:lnTo>
                  <a:lnTo>
                    <a:pt x="28" y="0"/>
                  </a:lnTo>
                  <a:lnTo>
                    <a:pt x="94" y="71"/>
                  </a:lnTo>
                  <a:lnTo>
                    <a:pt x="66" y="96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7" name="Freeform 511"/>
            <p:cNvSpPr>
              <a:spLocks/>
            </p:cNvSpPr>
            <p:nvPr/>
          </p:nvSpPr>
          <p:spPr bwMode="auto">
            <a:xfrm>
              <a:off x="899" y="1025"/>
              <a:ext cx="94" cy="98"/>
            </a:xfrm>
            <a:custGeom>
              <a:avLst/>
              <a:gdLst>
                <a:gd name="T0" fmla="*/ 66 w 94"/>
                <a:gd name="T1" fmla="*/ 98 h 98"/>
                <a:gd name="T2" fmla="*/ 0 w 94"/>
                <a:gd name="T3" fmla="*/ 27 h 98"/>
                <a:gd name="T4" fmla="*/ 28 w 94"/>
                <a:gd name="T5" fmla="*/ 0 h 98"/>
                <a:gd name="T6" fmla="*/ 94 w 94"/>
                <a:gd name="T7" fmla="*/ 71 h 98"/>
                <a:gd name="T8" fmla="*/ 66 w 94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8">
                  <a:moveTo>
                    <a:pt x="66" y="98"/>
                  </a:moveTo>
                  <a:lnTo>
                    <a:pt x="0" y="27"/>
                  </a:lnTo>
                  <a:lnTo>
                    <a:pt x="28" y="0"/>
                  </a:lnTo>
                  <a:lnTo>
                    <a:pt x="94" y="71"/>
                  </a:lnTo>
                  <a:lnTo>
                    <a:pt x="66" y="98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8" name="Freeform 512"/>
            <p:cNvSpPr>
              <a:spLocks/>
            </p:cNvSpPr>
            <p:nvPr/>
          </p:nvSpPr>
          <p:spPr bwMode="auto">
            <a:xfrm>
              <a:off x="1000" y="1134"/>
              <a:ext cx="94" cy="97"/>
            </a:xfrm>
            <a:custGeom>
              <a:avLst/>
              <a:gdLst>
                <a:gd name="T0" fmla="*/ 66 w 94"/>
                <a:gd name="T1" fmla="*/ 97 h 97"/>
                <a:gd name="T2" fmla="*/ 0 w 94"/>
                <a:gd name="T3" fmla="*/ 27 h 97"/>
                <a:gd name="T4" fmla="*/ 28 w 94"/>
                <a:gd name="T5" fmla="*/ 0 h 97"/>
                <a:gd name="T6" fmla="*/ 94 w 94"/>
                <a:gd name="T7" fmla="*/ 71 h 97"/>
                <a:gd name="T8" fmla="*/ 66 w 94"/>
                <a:gd name="T9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7">
                  <a:moveTo>
                    <a:pt x="66" y="97"/>
                  </a:moveTo>
                  <a:lnTo>
                    <a:pt x="0" y="27"/>
                  </a:lnTo>
                  <a:lnTo>
                    <a:pt x="28" y="0"/>
                  </a:lnTo>
                  <a:lnTo>
                    <a:pt x="94" y="71"/>
                  </a:lnTo>
                  <a:lnTo>
                    <a:pt x="66" y="97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9" name="Freeform 513"/>
            <p:cNvSpPr>
              <a:spLocks/>
            </p:cNvSpPr>
            <p:nvPr/>
          </p:nvSpPr>
          <p:spPr bwMode="auto">
            <a:xfrm>
              <a:off x="1099" y="1241"/>
              <a:ext cx="131" cy="138"/>
            </a:xfrm>
            <a:custGeom>
              <a:avLst/>
              <a:gdLst>
                <a:gd name="T0" fmla="*/ 103 w 131"/>
                <a:gd name="T1" fmla="*/ 138 h 138"/>
                <a:gd name="T2" fmla="*/ 0 w 131"/>
                <a:gd name="T3" fmla="*/ 26 h 138"/>
                <a:gd name="T4" fmla="*/ 28 w 131"/>
                <a:gd name="T5" fmla="*/ 0 h 138"/>
                <a:gd name="T6" fmla="*/ 131 w 131"/>
                <a:gd name="T7" fmla="*/ 113 h 138"/>
                <a:gd name="T8" fmla="*/ 103 w 131"/>
                <a:gd name="T9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38">
                  <a:moveTo>
                    <a:pt x="103" y="138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131" y="113"/>
                  </a:lnTo>
                  <a:lnTo>
                    <a:pt x="103" y="138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0" name="Freeform 514"/>
            <p:cNvSpPr>
              <a:spLocks/>
            </p:cNvSpPr>
            <p:nvPr/>
          </p:nvSpPr>
          <p:spPr bwMode="auto">
            <a:xfrm>
              <a:off x="1637" y="1095"/>
              <a:ext cx="203" cy="215"/>
            </a:xfrm>
            <a:custGeom>
              <a:avLst/>
              <a:gdLst>
                <a:gd name="T0" fmla="*/ 203 w 203"/>
                <a:gd name="T1" fmla="*/ 188 h 215"/>
                <a:gd name="T2" fmla="*/ 29 w 203"/>
                <a:gd name="T3" fmla="*/ 0 h 215"/>
                <a:gd name="T4" fmla="*/ 0 w 203"/>
                <a:gd name="T5" fmla="*/ 26 h 215"/>
                <a:gd name="T6" fmla="*/ 175 w 203"/>
                <a:gd name="T7" fmla="*/ 215 h 215"/>
                <a:gd name="T8" fmla="*/ 203 w 203"/>
                <a:gd name="T9" fmla="*/ 188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215">
                  <a:moveTo>
                    <a:pt x="203" y="188"/>
                  </a:moveTo>
                  <a:lnTo>
                    <a:pt x="29" y="0"/>
                  </a:lnTo>
                  <a:lnTo>
                    <a:pt x="0" y="26"/>
                  </a:lnTo>
                  <a:lnTo>
                    <a:pt x="175" y="215"/>
                  </a:lnTo>
                  <a:lnTo>
                    <a:pt x="203" y="188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1" name="Freeform 515"/>
            <p:cNvSpPr>
              <a:spLocks/>
            </p:cNvSpPr>
            <p:nvPr/>
          </p:nvSpPr>
          <p:spPr bwMode="auto">
            <a:xfrm>
              <a:off x="1843" y="1318"/>
              <a:ext cx="126" cy="132"/>
            </a:xfrm>
            <a:custGeom>
              <a:avLst/>
              <a:gdLst>
                <a:gd name="T0" fmla="*/ 126 w 126"/>
                <a:gd name="T1" fmla="*/ 106 h 132"/>
                <a:gd name="T2" fmla="*/ 28 w 126"/>
                <a:gd name="T3" fmla="*/ 0 h 132"/>
                <a:gd name="T4" fmla="*/ 0 w 126"/>
                <a:gd name="T5" fmla="*/ 26 h 132"/>
                <a:gd name="T6" fmla="*/ 98 w 126"/>
                <a:gd name="T7" fmla="*/ 132 h 132"/>
                <a:gd name="T8" fmla="*/ 126 w 126"/>
                <a:gd name="T9" fmla="*/ 10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32">
                  <a:moveTo>
                    <a:pt x="126" y="106"/>
                  </a:moveTo>
                  <a:lnTo>
                    <a:pt x="28" y="0"/>
                  </a:lnTo>
                  <a:lnTo>
                    <a:pt x="0" y="26"/>
                  </a:lnTo>
                  <a:lnTo>
                    <a:pt x="98" y="132"/>
                  </a:lnTo>
                  <a:lnTo>
                    <a:pt x="126" y="106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2" name="Freeform 516"/>
            <p:cNvSpPr>
              <a:spLocks/>
            </p:cNvSpPr>
            <p:nvPr/>
          </p:nvSpPr>
          <p:spPr bwMode="auto">
            <a:xfrm>
              <a:off x="1482" y="1236"/>
              <a:ext cx="160" cy="170"/>
            </a:xfrm>
            <a:custGeom>
              <a:avLst/>
              <a:gdLst>
                <a:gd name="T0" fmla="*/ 160 w 160"/>
                <a:gd name="T1" fmla="*/ 144 h 170"/>
                <a:gd name="T2" fmla="*/ 28 w 160"/>
                <a:gd name="T3" fmla="*/ 0 h 170"/>
                <a:gd name="T4" fmla="*/ 0 w 160"/>
                <a:gd name="T5" fmla="*/ 27 h 170"/>
                <a:gd name="T6" fmla="*/ 132 w 160"/>
                <a:gd name="T7" fmla="*/ 170 h 170"/>
                <a:gd name="T8" fmla="*/ 160 w 160"/>
                <a:gd name="T9" fmla="*/ 14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70">
                  <a:moveTo>
                    <a:pt x="160" y="144"/>
                  </a:moveTo>
                  <a:lnTo>
                    <a:pt x="28" y="0"/>
                  </a:lnTo>
                  <a:lnTo>
                    <a:pt x="0" y="27"/>
                  </a:lnTo>
                  <a:lnTo>
                    <a:pt x="132" y="170"/>
                  </a:lnTo>
                  <a:lnTo>
                    <a:pt x="160" y="144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3" name="Freeform 517"/>
            <p:cNvSpPr>
              <a:spLocks/>
            </p:cNvSpPr>
            <p:nvPr/>
          </p:nvSpPr>
          <p:spPr bwMode="auto">
            <a:xfrm>
              <a:off x="1647" y="1415"/>
              <a:ext cx="168" cy="178"/>
            </a:xfrm>
            <a:custGeom>
              <a:avLst/>
              <a:gdLst>
                <a:gd name="T0" fmla="*/ 168 w 168"/>
                <a:gd name="T1" fmla="*/ 151 h 178"/>
                <a:gd name="T2" fmla="*/ 28 w 168"/>
                <a:gd name="T3" fmla="*/ 0 h 178"/>
                <a:gd name="T4" fmla="*/ 0 w 168"/>
                <a:gd name="T5" fmla="*/ 27 h 178"/>
                <a:gd name="T6" fmla="*/ 140 w 168"/>
                <a:gd name="T7" fmla="*/ 178 h 178"/>
                <a:gd name="T8" fmla="*/ 168 w 168"/>
                <a:gd name="T9" fmla="*/ 15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78">
                  <a:moveTo>
                    <a:pt x="168" y="151"/>
                  </a:moveTo>
                  <a:lnTo>
                    <a:pt x="28" y="0"/>
                  </a:lnTo>
                  <a:lnTo>
                    <a:pt x="0" y="27"/>
                  </a:lnTo>
                  <a:lnTo>
                    <a:pt x="140" y="178"/>
                  </a:lnTo>
                  <a:lnTo>
                    <a:pt x="168" y="151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4" name="Freeform 518"/>
            <p:cNvSpPr>
              <a:spLocks/>
            </p:cNvSpPr>
            <p:nvPr/>
          </p:nvSpPr>
          <p:spPr bwMode="auto">
            <a:xfrm>
              <a:off x="1586" y="1145"/>
              <a:ext cx="141" cy="149"/>
            </a:xfrm>
            <a:custGeom>
              <a:avLst/>
              <a:gdLst>
                <a:gd name="T0" fmla="*/ 141 w 141"/>
                <a:gd name="T1" fmla="*/ 122 h 149"/>
                <a:gd name="T2" fmla="*/ 28 w 141"/>
                <a:gd name="T3" fmla="*/ 0 h 149"/>
                <a:gd name="T4" fmla="*/ 0 w 141"/>
                <a:gd name="T5" fmla="*/ 27 h 149"/>
                <a:gd name="T6" fmla="*/ 113 w 141"/>
                <a:gd name="T7" fmla="*/ 149 h 149"/>
                <a:gd name="T8" fmla="*/ 141 w 141"/>
                <a:gd name="T9" fmla="*/ 12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49">
                  <a:moveTo>
                    <a:pt x="141" y="122"/>
                  </a:moveTo>
                  <a:lnTo>
                    <a:pt x="28" y="0"/>
                  </a:lnTo>
                  <a:lnTo>
                    <a:pt x="0" y="27"/>
                  </a:lnTo>
                  <a:lnTo>
                    <a:pt x="113" y="149"/>
                  </a:lnTo>
                  <a:lnTo>
                    <a:pt x="141" y="122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5" name="Freeform 519"/>
            <p:cNvSpPr>
              <a:spLocks/>
            </p:cNvSpPr>
            <p:nvPr/>
          </p:nvSpPr>
          <p:spPr bwMode="auto">
            <a:xfrm>
              <a:off x="1735" y="1308"/>
              <a:ext cx="179" cy="189"/>
            </a:xfrm>
            <a:custGeom>
              <a:avLst/>
              <a:gdLst>
                <a:gd name="T0" fmla="*/ 179 w 179"/>
                <a:gd name="T1" fmla="*/ 162 h 189"/>
                <a:gd name="T2" fmla="*/ 30 w 179"/>
                <a:gd name="T3" fmla="*/ 0 h 189"/>
                <a:gd name="T4" fmla="*/ 0 w 179"/>
                <a:gd name="T5" fmla="*/ 25 h 189"/>
                <a:gd name="T6" fmla="*/ 151 w 179"/>
                <a:gd name="T7" fmla="*/ 189 h 189"/>
                <a:gd name="T8" fmla="*/ 179 w 179"/>
                <a:gd name="T9" fmla="*/ 16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" h="189">
                  <a:moveTo>
                    <a:pt x="179" y="162"/>
                  </a:moveTo>
                  <a:lnTo>
                    <a:pt x="30" y="0"/>
                  </a:lnTo>
                  <a:lnTo>
                    <a:pt x="0" y="25"/>
                  </a:lnTo>
                  <a:lnTo>
                    <a:pt x="151" y="189"/>
                  </a:lnTo>
                  <a:lnTo>
                    <a:pt x="179" y="162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6" name="Freeform 520"/>
            <p:cNvSpPr>
              <a:spLocks/>
            </p:cNvSpPr>
            <p:nvPr/>
          </p:nvSpPr>
          <p:spPr bwMode="auto">
            <a:xfrm>
              <a:off x="1688" y="1046"/>
              <a:ext cx="128" cy="135"/>
            </a:xfrm>
            <a:custGeom>
              <a:avLst/>
              <a:gdLst>
                <a:gd name="T0" fmla="*/ 128 w 128"/>
                <a:gd name="T1" fmla="*/ 108 h 135"/>
                <a:gd name="T2" fmla="*/ 28 w 128"/>
                <a:gd name="T3" fmla="*/ 0 h 135"/>
                <a:gd name="T4" fmla="*/ 0 w 128"/>
                <a:gd name="T5" fmla="*/ 27 h 135"/>
                <a:gd name="T6" fmla="*/ 100 w 128"/>
                <a:gd name="T7" fmla="*/ 135 h 135"/>
                <a:gd name="T8" fmla="*/ 128 w 128"/>
                <a:gd name="T9" fmla="*/ 10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35">
                  <a:moveTo>
                    <a:pt x="128" y="108"/>
                  </a:moveTo>
                  <a:lnTo>
                    <a:pt x="28" y="0"/>
                  </a:lnTo>
                  <a:lnTo>
                    <a:pt x="0" y="27"/>
                  </a:lnTo>
                  <a:lnTo>
                    <a:pt x="100" y="135"/>
                  </a:lnTo>
                  <a:lnTo>
                    <a:pt x="128" y="108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7" name="Freeform 521"/>
            <p:cNvSpPr>
              <a:spLocks/>
            </p:cNvSpPr>
            <p:nvPr/>
          </p:nvSpPr>
          <p:spPr bwMode="auto">
            <a:xfrm>
              <a:off x="1824" y="1194"/>
              <a:ext cx="95" cy="97"/>
            </a:xfrm>
            <a:custGeom>
              <a:avLst/>
              <a:gdLst>
                <a:gd name="T0" fmla="*/ 95 w 95"/>
                <a:gd name="T1" fmla="*/ 70 h 97"/>
                <a:gd name="T2" fmla="*/ 29 w 95"/>
                <a:gd name="T3" fmla="*/ 0 h 97"/>
                <a:gd name="T4" fmla="*/ 0 w 95"/>
                <a:gd name="T5" fmla="*/ 26 h 97"/>
                <a:gd name="T6" fmla="*/ 66 w 95"/>
                <a:gd name="T7" fmla="*/ 97 h 97"/>
                <a:gd name="T8" fmla="*/ 95 w 95"/>
                <a:gd name="T9" fmla="*/ 7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7">
                  <a:moveTo>
                    <a:pt x="95" y="70"/>
                  </a:moveTo>
                  <a:lnTo>
                    <a:pt x="29" y="0"/>
                  </a:lnTo>
                  <a:lnTo>
                    <a:pt x="0" y="26"/>
                  </a:lnTo>
                  <a:lnTo>
                    <a:pt x="66" y="97"/>
                  </a:lnTo>
                  <a:lnTo>
                    <a:pt x="95" y="70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8" name="Freeform 522"/>
            <p:cNvSpPr>
              <a:spLocks/>
            </p:cNvSpPr>
            <p:nvPr/>
          </p:nvSpPr>
          <p:spPr bwMode="auto">
            <a:xfrm>
              <a:off x="1925" y="1302"/>
              <a:ext cx="94" cy="97"/>
            </a:xfrm>
            <a:custGeom>
              <a:avLst/>
              <a:gdLst>
                <a:gd name="T0" fmla="*/ 94 w 94"/>
                <a:gd name="T1" fmla="*/ 71 h 97"/>
                <a:gd name="T2" fmla="*/ 28 w 94"/>
                <a:gd name="T3" fmla="*/ 0 h 97"/>
                <a:gd name="T4" fmla="*/ 0 w 94"/>
                <a:gd name="T5" fmla="*/ 27 h 97"/>
                <a:gd name="T6" fmla="*/ 66 w 94"/>
                <a:gd name="T7" fmla="*/ 97 h 97"/>
                <a:gd name="T8" fmla="*/ 94 w 94"/>
                <a:gd name="T9" fmla="*/ 7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7">
                  <a:moveTo>
                    <a:pt x="94" y="71"/>
                  </a:moveTo>
                  <a:lnTo>
                    <a:pt x="28" y="0"/>
                  </a:lnTo>
                  <a:lnTo>
                    <a:pt x="0" y="27"/>
                  </a:lnTo>
                  <a:lnTo>
                    <a:pt x="66" y="97"/>
                  </a:lnTo>
                  <a:lnTo>
                    <a:pt x="94" y="71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9" name="Freeform 523"/>
            <p:cNvSpPr>
              <a:spLocks/>
            </p:cNvSpPr>
            <p:nvPr/>
          </p:nvSpPr>
          <p:spPr bwMode="auto">
            <a:xfrm>
              <a:off x="1529" y="1192"/>
              <a:ext cx="94" cy="97"/>
            </a:xfrm>
            <a:custGeom>
              <a:avLst/>
              <a:gdLst>
                <a:gd name="T0" fmla="*/ 94 w 94"/>
                <a:gd name="T1" fmla="*/ 71 h 97"/>
                <a:gd name="T2" fmla="*/ 28 w 94"/>
                <a:gd name="T3" fmla="*/ 0 h 97"/>
                <a:gd name="T4" fmla="*/ 0 w 94"/>
                <a:gd name="T5" fmla="*/ 27 h 97"/>
                <a:gd name="T6" fmla="*/ 66 w 94"/>
                <a:gd name="T7" fmla="*/ 97 h 97"/>
                <a:gd name="T8" fmla="*/ 94 w 94"/>
                <a:gd name="T9" fmla="*/ 7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7">
                  <a:moveTo>
                    <a:pt x="94" y="71"/>
                  </a:moveTo>
                  <a:lnTo>
                    <a:pt x="28" y="0"/>
                  </a:lnTo>
                  <a:lnTo>
                    <a:pt x="0" y="27"/>
                  </a:lnTo>
                  <a:lnTo>
                    <a:pt x="66" y="97"/>
                  </a:lnTo>
                  <a:lnTo>
                    <a:pt x="94" y="71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0" name="Freeform 524"/>
            <p:cNvSpPr>
              <a:spLocks/>
            </p:cNvSpPr>
            <p:nvPr/>
          </p:nvSpPr>
          <p:spPr bwMode="auto">
            <a:xfrm>
              <a:off x="1630" y="1300"/>
              <a:ext cx="94" cy="96"/>
            </a:xfrm>
            <a:custGeom>
              <a:avLst/>
              <a:gdLst>
                <a:gd name="T0" fmla="*/ 94 w 94"/>
                <a:gd name="T1" fmla="*/ 71 h 96"/>
                <a:gd name="T2" fmla="*/ 28 w 94"/>
                <a:gd name="T3" fmla="*/ 0 h 96"/>
                <a:gd name="T4" fmla="*/ 0 w 94"/>
                <a:gd name="T5" fmla="*/ 27 h 96"/>
                <a:gd name="T6" fmla="*/ 65 w 94"/>
                <a:gd name="T7" fmla="*/ 96 h 96"/>
                <a:gd name="T8" fmla="*/ 94 w 94"/>
                <a:gd name="T9" fmla="*/ 7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6">
                  <a:moveTo>
                    <a:pt x="94" y="71"/>
                  </a:moveTo>
                  <a:lnTo>
                    <a:pt x="28" y="0"/>
                  </a:lnTo>
                  <a:lnTo>
                    <a:pt x="0" y="27"/>
                  </a:lnTo>
                  <a:lnTo>
                    <a:pt x="65" y="96"/>
                  </a:lnTo>
                  <a:lnTo>
                    <a:pt x="94" y="71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1" name="Freeform 525"/>
            <p:cNvSpPr>
              <a:spLocks/>
            </p:cNvSpPr>
            <p:nvPr/>
          </p:nvSpPr>
          <p:spPr bwMode="auto">
            <a:xfrm>
              <a:off x="1728" y="1407"/>
              <a:ext cx="132" cy="138"/>
            </a:xfrm>
            <a:custGeom>
              <a:avLst/>
              <a:gdLst>
                <a:gd name="T0" fmla="*/ 132 w 132"/>
                <a:gd name="T1" fmla="*/ 112 h 138"/>
                <a:gd name="T2" fmla="*/ 29 w 132"/>
                <a:gd name="T3" fmla="*/ 0 h 138"/>
                <a:gd name="T4" fmla="*/ 0 w 132"/>
                <a:gd name="T5" fmla="*/ 25 h 138"/>
                <a:gd name="T6" fmla="*/ 104 w 132"/>
                <a:gd name="T7" fmla="*/ 138 h 138"/>
                <a:gd name="T8" fmla="*/ 132 w 132"/>
                <a:gd name="T9" fmla="*/ 11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38">
                  <a:moveTo>
                    <a:pt x="132" y="112"/>
                  </a:moveTo>
                  <a:lnTo>
                    <a:pt x="29" y="0"/>
                  </a:lnTo>
                  <a:lnTo>
                    <a:pt x="0" y="25"/>
                  </a:lnTo>
                  <a:lnTo>
                    <a:pt x="104" y="138"/>
                  </a:lnTo>
                  <a:lnTo>
                    <a:pt x="132" y="112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2" name="Freeform 526"/>
            <p:cNvSpPr>
              <a:spLocks/>
            </p:cNvSpPr>
            <p:nvPr/>
          </p:nvSpPr>
          <p:spPr bwMode="auto">
            <a:xfrm>
              <a:off x="965" y="1717"/>
              <a:ext cx="203" cy="215"/>
            </a:xfrm>
            <a:custGeom>
              <a:avLst/>
              <a:gdLst>
                <a:gd name="T0" fmla="*/ 203 w 203"/>
                <a:gd name="T1" fmla="*/ 188 h 215"/>
                <a:gd name="T2" fmla="*/ 28 w 203"/>
                <a:gd name="T3" fmla="*/ 0 h 215"/>
                <a:gd name="T4" fmla="*/ 0 w 203"/>
                <a:gd name="T5" fmla="*/ 26 h 215"/>
                <a:gd name="T6" fmla="*/ 174 w 203"/>
                <a:gd name="T7" fmla="*/ 215 h 215"/>
                <a:gd name="T8" fmla="*/ 203 w 203"/>
                <a:gd name="T9" fmla="*/ 188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215">
                  <a:moveTo>
                    <a:pt x="203" y="188"/>
                  </a:moveTo>
                  <a:lnTo>
                    <a:pt x="28" y="0"/>
                  </a:lnTo>
                  <a:lnTo>
                    <a:pt x="0" y="26"/>
                  </a:lnTo>
                  <a:lnTo>
                    <a:pt x="174" y="215"/>
                  </a:lnTo>
                  <a:lnTo>
                    <a:pt x="203" y="188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3" name="Freeform 527"/>
            <p:cNvSpPr>
              <a:spLocks/>
            </p:cNvSpPr>
            <p:nvPr/>
          </p:nvSpPr>
          <p:spPr bwMode="auto">
            <a:xfrm>
              <a:off x="965" y="1717"/>
              <a:ext cx="203" cy="215"/>
            </a:xfrm>
            <a:custGeom>
              <a:avLst/>
              <a:gdLst>
                <a:gd name="T0" fmla="*/ 203 w 203"/>
                <a:gd name="T1" fmla="*/ 188 h 215"/>
                <a:gd name="T2" fmla="*/ 28 w 203"/>
                <a:gd name="T3" fmla="*/ 0 h 215"/>
                <a:gd name="T4" fmla="*/ 0 w 203"/>
                <a:gd name="T5" fmla="*/ 26 h 215"/>
                <a:gd name="T6" fmla="*/ 174 w 203"/>
                <a:gd name="T7" fmla="*/ 215 h 215"/>
                <a:gd name="T8" fmla="*/ 203 w 203"/>
                <a:gd name="T9" fmla="*/ 188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215">
                  <a:moveTo>
                    <a:pt x="203" y="188"/>
                  </a:moveTo>
                  <a:lnTo>
                    <a:pt x="28" y="0"/>
                  </a:lnTo>
                  <a:lnTo>
                    <a:pt x="0" y="26"/>
                  </a:lnTo>
                  <a:lnTo>
                    <a:pt x="174" y="215"/>
                  </a:lnTo>
                  <a:lnTo>
                    <a:pt x="203" y="18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4" name="Freeform 528"/>
            <p:cNvSpPr>
              <a:spLocks/>
            </p:cNvSpPr>
            <p:nvPr/>
          </p:nvSpPr>
          <p:spPr bwMode="auto">
            <a:xfrm>
              <a:off x="1171" y="1940"/>
              <a:ext cx="125" cy="132"/>
            </a:xfrm>
            <a:custGeom>
              <a:avLst/>
              <a:gdLst>
                <a:gd name="T0" fmla="*/ 125 w 125"/>
                <a:gd name="T1" fmla="*/ 107 h 132"/>
                <a:gd name="T2" fmla="*/ 28 w 125"/>
                <a:gd name="T3" fmla="*/ 0 h 132"/>
                <a:gd name="T4" fmla="*/ 0 w 125"/>
                <a:gd name="T5" fmla="*/ 27 h 132"/>
                <a:gd name="T6" fmla="*/ 97 w 125"/>
                <a:gd name="T7" fmla="*/ 132 h 132"/>
                <a:gd name="T8" fmla="*/ 125 w 125"/>
                <a:gd name="T9" fmla="*/ 10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32">
                  <a:moveTo>
                    <a:pt x="125" y="107"/>
                  </a:moveTo>
                  <a:lnTo>
                    <a:pt x="28" y="0"/>
                  </a:lnTo>
                  <a:lnTo>
                    <a:pt x="0" y="27"/>
                  </a:lnTo>
                  <a:lnTo>
                    <a:pt x="97" y="132"/>
                  </a:lnTo>
                  <a:lnTo>
                    <a:pt x="125" y="107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5" name="Freeform 529"/>
            <p:cNvSpPr>
              <a:spLocks/>
            </p:cNvSpPr>
            <p:nvPr/>
          </p:nvSpPr>
          <p:spPr bwMode="auto">
            <a:xfrm>
              <a:off x="1171" y="1940"/>
              <a:ext cx="125" cy="132"/>
            </a:xfrm>
            <a:custGeom>
              <a:avLst/>
              <a:gdLst>
                <a:gd name="T0" fmla="*/ 125 w 125"/>
                <a:gd name="T1" fmla="*/ 107 h 132"/>
                <a:gd name="T2" fmla="*/ 28 w 125"/>
                <a:gd name="T3" fmla="*/ 0 h 132"/>
                <a:gd name="T4" fmla="*/ 0 w 125"/>
                <a:gd name="T5" fmla="*/ 27 h 132"/>
                <a:gd name="T6" fmla="*/ 97 w 125"/>
                <a:gd name="T7" fmla="*/ 132 h 132"/>
                <a:gd name="T8" fmla="*/ 125 w 125"/>
                <a:gd name="T9" fmla="*/ 10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32">
                  <a:moveTo>
                    <a:pt x="125" y="107"/>
                  </a:moveTo>
                  <a:lnTo>
                    <a:pt x="28" y="0"/>
                  </a:lnTo>
                  <a:lnTo>
                    <a:pt x="0" y="27"/>
                  </a:lnTo>
                  <a:lnTo>
                    <a:pt x="97" y="132"/>
                  </a:lnTo>
                  <a:lnTo>
                    <a:pt x="125" y="10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6" name="Freeform 530"/>
            <p:cNvSpPr>
              <a:spLocks/>
            </p:cNvSpPr>
            <p:nvPr/>
          </p:nvSpPr>
          <p:spPr bwMode="auto">
            <a:xfrm>
              <a:off x="913" y="1767"/>
              <a:ext cx="142" cy="149"/>
            </a:xfrm>
            <a:custGeom>
              <a:avLst/>
              <a:gdLst>
                <a:gd name="T0" fmla="*/ 142 w 142"/>
                <a:gd name="T1" fmla="*/ 123 h 149"/>
                <a:gd name="T2" fmla="*/ 28 w 142"/>
                <a:gd name="T3" fmla="*/ 0 h 149"/>
                <a:gd name="T4" fmla="*/ 0 w 142"/>
                <a:gd name="T5" fmla="*/ 27 h 149"/>
                <a:gd name="T6" fmla="*/ 113 w 142"/>
                <a:gd name="T7" fmla="*/ 149 h 149"/>
                <a:gd name="T8" fmla="*/ 142 w 142"/>
                <a:gd name="T9" fmla="*/ 12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149">
                  <a:moveTo>
                    <a:pt x="142" y="123"/>
                  </a:moveTo>
                  <a:lnTo>
                    <a:pt x="28" y="0"/>
                  </a:lnTo>
                  <a:lnTo>
                    <a:pt x="0" y="27"/>
                  </a:lnTo>
                  <a:lnTo>
                    <a:pt x="113" y="149"/>
                  </a:lnTo>
                  <a:lnTo>
                    <a:pt x="142" y="123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7" name="Freeform 531"/>
            <p:cNvSpPr>
              <a:spLocks/>
            </p:cNvSpPr>
            <p:nvPr/>
          </p:nvSpPr>
          <p:spPr bwMode="auto">
            <a:xfrm>
              <a:off x="913" y="1767"/>
              <a:ext cx="142" cy="149"/>
            </a:xfrm>
            <a:custGeom>
              <a:avLst/>
              <a:gdLst>
                <a:gd name="T0" fmla="*/ 142 w 142"/>
                <a:gd name="T1" fmla="*/ 123 h 149"/>
                <a:gd name="T2" fmla="*/ 28 w 142"/>
                <a:gd name="T3" fmla="*/ 0 h 149"/>
                <a:gd name="T4" fmla="*/ 0 w 142"/>
                <a:gd name="T5" fmla="*/ 27 h 149"/>
                <a:gd name="T6" fmla="*/ 113 w 142"/>
                <a:gd name="T7" fmla="*/ 149 h 149"/>
                <a:gd name="T8" fmla="*/ 142 w 142"/>
                <a:gd name="T9" fmla="*/ 12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149">
                  <a:moveTo>
                    <a:pt x="142" y="123"/>
                  </a:moveTo>
                  <a:lnTo>
                    <a:pt x="28" y="0"/>
                  </a:lnTo>
                  <a:lnTo>
                    <a:pt x="0" y="27"/>
                  </a:lnTo>
                  <a:lnTo>
                    <a:pt x="113" y="149"/>
                  </a:lnTo>
                  <a:lnTo>
                    <a:pt x="142" y="12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8" name="Freeform 532"/>
            <p:cNvSpPr>
              <a:spLocks/>
            </p:cNvSpPr>
            <p:nvPr/>
          </p:nvSpPr>
          <p:spPr bwMode="auto">
            <a:xfrm>
              <a:off x="1064" y="1930"/>
              <a:ext cx="177" cy="189"/>
            </a:xfrm>
            <a:custGeom>
              <a:avLst/>
              <a:gdLst>
                <a:gd name="T0" fmla="*/ 177 w 177"/>
                <a:gd name="T1" fmla="*/ 162 h 189"/>
                <a:gd name="T2" fmla="*/ 28 w 177"/>
                <a:gd name="T3" fmla="*/ 0 h 189"/>
                <a:gd name="T4" fmla="*/ 0 w 177"/>
                <a:gd name="T5" fmla="*/ 26 h 189"/>
                <a:gd name="T6" fmla="*/ 149 w 177"/>
                <a:gd name="T7" fmla="*/ 189 h 189"/>
                <a:gd name="T8" fmla="*/ 177 w 177"/>
                <a:gd name="T9" fmla="*/ 16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89">
                  <a:moveTo>
                    <a:pt x="177" y="162"/>
                  </a:moveTo>
                  <a:lnTo>
                    <a:pt x="28" y="0"/>
                  </a:lnTo>
                  <a:lnTo>
                    <a:pt x="0" y="26"/>
                  </a:lnTo>
                  <a:lnTo>
                    <a:pt x="149" y="189"/>
                  </a:lnTo>
                  <a:lnTo>
                    <a:pt x="177" y="162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9" name="Freeform 533"/>
            <p:cNvSpPr>
              <a:spLocks/>
            </p:cNvSpPr>
            <p:nvPr/>
          </p:nvSpPr>
          <p:spPr bwMode="auto">
            <a:xfrm>
              <a:off x="1064" y="1930"/>
              <a:ext cx="177" cy="189"/>
            </a:xfrm>
            <a:custGeom>
              <a:avLst/>
              <a:gdLst>
                <a:gd name="T0" fmla="*/ 177 w 177"/>
                <a:gd name="T1" fmla="*/ 162 h 189"/>
                <a:gd name="T2" fmla="*/ 28 w 177"/>
                <a:gd name="T3" fmla="*/ 0 h 189"/>
                <a:gd name="T4" fmla="*/ 0 w 177"/>
                <a:gd name="T5" fmla="*/ 26 h 189"/>
                <a:gd name="T6" fmla="*/ 149 w 177"/>
                <a:gd name="T7" fmla="*/ 189 h 189"/>
                <a:gd name="T8" fmla="*/ 177 w 177"/>
                <a:gd name="T9" fmla="*/ 16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89">
                  <a:moveTo>
                    <a:pt x="177" y="162"/>
                  </a:moveTo>
                  <a:lnTo>
                    <a:pt x="28" y="0"/>
                  </a:lnTo>
                  <a:lnTo>
                    <a:pt x="0" y="26"/>
                  </a:lnTo>
                  <a:lnTo>
                    <a:pt x="149" y="189"/>
                  </a:lnTo>
                  <a:lnTo>
                    <a:pt x="177" y="16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0" name="Freeform 534"/>
            <p:cNvSpPr>
              <a:spLocks/>
            </p:cNvSpPr>
            <p:nvPr/>
          </p:nvSpPr>
          <p:spPr bwMode="auto">
            <a:xfrm>
              <a:off x="1015" y="1668"/>
              <a:ext cx="129" cy="134"/>
            </a:xfrm>
            <a:custGeom>
              <a:avLst/>
              <a:gdLst>
                <a:gd name="T0" fmla="*/ 129 w 129"/>
                <a:gd name="T1" fmla="*/ 108 h 134"/>
                <a:gd name="T2" fmla="*/ 29 w 129"/>
                <a:gd name="T3" fmla="*/ 0 h 134"/>
                <a:gd name="T4" fmla="*/ 0 w 129"/>
                <a:gd name="T5" fmla="*/ 27 h 134"/>
                <a:gd name="T6" fmla="*/ 101 w 129"/>
                <a:gd name="T7" fmla="*/ 134 h 134"/>
                <a:gd name="T8" fmla="*/ 129 w 129"/>
                <a:gd name="T9" fmla="*/ 10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34">
                  <a:moveTo>
                    <a:pt x="129" y="108"/>
                  </a:moveTo>
                  <a:lnTo>
                    <a:pt x="29" y="0"/>
                  </a:lnTo>
                  <a:lnTo>
                    <a:pt x="0" y="27"/>
                  </a:lnTo>
                  <a:lnTo>
                    <a:pt x="101" y="134"/>
                  </a:lnTo>
                  <a:lnTo>
                    <a:pt x="129" y="108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1" name="Freeform 535"/>
            <p:cNvSpPr>
              <a:spLocks/>
            </p:cNvSpPr>
            <p:nvPr/>
          </p:nvSpPr>
          <p:spPr bwMode="auto">
            <a:xfrm>
              <a:off x="1015" y="1668"/>
              <a:ext cx="129" cy="134"/>
            </a:xfrm>
            <a:custGeom>
              <a:avLst/>
              <a:gdLst>
                <a:gd name="T0" fmla="*/ 129 w 129"/>
                <a:gd name="T1" fmla="*/ 108 h 134"/>
                <a:gd name="T2" fmla="*/ 29 w 129"/>
                <a:gd name="T3" fmla="*/ 0 h 134"/>
                <a:gd name="T4" fmla="*/ 0 w 129"/>
                <a:gd name="T5" fmla="*/ 27 h 134"/>
                <a:gd name="T6" fmla="*/ 101 w 129"/>
                <a:gd name="T7" fmla="*/ 134 h 134"/>
                <a:gd name="T8" fmla="*/ 129 w 129"/>
                <a:gd name="T9" fmla="*/ 10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34">
                  <a:moveTo>
                    <a:pt x="129" y="108"/>
                  </a:moveTo>
                  <a:lnTo>
                    <a:pt x="29" y="0"/>
                  </a:lnTo>
                  <a:lnTo>
                    <a:pt x="0" y="27"/>
                  </a:lnTo>
                  <a:lnTo>
                    <a:pt x="101" y="134"/>
                  </a:lnTo>
                  <a:lnTo>
                    <a:pt x="129" y="10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2" name="Freeform 536"/>
            <p:cNvSpPr>
              <a:spLocks/>
            </p:cNvSpPr>
            <p:nvPr/>
          </p:nvSpPr>
          <p:spPr bwMode="auto">
            <a:xfrm>
              <a:off x="1152" y="1816"/>
              <a:ext cx="94" cy="97"/>
            </a:xfrm>
            <a:custGeom>
              <a:avLst/>
              <a:gdLst>
                <a:gd name="T0" fmla="*/ 94 w 94"/>
                <a:gd name="T1" fmla="*/ 70 h 97"/>
                <a:gd name="T2" fmla="*/ 28 w 94"/>
                <a:gd name="T3" fmla="*/ 0 h 97"/>
                <a:gd name="T4" fmla="*/ 0 w 94"/>
                <a:gd name="T5" fmla="*/ 26 h 97"/>
                <a:gd name="T6" fmla="*/ 66 w 94"/>
                <a:gd name="T7" fmla="*/ 97 h 97"/>
                <a:gd name="T8" fmla="*/ 94 w 94"/>
                <a:gd name="T9" fmla="*/ 7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7">
                  <a:moveTo>
                    <a:pt x="94" y="70"/>
                  </a:moveTo>
                  <a:lnTo>
                    <a:pt x="28" y="0"/>
                  </a:lnTo>
                  <a:lnTo>
                    <a:pt x="0" y="26"/>
                  </a:lnTo>
                  <a:lnTo>
                    <a:pt x="66" y="97"/>
                  </a:lnTo>
                  <a:lnTo>
                    <a:pt x="94" y="70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3" name="Freeform 537"/>
            <p:cNvSpPr>
              <a:spLocks/>
            </p:cNvSpPr>
            <p:nvPr/>
          </p:nvSpPr>
          <p:spPr bwMode="auto">
            <a:xfrm>
              <a:off x="1152" y="1816"/>
              <a:ext cx="94" cy="97"/>
            </a:xfrm>
            <a:custGeom>
              <a:avLst/>
              <a:gdLst>
                <a:gd name="T0" fmla="*/ 94 w 94"/>
                <a:gd name="T1" fmla="*/ 70 h 97"/>
                <a:gd name="T2" fmla="*/ 28 w 94"/>
                <a:gd name="T3" fmla="*/ 0 h 97"/>
                <a:gd name="T4" fmla="*/ 0 w 94"/>
                <a:gd name="T5" fmla="*/ 26 h 97"/>
                <a:gd name="T6" fmla="*/ 66 w 94"/>
                <a:gd name="T7" fmla="*/ 97 h 97"/>
                <a:gd name="T8" fmla="*/ 94 w 94"/>
                <a:gd name="T9" fmla="*/ 7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7">
                  <a:moveTo>
                    <a:pt x="94" y="70"/>
                  </a:moveTo>
                  <a:lnTo>
                    <a:pt x="28" y="0"/>
                  </a:lnTo>
                  <a:lnTo>
                    <a:pt x="0" y="26"/>
                  </a:lnTo>
                  <a:lnTo>
                    <a:pt x="66" y="97"/>
                  </a:lnTo>
                  <a:lnTo>
                    <a:pt x="94" y="7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4" name="Freeform 538"/>
            <p:cNvSpPr>
              <a:spLocks/>
            </p:cNvSpPr>
            <p:nvPr/>
          </p:nvSpPr>
          <p:spPr bwMode="auto">
            <a:xfrm>
              <a:off x="1252" y="1924"/>
              <a:ext cx="95" cy="98"/>
            </a:xfrm>
            <a:custGeom>
              <a:avLst/>
              <a:gdLst>
                <a:gd name="T0" fmla="*/ 95 w 95"/>
                <a:gd name="T1" fmla="*/ 71 h 98"/>
                <a:gd name="T2" fmla="*/ 29 w 95"/>
                <a:gd name="T3" fmla="*/ 0 h 98"/>
                <a:gd name="T4" fmla="*/ 0 w 95"/>
                <a:gd name="T5" fmla="*/ 27 h 98"/>
                <a:gd name="T6" fmla="*/ 66 w 95"/>
                <a:gd name="T7" fmla="*/ 98 h 98"/>
                <a:gd name="T8" fmla="*/ 95 w 95"/>
                <a:gd name="T9" fmla="*/ 7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8">
                  <a:moveTo>
                    <a:pt x="95" y="71"/>
                  </a:moveTo>
                  <a:lnTo>
                    <a:pt x="29" y="0"/>
                  </a:lnTo>
                  <a:lnTo>
                    <a:pt x="0" y="27"/>
                  </a:lnTo>
                  <a:lnTo>
                    <a:pt x="66" y="98"/>
                  </a:lnTo>
                  <a:lnTo>
                    <a:pt x="95" y="71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5" name="Freeform 539"/>
            <p:cNvSpPr>
              <a:spLocks/>
            </p:cNvSpPr>
            <p:nvPr/>
          </p:nvSpPr>
          <p:spPr bwMode="auto">
            <a:xfrm>
              <a:off x="1252" y="1924"/>
              <a:ext cx="95" cy="98"/>
            </a:xfrm>
            <a:custGeom>
              <a:avLst/>
              <a:gdLst>
                <a:gd name="T0" fmla="*/ 95 w 95"/>
                <a:gd name="T1" fmla="*/ 71 h 98"/>
                <a:gd name="T2" fmla="*/ 29 w 95"/>
                <a:gd name="T3" fmla="*/ 0 h 98"/>
                <a:gd name="T4" fmla="*/ 0 w 95"/>
                <a:gd name="T5" fmla="*/ 27 h 98"/>
                <a:gd name="T6" fmla="*/ 66 w 95"/>
                <a:gd name="T7" fmla="*/ 98 h 98"/>
                <a:gd name="T8" fmla="*/ 95 w 95"/>
                <a:gd name="T9" fmla="*/ 7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8">
                  <a:moveTo>
                    <a:pt x="95" y="71"/>
                  </a:moveTo>
                  <a:lnTo>
                    <a:pt x="29" y="0"/>
                  </a:lnTo>
                  <a:lnTo>
                    <a:pt x="0" y="27"/>
                  </a:lnTo>
                  <a:lnTo>
                    <a:pt x="66" y="98"/>
                  </a:lnTo>
                  <a:lnTo>
                    <a:pt x="95" y="7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6" name="Freeform 540"/>
            <p:cNvSpPr>
              <a:spLocks/>
            </p:cNvSpPr>
            <p:nvPr/>
          </p:nvSpPr>
          <p:spPr bwMode="auto">
            <a:xfrm>
              <a:off x="857" y="1814"/>
              <a:ext cx="94" cy="96"/>
            </a:xfrm>
            <a:custGeom>
              <a:avLst/>
              <a:gdLst>
                <a:gd name="T0" fmla="*/ 94 w 94"/>
                <a:gd name="T1" fmla="*/ 71 h 96"/>
                <a:gd name="T2" fmla="*/ 28 w 94"/>
                <a:gd name="T3" fmla="*/ 0 h 96"/>
                <a:gd name="T4" fmla="*/ 0 w 94"/>
                <a:gd name="T5" fmla="*/ 27 h 96"/>
                <a:gd name="T6" fmla="*/ 66 w 94"/>
                <a:gd name="T7" fmla="*/ 96 h 96"/>
                <a:gd name="T8" fmla="*/ 94 w 94"/>
                <a:gd name="T9" fmla="*/ 7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6">
                  <a:moveTo>
                    <a:pt x="94" y="71"/>
                  </a:moveTo>
                  <a:lnTo>
                    <a:pt x="28" y="0"/>
                  </a:lnTo>
                  <a:lnTo>
                    <a:pt x="0" y="27"/>
                  </a:lnTo>
                  <a:lnTo>
                    <a:pt x="66" y="96"/>
                  </a:lnTo>
                  <a:lnTo>
                    <a:pt x="94" y="71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7" name="Freeform 541"/>
            <p:cNvSpPr>
              <a:spLocks/>
            </p:cNvSpPr>
            <p:nvPr/>
          </p:nvSpPr>
          <p:spPr bwMode="auto">
            <a:xfrm>
              <a:off x="857" y="1814"/>
              <a:ext cx="94" cy="96"/>
            </a:xfrm>
            <a:custGeom>
              <a:avLst/>
              <a:gdLst>
                <a:gd name="T0" fmla="*/ 94 w 94"/>
                <a:gd name="T1" fmla="*/ 71 h 96"/>
                <a:gd name="T2" fmla="*/ 28 w 94"/>
                <a:gd name="T3" fmla="*/ 0 h 96"/>
                <a:gd name="T4" fmla="*/ 0 w 94"/>
                <a:gd name="T5" fmla="*/ 27 h 96"/>
                <a:gd name="T6" fmla="*/ 66 w 94"/>
                <a:gd name="T7" fmla="*/ 96 h 96"/>
                <a:gd name="T8" fmla="*/ 94 w 94"/>
                <a:gd name="T9" fmla="*/ 7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6">
                  <a:moveTo>
                    <a:pt x="94" y="71"/>
                  </a:moveTo>
                  <a:lnTo>
                    <a:pt x="28" y="0"/>
                  </a:lnTo>
                  <a:lnTo>
                    <a:pt x="0" y="27"/>
                  </a:lnTo>
                  <a:lnTo>
                    <a:pt x="66" y="96"/>
                  </a:lnTo>
                  <a:lnTo>
                    <a:pt x="94" y="7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8" name="Freeform 542"/>
            <p:cNvSpPr>
              <a:spLocks/>
            </p:cNvSpPr>
            <p:nvPr/>
          </p:nvSpPr>
          <p:spPr bwMode="auto">
            <a:xfrm>
              <a:off x="957" y="1923"/>
              <a:ext cx="94" cy="95"/>
            </a:xfrm>
            <a:custGeom>
              <a:avLst/>
              <a:gdLst>
                <a:gd name="T0" fmla="*/ 94 w 94"/>
                <a:gd name="T1" fmla="*/ 70 h 95"/>
                <a:gd name="T2" fmla="*/ 28 w 94"/>
                <a:gd name="T3" fmla="*/ 0 h 95"/>
                <a:gd name="T4" fmla="*/ 0 w 94"/>
                <a:gd name="T5" fmla="*/ 25 h 95"/>
                <a:gd name="T6" fmla="*/ 66 w 94"/>
                <a:gd name="T7" fmla="*/ 95 h 95"/>
                <a:gd name="T8" fmla="*/ 94 w 94"/>
                <a:gd name="T9" fmla="*/ 7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5">
                  <a:moveTo>
                    <a:pt x="94" y="70"/>
                  </a:moveTo>
                  <a:lnTo>
                    <a:pt x="28" y="0"/>
                  </a:lnTo>
                  <a:lnTo>
                    <a:pt x="0" y="25"/>
                  </a:lnTo>
                  <a:lnTo>
                    <a:pt x="66" y="95"/>
                  </a:lnTo>
                  <a:lnTo>
                    <a:pt x="94" y="70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9" name="Freeform 543"/>
            <p:cNvSpPr>
              <a:spLocks/>
            </p:cNvSpPr>
            <p:nvPr/>
          </p:nvSpPr>
          <p:spPr bwMode="auto">
            <a:xfrm>
              <a:off x="957" y="1923"/>
              <a:ext cx="94" cy="95"/>
            </a:xfrm>
            <a:custGeom>
              <a:avLst/>
              <a:gdLst>
                <a:gd name="T0" fmla="*/ 94 w 94"/>
                <a:gd name="T1" fmla="*/ 70 h 95"/>
                <a:gd name="T2" fmla="*/ 28 w 94"/>
                <a:gd name="T3" fmla="*/ 0 h 95"/>
                <a:gd name="T4" fmla="*/ 0 w 94"/>
                <a:gd name="T5" fmla="*/ 25 h 95"/>
                <a:gd name="T6" fmla="*/ 66 w 94"/>
                <a:gd name="T7" fmla="*/ 95 h 95"/>
                <a:gd name="T8" fmla="*/ 94 w 94"/>
                <a:gd name="T9" fmla="*/ 7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5">
                  <a:moveTo>
                    <a:pt x="94" y="70"/>
                  </a:moveTo>
                  <a:lnTo>
                    <a:pt x="28" y="0"/>
                  </a:lnTo>
                  <a:lnTo>
                    <a:pt x="0" y="25"/>
                  </a:lnTo>
                  <a:lnTo>
                    <a:pt x="66" y="95"/>
                  </a:lnTo>
                  <a:lnTo>
                    <a:pt x="94" y="7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0" name="Freeform 544"/>
            <p:cNvSpPr>
              <a:spLocks/>
            </p:cNvSpPr>
            <p:nvPr/>
          </p:nvSpPr>
          <p:spPr bwMode="auto">
            <a:xfrm>
              <a:off x="1056" y="2029"/>
              <a:ext cx="132" cy="139"/>
            </a:xfrm>
            <a:custGeom>
              <a:avLst/>
              <a:gdLst>
                <a:gd name="T0" fmla="*/ 132 w 132"/>
                <a:gd name="T1" fmla="*/ 112 h 139"/>
                <a:gd name="T2" fmla="*/ 28 w 132"/>
                <a:gd name="T3" fmla="*/ 0 h 139"/>
                <a:gd name="T4" fmla="*/ 0 w 132"/>
                <a:gd name="T5" fmla="*/ 26 h 139"/>
                <a:gd name="T6" fmla="*/ 104 w 132"/>
                <a:gd name="T7" fmla="*/ 139 h 139"/>
                <a:gd name="T8" fmla="*/ 132 w 132"/>
                <a:gd name="T9" fmla="*/ 112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39">
                  <a:moveTo>
                    <a:pt x="132" y="112"/>
                  </a:moveTo>
                  <a:lnTo>
                    <a:pt x="28" y="0"/>
                  </a:lnTo>
                  <a:lnTo>
                    <a:pt x="0" y="26"/>
                  </a:lnTo>
                  <a:lnTo>
                    <a:pt x="104" y="139"/>
                  </a:lnTo>
                  <a:lnTo>
                    <a:pt x="132" y="112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1" name="Freeform 545"/>
            <p:cNvSpPr>
              <a:spLocks/>
            </p:cNvSpPr>
            <p:nvPr/>
          </p:nvSpPr>
          <p:spPr bwMode="auto">
            <a:xfrm>
              <a:off x="1056" y="2029"/>
              <a:ext cx="132" cy="139"/>
            </a:xfrm>
            <a:custGeom>
              <a:avLst/>
              <a:gdLst>
                <a:gd name="T0" fmla="*/ 132 w 132"/>
                <a:gd name="T1" fmla="*/ 112 h 139"/>
                <a:gd name="T2" fmla="*/ 28 w 132"/>
                <a:gd name="T3" fmla="*/ 0 h 139"/>
                <a:gd name="T4" fmla="*/ 0 w 132"/>
                <a:gd name="T5" fmla="*/ 26 h 139"/>
                <a:gd name="T6" fmla="*/ 104 w 132"/>
                <a:gd name="T7" fmla="*/ 139 h 139"/>
                <a:gd name="T8" fmla="*/ 132 w 132"/>
                <a:gd name="T9" fmla="*/ 112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39">
                  <a:moveTo>
                    <a:pt x="132" y="112"/>
                  </a:moveTo>
                  <a:lnTo>
                    <a:pt x="28" y="0"/>
                  </a:lnTo>
                  <a:lnTo>
                    <a:pt x="0" y="26"/>
                  </a:lnTo>
                  <a:lnTo>
                    <a:pt x="104" y="139"/>
                  </a:lnTo>
                  <a:lnTo>
                    <a:pt x="132" y="1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2" name="Freeform 546"/>
            <p:cNvSpPr>
              <a:spLocks/>
            </p:cNvSpPr>
            <p:nvPr/>
          </p:nvSpPr>
          <p:spPr bwMode="auto">
            <a:xfrm>
              <a:off x="1394" y="2078"/>
              <a:ext cx="203" cy="214"/>
            </a:xfrm>
            <a:custGeom>
              <a:avLst/>
              <a:gdLst>
                <a:gd name="T0" fmla="*/ 174 w 203"/>
                <a:gd name="T1" fmla="*/ 214 h 214"/>
                <a:gd name="T2" fmla="*/ 0 w 203"/>
                <a:gd name="T3" fmla="*/ 25 h 214"/>
                <a:gd name="T4" fmla="*/ 28 w 203"/>
                <a:gd name="T5" fmla="*/ 0 h 214"/>
                <a:gd name="T6" fmla="*/ 203 w 203"/>
                <a:gd name="T7" fmla="*/ 189 h 214"/>
                <a:gd name="T8" fmla="*/ 174 w 203"/>
                <a:gd name="T9" fmla="*/ 2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214">
                  <a:moveTo>
                    <a:pt x="174" y="214"/>
                  </a:moveTo>
                  <a:lnTo>
                    <a:pt x="0" y="25"/>
                  </a:lnTo>
                  <a:lnTo>
                    <a:pt x="28" y="0"/>
                  </a:lnTo>
                  <a:lnTo>
                    <a:pt x="203" y="189"/>
                  </a:lnTo>
                  <a:lnTo>
                    <a:pt x="174" y="214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3" name="Freeform 547"/>
            <p:cNvSpPr>
              <a:spLocks/>
            </p:cNvSpPr>
            <p:nvPr/>
          </p:nvSpPr>
          <p:spPr bwMode="auto">
            <a:xfrm>
              <a:off x="1394" y="2078"/>
              <a:ext cx="203" cy="214"/>
            </a:xfrm>
            <a:custGeom>
              <a:avLst/>
              <a:gdLst>
                <a:gd name="T0" fmla="*/ 174 w 203"/>
                <a:gd name="T1" fmla="*/ 214 h 214"/>
                <a:gd name="T2" fmla="*/ 0 w 203"/>
                <a:gd name="T3" fmla="*/ 25 h 214"/>
                <a:gd name="T4" fmla="*/ 28 w 203"/>
                <a:gd name="T5" fmla="*/ 0 h 214"/>
                <a:gd name="T6" fmla="*/ 203 w 203"/>
                <a:gd name="T7" fmla="*/ 189 h 214"/>
                <a:gd name="T8" fmla="*/ 174 w 203"/>
                <a:gd name="T9" fmla="*/ 2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214">
                  <a:moveTo>
                    <a:pt x="174" y="214"/>
                  </a:moveTo>
                  <a:lnTo>
                    <a:pt x="0" y="25"/>
                  </a:lnTo>
                  <a:lnTo>
                    <a:pt x="28" y="0"/>
                  </a:lnTo>
                  <a:lnTo>
                    <a:pt x="203" y="189"/>
                  </a:lnTo>
                  <a:lnTo>
                    <a:pt x="174" y="21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4" name="Freeform 548"/>
            <p:cNvSpPr>
              <a:spLocks/>
            </p:cNvSpPr>
            <p:nvPr/>
          </p:nvSpPr>
          <p:spPr bwMode="auto">
            <a:xfrm>
              <a:off x="1600" y="2300"/>
              <a:ext cx="127" cy="133"/>
            </a:xfrm>
            <a:custGeom>
              <a:avLst/>
              <a:gdLst>
                <a:gd name="T0" fmla="*/ 99 w 127"/>
                <a:gd name="T1" fmla="*/ 133 h 133"/>
                <a:gd name="T2" fmla="*/ 0 w 127"/>
                <a:gd name="T3" fmla="*/ 26 h 133"/>
                <a:gd name="T4" fmla="*/ 28 w 127"/>
                <a:gd name="T5" fmla="*/ 0 h 133"/>
                <a:gd name="T6" fmla="*/ 127 w 127"/>
                <a:gd name="T7" fmla="*/ 106 h 133"/>
                <a:gd name="T8" fmla="*/ 99 w 127"/>
                <a:gd name="T9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33">
                  <a:moveTo>
                    <a:pt x="99" y="133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127" y="106"/>
                  </a:lnTo>
                  <a:lnTo>
                    <a:pt x="99" y="133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5" name="Freeform 549"/>
            <p:cNvSpPr>
              <a:spLocks/>
            </p:cNvSpPr>
            <p:nvPr/>
          </p:nvSpPr>
          <p:spPr bwMode="auto">
            <a:xfrm>
              <a:off x="1600" y="2300"/>
              <a:ext cx="127" cy="133"/>
            </a:xfrm>
            <a:custGeom>
              <a:avLst/>
              <a:gdLst>
                <a:gd name="T0" fmla="*/ 99 w 127"/>
                <a:gd name="T1" fmla="*/ 133 h 133"/>
                <a:gd name="T2" fmla="*/ 0 w 127"/>
                <a:gd name="T3" fmla="*/ 26 h 133"/>
                <a:gd name="T4" fmla="*/ 28 w 127"/>
                <a:gd name="T5" fmla="*/ 0 h 133"/>
                <a:gd name="T6" fmla="*/ 127 w 127"/>
                <a:gd name="T7" fmla="*/ 106 h 133"/>
                <a:gd name="T8" fmla="*/ 99 w 127"/>
                <a:gd name="T9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33">
                  <a:moveTo>
                    <a:pt x="99" y="133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127" y="106"/>
                  </a:lnTo>
                  <a:lnTo>
                    <a:pt x="99" y="13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6" name="Freeform 550"/>
            <p:cNvSpPr>
              <a:spLocks/>
            </p:cNvSpPr>
            <p:nvPr/>
          </p:nvSpPr>
          <p:spPr bwMode="auto">
            <a:xfrm>
              <a:off x="1546" y="1934"/>
              <a:ext cx="162" cy="169"/>
            </a:xfrm>
            <a:custGeom>
              <a:avLst/>
              <a:gdLst>
                <a:gd name="T0" fmla="*/ 134 w 162"/>
                <a:gd name="T1" fmla="*/ 169 h 169"/>
                <a:gd name="T2" fmla="*/ 0 w 162"/>
                <a:gd name="T3" fmla="*/ 26 h 169"/>
                <a:gd name="T4" fmla="*/ 29 w 162"/>
                <a:gd name="T5" fmla="*/ 0 h 169"/>
                <a:gd name="T6" fmla="*/ 162 w 162"/>
                <a:gd name="T7" fmla="*/ 143 h 169"/>
                <a:gd name="T8" fmla="*/ 134 w 162"/>
                <a:gd name="T9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169">
                  <a:moveTo>
                    <a:pt x="134" y="169"/>
                  </a:moveTo>
                  <a:lnTo>
                    <a:pt x="0" y="26"/>
                  </a:lnTo>
                  <a:lnTo>
                    <a:pt x="29" y="0"/>
                  </a:lnTo>
                  <a:lnTo>
                    <a:pt x="162" y="143"/>
                  </a:lnTo>
                  <a:lnTo>
                    <a:pt x="134" y="169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7" name="Freeform 551"/>
            <p:cNvSpPr>
              <a:spLocks/>
            </p:cNvSpPr>
            <p:nvPr/>
          </p:nvSpPr>
          <p:spPr bwMode="auto">
            <a:xfrm>
              <a:off x="1546" y="1934"/>
              <a:ext cx="162" cy="169"/>
            </a:xfrm>
            <a:custGeom>
              <a:avLst/>
              <a:gdLst>
                <a:gd name="T0" fmla="*/ 134 w 162"/>
                <a:gd name="T1" fmla="*/ 169 h 169"/>
                <a:gd name="T2" fmla="*/ 0 w 162"/>
                <a:gd name="T3" fmla="*/ 26 h 169"/>
                <a:gd name="T4" fmla="*/ 29 w 162"/>
                <a:gd name="T5" fmla="*/ 0 h 169"/>
                <a:gd name="T6" fmla="*/ 162 w 162"/>
                <a:gd name="T7" fmla="*/ 143 h 169"/>
                <a:gd name="T8" fmla="*/ 134 w 162"/>
                <a:gd name="T9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169">
                  <a:moveTo>
                    <a:pt x="134" y="169"/>
                  </a:moveTo>
                  <a:lnTo>
                    <a:pt x="0" y="26"/>
                  </a:lnTo>
                  <a:lnTo>
                    <a:pt x="29" y="0"/>
                  </a:lnTo>
                  <a:lnTo>
                    <a:pt x="162" y="143"/>
                  </a:lnTo>
                  <a:lnTo>
                    <a:pt x="134" y="16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8" name="Freeform 552"/>
            <p:cNvSpPr>
              <a:spLocks/>
            </p:cNvSpPr>
            <p:nvPr/>
          </p:nvSpPr>
          <p:spPr bwMode="auto">
            <a:xfrm>
              <a:off x="1713" y="2113"/>
              <a:ext cx="168" cy="177"/>
            </a:xfrm>
            <a:custGeom>
              <a:avLst/>
              <a:gdLst>
                <a:gd name="T0" fmla="*/ 140 w 168"/>
                <a:gd name="T1" fmla="*/ 177 h 177"/>
                <a:gd name="T2" fmla="*/ 0 w 168"/>
                <a:gd name="T3" fmla="*/ 26 h 177"/>
                <a:gd name="T4" fmla="*/ 28 w 168"/>
                <a:gd name="T5" fmla="*/ 0 h 177"/>
                <a:gd name="T6" fmla="*/ 168 w 168"/>
                <a:gd name="T7" fmla="*/ 150 h 177"/>
                <a:gd name="T8" fmla="*/ 140 w 168"/>
                <a:gd name="T9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77">
                  <a:moveTo>
                    <a:pt x="140" y="177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168" y="150"/>
                  </a:lnTo>
                  <a:lnTo>
                    <a:pt x="140" y="177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9" name="Freeform 553"/>
            <p:cNvSpPr>
              <a:spLocks/>
            </p:cNvSpPr>
            <p:nvPr/>
          </p:nvSpPr>
          <p:spPr bwMode="auto">
            <a:xfrm>
              <a:off x="1713" y="2113"/>
              <a:ext cx="168" cy="177"/>
            </a:xfrm>
            <a:custGeom>
              <a:avLst/>
              <a:gdLst>
                <a:gd name="T0" fmla="*/ 140 w 168"/>
                <a:gd name="T1" fmla="*/ 177 h 177"/>
                <a:gd name="T2" fmla="*/ 0 w 168"/>
                <a:gd name="T3" fmla="*/ 26 h 177"/>
                <a:gd name="T4" fmla="*/ 28 w 168"/>
                <a:gd name="T5" fmla="*/ 0 h 177"/>
                <a:gd name="T6" fmla="*/ 168 w 168"/>
                <a:gd name="T7" fmla="*/ 150 h 177"/>
                <a:gd name="T8" fmla="*/ 140 w 168"/>
                <a:gd name="T9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77">
                  <a:moveTo>
                    <a:pt x="140" y="177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168" y="150"/>
                  </a:lnTo>
                  <a:lnTo>
                    <a:pt x="140" y="17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0" name="Freeform 554"/>
            <p:cNvSpPr>
              <a:spLocks/>
            </p:cNvSpPr>
            <p:nvPr/>
          </p:nvSpPr>
          <p:spPr bwMode="auto">
            <a:xfrm>
              <a:off x="1447" y="2029"/>
              <a:ext cx="143" cy="150"/>
            </a:xfrm>
            <a:custGeom>
              <a:avLst/>
              <a:gdLst>
                <a:gd name="T0" fmla="*/ 115 w 143"/>
                <a:gd name="T1" fmla="*/ 150 h 150"/>
                <a:gd name="T2" fmla="*/ 0 w 143"/>
                <a:gd name="T3" fmla="*/ 27 h 150"/>
                <a:gd name="T4" fmla="*/ 29 w 143"/>
                <a:gd name="T5" fmla="*/ 0 h 150"/>
                <a:gd name="T6" fmla="*/ 143 w 143"/>
                <a:gd name="T7" fmla="*/ 125 h 150"/>
                <a:gd name="T8" fmla="*/ 115 w 143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" h="150">
                  <a:moveTo>
                    <a:pt x="115" y="150"/>
                  </a:moveTo>
                  <a:lnTo>
                    <a:pt x="0" y="27"/>
                  </a:lnTo>
                  <a:lnTo>
                    <a:pt x="29" y="0"/>
                  </a:lnTo>
                  <a:lnTo>
                    <a:pt x="143" y="125"/>
                  </a:lnTo>
                  <a:lnTo>
                    <a:pt x="115" y="150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1" name="Freeform 555"/>
            <p:cNvSpPr>
              <a:spLocks/>
            </p:cNvSpPr>
            <p:nvPr/>
          </p:nvSpPr>
          <p:spPr bwMode="auto">
            <a:xfrm>
              <a:off x="1447" y="2029"/>
              <a:ext cx="143" cy="150"/>
            </a:xfrm>
            <a:custGeom>
              <a:avLst/>
              <a:gdLst>
                <a:gd name="T0" fmla="*/ 115 w 143"/>
                <a:gd name="T1" fmla="*/ 150 h 150"/>
                <a:gd name="T2" fmla="*/ 0 w 143"/>
                <a:gd name="T3" fmla="*/ 27 h 150"/>
                <a:gd name="T4" fmla="*/ 29 w 143"/>
                <a:gd name="T5" fmla="*/ 0 h 150"/>
                <a:gd name="T6" fmla="*/ 143 w 143"/>
                <a:gd name="T7" fmla="*/ 125 h 150"/>
                <a:gd name="T8" fmla="*/ 115 w 143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" h="150">
                  <a:moveTo>
                    <a:pt x="115" y="150"/>
                  </a:moveTo>
                  <a:lnTo>
                    <a:pt x="0" y="27"/>
                  </a:lnTo>
                  <a:lnTo>
                    <a:pt x="29" y="0"/>
                  </a:lnTo>
                  <a:lnTo>
                    <a:pt x="143" y="125"/>
                  </a:lnTo>
                  <a:lnTo>
                    <a:pt x="115" y="15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2" name="Freeform 556"/>
            <p:cNvSpPr>
              <a:spLocks/>
            </p:cNvSpPr>
            <p:nvPr/>
          </p:nvSpPr>
          <p:spPr bwMode="auto">
            <a:xfrm>
              <a:off x="1598" y="2193"/>
              <a:ext cx="179" cy="188"/>
            </a:xfrm>
            <a:custGeom>
              <a:avLst/>
              <a:gdLst>
                <a:gd name="T0" fmla="*/ 151 w 179"/>
                <a:gd name="T1" fmla="*/ 188 h 188"/>
                <a:gd name="T2" fmla="*/ 0 w 179"/>
                <a:gd name="T3" fmla="*/ 25 h 188"/>
                <a:gd name="T4" fmla="*/ 28 w 179"/>
                <a:gd name="T5" fmla="*/ 0 h 188"/>
                <a:gd name="T6" fmla="*/ 179 w 179"/>
                <a:gd name="T7" fmla="*/ 162 h 188"/>
                <a:gd name="T8" fmla="*/ 151 w 179"/>
                <a:gd name="T9" fmla="*/ 18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" h="188">
                  <a:moveTo>
                    <a:pt x="151" y="188"/>
                  </a:moveTo>
                  <a:lnTo>
                    <a:pt x="0" y="25"/>
                  </a:lnTo>
                  <a:lnTo>
                    <a:pt x="28" y="0"/>
                  </a:lnTo>
                  <a:lnTo>
                    <a:pt x="179" y="162"/>
                  </a:lnTo>
                  <a:lnTo>
                    <a:pt x="151" y="188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3" name="Freeform 557"/>
            <p:cNvSpPr>
              <a:spLocks/>
            </p:cNvSpPr>
            <p:nvPr/>
          </p:nvSpPr>
          <p:spPr bwMode="auto">
            <a:xfrm>
              <a:off x="1598" y="2193"/>
              <a:ext cx="179" cy="188"/>
            </a:xfrm>
            <a:custGeom>
              <a:avLst/>
              <a:gdLst>
                <a:gd name="T0" fmla="*/ 151 w 179"/>
                <a:gd name="T1" fmla="*/ 188 h 188"/>
                <a:gd name="T2" fmla="*/ 0 w 179"/>
                <a:gd name="T3" fmla="*/ 25 h 188"/>
                <a:gd name="T4" fmla="*/ 28 w 179"/>
                <a:gd name="T5" fmla="*/ 0 h 188"/>
                <a:gd name="T6" fmla="*/ 179 w 179"/>
                <a:gd name="T7" fmla="*/ 162 h 188"/>
                <a:gd name="T8" fmla="*/ 151 w 179"/>
                <a:gd name="T9" fmla="*/ 18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" h="188">
                  <a:moveTo>
                    <a:pt x="151" y="188"/>
                  </a:moveTo>
                  <a:lnTo>
                    <a:pt x="0" y="25"/>
                  </a:lnTo>
                  <a:lnTo>
                    <a:pt x="28" y="0"/>
                  </a:lnTo>
                  <a:lnTo>
                    <a:pt x="179" y="162"/>
                  </a:lnTo>
                  <a:lnTo>
                    <a:pt x="151" y="18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4" name="Freeform 558"/>
            <p:cNvSpPr>
              <a:spLocks/>
            </p:cNvSpPr>
            <p:nvPr/>
          </p:nvSpPr>
          <p:spPr bwMode="auto">
            <a:xfrm>
              <a:off x="1340" y="2124"/>
              <a:ext cx="129" cy="135"/>
            </a:xfrm>
            <a:custGeom>
              <a:avLst/>
              <a:gdLst>
                <a:gd name="T0" fmla="*/ 101 w 129"/>
                <a:gd name="T1" fmla="*/ 135 h 135"/>
                <a:gd name="T2" fmla="*/ 0 w 129"/>
                <a:gd name="T3" fmla="*/ 26 h 135"/>
                <a:gd name="T4" fmla="*/ 29 w 129"/>
                <a:gd name="T5" fmla="*/ 0 h 135"/>
                <a:gd name="T6" fmla="*/ 129 w 129"/>
                <a:gd name="T7" fmla="*/ 108 h 135"/>
                <a:gd name="T8" fmla="*/ 101 w 129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35">
                  <a:moveTo>
                    <a:pt x="101" y="135"/>
                  </a:moveTo>
                  <a:lnTo>
                    <a:pt x="0" y="26"/>
                  </a:lnTo>
                  <a:lnTo>
                    <a:pt x="29" y="0"/>
                  </a:lnTo>
                  <a:lnTo>
                    <a:pt x="129" y="108"/>
                  </a:lnTo>
                  <a:lnTo>
                    <a:pt x="101" y="135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5" name="Freeform 559"/>
            <p:cNvSpPr>
              <a:spLocks/>
            </p:cNvSpPr>
            <p:nvPr/>
          </p:nvSpPr>
          <p:spPr bwMode="auto">
            <a:xfrm>
              <a:off x="1340" y="2124"/>
              <a:ext cx="129" cy="135"/>
            </a:xfrm>
            <a:custGeom>
              <a:avLst/>
              <a:gdLst>
                <a:gd name="T0" fmla="*/ 101 w 129"/>
                <a:gd name="T1" fmla="*/ 135 h 135"/>
                <a:gd name="T2" fmla="*/ 0 w 129"/>
                <a:gd name="T3" fmla="*/ 26 h 135"/>
                <a:gd name="T4" fmla="*/ 29 w 129"/>
                <a:gd name="T5" fmla="*/ 0 h 135"/>
                <a:gd name="T6" fmla="*/ 129 w 129"/>
                <a:gd name="T7" fmla="*/ 108 h 135"/>
                <a:gd name="T8" fmla="*/ 101 w 129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35">
                  <a:moveTo>
                    <a:pt x="101" y="135"/>
                  </a:moveTo>
                  <a:lnTo>
                    <a:pt x="0" y="26"/>
                  </a:lnTo>
                  <a:lnTo>
                    <a:pt x="29" y="0"/>
                  </a:lnTo>
                  <a:lnTo>
                    <a:pt x="129" y="108"/>
                  </a:lnTo>
                  <a:lnTo>
                    <a:pt x="101" y="13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6" name="Freeform 560"/>
            <p:cNvSpPr>
              <a:spLocks/>
            </p:cNvSpPr>
            <p:nvPr/>
          </p:nvSpPr>
          <p:spPr bwMode="auto">
            <a:xfrm>
              <a:off x="1479" y="2273"/>
              <a:ext cx="92" cy="96"/>
            </a:xfrm>
            <a:custGeom>
              <a:avLst/>
              <a:gdLst>
                <a:gd name="T0" fmla="*/ 64 w 92"/>
                <a:gd name="T1" fmla="*/ 96 h 96"/>
                <a:gd name="T2" fmla="*/ 0 w 92"/>
                <a:gd name="T3" fmla="*/ 25 h 96"/>
                <a:gd name="T4" fmla="*/ 28 w 92"/>
                <a:gd name="T5" fmla="*/ 0 h 96"/>
                <a:gd name="T6" fmla="*/ 92 w 92"/>
                <a:gd name="T7" fmla="*/ 71 h 96"/>
                <a:gd name="T8" fmla="*/ 64 w 92"/>
                <a:gd name="T9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6">
                  <a:moveTo>
                    <a:pt x="64" y="96"/>
                  </a:moveTo>
                  <a:lnTo>
                    <a:pt x="0" y="25"/>
                  </a:lnTo>
                  <a:lnTo>
                    <a:pt x="28" y="0"/>
                  </a:lnTo>
                  <a:lnTo>
                    <a:pt x="92" y="71"/>
                  </a:lnTo>
                  <a:lnTo>
                    <a:pt x="64" y="96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7" name="Freeform 561"/>
            <p:cNvSpPr>
              <a:spLocks/>
            </p:cNvSpPr>
            <p:nvPr/>
          </p:nvSpPr>
          <p:spPr bwMode="auto">
            <a:xfrm>
              <a:off x="1479" y="2273"/>
              <a:ext cx="92" cy="96"/>
            </a:xfrm>
            <a:custGeom>
              <a:avLst/>
              <a:gdLst>
                <a:gd name="T0" fmla="*/ 64 w 92"/>
                <a:gd name="T1" fmla="*/ 96 h 96"/>
                <a:gd name="T2" fmla="*/ 0 w 92"/>
                <a:gd name="T3" fmla="*/ 25 h 96"/>
                <a:gd name="T4" fmla="*/ 28 w 92"/>
                <a:gd name="T5" fmla="*/ 0 h 96"/>
                <a:gd name="T6" fmla="*/ 92 w 92"/>
                <a:gd name="T7" fmla="*/ 71 h 96"/>
                <a:gd name="T8" fmla="*/ 64 w 92"/>
                <a:gd name="T9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6">
                  <a:moveTo>
                    <a:pt x="64" y="96"/>
                  </a:moveTo>
                  <a:lnTo>
                    <a:pt x="0" y="25"/>
                  </a:lnTo>
                  <a:lnTo>
                    <a:pt x="28" y="0"/>
                  </a:lnTo>
                  <a:lnTo>
                    <a:pt x="92" y="71"/>
                  </a:lnTo>
                  <a:lnTo>
                    <a:pt x="64" y="9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8" name="Freeform 562"/>
            <p:cNvSpPr>
              <a:spLocks/>
            </p:cNvSpPr>
            <p:nvPr/>
          </p:nvSpPr>
          <p:spPr bwMode="auto">
            <a:xfrm>
              <a:off x="1578" y="2381"/>
              <a:ext cx="94" cy="96"/>
            </a:xfrm>
            <a:custGeom>
              <a:avLst/>
              <a:gdLst>
                <a:gd name="T0" fmla="*/ 66 w 94"/>
                <a:gd name="T1" fmla="*/ 96 h 96"/>
                <a:gd name="T2" fmla="*/ 0 w 94"/>
                <a:gd name="T3" fmla="*/ 25 h 96"/>
                <a:gd name="T4" fmla="*/ 28 w 94"/>
                <a:gd name="T5" fmla="*/ 0 h 96"/>
                <a:gd name="T6" fmla="*/ 94 w 94"/>
                <a:gd name="T7" fmla="*/ 71 h 96"/>
                <a:gd name="T8" fmla="*/ 66 w 94"/>
                <a:gd name="T9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6">
                  <a:moveTo>
                    <a:pt x="66" y="96"/>
                  </a:moveTo>
                  <a:lnTo>
                    <a:pt x="0" y="25"/>
                  </a:lnTo>
                  <a:lnTo>
                    <a:pt x="28" y="0"/>
                  </a:lnTo>
                  <a:lnTo>
                    <a:pt x="94" y="71"/>
                  </a:lnTo>
                  <a:lnTo>
                    <a:pt x="66" y="96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9" name="Freeform 563"/>
            <p:cNvSpPr>
              <a:spLocks/>
            </p:cNvSpPr>
            <p:nvPr/>
          </p:nvSpPr>
          <p:spPr bwMode="auto">
            <a:xfrm>
              <a:off x="1578" y="2381"/>
              <a:ext cx="94" cy="96"/>
            </a:xfrm>
            <a:custGeom>
              <a:avLst/>
              <a:gdLst>
                <a:gd name="T0" fmla="*/ 66 w 94"/>
                <a:gd name="T1" fmla="*/ 96 h 96"/>
                <a:gd name="T2" fmla="*/ 0 w 94"/>
                <a:gd name="T3" fmla="*/ 25 h 96"/>
                <a:gd name="T4" fmla="*/ 28 w 94"/>
                <a:gd name="T5" fmla="*/ 0 h 96"/>
                <a:gd name="T6" fmla="*/ 94 w 94"/>
                <a:gd name="T7" fmla="*/ 71 h 96"/>
                <a:gd name="T8" fmla="*/ 66 w 94"/>
                <a:gd name="T9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6">
                  <a:moveTo>
                    <a:pt x="66" y="96"/>
                  </a:moveTo>
                  <a:lnTo>
                    <a:pt x="0" y="25"/>
                  </a:lnTo>
                  <a:lnTo>
                    <a:pt x="28" y="0"/>
                  </a:lnTo>
                  <a:lnTo>
                    <a:pt x="94" y="71"/>
                  </a:lnTo>
                  <a:lnTo>
                    <a:pt x="66" y="9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0" name="Freeform 564"/>
            <p:cNvSpPr>
              <a:spLocks/>
            </p:cNvSpPr>
            <p:nvPr/>
          </p:nvSpPr>
          <p:spPr bwMode="auto">
            <a:xfrm>
              <a:off x="1499" y="1978"/>
              <a:ext cx="93" cy="97"/>
            </a:xfrm>
            <a:custGeom>
              <a:avLst/>
              <a:gdLst>
                <a:gd name="T0" fmla="*/ 65 w 93"/>
                <a:gd name="T1" fmla="*/ 97 h 97"/>
                <a:gd name="T2" fmla="*/ 0 w 93"/>
                <a:gd name="T3" fmla="*/ 26 h 97"/>
                <a:gd name="T4" fmla="*/ 28 w 93"/>
                <a:gd name="T5" fmla="*/ 0 h 97"/>
                <a:gd name="T6" fmla="*/ 93 w 93"/>
                <a:gd name="T7" fmla="*/ 70 h 97"/>
                <a:gd name="T8" fmla="*/ 65 w 93"/>
                <a:gd name="T9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97">
                  <a:moveTo>
                    <a:pt x="65" y="97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93" y="70"/>
                  </a:lnTo>
                  <a:lnTo>
                    <a:pt x="65" y="97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1" name="Freeform 565"/>
            <p:cNvSpPr>
              <a:spLocks/>
            </p:cNvSpPr>
            <p:nvPr/>
          </p:nvSpPr>
          <p:spPr bwMode="auto">
            <a:xfrm>
              <a:off x="1499" y="1978"/>
              <a:ext cx="93" cy="97"/>
            </a:xfrm>
            <a:custGeom>
              <a:avLst/>
              <a:gdLst>
                <a:gd name="T0" fmla="*/ 65 w 93"/>
                <a:gd name="T1" fmla="*/ 97 h 97"/>
                <a:gd name="T2" fmla="*/ 0 w 93"/>
                <a:gd name="T3" fmla="*/ 26 h 97"/>
                <a:gd name="T4" fmla="*/ 28 w 93"/>
                <a:gd name="T5" fmla="*/ 0 h 97"/>
                <a:gd name="T6" fmla="*/ 93 w 93"/>
                <a:gd name="T7" fmla="*/ 70 h 97"/>
                <a:gd name="T8" fmla="*/ 65 w 93"/>
                <a:gd name="T9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97">
                  <a:moveTo>
                    <a:pt x="65" y="97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93" y="70"/>
                  </a:lnTo>
                  <a:lnTo>
                    <a:pt x="65" y="9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2" name="Freeform 566"/>
            <p:cNvSpPr>
              <a:spLocks/>
            </p:cNvSpPr>
            <p:nvPr/>
          </p:nvSpPr>
          <p:spPr bwMode="auto">
            <a:xfrm>
              <a:off x="1600" y="2086"/>
              <a:ext cx="92" cy="97"/>
            </a:xfrm>
            <a:custGeom>
              <a:avLst/>
              <a:gdLst>
                <a:gd name="T0" fmla="*/ 64 w 92"/>
                <a:gd name="T1" fmla="*/ 97 h 97"/>
                <a:gd name="T2" fmla="*/ 0 w 92"/>
                <a:gd name="T3" fmla="*/ 27 h 97"/>
                <a:gd name="T4" fmla="*/ 28 w 92"/>
                <a:gd name="T5" fmla="*/ 0 h 97"/>
                <a:gd name="T6" fmla="*/ 92 w 92"/>
                <a:gd name="T7" fmla="*/ 71 h 97"/>
                <a:gd name="T8" fmla="*/ 64 w 92"/>
                <a:gd name="T9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7">
                  <a:moveTo>
                    <a:pt x="64" y="97"/>
                  </a:moveTo>
                  <a:lnTo>
                    <a:pt x="0" y="27"/>
                  </a:lnTo>
                  <a:lnTo>
                    <a:pt x="28" y="0"/>
                  </a:lnTo>
                  <a:lnTo>
                    <a:pt x="92" y="71"/>
                  </a:lnTo>
                  <a:lnTo>
                    <a:pt x="64" y="97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3" name="Freeform 567"/>
            <p:cNvSpPr>
              <a:spLocks/>
            </p:cNvSpPr>
            <p:nvPr/>
          </p:nvSpPr>
          <p:spPr bwMode="auto">
            <a:xfrm>
              <a:off x="1600" y="2086"/>
              <a:ext cx="92" cy="97"/>
            </a:xfrm>
            <a:custGeom>
              <a:avLst/>
              <a:gdLst>
                <a:gd name="T0" fmla="*/ 64 w 92"/>
                <a:gd name="T1" fmla="*/ 97 h 97"/>
                <a:gd name="T2" fmla="*/ 0 w 92"/>
                <a:gd name="T3" fmla="*/ 27 h 97"/>
                <a:gd name="T4" fmla="*/ 28 w 92"/>
                <a:gd name="T5" fmla="*/ 0 h 97"/>
                <a:gd name="T6" fmla="*/ 92 w 92"/>
                <a:gd name="T7" fmla="*/ 71 h 97"/>
                <a:gd name="T8" fmla="*/ 64 w 92"/>
                <a:gd name="T9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7">
                  <a:moveTo>
                    <a:pt x="64" y="97"/>
                  </a:moveTo>
                  <a:lnTo>
                    <a:pt x="0" y="27"/>
                  </a:lnTo>
                  <a:lnTo>
                    <a:pt x="28" y="0"/>
                  </a:lnTo>
                  <a:lnTo>
                    <a:pt x="92" y="71"/>
                  </a:lnTo>
                  <a:lnTo>
                    <a:pt x="64" y="9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4" name="Freeform 568"/>
            <p:cNvSpPr>
              <a:spLocks/>
            </p:cNvSpPr>
            <p:nvPr/>
          </p:nvSpPr>
          <p:spPr bwMode="auto">
            <a:xfrm>
              <a:off x="1697" y="2193"/>
              <a:ext cx="134" cy="140"/>
            </a:xfrm>
            <a:custGeom>
              <a:avLst/>
              <a:gdLst>
                <a:gd name="T0" fmla="*/ 105 w 134"/>
                <a:gd name="T1" fmla="*/ 140 h 140"/>
                <a:gd name="T2" fmla="*/ 0 w 134"/>
                <a:gd name="T3" fmla="*/ 26 h 140"/>
                <a:gd name="T4" fmla="*/ 28 w 134"/>
                <a:gd name="T5" fmla="*/ 0 h 140"/>
                <a:gd name="T6" fmla="*/ 134 w 134"/>
                <a:gd name="T7" fmla="*/ 113 h 140"/>
                <a:gd name="T8" fmla="*/ 105 w 134"/>
                <a:gd name="T9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140">
                  <a:moveTo>
                    <a:pt x="105" y="140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134" y="113"/>
                  </a:lnTo>
                  <a:lnTo>
                    <a:pt x="105" y="140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5" name="Freeform 569"/>
            <p:cNvSpPr>
              <a:spLocks/>
            </p:cNvSpPr>
            <p:nvPr/>
          </p:nvSpPr>
          <p:spPr bwMode="auto">
            <a:xfrm>
              <a:off x="1697" y="2193"/>
              <a:ext cx="134" cy="140"/>
            </a:xfrm>
            <a:custGeom>
              <a:avLst/>
              <a:gdLst>
                <a:gd name="T0" fmla="*/ 105 w 134"/>
                <a:gd name="T1" fmla="*/ 140 h 140"/>
                <a:gd name="T2" fmla="*/ 0 w 134"/>
                <a:gd name="T3" fmla="*/ 26 h 140"/>
                <a:gd name="T4" fmla="*/ 28 w 134"/>
                <a:gd name="T5" fmla="*/ 0 h 140"/>
                <a:gd name="T6" fmla="*/ 134 w 134"/>
                <a:gd name="T7" fmla="*/ 113 h 140"/>
                <a:gd name="T8" fmla="*/ 105 w 134"/>
                <a:gd name="T9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140">
                  <a:moveTo>
                    <a:pt x="105" y="140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134" y="113"/>
                  </a:lnTo>
                  <a:lnTo>
                    <a:pt x="105" y="14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6" name="Freeform 570"/>
            <p:cNvSpPr>
              <a:spLocks/>
            </p:cNvSpPr>
            <p:nvPr/>
          </p:nvSpPr>
          <p:spPr bwMode="auto">
            <a:xfrm>
              <a:off x="541" y="1362"/>
              <a:ext cx="202" cy="213"/>
            </a:xfrm>
            <a:custGeom>
              <a:avLst/>
              <a:gdLst>
                <a:gd name="T0" fmla="*/ 174 w 202"/>
                <a:gd name="T1" fmla="*/ 213 h 213"/>
                <a:gd name="T2" fmla="*/ 0 w 202"/>
                <a:gd name="T3" fmla="*/ 25 h 213"/>
                <a:gd name="T4" fmla="*/ 28 w 202"/>
                <a:gd name="T5" fmla="*/ 0 h 213"/>
                <a:gd name="T6" fmla="*/ 202 w 202"/>
                <a:gd name="T7" fmla="*/ 188 h 213"/>
                <a:gd name="T8" fmla="*/ 174 w 202"/>
                <a:gd name="T9" fmla="*/ 21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213">
                  <a:moveTo>
                    <a:pt x="174" y="213"/>
                  </a:moveTo>
                  <a:lnTo>
                    <a:pt x="0" y="25"/>
                  </a:lnTo>
                  <a:lnTo>
                    <a:pt x="28" y="0"/>
                  </a:lnTo>
                  <a:lnTo>
                    <a:pt x="202" y="188"/>
                  </a:lnTo>
                  <a:lnTo>
                    <a:pt x="174" y="213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7" name="Freeform 571"/>
            <p:cNvSpPr>
              <a:spLocks/>
            </p:cNvSpPr>
            <p:nvPr/>
          </p:nvSpPr>
          <p:spPr bwMode="auto">
            <a:xfrm>
              <a:off x="747" y="1583"/>
              <a:ext cx="125" cy="134"/>
            </a:xfrm>
            <a:custGeom>
              <a:avLst/>
              <a:gdLst>
                <a:gd name="T0" fmla="*/ 97 w 125"/>
                <a:gd name="T1" fmla="*/ 134 h 134"/>
                <a:gd name="T2" fmla="*/ 0 w 125"/>
                <a:gd name="T3" fmla="*/ 27 h 134"/>
                <a:gd name="T4" fmla="*/ 28 w 125"/>
                <a:gd name="T5" fmla="*/ 0 h 134"/>
                <a:gd name="T6" fmla="*/ 125 w 125"/>
                <a:gd name="T7" fmla="*/ 107 h 134"/>
                <a:gd name="T8" fmla="*/ 97 w 125"/>
                <a:gd name="T9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34">
                  <a:moveTo>
                    <a:pt x="97" y="134"/>
                  </a:moveTo>
                  <a:lnTo>
                    <a:pt x="0" y="27"/>
                  </a:lnTo>
                  <a:lnTo>
                    <a:pt x="28" y="0"/>
                  </a:lnTo>
                  <a:lnTo>
                    <a:pt x="125" y="107"/>
                  </a:lnTo>
                  <a:lnTo>
                    <a:pt x="97" y="134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8" name="Freeform 572"/>
            <p:cNvSpPr>
              <a:spLocks/>
            </p:cNvSpPr>
            <p:nvPr/>
          </p:nvSpPr>
          <p:spPr bwMode="auto">
            <a:xfrm>
              <a:off x="693" y="1217"/>
              <a:ext cx="160" cy="170"/>
            </a:xfrm>
            <a:custGeom>
              <a:avLst/>
              <a:gdLst>
                <a:gd name="T0" fmla="*/ 132 w 160"/>
                <a:gd name="T1" fmla="*/ 170 h 170"/>
                <a:gd name="T2" fmla="*/ 0 w 160"/>
                <a:gd name="T3" fmla="*/ 27 h 170"/>
                <a:gd name="T4" fmla="*/ 28 w 160"/>
                <a:gd name="T5" fmla="*/ 0 h 170"/>
                <a:gd name="T6" fmla="*/ 160 w 160"/>
                <a:gd name="T7" fmla="*/ 143 h 170"/>
                <a:gd name="T8" fmla="*/ 132 w 160"/>
                <a:gd name="T9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70">
                  <a:moveTo>
                    <a:pt x="132" y="170"/>
                  </a:moveTo>
                  <a:lnTo>
                    <a:pt x="0" y="27"/>
                  </a:lnTo>
                  <a:lnTo>
                    <a:pt x="28" y="0"/>
                  </a:lnTo>
                  <a:lnTo>
                    <a:pt x="160" y="143"/>
                  </a:lnTo>
                  <a:lnTo>
                    <a:pt x="132" y="170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9" name="Freeform 573"/>
            <p:cNvSpPr>
              <a:spLocks/>
            </p:cNvSpPr>
            <p:nvPr/>
          </p:nvSpPr>
          <p:spPr bwMode="auto">
            <a:xfrm>
              <a:off x="858" y="1396"/>
              <a:ext cx="168" cy="178"/>
            </a:xfrm>
            <a:custGeom>
              <a:avLst/>
              <a:gdLst>
                <a:gd name="T0" fmla="*/ 140 w 168"/>
                <a:gd name="T1" fmla="*/ 178 h 178"/>
                <a:gd name="T2" fmla="*/ 0 w 168"/>
                <a:gd name="T3" fmla="*/ 27 h 178"/>
                <a:gd name="T4" fmla="*/ 28 w 168"/>
                <a:gd name="T5" fmla="*/ 0 h 178"/>
                <a:gd name="T6" fmla="*/ 168 w 168"/>
                <a:gd name="T7" fmla="*/ 151 h 178"/>
                <a:gd name="T8" fmla="*/ 140 w 168"/>
                <a:gd name="T9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78">
                  <a:moveTo>
                    <a:pt x="140" y="178"/>
                  </a:moveTo>
                  <a:lnTo>
                    <a:pt x="0" y="27"/>
                  </a:lnTo>
                  <a:lnTo>
                    <a:pt x="28" y="0"/>
                  </a:lnTo>
                  <a:lnTo>
                    <a:pt x="168" y="151"/>
                  </a:lnTo>
                  <a:lnTo>
                    <a:pt x="140" y="178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0" name="Freeform 574"/>
            <p:cNvSpPr>
              <a:spLocks/>
            </p:cNvSpPr>
            <p:nvPr/>
          </p:nvSpPr>
          <p:spPr bwMode="auto">
            <a:xfrm>
              <a:off x="594" y="1313"/>
              <a:ext cx="142" cy="149"/>
            </a:xfrm>
            <a:custGeom>
              <a:avLst/>
              <a:gdLst>
                <a:gd name="T0" fmla="*/ 113 w 142"/>
                <a:gd name="T1" fmla="*/ 149 h 149"/>
                <a:gd name="T2" fmla="*/ 0 w 142"/>
                <a:gd name="T3" fmla="*/ 27 h 149"/>
                <a:gd name="T4" fmla="*/ 29 w 142"/>
                <a:gd name="T5" fmla="*/ 0 h 149"/>
                <a:gd name="T6" fmla="*/ 142 w 142"/>
                <a:gd name="T7" fmla="*/ 124 h 149"/>
                <a:gd name="T8" fmla="*/ 113 w 142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149">
                  <a:moveTo>
                    <a:pt x="113" y="149"/>
                  </a:moveTo>
                  <a:lnTo>
                    <a:pt x="0" y="27"/>
                  </a:lnTo>
                  <a:lnTo>
                    <a:pt x="29" y="0"/>
                  </a:lnTo>
                  <a:lnTo>
                    <a:pt x="142" y="124"/>
                  </a:lnTo>
                  <a:lnTo>
                    <a:pt x="113" y="149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1" name="Freeform 575"/>
            <p:cNvSpPr>
              <a:spLocks/>
            </p:cNvSpPr>
            <p:nvPr/>
          </p:nvSpPr>
          <p:spPr bwMode="auto">
            <a:xfrm>
              <a:off x="743" y="1476"/>
              <a:ext cx="180" cy="189"/>
            </a:xfrm>
            <a:custGeom>
              <a:avLst/>
              <a:gdLst>
                <a:gd name="T0" fmla="*/ 151 w 180"/>
                <a:gd name="T1" fmla="*/ 189 h 189"/>
                <a:gd name="T2" fmla="*/ 0 w 180"/>
                <a:gd name="T3" fmla="*/ 25 h 189"/>
                <a:gd name="T4" fmla="*/ 30 w 180"/>
                <a:gd name="T5" fmla="*/ 0 h 189"/>
                <a:gd name="T6" fmla="*/ 180 w 180"/>
                <a:gd name="T7" fmla="*/ 162 h 189"/>
                <a:gd name="T8" fmla="*/ 151 w 180"/>
                <a:gd name="T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89">
                  <a:moveTo>
                    <a:pt x="151" y="189"/>
                  </a:moveTo>
                  <a:lnTo>
                    <a:pt x="0" y="25"/>
                  </a:lnTo>
                  <a:lnTo>
                    <a:pt x="30" y="0"/>
                  </a:lnTo>
                  <a:lnTo>
                    <a:pt x="180" y="162"/>
                  </a:lnTo>
                  <a:lnTo>
                    <a:pt x="151" y="189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2" name="Freeform 576"/>
            <p:cNvSpPr>
              <a:spLocks/>
            </p:cNvSpPr>
            <p:nvPr/>
          </p:nvSpPr>
          <p:spPr bwMode="auto">
            <a:xfrm>
              <a:off x="487" y="1407"/>
              <a:ext cx="129" cy="135"/>
            </a:xfrm>
            <a:custGeom>
              <a:avLst/>
              <a:gdLst>
                <a:gd name="T0" fmla="*/ 99 w 129"/>
                <a:gd name="T1" fmla="*/ 135 h 135"/>
                <a:gd name="T2" fmla="*/ 0 w 129"/>
                <a:gd name="T3" fmla="*/ 27 h 135"/>
                <a:gd name="T4" fmla="*/ 29 w 129"/>
                <a:gd name="T5" fmla="*/ 0 h 135"/>
                <a:gd name="T6" fmla="*/ 129 w 129"/>
                <a:gd name="T7" fmla="*/ 109 h 135"/>
                <a:gd name="T8" fmla="*/ 99 w 129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35">
                  <a:moveTo>
                    <a:pt x="99" y="135"/>
                  </a:moveTo>
                  <a:lnTo>
                    <a:pt x="0" y="27"/>
                  </a:lnTo>
                  <a:lnTo>
                    <a:pt x="29" y="0"/>
                  </a:lnTo>
                  <a:lnTo>
                    <a:pt x="129" y="109"/>
                  </a:lnTo>
                  <a:lnTo>
                    <a:pt x="99" y="135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3" name="Freeform 577"/>
            <p:cNvSpPr>
              <a:spLocks/>
            </p:cNvSpPr>
            <p:nvPr/>
          </p:nvSpPr>
          <p:spPr bwMode="auto">
            <a:xfrm>
              <a:off x="624" y="1556"/>
              <a:ext cx="94" cy="96"/>
            </a:xfrm>
            <a:custGeom>
              <a:avLst/>
              <a:gdLst>
                <a:gd name="T0" fmla="*/ 66 w 94"/>
                <a:gd name="T1" fmla="*/ 96 h 96"/>
                <a:gd name="T2" fmla="*/ 0 w 94"/>
                <a:gd name="T3" fmla="*/ 26 h 96"/>
                <a:gd name="T4" fmla="*/ 28 w 94"/>
                <a:gd name="T5" fmla="*/ 0 h 96"/>
                <a:gd name="T6" fmla="*/ 94 w 94"/>
                <a:gd name="T7" fmla="*/ 71 h 96"/>
                <a:gd name="T8" fmla="*/ 66 w 94"/>
                <a:gd name="T9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6">
                  <a:moveTo>
                    <a:pt x="66" y="96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94" y="71"/>
                  </a:lnTo>
                  <a:lnTo>
                    <a:pt x="66" y="96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4" name="Freeform 578"/>
            <p:cNvSpPr>
              <a:spLocks/>
            </p:cNvSpPr>
            <p:nvPr/>
          </p:nvSpPr>
          <p:spPr bwMode="auto">
            <a:xfrm>
              <a:off x="725" y="1665"/>
              <a:ext cx="92" cy="96"/>
            </a:xfrm>
            <a:custGeom>
              <a:avLst/>
              <a:gdLst>
                <a:gd name="T0" fmla="*/ 64 w 92"/>
                <a:gd name="T1" fmla="*/ 96 h 96"/>
                <a:gd name="T2" fmla="*/ 0 w 92"/>
                <a:gd name="T3" fmla="*/ 25 h 96"/>
                <a:gd name="T4" fmla="*/ 28 w 92"/>
                <a:gd name="T5" fmla="*/ 0 h 96"/>
                <a:gd name="T6" fmla="*/ 92 w 92"/>
                <a:gd name="T7" fmla="*/ 71 h 96"/>
                <a:gd name="T8" fmla="*/ 64 w 92"/>
                <a:gd name="T9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6">
                  <a:moveTo>
                    <a:pt x="64" y="96"/>
                  </a:moveTo>
                  <a:lnTo>
                    <a:pt x="0" y="25"/>
                  </a:lnTo>
                  <a:lnTo>
                    <a:pt x="28" y="0"/>
                  </a:lnTo>
                  <a:lnTo>
                    <a:pt x="92" y="71"/>
                  </a:lnTo>
                  <a:lnTo>
                    <a:pt x="64" y="96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5" name="Freeform 579"/>
            <p:cNvSpPr>
              <a:spLocks/>
            </p:cNvSpPr>
            <p:nvPr/>
          </p:nvSpPr>
          <p:spPr bwMode="auto">
            <a:xfrm>
              <a:off x="645" y="1261"/>
              <a:ext cx="94" cy="97"/>
            </a:xfrm>
            <a:custGeom>
              <a:avLst/>
              <a:gdLst>
                <a:gd name="T0" fmla="*/ 65 w 94"/>
                <a:gd name="T1" fmla="*/ 97 h 97"/>
                <a:gd name="T2" fmla="*/ 0 w 94"/>
                <a:gd name="T3" fmla="*/ 27 h 97"/>
                <a:gd name="T4" fmla="*/ 28 w 94"/>
                <a:gd name="T5" fmla="*/ 0 h 97"/>
                <a:gd name="T6" fmla="*/ 94 w 94"/>
                <a:gd name="T7" fmla="*/ 71 h 97"/>
                <a:gd name="T8" fmla="*/ 65 w 94"/>
                <a:gd name="T9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7">
                  <a:moveTo>
                    <a:pt x="65" y="97"/>
                  </a:moveTo>
                  <a:lnTo>
                    <a:pt x="0" y="27"/>
                  </a:lnTo>
                  <a:lnTo>
                    <a:pt x="28" y="0"/>
                  </a:lnTo>
                  <a:lnTo>
                    <a:pt x="94" y="71"/>
                  </a:lnTo>
                  <a:lnTo>
                    <a:pt x="65" y="97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6" name="Freeform 580"/>
            <p:cNvSpPr>
              <a:spLocks/>
            </p:cNvSpPr>
            <p:nvPr/>
          </p:nvSpPr>
          <p:spPr bwMode="auto">
            <a:xfrm>
              <a:off x="745" y="1369"/>
              <a:ext cx="94" cy="98"/>
            </a:xfrm>
            <a:custGeom>
              <a:avLst/>
              <a:gdLst>
                <a:gd name="T0" fmla="*/ 66 w 94"/>
                <a:gd name="T1" fmla="*/ 98 h 98"/>
                <a:gd name="T2" fmla="*/ 0 w 94"/>
                <a:gd name="T3" fmla="*/ 27 h 98"/>
                <a:gd name="T4" fmla="*/ 28 w 94"/>
                <a:gd name="T5" fmla="*/ 0 h 98"/>
                <a:gd name="T6" fmla="*/ 94 w 94"/>
                <a:gd name="T7" fmla="*/ 71 h 98"/>
                <a:gd name="T8" fmla="*/ 66 w 94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8">
                  <a:moveTo>
                    <a:pt x="66" y="98"/>
                  </a:moveTo>
                  <a:lnTo>
                    <a:pt x="0" y="27"/>
                  </a:lnTo>
                  <a:lnTo>
                    <a:pt x="28" y="0"/>
                  </a:lnTo>
                  <a:lnTo>
                    <a:pt x="94" y="71"/>
                  </a:lnTo>
                  <a:lnTo>
                    <a:pt x="66" y="98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7" name="Freeform 581"/>
            <p:cNvSpPr>
              <a:spLocks/>
            </p:cNvSpPr>
            <p:nvPr/>
          </p:nvSpPr>
          <p:spPr bwMode="auto">
            <a:xfrm>
              <a:off x="844" y="1476"/>
              <a:ext cx="132" cy="139"/>
            </a:xfrm>
            <a:custGeom>
              <a:avLst/>
              <a:gdLst>
                <a:gd name="T0" fmla="*/ 104 w 132"/>
                <a:gd name="T1" fmla="*/ 139 h 139"/>
                <a:gd name="T2" fmla="*/ 0 w 132"/>
                <a:gd name="T3" fmla="*/ 27 h 139"/>
                <a:gd name="T4" fmla="*/ 28 w 132"/>
                <a:gd name="T5" fmla="*/ 0 h 139"/>
                <a:gd name="T6" fmla="*/ 132 w 132"/>
                <a:gd name="T7" fmla="*/ 113 h 139"/>
                <a:gd name="T8" fmla="*/ 104 w 132"/>
                <a:gd name="T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39">
                  <a:moveTo>
                    <a:pt x="104" y="139"/>
                  </a:moveTo>
                  <a:lnTo>
                    <a:pt x="0" y="27"/>
                  </a:lnTo>
                  <a:lnTo>
                    <a:pt x="28" y="0"/>
                  </a:lnTo>
                  <a:lnTo>
                    <a:pt x="132" y="113"/>
                  </a:lnTo>
                  <a:lnTo>
                    <a:pt x="104" y="139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8" name="Freeform 582"/>
            <p:cNvSpPr>
              <a:spLocks/>
            </p:cNvSpPr>
            <p:nvPr/>
          </p:nvSpPr>
          <p:spPr bwMode="auto">
            <a:xfrm>
              <a:off x="1912" y="1597"/>
              <a:ext cx="203" cy="216"/>
            </a:xfrm>
            <a:custGeom>
              <a:avLst/>
              <a:gdLst>
                <a:gd name="T0" fmla="*/ 175 w 203"/>
                <a:gd name="T1" fmla="*/ 216 h 216"/>
                <a:gd name="T2" fmla="*/ 0 w 203"/>
                <a:gd name="T3" fmla="*/ 27 h 216"/>
                <a:gd name="T4" fmla="*/ 29 w 203"/>
                <a:gd name="T5" fmla="*/ 0 h 216"/>
                <a:gd name="T6" fmla="*/ 203 w 203"/>
                <a:gd name="T7" fmla="*/ 189 h 216"/>
                <a:gd name="T8" fmla="*/ 175 w 20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216">
                  <a:moveTo>
                    <a:pt x="175" y="216"/>
                  </a:moveTo>
                  <a:lnTo>
                    <a:pt x="0" y="27"/>
                  </a:lnTo>
                  <a:lnTo>
                    <a:pt x="29" y="0"/>
                  </a:lnTo>
                  <a:lnTo>
                    <a:pt x="203" y="189"/>
                  </a:lnTo>
                  <a:lnTo>
                    <a:pt x="175" y="216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9" name="Freeform 583"/>
            <p:cNvSpPr>
              <a:spLocks/>
            </p:cNvSpPr>
            <p:nvPr/>
          </p:nvSpPr>
          <p:spPr bwMode="auto">
            <a:xfrm>
              <a:off x="2118" y="1820"/>
              <a:ext cx="127" cy="132"/>
            </a:xfrm>
            <a:custGeom>
              <a:avLst/>
              <a:gdLst>
                <a:gd name="T0" fmla="*/ 99 w 127"/>
                <a:gd name="T1" fmla="*/ 132 h 132"/>
                <a:gd name="T2" fmla="*/ 0 w 127"/>
                <a:gd name="T3" fmla="*/ 27 h 132"/>
                <a:gd name="T4" fmla="*/ 28 w 127"/>
                <a:gd name="T5" fmla="*/ 0 h 132"/>
                <a:gd name="T6" fmla="*/ 127 w 127"/>
                <a:gd name="T7" fmla="*/ 107 h 132"/>
                <a:gd name="T8" fmla="*/ 99 w 127"/>
                <a:gd name="T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32">
                  <a:moveTo>
                    <a:pt x="99" y="132"/>
                  </a:moveTo>
                  <a:lnTo>
                    <a:pt x="0" y="27"/>
                  </a:lnTo>
                  <a:lnTo>
                    <a:pt x="28" y="0"/>
                  </a:lnTo>
                  <a:lnTo>
                    <a:pt x="127" y="107"/>
                  </a:lnTo>
                  <a:lnTo>
                    <a:pt x="99" y="132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0" name="Freeform 584"/>
            <p:cNvSpPr>
              <a:spLocks/>
            </p:cNvSpPr>
            <p:nvPr/>
          </p:nvSpPr>
          <p:spPr bwMode="auto">
            <a:xfrm>
              <a:off x="2118" y="1820"/>
              <a:ext cx="127" cy="132"/>
            </a:xfrm>
            <a:custGeom>
              <a:avLst/>
              <a:gdLst>
                <a:gd name="T0" fmla="*/ 99 w 127"/>
                <a:gd name="T1" fmla="*/ 132 h 132"/>
                <a:gd name="T2" fmla="*/ 0 w 127"/>
                <a:gd name="T3" fmla="*/ 27 h 132"/>
                <a:gd name="T4" fmla="*/ 28 w 127"/>
                <a:gd name="T5" fmla="*/ 0 h 132"/>
                <a:gd name="T6" fmla="*/ 127 w 127"/>
                <a:gd name="T7" fmla="*/ 107 h 132"/>
                <a:gd name="T8" fmla="*/ 99 w 127"/>
                <a:gd name="T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32">
                  <a:moveTo>
                    <a:pt x="99" y="132"/>
                  </a:moveTo>
                  <a:lnTo>
                    <a:pt x="0" y="27"/>
                  </a:lnTo>
                  <a:lnTo>
                    <a:pt x="28" y="0"/>
                  </a:lnTo>
                  <a:lnTo>
                    <a:pt x="127" y="107"/>
                  </a:lnTo>
                  <a:lnTo>
                    <a:pt x="99" y="13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1" name="Freeform 585"/>
            <p:cNvSpPr>
              <a:spLocks/>
            </p:cNvSpPr>
            <p:nvPr/>
          </p:nvSpPr>
          <p:spPr bwMode="auto">
            <a:xfrm>
              <a:off x="2065" y="1454"/>
              <a:ext cx="161" cy="170"/>
            </a:xfrm>
            <a:custGeom>
              <a:avLst/>
              <a:gdLst>
                <a:gd name="T0" fmla="*/ 133 w 161"/>
                <a:gd name="T1" fmla="*/ 170 h 170"/>
                <a:gd name="T2" fmla="*/ 0 w 161"/>
                <a:gd name="T3" fmla="*/ 25 h 170"/>
                <a:gd name="T4" fmla="*/ 28 w 161"/>
                <a:gd name="T5" fmla="*/ 0 h 170"/>
                <a:gd name="T6" fmla="*/ 161 w 161"/>
                <a:gd name="T7" fmla="*/ 143 h 170"/>
                <a:gd name="T8" fmla="*/ 133 w 161"/>
                <a:gd name="T9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70">
                  <a:moveTo>
                    <a:pt x="133" y="170"/>
                  </a:moveTo>
                  <a:lnTo>
                    <a:pt x="0" y="25"/>
                  </a:lnTo>
                  <a:lnTo>
                    <a:pt x="28" y="0"/>
                  </a:lnTo>
                  <a:lnTo>
                    <a:pt x="161" y="143"/>
                  </a:lnTo>
                  <a:lnTo>
                    <a:pt x="133" y="170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2" name="Freeform 586"/>
            <p:cNvSpPr>
              <a:spLocks/>
            </p:cNvSpPr>
            <p:nvPr/>
          </p:nvSpPr>
          <p:spPr bwMode="auto">
            <a:xfrm>
              <a:off x="2231" y="1633"/>
              <a:ext cx="168" cy="178"/>
            </a:xfrm>
            <a:custGeom>
              <a:avLst/>
              <a:gdLst>
                <a:gd name="T0" fmla="*/ 140 w 168"/>
                <a:gd name="T1" fmla="*/ 178 h 178"/>
                <a:gd name="T2" fmla="*/ 0 w 168"/>
                <a:gd name="T3" fmla="*/ 26 h 178"/>
                <a:gd name="T4" fmla="*/ 28 w 168"/>
                <a:gd name="T5" fmla="*/ 0 h 178"/>
                <a:gd name="T6" fmla="*/ 168 w 168"/>
                <a:gd name="T7" fmla="*/ 151 h 178"/>
                <a:gd name="T8" fmla="*/ 140 w 168"/>
                <a:gd name="T9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78">
                  <a:moveTo>
                    <a:pt x="140" y="178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168" y="151"/>
                  </a:lnTo>
                  <a:lnTo>
                    <a:pt x="140" y="178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3" name="Freeform 587"/>
            <p:cNvSpPr>
              <a:spLocks/>
            </p:cNvSpPr>
            <p:nvPr/>
          </p:nvSpPr>
          <p:spPr bwMode="auto">
            <a:xfrm>
              <a:off x="2231" y="1633"/>
              <a:ext cx="168" cy="178"/>
            </a:xfrm>
            <a:custGeom>
              <a:avLst/>
              <a:gdLst>
                <a:gd name="T0" fmla="*/ 140 w 168"/>
                <a:gd name="T1" fmla="*/ 178 h 178"/>
                <a:gd name="T2" fmla="*/ 0 w 168"/>
                <a:gd name="T3" fmla="*/ 26 h 178"/>
                <a:gd name="T4" fmla="*/ 28 w 168"/>
                <a:gd name="T5" fmla="*/ 0 h 178"/>
                <a:gd name="T6" fmla="*/ 168 w 168"/>
                <a:gd name="T7" fmla="*/ 151 h 178"/>
                <a:gd name="T8" fmla="*/ 140 w 168"/>
                <a:gd name="T9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78">
                  <a:moveTo>
                    <a:pt x="140" y="178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168" y="151"/>
                  </a:lnTo>
                  <a:lnTo>
                    <a:pt x="140" y="17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4" name="Freeform 588"/>
            <p:cNvSpPr>
              <a:spLocks/>
            </p:cNvSpPr>
            <p:nvPr/>
          </p:nvSpPr>
          <p:spPr bwMode="auto">
            <a:xfrm>
              <a:off x="1966" y="1550"/>
              <a:ext cx="143" cy="149"/>
            </a:xfrm>
            <a:custGeom>
              <a:avLst/>
              <a:gdLst>
                <a:gd name="T0" fmla="*/ 114 w 143"/>
                <a:gd name="T1" fmla="*/ 149 h 149"/>
                <a:gd name="T2" fmla="*/ 0 w 143"/>
                <a:gd name="T3" fmla="*/ 27 h 149"/>
                <a:gd name="T4" fmla="*/ 28 w 143"/>
                <a:gd name="T5" fmla="*/ 0 h 149"/>
                <a:gd name="T6" fmla="*/ 143 w 143"/>
                <a:gd name="T7" fmla="*/ 123 h 149"/>
                <a:gd name="T8" fmla="*/ 114 w 143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" h="149">
                  <a:moveTo>
                    <a:pt x="114" y="149"/>
                  </a:moveTo>
                  <a:lnTo>
                    <a:pt x="0" y="27"/>
                  </a:lnTo>
                  <a:lnTo>
                    <a:pt x="28" y="0"/>
                  </a:lnTo>
                  <a:lnTo>
                    <a:pt x="143" y="123"/>
                  </a:lnTo>
                  <a:lnTo>
                    <a:pt x="114" y="149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5" name="Freeform 589"/>
            <p:cNvSpPr>
              <a:spLocks/>
            </p:cNvSpPr>
            <p:nvPr/>
          </p:nvSpPr>
          <p:spPr bwMode="auto">
            <a:xfrm>
              <a:off x="2117" y="1712"/>
              <a:ext cx="179" cy="190"/>
            </a:xfrm>
            <a:custGeom>
              <a:avLst/>
              <a:gdLst>
                <a:gd name="T0" fmla="*/ 150 w 179"/>
                <a:gd name="T1" fmla="*/ 190 h 190"/>
                <a:gd name="T2" fmla="*/ 0 w 179"/>
                <a:gd name="T3" fmla="*/ 27 h 190"/>
                <a:gd name="T4" fmla="*/ 28 w 179"/>
                <a:gd name="T5" fmla="*/ 0 h 190"/>
                <a:gd name="T6" fmla="*/ 179 w 179"/>
                <a:gd name="T7" fmla="*/ 163 h 190"/>
                <a:gd name="T8" fmla="*/ 150 w 179"/>
                <a:gd name="T9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" h="190">
                  <a:moveTo>
                    <a:pt x="150" y="190"/>
                  </a:moveTo>
                  <a:lnTo>
                    <a:pt x="0" y="27"/>
                  </a:lnTo>
                  <a:lnTo>
                    <a:pt x="28" y="0"/>
                  </a:lnTo>
                  <a:lnTo>
                    <a:pt x="179" y="163"/>
                  </a:lnTo>
                  <a:lnTo>
                    <a:pt x="150" y="190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6" name="Freeform 590"/>
            <p:cNvSpPr>
              <a:spLocks/>
            </p:cNvSpPr>
            <p:nvPr/>
          </p:nvSpPr>
          <p:spPr bwMode="auto">
            <a:xfrm>
              <a:off x="2117" y="1712"/>
              <a:ext cx="179" cy="190"/>
            </a:xfrm>
            <a:custGeom>
              <a:avLst/>
              <a:gdLst>
                <a:gd name="T0" fmla="*/ 150 w 179"/>
                <a:gd name="T1" fmla="*/ 190 h 190"/>
                <a:gd name="T2" fmla="*/ 0 w 179"/>
                <a:gd name="T3" fmla="*/ 27 h 190"/>
                <a:gd name="T4" fmla="*/ 28 w 179"/>
                <a:gd name="T5" fmla="*/ 0 h 190"/>
                <a:gd name="T6" fmla="*/ 179 w 179"/>
                <a:gd name="T7" fmla="*/ 163 h 190"/>
                <a:gd name="T8" fmla="*/ 150 w 179"/>
                <a:gd name="T9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" h="190">
                  <a:moveTo>
                    <a:pt x="150" y="190"/>
                  </a:moveTo>
                  <a:lnTo>
                    <a:pt x="0" y="27"/>
                  </a:lnTo>
                  <a:lnTo>
                    <a:pt x="28" y="0"/>
                  </a:lnTo>
                  <a:lnTo>
                    <a:pt x="179" y="163"/>
                  </a:lnTo>
                  <a:lnTo>
                    <a:pt x="150" y="19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7" name="Freeform 591"/>
            <p:cNvSpPr>
              <a:spLocks/>
            </p:cNvSpPr>
            <p:nvPr/>
          </p:nvSpPr>
          <p:spPr bwMode="auto">
            <a:xfrm>
              <a:off x="1859" y="1644"/>
              <a:ext cx="129" cy="136"/>
            </a:xfrm>
            <a:custGeom>
              <a:avLst/>
              <a:gdLst>
                <a:gd name="T0" fmla="*/ 100 w 129"/>
                <a:gd name="T1" fmla="*/ 136 h 136"/>
                <a:gd name="T2" fmla="*/ 0 w 129"/>
                <a:gd name="T3" fmla="*/ 27 h 136"/>
                <a:gd name="T4" fmla="*/ 28 w 129"/>
                <a:gd name="T5" fmla="*/ 0 h 136"/>
                <a:gd name="T6" fmla="*/ 129 w 129"/>
                <a:gd name="T7" fmla="*/ 109 h 136"/>
                <a:gd name="T8" fmla="*/ 100 w 129"/>
                <a:gd name="T9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36">
                  <a:moveTo>
                    <a:pt x="100" y="136"/>
                  </a:moveTo>
                  <a:lnTo>
                    <a:pt x="0" y="27"/>
                  </a:lnTo>
                  <a:lnTo>
                    <a:pt x="28" y="0"/>
                  </a:lnTo>
                  <a:lnTo>
                    <a:pt x="129" y="109"/>
                  </a:lnTo>
                  <a:lnTo>
                    <a:pt x="100" y="136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8" name="Freeform 592"/>
            <p:cNvSpPr>
              <a:spLocks/>
            </p:cNvSpPr>
            <p:nvPr/>
          </p:nvSpPr>
          <p:spPr bwMode="auto">
            <a:xfrm>
              <a:off x="1997" y="1792"/>
              <a:ext cx="93" cy="98"/>
            </a:xfrm>
            <a:custGeom>
              <a:avLst/>
              <a:gdLst>
                <a:gd name="T0" fmla="*/ 65 w 93"/>
                <a:gd name="T1" fmla="*/ 98 h 98"/>
                <a:gd name="T2" fmla="*/ 0 w 93"/>
                <a:gd name="T3" fmla="*/ 27 h 98"/>
                <a:gd name="T4" fmla="*/ 28 w 93"/>
                <a:gd name="T5" fmla="*/ 0 h 98"/>
                <a:gd name="T6" fmla="*/ 93 w 93"/>
                <a:gd name="T7" fmla="*/ 71 h 98"/>
                <a:gd name="T8" fmla="*/ 65 w 93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98">
                  <a:moveTo>
                    <a:pt x="65" y="98"/>
                  </a:moveTo>
                  <a:lnTo>
                    <a:pt x="0" y="27"/>
                  </a:lnTo>
                  <a:lnTo>
                    <a:pt x="28" y="0"/>
                  </a:lnTo>
                  <a:lnTo>
                    <a:pt x="93" y="71"/>
                  </a:lnTo>
                  <a:lnTo>
                    <a:pt x="65" y="98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9" name="Freeform 593"/>
            <p:cNvSpPr>
              <a:spLocks/>
            </p:cNvSpPr>
            <p:nvPr/>
          </p:nvSpPr>
          <p:spPr bwMode="auto">
            <a:xfrm>
              <a:off x="2096" y="1901"/>
              <a:ext cx="94" cy="97"/>
            </a:xfrm>
            <a:custGeom>
              <a:avLst/>
              <a:gdLst>
                <a:gd name="T0" fmla="*/ 66 w 94"/>
                <a:gd name="T1" fmla="*/ 97 h 97"/>
                <a:gd name="T2" fmla="*/ 0 w 94"/>
                <a:gd name="T3" fmla="*/ 26 h 97"/>
                <a:gd name="T4" fmla="*/ 28 w 94"/>
                <a:gd name="T5" fmla="*/ 0 h 97"/>
                <a:gd name="T6" fmla="*/ 94 w 94"/>
                <a:gd name="T7" fmla="*/ 70 h 97"/>
                <a:gd name="T8" fmla="*/ 66 w 94"/>
                <a:gd name="T9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7">
                  <a:moveTo>
                    <a:pt x="66" y="97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94" y="70"/>
                  </a:lnTo>
                  <a:lnTo>
                    <a:pt x="66" y="97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0" name="Freeform 594"/>
            <p:cNvSpPr>
              <a:spLocks/>
            </p:cNvSpPr>
            <p:nvPr/>
          </p:nvSpPr>
          <p:spPr bwMode="auto">
            <a:xfrm>
              <a:off x="2018" y="1498"/>
              <a:ext cx="92" cy="98"/>
            </a:xfrm>
            <a:custGeom>
              <a:avLst/>
              <a:gdLst>
                <a:gd name="T0" fmla="*/ 64 w 92"/>
                <a:gd name="T1" fmla="*/ 98 h 98"/>
                <a:gd name="T2" fmla="*/ 0 w 92"/>
                <a:gd name="T3" fmla="*/ 27 h 98"/>
                <a:gd name="T4" fmla="*/ 28 w 92"/>
                <a:gd name="T5" fmla="*/ 0 h 98"/>
                <a:gd name="T6" fmla="*/ 92 w 92"/>
                <a:gd name="T7" fmla="*/ 71 h 98"/>
                <a:gd name="T8" fmla="*/ 64 w 92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8">
                  <a:moveTo>
                    <a:pt x="64" y="98"/>
                  </a:moveTo>
                  <a:lnTo>
                    <a:pt x="0" y="27"/>
                  </a:lnTo>
                  <a:lnTo>
                    <a:pt x="28" y="0"/>
                  </a:lnTo>
                  <a:lnTo>
                    <a:pt x="92" y="71"/>
                  </a:lnTo>
                  <a:lnTo>
                    <a:pt x="64" y="98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1" name="Freeform 595"/>
            <p:cNvSpPr>
              <a:spLocks/>
            </p:cNvSpPr>
            <p:nvPr/>
          </p:nvSpPr>
          <p:spPr bwMode="auto">
            <a:xfrm>
              <a:off x="2117" y="1607"/>
              <a:ext cx="94" cy="97"/>
            </a:xfrm>
            <a:custGeom>
              <a:avLst/>
              <a:gdLst>
                <a:gd name="T0" fmla="*/ 65 w 94"/>
                <a:gd name="T1" fmla="*/ 97 h 97"/>
                <a:gd name="T2" fmla="*/ 0 w 94"/>
                <a:gd name="T3" fmla="*/ 26 h 97"/>
                <a:gd name="T4" fmla="*/ 29 w 94"/>
                <a:gd name="T5" fmla="*/ 0 h 97"/>
                <a:gd name="T6" fmla="*/ 94 w 94"/>
                <a:gd name="T7" fmla="*/ 70 h 97"/>
                <a:gd name="T8" fmla="*/ 65 w 94"/>
                <a:gd name="T9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7">
                  <a:moveTo>
                    <a:pt x="65" y="97"/>
                  </a:moveTo>
                  <a:lnTo>
                    <a:pt x="0" y="26"/>
                  </a:lnTo>
                  <a:lnTo>
                    <a:pt x="29" y="0"/>
                  </a:lnTo>
                  <a:lnTo>
                    <a:pt x="94" y="70"/>
                  </a:lnTo>
                  <a:lnTo>
                    <a:pt x="65" y="97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2" name="Freeform 596"/>
            <p:cNvSpPr>
              <a:spLocks/>
            </p:cNvSpPr>
            <p:nvPr/>
          </p:nvSpPr>
          <p:spPr bwMode="auto">
            <a:xfrm>
              <a:off x="2215" y="1714"/>
              <a:ext cx="134" cy="138"/>
            </a:xfrm>
            <a:custGeom>
              <a:avLst/>
              <a:gdLst>
                <a:gd name="T0" fmla="*/ 106 w 134"/>
                <a:gd name="T1" fmla="*/ 138 h 138"/>
                <a:gd name="T2" fmla="*/ 0 w 134"/>
                <a:gd name="T3" fmla="*/ 26 h 138"/>
                <a:gd name="T4" fmla="*/ 29 w 134"/>
                <a:gd name="T5" fmla="*/ 0 h 138"/>
                <a:gd name="T6" fmla="*/ 134 w 134"/>
                <a:gd name="T7" fmla="*/ 113 h 138"/>
                <a:gd name="T8" fmla="*/ 106 w 134"/>
                <a:gd name="T9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138">
                  <a:moveTo>
                    <a:pt x="106" y="138"/>
                  </a:moveTo>
                  <a:lnTo>
                    <a:pt x="0" y="26"/>
                  </a:lnTo>
                  <a:lnTo>
                    <a:pt x="29" y="0"/>
                  </a:lnTo>
                  <a:lnTo>
                    <a:pt x="134" y="113"/>
                  </a:lnTo>
                  <a:lnTo>
                    <a:pt x="106" y="138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3" name="Freeform 597"/>
            <p:cNvSpPr>
              <a:spLocks/>
            </p:cNvSpPr>
            <p:nvPr/>
          </p:nvSpPr>
          <p:spPr bwMode="auto">
            <a:xfrm>
              <a:off x="2215" y="1714"/>
              <a:ext cx="134" cy="138"/>
            </a:xfrm>
            <a:custGeom>
              <a:avLst/>
              <a:gdLst>
                <a:gd name="T0" fmla="*/ 106 w 134"/>
                <a:gd name="T1" fmla="*/ 138 h 138"/>
                <a:gd name="T2" fmla="*/ 0 w 134"/>
                <a:gd name="T3" fmla="*/ 26 h 138"/>
                <a:gd name="T4" fmla="*/ 29 w 134"/>
                <a:gd name="T5" fmla="*/ 0 h 138"/>
                <a:gd name="T6" fmla="*/ 134 w 134"/>
                <a:gd name="T7" fmla="*/ 113 h 138"/>
                <a:gd name="T8" fmla="*/ 106 w 134"/>
                <a:gd name="T9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138">
                  <a:moveTo>
                    <a:pt x="106" y="138"/>
                  </a:moveTo>
                  <a:lnTo>
                    <a:pt x="0" y="26"/>
                  </a:lnTo>
                  <a:lnTo>
                    <a:pt x="29" y="0"/>
                  </a:lnTo>
                  <a:lnTo>
                    <a:pt x="134" y="113"/>
                  </a:lnTo>
                  <a:lnTo>
                    <a:pt x="106" y="13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4" name="Freeform 598"/>
            <p:cNvSpPr>
              <a:spLocks/>
            </p:cNvSpPr>
            <p:nvPr/>
          </p:nvSpPr>
          <p:spPr bwMode="auto">
            <a:xfrm>
              <a:off x="1658" y="1833"/>
              <a:ext cx="202" cy="215"/>
            </a:xfrm>
            <a:custGeom>
              <a:avLst/>
              <a:gdLst>
                <a:gd name="T0" fmla="*/ 174 w 202"/>
                <a:gd name="T1" fmla="*/ 215 h 215"/>
                <a:gd name="T2" fmla="*/ 0 w 202"/>
                <a:gd name="T3" fmla="*/ 27 h 215"/>
                <a:gd name="T4" fmla="*/ 28 w 202"/>
                <a:gd name="T5" fmla="*/ 0 h 215"/>
                <a:gd name="T6" fmla="*/ 202 w 202"/>
                <a:gd name="T7" fmla="*/ 189 h 215"/>
                <a:gd name="T8" fmla="*/ 174 w 202"/>
                <a:gd name="T9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215">
                  <a:moveTo>
                    <a:pt x="174" y="215"/>
                  </a:moveTo>
                  <a:lnTo>
                    <a:pt x="0" y="27"/>
                  </a:lnTo>
                  <a:lnTo>
                    <a:pt x="28" y="0"/>
                  </a:lnTo>
                  <a:lnTo>
                    <a:pt x="202" y="189"/>
                  </a:lnTo>
                  <a:lnTo>
                    <a:pt x="174" y="215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5" name="Freeform 599"/>
            <p:cNvSpPr>
              <a:spLocks/>
            </p:cNvSpPr>
            <p:nvPr/>
          </p:nvSpPr>
          <p:spPr bwMode="auto">
            <a:xfrm>
              <a:off x="1658" y="1833"/>
              <a:ext cx="202" cy="215"/>
            </a:xfrm>
            <a:custGeom>
              <a:avLst/>
              <a:gdLst>
                <a:gd name="T0" fmla="*/ 174 w 202"/>
                <a:gd name="T1" fmla="*/ 215 h 215"/>
                <a:gd name="T2" fmla="*/ 0 w 202"/>
                <a:gd name="T3" fmla="*/ 27 h 215"/>
                <a:gd name="T4" fmla="*/ 28 w 202"/>
                <a:gd name="T5" fmla="*/ 0 h 215"/>
                <a:gd name="T6" fmla="*/ 202 w 202"/>
                <a:gd name="T7" fmla="*/ 189 h 215"/>
                <a:gd name="T8" fmla="*/ 174 w 202"/>
                <a:gd name="T9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215">
                  <a:moveTo>
                    <a:pt x="174" y="215"/>
                  </a:moveTo>
                  <a:lnTo>
                    <a:pt x="0" y="27"/>
                  </a:lnTo>
                  <a:lnTo>
                    <a:pt x="28" y="0"/>
                  </a:lnTo>
                  <a:lnTo>
                    <a:pt x="202" y="189"/>
                  </a:lnTo>
                  <a:lnTo>
                    <a:pt x="174" y="21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6" name="Freeform 600"/>
            <p:cNvSpPr>
              <a:spLocks/>
            </p:cNvSpPr>
            <p:nvPr/>
          </p:nvSpPr>
          <p:spPr bwMode="auto">
            <a:xfrm>
              <a:off x="1864" y="2056"/>
              <a:ext cx="127" cy="132"/>
            </a:xfrm>
            <a:custGeom>
              <a:avLst/>
              <a:gdLst>
                <a:gd name="T0" fmla="*/ 99 w 127"/>
                <a:gd name="T1" fmla="*/ 132 h 132"/>
                <a:gd name="T2" fmla="*/ 0 w 127"/>
                <a:gd name="T3" fmla="*/ 27 h 132"/>
                <a:gd name="T4" fmla="*/ 28 w 127"/>
                <a:gd name="T5" fmla="*/ 0 h 132"/>
                <a:gd name="T6" fmla="*/ 127 w 127"/>
                <a:gd name="T7" fmla="*/ 107 h 132"/>
                <a:gd name="T8" fmla="*/ 99 w 127"/>
                <a:gd name="T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32">
                  <a:moveTo>
                    <a:pt x="99" y="132"/>
                  </a:moveTo>
                  <a:lnTo>
                    <a:pt x="0" y="27"/>
                  </a:lnTo>
                  <a:lnTo>
                    <a:pt x="28" y="0"/>
                  </a:lnTo>
                  <a:lnTo>
                    <a:pt x="127" y="107"/>
                  </a:lnTo>
                  <a:lnTo>
                    <a:pt x="99" y="132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7" name="Freeform 601"/>
            <p:cNvSpPr>
              <a:spLocks/>
            </p:cNvSpPr>
            <p:nvPr/>
          </p:nvSpPr>
          <p:spPr bwMode="auto">
            <a:xfrm>
              <a:off x="1864" y="2056"/>
              <a:ext cx="127" cy="132"/>
            </a:xfrm>
            <a:custGeom>
              <a:avLst/>
              <a:gdLst>
                <a:gd name="T0" fmla="*/ 99 w 127"/>
                <a:gd name="T1" fmla="*/ 132 h 132"/>
                <a:gd name="T2" fmla="*/ 0 w 127"/>
                <a:gd name="T3" fmla="*/ 27 h 132"/>
                <a:gd name="T4" fmla="*/ 28 w 127"/>
                <a:gd name="T5" fmla="*/ 0 h 132"/>
                <a:gd name="T6" fmla="*/ 127 w 127"/>
                <a:gd name="T7" fmla="*/ 107 h 132"/>
                <a:gd name="T8" fmla="*/ 99 w 127"/>
                <a:gd name="T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32">
                  <a:moveTo>
                    <a:pt x="99" y="132"/>
                  </a:moveTo>
                  <a:lnTo>
                    <a:pt x="0" y="27"/>
                  </a:lnTo>
                  <a:lnTo>
                    <a:pt x="28" y="0"/>
                  </a:lnTo>
                  <a:lnTo>
                    <a:pt x="127" y="107"/>
                  </a:lnTo>
                  <a:lnTo>
                    <a:pt x="99" y="13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8" name="Freeform 602"/>
            <p:cNvSpPr>
              <a:spLocks/>
            </p:cNvSpPr>
            <p:nvPr/>
          </p:nvSpPr>
          <p:spPr bwMode="auto">
            <a:xfrm>
              <a:off x="1810" y="1690"/>
              <a:ext cx="162" cy="170"/>
            </a:xfrm>
            <a:custGeom>
              <a:avLst/>
              <a:gdLst>
                <a:gd name="T0" fmla="*/ 134 w 162"/>
                <a:gd name="T1" fmla="*/ 170 h 170"/>
                <a:gd name="T2" fmla="*/ 0 w 162"/>
                <a:gd name="T3" fmla="*/ 25 h 170"/>
                <a:gd name="T4" fmla="*/ 28 w 162"/>
                <a:gd name="T5" fmla="*/ 0 h 170"/>
                <a:gd name="T6" fmla="*/ 162 w 162"/>
                <a:gd name="T7" fmla="*/ 143 h 170"/>
                <a:gd name="T8" fmla="*/ 134 w 162"/>
                <a:gd name="T9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170">
                  <a:moveTo>
                    <a:pt x="134" y="170"/>
                  </a:moveTo>
                  <a:lnTo>
                    <a:pt x="0" y="25"/>
                  </a:lnTo>
                  <a:lnTo>
                    <a:pt x="28" y="0"/>
                  </a:lnTo>
                  <a:lnTo>
                    <a:pt x="162" y="143"/>
                  </a:lnTo>
                  <a:lnTo>
                    <a:pt x="134" y="170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9" name="Freeform 603"/>
            <p:cNvSpPr>
              <a:spLocks/>
            </p:cNvSpPr>
            <p:nvPr/>
          </p:nvSpPr>
          <p:spPr bwMode="auto">
            <a:xfrm>
              <a:off x="1810" y="1690"/>
              <a:ext cx="162" cy="170"/>
            </a:xfrm>
            <a:custGeom>
              <a:avLst/>
              <a:gdLst>
                <a:gd name="T0" fmla="*/ 134 w 162"/>
                <a:gd name="T1" fmla="*/ 170 h 170"/>
                <a:gd name="T2" fmla="*/ 0 w 162"/>
                <a:gd name="T3" fmla="*/ 25 h 170"/>
                <a:gd name="T4" fmla="*/ 28 w 162"/>
                <a:gd name="T5" fmla="*/ 0 h 170"/>
                <a:gd name="T6" fmla="*/ 162 w 162"/>
                <a:gd name="T7" fmla="*/ 143 h 170"/>
                <a:gd name="T8" fmla="*/ 134 w 162"/>
                <a:gd name="T9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170">
                  <a:moveTo>
                    <a:pt x="134" y="170"/>
                  </a:moveTo>
                  <a:lnTo>
                    <a:pt x="0" y="25"/>
                  </a:lnTo>
                  <a:lnTo>
                    <a:pt x="28" y="0"/>
                  </a:lnTo>
                  <a:lnTo>
                    <a:pt x="162" y="143"/>
                  </a:lnTo>
                  <a:lnTo>
                    <a:pt x="134" y="17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0" name="Freeform 604"/>
            <p:cNvSpPr>
              <a:spLocks/>
            </p:cNvSpPr>
            <p:nvPr/>
          </p:nvSpPr>
          <p:spPr bwMode="auto">
            <a:xfrm>
              <a:off x="1977" y="1869"/>
              <a:ext cx="168" cy="178"/>
            </a:xfrm>
            <a:custGeom>
              <a:avLst/>
              <a:gdLst>
                <a:gd name="T0" fmla="*/ 140 w 168"/>
                <a:gd name="T1" fmla="*/ 178 h 178"/>
                <a:gd name="T2" fmla="*/ 0 w 168"/>
                <a:gd name="T3" fmla="*/ 25 h 178"/>
                <a:gd name="T4" fmla="*/ 28 w 168"/>
                <a:gd name="T5" fmla="*/ 0 h 178"/>
                <a:gd name="T6" fmla="*/ 168 w 168"/>
                <a:gd name="T7" fmla="*/ 151 h 178"/>
                <a:gd name="T8" fmla="*/ 140 w 168"/>
                <a:gd name="T9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78">
                  <a:moveTo>
                    <a:pt x="140" y="178"/>
                  </a:moveTo>
                  <a:lnTo>
                    <a:pt x="0" y="25"/>
                  </a:lnTo>
                  <a:lnTo>
                    <a:pt x="28" y="0"/>
                  </a:lnTo>
                  <a:lnTo>
                    <a:pt x="168" y="151"/>
                  </a:lnTo>
                  <a:lnTo>
                    <a:pt x="140" y="178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1" name="Freeform 605"/>
            <p:cNvSpPr>
              <a:spLocks/>
            </p:cNvSpPr>
            <p:nvPr/>
          </p:nvSpPr>
          <p:spPr bwMode="auto">
            <a:xfrm>
              <a:off x="1977" y="1869"/>
              <a:ext cx="168" cy="178"/>
            </a:xfrm>
            <a:custGeom>
              <a:avLst/>
              <a:gdLst>
                <a:gd name="T0" fmla="*/ 140 w 168"/>
                <a:gd name="T1" fmla="*/ 178 h 178"/>
                <a:gd name="T2" fmla="*/ 0 w 168"/>
                <a:gd name="T3" fmla="*/ 25 h 178"/>
                <a:gd name="T4" fmla="*/ 28 w 168"/>
                <a:gd name="T5" fmla="*/ 0 h 178"/>
                <a:gd name="T6" fmla="*/ 168 w 168"/>
                <a:gd name="T7" fmla="*/ 151 h 178"/>
                <a:gd name="T8" fmla="*/ 140 w 168"/>
                <a:gd name="T9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78">
                  <a:moveTo>
                    <a:pt x="140" y="178"/>
                  </a:moveTo>
                  <a:lnTo>
                    <a:pt x="0" y="25"/>
                  </a:lnTo>
                  <a:lnTo>
                    <a:pt x="28" y="0"/>
                  </a:lnTo>
                  <a:lnTo>
                    <a:pt x="168" y="151"/>
                  </a:lnTo>
                  <a:lnTo>
                    <a:pt x="140" y="17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2" name="Freeform 606"/>
            <p:cNvSpPr>
              <a:spLocks/>
            </p:cNvSpPr>
            <p:nvPr/>
          </p:nvSpPr>
          <p:spPr bwMode="auto">
            <a:xfrm>
              <a:off x="1711" y="1786"/>
              <a:ext cx="143" cy="149"/>
            </a:xfrm>
            <a:custGeom>
              <a:avLst/>
              <a:gdLst>
                <a:gd name="T0" fmla="*/ 115 w 143"/>
                <a:gd name="T1" fmla="*/ 149 h 149"/>
                <a:gd name="T2" fmla="*/ 0 w 143"/>
                <a:gd name="T3" fmla="*/ 27 h 149"/>
                <a:gd name="T4" fmla="*/ 28 w 143"/>
                <a:gd name="T5" fmla="*/ 0 h 149"/>
                <a:gd name="T6" fmla="*/ 143 w 143"/>
                <a:gd name="T7" fmla="*/ 122 h 149"/>
                <a:gd name="T8" fmla="*/ 115 w 143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" h="149">
                  <a:moveTo>
                    <a:pt x="115" y="149"/>
                  </a:moveTo>
                  <a:lnTo>
                    <a:pt x="0" y="27"/>
                  </a:lnTo>
                  <a:lnTo>
                    <a:pt x="28" y="0"/>
                  </a:lnTo>
                  <a:lnTo>
                    <a:pt x="143" y="122"/>
                  </a:lnTo>
                  <a:lnTo>
                    <a:pt x="115" y="149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79" name="组合 1978"/>
          <p:cNvGrpSpPr/>
          <p:nvPr/>
        </p:nvGrpSpPr>
        <p:grpSpPr>
          <a:xfrm>
            <a:off x="34997" y="-121322"/>
            <a:ext cx="2822664" cy="2860017"/>
            <a:chOff x="-247650" y="4547392"/>
            <a:chExt cx="3598863" cy="3646488"/>
          </a:xfrm>
        </p:grpSpPr>
        <p:grpSp>
          <p:nvGrpSpPr>
            <p:cNvPr id="10" name="Group 808"/>
            <p:cNvGrpSpPr>
              <a:grpSpLocks/>
            </p:cNvGrpSpPr>
            <p:nvPr/>
          </p:nvGrpSpPr>
          <p:grpSpPr bwMode="auto">
            <a:xfrm>
              <a:off x="-157163" y="4547392"/>
              <a:ext cx="2624138" cy="3646488"/>
              <a:chOff x="442" y="1354"/>
              <a:chExt cx="1653" cy="2297"/>
            </a:xfrm>
          </p:grpSpPr>
          <p:sp>
            <p:nvSpPr>
              <p:cNvPr id="1163" name="Freeform 608"/>
              <p:cNvSpPr>
                <a:spLocks/>
              </p:cNvSpPr>
              <p:nvPr/>
            </p:nvSpPr>
            <p:spPr bwMode="auto">
              <a:xfrm>
                <a:off x="1711" y="1786"/>
                <a:ext cx="143" cy="149"/>
              </a:xfrm>
              <a:custGeom>
                <a:avLst/>
                <a:gdLst>
                  <a:gd name="T0" fmla="*/ 115 w 143"/>
                  <a:gd name="T1" fmla="*/ 149 h 149"/>
                  <a:gd name="T2" fmla="*/ 0 w 143"/>
                  <a:gd name="T3" fmla="*/ 27 h 149"/>
                  <a:gd name="T4" fmla="*/ 28 w 143"/>
                  <a:gd name="T5" fmla="*/ 0 h 149"/>
                  <a:gd name="T6" fmla="*/ 143 w 143"/>
                  <a:gd name="T7" fmla="*/ 122 h 149"/>
                  <a:gd name="T8" fmla="*/ 115 w 143"/>
                  <a:gd name="T9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149">
                    <a:moveTo>
                      <a:pt x="115" y="149"/>
                    </a:moveTo>
                    <a:lnTo>
                      <a:pt x="0" y="27"/>
                    </a:lnTo>
                    <a:lnTo>
                      <a:pt x="28" y="0"/>
                    </a:lnTo>
                    <a:lnTo>
                      <a:pt x="143" y="122"/>
                    </a:lnTo>
                    <a:lnTo>
                      <a:pt x="115" y="14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4" name="Freeform 609"/>
              <p:cNvSpPr>
                <a:spLocks/>
              </p:cNvSpPr>
              <p:nvPr/>
            </p:nvSpPr>
            <p:spPr bwMode="auto">
              <a:xfrm>
                <a:off x="1862" y="1948"/>
                <a:ext cx="179" cy="190"/>
              </a:xfrm>
              <a:custGeom>
                <a:avLst/>
                <a:gdLst>
                  <a:gd name="T0" fmla="*/ 151 w 179"/>
                  <a:gd name="T1" fmla="*/ 190 h 190"/>
                  <a:gd name="T2" fmla="*/ 0 w 179"/>
                  <a:gd name="T3" fmla="*/ 26 h 190"/>
                  <a:gd name="T4" fmla="*/ 28 w 179"/>
                  <a:gd name="T5" fmla="*/ 0 h 190"/>
                  <a:gd name="T6" fmla="*/ 179 w 179"/>
                  <a:gd name="T7" fmla="*/ 163 h 190"/>
                  <a:gd name="T8" fmla="*/ 151 w 179"/>
                  <a:gd name="T9" fmla="*/ 19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9" h="190">
                    <a:moveTo>
                      <a:pt x="151" y="190"/>
                    </a:moveTo>
                    <a:lnTo>
                      <a:pt x="0" y="26"/>
                    </a:lnTo>
                    <a:lnTo>
                      <a:pt x="28" y="0"/>
                    </a:lnTo>
                    <a:lnTo>
                      <a:pt x="179" y="163"/>
                    </a:lnTo>
                    <a:lnTo>
                      <a:pt x="151" y="190"/>
                    </a:lnTo>
                    <a:close/>
                  </a:path>
                </a:pathLst>
              </a:custGeom>
              <a:solidFill>
                <a:srgbClr val="3938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5" name="Freeform 610"/>
              <p:cNvSpPr>
                <a:spLocks/>
              </p:cNvSpPr>
              <p:nvPr/>
            </p:nvSpPr>
            <p:spPr bwMode="auto">
              <a:xfrm>
                <a:off x="1862" y="1948"/>
                <a:ext cx="179" cy="190"/>
              </a:xfrm>
              <a:custGeom>
                <a:avLst/>
                <a:gdLst>
                  <a:gd name="T0" fmla="*/ 151 w 179"/>
                  <a:gd name="T1" fmla="*/ 190 h 190"/>
                  <a:gd name="T2" fmla="*/ 0 w 179"/>
                  <a:gd name="T3" fmla="*/ 26 h 190"/>
                  <a:gd name="T4" fmla="*/ 28 w 179"/>
                  <a:gd name="T5" fmla="*/ 0 h 190"/>
                  <a:gd name="T6" fmla="*/ 179 w 179"/>
                  <a:gd name="T7" fmla="*/ 163 h 190"/>
                  <a:gd name="T8" fmla="*/ 151 w 179"/>
                  <a:gd name="T9" fmla="*/ 19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9" h="190">
                    <a:moveTo>
                      <a:pt x="151" y="190"/>
                    </a:moveTo>
                    <a:lnTo>
                      <a:pt x="0" y="26"/>
                    </a:lnTo>
                    <a:lnTo>
                      <a:pt x="28" y="0"/>
                    </a:lnTo>
                    <a:lnTo>
                      <a:pt x="179" y="163"/>
                    </a:lnTo>
                    <a:lnTo>
                      <a:pt x="151" y="19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6" name="Freeform 611"/>
              <p:cNvSpPr>
                <a:spLocks/>
              </p:cNvSpPr>
              <p:nvPr/>
            </p:nvSpPr>
            <p:spPr bwMode="auto">
              <a:xfrm>
                <a:off x="1604" y="1880"/>
                <a:ext cx="129" cy="135"/>
              </a:xfrm>
              <a:custGeom>
                <a:avLst/>
                <a:gdLst>
                  <a:gd name="T0" fmla="*/ 101 w 129"/>
                  <a:gd name="T1" fmla="*/ 135 h 135"/>
                  <a:gd name="T2" fmla="*/ 0 w 129"/>
                  <a:gd name="T3" fmla="*/ 27 h 135"/>
                  <a:gd name="T4" fmla="*/ 29 w 129"/>
                  <a:gd name="T5" fmla="*/ 0 h 135"/>
                  <a:gd name="T6" fmla="*/ 129 w 129"/>
                  <a:gd name="T7" fmla="*/ 109 h 135"/>
                  <a:gd name="T8" fmla="*/ 101 w 129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135">
                    <a:moveTo>
                      <a:pt x="101" y="135"/>
                    </a:moveTo>
                    <a:lnTo>
                      <a:pt x="0" y="27"/>
                    </a:lnTo>
                    <a:lnTo>
                      <a:pt x="29" y="0"/>
                    </a:lnTo>
                    <a:lnTo>
                      <a:pt x="129" y="109"/>
                    </a:lnTo>
                    <a:lnTo>
                      <a:pt x="101" y="135"/>
                    </a:lnTo>
                    <a:close/>
                  </a:path>
                </a:pathLst>
              </a:custGeom>
              <a:solidFill>
                <a:srgbClr val="3938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7" name="Freeform 612"/>
              <p:cNvSpPr>
                <a:spLocks/>
              </p:cNvSpPr>
              <p:nvPr/>
            </p:nvSpPr>
            <p:spPr bwMode="auto">
              <a:xfrm>
                <a:off x="1604" y="1880"/>
                <a:ext cx="129" cy="135"/>
              </a:xfrm>
              <a:custGeom>
                <a:avLst/>
                <a:gdLst>
                  <a:gd name="T0" fmla="*/ 101 w 129"/>
                  <a:gd name="T1" fmla="*/ 135 h 135"/>
                  <a:gd name="T2" fmla="*/ 0 w 129"/>
                  <a:gd name="T3" fmla="*/ 27 h 135"/>
                  <a:gd name="T4" fmla="*/ 29 w 129"/>
                  <a:gd name="T5" fmla="*/ 0 h 135"/>
                  <a:gd name="T6" fmla="*/ 129 w 129"/>
                  <a:gd name="T7" fmla="*/ 109 h 135"/>
                  <a:gd name="T8" fmla="*/ 101 w 129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135">
                    <a:moveTo>
                      <a:pt x="101" y="135"/>
                    </a:moveTo>
                    <a:lnTo>
                      <a:pt x="0" y="27"/>
                    </a:lnTo>
                    <a:lnTo>
                      <a:pt x="29" y="0"/>
                    </a:lnTo>
                    <a:lnTo>
                      <a:pt x="129" y="109"/>
                    </a:lnTo>
                    <a:lnTo>
                      <a:pt x="101" y="13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8" name="Freeform 613"/>
              <p:cNvSpPr>
                <a:spLocks/>
              </p:cNvSpPr>
              <p:nvPr/>
            </p:nvSpPr>
            <p:spPr bwMode="auto">
              <a:xfrm>
                <a:off x="1741" y="2028"/>
                <a:ext cx="94" cy="97"/>
              </a:xfrm>
              <a:custGeom>
                <a:avLst/>
                <a:gdLst>
                  <a:gd name="T0" fmla="*/ 66 w 94"/>
                  <a:gd name="T1" fmla="*/ 97 h 97"/>
                  <a:gd name="T2" fmla="*/ 0 w 94"/>
                  <a:gd name="T3" fmla="*/ 27 h 97"/>
                  <a:gd name="T4" fmla="*/ 30 w 94"/>
                  <a:gd name="T5" fmla="*/ 0 h 97"/>
                  <a:gd name="T6" fmla="*/ 94 w 94"/>
                  <a:gd name="T7" fmla="*/ 71 h 97"/>
                  <a:gd name="T8" fmla="*/ 66 w 94"/>
                  <a:gd name="T9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97">
                    <a:moveTo>
                      <a:pt x="66" y="97"/>
                    </a:moveTo>
                    <a:lnTo>
                      <a:pt x="0" y="27"/>
                    </a:lnTo>
                    <a:lnTo>
                      <a:pt x="30" y="0"/>
                    </a:lnTo>
                    <a:lnTo>
                      <a:pt x="94" y="71"/>
                    </a:lnTo>
                    <a:lnTo>
                      <a:pt x="66" y="97"/>
                    </a:lnTo>
                    <a:close/>
                  </a:path>
                </a:pathLst>
              </a:custGeom>
              <a:solidFill>
                <a:srgbClr val="3938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9" name="Freeform 614"/>
              <p:cNvSpPr>
                <a:spLocks/>
              </p:cNvSpPr>
              <p:nvPr/>
            </p:nvSpPr>
            <p:spPr bwMode="auto">
              <a:xfrm>
                <a:off x="1741" y="2028"/>
                <a:ext cx="94" cy="97"/>
              </a:xfrm>
              <a:custGeom>
                <a:avLst/>
                <a:gdLst>
                  <a:gd name="T0" fmla="*/ 66 w 94"/>
                  <a:gd name="T1" fmla="*/ 97 h 97"/>
                  <a:gd name="T2" fmla="*/ 0 w 94"/>
                  <a:gd name="T3" fmla="*/ 27 h 97"/>
                  <a:gd name="T4" fmla="*/ 30 w 94"/>
                  <a:gd name="T5" fmla="*/ 0 h 97"/>
                  <a:gd name="T6" fmla="*/ 94 w 94"/>
                  <a:gd name="T7" fmla="*/ 71 h 97"/>
                  <a:gd name="T8" fmla="*/ 66 w 94"/>
                  <a:gd name="T9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97">
                    <a:moveTo>
                      <a:pt x="66" y="97"/>
                    </a:moveTo>
                    <a:lnTo>
                      <a:pt x="0" y="27"/>
                    </a:lnTo>
                    <a:lnTo>
                      <a:pt x="30" y="0"/>
                    </a:lnTo>
                    <a:lnTo>
                      <a:pt x="94" y="71"/>
                    </a:lnTo>
                    <a:lnTo>
                      <a:pt x="66" y="9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0" name="Freeform 615"/>
              <p:cNvSpPr>
                <a:spLocks/>
              </p:cNvSpPr>
              <p:nvPr/>
            </p:nvSpPr>
            <p:spPr bwMode="auto">
              <a:xfrm>
                <a:off x="1842" y="2136"/>
                <a:ext cx="94" cy="98"/>
              </a:xfrm>
              <a:custGeom>
                <a:avLst/>
                <a:gdLst>
                  <a:gd name="T0" fmla="*/ 66 w 94"/>
                  <a:gd name="T1" fmla="*/ 98 h 98"/>
                  <a:gd name="T2" fmla="*/ 0 w 94"/>
                  <a:gd name="T3" fmla="*/ 27 h 98"/>
                  <a:gd name="T4" fmla="*/ 28 w 94"/>
                  <a:gd name="T5" fmla="*/ 0 h 98"/>
                  <a:gd name="T6" fmla="*/ 94 w 94"/>
                  <a:gd name="T7" fmla="*/ 71 h 98"/>
                  <a:gd name="T8" fmla="*/ 66 w 94"/>
                  <a:gd name="T9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98">
                    <a:moveTo>
                      <a:pt x="66" y="98"/>
                    </a:moveTo>
                    <a:lnTo>
                      <a:pt x="0" y="27"/>
                    </a:lnTo>
                    <a:lnTo>
                      <a:pt x="28" y="0"/>
                    </a:lnTo>
                    <a:lnTo>
                      <a:pt x="94" y="71"/>
                    </a:lnTo>
                    <a:lnTo>
                      <a:pt x="66" y="98"/>
                    </a:lnTo>
                    <a:close/>
                  </a:path>
                </a:pathLst>
              </a:custGeom>
              <a:solidFill>
                <a:srgbClr val="3938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1" name="Freeform 616"/>
              <p:cNvSpPr>
                <a:spLocks/>
              </p:cNvSpPr>
              <p:nvPr/>
            </p:nvSpPr>
            <p:spPr bwMode="auto">
              <a:xfrm>
                <a:off x="1842" y="2136"/>
                <a:ext cx="94" cy="98"/>
              </a:xfrm>
              <a:custGeom>
                <a:avLst/>
                <a:gdLst>
                  <a:gd name="T0" fmla="*/ 66 w 94"/>
                  <a:gd name="T1" fmla="*/ 98 h 98"/>
                  <a:gd name="T2" fmla="*/ 0 w 94"/>
                  <a:gd name="T3" fmla="*/ 27 h 98"/>
                  <a:gd name="T4" fmla="*/ 28 w 94"/>
                  <a:gd name="T5" fmla="*/ 0 h 98"/>
                  <a:gd name="T6" fmla="*/ 94 w 94"/>
                  <a:gd name="T7" fmla="*/ 71 h 98"/>
                  <a:gd name="T8" fmla="*/ 66 w 94"/>
                  <a:gd name="T9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98">
                    <a:moveTo>
                      <a:pt x="66" y="98"/>
                    </a:moveTo>
                    <a:lnTo>
                      <a:pt x="0" y="27"/>
                    </a:lnTo>
                    <a:lnTo>
                      <a:pt x="28" y="0"/>
                    </a:lnTo>
                    <a:lnTo>
                      <a:pt x="94" y="71"/>
                    </a:lnTo>
                    <a:lnTo>
                      <a:pt x="66" y="9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2" name="Freeform 617"/>
              <p:cNvSpPr>
                <a:spLocks/>
              </p:cNvSpPr>
              <p:nvPr/>
            </p:nvSpPr>
            <p:spPr bwMode="auto">
              <a:xfrm>
                <a:off x="1763" y="1734"/>
                <a:ext cx="93" cy="97"/>
              </a:xfrm>
              <a:custGeom>
                <a:avLst/>
                <a:gdLst>
                  <a:gd name="T0" fmla="*/ 64 w 93"/>
                  <a:gd name="T1" fmla="*/ 97 h 97"/>
                  <a:gd name="T2" fmla="*/ 0 w 93"/>
                  <a:gd name="T3" fmla="*/ 27 h 97"/>
                  <a:gd name="T4" fmla="*/ 28 w 93"/>
                  <a:gd name="T5" fmla="*/ 0 h 97"/>
                  <a:gd name="T6" fmla="*/ 93 w 93"/>
                  <a:gd name="T7" fmla="*/ 71 h 97"/>
                  <a:gd name="T8" fmla="*/ 64 w 93"/>
                  <a:gd name="T9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97">
                    <a:moveTo>
                      <a:pt x="64" y="97"/>
                    </a:moveTo>
                    <a:lnTo>
                      <a:pt x="0" y="27"/>
                    </a:lnTo>
                    <a:lnTo>
                      <a:pt x="28" y="0"/>
                    </a:lnTo>
                    <a:lnTo>
                      <a:pt x="93" y="71"/>
                    </a:lnTo>
                    <a:lnTo>
                      <a:pt x="64" y="97"/>
                    </a:lnTo>
                    <a:close/>
                  </a:path>
                </a:pathLst>
              </a:custGeom>
              <a:solidFill>
                <a:srgbClr val="3938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3" name="Freeform 618"/>
              <p:cNvSpPr>
                <a:spLocks/>
              </p:cNvSpPr>
              <p:nvPr/>
            </p:nvSpPr>
            <p:spPr bwMode="auto">
              <a:xfrm>
                <a:off x="1763" y="1734"/>
                <a:ext cx="93" cy="97"/>
              </a:xfrm>
              <a:custGeom>
                <a:avLst/>
                <a:gdLst>
                  <a:gd name="T0" fmla="*/ 64 w 93"/>
                  <a:gd name="T1" fmla="*/ 97 h 97"/>
                  <a:gd name="T2" fmla="*/ 0 w 93"/>
                  <a:gd name="T3" fmla="*/ 27 h 97"/>
                  <a:gd name="T4" fmla="*/ 28 w 93"/>
                  <a:gd name="T5" fmla="*/ 0 h 97"/>
                  <a:gd name="T6" fmla="*/ 93 w 93"/>
                  <a:gd name="T7" fmla="*/ 71 h 97"/>
                  <a:gd name="T8" fmla="*/ 64 w 93"/>
                  <a:gd name="T9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97">
                    <a:moveTo>
                      <a:pt x="64" y="97"/>
                    </a:moveTo>
                    <a:lnTo>
                      <a:pt x="0" y="27"/>
                    </a:lnTo>
                    <a:lnTo>
                      <a:pt x="28" y="0"/>
                    </a:lnTo>
                    <a:lnTo>
                      <a:pt x="93" y="71"/>
                    </a:lnTo>
                    <a:lnTo>
                      <a:pt x="64" y="9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4" name="Freeform 619"/>
              <p:cNvSpPr>
                <a:spLocks/>
              </p:cNvSpPr>
              <p:nvPr/>
            </p:nvSpPr>
            <p:spPr bwMode="auto">
              <a:xfrm>
                <a:off x="1862" y="1842"/>
                <a:ext cx="94" cy="98"/>
              </a:xfrm>
              <a:custGeom>
                <a:avLst/>
                <a:gdLst>
                  <a:gd name="T0" fmla="*/ 66 w 94"/>
                  <a:gd name="T1" fmla="*/ 98 h 98"/>
                  <a:gd name="T2" fmla="*/ 0 w 94"/>
                  <a:gd name="T3" fmla="*/ 27 h 98"/>
                  <a:gd name="T4" fmla="*/ 28 w 94"/>
                  <a:gd name="T5" fmla="*/ 0 h 98"/>
                  <a:gd name="T6" fmla="*/ 94 w 94"/>
                  <a:gd name="T7" fmla="*/ 71 h 98"/>
                  <a:gd name="T8" fmla="*/ 66 w 94"/>
                  <a:gd name="T9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98">
                    <a:moveTo>
                      <a:pt x="66" y="98"/>
                    </a:moveTo>
                    <a:lnTo>
                      <a:pt x="0" y="27"/>
                    </a:lnTo>
                    <a:lnTo>
                      <a:pt x="28" y="0"/>
                    </a:lnTo>
                    <a:lnTo>
                      <a:pt x="94" y="71"/>
                    </a:lnTo>
                    <a:lnTo>
                      <a:pt x="66" y="98"/>
                    </a:lnTo>
                    <a:close/>
                  </a:path>
                </a:pathLst>
              </a:custGeom>
              <a:solidFill>
                <a:srgbClr val="3938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5" name="Freeform 620"/>
              <p:cNvSpPr>
                <a:spLocks/>
              </p:cNvSpPr>
              <p:nvPr/>
            </p:nvSpPr>
            <p:spPr bwMode="auto">
              <a:xfrm>
                <a:off x="1862" y="1842"/>
                <a:ext cx="94" cy="98"/>
              </a:xfrm>
              <a:custGeom>
                <a:avLst/>
                <a:gdLst>
                  <a:gd name="T0" fmla="*/ 66 w 94"/>
                  <a:gd name="T1" fmla="*/ 98 h 98"/>
                  <a:gd name="T2" fmla="*/ 0 w 94"/>
                  <a:gd name="T3" fmla="*/ 27 h 98"/>
                  <a:gd name="T4" fmla="*/ 28 w 94"/>
                  <a:gd name="T5" fmla="*/ 0 h 98"/>
                  <a:gd name="T6" fmla="*/ 94 w 94"/>
                  <a:gd name="T7" fmla="*/ 71 h 98"/>
                  <a:gd name="T8" fmla="*/ 66 w 94"/>
                  <a:gd name="T9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98">
                    <a:moveTo>
                      <a:pt x="66" y="98"/>
                    </a:moveTo>
                    <a:lnTo>
                      <a:pt x="0" y="27"/>
                    </a:lnTo>
                    <a:lnTo>
                      <a:pt x="28" y="0"/>
                    </a:lnTo>
                    <a:lnTo>
                      <a:pt x="94" y="71"/>
                    </a:lnTo>
                    <a:lnTo>
                      <a:pt x="66" y="9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6" name="Freeform 621"/>
              <p:cNvSpPr>
                <a:spLocks/>
              </p:cNvSpPr>
              <p:nvPr/>
            </p:nvSpPr>
            <p:spPr bwMode="auto">
              <a:xfrm>
                <a:off x="1961" y="1949"/>
                <a:ext cx="134" cy="139"/>
              </a:xfrm>
              <a:custGeom>
                <a:avLst/>
                <a:gdLst>
                  <a:gd name="T0" fmla="*/ 105 w 134"/>
                  <a:gd name="T1" fmla="*/ 139 h 139"/>
                  <a:gd name="T2" fmla="*/ 0 w 134"/>
                  <a:gd name="T3" fmla="*/ 27 h 139"/>
                  <a:gd name="T4" fmla="*/ 28 w 134"/>
                  <a:gd name="T5" fmla="*/ 0 h 139"/>
                  <a:gd name="T6" fmla="*/ 134 w 134"/>
                  <a:gd name="T7" fmla="*/ 112 h 139"/>
                  <a:gd name="T8" fmla="*/ 105 w 134"/>
                  <a:gd name="T9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139">
                    <a:moveTo>
                      <a:pt x="105" y="139"/>
                    </a:moveTo>
                    <a:lnTo>
                      <a:pt x="0" y="27"/>
                    </a:lnTo>
                    <a:lnTo>
                      <a:pt x="28" y="0"/>
                    </a:lnTo>
                    <a:lnTo>
                      <a:pt x="134" y="112"/>
                    </a:lnTo>
                    <a:lnTo>
                      <a:pt x="105" y="139"/>
                    </a:lnTo>
                    <a:close/>
                  </a:path>
                </a:pathLst>
              </a:custGeom>
              <a:solidFill>
                <a:srgbClr val="3938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7" name="Freeform 622"/>
              <p:cNvSpPr>
                <a:spLocks/>
              </p:cNvSpPr>
              <p:nvPr/>
            </p:nvSpPr>
            <p:spPr bwMode="auto">
              <a:xfrm>
                <a:off x="1961" y="1949"/>
                <a:ext cx="134" cy="139"/>
              </a:xfrm>
              <a:custGeom>
                <a:avLst/>
                <a:gdLst>
                  <a:gd name="T0" fmla="*/ 105 w 134"/>
                  <a:gd name="T1" fmla="*/ 139 h 139"/>
                  <a:gd name="T2" fmla="*/ 0 w 134"/>
                  <a:gd name="T3" fmla="*/ 27 h 139"/>
                  <a:gd name="T4" fmla="*/ 28 w 134"/>
                  <a:gd name="T5" fmla="*/ 0 h 139"/>
                  <a:gd name="T6" fmla="*/ 134 w 134"/>
                  <a:gd name="T7" fmla="*/ 112 h 139"/>
                  <a:gd name="T8" fmla="*/ 105 w 134"/>
                  <a:gd name="T9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139">
                    <a:moveTo>
                      <a:pt x="105" y="139"/>
                    </a:moveTo>
                    <a:lnTo>
                      <a:pt x="0" y="27"/>
                    </a:lnTo>
                    <a:lnTo>
                      <a:pt x="28" y="0"/>
                    </a:lnTo>
                    <a:lnTo>
                      <a:pt x="134" y="112"/>
                    </a:lnTo>
                    <a:lnTo>
                      <a:pt x="105" y="13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8" name="Freeform 623"/>
              <p:cNvSpPr>
                <a:spLocks/>
              </p:cNvSpPr>
              <p:nvPr/>
            </p:nvSpPr>
            <p:spPr bwMode="auto">
              <a:xfrm>
                <a:off x="442" y="2424"/>
                <a:ext cx="53" cy="110"/>
              </a:xfrm>
              <a:custGeom>
                <a:avLst/>
                <a:gdLst>
                  <a:gd name="T0" fmla="*/ 34 w 34"/>
                  <a:gd name="T1" fmla="*/ 0 h 70"/>
                  <a:gd name="T2" fmla="*/ 8 w 34"/>
                  <a:gd name="T3" fmla="*/ 30 h 70"/>
                  <a:gd name="T4" fmla="*/ 15 w 34"/>
                  <a:gd name="T5" fmla="*/ 65 h 70"/>
                  <a:gd name="T6" fmla="*/ 31 w 34"/>
                  <a:gd name="T7" fmla="*/ 70 h 70"/>
                  <a:gd name="T8" fmla="*/ 31 w 34"/>
                  <a:gd name="T9" fmla="*/ 70 h 70"/>
                  <a:gd name="T10" fmla="*/ 15 w 34"/>
                  <a:gd name="T11" fmla="*/ 65 h 70"/>
                  <a:gd name="T12" fmla="*/ 8 w 34"/>
                  <a:gd name="T13" fmla="*/ 30 h 70"/>
                  <a:gd name="T14" fmla="*/ 34 w 34"/>
                  <a:gd name="T15" fmla="*/ 0 h 70"/>
                  <a:gd name="T16" fmla="*/ 34 w 34"/>
                  <a:gd name="T17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70">
                    <a:moveTo>
                      <a:pt x="34" y="0"/>
                    </a:moveTo>
                    <a:cubicBezTo>
                      <a:pt x="24" y="9"/>
                      <a:pt x="15" y="19"/>
                      <a:pt x="8" y="30"/>
                    </a:cubicBezTo>
                    <a:cubicBezTo>
                      <a:pt x="0" y="40"/>
                      <a:pt x="3" y="56"/>
                      <a:pt x="15" y="65"/>
                    </a:cubicBezTo>
                    <a:cubicBezTo>
                      <a:pt x="20" y="69"/>
                      <a:pt x="25" y="70"/>
                      <a:pt x="31" y="70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26" y="70"/>
                      <a:pt x="20" y="69"/>
                      <a:pt x="15" y="65"/>
                    </a:cubicBezTo>
                    <a:cubicBezTo>
                      <a:pt x="4" y="56"/>
                      <a:pt x="1" y="40"/>
                      <a:pt x="8" y="30"/>
                    </a:cubicBezTo>
                    <a:cubicBezTo>
                      <a:pt x="16" y="19"/>
                      <a:pt x="25" y="9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</a:path>
                </a:pathLst>
              </a:custGeom>
              <a:solidFill>
                <a:srgbClr val="D7D7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9" name="Freeform 624"/>
              <p:cNvSpPr>
                <a:spLocks noEditPoints="1"/>
              </p:cNvSpPr>
              <p:nvPr/>
            </p:nvSpPr>
            <p:spPr bwMode="auto">
              <a:xfrm>
                <a:off x="575" y="2512"/>
                <a:ext cx="1031" cy="1139"/>
              </a:xfrm>
              <a:custGeom>
                <a:avLst/>
                <a:gdLst>
                  <a:gd name="T0" fmla="*/ 613 w 656"/>
                  <a:gd name="T1" fmla="*/ 678 h 725"/>
                  <a:gd name="T2" fmla="*/ 656 w 656"/>
                  <a:gd name="T3" fmla="*/ 724 h 725"/>
                  <a:gd name="T4" fmla="*/ 613 w 656"/>
                  <a:gd name="T5" fmla="*/ 678 h 725"/>
                  <a:gd name="T6" fmla="*/ 542 w 656"/>
                  <a:gd name="T7" fmla="*/ 642 h 725"/>
                  <a:gd name="T8" fmla="*/ 559 w 656"/>
                  <a:gd name="T9" fmla="*/ 688 h 725"/>
                  <a:gd name="T10" fmla="*/ 536 w 656"/>
                  <a:gd name="T11" fmla="*/ 675 h 725"/>
                  <a:gd name="T12" fmla="*/ 566 w 656"/>
                  <a:gd name="T13" fmla="*/ 626 h 725"/>
                  <a:gd name="T14" fmla="*/ 512 w 656"/>
                  <a:gd name="T15" fmla="*/ 567 h 725"/>
                  <a:gd name="T16" fmla="*/ 536 w 656"/>
                  <a:gd name="T17" fmla="*/ 593 h 725"/>
                  <a:gd name="T18" fmla="*/ 464 w 656"/>
                  <a:gd name="T19" fmla="*/ 514 h 725"/>
                  <a:gd name="T20" fmla="*/ 434 w 656"/>
                  <a:gd name="T21" fmla="*/ 564 h 725"/>
                  <a:gd name="T22" fmla="*/ 457 w 656"/>
                  <a:gd name="T23" fmla="*/ 577 h 725"/>
                  <a:gd name="T24" fmla="*/ 441 w 656"/>
                  <a:gd name="T25" fmla="*/ 530 h 725"/>
                  <a:gd name="T26" fmla="*/ 464 w 656"/>
                  <a:gd name="T27" fmla="*/ 514 h 725"/>
                  <a:gd name="T28" fmla="*/ 308 w 656"/>
                  <a:gd name="T29" fmla="*/ 340 h 725"/>
                  <a:gd name="T30" fmla="*/ 334 w 656"/>
                  <a:gd name="T31" fmla="*/ 419 h 725"/>
                  <a:gd name="T32" fmla="*/ 353 w 656"/>
                  <a:gd name="T33" fmla="*/ 465 h 725"/>
                  <a:gd name="T34" fmla="*/ 332 w 656"/>
                  <a:gd name="T35" fmla="*/ 454 h 725"/>
                  <a:gd name="T36" fmla="*/ 360 w 656"/>
                  <a:gd name="T37" fmla="*/ 399 h 725"/>
                  <a:gd name="T38" fmla="*/ 258 w 656"/>
                  <a:gd name="T39" fmla="*/ 286 h 725"/>
                  <a:gd name="T40" fmla="*/ 233 w 656"/>
                  <a:gd name="T41" fmla="*/ 344 h 725"/>
                  <a:gd name="T42" fmla="*/ 233 w 656"/>
                  <a:gd name="T43" fmla="*/ 344 h 725"/>
                  <a:gd name="T44" fmla="*/ 258 w 656"/>
                  <a:gd name="T45" fmla="*/ 286 h 725"/>
                  <a:gd name="T46" fmla="*/ 155 w 656"/>
                  <a:gd name="T47" fmla="*/ 171 h 725"/>
                  <a:gd name="T48" fmla="*/ 131 w 656"/>
                  <a:gd name="T49" fmla="*/ 232 h 725"/>
                  <a:gd name="T50" fmla="*/ 150 w 656"/>
                  <a:gd name="T51" fmla="*/ 240 h 725"/>
                  <a:gd name="T52" fmla="*/ 129 w 656"/>
                  <a:gd name="T53" fmla="*/ 197 h 725"/>
                  <a:gd name="T54" fmla="*/ 155 w 656"/>
                  <a:gd name="T55" fmla="*/ 171 h 725"/>
                  <a:gd name="T56" fmla="*/ 24 w 656"/>
                  <a:gd name="T57" fmla="*/ 86 h 725"/>
                  <a:gd name="T58" fmla="*/ 47 w 656"/>
                  <a:gd name="T59" fmla="*/ 126 h 725"/>
                  <a:gd name="T60" fmla="*/ 32 w 656"/>
                  <a:gd name="T61" fmla="*/ 121 h 725"/>
                  <a:gd name="T62" fmla="*/ 51 w 656"/>
                  <a:gd name="T63" fmla="*/ 56 h 725"/>
                  <a:gd name="T64" fmla="*/ 0 w 656"/>
                  <a:gd name="T65" fmla="*/ 0 h 725"/>
                  <a:gd name="T66" fmla="*/ 30 w 656"/>
                  <a:gd name="T67" fmla="*/ 34 h 7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56" h="725">
                    <a:moveTo>
                      <a:pt x="613" y="678"/>
                    </a:moveTo>
                    <a:cubicBezTo>
                      <a:pt x="613" y="678"/>
                      <a:pt x="613" y="678"/>
                      <a:pt x="613" y="678"/>
                    </a:cubicBezTo>
                    <a:cubicBezTo>
                      <a:pt x="655" y="725"/>
                      <a:pt x="655" y="725"/>
                      <a:pt x="655" y="725"/>
                    </a:cubicBezTo>
                    <a:cubicBezTo>
                      <a:pt x="656" y="724"/>
                      <a:pt x="656" y="724"/>
                      <a:pt x="656" y="724"/>
                    </a:cubicBezTo>
                    <a:cubicBezTo>
                      <a:pt x="655" y="725"/>
                      <a:pt x="655" y="725"/>
                      <a:pt x="655" y="725"/>
                    </a:cubicBezTo>
                    <a:cubicBezTo>
                      <a:pt x="613" y="678"/>
                      <a:pt x="613" y="678"/>
                      <a:pt x="613" y="678"/>
                    </a:cubicBezTo>
                    <a:moveTo>
                      <a:pt x="566" y="626"/>
                    </a:moveTo>
                    <a:cubicBezTo>
                      <a:pt x="558" y="632"/>
                      <a:pt x="550" y="637"/>
                      <a:pt x="542" y="642"/>
                    </a:cubicBezTo>
                    <a:cubicBezTo>
                      <a:pt x="531" y="648"/>
                      <a:pt x="528" y="663"/>
                      <a:pt x="536" y="675"/>
                    </a:cubicBezTo>
                    <a:cubicBezTo>
                      <a:pt x="541" y="684"/>
                      <a:pt x="550" y="688"/>
                      <a:pt x="559" y="688"/>
                    </a:cubicBezTo>
                    <a:cubicBezTo>
                      <a:pt x="559" y="688"/>
                      <a:pt x="559" y="688"/>
                      <a:pt x="559" y="688"/>
                    </a:cubicBezTo>
                    <a:cubicBezTo>
                      <a:pt x="550" y="688"/>
                      <a:pt x="542" y="683"/>
                      <a:pt x="536" y="675"/>
                    </a:cubicBezTo>
                    <a:cubicBezTo>
                      <a:pt x="529" y="663"/>
                      <a:pt x="532" y="648"/>
                      <a:pt x="543" y="642"/>
                    </a:cubicBezTo>
                    <a:cubicBezTo>
                      <a:pt x="551" y="637"/>
                      <a:pt x="558" y="632"/>
                      <a:pt x="566" y="626"/>
                    </a:cubicBezTo>
                    <a:cubicBezTo>
                      <a:pt x="566" y="626"/>
                      <a:pt x="566" y="626"/>
                      <a:pt x="566" y="626"/>
                    </a:cubicBezTo>
                    <a:moveTo>
                      <a:pt x="512" y="567"/>
                    </a:moveTo>
                    <a:cubicBezTo>
                      <a:pt x="512" y="567"/>
                      <a:pt x="512" y="567"/>
                      <a:pt x="512" y="567"/>
                    </a:cubicBezTo>
                    <a:cubicBezTo>
                      <a:pt x="536" y="593"/>
                      <a:pt x="536" y="593"/>
                      <a:pt x="536" y="593"/>
                    </a:cubicBezTo>
                    <a:cubicBezTo>
                      <a:pt x="512" y="567"/>
                      <a:pt x="512" y="567"/>
                      <a:pt x="512" y="567"/>
                    </a:cubicBezTo>
                    <a:moveTo>
                      <a:pt x="464" y="514"/>
                    </a:moveTo>
                    <a:cubicBezTo>
                      <a:pt x="457" y="520"/>
                      <a:pt x="449" y="526"/>
                      <a:pt x="440" y="530"/>
                    </a:cubicBezTo>
                    <a:cubicBezTo>
                      <a:pt x="429" y="537"/>
                      <a:pt x="426" y="552"/>
                      <a:pt x="434" y="564"/>
                    </a:cubicBezTo>
                    <a:cubicBezTo>
                      <a:pt x="439" y="573"/>
                      <a:pt x="448" y="577"/>
                      <a:pt x="457" y="577"/>
                    </a:cubicBezTo>
                    <a:cubicBezTo>
                      <a:pt x="457" y="577"/>
                      <a:pt x="457" y="577"/>
                      <a:pt x="457" y="577"/>
                    </a:cubicBezTo>
                    <a:cubicBezTo>
                      <a:pt x="448" y="577"/>
                      <a:pt x="439" y="572"/>
                      <a:pt x="434" y="564"/>
                    </a:cubicBezTo>
                    <a:cubicBezTo>
                      <a:pt x="427" y="552"/>
                      <a:pt x="430" y="537"/>
                      <a:pt x="441" y="530"/>
                    </a:cubicBezTo>
                    <a:cubicBezTo>
                      <a:pt x="449" y="526"/>
                      <a:pt x="457" y="520"/>
                      <a:pt x="465" y="514"/>
                    </a:cubicBezTo>
                    <a:cubicBezTo>
                      <a:pt x="464" y="514"/>
                      <a:pt x="464" y="514"/>
                      <a:pt x="464" y="514"/>
                    </a:cubicBezTo>
                    <a:moveTo>
                      <a:pt x="308" y="340"/>
                    </a:moveTo>
                    <a:cubicBezTo>
                      <a:pt x="308" y="340"/>
                      <a:pt x="308" y="340"/>
                      <a:pt x="308" y="340"/>
                    </a:cubicBezTo>
                    <a:cubicBezTo>
                      <a:pt x="360" y="398"/>
                      <a:pt x="360" y="398"/>
                      <a:pt x="360" y="398"/>
                    </a:cubicBezTo>
                    <a:cubicBezTo>
                      <a:pt x="352" y="406"/>
                      <a:pt x="343" y="413"/>
                      <a:pt x="334" y="419"/>
                    </a:cubicBezTo>
                    <a:cubicBezTo>
                      <a:pt x="324" y="427"/>
                      <a:pt x="323" y="442"/>
                      <a:pt x="332" y="454"/>
                    </a:cubicBezTo>
                    <a:cubicBezTo>
                      <a:pt x="337" y="461"/>
                      <a:pt x="345" y="465"/>
                      <a:pt x="353" y="465"/>
                    </a:cubicBezTo>
                    <a:cubicBezTo>
                      <a:pt x="353" y="465"/>
                      <a:pt x="353" y="465"/>
                      <a:pt x="353" y="465"/>
                    </a:cubicBezTo>
                    <a:cubicBezTo>
                      <a:pt x="346" y="465"/>
                      <a:pt x="338" y="461"/>
                      <a:pt x="332" y="454"/>
                    </a:cubicBezTo>
                    <a:cubicBezTo>
                      <a:pt x="323" y="442"/>
                      <a:pt x="325" y="427"/>
                      <a:pt x="335" y="419"/>
                    </a:cubicBezTo>
                    <a:cubicBezTo>
                      <a:pt x="343" y="413"/>
                      <a:pt x="352" y="406"/>
                      <a:pt x="360" y="399"/>
                    </a:cubicBezTo>
                    <a:cubicBezTo>
                      <a:pt x="308" y="340"/>
                      <a:pt x="308" y="340"/>
                      <a:pt x="308" y="340"/>
                    </a:cubicBezTo>
                    <a:moveTo>
                      <a:pt x="258" y="286"/>
                    </a:moveTo>
                    <a:cubicBezTo>
                      <a:pt x="251" y="292"/>
                      <a:pt x="242" y="300"/>
                      <a:pt x="232" y="309"/>
                    </a:cubicBezTo>
                    <a:cubicBezTo>
                      <a:pt x="223" y="318"/>
                      <a:pt x="223" y="334"/>
                      <a:pt x="233" y="344"/>
                    </a:cubicBezTo>
                    <a:cubicBezTo>
                      <a:pt x="238" y="350"/>
                      <a:pt x="245" y="353"/>
                      <a:pt x="252" y="353"/>
                    </a:cubicBezTo>
                    <a:cubicBezTo>
                      <a:pt x="245" y="353"/>
                      <a:pt x="238" y="350"/>
                      <a:pt x="233" y="344"/>
                    </a:cubicBezTo>
                    <a:cubicBezTo>
                      <a:pt x="224" y="334"/>
                      <a:pt x="223" y="318"/>
                      <a:pt x="233" y="309"/>
                    </a:cubicBezTo>
                    <a:cubicBezTo>
                      <a:pt x="242" y="301"/>
                      <a:pt x="251" y="293"/>
                      <a:pt x="258" y="286"/>
                    </a:cubicBezTo>
                    <a:cubicBezTo>
                      <a:pt x="258" y="286"/>
                      <a:pt x="258" y="286"/>
                      <a:pt x="258" y="286"/>
                    </a:cubicBezTo>
                    <a:moveTo>
                      <a:pt x="155" y="171"/>
                    </a:moveTo>
                    <a:cubicBezTo>
                      <a:pt x="146" y="179"/>
                      <a:pt x="136" y="188"/>
                      <a:pt x="128" y="197"/>
                    </a:cubicBezTo>
                    <a:cubicBezTo>
                      <a:pt x="120" y="207"/>
                      <a:pt x="121" y="223"/>
                      <a:pt x="131" y="232"/>
                    </a:cubicBezTo>
                    <a:cubicBezTo>
                      <a:pt x="137" y="237"/>
                      <a:pt x="143" y="240"/>
                      <a:pt x="150" y="240"/>
                    </a:cubicBezTo>
                    <a:cubicBezTo>
                      <a:pt x="150" y="240"/>
                      <a:pt x="150" y="240"/>
                      <a:pt x="150" y="240"/>
                    </a:cubicBezTo>
                    <a:cubicBezTo>
                      <a:pt x="144" y="240"/>
                      <a:pt x="137" y="237"/>
                      <a:pt x="132" y="232"/>
                    </a:cubicBezTo>
                    <a:cubicBezTo>
                      <a:pt x="122" y="223"/>
                      <a:pt x="120" y="207"/>
                      <a:pt x="129" y="197"/>
                    </a:cubicBezTo>
                    <a:cubicBezTo>
                      <a:pt x="137" y="188"/>
                      <a:pt x="146" y="180"/>
                      <a:pt x="155" y="171"/>
                    </a:cubicBezTo>
                    <a:cubicBezTo>
                      <a:pt x="155" y="171"/>
                      <a:pt x="155" y="171"/>
                      <a:pt x="155" y="171"/>
                    </a:cubicBezTo>
                    <a:moveTo>
                      <a:pt x="50" y="56"/>
                    </a:moveTo>
                    <a:cubicBezTo>
                      <a:pt x="41" y="65"/>
                      <a:pt x="31" y="75"/>
                      <a:pt x="24" y="86"/>
                    </a:cubicBezTo>
                    <a:cubicBezTo>
                      <a:pt x="16" y="96"/>
                      <a:pt x="20" y="112"/>
                      <a:pt x="31" y="121"/>
                    </a:cubicBezTo>
                    <a:cubicBezTo>
                      <a:pt x="36" y="125"/>
                      <a:pt x="42" y="126"/>
                      <a:pt x="47" y="126"/>
                    </a:cubicBezTo>
                    <a:cubicBezTo>
                      <a:pt x="47" y="126"/>
                      <a:pt x="47" y="126"/>
                      <a:pt x="47" y="126"/>
                    </a:cubicBezTo>
                    <a:cubicBezTo>
                      <a:pt x="42" y="126"/>
                      <a:pt x="36" y="124"/>
                      <a:pt x="32" y="121"/>
                    </a:cubicBezTo>
                    <a:cubicBezTo>
                      <a:pt x="20" y="112"/>
                      <a:pt x="17" y="96"/>
                      <a:pt x="25" y="86"/>
                    </a:cubicBezTo>
                    <a:cubicBezTo>
                      <a:pt x="32" y="75"/>
                      <a:pt x="41" y="65"/>
                      <a:pt x="51" y="56"/>
                    </a:cubicBezTo>
                    <a:cubicBezTo>
                      <a:pt x="50" y="56"/>
                      <a:pt x="50" y="56"/>
                      <a:pt x="50" y="56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0" name="Freeform 625"/>
              <p:cNvSpPr>
                <a:spLocks/>
              </p:cNvSpPr>
              <p:nvPr/>
            </p:nvSpPr>
            <p:spPr bwMode="auto">
              <a:xfrm>
                <a:off x="443" y="2424"/>
                <a:ext cx="54" cy="110"/>
              </a:xfrm>
              <a:custGeom>
                <a:avLst/>
                <a:gdLst>
                  <a:gd name="T0" fmla="*/ 33 w 34"/>
                  <a:gd name="T1" fmla="*/ 0 h 70"/>
                  <a:gd name="T2" fmla="*/ 7 w 34"/>
                  <a:gd name="T3" fmla="*/ 30 h 70"/>
                  <a:gd name="T4" fmla="*/ 14 w 34"/>
                  <a:gd name="T5" fmla="*/ 65 h 70"/>
                  <a:gd name="T6" fmla="*/ 30 w 34"/>
                  <a:gd name="T7" fmla="*/ 70 h 70"/>
                  <a:gd name="T8" fmla="*/ 31 w 34"/>
                  <a:gd name="T9" fmla="*/ 70 h 70"/>
                  <a:gd name="T10" fmla="*/ 31 w 34"/>
                  <a:gd name="T11" fmla="*/ 70 h 70"/>
                  <a:gd name="T12" fmla="*/ 15 w 34"/>
                  <a:gd name="T13" fmla="*/ 65 h 70"/>
                  <a:gd name="T14" fmla="*/ 8 w 34"/>
                  <a:gd name="T15" fmla="*/ 30 h 70"/>
                  <a:gd name="T16" fmla="*/ 34 w 34"/>
                  <a:gd name="T17" fmla="*/ 0 h 70"/>
                  <a:gd name="T18" fmla="*/ 33 w 34"/>
                  <a:gd name="T19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70">
                    <a:moveTo>
                      <a:pt x="33" y="0"/>
                    </a:moveTo>
                    <a:cubicBezTo>
                      <a:pt x="24" y="9"/>
                      <a:pt x="15" y="19"/>
                      <a:pt x="7" y="30"/>
                    </a:cubicBezTo>
                    <a:cubicBezTo>
                      <a:pt x="0" y="40"/>
                      <a:pt x="3" y="56"/>
                      <a:pt x="14" y="65"/>
                    </a:cubicBezTo>
                    <a:cubicBezTo>
                      <a:pt x="19" y="69"/>
                      <a:pt x="25" y="70"/>
                      <a:pt x="30" y="70"/>
                    </a:cubicBezTo>
                    <a:cubicBezTo>
                      <a:pt x="30" y="70"/>
                      <a:pt x="30" y="70"/>
                      <a:pt x="31" y="70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25" y="70"/>
                      <a:pt x="20" y="69"/>
                      <a:pt x="15" y="65"/>
                    </a:cubicBezTo>
                    <a:cubicBezTo>
                      <a:pt x="4" y="56"/>
                      <a:pt x="1" y="40"/>
                      <a:pt x="8" y="30"/>
                    </a:cubicBezTo>
                    <a:cubicBezTo>
                      <a:pt x="15" y="20"/>
                      <a:pt x="24" y="10"/>
                      <a:pt x="34" y="0"/>
                    </a:cubicBezTo>
                    <a:cubicBezTo>
                      <a:pt x="33" y="0"/>
                      <a:pt x="33" y="0"/>
                      <a:pt x="33" y="0"/>
                    </a:cubicBezTo>
                  </a:path>
                </a:pathLst>
              </a:custGeom>
              <a:solidFill>
                <a:srgbClr val="D7D7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1" name="Freeform 626"/>
              <p:cNvSpPr>
                <a:spLocks/>
              </p:cNvSpPr>
              <p:nvPr/>
            </p:nvSpPr>
            <p:spPr bwMode="auto">
              <a:xfrm>
                <a:off x="1433" y="1354"/>
                <a:ext cx="2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2 w 2"/>
                  <a:gd name="T4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FBB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2" name="Freeform 627"/>
              <p:cNvSpPr>
                <a:spLocks/>
              </p:cNvSpPr>
              <p:nvPr/>
            </p:nvSpPr>
            <p:spPr bwMode="auto">
              <a:xfrm>
                <a:off x="1433" y="1354"/>
                <a:ext cx="2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2 w 2"/>
                  <a:gd name="T4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3" name="Freeform 628"/>
              <p:cNvSpPr>
                <a:spLocks noEditPoints="1"/>
              </p:cNvSpPr>
              <p:nvPr/>
            </p:nvSpPr>
            <p:spPr bwMode="auto">
              <a:xfrm>
                <a:off x="602" y="2600"/>
                <a:ext cx="1004" cy="1051"/>
              </a:xfrm>
              <a:custGeom>
                <a:avLst/>
                <a:gdLst>
                  <a:gd name="T0" fmla="*/ 639 w 639"/>
                  <a:gd name="T1" fmla="*/ 668 h 669"/>
                  <a:gd name="T2" fmla="*/ 639 w 639"/>
                  <a:gd name="T3" fmla="*/ 668 h 669"/>
                  <a:gd name="T4" fmla="*/ 549 w 639"/>
                  <a:gd name="T5" fmla="*/ 570 h 669"/>
                  <a:gd name="T6" fmla="*/ 519 w 639"/>
                  <a:gd name="T7" fmla="*/ 619 h 669"/>
                  <a:gd name="T8" fmla="*/ 542 w 639"/>
                  <a:gd name="T9" fmla="*/ 632 h 669"/>
                  <a:gd name="T10" fmla="*/ 520 w 639"/>
                  <a:gd name="T11" fmla="*/ 619 h 669"/>
                  <a:gd name="T12" fmla="*/ 549 w 639"/>
                  <a:gd name="T13" fmla="*/ 570 h 669"/>
                  <a:gd name="T14" fmla="*/ 448 w 639"/>
                  <a:gd name="T15" fmla="*/ 458 h 669"/>
                  <a:gd name="T16" fmla="*/ 417 w 639"/>
                  <a:gd name="T17" fmla="*/ 508 h 669"/>
                  <a:gd name="T18" fmla="*/ 440 w 639"/>
                  <a:gd name="T19" fmla="*/ 521 h 669"/>
                  <a:gd name="T20" fmla="*/ 418 w 639"/>
                  <a:gd name="T21" fmla="*/ 508 h 669"/>
                  <a:gd name="T22" fmla="*/ 448 w 639"/>
                  <a:gd name="T23" fmla="*/ 458 h 669"/>
                  <a:gd name="T24" fmla="*/ 343 w 639"/>
                  <a:gd name="T25" fmla="*/ 343 h 669"/>
                  <a:gd name="T26" fmla="*/ 315 w 639"/>
                  <a:gd name="T27" fmla="*/ 398 h 669"/>
                  <a:gd name="T28" fmla="*/ 337 w 639"/>
                  <a:gd name="T29" fmla="*/ 409 h 669"/>
                  <a:gd name="T30" fmla="*/ 316 w 639"/>
                  <a:gd name="T31" fmla="*/ 398 h 669"/>
                  <a:gd name="T32" fmla="*/ 344 w 639"/>
                  <a:gd name="T33" fmla="*/ 343 h 669"/>
                  <a:gd name="T34" fmla="*/ 241 w 639"/>
                  <a:gd name="T35" fmla="*/ 230 h 669"/>
                  <a:gd name="T36" fmla="*/ 216 w 639"/>
                  <a:gd name="T37" fmla="*/ 288 h 669"/>
                  <a:gd name="T38" fmla="*/ 236 w 639"/>
                  <a:gd name="T39" fmla="*/ 297 h 669"/>
                  <a:gd name="T40" fmla="*/ 217 w 639"/>
                  <a:gd name="T41" fmla="*/ 288 h 669"/>
                  <a:gd name="T42" fmla="*/ 242 w 639"/>
                  <a:gd name="T43" fmla="*/ 230 h 669"/>
                  <a:gd name="T44" fmla="*/ 138 w 639"/>
                  <a:gd name="T45" fmla="*/ 115 h 669"/>
                  <a:gd name="T46" fmla="*/ 115 w 639"/>
                  <a:gd name="T47" fmla="*/ 176 h 669"/>
                  <a:gd name="T48" fmla="*/ 133 w 639"/>
                  <a:gd name="T49" fmla="*/ 184 h 669"/>
                  <a:gd name="T50" fmla="*/ 116 w 639"/>
                  <a:gd name="T51" fmla="*/ 176 h 669"/>
                  <a:gd name="T52" fmla="*/ 138 w 639"/>
                  <a:gd name="T53" fmla="*/ 116 h 669"/>
                  <a:gd name="T54" fmla="*/ 34 w 639"/>
                  <a:gd name="T55" fmla="*/ 0 h 669"/>
                  <a:gd name="T56" fmla="*/ 15 w 639"/>
                  <a:gd name="T57" fmla="*/ 65 h 669"/>
                  <a:gd name="T58" fmla="*/ 31 w 639"/>
                  <a:gd name="T59" fmla="*/ 70 h 669"/>
                  <a:gd name="T60" fmla="*/ 15 w 639"/>
                  <a:gd name="T61" fmla="*/ 65 h 669"/>
                  <a:gd name="T62" fmla="*/ 34 w 639"/>
                  <a:gd name="T63" fmla="*/ 0 h 6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39" h="669">
                    <a:moveTo>
                      <a:pt x="639" y="668"/>
                    </a:moveTo>
                    <a:cubicBezTo>
                      <a:pt x="639" y="668"/>
                      <a:pt x="639" y="668"/>
                      <a:pt x="639" y="668"/>
                    </a:cubicBezTo>
                    <a:cubicBezTo>
                      <a:pt x="639" y="669"/>
                      <a:pt x="639" y="669"/>
                      <a:pt x="639" y="669"/>
                    </a:cubicBezTo>
                    <a:cubicBezTo>
                      <a:pt x="639" y="668"/>
                      <a:pt x="639" y="668"/>
                      <a:pt x="639" y="668"/>
                    </a:cubicBezTo>
                    <a:cubicBezTo>
                      <a:pt x="639" y="668"/>
                      <a:pt x="639" y="668"/>
                      <a:pt x="639" y="668"/>
                    </a:cubicBezTo>
                    <a:moveTo>
                      <a:pt x="549" y="570"/>
                    </a:moveTo>
                    <a:cubicBezTo>
                      <a:pt x="541" y="576"/>
                      <a:pt x="534" y="581"/>
                      <a:pt x="526" y="586"/>
                    </a:cubicBezTo>
                    <a:cubicBezTo>
                      <a:pt x="515" y="592"/>
                      <a:pt x="512" y="607"/>
                      <a:pt x="519" y="619"/>
                    </a:cubicBezTo>
                    <a:cubicBezTo>
                      <a:pt x="525" y="627"/>
                      <a:pt x="533" y="632"/>
                      <a:pt x="542" y="632"/>
                    </a:cubicBezTo>
                    <a:cubicBezTo>
                      <a:pt x="542" y="632"/>
                      <a:pt x="542" y="632"/>
                      <a:pt x="542" y="632"/>
                    </a:cubicBezTo>
                    <a:cubicBezTo>
                      <a:pt x="543" y="632"/>
                      <a:pt x="543" y="632"/>
                      <a:pt x="543" y="632"/>
                    </a:cubicBezTo>
                    <a:cubicBezTo>
                      <a:pt x="534" y="632"/>
                      <a:pt x="525" y="627"/>
                      <a:pt x="520" y="619"/>
                    </a:cubicBezTo>
                    <a:cubicBezTo>
                      <a:pt x="512" y="607"/>
                      <a:pt x="515" y="592"/>
                      <a:pt x="527" y="586"/>
                    </a:cubicBezTo>
                    <a:cubicBezTo>
                      <a:pt x="534" y="581"/>
                      <a:pt x="542" y="576"/>
                      <a:pt x="549" y="570"/>
                    </a:cubicBezTo>
                    <a:cubicBezTo>
                      <a:pt x="549" y="570"/>
                      <a:pt x="549" y="570"/>
                      <a:pt x="549" y="570"/>
                    </a:cubicBezTo>
                    <a:moveTo>
                      <a:pt x="448" y="458"/>
                    </a:moveTo>
                    <a:cubicBezTo>
                      <a:pt x="440" y="464"/>
                      <a:pt x="432" y="470"/>
                      <a:pt x="424" y="474"/>
                    </a:cubicBezTo>
                    <a:cubicBezTo>
                      <a:pt x="413" y="481"/>
                      <a:pt x="410" y="496"/>
                      <a:pt x="417" y="508"/>
                    </a:cubicBezTo>
                    <a:cubicBezTo>
                      <a:pt x="422" y="516"/>
                      <a:pt x="431" y="521"/>
                      <a:pt x="440" y="521"/>
                    </a:cubicBezTo>
                    <a:cubicBezTo>
                      <a:pt x="440" y="521"/>
                      <a:pt x="440" y="521"/>
                      <a:pt x="440" y="521"/>
                    </a:cubicBezTo>
                    <a:cubicBezTo>
                      <a:pt x="440" y="521"/>
                      <a:pt x="441" y="521"/>
                      <a:pt x="441" y="521"/>
                    </a:cubicBezTo>
                    <a:cubicBezTo>
                      <a:pt x="432" y="521"/>
                      <a:pt x="423" y="516"/>
                      <a:pt x="418" y="508"/>
                    </a:cubicBezTo>
                    <a:cubicBezTo>
                      <a:pt x="410" y="496"/>
                      <a:pt x="413" y="481"/>
                      <a:pt x="425" y="474"/>
                    </a:cubicBezTo>
                    <a:cubicBezTo>
                      <a:pt x="433" y="470"/>
                      <a:pt x="440" y="464"/>
                      <a:pt x="448" y="458"/>
                    </a:cubicBezTo>
                    <a:cubicBezTo>
                      <a:pt x="448" y="458"/>
                      <a:pt x="448" y="458"/>
                      <a:pt x="448" y="458"/>
                    </a:cubicBezTo>
                    <a:moveTo>
                      <a:pt x="343" y="343"/>
                    </a:moveTo>
                    <a:cubicBezTo>
                      <a:pt x="335" y="350"/>
                      <a:pt x="326" y="357"/>
                      <a:pt x="318" y="363"/>
                    </a:cubicBezTo>
                    <a:cubicBezTo>
                      <a:pt x="308" y="371"/>
                      <a:pt x="306" y="386"/>
                      <a:pt x="315" y="398"/>
                    </a:cubicBezTo>
                    <a:cubicBezTo>
                      <a:pt x="321" y="405"/>
                      <a:pt x="329" y="409"/>
                      <a:pt x="336" y="409"/>
                    </a:cubicBezTo>
                    <a:cubicBezTo>
                      <a:pt x="336" y="409"/>
                      <a:pt x="336" y="409"/>
                      <a:pt x="337" y="409"/>
                    </a:cubicBezTo>
                    <a:cubicBezTo>
                      <a:pt x="337" y="409"/>
                      <a:pt x="337" y="409"/>
                      <a:pt x="337" y="409"/>
                    </a:cubicBezTo>
                    <a:cubicBezTo>
                      <a:pt x="329" y="409"/>
                      <a:pt x="321" y="405"/>
                      <a:pt x="316" y="398"/>
                    </a:cubicBezTo>
                    <a:cubicBezTo>
                      <a:pt x="307" y="386"/>
                      <a:pt x="308" y="371"/>
                      <a:pt x="319" y="363"/>
                    </a:cubicBezTo>
                    <a:cubicBezTo>
                      <a:pt x="327" y="357"/>
                      <a:pt x="336" y="350"/>
                      <a:pt x="344" y="343"/>
                    </a:cubicBezTo>
                    <a:cubicBezTo>
                      <a:pt x="343" y="343"/>
                      <a:pt x="343" y="343"/>
                      <a:pt x="343" y="343"/>
                    </a:cubicBezTo>
                    <a:moveTo>
                      <a:pt x="241" y="230"/>
                    </a:moveTo>
                    <a:cubicBezTo>
                      <a:pt x="234" y="237"/>
                      <a:pt x="225" y="245"/>
                      <a:pt x="216" y="253"/>
                    </a:cubicBezTo>
                    <a:cubicBezTo>
                      <a:pt x="206" y="262"/>
                      <a:pt x="207" y="278"/>
                      <a:pt x="216" y="288"/>
                    </a:cubicBezTo>
                    <a:cubicBezTo>
                      <a:pt x="221" y="294"/>
                      <a:pt x="228" y="297"/>
                      <a:pt x="235" y="297"/>
                    </a:cubicBezTo>
                    <a:cubicBezTo>
                      <a:pt x="235" y="297"/>
                      <a:pt x="236" y="297"/>
                      <a:pt x="236" y="297"/>
                    </a:cubicBezTo>
                    <a:cubicBezTo>
                      <a:pt x="236" y="297"/>
                      <a:pt x="236" y="297"/>
                      <a:pt x="236" y="297"/>
                    </a:cubicBezTo>
                    <a:cubicBezTo>
                      <a:pt x="229" y="297"/>
                      <a:pt x="222" y="294"/>
                      <a:pt x="217" y="288"/>
                    </a:cubicBezTo>
                    <a:cubicBezTo>
                      <a:pt x="207" y="278"/>
                      <a:pt x="207" y="262"/>
                      <a:pt x="216" y="253"/>
                    </a:cubicBezTo>
                    <a:cubicBezTo>
                      <a:pt x="226" y="245"/>
                      <a:pt x="234" y="237"/>
                      <a:pt x="242" y="230"/>
                    </a:cubicBezTo>
                    <a:cubicBezTo>
                      <a:pt x="241" y="230"/>
                      <a:pt x="241" y="230"/>
                      <a:pt x="241" y="230"/>
                    </a:cubicBezTo>
                    <a:moveTo>
                      <a:pt x="138" y="115"/>
                    </a:moveTo>
                    <a:cubicBezTo>
                      <a:pt x="129" y="124"/>
                      <a:pt x="120" y="132"/>
                      <a:pt x="112" y="141"/>
                    </a:cubicBezTo>
                    <a:cubicBezTo>
                      <a:pt x="103" y="151"/>
                      <a:pt x="105" y="167"/>
                      <a:pt x="115" y="176"/>
                    </a:cubicBezTo>
                    <a:cubicBezTo>
                      <a:pt x="120" y="181"/>
                      <a:pt x="127" y="184"/>
                      <a:pt x="133" y="184"/>
                    </a:cubicBezTo>
                    <a:cubicBezTo>
                      <a:pt x="133" y="184"/>
                      <a:pt x="133" y="184"/>
                      <a:pt x="133" y="184"/>
                    </a:cubicBezTo>
                    <a:cubicBezTo>
                      <a:pt x="134" y="184"/>
                      <a:pt x="134" y="184"/>
                      <a:pt x="134" y="184"/>
                    </a:cubicBezTo>
                    <a:cubicBezTo>
                      <a:pt x="127" y="184"/>
                      <a:pt x="121" y="181"/>
                      <a:pt x="116" y="176"/>
                    </a:cubicBezTo>
                    <a:cubicBezTo>
                      <a:pt x="105" y="167"/>
                      <a:pt x="104" y="151"/>
                      <a:pt x="113" y="141"/>
                    </a:cubicBezTo>
                    <a:cubicBezTo>
                      <a:pt x="120" y="133"/>
                      <a:pt x="129" y="124"/>
                      <a:pt x="138" y="116"/>
                    </a:cubicBezTo>
                    <a:cubicBezTo>
                      <a:pt x="138" y="115"/>
                      <a:pt x="138" y="115"/>
                      <a:pt x="138" y="115"/>
                    </a:cubicBezTo>
                    <a:moveTo>
                      <a:pt x="34" y="0"/>
                    </a:moveTo>
                    <a:cubicBezTo>
                      <a:pt x="24" y="9"/>
                      <a:pt x="15" y="19"/>
                      <a:pt x="8" y="30"/>
                    </a:cubicBezTo>
                    <a:cubicBezTo>
                      <a:pt x="0" y="40"/>
                      <a:pt x="3" y="56"/>
                      <a:pt x="15" y="65"/>
                    </a:cubicBezTo>
                    <a:cubicBezTo>
                      <a:pt x="19" y="68"/>
                      <a:pt x="25" y="70"/>
                      <a:pt x="30" y="70"/>
                    </a:cubicBezTo>
                    <a:cubicBezTo>
                      <a:pt x="30" y="70"/>
                      <a:pt x="31" y="70"/>
                      <a:pt x="31" y="70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26" y="70"/>
                      <a:pt x="20" y="68"/>
                      <a:pt x="15" y="65"/>
                    </a:cubicBezTo>
                    <a:cubicBezTo>
                      <a:pt x="4" y="56"/>
                      <a:pt x="1" y="40"/>
                      <a:pt x="8" y="30"/>
                    </a:cubicBezTo>
                    <a:cubicBezTo>
                      <a:pt x="15" y="19"/>
                      <a:pt x="24" y="9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4" name="Freeform 629"/>
              <p:cNvSpPr>
                <a:spLocks/>
              </p:cNvSpPr>
              <p:nvPr/>
            </p:nvSpPr>
            <p:spPr bwMode="auto">
              <a:xfrm>
                <a:off x="445" y="2424"/>
                <a:ext cx="52" cy="110"/>
              </a:xfrm>
              <a:custGeom>
                <a:avLst/>
                <a:gdLst>
                  <a:gd name="T0" fmla="*/ 33 w 33"/>
                  <a:gd name="T1" fmla="*/ 0 h 70"/>
                  <a:gd name="T2" fmla="*/ 7 w 33"/>
                  <a:gd name="T3" fmla="*/ 30 h 70"/>
                  <a:gd name="T4" fmla="*/ 14 w 33"/>
                  <a:gd name="T5" fmla="*/ 65 h 70"/>
                  <a:gd name="T6" fmla="*/ 30 w 33"/>
                  <a:gd name="T7" fmla="*/ 70 h 70"/>
                  <a:gd name="T8" fmla="*/ 30 w 33"/>
                  <a:gd name="T9" fmla="*/ 70 h 70"/>
                  <a:gd name="T10" fmla="*/ 30 w 33"/>
                  <a:gd name="T11" fmla="*/ 70 h 70"/>
                  <a:gd name="T12" fmla="*/ 15 w 33"/>
                  <a:gd name="T13" fmla="*/ 65 h 70"/>
                  <a:gd name="T14" fmla="*/ 8 w 33"/>
                  <a:gd name="T15" fmla="*/ 30 h 70"/>
                  <a:gd name="T16" fmla="*/ 33 w 33"/>
                  <a:gd name="T17" fmla="*/ 1 h 70"/>
                  <a:gd name="T18" fmla="*/ 33 w 33"/>
                  <a:gd name="T19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" h="70">
                    <a:moveTo>
                      <a:pt x="33" y="0"/>
                    </a:moveTo>
                    <a:cubicBezTo>
                      <a:pt x="23" y="10"/>
                      <a:pt x="14" y="20"/>
                      <a:pt x="7" y="30"/>
                    </a:cubicBezTo>
                    <a:cubicBezTo>
                      <a:pt x="0" y="40"/>
                      <a:pt x="3" y="56"/>
                      <a:pt x="14" y="65"/>
                    </a:cubicBezTo>
                    <a:cubicBezTo>
                      <a:pt x="19" y="69"/>
                      <a:pt x="24" y="70"/>
                      <a:pt x="30" y="70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25" y="70"/>
                      <a:pt x="20" y="69"/>
                      <a:pt x="15" y="65"/>
                    </a:cubicBezTo>
                    <a:cubicBezTo>
                      <a:pt x="3" y="56"/>
                      <a:pt x="0" y="40"/>
                      <a:pt x="8" y="30"/>
                    </a:cubicBezTo>
                    <a:cubicBezTo>
                      <a:pt x="15" y="20"/>
                      <a:pt x="24" y="10"/>
                      <a:pt x="33" y="1"/>
                    </a:cubicBezTo>
                    <a:cubicBezTo>
                      <a:pt x="33" y="0"/>
                      <a:pt x="33" y="0"/>
                      <a:pt x="33" y="0"/>
                    </a:cubicBezTo>
                  </a:path>
                </a:pathLst>
              </a:custGeom>
              <a:solidFill>
                <a:srgbClr val="D7D7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5" name="Freeform 630"/>
              <p:cNvSpPr>
                <a:spLocks/>
              </p:cNvSpPr>
              <p:nvPr/>
            </p:nvSpPr>
            <p:spPr bwMode="auto">
              <a:xfrm>
                <a:off x="1433" y="1354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2 w 2"/>
                  <a:gd name="T7" fmla="*/ 1 h 1"/>
                  <a:gd name="T8" fmla="*/ 2 w 2"/>
                  <a:gd name="T9" fmla="*/ 0 h 1"/>
                  <a:gd name="T10" fmla="*/ 2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FBB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6" name="Freeform 631"/>
              <p:cNvSpPr>
                <a:spLocks/>
              </p:cNvSpPr>
              <p:nvPr/>
            </p:nvSpPr>
            <p:spPr bwMode="auto">
              <a:xfrm>
                <a:off x="1433" y="1354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2 w 2"/>
                  <a:gd name="T7" fmla="*/ 1 h 1"/>
                  <a:gd name="T8" fmla="*/ 2 w 2"/>
                  <a:gd name="T9" fmla="*/ 0 h 1"/>
                  <a:gd name="T10" fmla="*/ 2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7" name="Freeform 632"/>
              <p:cNvSpPr>
                <a:spLocks noEditPoints="1"/>
              </p:cNvSpPr>
              <p:nvPr/>
            </p:nvSpPr>
            <p:spPr bwMode="auto">
              <a:xfrm>
                <a:off x="604" y="2600"/>
                <a:ext cx="1004" cy="1051"/>
              </a:xfrm>
              <a:custGeom>
                <a:avLst/>
                <a:gdLst>
                  <a:gd name="T0" fmla="*/ 638 w 639"/>
                  <a:gd name="T1" fmla="*/ 668 h 669"/>
                  <a:gd name="T2" fmla="*/ 639 w 639"/>
                  <a:gd name="T3" fmla="*/ 669 h 669"/>
                  <a:gd name="T4" fmla="*/ 638 w 639"/>
                  <a:gd name="T5" fmla="*/ 668 h 669"/>
                  <a:gd name="T6" fmla="*/ 526 w 639"/>
                  <a:gd name="T7" fmla="*/ 586 h 669"/>
                  <a:gd name="T8" fmla="*/ 542 w 639"/>
                  <a:gd name="T9" fmla="*/ 632 h 669"/>
                  <a:gd name="T10" fmla="*/ 542 w 639"/>
                  <a:gd name="T11" fmla="*/ 632 h 669"/>
                  <a:gd name="T12" fmla="*/ 526 w 639"/>
                  <a:gd name="T13" fmla="*/ 586 h 669"/>
                  <a:gd name="T14" fmla="*/ 548 w 639"/>
                  <a:gd name="T15" fmla="*/ 570 h 669"/>
                  <a:gd name="T16" fmla="*/ 424 w 639"/>
                  <a:gd name="T17" fmla="*/ 474 h 669"/>
                  <a:gd name="T18" fmla="*/ 440 w 639"/>
                  <a:gd name="T19" fmla="*/ 521 h 669"/>
                  <a:gd name="T20" fmla="*/ 440 w 639"/>
                  <a:gd name="T21" fmla="*/ 521 h 669"/>
                  <a:gd name="T22" fmla="*/ 424 w 639"/>
                  <a:gd name="T23" fmla="*/ 474 h 669"/>
                  <a:gd name="T24" fmla="*/ 447 w 639"/>
                  <a:gd name="T25" fmla="*/ 458 h 669"/>
                  <a:gd name="T26" fmla="*/ 318 w 639"/>
                  <a:gd name="T27" fmla="*/ 363 h 669"/>
                  <a:gd name="T28" fmla="*/ 336 w 639"/>
                  <a:gd name="T29" fmla="*/ 409 h 669"/>
                  <a:gd name="T30" fmla="*/ 337 w 639"/>
                  <a:gd name="T31" fmla="*/ 409 h 669"/>
                  <a:gd name="T32" fmla="*/ 318 w 639"/>
                  <a:gd name="T33" fmla="*/ 363 h 669"/>
                  <a:gd name="T34" fmla="*/ 343 w 639"/>
                  <a:gd name="T35" fmla="*/ 343 h 669"/>
                  <a:gd name="T36" fmla="*/ 215 w 639"/>
                  <a:gd name="T37" fmla="*/ 253 h 669"/>
                  <a:gd name="T38" fmla="*/ 235 w 639"/>
                  <a:gd name="T39" fmla="*/ 297 h 669"/>
                  <a:gd name="T40" fmla="*/ 236 w 639"/>
                  <a:gd name="T41" fmla="*/ 297 h 669"/>
                  <a:gd name="T42" fmla="*/ 216 w 639"/>
                  <a:gd name="T43" fmla="*/ 253 h 669"/>
                  <a:gd name="T44" fmla="*/ 241 w 639"/>
                  <a:gd name="T45" fmla="*/ 230 h 669"/>
                  <a:gd name="T46" fmla="*/ 112 w 639"/>
                  <a:gd name="T47" fmla="*/ 141 h 669"/>
                  <a:gd name="T48" fmla="*/ 133 w 639"/>
                  <a:gd name="T49" fmla="*/ 184 h 669"/>
                  <a:gd name="T50" fmla="*/ 133 w 639"/>
                  <a:gd name="T51" fmla="*/ 184 h 669"/>
                  <a:gd name="T52" fmla="*/ 112 w 639"/>
                  <a:gd name="T53" fmla="*/ 141 h 669"/>
                  <a:gd name="T54" fmla="*/ 137 w 639"/>
                  <a:gd name="T55" fmla="*/ 116 h 669"/>
                  <a:gd name="T56" fmla="*/ 7 w 639"/>
                  <a:gd name="T57" fmla="*/ 30 h 669"/>
                  <a:gd name="T58" fmla="*/ 30 w 639"/>
                  <a:gd name="T59" fmla="*/ 70 h 669"/>
                  <a:gd name="T60" fmla="*/ 31 w 639"/>
                  <a:gd name="T61" fmla="*/ 70 h 669"/>
                  <a:gd name="T62" fmla="*/ 8 w 639"/>
                  <a:gd name="T63" fmla="*/ 30 h 669"/>
                  <a:gd name="T64" fmla="*/ 33 w 639"/>
                  <a:gd name="T65" fmla="*/ 0 h 6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39" h="669">
                    <a:moveTo>
                      <a:pt x="638" y="668"/>
                    </a:moveTo>
                    <a:cubicBezTo>
                      <a:pt x="638" y="668"/>
                      <a:pt x="638" y="668"/>
                      <a:pt x="638" y="668"/>
                    </a:cubicBezTo>
                    <a:cubicBezTo>
                      <a:pt x="638" y="668"/>
                      <a:pt x="638" y="668"/>
                      <a:pt x="638" y="668"/>
                    </a:cubicBezTo>
                    <a:cubicBezTo>
                      <a:pt x="639" y="669"/>
                      <a:pt x="639" y="669"/>
                      <a:pt x="639" y="669"/>
                    </a:cubicBezTo>
                    <a:cubicBezTo>
                      <a:pt x="639" y="668"/>
                      <a:pt x="639" y="668"/>
                      <a:pt x="639" y="668"/>
                    </a:cubicBezTo>
                    <a:cubicBezTo>
                      <a:pt x="638" y="668"/>
                      <a:pt x="638" y="668"/>
                      <a:pt x="638" y="668"/>
                    </a:cubicBezTo>
                    <a:moveTo>
                      <a:pt x="548" y="570"/>
                    </a:moveTo>
                    <a:cubicBezTo>
                      <a:pt x="541" y="576"/>
                      <a:pt x="533" y="581"/>
                      <a:pt x="526" y="586"/>
                    </a:cubicBezTo>
                    <a:cubicBezTo>
                      <a:pt x="514" y="592"/>
                      <a:pt x="511" y="607"/>
                      <a:pt x="519" y="619"/>
                    </a:cubicBezTo>
                    <a:cubicBezTo>
                      <a:pt x="524" y="627"/>
                      <a:pt x="533" y="632"/>
                      <a:pt x="542" y="632"/>
                    </a:cubicBezTo>
                    <a:cubicBezTo>
                      <a:pt x="542" y="632"/>
                      <a:pt x="542" y="632"/>
                      <a:pt x="542" y="632"/>
                    </a:cubicBezTo>
                    <a:cubicBezTo>
                      <a:pt x="542" y="632"/>
                      <a:pt x="542" y="632"/>
                      <a:pt x="542" y="632"/>
                    </a:cubicBezTo>
                    <a:cubicBezTo>
                      <a:pt x="534" y="632"/>
                      <a:pt x="525" y="627"/>
                      <a:pt x="520" y="619"/>
                    </a:cubicBezTo>
                    <a:cubicBezTo>
                      <a:pt x="512" y="607"/>
                      <a:pt x="515" y="592"/>
                      <a:pt x="526" y="586"/>
                    </a:cubicBezTo>
                    <a:cubicBezTo>
                      <a:pt x="534" y="581"/>
                      <a:pt x="541" y="576"/>
                      <a:pt x="548" y="570"/>
                    </a:cubicBezTo>
                    <a:cubicBezTo>
                      <a:pt x="548" y="570"/>
                      <a:pt x="548" y="570"/>
                      <a:pt x="548" y="570"/>
                    </a:cubicBezTo>
                    <a:moveTo>
                      <a:pt x="447" y="458"/>
                    </a:moveTo>
                    <a:cubicBezTo>
                      <a:pt x="439" y="464"/>
                      <a:pt x="432" y="470"/>
                      <a:pt x="424" y="474"/>
                    </a:cubicBezTo>
                    <a:cubicBezTo>
                      <a:pt x="412" y="481"/>
                      <a:pt x="409" y="496"/>
                      <a:pt x="417" y="508"/>
                    </a:cubicBezTo>
                    <a:cubicBezTo>
                      <a:pt x="422" y="516"/>
                      <a:pt x="431" y="521"/>
                      <a:pt x="440" y="521"/>
                    </a:cubicBezTo>
                    <a:cubicBezTo>
                      <a:pt x="440" y="521"/>
                      <a:pt x="440" y="521"/>
                      <a:pt x="440" y="521"/>
                    </a:cubicBezTo>
                    <a:cubicBezTo>
                      <a:pt x="440" y="521"/>
                      <a:pt x="440" y="521"/>
                      <a:pt x="440" y="521"/>
                    </a:cubicBezTo>
                    <a:cubicBezTo>
                      <a:pt x="432" y="521"/>
                      <a:pt x="423" y="516"/>
                      <a:pt x="417" y="508"/>
                    </a:cubicBezTo>
                    <a:cubicBezTo>
                      <a:pt x="410" y="496"/>
                      <a:pt x="413" y="481"/>
                      <a:pt x="424" y="474"/>
                    </a:cubicBezTo>
                    <a:cubicBezTo>
                      <a:pt x="432" y="470"/>
                      <a:pt x="440" y="465"/>
                      <a:pt x="447" y="459"/>
                    </a:cubicBezTo>
                    <a:cubicBezTo>
                      <a:pt x="447" y="458"/>
                      <a:pt x="447" y="458"/>
                      <a:pt x="447" y="458"/>
                    </a:cubicBezTo>
                    <a:moveTo>
                      <a:pt x="343" y="343"/>
                    </a:moveTo>
                    <a:cubicBezTo>
                      <a:pt x="335" y="350"/>
                      <a:pt x="326" y="357"/>
                      <a:pt x="318" y="363"/>
                    </a:cubicBezTo>
                    <a:cubicBezTo>
                      <a:pt x="307" y="371"/>
                      <a:pt x="306" y="386"/>
                      <a:pt x="315" y="398"/>
                    </a:cubicBezTo>
                    <a:cubicBezTo>
                      <a:pt x="320" y="405"/>
                      <a:pt x="328" y="409"/>
                      <a:pt x="336" y="409"/>
                    </a:cubicBezTo>
                    <a:cubicBezTo>
                      <a:pt x="336" y="409"/>
                      <a:pt x="336" y="409"/>
                      <a:pt x="336" y="409"/>
                    </a:cubicBezTo>
                    <a:cubicBezTo>
                      <a:pt x="336" y="409"/>
                      <a:pt x="336" y="409"/>
                      <a:pt x="337" y="409"/>
                    </a:cubicBezTo>
                    <a:cubicBezTo>
                      <a:pt x="329" y="409"/>
                      <a:pt x="321" y="405"/>
                      <a:pt x="315" y="398"/>
                    </a:cubicBezTo>
                    <a:cubicBezTo>
                      <a:pt x="307" y="386"/>
                      <a:pt x="308" y="371"/>
                      <a:pt x="318" y="363"/>
                    </a:cubicBezTo>
                    <a:cubicBezTo>
                      <a:pt x="326" y="357"/>
                      <a:pt x="335" y="350"/>
                      <a:pt x="343" y="343"/>
                    </a:cubicBezTo>
                    <a:cubicBezTo>
                      <a:pt x="343" y="343"/>
                      <a:pt x="343" y="343"/>
                      <a:pt x="343" y="343"/>
                    </a:cubicBezTo>
                    <a:moveTo>
                      <a:pt x="241" y="230"/>
                    </a:moveTo>
                    <a:cubicBezTo>
                      <a:pt x="233" y="237"/>
                      <a:pt x="225" y="245"/>
                      <a:pt x="215" y="253"/>
                    </a:cubicBezTo>
                    <a:cubicBezTo>
                      <a:pt x="206" y="262"/>
                      <a:pt x="206" y="278"/>
                      <a:pt x="216" y="288"/>
                    </a:cubicBezTo>
                    <a:cubicBezTo>
                      <a:pt x="221" y="294"/>
                      <a:pt x="228" y="297"/>
                      <a:pt x="235" y="297"/>
                    </a:cubicBezTo>
                    <a:cubicBezTo>
                      <a:pt x="235" y="297"/>
                      <a:pt x="236" y="297"/>
                      <a:pt x="236" y="297"/>
                    </a:cubicBezTo>
                    <a:cubicBezTo>
                      <a:pt x="236" y="297"/>
                      <a:pt x="236" y="297"/>
                      <a:pt x="236" y="297"/>
                    </a:cubicBezTo>
                    <a:cubicBezTo>
                      <a:pt x="229" y="297"/>
                      <a:pt x="222" y="294"/>
                      <a:pt x="217" y="288"/>
                    </a:cubicBezTo>
                    <a:cubicBezTo>
                      <a:pt x="207" y="278"/>
                      <a:pt x="207" y="262"/>
                      <a:pt x="216" y="253"/>
                    </a:cubicBezTo>
                    <a:cubicBezTo>
                      <a:pt x="225" y="245"/>
                      <a:pt x="234" y="237"/>
                      <a:pt x="241" y="230"/>
                    </a:cubicBezTo>
                    <a:cubicBezTo>
                      <a:pt x="241" y="230"/>
                      <a:pt x="241" y="230"/>
                      <a:pt x="241" y="230"/>
                    </a:cubicBezTo>
                    <a:moveTo>
                      <a:pt x="137" y="116"/>
                    </a:moveTo>
                    <a:cubicBezTo>
                      <a:pt x="128" y="124"/>
                      <a:pt x="119" y="133"/>
                      <a:pt x="112" y="141"/>
                    </a:cubicBezTo>
                    <a:cubicBezTo>
                      <a:pt x="103" y="151"/>
                      <a:pt x="104" y="167"/>
                      <a:pt x="115" y="176"/>
                    </a:cubicBezTo>
                    <a:cubicBezTo>
                      <a:pt x="120" y="181"/>
                      <a:pt x="126" y="184"/>
                      <a:pt x="133" y="184"/>
                    </a:cubicBezTo>
                    <a:cubicBezTo>
                      <a:pt x="133" y="184"/>
                      <a:pt x="133" y="184"/>
                      <a:pt x="133" y="184"/>
                    </a:cubicBezTo>
                    <a:cubicBezTo>
                      <a:pt x="133" y="184"/>
                      <a:pt x="133" y="184"/>
                      <a:pt x="133" y="184"/>
                    </a:cubicBezTo>
                    <a:cubicBezTo>
                      <a:pt x="127" y="184"/>
                      <a:pt x="121" y="181"/>
                      <a:pt x="115" y="176"/>
                    </a:cubicBezTo>
                    <a:cubicBezTo>
                      <a:pt x="105" y="167"/>
                      <a:pt x="103" y="151"/>
                      <a:pt x="112" y="141"/>
                    </a:cubicBezTo>
                    <a:cubicBezTo>
                      <a:pt x="120" y="133"/>
                      <a:pt x="129" y="124"/>
                      <a:pt x="137" y="116"/>
                    </a:cubicBezTo>
                    <a:cubicBezTo>
                      <a:pt x="137" y="116"/>
                      <a:pt x="137" y="116"/>
                      <a:pt x="137" y="116"/>
                    </a:cubicBezTo>
                    <a:moveTo>
                      <a:pt x="33" y="0"/>
                    </a:moveTo>
                    <a:cubicBezTo>
                      <a:pt x="23" y="9"/>
                      <a:pt x="14" y="19"/>
                      <a:pt x="7" y="30"/>
                    </a:cubicBezTo>
                    <a:cubicBezTo>
                      <a:pt x="0" y="40"/>
                      <a:pt x="3" y="56"/>
                      <a:pt x="14" y="65"/>
                    </a:cubicBezTo>
                    <a:cubicBezTo>
                      <a:pt x="19" y="68"/>
                      <a:pt x="25" y="70"/>
                      <a:pt x="30" y="70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30" y="70"/>
                      <a:pt x="31" y="70"/>
                      <a:pt x="31" y="70"/>
                    </a:cubicBezTo>
                    <a:cubicBezTo>
                      <a:pt x="25" y="70"/>
                      <a:pt x="20" y="68"/>
                      <a:pt x="15" y="65"/>
                    </a:cubicBezTo>
                    <a:cubicBezTo>
                      <a:pt x="3" y="56"/>
                      <a:pt x="0" y="40"/>
                      <a:pt x="8" y="30"/>
                    </a:cubicBezTo>
                    <a:cubicBezTo>
                      <a:pt x="15" y="20"/>
                      <a:pt x="24" y="10"/>
                      <a:pt x="33" y="1"/>
                    </a:cubicBezTo>
                    <a:cubicBezTo>
                      <a:pt x="33" y="0"/>
                      <a:pt x="33" y="0"/>
                      <a:pt x="33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8" name="Freeform 633"/>
              <p:cNvSpPr>
                <a:spLocks/>
              </p:cNvSpPr>
              <p:nvPr/>
            </p:nvSpPr>
            <p:spPr bwMode="auto">
              <a:xfrm>
                <a:off x="445" y="2425"/>
                <a:ext cx="52" cy="109"/>
              </a:xfrm>
              <a:custGeom>
                <a:avLst/>
                <a:gdLst>
                  <a:gd name="T0" fmla="*/ 33 w 33"/>
                  <a:gd name="T1" fmla="*/ 0 h 69"/>
                  <a:gd name="T2" fmla="*/ 8 w 33"/>
                  <a:gd name="T3" fmla="*/ 29 h 69"/>
                  <a:gd name="T4" fmla="*/ 15 w 33"/>
                  <a:gd name="T5" fmla="*/ 64 h 69"/>
                  <a:gd name="T6" fmla="*/ 30 w 33"/>
                  <a:gd name="T7" fmla="*/ 69 h 69"/>
                  <a:gd name="T8" fmla="*/ 31 w 33"/>
                  <a:gd name="T9" fmla="*/ 69 h 69"/>
                  <a:gd name="T10" fmla="*/ 31 w 33"/>
                  <a:gd name="T11" fmla="*/ 69 h 69"/>
                  <a:gd name="T12" fmla="*/ 15 w 33"/>
                  <a:gd name="T13" fmla="*/ 64 h 69"/>
                  <a:gd name="T14" fmla="*/ 8 w 33"/>
                  <a:gd name="T15" fmla="*/ 29 h 69"/>
                  <a:gd name="T16" fmla="*/ 33 w 33"/>
                  <a:gd name="T17" fmla="*/ 0 h 69"/>
                  <a:gd name="T18" fmla="*/ 33 w 33"/>
                  <a:gd name="T1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" h="69">
                    <a:moveTo>
                      <a:pt x="33" y="0"/>
                    </a:moveTo>
                    <a:cubicBezTo>
                      <a:pt x="24" y="9"/>
                      <a:pt x="15" y="19"/>
                      <a:pt x="8" y="29"/>
                    </a:cubicBezTo>
                    <a:cubicBezTo>
                      <a:pt x="0" y="39"/>
                      <a:pt x="3" y="55"/>
                      <a:pt x="15" y="64"/>
                    </a:cubicBezTo>
                    <a:cubicBezTo>
                      <a:pt x="20" y="68"/>
                      <a:pt x="25" y="69"/>
                      <a:pt x="30" y="69"/>
                    </a:cubicBezTo>
                    <a:cubicBezTo>
                      <a:pt x="31" y="69"/>
                      <a:pt x="31" y="69"/>
                      <a:pt x="31" y="69"/>
                    </a:cubicBezTo>
                    <a:cubicBezTo>
                      <a:pt x="31" y="69"/>
                      <a:pt x="31" y="69"/>
                      <a:pt x="31" y="69"/>
                    </a:cubicBezTo>
                    <a:cubicBezTo>
                      <a:pt x="26" y="69"/>
                      <a:pt x="20" y="68"/>
                      <a:pt x="15" y="64"/>
                    </a:cubicBezTo>
                    <a:cubicBezTo>
                      <a:pt x="4" y="55"/>
                      <a:pt x="1" y="39"/>
                      <a:pt x="8" y="29"/>
                    </a:cubicBezTo>
                    <a:cubicBezTo>
                      <a:pt x="15" y="19"/>
                      <a:pt x="24" y="9"/>
                      <a:pt x="33" y="0"/>
                    </a:cubicBezTo>
                    <a:cubicBezTo>
                      <a:pt x="33" y="0"/>
                      <a:pt x="33" y="0"/>
                      <a:pt x="33" y="0"/>
                    </a:cubicBezTo>
                  </a:path>
                </a:pathLst>
              </a:custGeom>
              <a:solidFill>
                <a:srgbClr val="D7D7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9" name="Freeform 634"/>
              <p:cNvSpPr>
                <a:spLocks/>
              </p:cNvSpPr>
              <p:nvPr/>
            </p:nvSpPr>
            <p:spPr bwMode="auto">
              <a:xfrm>
                <a:off x="1435" y="1354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  <a:gd name="T10" fmla="*/ 1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BFBB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0" name="Freeform 635"/>
              <p:cNvSpPr>
                <a:spLocks/>
              </p:cNvSpPr>
              <p:nvPr/>
            </p:nvSpPr>
            <p:spPr bwMode="auto">
              <a:xfrm>
                <a:off x="1435" y="1354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  <a:gd name="T10" fmla="*/ 1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1" name="Freeform 636"/>
              <p:cNvSpPr>
                <a:spLocks noEditPoints="1"/>
              </p:cNvSpPr>
              <p:nvPr/>
            </p:nvSpPr>
            <p:spPr bwMode="auto">
              <a:xfrm>
                <a:off x="604" y="2601"/>
                <a:ext cx="1005" cy="1050"/>
              </a:xfrm>
              <a:custGeom>
                <a:avLst/>
                <a:gdLst>
                  <a:gd name="T0" fmla="*/ 638 w 640"/>
                  <a:gd name="T1" fmla="*/ 667 h 668"/>
                  <a:gd name="T2" fmla="*/ 639 w 640"/>
                  <a:gd name="T3" fmla="*/ 668 h 668"/>
                  <a:gd name="T4" fmla="*/ 639 w 640"/>
                  <a:gd name="T5" fmla="*/ 667 h 668"/>
                  <a:gd name="T6" fmla="*/ 526 w 640"/>
                  <a:gd name="T7" fmla="*/ 585 h 668"/>
                  <a:gd name="T8" fmla="*/ 542 w 640"/>
                  <a:gd name="T9" fmla="*/ 631 h 668"/>
                  <a:gd name="T10" fmla="*/ 543 w 640"/>
                  <a:gd name="T11" fmla="*/ 631 h 668"/>
                  <a:gd name="T12" fmla="*/ 527 w 640"/>
                  <a:gd name="T13" fmla="*/ 585 h 668"/>
                  <a:gd name="T14" fmla="*/ 548 w 640"/>
                  <a:gd name="T15" fmla="*/ 569 h 668"/>
                  <a:gd name="T16" fmla="*/ 424 w 640"/>
                  <a:gd name="T17" fmla="*/ 473 h 668"/>
                  <a:gd name="T18" fmla="*/ 440 w 640"/>
                  <a:gd name="T19" fmla="*/ 520 h 668"/>
                  <a:gd name="T20" fmla="*/ 441 w 640"/>
                  <a:gd name="T21" fmla="*/ 520 h 668"/>
                  <a:gd name="T22" fmla="*/ 425 w 640"/>
                  <a:gd name="T23" fmla="*/ 473 h 668"/>
                  <a:gd name="T24" fmla="*/ 447 w 640"/>
                  <a:gd name="T25" fmla="*/ 458 h 668"/>
                  <a:gd name="T26" fmla="*/ 318 w 640"/>
                  <a:gd name="T27" fmla="*/ 362 h 668"/>
                  <a:gd name="T28" fmla="*/ 337 w 640"/>
                  <a:gd name="T29" fmla="*/ 408 h 668"/>
                  <a:gd name="T30" fmla="*/ 337 w 640"/>
                  <a:gd name="T31" fmla="*/ 408 h 668"/>
                  <a:gd name="T32" fmla="*/ 319 w 640"/>
                  <a:gd name="T33" fmla="*/ 362 h 668"/>
                  <a:gd name="T34" fmla="*/ 343 w 640"/>
                  <a:gd name="T35" fmla="*/ 342 h 668"/>
                  <a:gd name="T36" fmla="*/ 216 w 640"/>
                  <a:gd name="T37" fmla="*/ 252 h 668"/>
                  <a:gd name="T38" fmla="*/ 236 w 640"/>
                  <a:gd name="T39" fmla="*/ 296 h 668"/>
                  <a:gd name="T40" fmla="*/ 237 w 640"/>
                  <a:gd name="T41" fmla="*/ 296 h 668"/>
                  <a:gd name="T42" fmla="*/ 217 w 640"/>
                  <a:gd name="T43" fmla="*/ 252 h 668"/>
                  <a:gd name="T44" fmla="*/ 241 w 640"/>
                  <a:gd name="T45" fmla="*/ 229 h 668"/>
                  <a:gd name="T46" fmla="*/ 112 w 640"/>
                  <a:gd name="T47" fmla="*/ 140 h 668"/>
                  <a:gd name="T48" fmla="*/ 133 w 640"/>
                  <a:gd name="T49" fmla="*/ 183 h 668"/>
                  <a:gd name="T50" fmla="*/ 134 w 640"/>
                  <a:gd name="T51" fmla="*/ 183 h 668"/>
                  <a:gd name="T52" fmla="*/ 113 w 640"/>
                  <a:gd name="T53" fmla="*/ 140 h 668"/>
                  <a:gd name="T54" fmla="*/ 137 w 640"/>
                  <a:gd name="T55" fmla="*/ 115 h 668"/>
                  <a:gd name="T56" fmla="*/ 8 w 640"/>
                  <a:gd name="T57" fmla="*/ 29 h 668"/>
                  <a:gd name="T58" fmla="*/ 31 w 640"/>
                  <a:gd name="T59" fmla="*/ 69 h 668"/>
                  <a:gd name="T60" fmla="*/ 31 w 640"/>
                  <a:gd name="T61" fmla="*/ 69 h 668"/>
                  <a:gd name="T62" fmla="*/ 8 w 640"/>
                  <a:gd name="T63" fmla="*/ 29 h 668"/>
                  <a:gd name="T64" fmla="*/ 33 w 640"/>
                  <a:gd name="T65" fmla="*/ 0 h 6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40" h="668">
                    <a:moveTo>
                      <a:pt x="639" y="667"/>
                    </a:moveTo>
                    <a:cubicBezTo>
                      <a:pt x="638" y="667"/>
                      <a:pt x="638" y="667"/>
                      <a:pt x="638" y="667"/>
                    </a:cubicBezTo>
                    <a:cubicBezTo>
                      <a:pt x="639" y="667"/>
                      <a:pt x="639" y="667"/>
                      <a:pt x="639" y="667"/>
                    </a:cubicBezTo>
                    <a:cubicBezTo>
                      <a:pt x="639" y="668"/>
                      <a:pt x="639" y="668"/>
                      <a:pt x="639" y="668"/>
                    </a:cubicBezTo>
                    <a:cubicBezTo>
                      <a:pt x="640" y="667"/>
                      <a:pt x="640" y="667"/>
                      <a:pt x="640" y="667"/>
                    </a:cubicBezTo>
                    <a:cubicBezTo>
                      <a:pt x="639" y="667"/>
                      <a:pt x="639" y="667"/>
                      <a:pt x="639" y="667"/>
                    </a:cubicBezTo>
                    <a:moveTo>
                      <a:pt x="548" y="569"/>
                    </a:moveTo>
                    <a:cubicBezTo>
                      <a:pt x="541" y="575"/>
                      <a:pt x="534" y="580"/>
                      <a:pt x="526" y="585"/>
                    </a:cubicBezTo>
                    <a:cubicBezTo>
                      <a:pt x="515" y="591"/>
                      <a:pt x="512" y="606"/>
                      <a:pt x="520" y="618"/>
                    </a:cubicBezTo>
                    <a:cubicBezTo>
                      <a:pt x="525" y="626"/>
                      <a:pt x="534" y="631"/>
                      <a:pt x="542" y="631"/>
                    </a:cubicBezTo>
                    <a:cubicBezTo>
                      <a:pt x="542" y="631"/>
                      <a:pt x="543" y="631"/>
                      <a:pt x="543" y="631"/>
                    </a:cubicBezTo>
                    <a:cubicBezTo>
                      <a:pt x="543" y="631"/>
                      <a:pt x="543" y="631"/>
                      <a:pt x="543" y="631"/>
                    </a:cubicBezTo>
                    <a:cubicBezTo>
                      <a:pt x="534" y="631"/>
                      <a:pt x="525" y="626"/>
                      <a:pt x="520" y="618"/>
                    </a:cubicBezTo>
                    <a:cubicBezTo>
                      <a:pt x="513" y="606"/>
                      <a:pt x="516" y="591"/>
                      <a:pt x="527" y="585"/>
                    </a:cubicBezTo>
                    <a:cubicBezTo>
                      <a:pt x="534" y="580"/>
                      <a:pt x="542" y="575"/>
                      <a:pt x="549" y="570"/>
                    </a:cubicBezTo>
                    <a:cubicBezTo>
                      <a:pt x="548" y="569"/>
                      <a:pt x="548" y="569"/>
                      <a:pt x="548" y="569"/>
                    </a:cubicBezTo>
                    <a:moveTo>
                      <a:pt x="447" y="458"/>
                    </a:moveTo>
                    <a:cubicBezTo>
                      <a:pt x="440" y="464"/>
                      <a:pt x="432" y="469"/>
                      <a:pt x="424" y="473"/>
                    </a:cubicBezTo>
                    <a:cubicBezTo>
                      <a:pt x="413" y="480"/>
                      <a:pt x="410" y="495"/>
                      <a:pt x="417" y="507"/>
                    </a:cubicBezTo>
                    <a:cubicBezTo>
                      <a:pt x="423" y="515"/>
                      <a:pt x="432" y="520"/>
                      <a:pt x="440" y="520"/>
                    </a:cubicBezTo>
                    <a:cubicBezTo>
                      <a:pt x="440" y="520"/>
                      <a:pt x="440" y="520"/>
                      <a:pt x="441" y="520"/>
                    </a:cubicBezTo>
                    <a:cubicBezTo>
                      <a:pt x="441" y="520"/>
                      <a:pt x="441" y="520"/>
                      <a:pt x="441" y="520"/>
                    </a:cubicBezTo>
                    <a:cubicBezTo>
                      <a:pt x="432" y="520"/>
                      <a:pt x="423" y="515"/>
                      <a:pt x="418" y="507"/>
                    </a:cubicBezTo>
                    <a:cubicBezTo>
                      <a:pt x="411" y="495"/>
                      <a:pt x="414" y="480"/>
                      <a:pt x="425" y="473"/>
                    </a:cubicBezTo>
                    <a:cubicBezTo>
                      <a:pt x="433" y="469"/>
                      <a:pt x="440" y="464"/>
                      <a:pt x="448" y="458"/>
                    </a:cubicBezTo>
                    <a:cubicBezTo>
                      <a:pt x="447" y="458"/>
                      <a:pt x="447" y="458"/>
                      <a:pt x="447" y="458"/>
                    </a:cubicBezTo>
                    <a:moveTo>
                      <a:pt x="343" y="342"/>
                    </a:moveTo>
                    <a:cubicBezTo>
                      <a:pt x="335" y="349"/>
                      <a:pt x="326" y="356"/>
                      <a:pt x="318" y="362"/>
                    </a:cubicBezTo>
                    <a:cubicBezTo>
                      <a:pt x="308" y="370"/>
                      <a:pt x="307" y="385"/>
                      <a:pt x="315" y="397"/>
                    </a:cubicBezTo>
                    <a:cubicBezTo>
                      <a:pt x="321" y="404"/>
                      <a:pt x="329" y="408"/>
                      <a:pt x="337" y="408"/>
                    </a:cubicBezTo>
                    <a:cubicBezTo>
                      <a:pt x="337" y="408"/>
                      <a:pt x="337" y="408"/>
                      <a:pt x="337" y="408"/>
                    </a:cubicBezTo>
                    <a:cubicBezTo>
                      <a:pt x="337" y="408"/>
                      <a:pt x="337" y="408"/>
                      <a:pt x="337" y="408"/>
                    </a:cubicBezTo>
                    <a:cubicBezTo>
                      <a:pt x="329" y="408"/>
                      <a:pt x="321" y="404"/>
                      <a:pt x="316" y="397"/>
                    </a:cubicBezTo>
                    <a:cubicBezTo>
                      <a:pt x="307" y="385"/>
                      <a:pt x="309" y="370"/>
                      <a:pt x="319" y="362"/>
                    </a:cubicBezTo>
                    <a:cubicBezTo>
                      <a:pt x="327" y="356"/>
                      <a:pt x="335" y="349"/>
                      <a:pt x="343" y="343"/>
                    </a:cubicBezTo>
                    <a:cubicBezTo>
                      <a:pt x="343" y="342"/>
                      <a:pt x="343" y="342"/>
                      <a:pt x="343" y="342"/>
                    </a:cubicBezTo>
                    <a:moveTo>
                      <a:pt x="241" y="229"/>
                    </a:moveTo>
                    <a:cubicBezTo>
                      <a:pt x="234" y="236"/>
                      <a:pt x="225" y="244"/>
                      <a:pt x="216" y="252"/>
                    </a:cubicBezTo>
                    <a:cubicBezTo>
                      <a:pt x="207" y="261"/>
                      <a:pt x="207" y="277"/>
                      <a:pt x="217" y="287"/>
                    </a:cubicBezTo>
                    <a:cubicBezTo>
                      <a:pt x="222" y="293"/>
                      <a:pt x="229" y="296"/>
                      <a:pt x="236" y="296"/>
                    </a:cubicBezTo>
                    <a:cubicBezTo>
                      <a:pt x="236" y="296"/>
                      <a:pt x="236" y="296"/>
                      <a:pt x="236" y="296"/>
                    </a:cubicBezTo>
                    <a:cubicBezTo>
                      <a:pt x="236" y="296"/>
                      <a:pt x="237" y="296"/>
                      <a:pt x="237" y="296"/>
                    </a:cubicBezTo>
                    <a:cubicBezTo>
                      <a:pt x="230" y="296"/>
                      <a:pt x="223" y="293"/>
                      <a:pt x="217" y="287"/>
                    </a:cubicBezTo>
                    <a:cubicBezTo>
                      <a:pt x="207" y="277"/>
                      <a:pt x="207" y="261"/>
                      <a:pt x="217" y="252"/>
                    </a:cubicBezTo>
                    <a:cubicBezTo>
                      <a:pt x="226" y="244"/>
                      <a:pt x="234" y="236"/>
                      <a:pt x="241" y="230"/>
                    </a:cubicBezTo>
                    <a:cubicBezTo>
                      <a:pt x="241" y="229"/>
                      <a:pt x="241" y="229"/>
                      <a:pt x="241" y="229"/>
                    </a:cubicBezTo>
                    <a:moveTo>
                      <a:pt x="137" y="115"/>
                    </a:moveTo>
                    <a:cubicBezTo>
                      <a:pt x="129" y="123"/>
                      <a:pt x="120" y="132"/>
                      <a:pt x="112" y="140"/>
                    </a:cubicBezTo>
                    <a:cubicBezTo>
                      <a:pt x="103" y="150"/>
                      <a:pt x="105" y="166"/>
                      <a:pt x="115" y="175"/>
                    </a:cubicBezTo>
                    <a:cubicBezTo>
                      <a:pt x="121" y="180"/>
                      <a:pt x="127" y="183"/>
                      <a:pt x="133" y="183"/>
                    </a:cubicBezTo>
                    <a:cubicBezTo>
                      <a:pt x="133" y="183"/>
                      <a:pt x="134" y="183"/>
                      <a:pt x="134" y="183"/>
                    </a:cubicBezTo>
                    <a:cubicBezTo>
                      <a:pt x="134" y="183"/>
                      <a:pt x="134" y="183"/>
                      <a:pt x="134" y="183"/>
                    </a:cubicBezTo>
                    <a:cubicBezTo>
                      <a:pt x="128" y="183"/>
                      <a:pt x="121" y="180"/>
                      <a:pt x="116" y="175"/>
                    </a:cubicBezTo>
                    <a:cubicBezTo>
                      <a:pt x="106" y="166"/>
                      <a:pt x="104" y="150"/>
                      <a:pt x="113" y="140"/>
                    </a:cubicBezTo>
                    <a:cubicBezTo>
                      <a:pt x="121" y="132"/>
                      <a:pt x="129" y="123"/>
                      <a:pt x="138" y="115"/>
                    </a:cubicBezTo>
                    <a:cubicBezTo>
                      <a:pt x="137" y="115"/>
                      <a:pt x="137" y="115"/>
                      <a:pt x="137" y="115"/>
                    </a:cubicBezTo>
                    <a:moveTo>
                      <a:pt x="33" y="0"/>
                    </a:moveTo>
                    <a:cubicBezTo>
                      <a:pt x="24" y="9"/>
                      <a:pt x="15" y="19"/>
                      <a:pt x="8" y="29"/>
                    </a:cubicBezTo>
                    <a:cubicBezTo>
                      <a:pt x="0" y="39"/>
                      <a:pt x="3" y="55"/>
                      <a:pt x="15" y="64"/>
                    </a:cubicBezTo>
                    <a:cubicBezTo>
                      <a:pt x="20" y="67"/>
                      <a:pt x="25" y="69"/>
                      <a:pt x="31" y="69"/>
                    </a:cubicBezTo>
                    <a:cubicBezTo>
                      <a:pt x="31" y="69"/>
                      <a:pt x="31" y="69"/>
                      <a:pt x="31" y="69"/>
                    </a:cubicBezTo>
                    <a:cubicBezTo>
                      <a:pt x="31" y="69"/>
                      <a:pt x="31" y="69"/>
                      <a:pt x="31" y="69"/>
                    </a:cubicBezTo>
                    <a:cubicBezTo>
                      <a:pt x="26" y="69"/>
                      <a:pt x="20" y="67"/>
                      <a:pt x="15" y="64"/>
                    </a:cubicBezTo>
                    <a:cubicBezTo>
                      <a:pt x="4" y="55"/>
                      <a:pt x="1" y="39"/>
                      <a:pt x="8" y="29"/>
                    </a:cubicBezTo>
                    <a:cubicBezTo>
                      <a:pt x="16" y="19"/>
                      <a:pt x="24" y="9"/>
                      <a:pt x="33" y="0"/>
                    </a:cubicBezTo>
                    <a:cubicBezTo>
                      <a:pt x="33" y="0"/>
                      <a:pt x="33" y="0"/>
                      <a:pt x="33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2" name="Freeform 637"/>
              <p:cNvSpPr>
                <a:spLocks/>
              </p:cNvSpPr>
              <p:nvPr/>
            </p:nvSpPr>
            <p:spPr bwMode="auto">
              <a:xfrm>
                <a:off x="447" y="2425"/>
                <a:ext cx="51" cy="109"/>
              </a:xfrm>
              <a:custGeom>
                <a:avLst/>
                <a:gdLst>
                  <a:gd name="T0" fmla="*/ 32 w 33"/>
                  <a:gd name="T1" fmla="*/ 0 h 69"/>
                  <a:gd name="T2" fmla="*/ 7 w 33"/>
                  <a:gd name="T3" fmla="*/ 29 h 69"/>
                  <a:gd name="T4" fmla="*/ 14 w 33"/>
                  <a:gd name="T5" fmla="*/ 64 h 69"/>
                  <a:gd name="T6" fmla="*/ 30 w 33"/>
                  <a:gd name="T7" fmla="*/ 69 h 69"/>
                  <a:gd name="T8" fmla="*/ 30 w 33"/>
                  <a:gd name="T9" fmla="*/ 69 h 69"/>
                  <a:gd name="T10" fmla="*/ 31 w 33"/>
                  <a:gd name="T11" fmla="*/ 69 h 69"/>
                  <a:gd name="T12" fmla="*/ 15 w 33"/>
                  <a:gd name="T13" fmla="*/ 64 h 69"/>
                  <a:gd name="T14" fmla="*/ 8 w 33"/>
                  <a:gd name="T15" fmla="*/ 29 h 69"/>
                  <a:gd name="T16" fmla="*/ 33 w 33"/>
                  <a:gd name="T17" fmla="*/ 0 h 69"/>
                  <a:gd name="T18" fmla="*/ 32 w 33"/>
                  <a:gd name="T1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" h="69">
                    <a:moveTo>
                      <a:pt x="32" y="0"/>
                    </a:moveTo>
                    <a:cubicBezTo>
                      <a:pt x="23" y="9"/>
                      <a:pt x="14" y="19"/>
                      <a:pt x="7" y="29"/>
                    </a:cubicBezTo>
                    <a:cubicBezTo>
                      <a:pt x="0" y="39"/>
                      <a:pt x="3" y="55"/>
                      <a:pt x="14" y="64"/>
                    </a:cubicBezTo>
                    <a:cubicBezTo>
                      <a:pt x="19" y="68"/>
                      <a:pt x="25" y="69"/>
                      <a:pt x="30" y="69"/>
                    </a:cubicBezTo>
                    <a:cubicBezTo>
                      <a:pt x="30" y="69"/>
                      <a:pt x="30" y="69"/>
                      <a:pt x="30" y="69"/>
                    </a:cubicBezTo>
                    <a:cubicBezTo>
                      <a:pt x="31" y="69"/>
                      <a:pt x="31" y="69"/>
                      <a:pt x="31" y="69"/>
                    </a:cubicBezTo>
                    <a:cubicBezTo>
                      <a:pt x="25" y="69"/>
                      <a:pt x="20" y="68"/>
                      <a:pt x="15" y="64"/>
                    </a:cubicBezTo>
                    <a:cubicBezTo>
                      <a:pt x="4" y="55"/>
                      <a:pt x="0" y="39"/>
                      <a:pt x="8" y="29"/>
                    </a:cubicBezTo>
                    <a:cubicBezTo>
                      <a:pt x="15" y="19"/>
                      <a:pt x="24" y="9"/>
                      <a:pt x="33" y="0"/>
                    </a:cubicBezTo>
                    <a:cubicBezTo>
                      <a:pt x="32" y="0"/>
                      <a:pt x="32" y="0"/>
                      <a:pt x="32" y="0"/>
                    </a:cubicBezTo>
                  </a:path>
                </a:pathLst>
              </a:custGeom>
              <a:solidFill>
                <a:srgbClr val="D7D7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3" name="Freeform 638"/>
              <p:cNvSpPr>
                <a:spLocks/>
              </p:cNvSpPr>
              <p:nvPr/>
            </p:nvSpPr>
            <p:spPr bwMode="auto">
              <a:xfrm>
                <a:off x="1435" y="1354"/>
                <a:ext cx="3" cy="1"/>
              </a:xfrm>
              <a:custGeom>
                <a:avLst/>
                <a:gdLst>
                  <a:gd name="T0" fmla="*/ 1 w 3"/>
                  <a:gd name="T1" fmla="*/ 0 h 1"/>
                  <a:gd name="T2" fmla="*/ 1 w 3"/>
                  <a:gd name="T3" fmla="*/ 0 h 1"/>
                  <a:gd name="T4" fmla="*/ 0 w 3"/>
                  <a:gd name="T5" fmla="*/ 1 h 1"/>
                  <a:gd name="T6" fmla="*/ 0 w 3"/>
                  <a:gd name="T7" fmla="*/ 1 h 1"/>
                  <a:gd name="T8" fmla="*/ 3 w 3"/>
                  <a:gd name="T9" fmla="*/ 0 h 1"/>
                  <a:gd name="T10" fmla="*/ 1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BFBB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4" name="Freeform 639"/>
              <p:cNvSpPr>
                <a:spLocks/>
              </p:cNvSpPr>
              <p:nvPr/>
            </p:nvSpPr>
            <p:spPr bwMode="auto">
              <a:xfrm>
                <a:off x="1435" y="1354"/>
                <a:ext cx="3" cy="1"/>
              </a:xfrm>
              <a:custGeom>
                <a:avLst/>
                <a:gdLst>
                  <a:gd name="T0" fmla="*/ 1 w 3"/>
                  <a:gd name="T1" fmla="*/ 0 h 1"/>
                  <a:gd name="T2" fmla="*/ 1 w 3"/>
                  <a:gd name="T3" fmla="*/ 0 h 1"/>
                  <a:gd name="T4" fmla="*/ 0 w 3"/>
                  <a:gd name="T5" fmla="*/ 1 h 1"/>
                  <a:gd name="T6" fmla="*/ 0 w 3"/>
                  <a:gd name="T7" fmla="*/ 1 h 1"/>
                  <a:gd name="T8" fmla="*/ 3 w 3"/>
                  <a:gd name="T9" fmla="*/ 0 h 1"/>
                  <a:gd name="T10" fmla="*/ 1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3" y="0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5" name="Freeform 640"/>
              <p:cNvSpPr>
                <a:spLocks noEditPoints="1"/>
              </p:cNvSpPr>
              <p:nvPr/>
            </p:nvSpPr>
            <p:spPr bwMode="auto">
              <a:xfrm>
                <a:off x="605" y="2601"/>
                <a:ext cx="1004" cy="1050"/>
              </a:xfrm>
              <a:custGeom>
                <a:avLst/>
                <a:gdLst>
                  <a:gd name="T0" fmla="*/ 638 w 639"/>
                  <a:gd name="T1" fmla="*/ 667 h 668"/>
                  <a:gd name="T2" fmla="*/ 639 w 639"/>
                  <a:gd name="T3" fmla="*/ 668 h 668"/>
                  <a:gd name="T4" fmla="*/ 638 w 639"/>
                  <a:gd name="T5" fmla="*/ 666 h 668"/>
                  <a:gd name="T6" fmla="*/ 526 w 639"/>
                  <a:gd name="T7" fmla="*/ 585 h 668"/>
                  <a:gd name="T8" fmla="*/ 542 w 639"/>
                  <a:gd name="T9" fmla="*/ 631 h 668"/>
                  <a:gd name="T10" fmla="*/ 543 w 639"/>
                  <a:gd name="T11" fmla="*/ 631 h 668"/>
                  <a:gd name="T12" fmla="*/ 527 w 639"/>
                  <a:gd name="T13" fmla="*/ 585 h 668"/>
                  <a:gd name="T14" fmla="*/ 548 w 639"/>
                  <a:gd name="T15" fmla="*/ 570 h 668"/>
                  <a:gd name="T16" fmla="*/ 424 w 639"/>
                  <a:gd name="T17" fmla="*/ 473 h 668"/>
                  <a:gd name="T18" fmla="*/ 440 w 639"/>
                  <a:gd name="T19" fmla="*/ 520 h 668"/>
                  <a:gd name="T20" fmla="*/ 440 w 639"/>
                  <a:gd name="T21" fmla="*/ 520 h 668"/>
                  <a:gd name="T22" fmla="*/ 425 w 639"/>
                  <a:gd name="T23" fmla="*/ 473 h 668"/>
                  <a:gd name="T24" fmla="*/ 447 w 639"/>
                  <a:gd name="T25" fmla="*/ 458 h 668"/>
                  <a:gd name="T26" fmla="*/ 318 w 639"/>
                  <a:gd name="T27" fmla="*/ 362 h 668"/>
                  <a:gd name="T28" fmla="*/ 336 w 639"/>
                  <a:gd name="T29" fmla="*/ 408 h 668"/>
                  <a:gd name="T30" fmla="*/ 337 w 639"/>
                  <a:gd name="T31" fmla="*/ 408 h 668"/>
                  <a:gd name="T32" fmla="*/ 319 w 639"/>
                  <a:gd name="T33" fmla="*/ 362 h 668"/>
                  <a:gd name="T34" fmla="*/ 342 w 639"/>
                  <a:gd name="T35" fmla="*/ 343 h 668"/>
                  <a:gd name="T36" fmla="*/ 216 w 639"/>
                  <a:gd name="T37" fmla="*/ 252 h 668"/>
                  <a:gd name="T38" fmla="*/ 236 w 639"/>
                  <a:gd name="T39" fmla="*/ 296 h 668"/>
                  <a:gd name="T40" fmla="*/ 236 w 639"/>
                  <a:gd name="T41" fmla="*/ 296 h 668"/>
                  <a:gd name="T42" fmla="*/ 216 w 639"/>
                  <a:gd name="T43" fmla="*/ 252 h 668"/>
                  <a:gd name="T44" fmla="*/ 240 w 639"/>
                  <a:gd name="T45" fmla="*/ 230 h 668"/>
                  <a:gd name="T46" fmla="*/ 112 w 639"/>
                  <a:gd name="T47" fmla="*/ 140 h 668"/>
                  <a:gd name="T48" fmla="*/ 133 w 639"/>
                  <a:gd name="T49" fmla="*/ 183 h 668"/>
                  <a:gd name="T50" fmla="*/ 134 w 639"/>
                  <a:gd name="T51" fmla="*/ 183 h 668"/>
                  <a:gd name="T52" fmla="*/ 112 w 639"/>
                  <a:gd name="T53" fmla="*/ 140 h 668"/>
                  <a:gd name="T54" fmla="*/ 137 w 639"/>
                  <a:gd name="T55" fmla="*/ 115 h 668"/>
                  <a:gd name="T56" fmla="*/ 7 w 639"/>
                  <a:gd name="T57" fmla="*/ 29 h 668"/>
                  <a:gd name="T58" fmla="*/ 30 w 639"/>
                  <a:gd name="T59" fmla="*/ 69 h 668"/>
                  <a:gd name="T60" fmla="*/ 31 w 639"/>
                  <a:gd name="T61" fmla="*/ 69 h 668"/>
                  <a:gd name="T62" fmla="*/ 8 w 639"/>
                  <a:gd name="T63" fmla="*/ 29 h 668"/>
                  <a:gd name="T64" fmla="*/ 32 w 639"/>
                  <a:gd name="T65" fmla="*/ 0 h 6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39" h="668">
                    <a:moveTo>
                      <a:pt x="638" y="666"/>
                    </a:moveTo>
                    <a:cubicBezTo>
                      <a:pt x="638" y="667"/>
                      <a:pt x="638" y="667"/>
                      <a:pt x="638" y="667"/>
                    </a:cubicBezTo>
                    <a:cubicBezTo>
                      <a:pt x="639" y="667"/>
                      <a:pt x="639" y="667"/>
                      <a:pt x="639" y="667"/>
                    </a:cubicBezTo>
                    <a:cubicBezTo>
                      <a:pt x="639" y="668"/>
                      <a:pt x="639" y="668"/>
                      <a:pt x="639" y="668"/>
                    </a:cubicBezTo>
                    <a:cubicBezTo>
                      <a:pt x="639" y="667"/>
                      <a:pt x="639" y="667"/>
                      <a:pt x="639" y="667"/>
                    </a:cubicBezTo>
                    <a:cubicBezTo>
                      <a:pt x="638" y="666"/>
                      <a:pt x="638" y="666"/>
                      <a:pt x="638" y="666"/>
                    </a:cubicBezTo>
                    <a:moveTo>
                      <a:pt x="548" y="570"/>
                    </a:moveTo>
                    <a:cubicBezTo>
                      <a:pt x="541" y="575"/>
                      <a:pt x="533" y="580"/>
                      <a:pt x="526" y="585"/>
                    </a:cubicBezTo>
                    <a:cubicBezTo>
                      <a:pt x="515" y="591"/>
                      <a:pt x="512" y="606"/>
                      <a:pt x="519" y="618"/>
                    </a:cubicBezTo>
                    <a:cubicBezTo>
                      <a:pt x="524" y="626"/>
                      <a:pt x="533" y="631"/>
                      <a:pt x="542" y="631"/>
                    </a:cubicBezTo>
                    <a:cubicBezTo>
                      <a:pt x="542" y="631"/>
                      <a:pt x="542" y="631"/>
                      <a:pt x="542" y="631"/>
                    </a:cubicBezTo>
                    <a:cubicBezTo>
                      <a:pt x="542" y="631"/>
                      <a:pt x="542" y="631"/>
                      <a:pt x="543" y="631"/>
                    </a:cubicBezTo>
                    <a:cubicBezTo>
                      <a:pt x="534" y="631"/>
                      <a:pt x="525" y="626"/>
                      <a:pt x="520" y="618"/>
                    </a:cubicBezTo>
                    <a:cubicBezTo>
                      <a:pt x="512" y="606"/>
                      <a:pt x="515" y="591"/>
                      <a:pt x="527" y="585"/>
                    </a:cubicBezTo>
                    <a:cubicBezTo>
                      <a:pt x="534" y="581"/>
                      <a:pt x="541" y="575"/>
                      <a:pt x="548" y="570"/>
                    </a:cubicBezTo>
                    <a:cubicBezTo>
                      <a:pt x="548" y="570"/>
                      <a:pt x="548" y="570"/>
                      <a:pt x="548" y="570"/>
                    </a:cubicBezTo>
                    <a:moveTo>
                      <a:pt x="447" y="458"/>
                    </a:moveTo>
                    <a:cubicBezTo>
                      <a:pt x="439" y="464"/>
                      <a:pt x="432" y="469"/>
                      <a:pt x="424" y="473"/>
                    </a:cubicBezTo>
                    <a:cubicBezTo>
                      <a:pt x="413" y="480"/>
                      <a:pt x="410" y="495"/>
                      <a:pt x="417" y="507"/>
                    </a:cubicBezTo>
                    <a:cubicBezTo>
                      <a:pt x="422" y="515"/>
                      <a:pt x="431" y="520"/>
                      <a:pt x="440" y="520"/>
                    </a:cubicBezTo>
                    <a:cubicBezTo>
                      <a:pt x="440" y="520"/>
                      <a:pt x="440" y="520"/>
                      <a:pt x="440" y="520"/>
                    </a:cubicBezTo>
                    <a:cubicBezTo>
                      <a:pt x="440" y="520"/>
                      <a:pt x="440" y="520"/>
                      <a:pt x="440" y="520"/>
                    </a:cubicBezTo>
                    <a:cubicBezTo>
                      <a:pt x="432" y="520"/>
                      <a:pt x="423" y="515"/>
                      <a:pt x="418" y="507"/>
                    </a:cubicBezTo>
                    <a:cubicBezTo>
                      <a:pt x="410" y="495"/>
                      <a:pt x="413" y="480"/>
                      <a:pt x="425" y="473"/>
                    </a:cubicBezTo>
                    <a:cubicBezTo>
                      <a:pt x="432" y="469"/>
                      <a:pt x="440" y="464"/>
                      <a:pt x="447" y="458"/>
                    </a:cubicBezTo>
                    <a:cubicBezTo>
                      <a:pt x="447" y="458"/>
                      <a:pt x="447" y="458"/>
                      <a:pt x="447" y="458"/>
                    </a:cubicBezTo>
                    <a:moveTo>
                      <a:pt x="342" y="343"/>
                    </a:moveTo>
                    <a:cubicBezTo>
                      <a:pt x="334" y="349"/>
                      <a:pt x="326" y="356"/>
                      <a:pt x="318" y="362"/>
                    </a:cubicBezTo>
                    <a:cubicBezTo>
                      <a:pt x="308" y="370"/>
                      <a:pt x="306" y="385"/>
                      <a:pt x="315" y="397"/>
                    </a:cubicBezTo>
                    <a:cubicBezTo>
                      <a:pt x="320" y="404"/>
                      <a:pt x="328" y="408"/>
                      <a:pt x="336" y="408"/>
                    </a:cubicBezTo>
                    <a:cubicBezTo>
                      <a:pt x="336" y="408"/>
                      <a:pt x="336" y="408"/>
                      <a:pt x="336" y="408"/>
                    </a:cubicBezTo>
                    <a:cubicBezTo>
                      <a:pt x="337" y="408"/>
                      <a:pt x="337" y="408"/>
                      <a:pt x="337" y="408"/>
                    </a:cubicBezTo>
                    <a:cubicBezTo>
                      <a:pt x="329" y="408"/>
                      <a:pt x="321" y="404"/>
                      <a:pt x="316" y="397"/>
                    </a:cubicBezTo>
                    <a:cubicBezTo>
                      <a:pt x="307" y="385"/>
                      <a:pt x="308" y="370"/>
                      <a:pt x="319" y="362"/>
                    </a:cubicBezTo>
                    <a:cubicBezTo>
                      <a:pt x="327" y="356"/>
                      <a:pt x="335" y="350"/>
                      <a:pt x="343" y="343"/>
                    </a:cubicBezTo>
                    <a:cubicBezTo>
                      <a:pt x="342" y="343"/>
                      <a:pt x="342" y="343"/>
                      <a:pt x="342" y="343"/>
                    </a:cubicBezTo>
                    <a:moveTo>
                      <a:pt x="240" y="230"/>
                    </a:moveTo>
                    <a:cubicBezTo>
                      <a:pt x="233" y="236"/>
                      <a:pt x="225" y="244"/>
                      <a:pt x="216" y="252"/>
                    </a:cubicBezTo>
                    <a:cubicBezTo>
                      <a:pt x="206" y="261"/>
                      <a:pt x="206" y="277"/>
                      <a:pt x="216" y="287"/>
                    </a:cubicBezTo>
                    <a:cubicBezTo>
                      <a:pt x="222" y="293"/>
                      <a:pt x="229" y="296"/>
                      <a:pt x="236" y="296"/>
                    </a:cubicBezTo>
                    <a:cubicBezTo>
                      <a:pt x="236" y="296"/>
                      <a:pt x="236" y="296"/>
                      <a:pt x="236" y="296"/>
                    </a:cubicBezTo>
                    <a:cubicBezTo>
                      <a:pt x="236" y="296"/>
                      <a:pt x="236" y="296"/>
                      <a:pt x="236" y="296"/>
                    </a:cubicBezTo>
                    <a:cubicBezTo>
                      <a:pt x="229" y="296"/>
                      <a:pt x="222" y="293"/>
                      <a:pt x="217" y="287"/>
                    </a:cubicBezTo>
                    <a:cubicBezTo>
                      <a:pt x="207" y="277"/>
                      <a:pt x="207" y="261"/>
                      <a:pt x="216" y="252"/>
                    </a:cubicBezTo>
                    <a:cubicBezTo>
                      <a:pt x="225" y="244"/>
                      <a:pt x="233" y="237"/>
                      <a:pt x="241" y="230"/>
                    </a:cubicBezTo>
                    <a:cubicBezTo>
                      <a:pt x="240" y="230"/>
                      <a:pt x="240" y="230"/>
                      <a:pt x="240" y="230"/>
                    </a:cubicBezTo>
                    <a:moveTo>
                      <a:pt x="137" y="115"/>
                    </a:moveTo>
                    <a:cubicBezTo>
                      <a:pt x="128" y="123"/>
                      <a:pt x="120" y="132"/>
                      <a:pt x="112" y="140"/>
                    </a:cubicBezTo>
                    <a:cubicBezTo>
                      <a:pt x="103" y="150"/>
                      <a:pt x="105" y="166"/>
                      <a:pt x="115" y="175"/>
                    </a:cubicBezTo>
                    <a:cubicBezTo>
                      <a:pt x="120" y="180"/>
                      <a:pt x="127" y="183"/>
                      <a:pt x="133" y="183"/>
                    </a:cubicBezTo>
                    <a:cubicBezTo>
                      <a:pt x="133" y="183"/>
                      <a:pt x="133" y="183"/>
                      <a:pt x="133" y="183"/>
                    </a:cubicBezTo>
                    <a:cubicBezTo>
                      <a:pt x="133" y="183"/>
                      <a:pt x="134" y="183"/>
                      <a:pt x="134" y="183"/>
                    </a:cubicBezTo>
                    <a:cubicBezTo>
                      <a:pt x="127" y="183"/>
                      <a:pt x="121" y="180"/>
                      <a:pt x="116" y="175"/>
                    </a:cubicBezTo>
                    <a:cubicBezTo>
                      <a:pt x="105" y="166"/>
                      <a:pt x="104" y="150"/>
                      <a:pt x="112" y="140"/>
                    </a:cubicBezTo>
                    <a:cubicBezTo>
                      <a:pt x="120" y="132"/>
                      <a:pt x="129" y="123"/>
                      <a:pt x="137" y="115"/>
                    </a:cubicBezTo>
                    <a:cubicBezTo>
                      <a:pt x="137" y="115"/>
                      <a:pt x="137" y="115"/>
                      <a:pt x="137" y="115"/>
                    </a:cubicBezTo>
                    <a:moveTo>
                      <a:pt x="32" y="0"/>
                    </a:moveTo>
                    <a:cubicBezTo>
                      <a:pt x="23" y="9"/>
                      <a:pt x="15" y="19"/>
                      <a:pt x="7" y="29"/>
                    </a:cubicBezTo>
                    <a:cubicBezTo>
                      <a:pt x="0" y="39"/>
                      <a:pt x="3" y="55"/>
                      <a:pt x="14" y="64"/>
                    </a:cubicBezTo>
                    <a:cubicBezTo>
                      <a:pt x="19" y="67"/>
                      <a:pt x="25" y="69"/>
                      <a:pt x="30" y="69"/>
                    </a:cubicBezTo>
                    <a:cubicBezTo>
                      <a:pt x="30" y="69"/>
                      <a:pt x="30" y="69"/>
                      <a:pt x="31" y="69"/>
                    </a:cubicBezTo>
                    <a:cubicBezTo>
                      <a:pt x="31" y="69"/>
                      <a:pt x="31" y="69"/>
                      <a:pt x="31" y="69"/>
                    </a:cubicBezTo>
                    <a:cubicBezTo>
                      <a:pt x="26" y="69"/>
                      <a:pt x="20" y="67"/>
                      <a:pt x="15" y="64"/>
                    </a:cubicBezTo>
                    <a:cubicBezTo>
                      <a:pt x="4" y="55"/>
                      <a:pt x="1" y="39"/>
                      <a:pt x="8" y="29"/>
                    </a:cubicBezTo>
                    <a:cubicBezTo>
                      <a:pt x="15" y="19"/>
                      <a:pt x="24" y="9"/>
                      <a:pt x="33" y="0"/>
                    </a:cubicBezTo>
                    <a:cubicBezTo>
                      <a:pt x="32" y="0"/>
                      <a:pt x="32" y="0"/>
                      <a:pt x="32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6" name="Freeform 641"/>
              <p:cNvSpPr>
                <a:spLocks/>
              </p:cNvSpPr>
              <p:nvPr/>
            </p:nvSpPr>
            <p:spPr bwMode="auto">
              <a:xfrm>
                <a:off x="447" y="2425"/>
                <a:ext cx="51" cy="109"/>
              </a:xfrm>
              <a:custGeom>
                <a:avLst/>
                <a:gdLst>
                  <a:gd name="T0" fmla="*/ 33 w 33"/>
                  <a:gd name="T1" fmla="*/ 0 h 69"/>
                  <a:gd name="T2" fmla="*/ 8 w 33"/>
                  <a:gd name="T3" fmla="*/ 29 h 69"/>
                  <a:gd name="T4" fmla="*/ 15 w 33"/>
                  <a:gd name="T5" fmla="*/ 64 h 69"/>
                  <a:gd name="T6" fmla="*/ 31 w 33"/>
                  <a:gd name="T7" fmla="*/ 69 h 69"/>
                  <a:gd name="T8" fmla="*/ 31 w 33"/>
                  <a:gd name="T9" fmla="*/ 69 h 69"/>
                  <a:gd name="T10" fmla="*/ 31 w 33"/>
                  <a:gd name="T11" fmla="*/ 69 h 69"/>
                  <a:gd name="T12" fmla="*/ 16 w 33"/>
                  <a:gd name="T13" fmla="*/ 64 h 69"/>
                  <a:gd name="T14" fmla="*/ 9 w 33"/>
                  <a:gd name="T15" fmla="*/ 29 h 69"/>
                  <a:gd name="T16" fmla="*/ 33 w 33"/>
                  <a:gd name="T17" fmla="*/ 1 h 69"/>
                  <a:gd name="T18" fmla="*/ 33 w 33"/>
                  <a:gd name="T1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" h="69">
                    <a:moveTo>
                      <a:pt x="33" y="0"/>
                    </a:moveTo>
                    <a:cubicBezTo>
                      <a:pt x="24" y="9"/>
                      <a:pt x="15" y="19"/>
                      <a:pt x="8" y="29"/>
                    </a:cubicBezTo>
                    <a:cubicBezTo>
                      <a:pt x="0" y="39"/>
                      <a:pt x="4" y="55"/>
                      <a:pt x="15" y="64"/>
                    </a:cubicBezTo>
                    <a:cubicBezTo>
                      <a:pt x="20" y="68"/>
                      <a:pt x="25" y="69"/>
                      <a:pt x="31" y="69"/>
                    </a:cubicBezTo>
                    <a:cubicBezTo>
                      <a:pt x="31" y="69"/>
                      <a:pt x="31" y="69"/>
                      <a:pt x="31" y="69"/>
                    </a:cubicBezTo>
                    <a:cubicBezTo>
                      <a:pt x="31" y="69"/>
                      <a:pt x="31" y="69"/>
                      <a:pt x="31" y="69"/>
                    </a:cubicBezTo>
                    <a:cubicBezTo>
                      <a:pt x="26" y="69"/>
                      <a:pt x="20" y="68"/>
                      <a:pt x="16" y="64"/>
                    </a:cubicBezTo>
                    <a:cubicBezTo>
                      <a:pt x="4" y="55"/>
                      <a:pt x="1" y="39"/>
                      <a:pt x="9" y="29"/>
                    </a:cubicBezTo>
                    <a:cubicBezTo>
                      <a:pt x="15" y="19"/>
                      <a:pt x="24" y="9"/>
                      <a:pt x="33" y="1"/>
                    </a:cubicBezTo>
                    <a:cubicBezTo>
                      <a:pt x="33" y="0"/>
                      <a:pt x="33" y="0"/>
                      <a:pt x="33" y="0"/>
                    </a:cubicBezTo>
                  </a:path>
                </a:pathLst>
              </a:custGeom>
              <a:solidFill>
                <a:srgbClr val="D7D7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7" name="Freeform 642"/>
              <p:cNvSpPr>
                <a:spLocks/>
              </p:cNvSpPr>
              <p:nvPr/>
            </p:nvSpPr>
            <p:spPr bwMode="auto">
              <a:xfrm>
                <a:off x="1435" y="1354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3 w 3"/>
                  <a:gd name="T3" fmla="*/ 0 h 3"/>
                  <a:gd name="T4" fmla="*/ 0 w 3"/>
                  <a:gd name="T5" fmla="*/ 1 h 3"/>
                  <a:gd name="T6" fmla="*/ 0 w 3"/>
                  <a:gd name="T7" fmla="*/ 3 h 3"/>
                  <a:gd name="T8" fmla="*/ 3 w 3"/>
                  <a:gd name="T9" fmla="*/ 0 h 3"/>
                  <a:gd name="T10" fmla="*/ 3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FBB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8" name="Freeform 643"/>
              <p:cNvSpPr>
                <a:spLocks/>
              </p:cNvSpPr>
              <p:nvPr/>
            </p:nvSpPr>
            <p:spPr bwMode="auto">
              <a:xfrm>
                <a:off x="1435" y="1354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3 w 3"/>
                  <a:gd name="T3" fmla="*/ 0 h 3"/>
                  <a:gd name="T4" fmla="*/ 0 w 3"/>
                  <a:gd name="T5" fmla="*/ 1 h 3"/>
                  <a:gd name="T6" fmla="*/ 0 w 3"/>
                  <a:gd name="T7" fmla="*/ 3 h 3"/>
                  <a:gd name="T8" fmla="*/ 3 w 3"/>
                  <a:gd name="T9" fmla="*/ 0 h 3"/>
                  <a:gd name="T10" fmla="*/ 3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3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9" name="Freeform 644"/>
              <p:cNvSpPr>
                <a:spLocks noEditPoints="1"/>
              </p:cNvSpPr>
              <p:nvPr/>
            </p:nvSpPr>
            <p:spPr bwMode="auto">
              <a:xfrm>
                <a:off x="607" y="2601"/>
                <a:ext cx="1004" cy="1050"/>
              </a:xfrm>
              <a:custGeom>
                <a:avLst/>
                <a:gdLst>
                  <a:gd name="T0" fmla="*/ 637 w 639"/>
                  <a:gd name="T1" fmla="*/ 666 h 668"/>
                  <a:gd name="T2" fmla="*/ 638 w 639"/>
                  <a:gd name="T3" fmla="*/ 668 h 668"/>
                  <a:gd name="T4" fmla="*/ 637 w 639"/>
                  <a:gd name="T5" fmla="*/ 666 h 668"/>
                  <a:gd name="T6" fmla="*/ 526 w 639"/>
                  <a:gd name="T7" fmla="*/ 585 h 668"/>
                  <a:gd name="T8" fmla="*/ 542 w 639"/>
                  <a:gd name="T9" fmla="*/ 631 h 668"/>
                  <a:gd name="T10" fmla="*/ 542 w 639"/>
                  <a:gd name="T11" fmla="*/ 631 h 668"/>
                  <a:gd name="T12" fmla="*/ 526 w 639"/>
                  <a:gd name="T13" fmla="*/ 585 h 668"/>
                  <a:gd name="T14" fmla="*/ 547 w 639"/>
                  <a:gd name="T15" fmla="*/ 570 h 668"/>
                  <a:gd name="T16" fmla="*/ 424 w 639"/>
                  <a:gd name="T17" fmla="*/ 473 h 668"/>
                  <a:gd name="T18" fmla="*/ 439 w 639"/>
                  <a:gd name="T19" fmla="*/ 520 h 668"/>
                  <a:gd name="T20" fmla="*/ 440 w 639"/>
                  <a:gd name="T21" fmla="*/ 520 h 668"/>
                  <a:gd name="T22" fmla="*/ 424 w 639"/>
                  <a:gd name="T23" fmla="*/ 473 h 668"/>
                  <a:gd name="T24" fmla="*/ 446 w 639"/>
                  <a:gd name="T25" fmla="*/ 458 h 668"/>
                  <a:gd name="T26" fmla="*/ 318 w 639"/>
                  <a:gd name="T27" fmla="*/ 362 h 668"/>
                  <a:gd name="T28" fmla="*/ 336 w 639"/>
                  <a:gd name="T29" fmla="*/ 408 h 668"/>
                  <a:gd name="T30" fmla="*/ 336 w 639"/>
                  <a:gd name="T31" fmla="*/ 408 h 668"/>
                  <a:gd name="T32" fmla="*/ 318 w 639"/>
                  <a:gd name="T33" fmla="*/ 362 h 668"/>
                  <a:gd name="T34" fmla="*/ 342 w 639"/>
                  <a:gd name="T35" fmla="*/ 343 h 668"/>
                  <a:gd name="T36" fmla="*/ 215 w 639"/>
                  <a:gd name="T37" fmla="*/ 252 h 668"/>
                  <a:gd name="T38" fmla="*/ 235 w 639"/>
                  <a:gd name="T39" fmla="*/ 296 h 668"/>
                  <a:gd name="T40" fmla="*/ 236 w 639"/>
                  <a:gd name="T41" fmla="*/ 296 h 668"/>
                  <a:gd name="T42" fmla="*/ 216 w 639"/>
                  <a:gd name="T43" fmla="*/ 252 h 668"/>
                  <a:gd name="T44" fmla="*/ 240 w 639"/>
                  <a:gd name="T45" fmla="*/ 230 h 668"/>
                  <a:gd name="T46" fmla="*/ 111 w 639"/>
                  <a:gd name="T47" fmla="*/ 140 h 668"/>
                  <a:gd name="T48" fmla="*/ 133 w 639"/>
                  <a:gd name="T49" fmla="*/ 183 h 668"/>
                  <a:gd name="T50" fmla="*/ 133 w 639"/>
                  <a:gd name="T51" fmla="*/ 183 h 668"/>
                  <a:gd name="T52" fmla="*/ 112 w 639"/>
                  <a:gd name="T53" fmla="*/ 140 h 668"/>
                  <a:gd name="T54" fmla="*/ 136 w 639"/>
                  <a:gd name="T55" fmla="*/ 115 h 668"/>
                  <a:gd name="T56" fmla="*/ 7 w 639"/>
                  <a:gd name="T57" fmla="*/ 29 h 668"/>
                  <a:gd name="T58" fmla="*/ 30 w 639"/>
                  <a:gd name="T59" fmla="*/ 69 h 668"/>
                  <a:gd name="T60" fmla="*/ 31 w 639"/>
                  <a:gd name="T61" fmla="*/ 69 h 668"/>
                  <a:gd name="T62" fmla="*/ 8 w 639"/>
                  <a:gd name="T63" fmla="*/ 29 h 668"/>
                  <a:gd name="T64" fmla="*/ 32 w 639"/>
                  <a:gd name="T65" fmla="*/ 0 h 6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39" h="668">
                    <a:moveTo>
                      <a:pt x="637" y="666"/>
                    </a:moveTo>
                    <a:cubicBezTo>
                      <a:pt x="637" y="666"/>
                      <a:pt x="637" y="666"/>
                      <a:pt x="637" y="666"/>
                    </a:cubicBezTo>
                    <a:cubicBezTo>
                      <a:pt x="638" y="667"/>
                      <a:pt x="638" y="667"/>
                      <a:pt x="638" y="667"/>
                    </a:cubicBezTo>
                    <a:cubicBezTo>
                      <a:pt x="638" y="668"/>
                      <a:pt x="638" y="668"/>
                      <a:pt x="638" y="668"/>
                    </a:cubicBezTo>
                    <a:cubicBezTo>
                      <a:pt x="639" y="667"/>
                      <a:pt x="639" y="667"/>
                      <a:pt x="639" y="667"/>
                    </a:cubicBezTo>
                    <a:cubicBezTo>
                      <a:pt x="637" y="666"/>
                      <a:pt x="637" y="666"/>
                      <a:pt x="637" y="666"/>
                    </a:cubicBezTo>
                    <a:moveTo>
                      <a:pt x="547" y="570"/>
                    </a:moveTo>
                    <a:cubicBezTo>
                      <a:pt x="540" y="575"/>
                      <a:pt x="533" y="581"/>
                      <a:pt x="526" y="585"/>
                    </a:cubicBezTo>
                    <a:cubicBezTo>
                      <a:pt x="514" y="591"/>
                      <a:pt x="511" y="606"/>
                      <a:pt x="519" y="618"/>
                    </a:cubicBezTo>
                    <a:cubicBezTo>
                      <a:pt x="524" y="626"/>
                      <a:pt x="533" y="631"/>
                      <a:pt x="542" y="631"/>
                    </a:cubicBezTo>
                    <a:cubicBezTo>
                      <a:pt x="542" y="631"/>
                      <a:pt x="542" y="631"/>
                      <a:pt x="542" y="631"/>
                    </a:cubicBezTo>
                    <a:cubicBezTo>
                      <a:pt x="542" y="631"/>
                      <a:pt x="542" y="631"/>
                      <a:pt x="542" y="631"/>
                    </a:cubicBezTo>
                    <a:cubicBezTo>
                      <a:pt x="534" y="631"/>
                      <a:pt x="525" y="626"/>
                      <a:pt x="519" y="618"/>
                    </a:cubicBezTo>
                    <a:cubicBezTo>
                      <a:pt x="512" y="606"/>
                      <a:pt x="515" y="591"/>
                      <a:pt x="526" y="585"/>
                    </a:cubicBezTo>
                    <a:cubicBezTo>
                      <a:pt x="533" y="581"/>
                      <a:pt x="540" y="576"/>
                      <a:pt x="547" y="570"/>
                    </a:cubicBezTo>
                    <a:cubicBezTo>
                      <a:pt x="547" y="570"/>
                      <a:pt x="547" y="570"/>
                      <a:pt x="547" y="570"/>
                    </a:cubicBezTo>
                    <a:moveTo>
                      <a:pt x="446" y="458"/>
                    </a:moveTo>
                    <a:cubicBezTo>
                      <a:pt x="439" y="464"/>
                      <a:pt x="431" y="469"/>
                      <a:pt x="424" y="473"/>
                    </a:cubicBezTo>
                    <a:cubicBezTo>
                      <a:pt x="412" y="480"/>
                      <a:pt x="409" y="495"/>
                      <a:pt x="417" y="507"/>
                    </a:cubicBezTo>
                    <a:cubicBezTo>
                      <a:pt x="422" y="515"/>
                      <a:pt x="431" y="520"/>
                      <a:pt x="439" y="520"/>
                    </a:cubicBezTo>
                    <a:cubicBezTo>
                      <a:pt x="440" y="520"/>
                      <a:pt x="440" y="520"/>
                      <a:pt x="440" y="520"/>
                    </a:cubicBezTo>
                    <a:cubicBezTo>
                      <a:pt x="440" y="520"/>
                      <a:pt x="440" y="520"/>
                      <a:pt x="440" y="520"/>
                    </a:cubicBezTo>
                    <a:cubicBezTo>
                      <a:pt x="431" y="520"/>
                      <a:pt x="423" y="515"/>
                      <a:pt x="417" y="507"/>
                    </a:cubicBezTo>
                    <a:cubicBezTo>
                      <a:pt x="410" y="495"/>
                      <a:pt x="413" y="480"/>
                      <a:pt x="424" y="473"/>
                    </a:cubicBezTo>
                    <a:cubicBezTo>
                      <a:pt x="432" y="469"/>
                      <a:pt x="439" y="464"/>
                      <a:pt x="446" y="458"/>
                    </a:cubicBezTo>
                    <a:cubicBezTo>
                      <a:pt x="446" y="458"/>
                      <a:pt x="446" y="458"/>
                      <a:pt x="446" y="458"/>
                    </a:cubicBezTo>
                    <a:moveTo>
                      <a:pt x="342" y="343"/>
                    </a:moveTo>
                    <a:cubicBezTo>
                      <a:pt x="334" y="350"/>
                      <a:pt x="326" y="356"/>
                      <a:pt x="318" y="362"/>
                    </a:cubicBezTo>
                    <a:cubicBezTo>
                      <a:pt x="307" y="370"/>
                      <a:pt x="306" y="385"/>
                      <a:pt x="315" y="397"/>
                    </a:cubicBezTo>
                    <a:cubicBezTo>
                      <a:pt x="320" y="404"/>
                      <a:pt x="328" y="408"/>
                      <a:pt x="336" y="408"/>
                    </a:cubicBezTo>
                    <a:cubicBezTo>
                      <a:pt x="336" y="408"/>
                      <a:pt x="336" y="408"/>
                      <a:pt x="336" y="408"/>
                    </a:cubicBezTo>
                    <a:cubicBezTo>
                      <a:pt x="336" y="408"/>
                      <a:pt x="336" y="408"/>
                      <a:pt x="336" y="408"/>
                    </a:cubicBezTo>
                    <a:cubicBezTo>
                      <a:pt x="329" y="408"/>
                      <a:pt x="321" y="404"/>
                      <a:pt x="315" y="397"/>
                    </a:cubicBezTo>
                    <a:cubicBezTo>
                      <a:pt x="307" y="385"/>
                      <a:pt x="308" y="370"/>
                      <a:pt x="318" y="362"/>
                    </a:cubicBezTo>
                    <a:cubicBezTo>
                      <a:pt x="326" y="356"/>
                      <a:pt x="334" y="350"/>
                      <a:pt x="342" y="343"/>
                    </a:cubicBezTo>
                    <a:cubicBezTo>
                      <a:pt x="342" y="343"/>
                      <a:pt x="342" y="343"/>
                      <a:pt x="342" y="343"/>
                    </a:cubicBezTo>
                    <a:moveTo>
                      <a:pt x="240" y="230"/>
                    </a:moveTo>
                    <a:cubicBezTo>
                      <a:pt x="232" y="237"/>
                      <a:pt x="224" y="244"/>
                      <a:pt x="215" y="252"/>
                    </a:cubicBezTo>
                    <a:cubicBezTo>
                      <a:pt x="206" y="261"/>
                      <a:pt x="206" y="277"/>
                      <a:pt x="216" y="287"/>
                    </a:cubicBezTo>
                    <a:cubicBezTo>
                      <a:pt x="221" y="293"/>
                      <a:pt x="228" y="296"/>
                      <a:pt x="235" y="296"/>
                    </a:cubicBezTo>
                    <a:cubicBezTo>
                      <a:pt x="235" y="296"/>
                      <a:pt x="235" y="296"/>
                      <a:pt x="236" y="296"/>
                    </a:cubicBezTo>
                    <a:cubicBezTo>
                      <a:pt x="236" y="296"/>
                      <a:pt x="236" y="296"/>
                      <a:pt x="236" y="296"/>
                    </a:cubicBezTo>
                    <a:cubicBezTo>
                      <a:pt x="229" y="296"/>
                      <a:pt x="222" y="293"/>
                      <a:pt x="216" y="287"/>
                    </a:cubicBezTo>
                    <a:cubicBezTo>
                      <a:pt x="207" y="277"/>
                      <a:pt x="206" y="261"/>
                      <a:pt x="216" y="252"/>
                    </a:cubicBezTo>
                    <a:cubicBezTo>
                      <a:pt x="225" y="244"/>
                      <a:pt x="233" y="237"/>
                      <a:pt x="240" y="230"/>
                    </a:cubicBezTo>
                    <a:cubicBezTo>
                      <a:pt x="240" y="230"/>
                      <a:pt x="240" y="230"/>
                      <a:pt x="240" y="230"/>
                    </a:cubicBezTo>
                    <a:moveTo>
                      <a:pt x="136" y="115"/>
                    </a:moveTo>
                    <a:cubicBezTo>
                      <a:pt x="128" y="123"/>
                      <a:pt x="119" y="132"/>
                      <a:pt x="111" y="140"/>
                    </a:cubicBezTo>
                    <a:cubicBezTo>
                      <a:pt x="103" y="150"/>
                      <a:pt x="104" y="166"/>
                      <a:pt x="115" y="175"/>
                    </a:cubicBezTo>
                    <a:cubicBezTo>
                      <a:pt x="120" y="180"/>
                      <a:pt x="126" y="183"/>
                      <a:pt x="133" y="183"/>
                    </a:cubicBezTo>
                    <a:cubicBezTo>
                      <a:pt x="133" y="183"/>
                      <a:pt x="133" y="183"/>
                      <a:pt x="133" y="183"/>
                    </a:cubicBezTo>
                    <a:cubicBezTo>
                      <a:pt x="133" y="183"/>
                      <a:pt x="133" y="183"/>
                      <a:pt x="133" y="183"/>
                    </a:cubicBezTo>
                    <a:cubicBezTo>
                      <a:pt x="127" y="183"/>
                      <a:pt x="120" y="180"/>
                      <a:pt x="115" y="175"/>
                    </a:cubicBezTo>
                    <a:cubicBezTo>
                      <a:pt x="105" y="166"/>
                      <a:pt x="103" y="150"/>
                      <a:pt x="112" y="140"/>
                    </a:cubicBezTo>
                    <a:cubicBezTo>
                      <a:pt x="120" y="132"/>
                      <a:pt x="128" y="124"/>
                      <a:pt x="136" y="116"/>
                    </a:cubicBezTo>
                    <a:cubicBezTo>
                      <a:pt x="136" y="115"/>
                      <a:pt x="136" y="115"/>
                      <a:pt x="136" y="115"/>
                    </a:cubicBezTo>
                    <a:moveTo>
                      <a:pt x="32" y="0"/>
                    </a:moveTo>
                    <a:cubicBezTo>
                      <a:pt x="23" y="9"/>
                      <a:pt x="14" y="19"/>
                      <a:pt x="7" y="29"/>
                    </a:cubicBezTo>
                    <a:cubicBezTo>
                      <a:pt x="0" y="39"/>
                      <a:pt x="3" y="55"/>
                      <a:pt x="14" y="64"/>
                    </a:cubicBezTo>
                    <a:cubicBezTo>
                      <a:pt x="19" y="67"/>
                      <a:pt x="25" y="69"/>
                      <a:pt x="30" y="69"/>
                    </a:cubicBezTo>
                    <a:cubicBezTo>
                      <a:pt x="30" y="69"/>
                      <a:pt x="30" y="69"/>
                      <a:pt x="30" y="69"/>
                    </a:cubicBezTo>
                    <a:cubicBezTo>
                      <a:pt x="30" y="69"/>
                      <a:pt x="30" y="69"/>
                      <a:pt x="31" y="69"/>
                    </a:cubicBezTo>
                    <a:cubicBezTo>
                      <a:pt x="25" y="69"/>
                      <a:pt x="20" y="67"/>
                      <a:pt x="15" y="64"/>
                    </a:cubicBezTo>
                    <a:cubicBezTo>
                      <a:pt x="3" y="55"/>
                      <a:pt x="0" y="39"/>
                      <a:pt x="8" y="29"/>
                    </a:cubicBezTo>
                    <a:cubicBezTo>
                      <a:pt x="15" y="19"/>
                      <a:pt x="23" y="9"/>
                      <a:pt x="32" y="1"/>
                    </a:cubicBezTo>
                    <a:cubicBezTo>
                      <a:pt x="32" y="0"/>
                      <a:pt x="32" y="0"/>
                      <a:pt x="32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0" name="Freeform 645"/>
              <p:cNvSpPr>
                <a:spLocks/>
              </p:cNvSpPr>
              <p:nvPr/>
            </p:nvSpPr>
            <p:spPr bwMode="auto">
              <a:xfrm>
                <a:off x="448" y="2427"/>
                <a:ext cx="50" cy="107"/>
              </a:xfrm>
              <a:custGeom>
                <a:avLst/>
                <a:gdLst>
                  <a:gd name="T0" fmla="*/ 32 w 32"/>
                  <a:gd name="T1" fmla="*/ 0 h 68"/>
                  <a:gd name="T2" fmla="*/ 8 w 32"/>
                  <a:gd name="T3" fmla="*/ 28 h 68"/>
                  <a:gd name="T4" fmla="*/ 15 w 32"/>
                  <a:gd name="T5" fmla="*/ 63 h 68"/>
                  <a:gd name="T6" fmla="*/ 30 w 32"/>
                  <a:gd name="T7" fmla="*/ 68 h 68"/>
                  <a:gd name="T8" fmla="*/ 31 w 32"/>
                  <a:gd name="T9" fmla="*/ 68 h 68"/>
                  <a:gd name="T10" fmla="*/ 31 w 32"/>
                  <a:gd name="T11" fmla="*/ 68 h 68"/>
                  <a:gd name="T12" fmla="*/ 15 w 32"/>
                  <a:gd name="T13" fmla="*/ 63 h 68"/>
                  <a:gd name="T14" fmla="*/ 8 w 32"/>
                  <a:gd name="T15" fmla="*/ 28 h 68"/>
                  <a:gd name="T16" fmla="*/ 32 w 32"/>
                  <a:gd name="T17" fmla="*/ 0 h 68"/>
                  <a:gd name="T18" fmla="*/ 32 w 32"/>
                  <a:gd name="T19" fmla="*/ 0 h 68"/>
                  <a:gd name="T20" fmla="*/ 32 w 32"/>
                  <a:gd name="T2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68">
                    <a:moveTo>
                      <a:pt x="32" y="0"/>
                    </a:moveTo>
                    <a:cubicBezTo>
                      <a:pt x="23" y="8"/>
                      <a:pt x="14" y="18"/>
                      <a:pt x="8" y="28"/>
                    </a:cubicBezTo>
                    <a:cubicBezTo>
                      <a:pt x="0" y="38"/>
                      <a:pt x="3" y="54"/>
                      <a:pt x="15" y="63"/>
                    </a:cubicBezTo>
                    <a:cubicBezTo>
                      <a:pt x="19" y="67"/>
                      <a:pt x="25" y="68"/>
                      <a:pt x="30" y="68"/>
                    </a:cubicBezTo>
                    <a:cubicBezTo>
                      <a:pt x="30" y="68"/>
                      <a:pt x="31" y="68"/>
                      <a:pt x="31" y="68"/>
                    </a:cubicBezTo>
                    <a:cubicBezTo>
                      <a:pt x="31" y="68"/>
                      <a:pt x="31" y="68"/>
                      <a:pt x="31" y="68"/>
                    </a:cubicBezTo>
                    <a:cubicBezTo>
                      <a:pt x="26" y="68"/>
                      <a:pt x="20" y="67"/>
                      <a:pt x="15" y="63"/>
                    </a:cubicBezTo>
                    <a:cubicBezTo>
                      <a:pt x="4" y="54"/>
                      <a:pt x="1" y="38"/>
                      <a:pt x="8" y="28"/>
                    </a:cubicBezTo>
                    <a:cubicBezTo>
                      <a:pt x="15" y="18"/>
                      <a:pt x="23" y="9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</a:path>
                </a:pathLst>
              </a:custGeom>
              <a:solidFill>
                <a:srgbClr val="D7D7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1" name="Freeform 646"/>
              <p:cNvSpPr>
                <a:spLocks/>
              </p:cNvSpPr>
              <p:nvPr/>
            </p:nvSpPr>
            <p:spPr bwMode="auto">
              <a:xfrm>
                <a:off x="498" y="242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2" name="Freeform 647"/>
              <p:cNvSpPr>
                <a:spLocks/>
              </p:cNvSpPr>
              <p:nvPr/>
            </p:nvSpPr>
            <p:spPr bwMode="auto">
              <a:xfrm>
                <a:off x="1435" y="1354"/>
                <a:ext cx="4" cy="3"/>
              </a:xfrm>
              <a:custGeom>
                <a:avLst/>
                <a:gdLst>
                  <a:gd name="T0" fmla="*/ 4 w 4"/>
                  <a:gd name="T1" fmla="*/ 0 h 3"/>
                  <a:gd name="T2" fmla="*/ 3 w 4"/>
                  <a:gd name="T3" fmla="*/ 0 h 3"/>
                  <a:gd name="T4" fmla="*/ 0 w 4"/>
                  <a:gd name="T5" fmla="*/ 3 h 3"/>
                  <a:gd name="T6" fmla="*/ 1 w 4"/>
                  <a:gd name="T7" fmla="*/ 3 h 3"/>
                  <a:gd name="T8" fmla="*/ 4 w 4"/>
                  <a:gd name="T9" fmla="*/ 0 h 3"/>
                  <a:gd name="T10" fmla="*/ 4 w 4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BFBB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3" name="Freeform 648"/>
              <p:cNvSpPr>
                <a:spLocks/>
              </p:cNvSpPr>
              <p:nvPr/>
            </p:nvSpPr>
            <p:spPr bwMode="auto">
              <a:xfrm>
                <a:off x="1435" y="1354"/>
                <a:ext cx="4" cy="3"/>
              </a:xfrm>
              <a:custGeom>
                <a:avLst/>
                <a:gdLst>
                  <a:gd name="T0" fmla="*/ 4 w 4"/>
                  <a:gd name="T1" fmla="*/ 0 h 3"/>
                  <a:gd name="T2" fmla="*/ 3 w 4"/>
                  <a:gd name="T3" fmla="*/ 0 h 3"/>
                  <a:gd name="T4" fmla="*/ 0 w 4"/>
                  <a:gd name="T5" fmla="*/ 3 h 3"/>
                  <a:gd name="T6" fmla="*/ 1 w 4"/>
                  <a:gd name="T7" fmla="*/ 3 h 3"/>
                  <a:gd name="T8" fmla="*/ 4 w 4"/>
                  <a:gd name="T9" fmla="*/ 0 h 3"/>
                  <a:gd name="T10" fmla="*/ 4 w 4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4" y="0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4" name="Freeform 649"/>
              <p:cNvSpPr>
                <a:spLocks noEditPoints="1"/>
              </p:cNvSpPr>
              <p:nvPr/>
            </p:nvSpPr>
            <p:spPr bwMode="auto">
              <a:xfrm>
                <a:off x="607" y="2603"/>
                <a:ext cx="1004" cy="1048"/>
              </a:xfrm>
              <a:custGeom>
                <a:avLst/>
                <a:gdLst>
                  <a:gd name="T0" fmla="*/ 637 w 639"/>
                  <a:gd name="T1" fmla="*/ 665 h 667"/>
                  <a:gd name="T2" fmla="*/ 639 w 639"/>
                  <a:gd name="T3" fmla="*/ 667 h 667"/>
                  <a:gd name="T4" fmla="*/ 638 w 639"/>
                  <a:gd name="T5" fmla="*/ 665 h 667"/>
                  <a:gd name="T6" fmla="*/ 526 w 639"/>
                  <a:gd name="T7" fmla="*/ 584 h 667"/>
                  <a:gd name="T8" fmla="*/ 542 w 639"/>
                  <a:gd name="T9" fmla="*/ 630 h 667"/>
                  <a:gd name="T10" fmla="*/ 543 w 639"/>
                  <a:gd name="T11" fmla="*/ 630 h 667"/>
                  <a:gd name="T12" fmla="*/ 527 w 639"/>
                  <a:gd name="T13" fmla="*/ 584 h 667"/>
                  <a:gd name="T14" fmla="*/ 547 w 639"/>
                  <a:gd name="T15" fmla="*/ 569 h 667"/>
                  <a:gd name="T16" fmla="*/ 424 w 639"/>
                  <a:gd name="T17" fmla="*/ 472 h 667"/>
                  <a:gd name="T18" fmla="*/ 440 w 639"/>
                  <a:gd name="T19" fmla="*/ 519 h 667"/>
                  <a:gd name="T20" fmla="*/ 441 w 639"/>
                  <a:gd name="T21" fmla="*/ 519 h 667"/>
                  <a:gd name="T22" fmla="*/ 425 w 639"/>
                  <a:gd name="T23" fmla="*/ 472 h 667"/>
                  <a:gd name="T24" fmla="*/ 446 w 639"/>
                  <a:gd name="T25" fmla="*/ 457 h 667"/>
                  <a:gd name="T26" fmla="*/ 318 w 639"/>
                  <a:gd name="T27" fmla="*/ 361 h 667"/>
                  <a:gd name="T28" fmla="*/ 336 w 639"/>
                  <a:gd name="T29" fmla="*/ 407 h 667"/>
                  <a:gd name="T30" fmla="*/ 337 w 639"/>
                  <a:gd name="T31" fmla="*/ 407 h 667"/>
                  <a:gd name="T32" fmla="*/ 319 w 639"/>
                  <a:gd name="T33" fmla="*/ 361 h 667"/>
                  <a:gd name="T34" fmla="*/ 342 w 639"/>
                  <a:gd name="T35" fmla="*/ 342 h 667"/>
                  <a:gd name="T36" fmla="*/ 216 w 639"/>
                  <a:gd name="T37" fmla="*/ 251 h 667"/>
                  <a:gd name="T38" fmla="*/ 236 w 639"/>
                  <a:gd name="T39" fmla="*/ 295 h 667"/>
                  <a:gd name="T40" fmla="*/ 237 w 639"/>
                  <a:gd name="T41" fmla="*/ 295 h 667"/>
                  <a:gd name="T42" fmla="*/ 217 w 639"/>
                  <a:gd name="T43" fmla="*/ 251 h 667"/>
                  <a:gd name="T44" fmla="*/ 240 w 639"/>
                  <a:gd name="T45" fmla="*/ 229 h 667"/>
                  <a:gd name="T46" fmla="*/ 112 w 639"/>
                  <a:gd name="T47" fmla="*/ 139 h 667"/>
                  <a:gd name="T48" fmla="*/ 133 w 639"/>
                  <a:gd name="T49" fmla="*/ 182 h 667"/>
                  <a:gd name="T50" fmla="*/ 134 w 639"/>
                  <a:gd name="T51" fmla="*/ 182 h 667"/>
                  <a:gd name="T52" fmla="*/ 113 w 639"/>
                  <a:gd name="T53" fmla="*/ 139 h 667"/>
                  <a:gd name="T54" fmla="*/ 136 w 639"/>
                  <a:gd name="T55" fmla="*/ 115 h 667"/>
                  <a:gd name="T56" fmla="*/ 8 w 639"/>
                  <a:gd name="T57" fmla="*/ 28 h 667"/>
                  <a:gd name="T58" fmla="*/ 31 w 639"/>
                  <a:gd name="T59" fmla="*/ 68 h 667"/>
                  <a:gd name="T60" fmla="*/ 31 w 639"/>
                  <a:gd name="T61" fmla="*/ 68 h 667"/>
                  <a:gd name="T62" fmla="*/ 8 w 639"/>
                  <a:gd name="T63" fmla="*/ 28 h 667"/>
                  <a:gd name="T64" fmla="*/ 32 w 639"/>
                  <a:gd name="T65" fmla="*/ 0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39" h="667">
                    <a:moveTo>
                      <a:pt x="638" y="665"/>
                    </a:moveTo>
                    <a:cubicBezTo>
                      <a:pt x="637" y="665"/>
                      <a:pt x="637" y="665"/>
                      <a:pt x="637" y="665"/>
                    </a:cubicBezTo>
                    <a:cubicBezTo>
                      <a:pt x="639" y="666"/>
                      <a:pt x="639" y="666"/>
                      <a:pt x="639" y="666"/>
                    </a:cubicBezTo>
                    <a:cubicBezTo>
                      <a:pt x="639" y="667"/>
                      <a:pt x="639" y="667"/>
                      <a:pt x="639" y="667"/>
                    </a:cubicBezTo>
                    <a:cubicBezTo>
                      <a:pt x="639" y="666"/>
                      <a:pt x="639" y="666"/>
                      <a:pt x="639" y="666"/>
                    </a:cubicBezTo>
                    <a:cubicBezTo>
                      <a:pt x="638" y="665"/>
                      <a:pt x="638" y="665"/>
                      <a:pt x="638" y="665"/>
                    </a:cubicBezTo>
                    <a:moveTo>
                      <a:pt x="547" y="569"/>
                    </a:moveTo>
                    <a:cubicBezTo>
                      <a:pt x="540" y="575"/>
                      <a:pt x="533" y="580"/>
                      <a:pt x="526" y="584"/>
                    </a:cubicBezTo>
                    <a:cubicBezTo>
                      <a:pt x="515" y="590"/>
                      <a:pt x="512" y="605"/>
                      <a:pt x="519" y="617"/>
                    </a:cubicBezTo>
                    <a:cubicBezTo>
                      <a:pt x="525" y="625"/>
                      <a:pt x="534" y="630"/>
                      <a:pt x="542" y="630"/>
                    </a:cubicBezTo>
                    <a:cubicBezTo>
                      <a:pt x="542" y="630"/>
                      <a:pt x="542" y="630"/>
                      <a:pt x="543" y="630"/>
                    </a:cubicBezTo>
                    <a:cubicBezTo>
                      <a:pt x="543" y="630"/>
                      <a:pt x="543" y="630"/>
                      <a:pt x="543" y="630"/>
                    </a:cubicBezTo>
                    <a:cubicBezTo>
                      <a:pt x="534" y="630"/>
                      <a:pt x="525" y="625"/>
                      <a:pt x="520" y="617"/>
                    </a:cubicBezTo>
                    <a:cubicBezTo>
                      <a:pt x="513" y="605"/>
                      <a:pt x="516" y="590"/>
                      <a:pt x="527" y="584"/>
                    </a:cubicBezTo>
                    <a:cubicBezTo>
                      <a:pt x="534" y="580"/>
                      <a:pt x="541" y="575"/>
                      <a:pt x="547" y="570"/>
                    </a:cubicBezTo>
                    <a:cubicBezTo>
                      <a:pt x="547" y="569"/>
                      <a:pt x="547" y="569"/>
                      <a:pt x="547" y="569"/>
                    </a:cubicBezTo>
                    <a:moveTo>
                      <a:pt x="446" y="457"/>
                    </a:moveTo>
                    <a:cubicBezTo>
                      <a:pt x="439" y="463"/>
                      <a:pt x="432" y="468"/>
                      <a:pt x="424" y="472"/>
                    </a:cubicBezTo>
                    <a:cubicBezTo>
                      <a:pt x="413" y="479"/>
                      <a:pt x="410" y="494"/>
                      <a:pt x="417" y="506"/>
                    </a:cubicBezTo>
                    <a:cubicBezTo>
                      <a:pt x="423" y="514"/>
                      <a:pt x="431" y="519"/>
                      <a:pt x="440" y="519"/>
                    </a:cubicBezTo>
                    <a:cubicBezTo>
                      <a:pt x="440" y="519"/>
                      <a:pt x="440" y="519"/>
                      <a:pt x="440" y="519"/>
                    </a:cubicBezTo>
                    <a:cubicBezTo>
                      <a:pt x="441" y="519"/>
                      <a:pt x="441" y="519"/>
                      <a:pt x="441" y="519"/>
                    </a:cubicBezTo>
                    <a:cubicBezTo>
                      <a:pt x="432" y="519"/>
                      <a:pt x="423" y="514"/>
                      <a:pt x="418" y="506"/>
                    </a:cubicBezTo>
                    <a:cubicBezTo>
                      <a:pt x="410" y="494"/>
                      <a:pt x="413" y="479"/>
                      <a:pt x="425" y="472"/>
                    </a:cubicBezTo>
                    <a:cubicBezTo>
                      <a:pt x="432" y="468"/>
                      <a:pt x="439" y="463"/>
                      <a:pt x="446" y="458"/>
                    </a:cubicBezTo>
                    <a:cubicBezTo>
                      <a:pt x="446" y="457"/>
                      <a:pt x="446" y="457"/>
                      <a:pt x="446" y="457"/>
                    </a:cubicBezTo>
                    <a:moveTo>
                      <a:pt x="342" y="342"/>
                    </a:moveTo>
                    <a:cubicBezTo>
                      <a:pt x="334" y="349"/>
                      <a:pt x="326" y="355"/>
                      <a:pt x="318" y="361"/>
                    </a:cubicBezTo>
                    <a:cubicBezTo>
                      <a:pt x="308" y="369"/>
                      <a:pt x="307" y="384"/>
                      <a:pt x="315" y="396"/>
                    </a:cubicBezTo>
                    <a:cubicBezTo>
                      <a:pt x="321" y="403"/>
                      <a:pt x="329" y="407"/>
                      <a:pt x="336" y="407"/>
                    </a:cubicBezTo>
                    <a:cubicBezTo>
                      <a:pt x="337" y="407"/>
                      <a:pt x="337" y="407"/>
                      <a:pt x="337" y="407"/>
                    </a:cubicBezTo>
                    <a:cubicBezTo>
                      <a:pt x="337" y="407"/>
                      <a:pt x="337" y="407"/>
                      <a:pt x="337" y="407"/>
                    </a:cubicBezTo>
                    <a:cubicBezTo>
                      <a:pt x="329" y="407"/>
                      <a:pt x="321" y="403"/>
                      <a:pt x="316" y="396"/>
                    </a:cubicBezTo>
                    <a:cubicBezTo>
                      <a:pt x="307" y="384"/>
                      <a:pt x="309" y="369"/>
                      <a:pt x="319" y="361"/>
                    </a:cubicBezTo>
                    <a:cubicBezTo>
                      <a:pt x="327" y="356"/>
                      <a:pt x="334" y="349"/>
                      <a:pt x="342" y="342"/>
                    </a:cubicBezTo>
                    <a:cubicBezTo>
                      <a:pt x="342" y="342"/>
                      <a:pt x="342" y="342"/>
                      <a:pt x="342" y="342"/>
                    </a:cubicBezTo>
                    <a:moveTo>
                      <a:pt x="240" y="229"/>
                    </a:moveTo>
                    <a:cubicBezTo>
                      <a:pt x="233" y="236"/>
                      <a:pt x="225" y="243"/>
                      <a:pt x="216" y="251"/>
                    </a:cubicBezTo>
                    <a:cubicBezTo>
                      <a:pt x="206" y="260"/>
                      <a:pt x="207" y="276"/>
                      <a:pt x="216" y="286"/>
                    </a:cubicBezTo>
                    <a:cubicBezTo>
                      <a:pt x="222" y="292"/>
                      <a:pt x="229" y="295"/>
                      <a:pt x="236" y="295"/>
                    </a:cubicBezTo>
                    <a:cubicBezTo>
                      <a:pt x="236" y="295"/>
                      <a:pt x="236" y="295"/>
                      <a:pt x="236" y="295"/>
                    </a:cubicBezTo>
                    <a:cubicBezTo>
                      <a:pt x="236" y="295"/>
                      <a:pt x="236" y="295"/>
                      <a:pt x="237" y="295"/>
                    </a:cubicBezTo>
                    <a:cubicBezTo>
                      <a:pt x="230" y="295"/>
                      <a:pt x="222" y="292"/>
                      <a:pt x="217" y="286"/>
                    </a:cubicBezTo>
                    <a:cubicBezTo>
                      <a:pt x="207" y="276"/>
                      <a:pt x="207" y="260"/>
                      <a:pt x="217" y="251"/>
                    </a:cubicBezTo>
                    <a:cubicBezTo>
                      <a:pt x="225" y="243"/>
                      <a:pt x="233" y="236"/>
                      <a:pt x="240" y="230"/>
                    </a:cubicBezTo>
                    <a:cubicBezTo>
                      <a:pt x="240" y="229"/>
                      <a:pt x="240" y="229"/>
                      <a:pt x="240" y="229"/>
                    </a:cubicBezTo>
                    <a:moveTo>
                      <a:pt x="136" y="115"/>
                    </a:moveTo>
                    <a:cubicBezTo>
                      <a:pt x="128" y="123"/>
                      <a:pt x="120" y="131"/>
                      <a:pt x="112" y="139"/>
                    </a:cubicBezTo>
                    <a:cubicBezTo>
                      <a:pt x="103" y="149"/>
                      <a:pt x="105" y="165"/>
                      <a:pt x="115" y="174"/>
                    </a:cubicBezTo>
                    <a:cubicBezTo>
                      <a:pt x="120" y="179"/>
                      <a:pt x="127" y="182"/>
                      <a:pt x="133" y="182"/>
                    </a:cubicBezTo>
                    <a:cubicBezTo>
                      <a:pt x="133" y="182"/>
                      <a:pt x="133" y="182"/>
                      <a:pt x="134" y="182"/>
                    </a:cubicBezTo>
                    <a:cubicBezTo>
                      <a:pt x="134" y="182"/>
                      <a:pt x="134" y="182"/>
                      <a:pt x="134" y="182"/>
                    </a:cubicBezTo>
                    <a:cubicBezTo>
                      <a:pt x="128" y="182"/>
                      <a:pt x="121" y="179"/>
                      <a:pt x="116" y="174"/>
                    </a:cubicBezTo>
                    <a:cubicBezTo>
                      <a:pt x="105" y="165"/>
                      <a:pt x="104" y="149"/>
                      <a:pt x="113" y="139"/>
                    </a:cubicBezTo>
                    <a:cubicBezTo>
                      <a:pt x="120" y="131"/>
                      <a:pt x="128" y="123"/>
                      <a:pt x="137" y="115"/>
                    </a:cubicBezTo>
                    <a:cubicBezTo>
                      <a:pt x="136" y="115"/>
                      <a:pt x="136" y="115"/>
                      <a:pt x="136" y="115"/>
                    </a:cubicBezTo>
                    <a:moveTo>
                      <a:pt x="32" y="0"/>
                    </a:moveTo>
                    <a:cubicBezTo>
                      <a:pt x="23" y="8"/>
                      <a:pt x="15" y="18"/>
                      <a:pt x="8" y="28"/>
                    </a:cubicBezTo>
                    <a:cubicBezTo>
                      <a:pt x="0" y="38"/>
                      <a:pt x="3" y="54"/>
                      <a:pt x="15" y="63"/>
                    </a:cubicBezTo>
                    <a:cubicBezTo>
                      <a:pt x="20" y="66"/>
                      <a:pt x="25" y="68"/>
                      <a:pt x="31" y="68"/>
                    </a:cubicBezTo>
                    <a:cubicBezTo>
                      <a:pt x="31" y="68"/>
                      <a:pt x="31" y="68"/>
                      <a:pt x="31" y="68"/>
                    </a:cubicBezTo>
                    <a:cubicBezTo>
                      <a:pt x="31" y="68"/>
                      <a:pt x="31" y="68"/>
                      <a:pt x="31" y="68"/>
                    </a:cubicBezTo>
                    <a:cubicBezTo>
                      <a:pt x="26" y="68"/>
                      <a:pt x="20" y="66"/>
                      <a:pt x="15" y="63"/>
                    </a:cubicBezTo>
                    <a:cubicBezTo>
                      <a:pt x="4" y="54"/>
                      <a:pt x="1" y="38"/>
                      <a:pt x="8" y="28"/>
                    </a:cubicBezTo>
                    <a:cubicBezTo>
                      <a:pt x="15" y="18"/>
                      <a:pt x="24" y="9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5" name="Freeform 650"/>
              <p:cNvSpPr>
                <a:spLocks/>
              </p:cNvSpPr>
              <p:nvPr/>
            </p:nvSpPr>
            <p:spPr bwMode="auto">
              <a:xfrm>
                <a:off x="450" y="2427"/>
                <a:ext cx="48" cy="107"/>
              </a:xfrm>
              <a:custGeom>
                <a:avLst/>
                <a:gdLst>
                  <a:gd name="T0" fmla="*/ 31 w 31"/>
                  <a:gd name="T1" fmla="*/ 0 h 68"/>
                  <a:gd name="T2" fmla="*/ 7 w 31"/>
                  <a:gd name="T3" fmla="*/ 28 h 68"/>
                  <a:gd name="T4" fmla="*/ 14 w 31"/>
                  <a:gd name="T5" fmla="*/ 63 h 68"/>
                  <a:gd name="T6" fmla="*/ 30 w 31"/>
                  <a:gd name="T7" fmla="*/ 68 h 68"/>
                  <a:gd name="T8" fmla="*/ 30 w 31"/>
                  <a:gd name="T9" fmla="*/ 68 h 68"/>
                  <a:gd name="T10" fmla="*/ 31 w 31"/>
                  <a:gd name="T11" fmla="*/ 68 h 68"/>
                  <a:gd name="T12" fmla="*/ 15 w 31"/>
                  <a:gd name="T13" fmla="*/ 63 h 68"/>
                  <a:gd name="T14" fmla="*/ 8 w 31"/>
                  <a:gd name="T15" fmla="*/ 28 h 68"/>
                  <a:gd name="T16" fmla="*/ 31 w 31"/>
                  <a:gd name="T17" fmla="*/ 1 h 68"/>
                  <a:gd name="T18" fmla="*/ 31 w 31"/>
                  <a:gd name="T1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68">
                    <a:moveTo>
                      <a:pt x="31" y="0"/>
                    </a:moveTo>
                    <a:cubicBezTo>
                      <a:pt x="22" y="9"/>
                      <a:pt x="14" y="18"/>
                      <a:pt x="7" y="28"/>
                    </a:cubicBezTo>
                    <a:cubicBezTo>
                      <a:pt x="0" y="38"/>
                      <a:pt x="3" y="54"/>
                      <a:pt x="14" y="63"/>
                    </a:cubicBezTo>
                    <a:cubicBezTo>
                      <a:pt x="19" y="67"/>
                      <a:pt x="25" y="68"/>
                      <a:pt x="30" y="68"/>
                    </a:cubicBezTo>
                    <a:cubicBezTo>
                      <a:pt x="30" y="68"/>
                      <a:pt x="30" y="68"/>
                      <a:pt x="30" y="68"/>
                    </a:cubicBezTo>
                    <a:cubicBezTo>
                      <a:pt x="30" y="68"/>
                      <a:pt x="31" y="68"/>
                      <a:pt x="31" y="68"/>
                    </a:cubicBezTo>
                    <a:cubicBezTo>
                      <a:pt x="25" y="68"/>
                      <a:pt x="20" y="67"/>
                      <a:pt x="15" y="63"/>
                    </a:cubicBezTo>
                    <a:cubicBezTo>
                      <a:pt x="3" y="54"/>
                      <a:pt x="0" y="38"/>
                      <a:pt x="8" y="28"/>
                    </a:cubicBezTo>
                    <a:cubicBezTo>
                      <a:pt x="14" y="18"/>
                      <a:pt x="23" y="9"/>
                      <a:pt x="31" y="1"/>
                    </a:cubicBezTo>
                    <a:cubicBezTo>
                      <a:pt x="31" y="0"/>
                      <a:pt x="31" y="0"/>
                      <a:pt x="31" y="0"/>
                    </a:cubicBezTo>
                  </a:path>
                </a:pathLst>
              </a:custGeom>
              <a:solidFill>
                <a:srgbClr val="D7D7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6" name="Freeform 651"/>
              <p:cNvSpPr>
                <a:spLocks/>
              </p:cNvSpPr>
              <p:nvPr/>
            </p:nvSpPr>
            <p:spPr bwMode="auto">
              <a:xfrm>
                <a:off x="498" y="2427"/>
                <a:ext cx="0" cy="1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7" name="Freeform 652"/>
              <p:cNvSpPr>
                <a:spLocks/>
              </p:cNvSpPr>
              <p:nvPr/>
            </p:nvSpPr>
            <p:spPr bwMode="auto">
              <a:xfrm>
                <a:off x="1436" y="1354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3 w 3"/>
                  <a:gd name="T3" fmla="*/ 0 h 3"/>
                  <a:gd name="T4" fmla="*/ 0 w 3"/>
                  <a:gd name="T5" fmla="*/ 3 h 3"/>
                  <a:gd name="T6" fmla="*/ 0 w 3"/>
                  <a:gd name="T7" fmla="*/ 3 h 3"/>
                  <a:gd name="T8" fmla="*/ 3 w 3"/>
                  <a:gd name="T9" fmla="*/ 0 h 3"/>
                  <a:gd name="T10" fmla="*/ 3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FBB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8" name="Freeform 653"/>
              <p:cNvSpPr>
                <a:spLocks/>
              </p:cNvSpPr>
              <p:nvPr/>
            </p:nvSpPr>
            <p:spPr bwMode="auto">
              <a:xfrm>
                <a:off x="1436" y="1354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3 w 3"/>
                  <a:gd name="T3" fmla="*/ 0 h 3"/>
                  <a:gd name="T4" fmla="*/ 0 w 3"/>
                  <a:gd name="T5" fmla="*/ 3 h 3"/>
                  <a:gd name="T6" fmla="*/ 0 w 3"/>
                  <a:gd name="T7" fmla="*/ 3 h 3"/>
                  <a:gd name="T8" fmla="*/ 3 w 3"/>
                  <a:gd name="T9" fmla="*/ 0 h 3"/>
                  <a:gd name="T10" fmla="*/ 3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9" name="Freeform 654"/>
              <p:cNvSpPr>
                <a:spLocks noEditPoints="1"/>
              </p:cNvSpPr>
              <p:nvPr/>
            </p:nvSpPr>
            <p:spPr bwMode="auto">
              <a:xfrm>
                <a:off x="608" y="2603"/>
                <a:ext cx="1004" cy="1048"/>
              </a:xfrm>
              <a:custGeom>
                <a:avLst/>
                <a:gdLst>
                  <a:gd name="T0" fmla="*/ 637 w 639"/>
                  <a:gd name="T1" fmla="*/ 665 h 667"/>
                  <a:gd name="T2" fmla="*/ 639 w 639"/>
                  <a:gd name="T3" fmla="*/ 667 h 667"/>
                  <a:gd name="T4" fmla="*/ 637 w 639"/>
                  <a:gd name="T5" fmla="*/ 664 h 667"/>
                  <a:gd name="T6" fmla="*/ 526 w 639"/>
                  <a:gd name="T7" fmla="*/ 584 h 667"/>
                  <a:gd name="T8" fmla="*/ 542 w 639"/>
                  <a:gd name="T9" fmla="*/ 630 h 667"/>
                  <a:gd name="T10" fmla="*/ 542 w 639"/>
                  <a:gd name="T11" fmla="*/ 630 h 667"/>
                  <a:gd name="T12" fmla="*/ 527 w 639"/>
                  <a:gd name="T13" fmla="*/ 584 h 667"/>
                  <a:gd name="T14" fmla="*/ 546 w 639"/>
                  <a:gd name="T15" fmla="*/ 570 h 667"/>
                  <a:gd name="T16" fmla="*/ 424 w 639"/>
                  <a:gd name="T17" fmla="*/ 472 h 667"/>
                  <a:gd name="T18" fmla="*/ 440 w 639"/>
                  <a:gd name="T19" fmla="*/ 519 h 667"/>
                  <a:gd name="T20" fmla="*/ 440 w 639"/>
                  <a:gd name="T21" fmla="*/ 519 h 667"/>
                  <a:gd name="T22" fmla="*/ 424 w 639"/>
                  <a:gd name="T23" fmla="*/ 472 h 667"/>
                  <a:gd name="T24" fmla="*/ 445 w 639"/>
                  <a:gd name="T25" fmla="*/ 458 h 667"/>
                  <a:gd name="T26" fmla="*/ 318 w 639"/>
                  <a:gd name="T27" fmla="*/ 361 h 667"/>
                  <a:gd name="T28" fmla="*/ 336 w 639"/>
                  <a:gd name="T29" fmla="*/ 407 h 667"/>
                  <a:gd name="T30" fmla="*/ 337 w 639"/>
                  <a:gd name="T31" fmla="*/ 407 h 667"/>
                  <a:gd name="T32" fmla="*/ 318 w 639"/>
                  <a:gd name="T33" fmla="*/ 361 h 667"/>
                  <a:gd name="T34" fmla="*/ 341 w 639"/>
                  <a:gd name="T35" fmla="*/ 342 h 667"/>
                  <a:gd name="T36" fmla="*/ 216 w 639"/>
                  <a:gd name="T37" fmla="*/ 251 h 667"/>
                  <a:gd name="T38" fmla="*/ 236 w 639"/>
                  <a:gd name="T39" fmla="*/ 295 h 667"/>
                  <a:gd name="T40" fmla="*/ 236 w 639"/>
                  <a:gd name="T41" fmla="*/ 295 h 667"/>
                  <a:gd name="T42" fmla="*/ 216 w 639"/>
                  <a:gd name="T43" fmla="*/ 251 h 667"/>
                  <a:gd name="T44" fmla="*/ 239 w 639"/>
                  <a:gd name="T45" fmla="*/ 230 h 667"/>
                  <a:gd name="T46" fmla="*/ 112 w 639"/>
                  <a:gd name="T47" fmla="*/ 139 h 667"/>
                  <a:gd name="T48" fmla="*/ 133 w 639"/>
                  <a:gd name="T49" fmla="*/ 182 h 667"/>
                  <a:gd name="T50" fmla="*/ 133 w 639"/>
                  <a:gd name="T51" fmla="*/ 182 h 667"/>
                  <a:gd name="T52" fmla="*/ 112 w 639"/>
                  <a:gd name="T53" fmla="*/ 139 h 667"/>
                  <a:gd name="T54" fmla="*/ 136 w 639"/>
                  <a:gd name="T55" fmla="*/ 115 h 667"/>
                  <a:gd name="T56" fmla="*/ 7 w 639"/>
                  <a:gd name="T57" fmla="*/ 28 h 667"/>
                  <a:gd name="T58" fmla="*/ 30 w 639"/>
                  <a:gd name="T59" fmla="*/ 68 h 667"/>
                  <a:gd name="T60" fmla="*/ 31 w 639"/>
                  <a:gd name="T61" fmla="*/ 68 h 667"/>
                  <a:gd name="T62" fmla="*/ 8 w 639"/>
                  <a:gd name="T63" fmla="*/ 28 h 667"/>
                  <a:gd name="T64" fmla="*/ 31 w 639"/>
                  <a:gd name="T65" fmla="*/ 0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39" h="667">
                    <a:moveTo>
                      <a:pt x="637" y="664"/>
                    </a:moveTo>
                    <a:cubicBezTo>
                      <a:pt x="637" y="665"/>
                      <a:pt x="637" y="665"/>
                      <a:pt x="637" y="665"/>
                    </a:cubicBezTo>
                    <a:cubicBezTo>
                      <a:pt x="638" y="666"/>
                      <a:pt x="638" y="666"/>
                      <a:pt x="638" y="666"/>
                    </a:cubicBezTo>
                    <a:cubicBezTo>
                      <a:pt x="639" y="667"/>
                      <a:pt x="639" y="667"/>
                      <a:pt x="639" y="667"/>
                    </a:cubicBezTo>
                    <a:cubicBezTo>
                      <a:pt x="639" y="666"/>
                      <a:pt x="639" y="666"/>
                      <a:pt x="639" y="666"/>
                    </a:cubicBezTo>
                    <a:cubicBezTo>
                      <a:pt x="637" y="664"/>
                      <a:pt x="637" y="664"/>
                      <a:pt x="637" y="664"/>
                    </a:cubicBezTo>
                    <a:moveTo>
                      <a:pt x="546" y="570"/>
                    </a:moveTo>
                    <a:cubicBezTo>
                      <a:pt x="540" y="575"/>
                      <a:pt x="533" y="580"/>
                      <a:pt x="526" y="584"/>
                    </a:cubicBezTo>
                    <a:cubicBezTo>
                      <a:pt x="515" y="590"/>
                      <a:pt x="512" y="605"/>
                      <a:pt x="519" y="617"/>
                    </a:cubicBezTo>
                    <a:cubicBezTo>
                      <a:pt x="524" y="625"/>
                      <a:pt x="533" y="630"/>
                      <a:pt x="542" y="630"/>
                    </a:cubicBezTo>
                    <a:cubicBezTo>
                      <a:pt x="542" y="630"/>
                      <a:pt x="542" y="630"/>
                      <a:pt x="542" y="630"/>
                    </a:cubicBezTo>
                    <a:cubicBezTo>
                      <a:pt x="542" y="630"/>
                      <a:pt x="542" y="630"/>
                      <a:pt x="542" y="630"/>
                    </a:cubicBezTo>
                    <a:cubicBezTo>
                      <a:pt x="534" y="630"/>
                      <a:pt x="525" y="625"/>
                      <a:pt x="520" y="617"/>
                    </a:cubicBezTo>
                    <a:cubicBezTo>
                      <a:pt x="512" y="605"/>
                      <a:pt x="515" y="590"/>
                      <a:pt x="527" y="584"/>
                    </a:cubicBezTo>
                    <a:cubicBezTo>
                      <a:pt x="533" y="580"/>
                      <a:pt x="540" y="575"/>
                      <a:pt x="547" y="570"/>
                    </a:cubicBezTo>
                    <a:cubicBezTo>
                      <a:pt x="546" y="570"/>
                      <a:pt x="546" y="570"/>
                      <a:pt x="546" y="570"/>
                    </a:cubicBezTo>
                    <a:moveTo>
                      <a:pt x="445" y="458"/>
                    </a:moveTo>
                    <a:cubicBezTo>
                      <a:pt x="438" y="463"/>
                      <a:pt x="431" y="468"/>
                      <a:pt x="424" y="472"/>
                    </a:cubicBezTo>
                    <a:cubicBezTo>
                      <a:pt x="412" y="479"/>
                      <a:pt x="409" y="494"/>
                      <a:pt x="417" y="506"/>
                    </a:cubicBezTo>
                    <a:cubicBezTo>
                      <a:pt x="422" y="514"/>
                      <a:pt x="431" y="519"/>
                      <a:pt x="440" y="519"/>
                    </a:cubicBezTo>
                    <a:cubicBezTo>
                      <a:pt x="440" y="519"/>
                      <a:pt x="440" y="519"/>
                      <a:pt x="440" y="519"/>
                    </a:cubicBezTo>
                    <a:cubicBezTo>
                      <a:pt x="440" y="519"/>
                      <a:pt x="440" y="519"/>
                      <a:pt x="440" y="519"/>
                    </a:cubicBezTo>
                    <a:cubicBezTo>
                      <a:pt x="432" y="519"/>
                      <a:pt x="423" y="514"/>
                      <a:pt x="418" y="506"/>
                    </a:cubicBezTo>
                    <a:cubicBezTo>
                      <a:pt x="410" y="494"/>
                      <a:pt x="413" y="479"/>
                      <a:pt x="424" y="472"/>
                    </a:cubicBezTo>
                    <a:cubicBezTo>
                      <a:pt x="432" y="468"/>
                      <a:pt x="439" y="463"/>
                      <a:pt x="446" y="458"/>
                    </a:cubicBezTo>
                    <a:cubicBezTo>
                      <a:pt x="445" y="458"/>
                      <a:pt x="445" y="458"/>
                      <a:pt x="445" y="458"/>
                    </a:cubicBezTo>
                    <a:moveTo>
                      <a:pt x="341" y="342"/>
                    </a:moveTo>
                    <a:cubicBezTo>
                      <a:pt x="333" y="349"/>
                      <a:pt x="326" y="356"/>
                      <a:pt x="318" y="361"/>
                    </a:cubicBezTo>
                    <a:cubicBezTo>
                      <a:pt x="308" y="369"/>
                      <a:pt x="306" y="384"/>
                      <a:pt x="315" y="396"/>
                    </a:cubicBezTo>
                    <a:cubicBezTo>
                      <a:pt x="320" y="403"/>
                      <a:pt x="328" y="407"/>
                      <a:pt x="336" y="407"/>
                    </a:cubicBezTo>
                    <a:cubicBezTo>
                      <a:pt x="336" y="407"/>
                      <a:pt x="336" y="407"/>
                      <a:pt x="336" y="407"/>
                    </a:cubicBezTo>
                    <a:cubicBezTo>
                      <a:pt x="336" y="407"/>
                      <a:pt x="337" y="407"/>
                      <a:pt x="337" y="407"/>
                    </a:cubicBezTo>
                    <a:cubicBezTo>
                      <a:pt x="329" y="407"/>
                      <a:pt x="321" y="403"/>
                      <a:pt x="316" y="396"/>
                    </a:cubicBezTo>
                    <a:cubicBezTo>
                      <a:pt x="307" y="384"/>
                      <a:pt x="308" y="369"/>
                      <a:pt x="318" y="361"/>
                    </a:cubicBezTo>
                    <a:cubicBezTo>
                      <a:pt x="326" y="356"/>
                      <a:pt x="334" y="349"/>
                      <a:pt x="341" y="343"/>
                    </a:cubicBezTo>
                    <a:cubicBezTo>
                      <a:pt x="341" y="342"/>
                      <a:pt x="341" y="342"/>
                      <a:pt x="341" y="342"/>
                    </a:cubicBezTo>
                    <a:moveTo>
                      <a:pt x="239" y="230"/>
                    </a:moveTo>
                    <a:cubicBezTo>
                      <a:pt x="232" y="236"/>
                      <a:pt x="224" y="243"/>
                      <a:pt x="216" y="251"/>
                    </a:cubicBezTo>
                    <a:cubicBezTo>
                      <a:pt x="206" y="260"/>
                      <a:pt x="206" y="276"/>
                      <a:pt x="216" y="286"/>
                    </a:cubicBezTo>
                    <a:cubicBezTo>
                      <a:pt x="221" y="292"/>
                      <a:pt x="229" y="295"/>
                      <a:pt x="236" y="295"/>
                    </a:cubicBezTo>
                    <a:cubicBezTo>
                      <a:pt x="236" y="295"/>
                      <a:pt x="236" y="295"/>
                      <a:pt x="236" y="295"/>
                    </a:cubicBezTo>
                    <a:cubicBezTo>
                      <a:pt x="236" y="295"/>
                      <a:pt x="236" y="295"/>
                      <a:pt x="236" y="295"/>
                    </a:cubicBezTo>
                    <a:cubicBezTo>
                      <a:pt x="229" y="295"/>
                      <a:pt x="222" y="292"/>
                      <a:pt x="217" y="286"/>
                    </a:cubicBezTo>
                    <a:cubicBezTo>
                      <a:pt x="207" y="276"/>
                      <a:pt x="207" y="260"/>
                      <a:pt x="216" y="251"/>
                    </a:cubicBezTo>
                    <a:cubicBezTo>
                      <a:pt x="225" y="244"/>
                      <a:pt x="233" y="236"/>
                      <a:pt x="239" y="230"/>
                    </a:cubicBezTo>
                    <a:cubicBezTo>
                      <a:pt x="239" y="230"/>
                      <a:pt x="239" y="230"/>
                      <a:pt x="239" y="230"/>
                    </a:cubicBezTo>
                    <a:moveTo>
                      <a:pt x="136" y="115"/>
                    </a:moveTo>
                    <a:cubicBezTo>
                      <a:pt x="127" y="123"/>
                      <a:pt x="119" y="131"/>
                      <a:pt x="112" y="139"/>
                    </a:cubicBezTo>
                    <a:cubicBezTo>
                      <a:pt x="103" y="149"/>
                      <a:pt x="104" y="165"/>
                      <a:pt x="115" y="174"/>
                    </a:cubicBezTo>
                    <a:cubicBezTo>
                      <a:pt x="120" y="179"/>
                      <a:pt x="127" y="182"/>
                      <a:pt x="133" y="182"/>
                    </a:cubicBezTo>
                    <a:cubicBezTo>
                      <a:pt x="133" y="182"/>
                      <a:pt x="133" y="182"/>
                      <a:pt x="133" y="182"/>
                    </a:cubicBezTo>
                    <a:cubicBezTo>
                      <a:pt x="133" y="182"/>
                      <a:pt x="133" y="182"/>
                      <a:pt x="133" y="182"/>
                    </a:cubicBezTo>
                    <a:cubicBezTo>
                      <a:pt x="127" y="182"/>
                      <a:pt x="121" y="179"/>
                      <a:pt x="115" y="174"/>
                    </a:cubicBezTo>
                    <a:cubicBezTo>
                      <a:pt x="105" y="165"/>
                      <a:pt x="104" y="149"/>
                      <a:pt x="112" y="139"/>
                    </a:cubicBezTo>
                    <a:cubicBezTo>
                      <a:pt x="120" y="131"/>
                      <a:pt x="128" y="123"/>
                      <a:pt x="136" y="115"/>
                    </a:cubicBezTo>
                    <a:cubicBezTo>
                      <a:pt x="136" y="115"/>
                      <a:pt x="136" y="115"/>
                      <a:pt x="136" y="115"/>
                    </a:cubicBezTo>
                    <a:moveTo>
                      <a:pt x="31" y="0"/>
                    </a:moveTo>
                    <a:cubicBezTo>
                      <a:pt x="23" y="9"/>
                      <a:pt x="14" y="18"/>
                      <a:pt x="7" y="28"/>
                    </a:cubicBezTo>
                    <a:cubicBezTo>
                      <a:pt x="0" y="38"/>
                      <a:pt x="3" y="54"/>
                      <a:pt x="14" y="63"/>
                    </a:cubicBezTo>
                    <a:cubicBezTo>
                      <a:pt x="19" y="66"/>
                      <a:pt x="25" y="68"/>
                      <a:pt x="30" y="68"/>
                    </a:cubicBezTo>
                    <a:cubicBezTo>
                      <a:pt x="30" y="68"/>
                      <a:pt x="30" y="68"/>
                      <a:pt x="30" y="68"/>
                    </a:cubicBezTo>
                    <a:cubicBezTo>
                      <a:pt x="31" y="68"/>
                      <a:pt x="31" y="68"/>
                      <a:pt x="31" y="68"/>
                    </a:cubicBezTo>
                    <a:cubicBezTo>
                      <a:pt x="25" y="68"/>
                      <a:pt x="20" y="66"/>
                      <a:pt x="15" y="63"/>
                    </a:cubicBezTo>
                    <a:cubicBezTo>
                      <a:pt x="4" y="54"/>
                      <a:pt x="0" y="38"/>
                      <a:pt x="8" y="28"/>
                    </a:cubicBezTo>
                    <a:cubicBezTo>
                      <a:pt x="15" y="18"/>
                      <a:pt x="23" y="9"/>
                      <a:pt x="32" y="0"/>
                    </a:cubicBezTo>
                    <a:cubicBezTo>
                      <a:pt x="31" y="0"/>
                      <a:pt x="31" y="0"/>
                      <a:pt x="31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0" name="Freeform 655"/>
              <p:cNvSpPr>
                <a:spLocks/>
              </p:cNvSpPr>
              <p:nvPr/>
            </p:nvSpPr>
            <p:spPr bwMode="auto">
              <a:xfrm>
                <a:off x="450" y="2428"/>
                <a:ext cx="48" cy="106"/>
              </a:xfrm>
              <a:custGeom>
                <a:avLst/>
                <a:gdLst>
                  <a:gd name="T0" fmla="*/ 31 w 31"/>
                  <a:gd name="T1" fmla="*/ 0 h 67"/>
                  <a:gd name="T2" fmla="*/ 8 w 31"/>
                  <a:gd name="T3" fmla="*/ 27 h 67"/>
                  <a:gd name="T4" fmla="*/ 15 w 31"/>
                  <a:gd name="T5" fmla="*/ 62 h 67"/>
                  <a:gd name="T6" fmla="*/ 31 w 31"/>
                  <a:gd name="T7" fmla="*/ 67 h 67"/>
                  <a:gd name="T8" fmla="*/ 31 w 31"/>
                  <a:gd name="T9" fmla="*/ 67 h 67"/>
                  <a:gd name="T10" fmla="*/ 31 w 31"/>
                  <a:gd name="T11" fmla="*/ 67 h 67"/>
                  <a:gd name="T12" fmla="*/ 31 w 31"/>
                  <a:gd name="T13" fmla="*/ 67 h 67"/>
                  <a:gd name="T14" fmla="*/ 15 w 31"/>
                  <a:gd name="T15" fmla="*/ 62 h 67"/>
                  <a:gd name="T16" fmla="*/ 8 w 31"/>
                  <a:gd name="T17" fmla="*/ 27 h 67"/>
                  <a:gd name="T18" fmla="*/ 31 w 31"/>
                  <a:gd name="T19" fmla="*/ 0 h 67"/>
                  <a:gd name="T20" fmla="*/ 31 w 31"/>
                  <a:gd name="T2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67">
                    <a:moveTo>
                      <a:pt x="31" y="0"/>
                    </a:moveTo>
                    <a:cubicBezTo>
                      <a:pt x="23" y="8"/>
                      <a:pt x="14" y="17"/>
                      <a:pt x="8" y="27"/>
                    </a:cubicBezTo>
                    <a:cubicBezTo>
                      <a:pt x="0" y="37"/>
                      <a:pt x="3" y="53"/>
                      <a:pt x="15" y="62"/>
                    </a:cubicBezTo>
                    <a:cubicBezTo>
                      <a:pt x="20" y="66"/>
                      <a:pt x="25" y="67"/>
                      <a:pt x="31" y="67"/>
                    </a:cubicBezTo>
                    <a:cubicBezTo>
                      <a:pt x="31" y="67"/>
                      <a:pt x="31" y="67"/>
                      <a:pt x="31" y="67"/>
                    </a:cubicBezTo>
                    <a:cubicBezTo>
                      <a:pt x="31" y="67"/>
                      <a:pt x="31" y="67"/>
                      <a:pt x="31" y="67"/>
                    </a:cubicBezTo>
                    <a:cubicBezTo>
                      <a:pt x="31" y="67"/>
                      <a:pt x="31" y="67"/>
                      <a:pt x="31" y="67"/>
                    </a:cubicBezTo>
                    <a:cubicBezTo>
                      <a:pt x="26" y="67"/>
                      <a:pt x="20" y="65"/>
                      <a:pt x="15" y="62"/>
                    </a:cubicBezTo>
                    <a:cubicBezTo>
                      <a:pt x="4" y="53"/>
                      <a:pt x="1" y="37"/>
                      <a:pt x="8" y="27"/>
                    </a:cubicBezTo>
                    <a:cubicBezTo>
                      <a:pt x="15" y="18"/>
                      <a:pt x="23" y="9"/>
                      <a:pt x="31" y="0"/>
                    </a:cubicBezTo>
                    <a:cubicBezTo>
                      <a:pt x="31" y="0"/>
                      <a:pt x="31" y="0"/>
                      <a:pt x="31" y="0"/>
                    </a:cubicBezTo>
                  </a:path>
                </a:pathLst>
              </a:custGeom>
              <a:solidFill>
                <a:srgbClr val="D7D7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1" name="Freeform 656"/>
              <p:cNvSpPr>
                <a:spLocks noEditPoints="1"/>
              </p:cNvSpPr>
              <p:nvPr/>
            </p:nvSpPr>
            <p:spPr bwMode="auto">
              <a:xfrm>
                <a:off x="498" y="2427"/>
                <a:ext cx="2" cy="107"/>
              </a:xfrm>
              <a:custGeom>
                <a:avLst/>
                <a:gdLst>
                  <a:gd name="T0" fmla="*/ 0 w 1"/>
                  <a:gd name="T1" fmla="*/ 68 h 68"/>
                  <a:gd name="T2" fmla="*/ 0 w 1"/>
                  <a:gd name="T3" fmla="*/ 68 h 68"/>
                  <a:gd name="T4" fmla="*/ 0 w 1"/>
                  <a:gd name="T5" fmla="*/ 68 h 68"/>
                  <a:gd name="T6" fmla="*/ 0 w 1"/>
                  <a:gd name="T7" fmla="*/ 68 h 68"/>
                  <a:gd name="T8" fmla="*/ 0 w 1"/>
                  <a:gd name="T9" fmla="*/ 0 h 68"/>
                  <a:gd name="T10" fmla="*/ 0 w 1"/>
                  <a:gd name="T11" fmla="*/ 1 h 68"/>
                  <a:gd name="T12" fmla="*/ 0 w 1"/>
                  <a:gd name="T13" fmla="*/ 1 h 68"/>
                  <a:gd name="T14" fmla="*/ 1 w 1"/>
                  <a:gd name="T15" fmla="*/ 1 h 68"/>
                  <a:gd name="T16" fmla="*/ 0 w 1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68">
                    <a:moveTo>
                      <a:pt x="0" y="68"/>
                    </a:moveTo>
                    <a:cubicBezTo>
                      <a:pt x="0" y="68"/>
                      <a:pt x="0" y="68"/>
                      <a:pt x="0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68"/>
                      <a:pt x="0" y="68"/>
                      <a:pt x="0" y="68"/>
                    </a:cubicBezTo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2" name="Freeform 657"/>
              <p:cNvSpPr>
                <a:spLocks/>
              </p:cNvSpPr>
              <p:nvPr/>
            </p:nvSpPr>
            <p:spPr bwMode="auto">
              <a:xfrm>
                <a:off x="1436" y="1354"/>
                <a:ext cx="5" cy="4"/>
              </a:xfrm>
              <a:custGeom>
                <a:avLst/>
                <a:gdLst>
                  <a:gd name="T0" fmla="*/ 5 w 5"/>
                  <a:gd name="T1" fmla="*/ 0 h 4"/>
                  <a:gd name="T2" fmla="*/ 3 w 5"/>
                  <a:gd name="T3" fmla="*/ 0 h 4"/>
                  <a:gd name="T4" fmla="*/ 0 w 5"/>
                  <a:gd name="T5" fmla="*/ 3 h 4"/>
                  <a:gd name="T6" fmla="*/ 0 w 5"/>
                  <a:gd name="T7" fmla="*/ 4 h 4"/>
                  <a:gd name="T8" fmla="*/ 5 w 5"/>
                  <a:gd name="T9" fmla="*/ 0 h 4"/>
                  <a:gd name="T10" fmla="*/ 5 w 5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FBB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3" name="Freeform 658"/>
              <p:cNvSpPr>
                <a:spLocks/>
              </p:cNvSpPr>
              <p:nvPr/>
            </p:nvSpPr>
            <p:spPr bwMode="auto">
              <a:xfrm>
                <a:off x="1436" y="1354"/>
                <a:ext cx="5" cy="4"/>
              </a:xfrm>
              <a:custGeom>
                <a:avLst/>
                <a:gdLst>
                  <a:gd name="T0" fmla="*/ 5 w 5"/>
                  <a:gd name="T1" fmla="*/ 0 h 4"/>
                  <a:gd name="T2" fmla="*/ 3 w 5"/>
                  <a:gd name="T3" fmla="*/ 0 h 4"/>
                  <a:gd name="T4" fmla="*/ 0 w 5"/>
                  <a:gd name="T5" fmla="*/ 3 h 4"/>
                  <a:gd name="T6" fmla="*/ 0 w 5"/>
                  <a:gd name="T7" fmla="*/ 4 h 4"/>
                  <a:gd name="T8" fmla="*/ 5 w 5"/>
                  <a:gd name="T9" fmla="*/ 0 h 4"/>
                  <a:gd name="T10" fmla="*/ 5 w 5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5" y="0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4" name="Freeform 659"/>
              <p:cNvSpPr>
                <a:spLocks noEditPoints="1"/>
              </p:cNvSpPr>
              <p:nvPr/>
            </p:nvSpPr>
            <p:spPr bwMode="auto">
              <a:xfrm>
                <a:off x="608" y="2603"/>
                <a:ext cx="1006" cy="1048"/>
              </a:xfrm>
              <a:custGeom>
                <a:avLst/>
                <a:gdLst>
                  <a:gd name="T0" fmla="*/ 637 w 640"/>
                  <a:gd name="T1" fmla="*/ 664 h 667"/>
                  <a:gd name="T2" fmla="*/ 639 w 640"/>
                  <a:gd name="T3" fmla="*/ 667 h 667"/>
                  <a:gd name="T4" fmla="*/ 637 w 640"/>
                  <a:gd name="T5" fmla="*/ 664 h 667"/>
                  <a:gd name="T6" fmla="*/ 527 w 640"/>
                  <a:gd name="T7" fmla="*/ 584 h 667"/>
                  <a:gd name="T8" fmla="*/ 542 w 640"/>
                  <a:gd name="T9" fmla="*/ 630 h 667"/>
                  <a:gd name="T10" fmla="*/ 543 w 640"/>
                  <a:gd name="T11" fmla="*/ 630 h 667"/>
                  <a:gd name="T12" fmla="*/ 527 w 640"/>
                  <a:gd name="T13" fmla="*/ 584 h 667"/>
                  <a:gd name="T14" fmla="*/ 547 w 640"/>
                  <a:gd name="T15" fmla="*/ 570 h 667"/>
                  <a:gd name="T16" fmla="*/ 424 w 640"/>
                  <a:gd name="T17" fmla="*/ 472 h 667"/>
                  <a:gd name="T18" fmla="*/ 440 w 640"/>
                  <a:gd name="T19" fmla="*/ 519 h 667"/>
                  <a:gd name="T20" fmla="*/ 441 w 640"/>
                  <a:gd name="T21" fmla="*/ 519 h 667"/>
                  <a:gd name="T22" fmla="*/ 425 w 640"/>
                  <a:gd name="T23" fmla="*/ 472 h 667"/>
                  <a:gd name="T24" fmla="*/ 446 w 640"/>
                  <a:gd name="T25" fmla="*/ 458 h 667"/>
                  <a:gd name="T26" fmla="*/ 318 w 640"/>
                  <a:gd name="T27" fmla="*/ 361 h 667"/>
                  <a:gd name="T28" fmla="*/ 337 w 640"/>
                  <a:gd name="T29" fmla="*/ 407 h 667"/>
                  <a:gd name="T30" fmla="*/ 337 w 640"/>
                  <a:gd name="T31" fmla="*/ 407 h 667"/>
                  <a:gd name="T32" fmla="*/ 319 w 640"/>
                  <a:gd name="T33" fmla="*/ 361 h 667"/>
                  <a:gd name="T34" fmla="*/ 341 w 640"/>
                  <a:gd name="T35" fmla="*/ 343 h 667"/>
                  <a:gd name="T36" fmla="*/ 216 w 640"/>
                  <a:gd name="T37" fmla="*/ 251 h 667"/>
                  <a:gd name="T38" fmla="*/ 236 w 640"/>
                  <a:gd name="T39" fmla="*/ 295 h 667"/>
                  <a:gd name="T40" fmla="*/ 237 w 640"/>
                  <a:gd name="T41" fmla="*/ 295 h 667"/>
                  <a:gd name="T42" fmla="*/ 217 w 640"/>
                  <a:gd name="T43" fmla="*/ 251 h 667"/>
                  <a:gd name="T44" fmla="*/ 239 w 640"/>
                  <a:gd name="T45" fmla="*/ 230 h 667"/>
                  <a:gd name="T46" fmla="*/ 112 w 640"/>
                  <a:gd name="T47" fmla="*/ 139 h 667"/>
                  <a:gd name="T48" fmla="*/ 133 w 640"/>
                  <a:gd name="T49" fmla="*/ 182 h 667"/>
                  <a:gd name="T50" fmla="*/ 134 w 640"/>
                  <a:gd name="T51" fmla="*/ 182 h 667"/>
                  <a:gd name="T52" fmla="*/ 113 w 640"/>
                  <a:gd name="T53" fmla="*/ 139 h 667"/>
                  <a:gd name="T54" fmla="*/ 136 w 640"/>
                  <a:gd name="T55" fmla="*/ 115 h 667"/>
                  <a:gd name="T56" fmla="*/ 8 w 640"/>
                  <a:gd name="T57" fmla="*/ 28 h 667"/>
                  <a:gd name="T58" fmla="*/ 31 w 640"/>
                  <a:gd name="T59" fmla="*/ 68 h 667"/>
                  <a:gd name="T60" fmla="*/ 31 w 640"/>
                  <a:gd name="T61" fmla="*/ 68 h 667"/>
                  <a:gd name="T62" fmla="*/ 9 w 640"/>
                  <a:gd name="T63" fmla="*/ 28 h 667"/>
                  <a:gd name="T64" fmla="*/ 32 w 640"/>
                  <a:gd name="T65" fmla="*/ 0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40" h="667">
                    <a:moveTo>
                      <a:pt x="637" y="664"/>
                    </a:moveTo>
                    <a:cubicBezTo>
                      <a:pt x="637" y="664"/>
                      <a:pt x="637" y="664"/>
                      <a:pt x="637" y="664"/>
                    </a:cubicBezTo>
                    <a:cubicBezTo>
                      <a:pt x="639" y="666"/>
                      <a:pt x="639" y="666"/>
                      <a:pt x="639" y="666"/>
                    </a:cubicBezTo>
                    <a:cubicBezTo>
                      <a:pt x="639" y="667"/>
                      <a:pt x="639" y="667"/>
                      <a:pt x="639" y="667"/>
                    </a:cubicBezTo>
                    <a:cubicBezTo>
                      <a:pt x="640" y="666"/>
                      <a:pt x="640" y="666"/>
                      <a:pt x="640" y="666"/>
                    </a:cubicBezTo>
                    <a:cubicBezTo>
                      <a:pt x="637" y="664"/>
                      <a:pt x="637" y="664"/>
                      <a:pt x="637" y="664"/>
                    </a:cubicBezTo>
                    <a:moveTo>
                      <a:pt x="547" y="570"/>
                    </a:moveTo>
                    <a:cubicBezTo>
                      <a:pt x="540" y="575"/>
                      <a:pt x="533" y="580"/>
                      <a:pt x="527" y="584"/>
                    </a:cubicBezTo>
                    <a:cubicBezTo>
                      <a:pt x="515" y="590"/>
                      <a:pt x="512" y="605"/>
                      <a:pt x="520" y="617"/>
                    </a:cubicBezTo>
                    <a:cubicBezTo>
                      <a:pt x="525" y="625"/>
                      <a:pt x="534" y="630"/>
                      <a:pt x="542" y="630"/>
                    </a:cubicBezTo>
                    <a:cubicBezTo>
                      <a:pt x="543" y="630"/>
                      <a:pt x="543" y="630"/>
                      <a:pt x="543" y="630"/>
                    </a:cubicBezTo>
                    <a:cubicBezTo>
                      <a:pt x="543" y="630"/>
                      <a:pt x="543" y="630"/>
                      <a:pt x="543" y="630"/>
                    </a:cubicBezTo>
                    <a:cubicBezTo>
                      <a:pt x="534" y="630"/>
                      <a:pt x="526" y="625"/>
                      <a:pt x="520" y="617"/>
                    </a:cubicBezTo>
                    <a:cubicBezTo>
                      <a:pt x="513" y="605"/>
                      <a:pt x="516" y="590"/>
                      <a:pt x="527" y="584"/>
                    </a:cubicBezTo>
                    <a:cubicBezTo>
                      <a:pt x="534" y="580"/>
                      <a:pt x="540" y="575"/>
                      <a:pt x="547" y="570"/>
                    </a:cubicBezTo>
                    <a:cubicBezTo>
                      <a:pt x="547" y="570"/>
                      <a:pt x="547" y="570"/>
                      <a:pt x="547" y="570"/>
                    </a:cubicBezTo>
                    <a:moveTo>
                      <a:pt x="446" y="458"/>
                    </a:moveTo>
                    <a:cubicBezTo>
                      <a:pt x="439" y="463"/>
                      <a:pt x="432" y="468"/>
                      <a:pt x="424" y="472"/>
                    </a:cubicBezTo>
                    <a:cubicBezTo>
                      <a:pt x="413" y="479"/>
                      <a:pt x="410" y="494"/>
                      <a:pt x="418" y="506"/>
                    </a:cubicBezTo>
                    <a:cubicBezTo>
                      <a:pt x="423" y="514"/>
                      <a:pt x="432" y="519"/>
                      <a:pt x="440" y="519"/>
                    </a:cubicBezTo>
                    <a:cubicBezTo>
                      <a:pt x="440" y="519"/>
                      <a:pt x="441" y="519"/>
                      <a:pt x="441" y="519"/>
                    </a:cubicBezTo>
                    <a:cubicBezTo>
                      <a:pt x="441" y="519"/>
                      <a:pt x="441" y="519"/>
                      <a:pt x="441" y="519"/>
                    </a:cubicBezTo>
                    <a:cubicBezTo>
                      <a:pt x="432" y="519"/>
                      <a:pt x="423" y="514"/>
                      <a:pt x="418" y="506"/>
                    </a:cubicBezTo>
                    <a:cubicBezTo>
                      <a:pt x="411" y="494"/>
                      <a:pt x="414" y="479"/>
                      <a:pt x="425" y="472"/>
                    </a:cubicBezTo>
                    <a:cubicBezTo>
                      <a:pt x="432" y="469"/>
                      <a:pt x="439" y="464"/>
                      <a:pt x="446" y="458"/>
                    </a:cubicBezTo>
                    <a:cubicBezTo>
                      <a:pt x="446" y="458"/>
                      <a:pt x="446" y="458"/>
                      <a:pt x="446" y="458"/>
                    </a:cubicBezTo>
                    <a:moveTo>
                      <a:pt x="341" y="343"/>
                    </a:moveTo>
                    <a:cubicBezTo>
                      <a:pt x="334" y="349"/>
                      <a:pt x="326" y="356"/>
                      <a:pt x="318" y="361"/>
                    </a:cubicBezTo>
                    <a:cubicBezTo>
                      <a:pt x="308" y="369"/>
                      <a:pt x="307" y="384"/>
                      <a:pt x="316" y="396"/>
                    </a:cubicBezTo>
                    <a:cubicBezTo>
                      <a:pt x="321" y="403"/>
                      <a:pt x="329" y="407"/>
                      <a:pt x="337" y="407"/>
                    </a:cubicBezTo>
                    <a:cubicBezTo>
                      <a:pt x="337" y="407"/>
                      <a:pt x="337" y="407"/>
                      <a:pt x="337" y="407"/>
                    </a:cubicBezTo>
                    <a:cubicBezTo>
                      <a:pt x="337" y="407"/>
                      <a:pt x="337" y="407"/>
                      <a:pt x="337" y="407"/>
                    </a:cubicBezTo>
                    <a:cubicBezTo>
                      <a:pt x="330" y="407"/>
                      <a:pt x="322" y="403"/>
                      <a:pt x="316" y="396"/>
                    </a:cubicBezTo>
                    <a:cubicBezTo>
                      <a:pt x="307" y="384"/>
                      <a:pt x="309" y="369"/>
                      <a:pt x="319" y="361"/>
                    </a:cubicBezTo>
                    <a:cubicBezTo>
                      <a:pt x="327" y="356"/>
                      <a:pt x="334" y="349"/>
                      <a:pt x="342" y="343"/>
                    </a:cubicBezTo>
                    <a:cubicBezTo>
                      <a:pt x="341" y="343"/>
                      <a:pt x="341" y="343"/>
                      <a:pt x="341" y="343"/>
                    </a:cubicBezTo>
                    <a:moveTo>
                      <a:pt x="239" y="230"/>
                    </a:moveTo>
                    <a:cubicBezTo>
                      <a:pt x="233" y="236"/>
                      <a:pt x="225" y="244"/>
                      <a:pt x="216" y="251"/>
                    </a:cubicBezTo>
                    <a:cubicBezTo>
                      <a:pt x="207" y="260"/>
                      <a:pt x="207" y="276"/>
                      <a:pt x="217" y="286"/>
                    </a:cubicBezTo>
                    <a:cubicBezTo>
                      <a:pt x="222" y="292"/>
                      <a:pt x="229" y="295"/>
                      <a:pt x="236" y="295"/>
                    </a:cubicBezTo>
                    <a:cubicBezTo>
                      <a:pt x="236" y="295"/>
                      <a:pt x="236" y="295"/>
                      <a:pt x="236" y="295"/>
                    </a:cubicBezTo>
                    <a:cubicBezTo>
                      <a:pt x="237" y="295"/>
                      <a:pt x="237" y="295"/>
                      <a:pt x="237" y="295"/>
                    </a:cubicBezTo>
                    <a:cubicBezTo>
                      <a:pt x="230" y="295"/>
                      <a:pt x="223" y="292"/>
                      <a:pt x="217" y="286"/>
                    </a:cubicBezTo>
                    <a:cubicBezTo>
                      <a:pt x="208" y="276"/>
                      <a:pt x="207" y="260"/>
                      <a:pt x="217" y="251"/>
                    </a:cubicBezTo>
                    <a:cubicBezTo>
                      <a:pt x="225" y="244"/>
                      <a:pt x="233" y="237"/>
                      <a:pt x="240" y="230"/>
                    </a:cubicBezTo>
                    <a:cubicBezTo>
                      <a:pt x="239" y="230"/>
                      <a:pt x="239" y="230"/>
                      <a:pt x="239" y="230"/>
                    </a:cubicBezTo>
                    <a:moveTo>
                      <a:pt x="136" y="115"/>
                    </a:moveTo>
                    <a:cubicBezTo>
                      <a:pt x="128" y="123"/>
                      <a:pt x="120" y="131"/>
                      <a:pt x="112" y="139"/>
                    </a:cubicBezTo>
                    <a:cubicBezTo>
                      <a:pt x="104" y="149"/>
                      <a:pt x="105" y="165"/>
                      <a:pt x="115" y="174"/>
                    </a:cubicBezTo>
                    <a:cubicBezTo>
                      <a:pt x="121" y="179"/>
                      <a:pt x="127" y="182"/>
                      <a:pt x="133" y="182"/>
                    </a:cubicBezTo>
                    <a:cubicBezTo>
                      <a:pt x="134" y="182"/>
                      <a:pt x="134" y="182"/>
                      <a:pt x="134" y="182"/>
                    </a:cubicBezTo>
                    <a:cubicBezTo>
                      <a:pt x="134" y="182"/>
                      <a:pt x="134" y="182"/>
                      <a:pt x="134" y="182"/>
                    </a:cubicBezTo>
                    <a:cubicBezTo>
                      <a:pt x="128" y="182"/>
                      <a:pt x="121" y="179"/>
                      <a:pt x="116" y="174"/>
                    </a:cubicBezTo>
                    <a:cubicBezTo>
                      <a:pt x="106" y="165"/>
                      <a:pt x="104" y="149"/>
                      <a:pt x="113" y="139"/>
                    </a:cubicBezTo>
                    <a:cubicBezTo>
                      <a:pt x="120" y="131"/>
                      <a:pt x="128" y="123"/>
                      <a:pt x="136" y="116"/>
                    </a:cubicBezTo>
                    <a:cubicBezTo>
                      <a:pt x="136" y="115"/>
                      <a:pt x="136" y="115"/>
                      <a:pt x="136" y="115"/>
                    </a:cubicBezTo>
                    <a:moveTo>
                      <a:pt x="32" y="0"/>
                    </a:moveTo>
                    <a:cubicBezTo>
                      <a:pt x="23" y="9"/>
                      <a:pt x="15" y="18"/>
                      <a:pt x="8" y="28"/>
                    </a:cubicBezTo>
                    <a:cubicBezTo>
                      <a:pt x="0" y="38"/>
                      <a:pt x="4" y="54"/>
                      <a:pt x="15" y="63"/>
                    </a:cubicBezTo>
                    <a:cubicBezTo>
                      <a:pt x="20" y="66"/>
                      <a:pt x="25" y="68"/>
                      <a:pt x="31" y="68"/>
                    </a:cubicBezTo>
                    <a:cubicBezTo>
                      <a:pt x="31" y="68"/>
                      <a:pt x="31" y="68"/>
                      <a:pt x="31" y="68"/>
                    </a:cubicBezTo>
                    <a:cubicBezTo>
                      <a:pt x="31" y="68"/>
                      <a:pt x="31" y="68"/>
                      <a:pt x="31" y="68"/>
                    </a:cubicBezTo>
                    <a:cubicBezTo>
                      <a:pt x="26" y="68"/>
                      <a:pt x="20" y="66"/>
                      <a:pt x="16" y="63"/>
                    </a:cubicBezTo>
                    <a:cubicBezTo>
                      <a:pt x="4" y="54"/>
                      <a:pt x="1" y="38"/>
                      <a:pt x="9" y="28"/>
                    </a:cubicBezTo>
                    <a:cubicBezTo>
                      <a:pt x="15" y="18"/>
                      <a:pt x="23" y="9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5" name="Freeform 660"/>
              <p:cNvSpPr>
                <a:spLocks/>
              </p:cNvSpPr>
              <p:nvPr/>
            </p:nvSpPr>
            <p:spPr bwMode="auto">
              <a:xfrm>
                <a:off x="451" y="2428"/>
                <a:ext cx="47" cy="106"/>
              </a:xfrm>
              <a:custGeom>
                <a:avLst/>
                <a:gdLst>
                  <a:gd name="T0" fmla="*/ 30 w 30"/>
                  <a:gd name="T1" fmla="*/ 0 h 67"/>
                  <a:gd name="T2" fmla="*/ 7 w 30"/>
                  <a:gd name="T3" fmla="*/ 27 h 67"/>
                  <a:gd name="T4" fmla="*/ 14 w 30"/>
                  <a:gd name="T5" fmla="*/ 62 h 67"/>
                  <a:gd name="T6" fmla="*/ 30 w 30"/>
                  <a:gd name="T7" fmla="*/ 67 h 67"/>
                  <a:gd name="T8" fmla="*/ 30 w 30"/>
                  <a:gd name="T9" fmla="*/ 67 h 67"/>
                  <a:gd name="T10" fmla="*/ 15 w 30"/>
                  <a:gd name="T11" fmla="*/ 62 h 67"/>
                  <a:gd name="T12" fmla="*/ 8 w 30"/>
                  <a:gd name="T13" fmla="*/ 27 h 67"/>
                  <a:gd name="T14" fmla="*/ 30 w 30"/>
                  <a:gd name="T15" fmla="*/ 1 h 67"/>
                  <a:gd name="T16" fmla="*/ 30 w 30"/>
                  <a:gd name="T17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67">
                    <a:moveTo>
                      <a:pt x="30" y="0"/>
                    </a:moveTo>
                    <a:cubicBezTo>
                      <a:pt x="22" y="9"/>
                      <a:pt x="14" y="18"/>
                      <a:pt x="7" y="27"/>
                    </a:cubicBezTo>
                    <a:cubicBezTo>
                      <a:pt x="0" y="37"/>
                      <a:pt x="3" y="53"/>
                      <a:pt x="14" y="62"/>
                    </a:cubicBezTo>
                    <a:cubicBezTo>
                      <a:pt x="19" y="65"/>
                      <a:pt x="25" y="67"/>
                      <a:pt x="30" y="67"/>
                    </a:cubicBezTo>
                    <a:cubicBezTo>
                      <a:pt x="30" y="67"/>
                      <a:pt x="30" y="67"/>
                      <a:pt x="30" y="67"/>
                    </a:cubicBezTo>
                    <a:cubicBezTo>
                      <a:pt x="25" y="67"/>
                      <a:pt x="20" y="65"/>
                      <a:pt x="15" y="62"/>
                    </a:cubicBezTo>
                    <a:cubicBezTo>
                      <a:pt x="4" y="53"/>
                      <a:pt x="1" y="37"/>
                      <a:pt x="8" y="27"/>
                    </a:cubicBezTo>
                    <a:cubicBezTo>
                      <a:pt x="14" y="18"/>
                      <a:pt x="22" y="9"/>
                      <a:pt x="30" y="1"/>
                    </a:cubicBezTo>
                    <a:cubicBezTo>
                      <a:pt x="30" y="0"/>
                      <a:pt x="30" y="0"/>
                      <a:pt x="30" y="0"/>
                    </a:cubicBezTo>
                  </a:path>
                </a:pathLst>
              </a:custGeom>
              <a:solidFill>
                <a:srgbClr val="D7D7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6" name="Freeform 661"/>
              <p:cNvSpPr>
                <a:spLocks noEditPoints="1"/>
              </p:cNvSpPr>
              <p:nvPr/>
            </p:nvSpPr>
            <p:spPr bwMode="auto">
              <a:xfrm>
                <a:off x="498" y="2428"/>
                <a:ext cx="2" cy="106"/>
              </a:xfrm>
              <a:custGeom>
                <a:avLst/>
                <a:gdLst>
                  <a:gd name="T0" fmla="*/ 0 w 1"/>
                  <a:gd name="T1" fmla="*/ 67 h 67"/>
                  <a:gd name="T2" fmla="*/ 0 w 1"/>
                  <a:gd name="T3" fmla="*/ 67 h 67"/>
                  <a:gd name="T4" fmla="*/ 0 w 1"/>
                  <a:gd name="T5" fmla="*/ 67 h 67"/>
                  <a:gd name="T6" fmla="*/ 1 w 1"/>
                  <a:gd name="T7" fmla="*/ 67 h 67"/>
                  <a:gd name="T8" fmla="*/ 1 w 1"/>
                  <a:gd name="T9" fmla="*/ 67 h 67"/>
                  <a:gd name="T10" fmla="*/ 0 w 1"/>
                  <a:gd name="T11" fmla="*/ 67 h 67"/>
                  <a:gd name="T12" fmla="*/ 1 w 1"/>
                  <a:gd name="T13" fmla="*/ 0 h 67"/>
                  <a:gd name="T14" fmla="*/ 0 w 1"/>
                  <a:gd name="T15" fmla="*/ 0 h 67"/>
                  <a:gd name="T16" fmla="*/ 0 w 1"/>
                  <a:gd name="T17" fmla="*/ 1 h 67"/>
                  <a:gd name="T18" fmla="*/ 1 w 1"/>
                  <a:gd name="T19" fmla="*/ 0 h 67"/>
                  <a:gd name="T20" fmla="*/ 1 w 1"/>
                  <a:gd name="T2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" h="67">
                    <a:moveTo>
                      <a:pt x="0" y="67"/>
                    </a:moveTo>
                    <a:cubicBezTo>
                      <a:pt x="0" y="67"/>
                      <a:pt x="0" y="67"/>
                      <a:pt x="0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67"/>
                      <a:pt x="0" y="67"/>
                      <a:pt x="1" y="67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1" y="67"/>
                      <a:pt x="0" y="67"/>
                      <a:pt x="0" y="67"/>
                    </a:cubicBezTo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7" name="Freeform 662"/>
              <p:cNvSpPr>
                <a:spLocks/>
              </p:cNvSpPr>
              <p:nvPr/>
            </p:nvSpPr>
            <p:spPr bwMode="auto">
              <a:xfrm>
                <a:off x="1436" y="1354"/>
                <a:ext cx="7" cy="4"/>
              </a:xfrm>
              <a:custGeom>
                <a:avLst/>
                <a:gdLst>
                  <a:gd name="T0" fmla="*/ 5 w 7"/>
                  <a:gd name="T1" fmla="*/ 0 h 4"/>
                  <a:gd name="T2" fmla="*/ 5 w 7"/>
                  <a:gd name="T3" fmla="*/ 0 h 4"/>
                  <a:gd name="T4" fmla="*/ 0 w 7"/>
                  <a:gd name="T5" fmla="*/ 4 h 4"/>
                  <a:gd name="T6" fmla="*/ 2 w 7"/>
                  <a:gd name="T7" fmla="*/ 4 h 4"/>
                  <a:gd name="T8" fmla="*/ 7 w 7"/>
                  <a:gd name="T9" fmla="*/ 0 h 4"/>
                  <a:gd name="T10" fmla="*/ 5 w 7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4">
                    <a:moveTo>
                      <a:pt x="5" y="0"/>
                    </a:moveTo>
                    <a:lnTo>
                      <a:pt x="5" y="0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7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FBB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8" name="Freeform 663"/>
              <p:cNvSpPr>
                <a:spLocks/>
              </p:cNvSpPr>
              <p:nvPr/>
            </p:nvSpPr>
            <p:spPr bwMode="auto">
              <a:xfrm>
                <a:off x="1436" y="1354"/>
                <a:ext cx="7" cy="4"/>
              </a:xfrm>
              <a:custGeom>
                <a:avLst/>
                <a:gdLst>
                  <a:gd name="T0" fmla="*/ 5 w 7"/>
                  <a:gd name="T1" fmla="*/ 0 h 4"/>
                  <a:gd name="T2" fmla="*/ 5 w 7"/>
                  <a:gd name="T3" fmla="*/ 0 h 4"/>
                  <a:gd name="T4" fmla="*/ 0 w 7"/>
                  <a:gd name="T5" fmla="*/ 4 h 4"/>
                  <a:gd name="T6" fmla="*/ 2 w 7"/>
                  <a:gd name="T7" fmla="*/ 4 h 4"/>
                  <a:gd name="T8" fmla="*/ 7 w 7"/>
                  <a:gd name="T9" fmla="*/ 0 h 4"/>
                  <a:gd name="T10" fmla="*/ 5 w 7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4">
                    <a:moveTo>
                      <a:pt x="5" y="0"/>
                    </a:moveTo>
                    <a:lnTo>
                      <a:pt x="5" y="0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7" y="0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9" name="Freeform 664"/>
              <p:cNvSpPr>
                <a:spLocks noEditPoints="1"/>
              </p:cNvSpPr>
              <p:nvPr/>
            </p:nvSpPr>
            <p:spPr bwMode="auto">
              <a:xfrm>
                <a:off x="610" y="2603"/>
                <a:ext cx="1004" cy="1048"/>
              </a:xfrm>
              <a:custGeom>
                <a:avLst/>
                <a:gdLst>
                  <a:gd name="T0" fmla="*/ 636 w 639"/>
                  <a:gd name="T1" fmla="*/ 664 h 667"/>
                  <a:gd name="T2" fmla="*/ 639 w 639"/>
                  <a:gd name="T3" fmla="*/ 667 h 667"/>
                  <a:gd name="T4" fmla="*/ 637 w 639"/>
                  <a:gd name="T5" fmla="*/ 664 h 667"/>
                  <a:gd name="T6" fmla="*/ 526 w 639"/>
                  <a:gd name="T7" fmla="*/ 584 h 667"/>
                  <a:gd name="T8" fmla="*/ 542 w 639"/>
                  <a:gd name="T9" fmla="*/ 630 h 667"/>
                  <a:gd name="T10" fmla="*/ 543 w 639"/>
                  <a:gd name="T11" fmla="*/ 630 h 667"/>
                  <a:gd name="T12" fmla="*/ 527 w 639"/>
                  <a:gd name="T13" fmla="*/ 584 h 667"/>
                  <a:gd name="T14" fmla="*/ 546 w 639"/>
                  <a:gd name="T15" fmla="*/ 570 h 667"/>
                  <a:gd name="T16" fmla="*/ 424 w 639"/>
                  <a:gd name="T17" fmla="*/ 472 h 667"/>
                  <a:gd name="T18" fmla="*/ 440 w 639"/>
                  <a:gd name="T19" fmla="*/ 519 h 667"/>
                  <a:gd name="T20" fmla="*/ 441 w 639"/>
                  <a:gd name="T21" fmla="*/ 519 h 667"/>
                  <a:gd name="T22" fmla="*/ 425 w 639"/>
                  <a:gd name="T23" fmla="*/ 472 h 667"/>
                  <a:gd name="T24" fmla="*/ 445 w 639"/>
                  <a:gd name="T25" fmla="*/ 458 h 667"/>
                  <a:gd name="T26" fmla="*/ 318 w 639"/>
                  <a:gd name="T27" fmla="*/ 361 h 667"/>
                  <a:gd name="T28" fmla="*/ 336 w 639"/>
                  <a:gd name="T29" fmla="*/ 407 h 667"/>
                  <a:gd name="T30" fmla="*/ 337 w 639"/>
                  <a:gd name="T31" fmla="*/ 407 h 667"/>
                  <a:gd name="T32" fmla="*/ 319 w 639"/>
                  <a:gd name="T33" fmla="*/ 361 h 667"/>
                  <a:gd name="T34" fmla="*/ 341 w 639"/>
                  <a:gd name="T35" fmla="*/ 343 h 667"/>
                  <a:gd name="T36" fmla="*/ 216 w 639"/>
                  <a:gd name="T37" fmla="*/ 251 h 667"/>
                  <a:gd name="T38" fmla="*/ 236 w 639"/>
                  <a:gd name="T39" fmla="*/ 295 h 667"/>
                  <a:gd name="T40" fmla="*/ 236 w 639"/>
                  <a:gd name="T41" fmla="*/ 295 h 667"/>
                  <a:gd name="T42" fmla="*/ 216 w 639"/>
                  <a:gd name="T43" fmla="*/ 251 h 667"/>
                  <a:gd name="T44" fmla="*/ 239 w 639"/>
                  <a:gd name="T45" fmla="*/ 230 h 667"/>
                  <a:gd name="T46" fmla="*/ 112 w 639"/>
                  <a:gd name="T47" fmla="*/ 139 h 667"/>
                  <a:gd name="T48" fmla="*/ 133 w 639"/>
                  <a:gd name="T49" fmla="*/ 182 h 667"/>
                  <a:gd name="T50" fmla="*/ 134 w 639"/>
                  <a:gd name="T51" fmla="*/ 182 h 667"/>
                  <a:gd name="T52" fmla="*/ 113 w 639"/>
                  <a:gd name="T53" fmla="*/ 139 h 667"/>
                  <a:gd name="T54" fmla="*/ 135 w 639"/>
                  <a:gd name="T55" fmla="*/ 116 h 667"/>
                  <a:gd name="T56" fmla="*/ 8 w 639"/>
                  <a:gd name="T57" fmla="*/ 28 h 667"/>
                  <a:gd name="T58" fmla="*/ 30 w 639"/>
                  <a:gd name="T59" fmla="*/ 68 h 667"/>
                  <a:gd name="T60" fmla="*/ 31 w 639"/>
                  <a:gd name="T61" fmla="*/ 68 h 667"/>
                  <a:gd name="T62" fmla="*/ 8 w 639"/>
                  <a:gd name="T63" fmla="*/ 28 h 667"/>
                  <a:gd name="T64" fmla="*/ 31 w 639"/>
                  <a:gd name="T65" fmla="*/ 0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39" h="667">
                    <a:moveTo>
                      <a:pt x="637" y="664"/>
                    </a:moveTo>
                    <a:cubicBezTo>
                      <a:pt x="636" y="664"/>
                      <a:pt x="636" y="664"/>
                      <a:pt x="636" y="664"/>
                    </a:cubicBezTo>
                    <a:cubicBezTo>
                      <a:pt x="639" y="666"/>
                      <a:pt x="639" y="666"/>
                      <a:pt x="639" y="666"/>
                    </a:cubicBezTo>
                    <a:cubicBezTo>
                      <a:pt x="639" y="667"/>
                      <a:pt x="639" y="667"/>
                      <a:pt x="639" y="667"/>
                    </a:cubicBezTo>
                    <a:cubicBezTo>
                      <a:pt x="639" y="666"/>
                      <a:pt x="639" y="666"/>
                      <a:pt x="639" y="666"/>
                    </a:cubicBezTo>
                    <a:cubicBezTo>
                      <a:pt x="637" y="664"/>
                      <a:pt x="637" y="664"/>
                      <a:pt x="637" y="664"/>
                    </a:cubicBezTo>
                    <a:moveTo>
                      <a:pt x="546" y="570"/>
                    </a:moveTo>
                    <a:cubicBezTo>
                      <a:pt x="539" y="575"/>
                      <a:pt x="533" y="580"/>
                      <a:pt x="526" y="584"/>
                    </a:cubicBezTo>
                    <a:cubicBezTo>
                      <a:pt x="515" y="590"/>
                      <a:pt x="512" y="605"/>
                      <a:pt x="519" y="617"/>
                    </a:cubicBezTo>
                    <a:cubicBezTo>
                      <a:pt x="525" y="625"/>
                      <a:pt x="533" y="630"/>
                      <a:pt x="542" y="630"/>
                    </a:cubicBezTo>
                    <a:cubicBezTo>
                      <a:pt x="542" y="630"/>
                      <a:pt x="542" y="630"/>
                      <a:pt x="542" y="630"/>
                    </a:cubicBezTo>
                    <a:cubicBezTo>
                      <a:pt x="543" y="630"/>
                      <a:pt x="543" y="630"/>
                      <a:pt x="543" y="630"/>
                    </a:cubicBezTo>
                    <a:cubicBezTo>
                      <a:pt x="534" y="630"/>
                      <a:pt x="525" y="625"/>
                      <a:pt x="520" y="617"/>
                    </a:cubicBezTo>
                    <a:cubicBezTo>
                      <a:pt x="512" y="605"/>
                      <a:pt x="515" y="590"/>
                      <a:pt x="527" y="584"/>
                    </a:cubicBezTo>
                    <a:cubicBezTo>
                      <a:pt x="533" y="580"/>
                      <a:pt x="540" y="575"/>
                      <a:pt x="546" y="570"/>
                    </a:cubicBezTo>
                    <a:cubicBezTo>
                      <a:pt x="546" y="570"/>
                      <a:pt x="546" y="570"/>
                      <a:pt x="546" y="570"/>
                    </a:cubicBezTo>
                    <a:moveTo>
                      <a:pt x="445" y="458"/>
                    </a:moveTo>
                    <a:cubicBezTo>
                      <a:pt x="438" y="464"/>
                      <a:pt x="431" y="469"/>
                      <a:pt x="424" y="472"/>
                    </a:cubicBezTo>
                    <a:cubicBezTo>
                      <a:pt x="413" y="479"/>
                      <a:pt x="410" y="494"/>
                      <a:pt x="417" y="506"/>
                    </a:cubicBezTo>
                    <a:cubicBezTo>
                      <a:pt x="422" y="514"/>
                      <a:pt x="431" y="519"/>
                      <a:pt x="440" y="519"/>
                    </a:cubicBezTo>
                    <a:cubicBezTo>
                      <a:pt x="440" y="519"/>
                      <a:pt x="440" y="519"/>
                      <a:pt x="440" y="519"/>
                    </a:cubicBezTo>
                    <a:cubicBezTo>
                      <a:pt x="440" y="519"/>
                      <a:pt x="441" y="519"/>
                      <a:pt x="441" y="519"/>
                    </a:cubicBezTo>
                    <a:cubicBezTo>
                      <a:pt x="432" y="519"/>
                      <a:pt x="423" y="514"/>
                      <a:pt x="418" y="506"/>
                    </a:cubicBezTo>
                    <a:cubicBezTo>
                      <a:pt x="410" y="494"/>
                      <a:pt x="413" y="479"/>
                      <a:pt x="425" y="472"/>
                    </a:cubicBezTo>
                    <a:cubicBezTo>
                      <a:pt x="432" y="469"/>
                      <a:pt x="438" y="464"/>
                      <a:pt x="445" y="459"/>
                    </a:cubicBezTo>
                    <a:cubicBezTo>
                      <a:pt x="445" y="458"/>
                      <a:pt x="445" y="458"/>
                      <a:pt x="445" y="458"/>
                    </a:cubicBezTo>
                    <a:moveTo>
                      <a:pt x="341" y="343"/>
                    </a:moveTo>
                    <a:cubicBezTo>
                      <a:pt x="333" y="349"/>
                      <a:pt x="326" y="356"/>
                      <a:pt x="318" y="361"/>
                    </a:cubicBezTo>
                    <a:cubicBezTo>
                      <a:pt x="308" y="369"/>
                      <a:pt x="306" y="384"/>
                      <a:pt x="315" y="396"/>
                    </a:cubicBezTo>
                    <a:cubicBezTo>
                      <a:pt x="321" y="403"/>
                      <a:pt x="329" y="407"/>
                      <a:pt x="336" y="407"/>
                    </a:cubicBezTo>
                    <a:cubicBezTo>
                      <a:pt x="336" y="407"/>
                      <a:pt x="337" y="407"/>
                      <a:pt x="337" y="407"/>
                    </a:cubicBezTo>
                    <a:cubicBezTo>
                      <a:pt x="337" y="407"/>
                      <a:pt x="337" y="407"/>
                      <a:pt x="337" y="407"/>
                    </a:cubicBezTo>
                    <a:cubicBezTo>
                      <a:pt x="329" y="407"/>
                      <a:pt x="321" y="403"/>
                      <a:pt x="316" y="396"/>
                    </a:cubicBezTo>
                    <a:cubicBezTo>
                      <a:pt x="307" y="384"/>
                      <a:pt x="308" y="369"/>
                      <a:pt x="319" y="361"/>
                    </a:cubicBezTo>
                    <a:cubicBezTo>
                      <a:pt x="326" y="356"/>
                      <a:pt x="334" y="350"/>
                      <a:pt x="341" y="343"/>
                    </a:cubicBezTo>
                    <a:cubicBezTo>
                      <a:pt x="341" y="343"/>
                      <a:pt x="341" y="343"/>
                      <a:pt x="341" y="343"/>
                    </a:cubicBezTo>
                    <a:moveTo>
                      <a:pt x="239" y="230"/>
                    </a:moveTo>
                    <a:cubicBezTo>
                      <a:pt x="232" y="237"/>
                      <a:pt x="224" y="244"/>
                      <a:pt x="216" y="251"/>
                    </a:cubicBezTo>
                    <a:cubicBezTo>
                      <a:pt x="206" y="260"/>
                      <a:pt x="207" y="276"/>
                      <a:pt x="216" y="286"/>
                    </a:cubicBezTo>
                    <a:cubicBezTo>
                      <a:pt x="222" y="292"/>
                      <a:pt x="229" y="295"/>
                      <a:pt x="236" y="295"/>
                    </a:cubicBezTo>
                    <a:cubicBezTo>
                      <a:pt x="236" y="295"/>
                      <a:pt x="236" y="295"/>
                      <a:pt x="236" y="295"/>
                    </a:cubicBezTo>
                    <a:cubicBezTo>
                      <a:pt x="236" y="295"/>
                      <a:pt x="236" y="295"/>
                      <a:pt x="236" y="295"/>
                    </a:cubicBezTo>
                    <a:cubicBezTo>
                      <a:pt x="229" y="295"/>
                      <a:pt x="222" y="292"/>
                      <a:pt x="217" y="286"/>
                    </a:cubicBezTo>
                    <a:cubicBezTo>
                      <a:pt x="207" y="276"/>
                      <a:pt x="207" y="260"/>
                      <a:pt x="216" y="251"/>
                    </a:cubicBezTo>
                    <a:cubicBezTo>
                      <a:pt x="225" y="244"/>
                      <a:pt x="232" y="237"/>
                      <a:pt x="239" y="231"/>
                    </a:cubicBezTo>
                    <a:cubicBezTo>
                      <a:pt x="239" y="230"/>
                      <a:pt x="239" y="230"/>
                      <a:pt x="239" y="230"/>
                    </a:cubicBezTo>
                    <a:moveTo>
                      <a:pt x="135" y="116"/>
                    </a:moveTo>
                    <a:cubicBezTo>
                      <a:pt x="127" y="123"/>
                      <a:pt x="119" y="131"/>
                      <a:pt x="112" y="139"/>
                    </a:cubicBezTo>
                    <a:cubicBezTo>
                      <a:pt x="103" y="149"/>
                      <a:pt x="105" y="165"/>
                      <a:pt x="115" y="174"/>
                    </a:cubicBezTo>
                    <a:cubicBezTo>
                      <a:pt x="120" y="179"/>
                      <a:pt x="127" y="182"/>
                      <a:pt x="133" y="182"/>
                    </a:cubicBezTo>
                    <a:cubicBezTo>
                      <a:pt x="133" y="182"/>
                      <a:pt x="133" y="182"/>
                      <a:pt x="133" y="182"/>
                    </a:cubicBezTo>
                    <a:cubicBezTo>
                      <a:pt x="134" y="182"/>
                      <a:pt x="134" y="182"/>
                      <a:pt x="134" y="182"/>
                    </a:cubicBezTo>
                    <a:cubicBezTo>
                      <a:pt x="127" y="182"/>
                      <a:pt x="121" y="179"/>
                      <a:pt x="116" y="174"/>
                    </a:cubicBezTo>
                    <a:cubicBezTo>
                      <a:pt x="105" y="165"/>
                      <a:pt x="104" y="149"/>
                      <a:pt x="113" y="139"/>
                    </a:cubicBezTo>
                    <a:cubicBezTo>
                      <a:pt x="120" y="131"/>
                      <a:pt x="128" y="124"/>
                      <a:pt x="135" y="116"/>
                    </a:cubicBezTo>
                    <a:cubicBezTo>
                      <a:pt x="135" y="116"/>
                      <a:pt x="135" y="116"/>
                      <a:pt x="135" y="116"/>
                    </a:cubicBezTo>
                    <a:moveTo>
                      <a:pt x="31" y="0"/>
                    </a:moveTo>
                    <a:cubicBezTo>
                      <a:pt x="22" y="9"/>
                      <a:pt x="14" y="18"/>
                      <a:pt x="8" y="28"/>
                    </a:cubicBezTo>
                    <a:cubicBezTo>
                      <a:pt x="0" y="38"/>
                      <a:pt x="3" y="54"/>
                      <a:pt x="15" y="63"/>
                    </a:cubicBezTo>
                    <a:cubicBezTo>
                      <a:pt x="19" y="66"/>
                      <a:pt x="25" y="68"/>
                      <a:pt x="30" y="68"/>
                    </a:cubicBezTo>
                    <a:cubicBezTo>
                      <a:pt x="31" y="68"/>
                      <a:pt x="31" y="68"/>
                      <a:pt x="31" y="68"/>
                    </a:cubicBezTo>
                    <a:cubicBezTo>
                      <a:pt x="31" y="68"/>
                      <a:pt x="31" y="68"/>
                      <a:pt x="31" y="68"/>
                    </a:cubicBezTo>
                    <a:cubicBezTo>
                      <a:pt x="26" y="68"/>
                      <a:pt x="20" y="66"/>
                      <a:pt x="15" y="63"/>
                    </a:cubicBezTo>
                    <a:cubicBezTo>
                      <a:pt x="4" y="54"/>
                      <a:pt x="1" y="38"/>
                      <a:pt x="8" y="28"/>
                    </a:cubicBezTo>
                    <a:cubicBezTo>
                      <a:pt x="15" y="18"/>
                      <a:pt x="23" y="9"/>
                      <a:pt x="31" y="1"/>
                    </a:cubicBezTo>
                    <a:cubicBezTo>
                      <a:pt x="31" y="0"/>
                      <a:pt x="31" y="0"/>
                      <a:pt x="31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0" name="Freeform 665"/>
              <p:cNvSpPr>
                <a:spLocks/>
              </p:cNvSpPr>
              <p:nvPr/>
            </p:nvSpPr>
            <p:spPr bwMode="auto">
              <a:xfrm>
                <a:off x="453" y="2430"/>
                <a:ext cx="45" cy="104"/>
              </a:xfrm>
              <a:custGeom>
                <a:avLst/>
                <a:gdLst>
                  <a:gd name="T0" fmla="*/ 29 w 29"/>
                  <a:gd name="T1" fmla="*/ 0 h 66"/>
                  <a:gd name="T2" fmla="*/ 7 w 29"/>
                  <a:gd name="T3" fmla="*/ 26 h 66"/>
                  <a:gd name="T4" fmla="*/ 14 w 29"/>
                  <a:gd name="T5" fmla="*/ 61 h 66"/>
                  <a:gd name="T6" fmla="*/ 29 w 29"/>
                  <a:gd name="T7" fmla="*/ 66 h 66"/>
                  <a:gd name="T8" fmla="*/ 29 w 29"/>
                  <a:gd name="T9" fmla="*/ 66 h 66"/>
                  <a:gd name="T10" fmla="*/ 15 w 29"/>
                  <a:gd name="T11" fmla="*/ 61 h 66"/>
                  <a:gd name="T12" fmla="*/ 8 w 29"/>
                  <a:gd name="T13" fmla="*/ 26 h 66"/>
                  <a:gd name="T14" fmla="*/ 29 w 29"/>
                  <a:gd name="T15" fmla="*/ 1 h 66"/>
                  <a:gd name="T16" fmla="*/ 29 w 29"/>
                  <a:gd name="T1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66">
                    <a:moveTo>
                      <a:pt x="29" y="0"/>
                    </a:moveTo>
                    <a:cubicBezTo>
                      <a:pt x="21" y="8"/>
                      <a:pt x="13" y="17"/>
                      <a:pt x="7" y="26"/>
                    </a:cubicBezTo>
                    <a:cubicBezTo>
                      <a:pt x="0" y="36"/>
                      <a:pt x="3" y="52"/>
                      <a:pt x="14" y="61"/>
                    </a:cubicBezTo>
                    <a:cubicBezTo>
                      <a:pt x="19" y="64"/>
                      <a:pt x="24" y="66"/>
                      <a:pt x="29" y="66"/>
                    </a:cubicBezTo>
                    <a:cubicBezTo>
                      <a:pt x="29" y="66"/>
                      <a:pt x="29" y="66"/>
                      <a:pt x="29" y="66"/>
                    </a:cubicBezTo>
                    <a:cubicBezTo>
                      <a:pt x="24" y="66"/>
                      <a:pt x="19" y="64"/>
                      <a:pt x="15" y="61"/>
                    </a:cubicBezTo>
                    <a:cubicBezTo>
                      <a:pt x="3" y="52"/>
                      <a:pt x="0" y="36"/>
                      <a:pt x="8" y="26"/>
                    </a:cubicBezTo>
                    <a:cubicBezTo>
                      <a:pt x="14" y="17"/>
                      <a:pt x="21" y="9"/>
                      <a:pt x="29" y="1"/>
                    </a:cubicBezTo>
                    <a:cubicBezTo>
                      <a:pt x="29" y="0"/>
                      <a:pt x="29" y="0"/>
                      <a:pt x="29" y="0"/>
                    </a:cubicBezTo>
                  </a:path>
                </a:pathLst>
              </a:custGeom>
              <a:solidFill>
                <a:srgbClr val="D7D7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1" name="Freeform 666"/>
              <p:cNvSpPr>
                <a:spLocks noEditPoints="1"/>
              </p:cNvSpPr>
              <p:nvPr/>
            </p:nvSpPr>
            <p:spPr bwMode="auto">
              <a:xfrm>
                <a:off x="498" y="2428"/>
                <a:ext cx="2" cy="106"/>
              </a:xfrm>
              <a:custGeom>
                <a:avLst/>
                <a:gdLst>
                  <a:gd name="T0" fmla="*/ 0 w 1"/>
                  <a:gd name="T1" fmla="*/ 67 h 67"/>
                  <a:gd name="T2" fmla="*/ 0 w 1"/>
                  <a:gd name="T3" fmla="*/ 67 h 67"/>
                  <a:gd name="T4" fmla="*/ 1 w 1"/>
                  <a:gd name="T5" fmla="*/ 67 h 67"/>
                  <a:gd name="T6" fmla="*/ 1 w 1"/>
                  <a:gd name="T7" fmla="*/ 67 h 67"/>
                  <a:gd name="T8" fmla="*/ 1 w 1"/>
                  <a:gd name="T9" fmla="*/ 67 h 67"/>
                  <a:gd name="T10" fmla="*/ 0 w 1"/>
                  <a:gd name="T11" fmla="*/ 67 h 67"/>
                  <a:gd name="T12" fmla="*/ 1 w 1"/>
                  <a:gd name="T13" fmla="*/ 0 h 67"/>
                  <a:gd name="T14" fmla="*/ 0 w 1"/>
                  <a:gd name="T15" fmla="*/ 1 h 67"/>
                  <a:gd name="T16" fmla="*/ 0 w 1"/>
                  <a:gd name="T17" fmla="*/ 2 h 67"/>
                  <a:gd name="T18" fmla="*/ 1 w 1"/>
                  <a:gd name="T19" fmla="*/ 0 h 67"/>
                  <a:gd name="T20" fmla="*/ 1 w 1"/>
                  <a:gd name="T2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" h="67">
                    <a:moveTo>
                      <a:pt x="0" y="67"/>
                    </a:moveTo>
                    <a:cubicBezTo>
                      <a:pt x="0" y="67"/>
                      <a:pt x="0" y="67"/>
                      <a:pt x="0" y="67"/>
                    </a:cubicBezTo>
                    <a:cubicBezTo>
                      <a:pt x="0" y="67"/>
                      <a:pt x="1" y="67"/>
                      <a:pt x="1" y="67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1" y="67"/>
                      <a:pt x="0" y="67"/>
                      <a:pt x="0" y="67"/>
                    </a:cubicBezTo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2" name="Freeform 667"/>
              <p:cNvSpPr>
                <a:spLocks/>
              </p:cNvSpPr>
              <p:nvPr/>
            </p:nvSpPr>
            <p:spPr bwMode="auto">
              <a:xfrm>
                <a:off x="1438" y="1354"/>
                <a:ext cx="5" cy="4"/>
              </a:xfrm>
              <a:custGeom>
                <a:avLst/>
                <a:gdLst>
                  <a:gd name="T0" fmla="*/ 5 w 5"/>
                  <a:gd name="T1" fmla="*/ 0 h 4"/>
                  <a:gd name="T2" fmla="*/ 5 w 5"/>
                  <a:gd name="T3" fmla="*/ 0 h 4"/>
                  <a:gd name="T4" fmla="*/ 0 w 5"/>
                  <a:gd name="T5" fmla="*/ 4 h 4"/>
                  <a:gd name="T6" fmla="*/ 0 w 5"/>
                  <a:gd name="T7" fmla="*/ 4 h 4"/>
                  <a:gd name="T8" fmla="*/ 5 w 5"/>
                  <a:gd name="T9" fmla="*/ 0 h 4"/>
                  <a:gd name="T10" fmla="*/ 5 w 5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lnTo>
                      <a:pt x="5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FBB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3" name="Freeform 668"/>
              <p:cNvSpPr>
                <a:spLocks/>
              </p:cNvSpPr>
              <p:nvPr/>
            </p:nvSpPr>
            <p:spPr bwMode="auto">
              <a:xfrm>
                <a:off x="1438" y="1354"/>
                <a:ext cx="5" cy="4"/>
              </a:xfrm>
              <a:custGeom>
                <a:avLst/>
                <a:gdLst>
                  <a:gd name="T0" fmla="*/ 5 w 5"/>
                  <a:gd name="T1" fmla="*/ 0 h 4"/>
                  <a:gd name="T2" fmla="*/ 5 w 5"/>
                  <a:gd name="T3" fmla="*/ 0 h 4"/>
                  <a:gd name="T4" fmla="*/ 0 w 5"/>
                  <a:gd name="T5" fmla="*/ 4 h 4"/>
                  <a:gd name="T6" fmla="*/ 0 w 5"/>
                  <a:gd name="T7" fmla="*/ 4 h 4"/>
                  <a:gd name="T8" fmla="*/ 5 w 5"/>
                  <a:gd name="T9" fmla="*/ 0 h 4"/>
                  <a:gd name="T10" fmla="*/ 5 w 5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lnTo>
                      <a:pt x="5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5" y="0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4" name="Freeform 669"/>
              <p:cNvSpPr>
                <a:spLocks noEditPoints="1"/>
              </p:cNvSpPr>
              <p:nvPr/>
            </p:nvSpPr>
            <p:spPr bwMode="auto">
              <a:xfrm>
                <a:off x="612" y="2604"/>
                <a:ext cx="1003" cy="1047"/>
              </a:xfrm>
              <a:custGeom>
                <a:avLst/>
                <a:gdLst>
                  <a:gd name="T0" fmla="*/ 636 w 639"/>
                  <a:gd name="T1" fmla="*/ 663 h 666"/>
                  <a:gd name="T2" fmla="*/ 639 w 639"/>
                  <a:gd name="T3" fmla="*/ 666 h 666"/>
                  <a:gd name="T4" fmla="*/ 636 w 639"/>
                  <a:gd name="T5" fmla="*/ 662 h 666"/>
                  <a:gd name="T6" fmla="*/ 526 w 639"/>
                  <a:gd name="T7" fmla="*/ 583 h 666"/>
                  <a:gd name="T8" fmla="*/ 542 w 639"/>
                  <a:gd name="T9" fmla="*/ 629 h 666"/>
                  <a:gd name="T10" fmla="*/ 542 w 639"/>
                  <a:gd name="T11" fmla="*/ 629 h 666"/>
                  <a:gd name="T12" fmla="*/ 526 w 639"/>
                  <a:gd name="T13" fmla="*/ 583 h 666"/>
                  <a:gd name="T14" fmla="*/ 545 w 639"/>
                  <a:gd name="T15" fmla="*/ 569 h 666"/>
                  <a:gd name="T16" fmla="*/ 424 w 639"/>
                  <a:gd name="T17" fmla="*/ 471 h 666"/>
                  <a:gd name="T18" fmla="*/ 440 w 639"/>
                  <a:gd name="T19" fmla="*/ 518 h 666"/>
                  <a:gd name="T20" fmla="*/ 440 w 639"/>
                  <a:gd name="T21" fmla="*/ 518 h 666"/>
                  <a:gd name="T22" fmla="*/ 424 w 639"/>
                  <a:gd name="T23" fmla="*/ 471 h 666"/>
                  <a:gd name="T24" fmla="*/ 444 w 639"/>
                  <a:gd name="T25" fmla="*/ 458 h 666"/>
                  <a:gd name="T26" fmla="*/ 318 w 639"/>
                  <a:gd name="T27" fmla="*/ 360 h 666"/>
                  <a:gd name="T28" fmla="*/ 336 w 639"/>
                  <a:gd name="T29" fmla="*/ 406 h 666"/>
                  <a:gd name="T30" fmla="*/ 337 w 639"/>
                  <a:gd name="T31" fmla="*/ 406 h 666"/>
                  <a:gd name="T32" fmla="*/ 318 w 639"/>
                  <a:gd name="T33" fmla="*/ 360 h 666"/>
                  <a:gd name="T34" fmla="*/ 340 w 639"/>
                  <a:gd name="T35" fmla="*/ 342 h 666"/>
                  <a:gd name="T36" fmla="*/ 215 w 639"/>
                  <a:gd name="T37" fmla="*/ 250 h 666"/>
                  <a:gd name="T38" fmla="*/ 235 w 639"/>
                  <a:gd name="T39" fmla="*/ 294 h 666"/>
                  <a:gd name="T40" fmla="*/ 236 w 639"/>
                  <a:gd name="T41" fmla="*/ 294 h 666"/>
                  <a:gd name="T42" fmla="*/ 216 w 639"/>
                  <a:gd name="T43" fmla="*/ 250 h 666"/>
                  <a:gd name="T44" fmla="*/ 238 w 639"/>
                  <a:gd name="T45" fmla="*/ 230 h 666"/>
                  <a:gd name="T46" fmla="*/ 112 w 639"/>
                  <a:gd name="T47" fmla="*/ 138 h 666"/>
                  <a:gd name="T48" fmla="*/ 133 w 639"/>
                  <a:gd name="T49" fmla="*/ 181 h 666"/>
                  <a:gd name="T50" fmla="*/ 133 w 639"/>
                  <a:gd name="T51" fmla="*/ 181 h 666"/>
                  <a:gd name="T52" fmla="*/ 112 w 639"/>
                  <a:gd name="T53" fmla="*/ 138 h 666"/>
                  <a:gd name="T54" fmla="*/ 134 w 639"/>
                  <a:gd name="T55" fmla="*/ 115 h 666"/>
                  <a:gd name="T56" fmla="*/ 7 w 639"/>
                  <a:gd name="T57" fmla="*/ 27 h 666"/>
                  <a:gd name="T58" fmla="*/ 30 w 639"/>
                  <a:gd name="T59" fmla="*/ 67 h 666"/>
                  <a:gd name="T60" fmla="*/ 31 w 639"/>
                  <a:gd name="T61" fmla="*/ 67 h 666"/>
                  <a:gd name="T62" fmla="*/ 8 w 639"/>
                  <a:gd name="T63" fmla="*/ 27 h 666"/>
                  <a:gd name="T64" fmla="*/ 30 w 639"/>
                  <a:gd name="T65" fmla="*/ 0 h 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39" h="666">
                    <a:moveTo>
                      <a:pt x="636" y="662"/>
                    </a:moveTo>
                    <a:cubicBezTo>
                      <a:pt x="636" y="663"/>
                      <a:pt x="636" y="663"/>
                      <a:pt x="636" y="663"/>
                    </a:cubicBezTo>
                    <a:cubicBezTo>
                      <a:pt x="638" y="665"/>
                      <a:pt x="638" y="665"/>
                      <a:pt x="638" y="665"/>
                    </a:cubicBezTo>
                    <a:cubicBezTo>
                      <a:pt x="639" y="666"/>
                      <a:pt x="639" y="666"/>
                      <a:pt x="639" y="666"/>
                    </a:cubicBezTo>
                    <a:cubicBezTo>
                      <a:pt x="639" y="665"/>
                      <a:pt x="639" y="665"/>
                      <a:pt x="639" y="665"/>
                    </a:cubicBezTo>
                    <a:cubicBezTo>
                      <a:pt x="636" y="662"/>
                      <a:pt x="636" y="662"/>
                      <a:pt x="636" y="662"/>
                    </a:cubicBezTo>
                    <a:moveTo>
                      <a:pt x="545" y="569"/>
                    </a:moveTo>
                    <a:cubicBezTo>
                      <a:pt x="539" y="574"/>
                      <a:pt x="532" y="579"/>
                      <a:pt x="526" y="583"/>
                    </a:cubicBezTo>
                    <a:cubicBezTo>
                      <a:pt x="514" y="589"/>
                      <a:pt x="511" y="604"/>
                      <a:pt x="519" y="616"/>
                    </a:cubicBezTo>
                    <a:cubicBezTo>
                      <a:pt x="524" y="624"/>
                      <a:pt x="533" y="629"/>
                      <a:pt x="542" y="629"/>
                    </a:cubicBezTo>
                    <a:cubicBezTo>
                      <a:pt x="542" y="629"/>
                      <a:pt x="542" y="629"/>
                      <a:pt x="542" y="629"/>
                    </a:cubicBezTo>
                    <a:cubicBezTo>
                      <a:pt x="542" y="629"/>
                      <a:pt x="542" y="629"/>
                      <a:pt x="542" y="629"/>
                    </a:cubicBezTo>
                    <a:cubicBezTo>
                      <a:pt x="534" y="629"/>
                      <a:pt x="525" y="624"/>
                      <a:pt x="520" y="616"/>
                    </a:cubicBezTo>
                    <a:cubicBezTo>
                      <a:pt x="512" y="604"/>
                      <a:pt x="515" y="589"/>
                      <a:pt x="526" y="583"/>
                    </a:cubicBezTo>
                    <a:cubicBezTo>
                      <a:pt x="533" y="579"/>
                      <a:pt x="539" y="575"/>
                      <a:pt x="545" y="570"/>
                    </a:cubicBezTo>
                    <a:cubicBezTo>
                      <a:pt x="545" y="569"/>
                      <a:pt x="545" y="569"/>
                      <a:pt x="545" y="569"/>
                    </a:cubicBezTo>
                    <a:moveTo>
                      <a:pt x="444" y="458"/>
                    </a:moveTo>
                    <a:cubicBezTo>
                      <a:pt x="437" y="463"/>
                      <a:pt x="431" y="468"/>
                      <a:pt x="424" y="471"/>
                    </a:cubicBezTo>
                    <a:cubicBezTo>
                      <a:pt x="412" y="478"/>
                      <a:pt x="409" y="493"/>
                      <a:pt x="417" y="505"/>
                    </a:cubicBezTo>
                    <a:cubicBezTo>
                      <a:pt x="422" y="513"/>
                      <a:pt x="431" y="518"/>
                      <a:pt x="440" y="518"/>
                    </a:cubicBezTo>
                    <a:cubicBezTo>
                      <a:pt x="440" y="518"/>
                      <a:pt x="440" y="518"/>
                      <a:pt x="440" y="518"/>
                    </a:cubicBezTo>
                    <a:cubicBezTo>
                      <a:pt x="440" y="518"/>
                      <a:pt x="440" y="518"/>
                      <a:pt x="440" y="518"/>
                    </a:cubicBezTo>
                    <a:cubicBezTo>
                      <a:pt x="432" y="518"/>
                      <a:pt x="423" y="513"/>
                      <a:pt x="418" y="505"/>
                    </a:cubicBezTo>
                    <a:cubicBezTo>
                      <a:pt x="410" y="493"/>
                      <a:pt x="413" y="478"/>
                      <a:pt x="424" y="471"/>
                    </a:cubicBezTo>
                    <a:cubicBezTo>
                      <a:pt x="431" y="468"/>
                      <a:pt x="438" y="463"/>
                      <a:pt x="444" y="458"/>
                    </a:cubicBezTo>
                    <a:cubicBezTo>
                      <a:pt x="444" y="458"/>
                      <a:pt x="444" y="458"/>
                      <a:pt x="444" y="458"/>
                    </a:cubicBezTo>
                    <a:moveTo>
                      <a:pt x="340" y="342"/>
                    </a:moveTo>
                    <a:cubicBezTo>
                      <a:pt x="333" y="349"/>
                      <a:pt x="325" y="355"/>
                      <a:pt x="318" y="360"/>
                    </a:cubicBezTo>
                    <a:cubicBezTo>
                      <a:pt x="307" y="368"/>
                      <a:pt x="306" y="383"/>
                      <a:pt x="315" y="395"/>
                    </a:cubicBezTo>
                    <a:cubicBezTo>
                      <a:pt x="320" y="402"/>
                      <a:pt x="328" y="406"/>
                      <a:pt x="336" y="406"/>
                    </a:cubicBezTo>
                    <a:cubicBezTo>
                      <a:pt x="336" y="406"/>
                      <a:pt x="336" y="406"/>
                      <a:pt x="336" y="406"/>
                    </a:cubicBezTo>
                    <a:cubicBezTo>
                      <a:pt x="336" y="406"/>
                      <a:pt x="336" y="406"/>
                      <a:pt x="337" y="406"/>
                    </a:cubicBezTo>
                    <a:cubicBezTo>
                      <a:pt x="329" y="406"/>
                      <a:pt x="321" y="402"/>
                      <a:pt x="315" y="395"/>
                    </a:cubicBezTo>
                    <a:cubicBezTo>
                      <a:pt x="307" y="383"/>
                      <a:pt x="308" y="368"/>
                      <a:pt x="318" y="360"/>
                    </a:cubicBezTo>
                    <a:cubicBezTo>
                      <a:pt x="326" y="355"/>
                      <a:pt x="333" y="349"/>
                      <a:pt x="340" y="343"/>
                    </a:cubicBezTo>
                    <a:cubicBezTo>
                      <a:pt x="340" y="342"/>
                      <a:pt x="340" y="342"/>
                      <a:pt x="340" y="342"/>
                    </a:cubicBezTo>
                    <a:moveTo>
                      <a:pt x="238" y="230"/>
                    </a:moveTo>
                    <a:cubicBezTo>
                      <a:pt x="231" y="236"/>
                      <a:pt x="224" y="243"/>
                      <a:pt x="215" y="250"/>
                    </a:cubicBezTo>
                    <a:cubicBezTo>
                      <a:pt x="206" y="259"/>
                      <a:pt x="206" y="275"/>
                      <a:pt x="216" y="285"/>
                    </a:cubicBezTo>
                    <a:cubicBezTo>
                      <a:pt x="221" y="291"/>
                      <a:pt x="228" y="294"/>
                      <a:pt x="235" y="294"/>
                    </a:cubicBezTo>
                    <a:cubicBezTo>
                      <a:pt x="235" y="294"/>
                      <a:pt x="236" y="294"/>
                      <a:pt x="236" y="294"/>
                    </a:cubicBezTo>
                    <a:cubicBezTo>
                      <a:pt x="236" y="294"/>
                      <a:pt x="236" y="294"/>
                      <a:pt x="236" y="294"/>
                    </a:cubicBezTo>
                    <a:cubicBezTo>
                      <a:pt x="229" y="294"/>
                      <a:pt x="222" y="291"/>
                      <a:pt x="217" y="285"/>
                    </a:cubicBezTo>
                    <a:cubicBezTo>
                      <a:pt x="207" y="275"/>
                      <a:pt x="207" y="259"/>
                      <a:pt x="216" y="250"/>
                    </a:cubicBezTo>
                    <a:cubicBezTo>
                      <a:pt x="224" y="243"/>
                      <a:pt x="232" y="236"/>
                      <a:pt x="238" y="230"/>
                    </a:cubicBezTo>
                    <a:cubicBezTo>
                      <a:pt x="238" y="230"/>
                      <a:pt x="238" y="230"/>
                      <a:pt x="238" y="230"/>
                    </a:cubicBezTo>
                    <a:moveTo>
                      <a:pt x="134" y="115"/>
                    </a:moveTo>
                    <a:cubicBezTo>
                      <a:pt x="127" y="123"/>
                      <a:pt x="119" y="130"/>
                      <a:pt x="112" y="138"/>
                    </a:cubicBezTo>
                    <a:cubicBezTo>
                      <a:pt x="103" y="148"/>
                      <a:pt x="104" y="164"/>
                      <a:pt x="115" y="173"/>
                    </a:cubicBezTo>
                    <a:cubicBezTo>
                      <a:pt x="120" y="178"/>
                      <a:pt x="126" y="181"/>
                      <a:pt x="133" y="181"/>
                    </a:cubicBezTo>
                    <a:cubicBezTo>
                      <a:pt x="133" y="181"/>
                      <a:pt x="133" y="181"/>
                      <a:pt x="133" y="181"/>
                    </a:cubicBezTo>
                    <a:cubicBezTo>
                      <a:pt x="133" y="181"/>
                      <a:pt x="133" y="181"/>
                      <a:pt x="133" y="181"/>
                    </a:cubicBezTo>
                    <a:cubicBezTo>
                      <a:pt x="127" y="181"/>
                      <a:pt x="121" y="178"/>
                      <a:pt x="115" y="173"/>
                    </a:cubicBezTo>
                    <a:cubicBezTo>
                      <a:pt x="105" y="164"/>
                      <a:pt x="104" y="148"/>
                      <a:pt x="112" y="138"/>
                    </a:cubicBezTo>
                    <a:cubicBezTo>
                      <a:pt x="119" y="131"/>
                      <a:pt x="127" y="123"/>
                      <a:pt x="135" y="115"/>
                    </a:cubicBezTo>
                    <a:cubicBezTo>
                      <a:pt x="134" y="115"/>
                      <a:pt x="134" y="115"/>
                      <a:pt x="134" y="115"/>
                    </a:cubicBezTo>
                    <a:moveTo>
                      <a:pt x="30" y="0"/>
                    </a:moveTo>
                    <a:cubicBezTo>
                      <a:pt x="22" y="8"/>
                      <a:pt x="14" y="17"/>
                      <a:pt x="7" y="27"/>
                    </a:cubicBezTo>
                    <a:cubicBezTo>
                      <a:pt x="0" y="37"/>
                      <a:pt x="3" y="53"/>
                      <a:pt x="14" y="62"/>
                    </a:cubicBezTo>
                    <a:cubicBezTo>
                      <a:pt x="19" y="65"/>
                      <a:pt x="25" y="67"/>
                      <a:pt x="30" y="67"/>
                    </a:cubicBezTo>
                    <a:cubicBezTo>
                      <a:pt x="30" y="67"/>
                      <a:pt x="30" y="67"/>
                      <a:pt x="30" y="67"/>
                    </a:cubicBezTo>
                    <a:cubicBezTo>
                      <a:pt x="30" y="67"/>
                      <a:pt x="31" y="67"/>
                      <a:pt x="31" y="67"/>
                    </a:cubicBezTo>
                    <a:cubicBezTo>
                      <a:pt x="25" y="67"/>
                      <a:pt x="20" y="65"/>
                      <a:pt x="15" y="62"/>
                    </a:cubicBezTo>
                    <a:cubicBezTo>
                      <a:pt x="4" y="53"/>
                      <a:pt x="0" y="37"/>
                      <a:pt x="8" y="27"/>
                    </a:cubicBezTo>
                    <a:cubicBezTo>
                      <a:pt x="14" y="17"/>
                      <a:pt x="22" y="9"/>
                      <a:pt x="31" y="0"/>
                    </a:cubicBezTo>
                    <a:cubicBezTo>
                      <a:pt x="30" y="0"/>
                      <a:pt x="30" y="0"/>
                      <a:pt x="30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5" name="Freeform 670"/>
              <p:cNvSpPr>
                <a:spLocks/>
              </p:cNvSpPr>
              <p:nvPr/>
            </p:nvSpPr>
            <p:spPr bwMode="auto">
              <a:xfrm>
                <a:off x="453" y="2432"/>
                <a:ext cx="45" cy="102"/>
              </a:xfrm>
              <a:custGeom>
                <a:avLst/>
                <a:gdLst>
                  <a:gd name="T0" fmla="*/ 29 w 29"/>
                  <a:gd name="T1" fmla="*/ 0 h 65"/>
                  <a:gd name="T2" fmla="*/ 8 w 29"/>
                  <a:gd name="T3" fmla="*/ 25 h 65"/>
                  <a:gd name="T4" fmla="*/ 15 w 29"/>
                  <a:gd name="T5" fmla="*/ 60 h 65"/>
                  <a:gd name="T6" fmla="*/ 29 w 29"/>
                  <a:gd name="T7" fmla="*/ 65 h 65"/>
                  <a:gd name="T8" fmla="*/ 29 w 29"/>
                  <a:gd name="T9" fmla="*/ 65 h 65"/>
                  <a:gd name="T10" fmla="*/ 15 w 29"/>
                  <a:gd name="T11" fmla="*/ 60 h 65"/>
                  <a:gd name="T12" fmla="*/ 8 w 29"/>
                  <a:gd name="T13" fmla="*/ 25 h 65"/>
                  <a:gd name="T14" fmla="*/ 29 w 29"/>
                  <a:gd name="T15" fmla="*/ 0 h 65"/>
                  <a:gd name="T16" fmla="*/ 29 w 29"/>
                  <a:gd name="T1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65">
                    <a:moveTo>
                      <a:pt x="29" y="0"/>
                    </a:moveTo>
                    <a:cubicBezTo>
                      <a:pt x="21" y="8"/>
                      <a:pt x="14" y="16"/>
                      <a:pt x="8" y="25"/>
                    </a:cubicBezTo>
                    <a:cubicBezTo>
                      <a:pt x="0" y="35"/>
                      <a:pt x="3" y="51"/>
                      <a:pt x="15" y="60"/>
                    </a:cubicBezTo>
                    <a:cubicBezTo>
                      <a:pt x="19" y="63"/>
                      <a:pt x="24" y="65"/>
                      <a:pt x="29" y="65"/>
                    </a:cubicBezTo>
                    <a:cubicBezTo>
                      <a:pt x="29" y="65"/>
                      <a:pt x="29" y="65"/>
                      <a:pt x="29" y="65"/>
                    </a:cubicBezTo>
                    <a:cubicBezTo>
                      <a:pt x="24" y="65"/>
                      <a:pt x="20" y="63"/>
                      <a:pt x="15" y="60"/>
                    </a:cubicBezTo>
                    <a:cubicBezTo>
                      <a:pt x="4" y="51"/>
                      <a:pt x="1" y="35"/>
                      <a:pt x="8" y="25"/>
                    </a:cubicBezTo>
                    <a:cubicBezTo>
                      <a:pt x="14" y="16"/>
                      <a:pt x="21" y="8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</a:path>
                </a:pathLst>
              </a:custGeom>
              <a:solidFill>
                <a:srgbClr val="D7D7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6" name="Freeform 671"/>
              <p:cNvSpPr>
                <a:spLocks noEditPoints="1"/>
              </p:cNvSpPr>
              <p:nvPr/>
            </p:nvSpPr>
            <p:spPr bwMode="auto">
              <a:xfrm>
                <a:off x="498" y="2428"/>
                <a:ext cx="4" cy="106"/>
              </a:xfrm>
              <a:custGeom>
                <a:avLst/>
                <a:gdLst>
                  <a:gd name="T0" fmla="*/ 0 w 2"/>
                  <a:gd name="T1" fmla="*/ 67 h 67"/>
                  <a:gd name="T2" fmla="*/ 0 w 2"/>
                  <a:gd name="T3" fmla="*/ 67 h 67"/>
                  <a:gd name="T4" fmla="*/ 1 w 2"/>
                  <a:gd name="T5" fmla="*/ 67 h 67"/>
                  <a:gd name="T6" fmla="*/ 2 w 2"/>
                  <a:gd name="T7" fmla="*/ 67 h 67"/>
                  <a:gd name="T8" fmla="*/ 2 w 2"/>
                  <a:gd name="T9" fmla="*/ 67 h 67"/>
                  <a:gd name="T10" fmla="*/ 0 w 2"/>
                  <a:gd name="T11" fmla="*/ 67 h 67"/>
                  <a:gd name="T12" fmla="*/ 1 w 2"/>
                  <a:gd name="T13" fmla="*/ 0 h 67"/>
                  <a:gd name="T14" fmla="*/ 0 w 2"/>
                  <a:gd name="T15" fmla="*/ 2 h 67"/>
                  <a:gd name="T16" fmla="*/ 0 w 2"/>
                  <a:gd name="T17" fmla="*/ 2 h 67"/>
                  <a:gd name="T18" fmla="*/ 2 w 2"/>
                  <a:gd name="T19" fmla="*/ 1 h 67"/>
                  <a:gd name="T20" fmla="*/ 1 w 2"/>
                  <a:gd name="T2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" h="67">
                    <a:moveTo>
                      <a:pt x="0" y="67"/>
                    </a:moveTo>
                    <a:cubicBezTo>
                      <a:pt x="0" y="67"/>
                      <a:pt x="0" y="67"/>
                      <a:pt x="0" y="67"/>
                    </a:cubicBezTo>
                    <a:cubicBezTo>
                      <a:pt x="0" y="67"/>
                      <a:pt x="1" y="67"/>
                      <a:pt x="1" y="67"/>
                    </a:cubicBezTo>
                    <a:cubicBezTo>
                      <a:pt x="2" y="67"/>
                      <a:pt x="2" y="67"/>
                      <a:pt x="2" y="67"/>
                    </a:cubicBezTo>
                    <a:cubicBezTo>
                      <a:pt x="2" y="67"/>
                      <a:pt x="2" y="67"/>
                      <a:pt x="2" y="67"/>
                    </a:cubicBezTo>
                    <a:cubicBezTo>
                      <a:pt x="1" y="67"/>
                      <a:pt x="1" y="67"/>
                      <a:pt x="0" y="67"/>
                    </a:cubicBezTo>
                    <a:moveTo>
                      <a:pt x="1" y="0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7" name="Freeform 672"/>
              <p:cNvSpPr>
                <a:spLocks/>
              </p:cNvSpPr>
              <p:nvPr/>
            </p:nvSpPr>
            <p:spPr bwMode="auto">
              <a:xfrm>
                <a:off x="1438" y="1354"/>
                <a:ext cx="6" cy="6"/>
              </a:xfrm>
              <a:custGeom>
                <a:avLst/>
                <a:gdLst>
                  <a:gd name="T0" fmla="*/ 6 w 6"/>
                  <a:gd name="T1" fmla="*/ 0 h 6"/>
                  <a:gd name="T2" fmla="*/ 5 w 6"/>
                  <a:gd name="T3" fmla="*/ 0 h 6"/>
                  <a:gd name="T4" fmla="*/ 0 w 6"/>
                  <a:gd name="T5" fmla="*/ 4 h 6"/>
                  <a:gd name="T6" fmla="*/ 0 w 6"/>
                  <a:gd name="T7" fmla="*/ 6 h 6"/>
                  <a:gd name="T8" fmla="*/ 6 w 6"/>
                  <a:gd name="T9" fmla="*/ 0 h 6"/>
                  <a:gd name="T10" fmla="*/ 6 w 6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6" y="0"/>
                    </a:moveTo>
                    <a:lnTo>
                      <a:pt x="5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BFBB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8" name="Freeform 673"/>
              <p:cNvSpPr>
                <a:spLocks/>
              </p:cNvSpPr>
              <p:nvPr/>
            </p:nvSpPr>
            <p:spPr bwMode="auto">
              <a:xfrm>
                <a:off x="1438" y="1354"/>
                <a:ext cx="6" cy="6"/>
              </a:xfrm>
              <a:custGeom>
                <a:avLst/>
                <a:gdLst>
                  <a:gd name="T0" fmla="*/ 6 w 6"/>
                  <a:gd name="T1" fmla="*/ 0 h 6"/>
                  <a:gd name="T2" fmla="*/ 5 w 6"/>
                  <a:gd name="T3" fmla="*/ 0 h 6"/>
                  <a:gd name="T4" fmla="*/ 0 w 6"/>
                  <a:gd name="T5" fmla="*/ 4 h 6"/>
                  <a:gd name="T6" fmla="*/ 0 w 6"/>
                  <a:gd name="T7" fmla="*/ 6 h 6"/>
                  <a:gd name="T8" fmla="*/ 6 w 6"/>
                  <a:gd name="T9" fmla="*/ 0 h 6"/>
                  <a:gd name="T10" fmla="*/ 6 w 6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6" y="0"/>
                    </a:moveTo>
                    <a:lnTo>
                      <a:pt x="5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6" y="0"/>
                    </a:lnTo>
                    <a:lnTo>
                      <a:pt x="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9" name="Freeform 674"/>
              <p:cNvSpPr>
                <a:spLocks noEditPoints="1"/>
              </p:cNvSpPr>
              <p:nvPr/>
            </p:nvSpPr>
            <p:spPr bwMode="auto">
              <a:xfrm>
                <a:off x="612" y="2604"/>
                <a:ext cx="1005" cy="1047"/>
              </a:xfrm>
              <a:custGeom>
                <a:avLst/>
                <a:gdLst>
                  <a:gd name="T0" fmla="*/ 636 w 640"/>
                  <a:gd name="T1" fmla="*/ 662 h 666"/>
                  <a:gd name="T2" fmla="*/ 639 w 640"/>
                  <a:gd name="T3" fmla="*/ 666 h 666"/>
                  <a:gd name="T4" fmla="*/ 637 w 640"/>
                  <a:gd name="T5" fmla="*/ 662 h 666"/>
                  <a:gd name="T6" fmla="*/ 526 w 640"/>
                  <a:gd name="T7" fmla="*/ 583 h 666"/>
                  <a:gd name="T8" fmla="*/ 542 w 640"/>
                  <a:gd name="T9" fmla="*/ 629 h 666"/>
                  <a:gd name="T10" fmla="*/ 543 w 640"/>
                  <a:gd name="T11" fmla="*/ 629 h 666"/>
                  <a:gd name="T12" fmla="*/ 527 w 640"/>
                  <a:gd name="T13" fmla="*/ 583 h 666"/>
                  <a:gd name="T14" fmla="*/ 545 w 640"/>
                  <a:gd name="T15" fmla="*/ 570 h 666"/>
                  <a:gd name="T16" fmla="*/ 424 w 640"/>
                  <a:gd name="T17" fmla="*/ 471 h 666"/>
                  <a:gd name="T18" fmla="*/ 440 w 640"/>
                  <a:gd name="T19" fmla="*/ 518 h 666"/>
                  <a:gd name="T20" fmla="*/ 441 w 640"/>
                  <a:gd name="T21" fmla="*/ 518 h 666"/>
                  <a:gd name="T22" fmla="*/ 425 w 640"/>
                  <a:gd name="T23" fmla="*/ 471 h 666"/>
                  <a:gd name="T24" fmla="*/ 444 w 640"/>
                  <a:gd name="T25" fmla="*/ 458 h 666"/>
                  <a:gd name="T26" fmla="*/ 318 w 640"/>
                  <a:gd name="T27" fmla="*/ 360 h 666"/>
                  <a:gd name="T28" fmla="*/ 337 w 640"/>
                  <a:gd name="T29" fmla="*/ 406 h 666"/>
                  <a:gd name="T30" fmla="*/ 337 w 640"/>
                  <a:gd name="T31" fmla="*/ 406 h 666"/>
                  <a:gd name="T32" fmla="*/ 319 w 640"/>
                  <a:gd name="T33" fmla="*/ 360 h 666"/>
                  <a:gd name="T34" fmla="*/ 340 w 640"/>
                  <a:gd name="T35" fmla="*/ 343 h 666"/>
                  <a:gd name="T36" fmla="*/ 216 w 640"/>
                  <a:gd name="T37" fmla="*/ 250 h 666"/>
                  <a:gd name="T38" fmla="*/ 236 w 640"/>
                  <a:gd name="T39" fmla="*/ 294 h 666"/>
                  <a:gd name="T40" fmla="*/ 237 w 640"/>
                  <a:gd name="T41" fmla="*/ 294 h 666"/>
                  <a:gd name="T42" fmla="*/ 217 w 640"/>
                  <a:gd name="T43" fmla="*/ 250 h 666"/>
                  <a:gd name="T44" fmla="*/ 238 w 640"/>
                  <a:gd name="T45" fmla="*/ 230 h 666"/>
                  <a:gd name="T46" fmla="*/ 112 w 640"/>
                  <a:gd name="T47" fmla="*/ 138 h 666"/>
                  <a:gd name="T48" fmla="*/ 133 w 640"/>
                  <a:gd name="T49" fmla="*/ 181 h 666"/>
                  <a:gd name="T50" fmla="*/ 134 w 640"/>
                  <a:gd name="T51" fmla="*/ 181 h 666"/>
                  <a:gd name="T52" fmla="*/ 113 w 640"/>
                  <a:gd name="T53" fmla="*/ 138 h 666"/>
                  <a:gd name="T54" fmla="*/ 135 w 640"/>
                  <a:gd name="T55" fmla="*/ 115 h 666"/>
                  <a:gd name="T56" fmla="*/ 8 w 640"/>
                  <a:gd name="T57" fmla="*/ 27 h 666"/>
                  <a:gd name="T58" fmla="*/ 31 w 640"/>
                  <a:gd name="T59" fmla="*/ 67 h 666"/>
                  <a:gd name="T60" fmla="*/ 31 w 640"/>
                  <a:gd name="T61" fmla="*/ 67 h 666"/>
                  <a:gd name="T62" fmla="*/ 8 w 640"/>
                  <a:gd name="T63" fmla="*/ 27 h 666"/>
                  <a:gd name="T64" fmla="*/ 31 w 640"/>
                  <a:gd name="T65" fmla="*/ 0 h 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40" h="666">
                    <a:moveTo>
                      <a:pt x="637" y="662"/>
                    </a:moveTo>
                    <a:cubicBezTo>
                      <a:pt x="636" y="662"/>
                      <a:pt x="636" y="662"/>
                      <a:pt x="636" y="662"/>
                    </a:cubicBezTo>
                    <a:cubicBezTo>
                      <a:pt x="639" y="665"/>
                      <a:pt x="639" y="665"/>
                      <a:pt x="639" y="665"/>
                    </a:cubicBezTo>
                    <a:cubicBezTo>
                      <a:pt x="639" y="666"/>
                      <a:pt x="639" y="666"/>
                      <a:pt x="639" y="666"/>
                    </a:cubicBezTo>
                    <a:cubicBezTo>
                      <a:pt x="640" y="665"/>
                      <a:pt x="640" y="665"/>
                      <a:pt x="640" y="665"/>
                    </a:cubicBezTo>
                    <a:cubicBezTo>
                      <a:pt x="637" y="662"/>
                      <a:pt x="637" y="662"/>
                      <a:pt x="637" y="662"/>
                    </a:cubicBezTo>
                    <a:moveTo>
                      <a:pt x="545" y="570"/>
                    </a:moveTo>
                    <a:cubicBezTo>
                      <a:pt x="539" y="575"/>
                      <a:pt x="533" y="579"/>
                      <a:pt x="526" y="583"/>
                    </a:cubicBezTo>
                    <a:cubicBezTo>
                      <a:pt x="515" y="589"/>
                      <a:pt x="512" y="604"/>
                      <a:pt x="520" y="616"/>
                    </a:cubicBezTo>
                    <a:cubicBezTo>
                      <a:pt x="525" y="624"/>
                      <a:pt x="534" y="629"/>
                      <a:pt x="542" y="629"/>
                    </a:cubicBezTo>
                    <a:cubicBezTo>
                      <a:pt x="542" y="629"/>
                      <a:pt x="543" y="629"/>
                      <a:pt x="543" y="629"/>
                    </a:cubicBezTo>
                    <a:cubicBezTo>
                      <a:pt x="543" y="629"/>
                      <a:pt x="543" y="629"/>
                      <a:pt x="543" y="629"/>
                    </a:cubicBezTo>
                    <a:cubicBezTo>
                      <a:pt x="534" y="629"/>
                      <a:pt x="525" y="624"/>
                      <a:pt x="520" y="616"/>
                    </a:cubicBezTo>
                    <a:cubicBezTo>
                      <a:pt x="513" y="604"/>
                      <a:pt x="516" y="589"/>
                      <a:pt x="527" y="583"/>
                    </a:cubicBezTo>
                    <a:cubicBezTo>
                      <a:pt x="533" y="579"/>
                      <a:pt x="540" y="575"/>
                      <a:pt x="546" y="570"/>
                    </a:cubicBezTo>
                    <a:cubicBezTo>
                      <a:pt x="545" y="570"/>
                      <a:pt x="545" y="570"/>
                      <a:pt x="545" y="570"/>
                    </a:cubicBezTo>
                    <a:moveTo>
                      <a:pt x="444" y="458"/>
                    </a:moveTo>
                    <a:cubicBezTo>
                      <a:pt x="438" y="463"/>
                      <a:pt x="431" y="468"/>
                      <a:pt x="424" y="471"/>
                    </a:cubicBezTo>
                    <a:cubicBezTo>
                      <a:pt x="413" y="478"/>
                      <a:pt x="410" y="493"/>
                      <a:pt x="418" y="505"/>
                    </a:cubicBezTo>
                    <a:cubicBezTo>
                      <a:pt x="423" y="513"/>
                      <a:pt x="432" y="518"/>
                      <a:pt x="440" y="518"/>
                    </a:cubicBezTo>
                    <a:cubicBezTo>
                      <a:pt x="440" y="518"/>
                      <a:pt x="440" y="518"/>
                      <a:pt x="441" y="518"/>
                    </a:cubicBezTo>
                    <a:cubicBezTo>
                      <a:pt x="441" y="518"/>
                      <a:pt x="441" y="518"/>
                      <a:pt x="441" y="518"/>
                    </a:cubicBezTo>
                    <a:cubicBezTo>
                      <a:pt x="432" y="518"/>
                      <a:pt x="423" y="513"/>
                      <a:pt x="418" y="505"/>
                    </a:cubicBezTo>
                    <a:cubicBezTo>
                      <a:pt x="411" y="493"/>
                      <a:pt x="414" y="478"/>
                      <a:pt x="425" y="471"/>
                    </a:cubicBezTo>
                    <a:cubicBezTo>
                      <a:pt x="432" y="468"/>
                      <a:pt x="438" y="463"/>
                      <a:pt x="445" y="458"/>
                    </a:cubicBezTo>
                    <a:cubicBezTo>
                      <a:pt x="444" y="458"/>
                      <a:pt x="444" y="458"/>
                      <a:pt x="444" y="458"/>
                    </a:cubicBezTo>
                    <a:moveTo>
                      <a:pt x="340" y="343"/>
                    </a:moveTo>
                    <a:cubicBezTo>
                      <a:pt x="333" y="349"/>
                      <a:pt x="326" y="355"/>
                      <a:pt x="318" y="360"/>
                    </a:cubicBezTo>
                    <a:cubicBezTo>
                      <a:pt x="308" y="368"/>
                      <a:pt x="307" y="383"/>
                      <a:pt x="315" y="395"/>
                    </a:cubicBezTo>
                    <a:cubicBezTo>
                      <a:pt x="321" y="402"/>
                      <a:pt x="329" y="406"/>
                      <a:pt x="337" y="406"/>
                    </a:cubicBezTo>
                    <a:cubicBezTo>
                      <a:pt x="337" y="406"/>
                      <a:pt x="337" y="406"/>
                      <a:pt x="337" y="406"/>
                    </a:cubicBezTo>
                    <a:cubicBezTo>
                      <a:pt x="337" y="406"/>
                      <a:pt x="337" y="406"/>
                      <a:pt x="337" y="406"/>
                    </a:cubicBezTo>
                    <a:cubicBezTo>
                      <a:pt x="329" y="406"/>
                      <a:pt x="322" y="402"/>
                      <a:pt x="316" y="395"/>
                    </a:cubicBezTo>
                    <a:cubicBezTo>
                      <a:pt x="307" y="383"/>
                      <a:pt x="309" y="368"/>
                      <a:pt x="319" y="360"/>
                    </a:cubicBezTo>
                    <a:cubicBezTo>
                      <a:pt x="326" y="355"/>
                      <a:pt x="333" y="349"/>
                      <a:pt x="340" y="343"/>
                    </a:cubicBezTo>
                    <a:cubicBezTo>
                      <a:pt x="340" y="343"/>
                      <a:pt x="340" y="343"/>
                      <a:pt x="340" y="343"/>
                    </a:cubicBezTo>
                    <a:moveTo>
                      <a:pt x="238" y="230"/>
                    </a:moveTo>
                    <a:cubicBezTo>
                      <a:pt x="232" y="236"/>
                      <a:pt x="224" y="243"/>
                      <a:pt x="216" y="250"/>
                    </a:cubicBezTo>
                    <a:cubicBezTo>
                      <a:pt x="207" y="259"/>
                      <a:pt x="207" y="275"/>
                      <a:pt x="217" y="285"/>
                    </a:cubicBezTo>
                    <a:cubicBezTo>
                      <a:pt x="222" y="291"/>
                      <a:pt x="229" y="294"/>
                      <a:pt x="236" y="294"/>
                    </a:cubicBezTo>
                    <a:cubicBezTo>
                      <a:pt x="236" y="294"/>
                      <a:pt x="236" y="294"/>
                      <a:pt x="236" y="294"/>
                    </a:cubicBezTo>
                    <a:cubicBezTo>
                      <a:pt x="236" y="294"/>
                      <a:pt x="237" y="294"/>
                      <a:pt x="237" y="294"/>
                    </a:cubicBezTo>
                    <a:cubicBezTo>
                      <a:pt x="230" y="294"/>
                      <a:pt x="223" y="291"/>
                      <a:pt x="217" y="285"/>
                    </a:cubicBezTo>
                    <a:cubicBezTo>
                      <a:pt x="207" y="275"/>
                      <a:pt x="207" y="259"/>
                      <a:pt x="217" y="250"/>
                    </a:cubicBezTo>
                    <a:cubicBezTo>
                      <a:pt x="225" y="243"/>
                      <a:pt x="232" y="236"/>
                      <a:pt x="239" y="230"/>
                    </a:cubicBezTo>
                    <a:cubicBezTo>
                      <a:pt x="238" y="230"/>
                      <a:pt x="238" y="230"/>
                      <a:pt x="238" y="230"/>
                    </a:cubicBezTo>
                    <a:moveTo>
                      <a:pt x="135" y="115"/>
                    </a:moveTo>
                    <a:cubicBezTo>
                      <a:pt x="127" y="123"/>
                      <a:pt x="119" y="131"/>
                      <a:pt x="112" y="138"/>
                    </a:cubicBezTo>
                    <a:cubicBezTo>
                      <a:pt x="104" y="148"/>
                      <a:pt x="105" y="164"/>
                      <a:pt x="115" y="173"/>
                    </a:cubicBezTo>
                    <a:cubicBezTo>
                      <a:pt x="121" y="178"/>
                      <a:pt x="127" y="181"/>
                      <a:pt x="133" y="181"/>
                    </a:cubicBezTo>
                    <a:cubicBezTo>
                      <a:pt x="133" y="181"/>
                      <a:pt x="134" y="181"/>
                      <a:pt x="134" y="181"/>
                    </a:cubicBezTo>
                    <a:cubicBezTo>
                      <a:pt x="134" y="181"/>
                      <a:pt x="134" y="181"/>
                      <a:pt x="134" y="181"/>
                    </a:cubicBezTo>
                    <a:cubicBezTo>
                      <a:pt x="128" y="181"/>
                      <a:pt x="121" y="178"/>
                      <a:pt x="116" y="173"/>
                    </a:cubicBezTo>
                    <a:cubicBezTo>
                      <a:pt x="106" y="164"/>
                      <a:pt x="104" y="148"/>
                      <a:pt x="113" y="138"/>
                    </a:cubicBezTo>
                    <a:cubicBezTo>
                      <a:pt x="120" y="131"/>
                      <a:pt x="127" y="123"/>
                      <a:pt x="135" y="116"/>
                    </a:cubicBezTo>
                    <a:cubicBezTo>
                      <a:pt x="135" y="115"/>
                      <a:pt x="135" y="115"/>
                      <a:pt x="135" y="115"/>
                    </a:cubicBezTo>
                    <a:moveTo>
                      <a:pt x="31" y="0"/>
                    </a:moveTo>
                    <a:cubicBezTo>
                      <a:pt x="22" y="9"/>
                      <a:pt x="14" y="17"/>
                      <a:pt x="8" y="27"/>
                    </a:cubicBezTo>
                    <a:cubicBezTo>
                      <a:pt x="0" y="37"/>
                      <a:pt x="4" y="53"/>
                      <a:pt x="15" y="62"/>
                    </a:cubicBezTo>
                    <a:cubicBezTo>
                      <a:pt x="20" y="65"/>
                      <a:pt x="25" y="67"/>
                      <a:pt x="31" y="67"/>
                    </a:cubicBezTo>
                    <a:cubicBezTo>
                      <a:pt x="31" y="67"/>
                      <a:pt x="31" y="67"/>
                      <a:pt x="31" y="67"/>
                    </a:cubicBezTo>
                    <a:cubicBezTo>
                      <a:pt x="31" y="67"/>
                      <a:pt x="31" y="67"/>
                      <a:pt x="31" y="67"/>
                    </a:cubicBezTo>
                    <a:cubicBezTo>
                      <a:pt x="26" y="67"/>
                      <a:pt x="20" y="65"/>
                      <a:pt x="15" y="62"/>
                    </a:cubicBezTo>
                    <a:cubicBezTo>
                      <a:pt x="4" y="53"/>
                      <a:pt x="1" y="37"/>
                      <a:pt x="8" y="27"/>
                    </a:cubicBezTo>
                    <a:cubicBezTo>
                      <a:pt x="15" y="18"/>
                      <a:pt x="23" y="9"/>
                      <a:pt x="31" y="0"/>
                    </a:cubicBezTo>
                    <a:cubicBezTo>
                      <a:pt x="31" y="0"/>
                      <a:pt x="31" y="0"/>
                      <a:pt x="31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0" name="Freeform 675"/>
              <p:cNvSpPr>
                <a:spLocks/>
              </p:cNvSpPr>
              <p:nvPr/>
            </p:nvSpPr>
            <p:spPr bwMode="auto">
              <a:xfrm>
                <a:off x="454" y="2432"/>
                <a:ext cx="44" cy="102"/>
              </a:xfrm>
              <a:custGeom>
                <a:avLst/>
                <a:gdLst>
                  <a:gd name="T0" fmla="*/ 28 w 28"/>
                  <a:gd name="T1" fmla="*/ 0 h 65"/>
                  <a:gd name="T2" fmla="*/ 7 w 28"/>
                  <a:gd name="T3" fmla="*/ 25 h 65"/>
                  <a:gd name="T4" fmla="*/ 14 w 28"/>
                  <a:gd name="T5" fmla="*/ 60 h 65"/>
                  <a:gd name="T6" fmla="*/ 28 w 28"/>
                  <a:gd name="T7" fmla="*/ 65 h 65"/>
                  <a:gd name="T8" fmla="*/ 28 w 28"/>
                  <a:gd name="T9" fmla="*/ 65 h 65"/>
                  <a:gd name="T10" fmla="*/ 15 w 28"/>
                  <a:gd name="T11" fmla="*/ 60 h 65"/>
                  <a:gd name="T12" fmla="*/ 8 w 28"/>
                  <a:gd name="T13" fmla="*/ 25 h 65"/>
                  <a:gd name="T14" fmla="*/ 28 w 28"/>
                  <a:gd name="T15" fmla="*/ 1 h 65"/>
                  <a:gd name="T16" fmla="*/ 28 w 28"/>
                  <a:gd name="T1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65">
                    <a:moveTo>
                      <a:pt x="28" y="0"/>
                    </a:moveTo>
                    <a:cubicBezTo>
                      <a:pt x="20" y="8"/>
                      <a:pt x="13" y="16"/>
                      <a:pt x="7" y="25"/>
                    </a:cubicBezTo>
                    <a:cubicBezTo>
                      <a:pt x="0" y="35"/>
                      <a:pt x="3" y="51"/>
                      <a:pt x="14" y="60"/>
                    </a:cubicBezTo>
                    <a:cubicBezTo>
                      <a:pt x="19" y="63"/>
                      <a:pt x="23" y="65"/>
                      <a:pt x="28" y="65"/>
                    </a:cubicBezTo>
                    <a:cubicBezTo>
                      <a:pt x="28" y="65"/>
                      <a:pt x="28" y="65"/>
                      <a:pt x="28" y="65"/>
                    </a:cubicBezTo>
                    <a:cubicBezTo>
                      <a:pt x="24" y="65"/>
                      <a:pt x="19" y="63"/>
                      <a:pt x="15" y="60"/>
                    </a:cubicBezTo>
                    <a:cubicBezTo>
                      <a:pt x="4" y="51"/>
                      <a:pt x="0" y="35"/>
                      <a:pt x="8" y="25"/>
                    </a:cubicBezTo>
                    <a:cubicBezTo>
                      <a:pt x="14" y="17"/>
                      <a:pt x="21" y="9"/>
                      <a:pt x="28" y="1"/>
                    </a:cubicBezTo>
                    <a:cubicBezTo>
                      <a:pt x="28" y="0"/>
                      <a:pt x="28" y="0"/>
                      <a:pt x="28" y="0"/>
                    </a:cubicBezTo>
                  </a:path>
                </a:pathLst>
              </a:custGeom>
              <a:solidFill>
                <a:srgbClr val="D7D7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1" name="Freeform 676"/>
              <p:cNvSpPr>
                <a:spLocks noEditPoints="1"/>
              </p:cNvSpPr>
              <p:nvPr/>
            </p:nvSpPr>
            <p:spPr bwMode="auto">
              <a:xfrm>
                <a:off x="498" y="2430"/>
                <a:ext cx="5" cy="104"/>
              </a:xfrm>
              <a:custGeom>
                <a:avLst/>
                <a:gdLst>
                  <a:gd name="T0" fmla="*/ 0 w 3"/>
                  <a:gd name="T1" fmla="*/ 66 h 66"/>
                  <a:gd name="T2" fmla="*/ 0 w 3"/>
                  <a:gd name="T3" fmla="*/ 66 h 66"/>
                  <a:gd name="T4" fmla="*/ 2 w 3"/>
                  <a:gd name="T5" fmla="*/ 66 h 66"/>
                  <a:gd name="T6" fmla="*/ 2 w 3"/>
                  <a:gd name="T7" fmla="*/ 66 h 66"/>
                  <a:gd name="T8" fmla="*/ 3 w 3"/>
                  <a:gd name="T9" fmla="*/ 66 h 66"/>
                  <a:gd name="T10" fmla="*/ 0 w 3"/>
                  <a:gd name="T11" fmla="*/ 66 h 66"/>
                  <a:gd name="T12" fmla="*/ 2 w 3"/>
                  <a:gd name="T13" fmla="*/ 0 h 66"/>
                  <a:gd name="T14" fmla="*/ 0 w 3"/>
                  <a:gd name="T15" fmla="*/ 1 h 66"/>
                  <a:gd name="T16" fmla="*/ 0 w 3"/>
                  <a:gd name="T17" fmla="*/ 2 h 66"/>
                  <a:gd name="T18" fmla="*/ 2 w 3"/>
                  <a:gd name="T19" fmla="*/ 0 h 66"/>
                  <a:gd name="T20" fmla="*/ 2 w 3"/>
                  <a:gd name="T2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66">
                    <a:moveTo>
                      <a:pt x="0" y="66"/>
                    </a:moveTo>
                    <a:cubicBezTo>
                      <a:pt x="0" y="66"/>
                      <a:pt x="0" y="66"/>
                      <a:pt x="0" y="66"/>
                    </a:cubicBezTo>
                    <a:cubicBezTo>
                      <a:pt x="1" y="66"/>
                      <a:pt x="1" y="66"/>
                      <a:pt x="2" y="66"/>
                    </a:cubicBezTo>
                    <a:cubicBezTo>
                      <a:pt x="2" y="66"/>
                      <a:pt x="2" y="66"/>
                      <a:pt x="2" y="66"/>
                    </a:cubicBezTo>
                    <a:cubicBezTo>
                      <a:pt x="3" y="66"/>
                      <a:pt x="3" y="66"/>
                      <a:pt x="3" y="66"/>
                    </a:cubicBezTo>
                    <a:cubicBezTo>
                      <a:pt x="2" y="66"/>
                      <a:pt x="1" y="66"/>
                      <a:pt x="0" y="66"/>
                    </a:cubicBezTo>
                    <a:moveTo>
                      <a:pt x="2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1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2" name="Freeform 677"/>
              <p:cNvSpPr>
                <a:spLocks/>
              </p:cNvSpPr>
              <p:nvPr/>
            </p:nvSpPr>
            <p:spPr bwMode="auto">
              <a:xfrm>
                <a:off x="1438" y="1354"/>
                <a:ext cx="8" cy="6"/>
              </a:xfrm>
              <a:custGeom>
                <a:avLst/>
                <a:gdLst>
                  <a:gd name="T0" fmla="*/ 6 w 8"/>
                  <a:gd name="T1" fmla="*/ 0 h 6"/>
                  <a:gd name="T2" fmla="*/ 6 w 8"/>
                  <a:gd name="T3" fmla="*/ 0 h 6"/>
                  <a:gd name="T4" fmla="*/ 0 w 8"/>
                  <a:gd name="T5" fmla="*/ 6 h 6"/>
                  <a:gd name="T6" fmla="*/ 0 w 8"/>
                  <a:gd name="T7" fmla="*/ 6 h 6"/>
                  <a:gd name="T8" fmla="*/ 8 w 8"/>
                  <a:gd name="T9" fmla="*/ 0 h 6"/>
                  <a:gd name="T10" fmla="*/ 6 w 8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6">
                    <a:moveTo>
                      <a:pt x="6" y="0"/>
                    </a:moveTo>
                    <a:lnTo>
                      <a:pt x="6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8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BFBB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3" name="Freeform 678"/>
              <p:cNvSpPr>
                <a:spLocks/>
              </p:cNvSpPr>
              <p:nvPr/>
            </p:nvSpPr>
            <p:spPr bwMode="auto">
              <a:xfrm>
                <a:off x="1438" y="1354"/>
                <a:ext cx="8" cy="6"/>
              </a:xfrm>
              <a:custGeom>
                <a:avLst/>
                <a:gdLst>
                  <a:gd name="T0" fmla="*/ 6 w 8"/>
                  <a:gd name="T1" fmla="*/ 0 h 6"/>
                  <a:gd name="T2" fmla="*/ 6 w 8"/>
                  <a:gd name="T3" fmla="*/ 0 h 6"/>
                  <a:gd name="T4" fmla="*/ 0 w 8"/>
                  <a:gd name="T5" fmla="*/ 6 h 6"/>
                  <a:gd name="T6" fmla="*/ 0 w 8"/>
                  <a:gd name="T7" fmla="*/ 6 h 6"/>
                  <a:gd name="T8" fmla="*/ 8 w 8"/>
                  <a:gd name="T9" fmla="*/ 0 h 6"/>
                  <a:gd name="T10" fmla="*/ 6 w 8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6">
                    <a:moveTo>
                      <a:pt x="6" y="0"/>
                    </a:moveTo>
                    <a:lnTo>
                      <a:pt x="6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8" y="0"/>
                    </a:lnTo>
                    <a:lnTo>
                      <a:pt x="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4" name="Freeform 679"/>
              <p:cNvSpPr>
                <a:spLocks noEditPoints="1"/>
              </p:cNvSpPr>
              <p:nvPr/>
            </p:nvSpPr>
            <p:spPr bwMode="auto">
              <a:xfrm>
                <a:off x="613" y="2604"/>
                <a:ext cx="1004" cy="1047"/>
              </a:xfrm>
              <a:custGeom>
                <a:avLst/>
                <a:gdLst>
                  <a:gd name="T0" fmla="*/ 636 w 639"/>
                  <a:gd name="T1" fmla="*/ 662 h 666"/>
                  <a:gd name="T2" fmla="*/ 639 w 639"/>
                  <a:gd name="T3" fmla="*/ 666 h 666"/>
                  <a:gd name="T4" fmla="*/ 636 w 639"/>
                  <a:gd name="T5" fmla="*/ 662 h 666"/>
                  <a:gd name="T6" fmla="*/ 526 w 639"/>
                  <a:gd name="T7" fmla="*/ 583 h 666"/>
                  <a:gd name="T8" fmla="*/ 542 w 639"/>
                  <a:gd name="T9" fmla="*/ 629 h 666"/>
                  <a:gd name="T10" fmla="*/ 543 w 639"/>
                  <a:gd name="T11" fmla="*/ 629 h 666"/>
                  <a:gd name="T12" fmla="*/ 527 w 639"/>
                  <a:gd name="T13" fmla="*/ 583 h 666"/>
                  <a:gd name="T14" fmla="*/ 545 w 639"/>
                  <a:gd name="T15" fmla="*/ 570 h 666"/>
                  <a:gd name="T16" fmla="*/ 424 w 639"/>
                  <a:gd name="T17" fmla="*/ 471 h 666"/>
                  <a:gd name="T18" fmla="*/ 440 w 639"/>
                  <a:gd name="T19" fmla="*/ 518 h 666"/>
                  <a:gd name="T20" fmla="*/ 441 w 639"/>
                  <a:gd name="T21" fmla="*/ 518 h 666"/>
                  <a:gd name="T22" fmla="*/ 425 w 639"/>
                  <a:gd name="T23" fmla="*/ 471 h 666"/>
                  <a:gd name="T24" fmla="*/ 444 w 639"/>
                  <a:gd name="T25" fmla="*/ 458 h 666"/>
                  <a:gd name="T26" fmla="*/ 318 w 639"/>
                  <a:gd name="T27" fmla="*/ 360 h 666"/>
                  <a:gd name="T28" fmla="*/ 336 w 639"/>
                  <a:gd name="T29" fmla="*/ 406 h 666"/>
                  <a:gd name="T30" fmla="*/ 337 w 639"/>
                  <a:gd name="T31" fmla="*/ 406 h 666"/>
                  <a:gd name="T32" fmla="*/ 319 w 639"/>
                  <a:gd name="T33" fmla="*/ 360 h 666"/>
                  <a:gd name="T34" fmla="*/ 339 w 639"/>
                  <a:gd name="T35" fmla="*/ 343 h 666"/>
                  <a:gd name="T36" fmla="*/ 216 w 639"/>
                  <a:gd name="T37" fmla="*/ 250 h 666"/>
                  <a:gd name="T38" fmla="*/ 236 w 639"/>
                  <a:gd name="T39" fmla="*/ 294 h 666"/>
                  <a:gd name="T40" fmla="*/ 236 w 639"/>
                  <a:gd name="T41" fmla="*/ 294 h 666"/>
                  <a:gd name="T42" fmla="*/ 216 w 639"/>
                  <a:gd name="T43" fmla="*/ 250 h 666"/>
                  <a:gd name="T44" fmla="*/ 238 w 639"/>
                  <a:gd name="T45" fmla="*/ 230 h 666"/>
                  <a:gd name="T46" fmla="*/ 112 w 639"/>
                  <a:gd name="T47" fmla="*/ 138 h 666"/>
                  <a:gd name="T48" fmla="*/ 133 w 639"/>
                  <a:gd name="T49" fmla="*/ 181 h 666"/>
                  <a:gd name="T50" fmla="*/ 134 w 639"/>
                  <a:gd name="T51" fmla="*/ 181 h 666"/>
                  <a:gd name="T52" fmla="*/ 112 w 639"/>
                  <a:gd name="T53" fmla="*/ 138 h 666"/>
                  <a:gd name="T54" fmla="*/ 134 w 639"/>
                  <a:gd name="T55" fmla="*/ 116 h 666"/>
                  <a:gd name="T56" fmla="*/ 7 w 639"/>
                  <a:gd name="T57" fmla="*/ 27 h 666"/>
                  <a:gd name="T58" fmla="*/ 30 w 639"/>
                  <a:gd name="T59" fmla="*/ 67 h 666"/>
                  <a:gd name="T60" fmla="*/ 31 w 639"/>
                  <a:gd name="T61" fmla="*/ 67 h 666"/>
                  <a:gd name="T62" fmla="*/ 8 w 639"/>
                  <a:gd name="T63" fmla="*/ 27 h 666"/>
                  <a:gd name="T64" fmla="*/ 30 w 639"/>
                  <a:gd name="T65" fmla="*/ 0 h 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39" h="666">
                    <a:moveTo>
                      <a:pt x="636" y="662"/>
                    </a:moveTo>
                    <a:cubicBezTo>
                      <a:pt x="636" y="662"/>
                      <a:pt x="636" y="662"/>
                      <a:pt x="636" y="662"/>
                    </a:cubicBezTo>
                    <a:cubicBezTo>
                      <a:pt x="639" y="665"/>
                      <a:pt x="639" y="665"/>
                      <a:pt x="639" y="665"/>
                    </a:cubicBezTo>
                    <a:cubicBezTo>
                      <a:pt x="639" y="666"/>
                      <a:pt x="639" y="666"/>
                      <a:pt x="639" y="666"/>
                    </a:cubicBezTo>
                    <a:cubicBezTo>
                      <a:pt x="639" y="665"/>
                      <a:pt x="639" y="665"/>
                      <a:pt x="639" y="665"/>
                    </a:cubicBezTo>
                    <a:cubicBezTo>
                      <a:pt x="636" y="662"/>
                      <a:pt x="636" y="662"/>
                      <a:pt x="636" y="662"/>
                    </a:cubicBezTo>
                    <a:moveTo>
                      <a:pt x="545" y="570"/>
                    </a:moveTo>
                    <a:cubicBezTo>
                      <a:pt x="539" y="575"/>
                      <a:pt x="532" y="579"/>
                      <a:pt x="526" y="583"/>
                    </a:cubicBezTo>
                    <a:cubicBezTo>
                      <a:pt x="515" y="589"/>
                      <a:pt x="512" y="604"/>
                      <a:pt x="519" y="616"/>
                    </a:cubicBezTo>
                    <a:cubicBezTo>
                      <a:pt x="524" y="624"/>
                      <a:pt x="533" y="629"/>
                      <a:pt x="542" y="629"/>
                    </a:cubicBezTo>
                    <a:cubicBezTo>
                      <a:pt x="542" y="629"/>
                      <a:pt x="542" y="629"/>
                      <a:pt x="542" y="629"/>
                    </a:cubicBezTo>
                    <a:cubicBezTo>
                      <a:pt x="542" y="629"/>
                      <a:pt x="543" y="629"/>
                      <a:pt x="543" y="629"/>
                    </a:cubicBezTo>
                    <a:cubicBezTo>
                      <a:pt x="534" y="629"/>
                      <a:pt x="525" y="624"/>
                      <a:pt x="520" y="616"/>
                    </a:cubicBezTo>
                    <a:cubicBezTo>
                      <a:pt x="512" y="604"/>
                      <a:pt x="515" y="589"/>
                      <a:pt x="527" y="583"/>
                    </a:cubicBezTo>
                    <a:cubicBezTo>
                      <a:pt x="533" y="579"/>
                      <a:pt x="539" y="575"/>
                      <a:pt x="545" y="570"/>
                    </a:cubicBezTo>
                    <a:cubicBezTo>
                      <a:pt x="545" y="570"/>
                      <a:pt x="545" y="570"/>
                      <a:pt x="545" y="570"/>
                    </a:cubicBezTo>
                    <a:moveTo>
                      <a:pt x="444" y="458"/>
                    </a:moveTo>
                    <a:cubicBezTo>
                      <a:pt x="437" y="463"/>
                      <a:pt x="431" y="468"/>
                      <a:pt x="424" y="471"/>
                    </a:cubicBezTo>
                    <a:cubicBezTo>
                      <a:pt x="413" y="478"/>
                      <a:pt x="410" y="493"/>
                      <a:pt x="417" y="505"/>
                    </a:cubicBezTo>
                    <a:cubicBezTo>
                      <a:pt x="422" y="513"/>
                      <a:pt x="431" y="518"/>
                      <a:pt x="440" y="518"/>
                    </a:cubicBezTo>
                    <a:cubicBezTo>
                      <a:pt x="440" y="518"/>
                      <a:pt x="440" y="518"/>
                      <a:pt x="440" y="518"/>
                    </a:cubicBezTo>
                    <a:cubicBezTo>
                      <a:pt x="440" y="518"/>
                      <a:pt x="440" y="518"/>
                      <a:pt x="441" y="518"/>
                    </a:cubicBezTo>
                    <a:cubicBezTo>
                      <a:pt x="432" y="518"/>
                      <a:pt x="423" y="513"/>
                      <a:pt x="418" y="505"/>
                    </a:cubicBezTo>
                    <a:cubicBezTo>
                      <a:pt x="410" y="493"/>
                      <a:pt x="413" y="478"/>
                      <a:pt x="425" y="471"/>
                    </a:cubicBezTo>
                    <a:cubicBezTo>
                      <a:pt x="431" y="468"/>
                      <a:pt x="438" y="463"/>
                      <a:pt x="444" y="458"/>
                    </a:cubicBezTo>
                    <a:cubicBezTo>
                      <a:pt x="444" y="458"/>
                      <a:pt x="444" y="458"/>
                      <a:pt x="444" y="458"/>
                    </a:cubicBezTo>
                    <a:moveTo>
                      <a:pt x="339" y="343"/>
                    </a:moveTo>
                    <a:cubicBezTo>
                      <a:pt x="332" y="349"/>
                      <a:pt x="325" y="355"/>
                      <a:pt x="318" y="360"/>
                    </a:cubicBezTo>
                    <a:cubicBezTo>
                      <a:pt x="308" y="368"/>
                      <a:pt x="306" y="383"/>
                      <a:pt x="315" y="395"/>
                    </a:cubicBezTo>
                    <a:cubicBezTo>
                      <a:pt x="321" y="402"/>
                      <a:pt x="328" y="406"/>
                      <a:pt x="336" y="406"/>
                    </a:cubicBezTo>
                    <a:cubicBezTo>
                      <a:pt x="336" y="406"/>
                      <a:pt x="336" y="406"/>
                      <a:pt x="337" y="406"/>
                    </a:cubicBezTo>
                    <a:cubicBezTo>
                      <a:pt x="337" y="406"/>
                      <a:pt x="337" y="406"/>
                      <a:pt x="337" y="406"/>
                    </a:cubicBezTo>
                    <a:cubicBezTo>
                      <a:pt x="329" y="406"/>
                      <a:pt x="321" y="402"/>
                      <a:pt x="316" y="395"/>
                    </a:cubicBezTo>
                    <a:cubicBezTo>
                      <a:pt x="307" y="383"/>
                      <a:pt x="308" y="368"/>
                      <a:pt x="319" y="360"/>
                    </a:cubicBezTo>
                    <a:cubicBezTo>
                      <a:pt x="326" y="355"/>
                      <a:pt x="333" y="349"/>
                      <a:pt x="340" y="343"/>
                    </a:cubicBezTo>
                    <a:cubicBezTo>
                      <a:pt x="339" y="343"/>
                      <a:pt x="339" y="343"/>
                      <a:pt x="339" y="343"/>
                    </a:cubicBezTo>
                    <a:moveTo>
                      <a:pt x="238" y="230"/>
                    </a:moveTo>
                    <a:cubicBezTo>
                      <a:pt x="231" y="236"/>
                      <a:pt x="224" y="243"/>
                      <a:pt x="216" y="250"/>
                    </a:cubicBezTo>
                    <a:cubicBezTo>
                      <a:pt x="206" y="259"/>
                      <a:pt x="206" y="275"/>
                      <a:pt x="216" y="285"/>
                    </a:cubicBezTo>
                    <a:cubicBezTo>
                      <a:pt x="222" y="291"/>
                      <a:pt x="229" y="294"/>
                      <a:pt x="236" y="294"/>
                    </a:cubicBezTo>
                    <a:cubicBezTo>
                      <a:pt x="236" y="294"/>
                      <a:pt x="236" y="294"/>
                      <a:pt x="236" y="294"/>
                    </a:cubicBezTo>
                    <a:cubicBezTo>
                      <a:pt x="236" y="294"/>
                      <a:pt x="236" y="294"/>
                      <a:pt x="236" y="294"/>
                    </a:cubicBezTo>
                    <a:cubicBezTo>
                      <a:pt x="229" y="294"/>
                      <a:pt x="222" y="291"/>
                      <a:pt x="217" y="285"/>
                    </a:cubicBezTo>
                    <a:cubicBezTo>
                      <a:pt x="207" y="275"/>
                      <a:pt x="207" y="259"/>
                      <a:pt x="216" y="250"/>
                    </a:cubicBezTo>
                    <a:cubicBezTo>
                      <a:pt x="224" y="243"/>
                      <a:pt x="231" y="237"/>
                      <a:pt x="238" y="231"/>
                    </a:cubicBezTo>
                    <a:cubicBezTo>
                      <a:pt x="238" y="230"/>
                      <a:pt x="238" y="230"/>
                      <a:pt x="238" y="230"/>
                    </a:cubicBezTo>
                    <a:moveTo>
                      <a:pt x="134" y="116"/>
                    </a:moveTo>
                    <a:cubicBezTo>
                      <a:pt x="126" y="123"/>
                      <a:pt x="119" y="131"/>
                      <a:pt x="112" y="138"/>
                    </a:cubicBezTo>
                    <a:cubicBezTo>
                      <a:pt x="103" y="148"/>
                      <a:pt x="105" y="164"/>
                      <a:pt x="115" y="173"/>
                    </a:cubicBezTo>
                    <a:cubicBezTo>
                      <a:pt x="120" y="178"/>
                      <a:pt x="127" y="181"/>
                      <a:pt x="133" y="181"/>
                    </a:cubicBezTo>
                    <a:cubicBezTo>
                      <a:pt x="133" y="181"/>
                      <a:pt x="133" y="181"/>
                      <a:pt x="133" y="181"/>
                    </a:cubicBezTo>
                    <a:cubicBezTo>
                      <a:pt x="133" y="181"/>
                      <a:pt x="134" y="181"/>
                      <a:pt x="134" y="181"/>
                    </a:cubicBezTo>
                    <a:cubicBezTo>
                      <a:pt x="127" y="181"/>
                      <a:pt x="121" y="178"/>
                      <a:pt x="116" y="173"/>
                    </a:cubicBezTo>
                    <a:cubicBezTo>
                      <a:pt x="105" y="164"/>
                      <a:pt x="104" y="148"/>
                      <a:pt x="112" y="138"/>
                    </a:cubicBezTo>
                    <a:cubicBezTo>
                      <a:pt x="119" y="131"/>
                      <a:pt x="127" y="123"/>
                      <a:pt x="134" y="116"/>
                    </a:cubicBezTo>
                    <a:cubicBezTo>
                      <a:pt x="134" y="116"/>
                      <a:pt x="134" y="116"/>
                      <a:pt x="134" y="116"/>
                    </a:cubicBezTo>
                    <a:moveTo>
                      <a:pt x="30" y="0"/>
                    </a:moveTo>
                    <a:cubicBezTo>
                      <a:pt x="22" y="9"/>
                      <a:pt x="14" y="18"/>
                      <a:pt x="7" y="27"/>
                    </a:cubicBezTo>
                    <a:cubicBezTo>
                      <a:pt x="0" y="37"/>
                      <a:pt x="3" y="53"/>
                      <a:pt x="14" y="62"/>
                    </a:cubicBezTo>
                    <a:cubicBezTo>
                      <a:pt x="19" y="65"/>
                      <a:pt x="25" y="67"/>
                      <a:pt x="30" y="67"/>
                    </a:cubicBezTo>
                    <a:cubicBezTo>
                      <a:pt x="30" y="67"/>
                      <a:pt x="30" y="67"/>
                      <a:pt x="31" y="67"/>
                    </a:cubicBezTo>
                    <a:cubicBezTo>
                      <a:pt x="31" y="67"/>
                      <a:pt x="31" y="67"/>
                      <a:pt x="31" y="67"/>
                    </a:cubicBezTo>
                    <a:cubicBezTo>
                      <a:pt x="26" y="67"/>
                      <a:pt x="20" y="65"/>
                      <a:pt x="15" y="62"/>
                    </a:cubicBezTo>
                    <a:cubicBezTo>
                      <a:pt x="4" y="53"/>
                      <a:pt x="1" y="37"/>
                      <a:pt x="8" y="27"/>
                    </a:cubicBezTo>
                    <a:cubicBezTo>
                      <a:pt x="14" y="18"/>
                      <a:pt x="22" y="9"/>
                      <a:pt x="30" y="1"/>
                    </a:cubicBezTo>
                    <a:cubicBezTo>
                      <a:pt x="30" y="0"/>
                      <a:pt x="30" y="0"/>
                      <a:pt x="30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5" name="Freeform 680"/>
              <p:cNvSpPr>
                <a:spLocks/>
              </p:cNvSpPr>
              <p:nvPr/>
            </p:nvSpPr>
            <p:spPr bwMode="auto">
              <a:xfrm>
                <a:off x="454" y="2433"/>
                <a:ext cx="44" cy="101"/>
              </a:xfrm>
              <a:custGeom>
                <a:avLst/>
                <a:gdLst>
                  <a:gd name="T0" fmla="*/ 28 w 28"/>
                  <a:gd name="T1" fmla="*/ 0 h 64"/>
                  <a:gd name="T2" fmla="*/ 8 w 28"/>
                  <a:gd name="T3" fmla="*/ 24 h 64"/>
                  <a:gd name="T4" fmla="*/ 15 w 28"/>
                  <a:gd name="T5" fmla="*/ 59 h 64"/>
                  <a:gd name="T6" fmla="*/ 28 w 28"/>
                  <a:gd name="T7" fmla="*/ 64 h 64"/>
                  <a:gd name="T8" fmla="*/ 28 w 28"/>
                  <a:gd name="T9" fmla="*/ 64 h 64"/>
                  <a:gd name="T10" fmla="*/ 16 w 28"/>
                  <a:gd name="T11" fmla="*/ 59 h 64"/>
                  <a:gd name="T12" fmla="*/ 9 w 28"/>
                  <a:gd name="T13" fmla="*/ 24 h 64"/>
                  <a:gd name="T14" fmla="*/ 28 w 28"/>
                  <a:gd name="T15" fmla="*/ 1 h 64"/>
                  <a:gd name="T16" fmla="*/ 28 w 28"/>
                  <a:gd name="T17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64">
                    <a:moveTo>
                      <a:pt x="28" y="0"/>
                    </a:moveTo>
                    <a:cubicBezTo>
                      <a:pt x="21" y="8"/>
                      <a:pt x="14" y="16"/>
                      <a:pt x="8" y="24"/>
                    </a:cubicBezTo>
                    <a:cubicBezTo>
                      <a:pt x="0" y="34"/>
                      <a:pt x="4" y="50"/>
                      <a:pt x="15" y="59"/>
                    </a:cubicBezTo>
                    <a:cubicBezTo>
                      <a:pt x="19" y="62"/>
                      <a:pt x="24" y="64"/>
                      <a:pt x="28" y="64"/>
                    </a:cubicBezTo>
                    <a:cubicBezTo>
                      <a:pt x="28" y="64"/>
                      <a:pt x="28" y="64"/>
                      <a:pt x="28" y="64"/>
                    </a:cubicBezTo>
                    <a:cubicBezTo>
                      <a:pt x="24" y="64"/>
                      <a:pt x="19" y="62"/>
                      <a:pt x="16" y="59"/>
                    </a:cubicBezTo>
                    <a:cubicBezTo>
                      <a:pt x="4" y="50"/>
                      <a:pt x="1" y="34"/>
                      <a:pt x="9" y="24"/>
                    </a:cubicBezTo>
                    <a:cubicBezTo>
                      <a:pt x="14" y="16"/>
                      <a:pt x="21" y="8"/>
                      <a:pt x="28" y="1"/>
                    </a:cubicBezTo>
                    <a:cubicBezTo>
                      <a:pt x="28" y="0"/>
                      <a:pt x="28" y="0"/>
                      <a:pt x="28" y="0"/>
                    </a:cubicBezTo>
                  </a:path>
                </a:pathLst>
              </a:custGeom>
              <a:solidFill>
                <a:srgbClr val="D7D7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6" name="Freeform 681"/>
              <p:cNvSpPr>
                <a:spLocks noEditPoints="1"/>
              </p:cNvSpPr>
              <p:nvPr/>
            </p:nvSpPr>
            <p:spPr bwMode="auto">
              <a:xfrm>
                <a:off x="498" y="2430"/>
                <a:ext cx="5" cy="104"/>
              </a:xfrm>
              <a:custGeom>
                <a:avLst/>
                <a:gdLst>
                  <a:gd name="T0" fmla="*/ 0 w 3"/>
                  <a:gd name="T1" fmla="*/ 66 h 66"/>
                  <a:gd name="T2" fmla="*/ 0 w 3"/>
                  <a:gd name="T3" fmla="*/ 66 h 66"/>
                  <a:gd name="T4" fmla="*/ 3 w 3"/>
                  <a:gd name="T5" fmla="*/ 66 h 66"/>
                  <a:gd name="T6" fmla="*/ 3 w 3"/>
                  <a:gd name="T7" fmla="*/ 66 h 66"/>
                  <a:gd name="T8" fmla="*/ 3 w 3"/>
                  <a:gd name="T9" fmla="*/ 66 h 66"/>
                  <a:gd name="T10" fmla="*/ 0 w 3"/>
                  <a:gd name="T11" fmla="*/ 66 h 66"/>
                  <a:gd name="T12" fmla="*/ 2 w 3"/>
                  <a:gd name="T13" fmla="*/ 0 h 66"/>
                  <a:gd name="T14" fmla="*/ 0 w 3"/>
                  <a:gd name="T15" fmla="*/ 2 h 66"/>
                  <a:gd name="T16" fmla="*/ 0 w 3"/>
                  <a:gd name="T17" fmla="*/ 3 h 66"/>
                  <a:gd name="T18" fmla="*/ 2 w 3"/>
                  <a:gd name="T19" fmla="*/ 0 h 66"/>
                  <a:gd name="T20" fmla="*/ 2 w 3"/>
                  <a:gd name="T2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66">
                    <a:moveTo>
                      <a:pt x="0" y="66"/>
                    </a:moveTo>
                    <a:cubicBezTo>
                      <a:pt x="0" y="66"/>
                      <a:pt x="0" y="66"/>
                      <a:pt x="0" y="66"/>
                    </a:cubicBezTo>
                    <a:cubicBezTo>
                      <a:pt x="1" y="66"/>
                      <a:pt x="2" y="66"/>
                      <a:pt x="3" y="66"/>
                    </a:cubicBezTo>
                    <a:cubicBezTo>
                      <a:pt x="3" y="66"/>
                      <a:pt x="3" y="66"/>
                      <a:pt x="3" y="66"/>
                    </a:cubicBezTo>
                    <a:cubicBezTo>
                      <a:pt x="3" y="66"/>
                      <a:pt x="3" y="66"/>
                      <a:pt x="3" y="66"/>
                    </a:cubicBezTo>
                    <a:cubicBezTo>
                      <a:pt x="2" y="66"/>
                      <a:pt x="1" y="66"/>
                      <a:pt x="0" y="66"/>
                    </a:cubicBezTo>
                    <a:moveTo>
                      <a:pt x="2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7" name="Freeform 682"/>
              <p:cNvSpPr>
                <a:spLocks/>
              </p:cNvSpPr>
              <p:nvPr/>
            </p:nvSpPr>
            <p:spPr bwMode="auto">
              <a:xfrm>
                <a:off x="1438" y="1354"/>
                <a:ext cx="8" cy="6"/>
              </a:xfrm>
              <a:custGeom>
                <a:avLst/>
                <a:gdLst>
                  <a:gd name="T0" fmla="*/ 8 w 8"/>
                  <a:gd name="T1" fmla="*/ 0 h 6"/>
                  <a:gd name="T2" fmla="*/ 8 w 8"/>
                  <a:gd name="T3" fmla="*/ 0 h 6"/>
                  <a:gd name="T4" fmla="*/ 0 w 8"/>
                  <a:gd name="T5" fmla="*/ 6 h 6"/>
                  <a:gd name="T6" fmla="*/ 1 w 8"/>
                  <a:gd name="T7" fmla="*/ 6 h 6"/>
                  <a:gd name="T8" fmla="*/ 8 w 8"/>
                  <a:gd name="T9" fmla="*/ 0 h 6"/>
                  <a:gd name="T10" fmla="*/ 8 w 8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6">
                    <a:moveTo>
                      <a:pt x="8" y="0"/>
                    </a:moveTo>
                    <a:lnTo>
                      <a:pt x="8" y="0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BFBB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8" name="Freeform 683"/>
              <p:cNvSpPr>
                <a:spLocks/>
              </p:cNvSpPr>
              <p:nvPr/>
            </p:nvSpPr>
            <p:spPr bwMode="auto">
              <a:xfrm>
                <a:off x="1438" y="1354"/>
                <a:ext cx="8" cy="6"/>
              </a:xfrm>
              <a:custGeom>
                <a:avLst/>
                <a:gdLst>
                  <a:gd name="T0" fmla="*/ 8 w 8"/>
                  <a:gd name="T1" fmla="*/ 0 h 6"/>
                  <a:gd name="T2" fmla="*/ 8 w 8"/>
                  <a:gd name="T3" fmla="*/ 0 h 6"/>
                  <a:gd name="T4" fmla="*/ 0 w 8"/>
                  <a:gd name="T5" fmla="*/ 6 h 6"/>
                  <a:gd name="T6" fmla="*/ 1 w 8"/>
                  <a:gd name="T7" fmla="*/ 6 h 6"/>
                  <a:gd name="T8" fmla="*/ 8 w 8"/>
                  <a:gd name="T9" fmla="*/ 0 h 6"/>
                  <a:gd name="T10" fmla="*/ 8 w 8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6">
                    <a:moveTo>
                      <a:pt x="8" y="0"/>
                    </a:moveTo>
                    <a:lnTo>
                      <a:pt x="8" y="0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8" y="0"/>
                    </a:lnTo>
                    <a:lnTo>
                      <a:pt x="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9" name="Freeform 684"/>
              <p:cNvSpPr>
                <a:spLocks noEditPoints="1"/>
              </p:cNvSpPr>
              <p:nvPr/>
            </p:nvSpPr>
            <p:spPr bwMode="auto">
              <a:xfrm>
                <a:off x="615" y="2606"/>
                <a:ext cx="1004" cy="1045"/>
              </a:xfrm>
              <a:custGeom>
                <a:avLst/>
                <a:gdLst>
                  <a:gd name="T0" fmla="*/ 635 w 639"/>
                  <a:gd name="T1" fmla="*/ 661 h 665"/>
                  <a:gd name="T2" fmla="*/ 639 w 639"/>
                  <a:gd name="T3" fmla="*/ 665 h 665"/>
                  <a:gd name="T4" fmla="*/ 635 w 639"/>
                  <a:gd name="T5" fmla="*/ 660 h 665"/>
                  <a:gd name="T6" fmla="*/ 526 w 639"/>
                  <a:gd name="T7" fmla="*/ 582 h 665"/>
                  <a:gd name="T8" fmla="*/ 542 w 639"/>
                  <a:gd name="T9" fmla="*/ 628 h 665"/>
                  <a:gd name="T10" fmla="*/ 542 w 639"/>
                  <a:gd name="T11" fmla="*/ 628 h 665"/>
                  <a:gd name="T12" fmla="*/ 526 w 639"/>
                  <a:gd name="T13" fmla="*/ 582 h 665"/>
                  <a:gd name="T14" fmla="*/ 544 w 639"/>
                  <a:gd name="T15" fmla="*/ 569 h 665"/>
                  <a:gd name="T16" fmla="*/ 424 w 639"/>
                  <a:gd name="T17" fmla="*/ 470 h 665"/>
                  <a:gd name="T18" fmla="*/ 440 w 639"/>
                  <a:gd name="T19" fmla="*/ 517 h 665"/>
                  <a:gd name="T20" fmla="*/ 440 w 639"/>
                  <a:gd name="T21" fmla="*/ 517 h 665"/>
                  <a:gd name="T22" fmla="*/ 424 w 639"/>
                  <a:gd name="T23" fmla="*/ 470 h 665"/>
                  <a:gd name="T24" fmla="*/ 443 w 639"/>
                  <a:gd name="T25" fmla="*/ 457 h 665"/>
                  <a:gd name="T26" fmla="*/ 318 w 639"/>
                  <a:gd name="T27" fmla="*/ 359 h 665"/>
                  <a:gd name="T28" fmla="*/ 336 w 639"/>
                  <a:gd name="T29" fmla="*/ 405 h 665"/>
                  <a:gd name="T30" fmla="*/ 336 w 639"/>
                  <a:gd name="T31" fmla="*/ 405 h 665"/>
                  <a:gd name="T32" fmla="*/ 318 w 639"/>
                  <a:gd name="T33" fmla="*/ 359 h 665"/>
                  <a:gd name="T34" fmla="*/ 339 w 639"/>
                  <a:gd name="T35" fmla="*/ 342 h 665"/>
                  <a:gd name="T36" fmla="*/ 215 w 639"/>
                  <a:gd name="T37" fmla="*/ 249 h 665"/>
                  <a:gd name="T38" fmla="*/ 235 w 639"/>
                  <a:gd name="T39" fmla="*/ 293 h 665"/>
                  <a:gd name="T40" fmla="*/ 236 w 639"/>
                  <a:gd name="T41" fmla="*/ 293 h 665"/>
                  <a:gd name="T42" fmla="*/ 216 w 639"/>
                  <a:gd name="T43" fmla="*/ 249 h 665"/>
                  <a:gd name="T44" fmla="*/ 237 w 639"/>
                  <a:gd name="T45" fmla="*/ 230 h 665"/>
                  <a:gd name="T46" fmla="*/ 111 w 639"/>
                  <a:gd name="T47" fmla="*/ 137 h 665"/>
                  <a:gd name="T48" fmla="*/ 133 w 639"/>
                  <a:gd name="T49" fmla="*/ 180 h 665"/>
                  <a:gd name="T50" fmla="*/ 133 w 639"/>
                  <a:gd name="T51" fmla="*/ 180 h 665"/>
                  <a:gd name="T52" fmla="*/ 112 w 639"/>
                  <a:gd name="T53" fmla="*/ 137 h 665"/>
                  <a:gd name="T54" fmla="*/ 133 w 639"/>
                  <a:gd name="T55" fmla="*/ 115 h 665"/>
                  <a:gd name="T56" fmla="*/ 7 w 639"/>
                  <a:gd name="T57" fmla="*/ 26 h 665"/>
                  <a:gd name="T58" fmla="*/ 30 w 639"/>
                  <a:gd name="T59" fmla="*/ 66 h 665"/>
                  <a:gd name="T60" fmla="*/ 31 w 639"/>
                  <a:gd name="T61" fmla="*/ 66 h 665"/>
                  <a:gd name="T62" fmla="*/ 8 w 639"/>
                  <a:gd name="T63" fmla="*/ 26 h 665"/>
                  <a:gd name="T64" fmla="*/ 29 w 639"/>
                  <a:gd name="T65" fmla="*/ 0 h 6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39" h="665">
                    <a:moveTo>
                      <a:pt x="635" y="660"/>
                    </a:moveTo>
                    <a:cubicBezTo>
                      <a:pt x="635" y="661"/>
                      <a:pt x="635" y="661"/>
                      <a:pt x="635" y="661"/>
                    </a:cubicBezTo>
                    <a:cubicBezTo>
                      <a:pt x="638" y="664"/>
                      <a:pt x="638" y="664"/>
                      <a:pt x="638" y="664"/>
                    </a:cubicBezTo>
                    <a:cubicBezTo>
                      <a:pt x="639" y="665"/>
                      <a:pt x="639" y="665"/>
                      <a:pt x="639" y="665"/>
                    </a:cubicBezTo>
                    <a:cubicBezTo>
                      <a:pt x="639" y="664"/>
                      <a:pt x="639" y="664"/>
                      <a:pt x="639" y="664"/>
                    </a:cubicBezTo>
                    <a:cubicBezTo>
                      <a:pt x="635" y="660"/>
                      <a:pt x="635" y="660"/>
                      <a:pt x="635" y="660"/>
                    </a:cubicBezTo>
                    <a:moveTo>
                      <a:pt x="544" y="569"/>
                    </a:moveTo>
                    <a:cubicBezTo>
                      <a:pt x="538" y="574"/>
                      <a:pt x="532" y="578"/>
                      <a:pt x="526" y="582"/>
                    </a:cubicBezTo>
                    <a:cubicBezTo>
                      <a:pt x="514" y="588"/>
                      <a:pt x="511" y="603"/>
                      <a:pt x="519" y="615"/>
                    </a:cubicBezTo>
                    <a:cubicBezTo>
                      <a:pt x="524" y="623"/>
                      <a:pt x="533" y="628"/>
                      <a:pt x="542" y="628"/>
                    </a:cubicBezTo>
                    <a:cubicBezTo>
                      <a:pt x="542" y="628"/>
                      <a:pt x="542" y="628"/>
                      <a:pt x="542" y="628"/>
                    </a:cubicBezTo>
                    <a:cubicBezTo>
                      <a:pt x="542" y="628"/>
                      <a:pt x="542" y="628"/>
                      <a:pt x="542" y="628"/>
                    </a:cubicBezTo>
                    <a:cubicBezTo>
                      <a:pt x="534" y="628"/>
                      <a:pt x="525" y="623"/>
                      <a:pt x="519" y="615"/>
                    </a:cubicBezTo>
                    <a:cubicBezTo>
                      <a:pt x="512" y="603"/>
                      <a:pt x="515" y="588"/>
                      <a:pt x="526" y="582"/>
                    </a:cubicBezTo>
                    <a:cubicBezTo>
                      <a:pt x="532" y="578"/>
                      <a:pt x="538" y="574"/>
                      <a:pt x="544" y="570"/>
                    </a:cubicBezTo>
                    <a:cubicBezTo>
                      <a:pt x="544" y="569"/>
                      <a:pt x="544" y="569"/>
                      <a:pt x="544" y="569"/>
                    </a:cubicBezTo>
                    <a:moveTo>
                      <a:pt x="443" y="457"/>
                    </a:moveTo>
                    <a:cubicBezTo>
                      <a:pt x="437" y="462"/>
                      <a:pt x="430" y="467"/>
                      <a:pt x="424" y="470"/>
                    </a:cubicBezTo>
                    <a:cubicBezTo>
                      <a:pt x="412" y="477"/>
                      <a:pt x="409" y="492"/>
                      <a:pt x="417" y="504"/>
                    </a:cubicBezTo>
                    <a:cubicBezTo>
                      <a:pt x="422" y="512"/>
                      <a:pt x="431" y="517"/>
                      <a:pt x="440" y="517"/>
                    </a:cubicBezTo>
                    <a:cubicBezTo>
                      <a:pt x="440" y="517"/>
                      <a:pt x="440" y="517"/>
                      <a:pt x="440" y="517"/>
                    </a:cubicBezTo>
                    <a:cubicBezTo>
                      <a:pt x="440" y="517"/>
                      <a:pt x="440" y="517"/>
                      <a:pt x="440" y="517"/>
                    </a:cubicBezTo>
                    <a:cubicBezTo>
                      <a:pt x="431" y="517"/>
                      <a:pt x="423" y="512"/>
                      <a:pt x="417" y="504"/>
                    </a:cubicBezTo>
                    <a:cubicBezTo>
                      <a:pt x="410" y="492"/>
                      <a:pt x="413" y="477"/>
                      <a:pt x="424" y="470"/>
                    </a:cubicBezTo>
                    <a:cubicBezTo>
                      <a:pt x="431" y="467"/>
                      <a:pt x="437" y="463"/>
                      <a:pt x="443" y="458"/>
                    </a:cubicBezTo>
                    <a:cubicBezTo>
                      <a:pt x="443" y="457"/>
                      <a:pt x="443" y="457"/>
                      <a:pt x="443" y="457"/>
                    </a:cubicBezTo>
                    <a:moveTo>
                      <a:pt x="339" y="342"/>
                    </a:moveTo>
                    <a:cubicBezTo>
                      <a:pt x="332" y="348"/>
                      <a:pt x="325" y="354"/>
                      <a:pt x="318" y="359"/>
                    </a:cubicBezTo>
                    <a:cubicBezTo>
                      <a:pt x="307" y="367"/>
                      <a:pt x="306" y="382"/>
                      <a:pt x="315" y="394"/>
                    </a:cubicBezTo>
                    <a:cubicBezTo>
                      <a:pt x="320" y="401"/>
                      <a:pt x="328" y="405"/>
                      <a:pt x="336" y="405"/>
                    </a:cubicBezTo>
                    <a:cubicBezTo>
                      <a:pt x="336" y="405"/>
                      <a:pt x="336" y="405"/>
                      <a:pt x="336" y="405"/>
                    </a:cubicBezTo>
                    <a:cubicBezTo>
                      <a:pt x="336" y="405"/>
                      <a:pt x="336" y="405"/>
                      <a:pt x="336" y="405"/>
                    </a:cubicBezTo>
                    <a:cubicBezTo>
                      <a:pt x="329" y="405"/>
                      <a:pt x="321" y="401"/>
                      <a:pt x="315" y="394"/>
                    </a:cubicBezTo>
                    <a:cubicBezTo>
                      <a:pt x="307" y="382"/>
                      <a:pt x="308" y="367"/>
                      <a:pt x="318" y="359"/>
                    </a:cubicBezTo>
                    <a:cubicBezTo>
                      <a:pt x="325" y="354"/>
                      <a:pt x="332" y="348"/>
                      <a:pt x="339" y="343"/>
                    </a:cubicBezTo>
                    <a:cubicBezTo>
                      <a:pt x="339" y="342"/>
                      <a:pt x="339" y="342"/>
                      <a:pt x="339" y="342"/>
                    </a:cubicBezTo>
                    <a:moveTo>
                      <a:pt x="237" y="230"/>
                    </a:moveTo>
                    <a:cubicBezTo>
                      <a:pt x="230" y="236"/>
                      <a:pt x="223" y="242"/>
                      <a:pt x="215" y="249"/>
                    </a:cubicBezTo>
                    <a:cubicBezTo>
                      <a:pt x="206" y="258"/>
                      <a:pt x="206" y="274"/>
                      <a:pt x="216" y="284"/>
                    </a:cubicBezTo>
                    <a:cubicBezTo>
                      <a:pt x="221" y="290"/>
                      <a:pt x="228" y="293"/>
                      <a:pt x="235" y="293"/>
                    </a:cubicBezTo>
                    <a:cubicBezTo>
                      <a:pt x="235" y="293"/>
                      <a:pt x="235" y="293"/>
                      <a:pt x="236" y="293"/>
                    </a:cubicBezTo>
                    <a:cubicBezTo>
                      <a:pt x="236" y="293"/>
                      <a:pt x="236" y="293"/>
                      <a:pt x="236" y="293"/>
                    </a:cubicBezTo>
                    <a:cubicBezTo>
                      <a:pt x="229" y="293"/>
                      <a:pt x="222" y="290"/>
                      <a:pt x="216" y="284"/>
                    </a:cubicBezTo>
                    <a:cubicBezTo>
                      <a:pt x="207" y="274"/>
                      <a:pt x="206" y="258"/>
                      <a:pt x="216" y="249"/>
                    </a:cubicBezTo>
                    <a:cubicBezTo>
                      <a:pt x="224" y="242"/>
                      <a:pt x="231" y="236"/>
                      <a:pt x="237" y="230"/>
                    </a:cubicBezTo>
                    <a:cubicBezTo>
                      <a:pt x="237" y="230"/>
                      <a:pt x="237" y="230"/>
                      <a:pt x="237" y="230"/>
                    </a:cubicBezTo>
                    <a:moveTo>
                      <a:pt x="133" y="115"/>
                    </a:moveTo>
                    <a:cubicBezTo>
                      <a:pt x="126" y="122"/>
                      <a:pt x="118" y="130"/>
                      <a:pt x="111" y="137"/>
                    </a:cubicBezTo>
                    <a:cubicBezTo>
                      <a:pt x="103" y="147"/>
                      <a:pt x="104" y="163"/>
                      <a:pt x="115" y="172"/>
                    </a:cubicBezTo>
                    <a:cubicBezTo>
                      <a:pt x="120" y="177"/>
                      <a:pt x="126" y="180"/>
                      <a:pt x="133" y="180"/>
                    </a:cubicBezTo>
                    <a:cubicBezTo>
                      <a:pt x="133" y="180"/>
                      <a:pt x="133" y="180"/>
                      <a:pt x="133" y="180"/>
                    </a:cubicBezTo>
                    <a:cubicBezTo>
                      <a:pt x="133" y="180"/>
                      <a:pt x="133" y="180"/>
                      <a:pt x="133" y="180"/>
                    </a:cubicBezTo>
                    <a:cubicBezTo>
                      <a:pt x="127" y="180"/>
                      <a:pt x="120" y="177"/>
                      <a:pt x="115" y="172"/>
                    </a:cubicBezTo>
                    <a:cubicBezTo>
                      <a:pt x="105" y="163"/>
                      <a:pt x="103" y="147"/>
                      <a:pt x="112" y="137"/>
                    </a:cubicBezTo>
                    <a:cubicBezTo>
                      <a:pt x="119" y="130"/>
                      <a:pt x="126" y="123"/>
                      <a:pt x="134" y="115"/>
                    </a:cubicBezTo>
                    <a:cubicBezTo>
                      <a:pt x="133" y="115"/>
                      <a:pt x="133" y="115"/>
                      <a:pt x="133" y="115"/>
                    </a:cubicBezTo>
                    <a:moveTo>
                      <a:pt x="29" y="0"/>
                    </a:moveTo>
                    <a:cubicBezTo>
                      <a:pt x="21" y="8"/>
                      <a:pt x="13" y="17"/>
                      <a:pt x="7" y="26"/>
                    </a:cubicBezTo>
                    <a:cubicBezTo>
                      <a:pt x="0" y="36"/>
                      <a:pt x="3" y="52"/>
                      <a:pt x="14" y="61"/>
                    </a:cubicBezTo>
                    <a:cubicBezTo>
                      <a:pt x="19" y="64"/>
                      <a:pt x="25" y="66"/>
                      <a:pt x="30" y="66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30" y="66"/>
                      <a:pt x="30" y="66"/>
                      <a:pt x="31" y="66"/>
                    </a:cubicBezTo>
                    <a:cubicBezTo>
                      <a:pt x="25" y="66"/>
                      <a:pt x="20" y="64"/>
                      <a:pt x="15" y="61"/>
                    </a:cubicBezTo>
                    <a:cubicBezTo>
                      <a:pt x="3" y="52"/>
                      <a:pt x="0" y="36"/>
                      <a:pt x="8" y="26"/>
                    </a:cubicBezTo>
                    <a:cubicBezTo>
                      <a:pt x="14" y="17"/>
                      <a:pt x="21" y="8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0" name="Freeform 685"/>
              <p:cNvSpPr>
                <a:spLocks/>
              </p:cNvSpPr>
              <p:nvPr/>
            </p:nvSpPr>
            <p:spPr bwMode="auto">
              <a:xfrm>
                <a:off x="456" y="2435"/>
                <a:ext cx="42" cy="99"/>
              </a:xfrm>
              <a:custGeom>
                <a:avLst/>
                <a:gdLst>
                  <a:gd name="T0" fmla="*/ 27 w 27"/>
                  <a:gd name="T1" fmla="*/ 0 h 63"/>
                  <a:gd name="T2" fmla="*/ 8 w 27"/>
                  <a:gd name="T3" fmla="*/ 23 h 63"/>
                  <a:gd name="T4" fmla="*/ 15 w 27"/>
                  <a:gd name="T5" fmla="*/ 58 h 63"/>
                  <a:gd name="T6" fmla="*/ 27 w 27"/>
                  <a:gd name="T7" fmla="*/ 63 h 63"/>
                  <a:gd name="T8" fmla="*/ 27 w 27"/>
                  <a:gd name="T9" fmla="*/ 63 h 63"/>
                  <a:gd name="T10" fmla="*/ 15 w 27"/>
                  <a:gd name="T11" fmla="*/ 58 h 63"/>
                  <a:gd name="T12" fmla="*/ 8 w 27"/>
                  <a:gd name="T13" fmla="*/ 23 h 63"/>
                  <a:gd name="T14" fmla="*/ 27 w 27"/>
                  <a:gd name="T15" fmla="*/ 0 h 63"/>
                  <a:gd name="T16" fmla="*/ 27 w 27"/>
                  <a:gd name="T1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63">
                    <a:moveTo>
                      <a:pt x="27" y="0"/>
                    </a:moveTo>
                    <a:cubicBezTo>
                      <a:pt x="20" y="7"/>
                      <a:pt x="13" y="15"/>
                      <a:pt x="8" y="23"/>
                    </a:cubicBezTo>
                    <a:cubicBezTo>
                      <a:pt x="0" y="33"/>
                      <a:pt x="3" y="49"/>
                      <a:pt x="15" y="58"/>
                    </a:cubicBezTo>
                    <a:cubicBezTo>
                      <a:pt x="18" y="61"/>
                      <a:pt x="23" y="63"/>
                      <a:pt x="27" y="63"/>
                    </a:cubicBezTo>
                    <a:cubicBezTo>
                      <a:pt x="27" y="63"/>
                      <a:pt x="27" y="63"/>
                      <a:pt x="27" y="63"/>
                    </a:cubicBezTo>
                    <a:cubicBezTo>
                      <a:pt x="23" y="62"/>
                      <a:pt x="19" y="61"/>
                      <a:pt x="15" y="58"/>
                    </a:cubicBezTo>
                    <a:cubicBezTo>
                      <a:pt x="4" y="49"/>
                      <a:pt x="1" y="33"/>
                      <a:pt x="8" y="23"/>
                    </a:cubicBezTo>
                    <a:cubicBezTo>
                      <a:pt x="14" y="15"/>
                      <a:pt x="20" y="7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</a:path>
                </a:pathLst>
              </a:custGeom>
              <a:solidFill>
                <a:srgbClr val="D7D7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1" name="Freeform 686"/>
              <p:cNvSpPr>
                <a:spLocks noEditPoints="1"/>
              </p:cNvSpPr>
              <p:nvPr/>
            </p:nvSpPr>
            <p:spPr bwMode="auto">
              <a:xfrm>
                <a:off x="498" y="2430"/>
                <a:ext cx="7" cy="104"/>
              </a:xfrm>
              <a:custGeom>
                <a:avLst/>
                <a:gdLst>
                  <a:gd name="T0" fmla="*/ 0 w 4"/>
                  <a:gd name="T1" fmla="*/ 66 h 66"/>
                  <a:gd name="T2" fmla="*/ 0 w 4"/>
                  <a:gd name="T3" fmla="*/ 66 h 66"/>
                  <a:gd name="T4" fmla="*/ 3 w 4"/>
                  <a:gd name="T5" fmla="*/ 66 h 66"/>
                  <a:gd name="T6" fmla="*/ 4 w 4"/>
                  <a:gd name="T7" fmla="*/ 66 h 66"/>
                  <a:gd name="T8" fmla="*/ 4 w 4"/>
                  <a:gd name="T9" fmla="*/ 66 h 66"/>
                  <a:gd name="T10" fmla="*/ 0 w 4"/>
                  <a:gd name="T11" fmla="*/ 66 h 66"/>
                  <a:gd name="T12" fmla="*/ 2 w 4"/>
                  <a:gd name="T13" fmla="*/ 0 h 66"/>
                  <a:gd name="T14" fmla="*/ 0 w 4"/>
                  <a:gd name="T15" fmla="*/ 3 h 66"/>
                  <a:gd name="T16" fmla="*/ 0 w 4"/>
                  <a:gd name="T17" fmla="*/ 3 h 66"/>
                  <a:gd name="T18" fmla="*/ 3 w 4"/>
                  <a:gd name="T19" fmla="*/ 1 h 66"/>
                  <a:gd name="T20" fmla="*/ 2 w 4"/>
                  <a:gd name="T2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6">
                    <a:moveTo>
                      <a:pt x="0" y="66"/>
                    </a:moveTo>
                    <a:cubicBezTo>
                      <a:pt x="0" y="66"/>
                      <a:pt x="0" y="66"/>
                      <a:pt x="0" y="66"/>
                    </a:cubicBezTo>
                    <a:cubicBezTo>
                      <a:pt x="1" y="66"/>
                      <a:pt x="2" y="66"/>
                      <a:pt x="3" y="66"/>
                    </a:cubicBezTo>
                    <a:cubicBezTo>
                      <a:pt x="3" y="66"/>
                      <a:pt x="4" y="66"/>
                      <a:pt x="4" y="66"/>
                    </a:cubicBezTo>
                    <a:cubicBezTo>
                      <a:pt x="4" y="66"/>
                      <a:pt x="4" y="66"/>
                      <a:pt x="4" y="66"/>
                    </a:cubicBezTo>
                    <a:cubicBezTo>
                      <a:pt x="3" y="66"/>
                      <a:pt x="1" y="66"/>
                      <a:pt x="0" y="66"/>
                    </a:cubicBezTo>
                    <a:moveTo>
                      <a:pt x="2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2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2" name="Freeform 687"/>
              <p:cNvSpPr>
                <a:spLocks/>
              </p:cNvSpPr>
              <p:nvPr/>
            </p:nvSpPr>
            <p:spPr bwMode="auto">
              <a:xfrm>
                <a:off x="1439" y="1354"/>
                <a:ext cx="8" cy="8"/>
              </a:xfrm>
              <a:custGeom>
                <a:avLst/>
                <a:gdLst>
                  <a:gd name="T0" fmla="*/ 8 w 8"/>
                  <a:gd name="T1" fmla="*/ 0 h 8"/>
                  <a:gd name="T2" fmla="*/ 7 w 8"/>
                  <a:gd name="T3" fmla="*/ 0 h 8"/>
                  <a:gd name="T4" fmla="*/ 0 w 8"/>
                  <a:gd name="T5" fmla="*/ 6 h 8"/>
                  <a:gd name="T6" fmla="*/ 0 w 8"/>
                  <a:gd name="T7" fmla="*/ 8 h 8"/>
                  <a:gd name="T8" fmla="*/ 8 w 8"/>
                  <a:gd name="T9" fmla="*/ 0 h 8"/>
                  <a:gd name="T10" fmla="*/ 8 w 8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8">
                    <a:moveTo>
                      <a:pt x="8" y="0"/>
                    </a:moveTo>
                    <a:lnTo>
                      <a:pt x="7" y="0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BFBB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3" name="Freeform 688"/>
              <p:cNvSpPr>
                <a:spLocks/>
              </p:cNvSpPr>
              <p:nvPr/>
            </p:nvSpPr>
            <p:spPr bwMode="auto">
              <a:xfrm>
                <a:off x="1439" y="1354"/>
                <a:ext cx="8" cy="8"/>
              </a:xfrm>
              <a:custGeom>
                <a:avLst/>
                <a:gdLst>
                  <a:gd name="T0" fmla="*/ 8 w 8"/>
                  <a:gd name="T1" fmla="*/ 0 h 8"/>
                  <a:gd name="T2" fmla="*/ 7 w 8"/>
                  <a:gd name="T3" fmla="*/ 0 h 8"/>
                  <a:gd name="T4" fmla="*/ 0 w 8"/>
                  <a:gd name="T5" fmla="*/ 6 h 8"/>
                  <a:gd name="T6" fmla="*/ 0 w 8"/>
                  <a:gd name="T7" fmla="*/ 8 h 8"/>
                  <a:gd name="T8" fmla="*/ 8 w 8"/>
                  <a:gd name="T9" fmla="*/ 0 h 8"/>
                  <a:gd name="T10" fmla="*/ 8 w 8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8">
                    <a:moveTo>
                      <a:pt x="8" y="0"/>
                    </a:moveTo>
                    <a:lnTo>
                      <a:pt x="7" y="0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8" y="0"/>
                    </a:lnTo>
                    <a:lnTo>
                      <a:pt x="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4" name="Freeform 689"/>
              <p:cNvSpPr>
                <a:spLocks noEditPoints="1"/>
              </p:cNvSpPr>
              <p:nvPr/>
            </p:nvSpPr>
            <p:spPr bwMode="auto">
              <a:xfrm>
                <a:off x="615" y="2606"/>
                <a:ext cx="1004" cy="1045"/>
              </a:xfrm>
              <a:custGeom>
                <a:avLst/>
                <a:gdLst>
                  <a:gd name="T0" fmla="*/ 635 w 639"/>
                  <a:gd name="T1" fmla="*/ 660 h 665"/>
                  <a:gd name="T2" fmla="*/ 639 w 639"/>
                  <a:gd name="T3" fmla="*/ 665 h 665"/>
                  <a:gd name="T4" fmla="*/ 636 w 639"/>
                  <a:gd name="T5" fmla="*/ 660 h 665"/>
                  <a:gd name="T6" fmla="*/ 526 w 639"/>
                  <a:gd name="T7" fmla="*/ 582 h 665"/>
                  <a:gd name="T8" fmla="*/ 542 w 639"/>
                  <a:gd name="T9" fmla="*/ 628 h 665"/>
                  <a:gd name="T10" fmla="*/ 543 w 639"/>
                  <a:gd name="T11" fmla="*/ 628 h 665"/>
                  <a:gd name="T12" fmla="*/ 527 w 639"/>
                  <a:gd name="T13" fmla="*/ 582 h 665"/>
                  <a:gd name="T14" fmla="*/ 544 w 639"/>
                  <a:gd name="T15" fmla="*/ 570 h 665"/>
                  <a:gd name="T16" fmla="*/ 424 w 639"/>
                  <a:gd name="T17" fmla="*/ 470 h 665"/>
                  <a:gd name="T18" fmla="*/ 440 w 639"/>
                  <a:gd name="T19" fmla="*/ 517 h 665"/>
                  <a:gd name="T20" fmla="*/ 441 w 639"/>
                  <a:gd name="T21" fmla="*/ 517 h 665"/>
                  <a:gd name="T22" fmla="*/ 425 w 639"/>
                  <a:gd name="T23" fmla="*/ 470 h 665"/>
                  <a:gd name="T24" fmla="*/ 443 w 639"/>
                  <a:gd name="T25" fmla="*/ 458 h 665"/>
                  <a:gd name="T26" fmla="*/ 318 w 639"/>
                  <a:gd name="T27" fmla="*/ 359 h 665"/>
                  <a:gd name="T28" fmla="*/ 336 w 639"/>
                  <a:gd name="T29" fmla="*/ 405 h 665"/>
                  <a:gd name="T30" fmla="*/ 337 w 639"/>
                  <a:gd name="T31" fmla="*/ 405 h 665"/>
                  <a:gd name="T32" fmla="*/ 319 w 639"/>
                  <a:gd name="T33" fmla="*/ 359 h 665"/>
                  <a:gd name="T34" fmla="*/ 339 w 639"/>
                  <a:gd name="T35" fmla="*/ 343 h 665"/>
                  <a:gd name="T36" fmla="*/ 216 w 639"/>
                  <a:gd name="T37" fmla="*/ 249 h 665"/>
                  <a:gd name="T38" fmla="*/ 236 w 639"/>
                  <a:gd name="T39" fmla="*/ 293 h 665"/>
                  <a:gd name="T40" fmla="*/ 237 w 639"/>
                  <a:gd name="T41" fmla="*/ 293 h 665"/>
                  <a:gd name="T42" fmla="*/ 217 w 639"/>
                  <a:gd name="T43" fmla="*/ 249 h 665"/>
                  <a:gd name="T44" fmla="*/ 237 w 639"/>
                  <a:gd name="T45" fmla="*/ 230 h 665"/>
                  <a:gd name="T46" fmla="*/ 112 w 639"/>
                  <a:gd name="T47" fmla="*/ 137 h 665"/>
                  <a:gd name="T48" fmla="*/ 133 w 639"/>
                  <a:gd name="T49" fmla="*/ 180 h 665"/>
                  <a:gd name="T50" fmla="*/ 134 w 639"/>
                  <a:gd name="T51" fmla="*/ 180 h 665"/>
                  <a:gd name="T52" fmla="*/ 113 w 639"/>
                  <a:gd name="T53" fmla="*/ 137 h 665"/>
                  <a:gd name="T54" fmla="*/ 134 w 639"/>
                  <a:gd name="T55" fmla="*/ 115 h 665"/>
                  <a:gd name="T56" fmla="*/ 8 w 639"/>
                  <a:gd name="T57" fmla="*/ 26 h 665"/>
                  <a:gd name="T58" fmla="*/ 31 w 639"/>
                  <a:gd name="T59" fmla="*/ 66 h 665"/>
                  <a:gd name="T60" fmla="*/ 31 w 639"/>
                  <a:gd name="T61" fmla="*/ 66 h 665"/>
                  <a:gd name="T62" fmla="*/ 8 w 639"/>
                  <a:gd name="T63" fmla="*/ 26 h 665"/>
                  <a:gd name="T64" fmla="*/ 29 w 639"/>
                  <a:gd name="T65" fmla="*/ 0 h 6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39" h="665">
                    <a:moveTo>
                      <a:pt x="636" y="660"/>
                    </a:moveTo>
                    <a:cubicBezTo>
                      <a:pt x="635" y="660"/>
                      <a:pt x="635" y="660"/>
                      <a:pt x="635" y="660"/>
                    </a:cubicBezTo>
                    <a:cubicBezTo>
                      <a:pt x="639" y="664"/>
                      <a:pt x="639" y="664"/>
                      <a:pt x="639" y="664"/>
                    </a:cubicBezTo>
                    <a:cubicBezTo>
                      <a:pt x="639" y="665"/>
                      <a:pt x="639" y="665"/>
                      <a:pt x="639" y="665"/>
                    </a:cubicBezTo>
                    <a:cubicBezTo>
                      <a:pt x="639" y="664"/>
                      <a:pt x="639" y="664"/>
                      <a:pt x="639" y="664"/>
                    </a:cubicBezTo>
                    <a:cubicBezTo>
                      <a:pt x="636" y="660"/>
                      <a:pt x="636" y="660"/>
                      <a:pt x="636" y="660"/>
                    </a:cubicBezTo>
                    <a:moveTo>
                      <a:pt x="544" y="570"/>
                    </a:moveTo>
                    <a:cubicBezTo>
                      <a:pt x="538" y="574"/>
                      <a:pt x="532" y="578"/>
                      <a:pt x="526" y="582"/>
                    </a:cubicBezTo>
                    <a:cubicBezTo>
                      <a:pt x="515" y="588"/>
                      <a:pt x="512" y="603"/>
                      <a:pt x="519" y="615"/>
                    </a:cubicBezTo>
                    <a:cubicBezTo>
                      <a:pt x="525" y="623"/>
                      <a:pt x="534" y="628"/>
                      <a:pt x="542" y="628"/>
                    </a:cubicBezTo>
                    <a:cubicBezTo>
                      <a:pt x="542" y="628"/>
                      <a:pt x="542" y="628"/>
                      <a:pt x="543" y="628"/>
                    </a:cubicBezTo>
                    <a:cubicBezTo>
                      <a:pt x="543" y="628"/>
                      <a:pt x="543" y="628"/>
                      <a:pt x="543" y="628"/>
                    </a:cubicBezTo>
                    <a:cubicBezTo>
                      <a:pt x="534" y="628"/>
                      <a:pt x="525" y="623"/>
                      <a:pt x="520" y="615"/>
                    </a:cubicBezTo>
                    <a:cubicBezTo>
                      <a:pt x="513" y="603"/>
                      <a:pt x="516" y="588"/>
                      <a:pt x="527" y="582"/>
                    </a:cubicBezTo>
                    <a:cubicBezTo>
                      <a:pt x="533" y="578"/>
                      <a:pt x="539" y="574"/>
                      <a:pt x="544" y="570"/>
                    </a:cubicBezTo>
                    <a:cubicBezTo>
                      <a:pt x="544" y="570"/>
                      <a:pt x="544" y="570"/>
                      <a:pt x="544" y="570"/>
                    </a:cubicBezTo>
                    <a:moveTo>
                      <a:pt x="443" y="458"/>
                    </a:moveTo>
                    <a:cubicBezTo>
                      <a:pt x="437" y="463"/>
                      <a:pt x="431" y="467"/>
                      <a:pt x="424" y="470"/>
                    </a:cubicBezTo>
                    <a:cubicBezTo>
                      <a:pt x="413" y="477"/>
                      <a:pt x="410" y="492"/>
                      <a:pt x="417" y="504"/>
                    </a:cubicBezTo>
                    <a:cubicBezTo>
                      <a:pt x="423" y="512"/>
                      <a:pt x="431" y="517"/>
                      <a:pt x="440" y="517"/>
                    </a:cubicBezTo>
                    <a:cubicBezTo>
                      <a:pt x="440" y="517"/>
                      <a:pt x="440" y="517"/>
                      <a:pt x="440" y="517"/>
                    </a:cubicBezTo>
                    <a:cubicBezTo>
                      <a:pt x="441" y="517"/>
                      <a:pt x="441" y="517"/>
                      <a:pt x="441" y="517"/>
                    </a:cubicBezTo>
                    <a:cubicBezTo>
                      <a:pt x="432" y="517"/>
                      <a:pt x="423" y="512"/>
                      <a:pt x="418" y="504"/>
                    </a:cubicBezTo>
                    <a:cubicBezTo>
                      <a:pt x="410" y="492"/>
                      <a:pt x="414" y="477"/>
                      <a:pt x="425" y="470"/>
                    </a:cubicBezTo>
                    <a:cubicBezTo>
                      <a:pt x="431" y="467"/>
                      <a:pt x="437" y="463"/>
                      <a:pt x="443" y="458"/>
                    </a:cubicBezTo>
                    <a:cubicBezTo>
                      <a:pt x="443" y="458"/>
                      <a:pt x="443" y="458"/>
                      <a:pt x="443" y="458"/>
                    </a:cubicBezTo>
                    <a:moveTo>
                      <a:pt x="339" y="343"/>
                    </a:moveTo>
                    <a:cubicBezTo>
                      <a:pt x="332" y="348"/>
                      <a:pt x="325" y="354"/>
                      <a:pt x="318" y="359"/>
                    </a:cubicBezTo>
                    <a:cubicBezTo>
                      <a:pt x="308" y="367"/>
                      <a:pt x="307" y="382"/>
                      <a:pt x="315" y="394"/>
                    </a:cubicBezTo>
                    <a:cubicBezTo>
                      <a:pt x="321" y="401"/>
                      <a:pt x="329" y="405"/>
                      <a:pt x="336" y="405"/>
                    </a:cubicBezTo>
                    <a:cubicBezTo>
                      <a:pt x="337" y="405"/>
                      <a:pt x="337" y="405"/>
                      <a:pt x="337" y="405"/>
                    </a:cubicBezTo>
                    <a:cubicBezTo>
                      <a:pt x="337" y="405"/>
                      <a:pt x="337" y="405"/>
                      <a:pt x="337" y="405"/>
                    </a:cubicBezTo>
                    <a:cubicBezTo>
                      <a:pt x="329" y="405"/>
                      <a:pt x="321" y="401"/>
                      <a:pt x="316" y="394"/>
                    </a:cubicBezTo>
                    <a:cubicBezTo>
                      <a:pt x="307" y="382"/>
                      <a:pt x="309" y="367"/>
                      <a:pt x="319" y="359"/>
                    </a:cubicBezTo>
                    <a:cubicBezTo>
                      <a:pt x="326" y="354"/>
                      <a:pt x="333" y="349"/>
                      <a:pt x="339" y="343"/>
                    </a:cubicBezTo>
                    <a:cubicBezTo>
                      <a:pt x="339" y="343"/>
                      <a:pt x="339" y="343"/>
                      <a:pt x="339" y="343"/>
                    </a:cubicBezTo>
                    <a:moveTo>
                      <a:pt x="237" y="230"/>
                    </a:moveTo>
                    <a:cubicBezTo>
                      <a:pt x="231" y="236"/>
                      <a:pt x="224" y="242"/>
                      <a:pt x="216" y="249"/>
                    </a:cubicBezTo>
                    <a:cubicBezTo>
                      <a:pt x="206" y="258"/>
                      <a:pt x="207" y="274"/>
                      <a:pt x="216" y="284"/>
                    </a:cubicBezTo>
                    <a:cubicBezTo>
                      <a:pt x="222" y="290"/>
                      <a:pt x="229" y="293"/>
                      <a:pt x="236" y="293"/>
                    </a:cubicBezTo>
                    <a:cubicBezTo>
                      <a:pt x="236" y="293"/>
                      <a:pt x="236" y="293"/>
                      <a:pt x="236" y="293"/>
                    </a:cubicBezTo>
                    <a:cubicBezTo>
                      <a:pt x="236" y="293"/>
                      <a:pt x="236" y="293"/>
                      <a:pt x="237" y="293"/>
                    </a:cubicBezTo>
                    <a:cubicBezTo>
                      <a:pt x="230" y="293"/>
                      <a:pt x="222" y="290"/>
                      <a:pt x="217" y="284"/>
                    </a:cubicBezTo>
                    <a:cubicBezTo>
                      <a:pt x="207" y="274"/>
                      <a:pt x="207" y="258"/>
                      <a:pt x="217" y="249"/>
                    </a:cubicBezTo>
                    <a:cubicBezTo>
                      <a:pt x="224" y="242"/>
                      <a:pt x="231" y="236"/>
                      <a:pt x="237" y="230"/>
                    </a:cubicBezTo>
                    <a:cubicBezTo>
                      <a:pt x="237" y="230"/>
                      <a:pt x="237" y="230"/>
                      <a:pt x="237" y="230"/>
                    </a:cubicBezTo>
                    <a:moveTo>
                      <a:pt x="134" y="115"/>
                    </a:moveTo>
                    <a:cubicBezTo>
                      <a:pt x="126" y="123"/>
                      <a:pt x="119" y="130"/>
                      <a:pt x="112" y="137"/>
                    </a:cubicBezTo>
                    <a:cubicBezTo>
                      <a:pt x="103" y="147"/>
                      <a:pt x="105" y="163"/>
                      <a:pt x="115" y="172"/>
                    </a:cubicBezTo>
                    <a:cubicBezTo>
                      <a:pt x="120" y="177"/>
                      <a:pt x="127" y="180"/>
                      <a:pt x="133" y="180"/>
                    </a:cubicBezTo>
                    <a:cubicBezTo>
                      <a:pt x="133" y="180"/>
                      <a:pt x="133" y="180"/>
                      <a:pt x="134" y="180"/>
                    </a:cubicBezTo>
                    <a:cubicBezTo>
                      <a:pt x="134" y="180"/>
                      <a:pt x="134" y="180"/>
                      <a:pt x="134" y="180"/>
                    </a:cubicBezTo>
                    <a:cubicBezTo>
                      <a:pt x="128" y="180"/>
                      <a:pt x="121" y="177"/>
                      <a:pt x="116" y="172"/>
                    </a:cubicBezTo>
                    <a:cubicBezTo>
                      <a:pt x="105" y="163"/>
                      <a:pt x="104" y="147"/>
                      <a:pt x="113" y="137"/>
                    </a:cubicBezTo>
                    <a:cubicBezTo>
                      <a:pt x="119" y="130"/>
                      <a:pt x="127" y="123"/>
                      <a:pt x="134" y="116"/>
                    </a:cubicBezTo>
                    <a:cubicBezTo>
                      <a:pt x="134" y="115"/>
                      <a:pt x="134" y="115"/>
                      <a:pt x="134" y="115"/>
                    </a:cubicBezTo>
                    <a:moveTo>
                      <a:pt x="29" y="0"/>
                    </a:moveTo>
                    <a:cubicBezTo>
                      <a:pt x="21" y="8"/>
                      <a:pt x="14" y="17"/>
                      <a:pt x="8" y="26"/>
                    </a:cubicBezTo>
                    <a:cubicBezTo>
                      <a:pt x="0" y="36"/>
                      <a:pt x="3" y="52"/>
                      <a:pt x="15" y="61"/>
                    </a:cubicBezTo>
                    <a:cubicBezTo>
                      <a:pt x="20" y="64"/>
                      <a:pt x="25" y="66"/>
                      <a:pt x="31" y="66"/>
                    </a:cubicBezTo>
                    <a:cubicBezTo>
                      <a:pt x="31" y="66"/>
                      <a:pt x="31" y="66"/>
                      <a:pt x="31" y="66"/>
                    </a:cubicBezTo>
                    <a:cubicBezTo>
                      <a:pt x="31" y="66"/>
                      <a:pt x="31" y="66"/>
                      <a:pt x="31" y="66"/>
                    </a:cubicBezTo>
                    <a:cubicBezTo>
                      <a:pt x="26" y="66"/>
                      <a:pt x="20" y="64"/>
                      <a:pt x="15" y="61"/>
                    </a:cubicBezTo>
                    <a:cubicBezTo>
                      <a:pt x="4" y="52"/>
                      <a:pt x="1" y="36"/>
                      <a:pt x="8" y="26"/>
                    </a:cubicBezTo>
                    <a:cubicBezTo>
                      <a:pt x="15" y="17"/>
                      <a:pt x="22" y="8"/>
                      <a:pt x="30" y="0"/>
                    </a:cubicBezTo>
                    <a:cubicBezTo>
                      <a:pt x="29" y="0"/>
                      <a:pt x="29" y="0"/>
                      <a:pt x="29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5" name="Freeform 690"/>
              <p:cNvSpPr>
                <a:spLocks/>
              </p:cNvSpPr>
              <p:nvPr/>
            </p:nvSpPr>
            <p:spPr bwMode="auto">
              <a:xfrm>
                <a:off x="458" y="2435"/>
                <a:ext cx="40" cy="99"/>
              </a:xfrm>
              <a:custGeom>
                <a:avLst/>
                <a:gdLst>
                  <a:gd name="T0" fmla="*/ 26 w 26"/>
                  <a:gd name="T1" fmla="*/ 0 h 63"/>
                  <a:gd name="T2" fmla="*/ 7 w 26"/>
                  <a:gd name="T3" fmla="*/ 23 h 63"/>
                  <a:gd name="T4" fmla="*/ 14 w 26"/>
                  <a:gd name="T5" fmla="*/ 58 h 63"/>
                  <a:gd name="T6" fmla="*/ 26 w 26"/>
                  <a:gd name="T7" fmla="*/ 63 h 63"/>
                  <a:gd name="T8" fmla="*/ 26 w 26"/>
                  <a:gd name="T9" fmla="*/ 63 h 63"/>
                  <a:gd name="T10" fmla="*/ 15 w 26"/>
                  <a:gd name="T11" fmla="*/ 58 h 63"/>
                  <a:gd name="T12" fmla="*/ 8 w 26"/>
                  <a:gd name="T13" fmla="*/ 23 h 63"/>
                  <a:gd name="T14" fmla="*/ 26 w 26"/>
                  <a:gd name="T15" fmla="*/ 1 h 63"/>
                  <a:gd name="T16" fmla="*/ 26 w 26"/>
                  <a:gd name="T1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63">
                    <a:moveTo>
                      <a:pt x="26" y="0"/>
                    </a:moveTo>
                    <a:cubicBezTo>
                      <a:pt x="19" y="7"/>
                      <a:pt x="13" y="15"/>
                      <a:pt x="7" y="23"/>
                    </a:cubicBezTo>
                    <a:cubicBezTo>
                      <a:pt x="0" y="33"/>
                      <a:pt x="3" y="49"/>
                      <a:pt x="14" y="58"/>
                    </a:cubicBezTo>
                    <a:cubicBezTo>
                      <a:pt x="18" y="61"/>
                      <a:pt x="22" y="62"/>
                      <a:pt x="26" y="63"/>
                    </a:cubicBezTo>
                    <a:cubicBezTo>
                      <a:pt x="26" y="63"/>
                      <a:pt x="26" y="63"/>
                      <a:pt x="26" y="63"/>
                    </a:cubicBezTo>
                    <a:cubicBezTo>
                      <a:pt x="22" y="62"/>
                      <a:pt x="18" y="60"/>
                      <a:pt x="15" y="58"/>
                    </a:cubicBezTo>
                    <a:cubicBezTo>
                      <a:pt x="3" y="49"/>
                      <a:pt x="0" y="33"/>
                      <a:pt x="8" y="23"/>
                    </a:cubicBezTo>
                    <a:cubicBezTo>
                      <a:pt x="13" y="15"/>
                      <a:pt x="19" y="8"/>
                      <a:pt x="26" y="1"/>
                    </a:cubicBezTo>
                    <a:cubicBezTo>
                      <a:pt x="26" y="0"/>
                      <a:pt x="26" y="0"/>
                      <a:pt x="26" y="0"/>
                    </a:cubicBezTo>
                  </a:path>
                </a:pathLst>
              </a:custGeom>
              <a:solidFill>
                <a:srgbClr val="D7D7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6" name="Freeform 691"/>
              <p:cNvSpPr>
                <a:spLocks noEditPoints="1"/>
              </p:cNvSpPr>
              <p:nvPr/>
            </p:nvSpPr>
            <p:spPr bwMode="auto">
              <a:xfrm>
                <a:off x="498" y="2432"/>
                <a:ext cx="8" cy="102"/>
              </a:xfrm>
              <a:custGeom>
                <a:avLst/>
                <a:gdLst>
                  <a:gd name="T0" fmla="*/ 0 w 5"/>
                  <a:gd name="T1" fmla="*/ 65 h 65"/>
                  <a:gd name="T2" fmla="*/ 0 w 5"/>
                  <a:gd name="T3" fmla="*/ 65 h 65"/>
                  <a:gd name="T4" fmla="*/ 4 w 5"/>
                  <a:gd name="T5" fmla="*/ 65 h 65"/>
                  <a:gd name="T6" fmla="*/ 4 w 5"/>
                  <a:gd name="T7" fmla="*/ 65 h 65"/>
                  <a:gd name="T8" fmla="*/ 5 w 5"/>
                  <a:gd name="T9" fmla="*/ 65 h 65"/>
                  <a:gd name="T10" fmla="*/ 0 w 5"/>
                  <a:gd name="T11" fmla="*/ 65 h 65"/>
                  <a:gd name="T12" fmla="*/ 3 w 5"/>
                  <a:gd name="T13" fmla="*/ 0 h 65"/>
                  <a:gd name="T14" fmla="*/ 0 w 5"/>
                  <a:gd name="T15" fmla="*/ 2 h 65"/>
                  <a:gd name="T16" fmla="*/ 0 w 5"/>
                  <a:gd name="T17" fmla="*/ 3 h 65"/>
                  <a:gd name="T18" fmla="*/ 3 w 5"/>
                  <a:gd name="T19" fmla="*/ 0 h 65"/>
                  <a:gd name="T20" fmla="*/ 3 w 5"/>
                  <a:gd name="T2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65">
                    <a:moveTo>
                      <a:pt x="0" y="65"/>
                    </a:moveTo>
                    <a:cubicBezTo>
                      <a:pt x="0" y="65"/>
                      <a:pt x="0" y="65"/>
                      <a:pt x="0" y="65"/>
                    </a:cubicBezTo>
                    <a:cubicBezTo>
                      <a:pt x="1" y="65"/>
                      <a:pt x="3" y="65"/>
                      <a:pt x="4" y="65"/>
                    </a:cubicBezTo>
                    <a:cubicBezTo>
                      <a:pt x="4" y="65"/>
                      <a:pt x="4" y="65"/>
                      <a:pt x="4" y="65"/>
                    </a:cubicBezTo>
                    <a:cubicBezTo>
                      <a:pt x="4" y="65"/>
                      <a:pt x="5" y="65"/>
                      <a:pt x="5" y="65"/>
                    </a:cubicBezTo>
                    <a:cubicBezTo>
                      <a:pt x="3" y="65"/>
                      <a:pt x="2" y="65"/>
                      <a:pt x="0" y="65"/>
                    </a:cubicBezTo>
                    <a:moveTo>
                      <a:pt x="3" y="0"/>
                    </a:move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2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7" name="Freeform 692"/>
              <p:cNvSpPr>
                <a:spLocks/>
              </p:cNvSpPr>
              <p:nvPr/>
            </p:nvSpPr>
            <p:spPr bwMode="auto">
              <a:xfrm>
                <a:off x="1439" y="1354"/>
                <a:ext cx="8" cy="8"/>
              </a:xfrm>
              <a:custGeom>
                <a:avLst/>
                <a:gdLst>
                  <a:gd name="T0" fmla="*/ 8 w 8"/>
                  <a:gd name="T1" fmla="*/ 0 h 8"/>
                  <a:gd name="T2" fmla="*/ 8 w 8"/>
                  <a:gd name="T3" fmla="*/ 0 h 8"/>
                  <a:gd name="T4" fmla="*/ 0 w 8"/>
                  <a:gd name="T5" fmla="*/ 8 h 8"/>
                  <a:gd name="T6" fmla="*/ 0 w 8"/>
                  <a:gd name="T7" fmla="*/ 8 h 8"/>
                  <a:gd name="T8" fmla="*/ 8 w 8"/>
                  <a:gd name="T9" fmla="*/ 0 h 8"/>
                  <a:gd name="T10" fmla="*/ 8 w 8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8">
                    <a:moveTo>
                      <a:pt x="8" y="0"/>
                    </a:moveTo>
                    <a:lnTo>
                      <a:pt x="8" y="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BFBB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8" name="Freeform 693"/>
              <p:cNvSpPr>
                <a:spLocks/>
              </p:cNvSpPr>
              <p:nvPr/>
            </p:nvSpPr>
            <p:spPr bwMode="auto">
              <a:xfrm>
                <a:off x="1439" y="1354"/>
                <a:ext cx="8" cy="8"/>
              </a:xfrm>
              <a:custGeom>
                <a:avLst/>
                <a:gdLst>
                  <a:gd name="T0" fmla="*/ 8 w 8"/>
                  <a:gd name="T1" fmla="*/ 0 h 8"/>
                  <a:gd name="T2" fmla="*/ 8 w 8"/>
                  <a:gd name="T3" fmla="*/ 0 h 8"/>
                  <a:gd name="T4" fmla="*/ 0 w 8"/>
                  <a:gd name="T5" fmla="*/ 8 h 8"/>
                  <a:gd name="T6" fmla="*/ 0 w 8"/>
                  <a:gd name="T7" fmla="*/ 8 h 8"/>
                  <a:gd name="T8" fmla="*/ 8 w 8"/>
                  <a:gd name="T9" fmla="*/ 0 h 8"/>
                  <a:gd name="T10" fmla="*/ 8 w 8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8">
                    <a:moveTo>
                      <a:pt x="8" y="0"/>
                    </a:moveTo>
                    <a:lnTo>
                      <a:pt x="8" y="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8" y="0"/>
                    </a:lnTo>
                    <a:lnTo>
                      <a:pt x="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9" name="Freeform 694"/>
              <p:cNvSpPr>
                <a:spLocks noEditPoints="1"/>
              </p:cNvSpPr>
              <p:nvPr/>
            </p:nvSpPr>
            <p:spPr bwMode="auto">
              <a:xfrm>
                <a:off x="616" y="2606"/>
                <a:ext cx="1004" cy="1045"/>
              </a:xfrm>
              <a:custGeom>
                <a:avLst/>
                <a:gdLst>
                  <a:gd name="T0" fmla="*/ 635 w 639"/>
                  <a:gd name="T1" fmla="*/ 660 h 665"/>
                  <a:gd name="T2" fmla="*/ 639 w 639"/>
                  <a:gd name="T3" fmla="*/ 665 h 665"/>
                  <a:gd name="T4" fmla="*/ 635 w 639"/>
                  <a:gd name="T5" fmla="*/ 660 h 665"/>
                  <a:gd name="T6" fmla="*/ 526 w 639"/>
                  <a:gd name="T7" fmla="*/ 582 h 665"/>
                  <a:gd name="T8" fmla="*/ 542 w 639"/>
                  <a:gd name="T9" fmla="*/ 628 h 665"/>
                  <a:gd name="T10" fmla="*/ 542 w 639"/>
                  <a:gd name="T11" fmla="*/ 628 h 665"/>
                  <a:gd name="T12" fmla="*/ 527 w 639"/>
                  <a:gd name="T13" fmla="*/ 582 h 665"/>
                  <a:gd name="T14" fmla="*/ 543 w 639"/>
                  <a:gd name="T15" fmla="*/ 570 h 665"/>
                  <a:gd name="T16" fmla="*/ 424 w 639"/>
                  <a:gd name="T17" fmla="*/ 470 h 665"/>
                  <a:gd name="T18" fmla="*/ 440 w 639"/>
                  <a:gd name="T19" fmla="*/ 517 h 665"/>
                  <a:gd name="T20" fmla="*/ 440 w 639"/>
                  <a:gd name="T21" fmla="*/ 517 h 665"/>
                  <a:gd name="T22" fmla="*/ 424 w 639"/>
                  <a:gd name="T23" fmla="*/ 470 h 665"/>
                  <a:gd name="T24" fmla="*/ 442 w 639"/>
                  <a:gd name="T25" fmla="*/ 458 h 665"/>
                  <a:gd name="T26" fmla="*/ 318 w 639"/>
                  <a:gd name="T27" fmla="*/ 359 h 665"/>
                  <a:gd name="T28" fmla="*/ 336 w 639"/>
                  <a:gd name="T29" fmla="*/ 405 h 665"/>
                  <a:gd name="T30" fmla="*/ 337 w 639"/>
                  <a:gd name="T31" fmla="*/ 405 h 665"/>
                  <a:gd name="T32" fmla="*/ 318 w 639"/>
                  <a:gd name="T33" fmla="*/ 359 h 665"/>
                  <a:gd name="T34" fmla="*/ 338 w 639"/>
                  <a:gd name="T35" fmla="*/ 343 h 665"/>
                  <a:gd name="T36" fmla="*/ 216 w 639"/>
                  <a:gd name="T37" fmla="*/ 249 h 665"/>
                  <a:gd name="T38" fmla="*/ 236 w 639"/>
                  <a:gd name="T39" fmla="*/ 293 h 665"/>
                  <a:gd name="T40" fmla="*/ 236 w 639"/>
                  <a:gd name="T41" fmla="*/ 293 h 665"/>
                  <a:gd name="T42" fmla="*/ 216 w 639"/>
                  <a:gd name="T43" fmla="*/ 249 h 665"/>
                  <a:gd name="T44" fmla="*/ 236 w 639"/>
                  <a:gd name="T45" fmla="*/ 230 h 665"/>
                  <a:gd name="T46" fmla="*/ 112 w 639"/>
                  <a:gd name="T47" fmla="*/ 137 h 665"/>
                  <a:gd name="T48" fmla="*/ 133 w 639"/>
                  <a:gd name="T49" fmla="*/ 180 h 665"/>
                  <a:gd name="T50" fmla="*/ 134 w 639"/>
                  <a:gd name="T51" fmla="*/ 180 h 665"/>
                  <a:gd name="T52" fmla="*/ 112 w 639"/>
                  <a:gd name="T53" fmla="*/ 137 h 665"/>
                  <a:gd name="T54" fmla="*/ 133 w 639"/>
                  <a:gd name="T55" fmla="*/ 116 h 665"/>
                  <a:gd name="T56" fmla="*/ 7 w 639"/>
                  <a:gd name="T57" fmla="*/ 26 h 665"/>
                  <a:gd name="T58" fmla="*/ 30 w 639"/>
                  <a:gd name="T59" fmla="*/ 66 h 665"/>
                  <a:gd name="T60" fmla="*/ 31 w 639"/>
                  <a:gd name="T61" fmla="*/ 66 h 665"/>
                  <a:gd name="T62" fmla="*/ 8 w 639"/>
                  <a:gd name="T63" fmla="*/ 26 h 665"/>
                  <a:gd name="T64" fmla="*/ 29 w 639"/>
                  <a:gd name="T65" fmla="*/ 0 h 6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39" h="665">
                    <a:moveTo>
                      <a:pt x="635" y="660"/>
                    </a:moveTo>
                    <a:cubicBezTo>
                      <a:pt x="635" y="660"/>
                      <a:pt x="635" y="660"/>
                      <a:pt x="635" y="660"/>
                    </a:cubicBezTo>
                    <a:cubicBezTo>
                      <a:pt x="638" y="664"/>
                      <a:pt x="638" y="664"/>
                      <a:pt x="638" y="664"/>
                    </a:cubicBezTo>
                    <a:cubicBezTo>
                      <a:pt x="639" y="665"/>
                      <a:pt x="639" y="665"/>
                      <a:pt x="639" y="665"/>
                    </a:cubicBezTo>
                    <a:cubicBezTo>
                      <a:pt x="639" y="664"/>
                      <a:pt x="639" y="664"/>
                      <a:pt x="639" y="664"/>
                    </a:cubicBezTo>
                    <a:cubicBezTo>
                      <a:pt x="635" y="660"/>
                      <a:pt x="635" y="660"/>
                      <a:pt x="635" y="660"/>
                    </a:cubicBezTo>
                    <a:moveTo>
                      <a:pt x="543" y="570"/>
                    </a:moveTo>
                    <a:cubicBezTo>
                      <a:pt x="538" y="574"/>
                      <a:pt x="532" y="578"/>
                      <a:pt x="526" y="582"/>
                    </a:cubicBezTo>
                    <a:cubicBezTo>
                      <a:pt x="515" y="588"/>
                      <a:pt x="512" y="603"/>
                      <a:pt x="519" y="615"/>
                    </a:cubicBezTo>
                    <a:cubicBezTo>
                      <a:pt x="524" y="623"/>
                      <a:pt x="533" y="628"/>
                      <a:pt x="542" y="628"/>
                    </a:cubicBezTo>
                    <a:cubicBezTo>
                      <a:pt x="542" y="628"/>
                      <a:pt x="542" y="628"/>
                      <a:pt x="542" y="628"/>
                    </a:cubicBezTo>
                    <a:cubicBezTo>
                      <a:pt x="542" y="628"/>
                      <a:pt x="542" y="628"/>
                      <a:pt x="542" y="628"/>
                    </a:cubicBezTo>
                    <a:cubicBezTo>
                      <a:pt x="534" y="628"/>
                      <a:pt x="525" y="623"/>
                      <a:pt x="520" y="615"/>
                    </a:cubicBezTo>
                    <a:cubicBezTo>
                      <a:pt x="512" y="603"/>
                      <a:pt x="515" y="588"/>
                      <a:pt x="527" y="582"/>
                    </a:cubicBezTo>
                    <a:cubicBezTo>
                      <a:pt x="532" y="578"/>
                      <a:pt x="538" y="574"/>
                      <a:pt x="544" y="570"/>
                    </a:cubicBezTo>
                    <a:cubicBezTo>
                      <a:pt x="543" y="570"/>
                      <a:pt x="543" y="570"/>
                      <a:pt x="543" y="570"/>
                    </a:cubicBezTo>
                    <a:moveTo>
                      <a:pt x="442" y="458"/>
                    </a:moveTo>
                    <a:cubicBezTo>
                      <a:pt x="436" y="463"/>
                      <a:pt x="430" y="467"/>
                      <a:pt x="424" y="470"/>
                    </a:cubicBezTo>
                    <a:cubicBezTo>
                      <a:pt x="413" y="477"/>
                      <a:pt x="409" y="492"/>
                      <a:pt x="417" y="504"/>
                    </a:cubicBezTo>
                    <a:cubicBezTo>
                      <a:pt x="422" y="512"/>
                      <a:pt x="431" y="517"/>
                      <a:pt x="440" y="517"/>
                    </a:cubicBezTo>
                    <a:cubicBezTo>
                      <a:pt x="440" y="517"/>
                      <a:pt x="440" y="517"/>
                      <a:pt x="440" y="517"/>
                    </a:cubicBezTo>
                    <a:cubicBezTo>
                      <a:pt x="440" y="517"/>
                      <a:pt x="440" y="517"/>
                      <a:pt x="440" y="517"/>
                    </a:cubicBezTo>
                    <a:cubicBezTo>
                      <a:pt x="432" y="517"/>
                      <a:pt x="423" y="512"/>
                      <a:pt x="418" y="504"/>
                    </a:cubicBezTo>
                    <a:cubicBezTo>
                      <a:pt x="410" y="492"/>
                      <a:pt x="413" y="477"/>
                      <a:pt x="424" y="470"/>
                    </a:cubicBezTo>
                    <a:cubicBezTo>
                      <a:pt x="431" y="467"/>
                      <a:pt x="437" y="463"/>
                      <a:pt x="443" y="458"/>
                    </a:cubicBezTo>
                    <a:cubicBezTo>
                      <a:pt x="442" y="458"/>
                      <a:pt x="442" y="458"/>
                      <a:pt x="442" y="458"/>
                    </a:cubicBezTo>
                    <a:moveTo>
                      <a:pt x="338" y="343"/>
                    </a:moveTo>
                    <a:cubicBezTo>
                      <a:pt x="332" y="349"/>
                      <a:pt x="325" y="354"/>
                      <a:pt x="318" y="359"/>
                    </a:cubicBezTo>
                    <a:cubicBezTo>
                      <a:pt x="308" y="367"/>
                      <a:pt x="306" y="382"/>
                      <a:pt x="315" y="394"/>
                    </a:cubicBezTo>
                    <a:cubicBezTo>
                      <a:pt x="320" y="401"/>
                      <a:pt x="328" y="405"/>
                      <a:pt x="336" y="405"/>
                    </a:cubicBezTo>
                    <a:cubicBezTo>
                      <a:pt x="336" y="405"/>
                      <a:pt x="336" y="405"/>
                      <a:pt x="336" y="405"/>
                    </a:cubicBezTo>
                    <a:cubicBezTo>
                      <a:pt x="336" y="405"/>
                      <a:pt x="337" y="405"/>
                      <a:pt x="337" y="405"/>
                    </a:cubicBezTo>
                    <a:cubicBezTo>
                      <a:pt x="329" y="405"/>
                      <a:pt x="321" y="401"/>
                      <a:pt x="316" y="394"/>
                    </a:cubicBezTo>
                    <a:cubicBezTo>
                      <a:pt x="307" y="382"/>
                      <a:pt x="308" y="367"/>
                      <a:pt x="318" y="359"/>
                    </a:cubicBezTo>
                    <a:cubicBezTo>
                      <a:pt x="325" y="354"/>
                      <a:pt x="332" y="349"/>
                      <a:pt x="339" y="343"/>
                    </a:cubicBezTo>
                    <a:cubicBezTo>
                      <a:pt x="338" y="343"/>
                      <a:pt x="338" y="343"/>
                      <a:pt x="338" y="343"/>
                    </a:cubicBezTo>
                    <a:moveTo>
                      <a:pt x="236" y="230"/>
                    </a:moveTo>
                    <a:cubicBezTo>
                      <a:pt x="230" y="236"/>
                      <a:pt x="223" y="242"/>
                      <a:pt x="216" y="249"/>
                    </a:cubicBezTo>
                    <a:cubicBezTo>
                      <a:pt x="206" y="258"/>
                      <a:pt x="206" y="274"/>
                      <a:pt x="216" y="284"/>
                    </a:cubicBezTo>
                    <a:cubicBezTo>
                      <a:pt x="221" y="290"/>
                      <a:pt x="229" y="293"/>
                      <a:pt x="236" y="293"/>
                    </a:cubicBezTo>
                    <a:cubicBezTo>
                      <a:pt x="236" y="293"/>
                      <a:pt x="236" y="293"/>
                      <a:pt x="236" y="293"/>
                    </a:cubicBezTo>
                    <a:cubicBezTo>
                      <a:pt x="236" y="293"/>
                      <a:pt x="236" y="293"/>
                      <a:pt x="236" y="293"/>
                    </a:cubicBezTo>
                    <a:cubicBezTo>
                      <a:pt x="229" y="293"/>
                      <a:pt x="222" y="290"/>
                      <a:pt x="217" y="284"/>
                    </a:cubicBezTo>
                    <a:cubicBezTo>
                      <a:pt x="207" y="274"/>
                      <a:pt x="207" y="258"/>
                      <a:pt x="216" y="249"/>
                    </a:cubicBezTo>
                    <a:cubicBezTo>
                      <a:pt x="224" y="243"/>
                      <a:pt x="231" y="236"/>
                      <a:pt x="237" y="231"/>
                    </a:cubicBezTo>
                    <a:cubicBezTo>
                      <a:pt x="236" y="230"/>
                      <a:pt x="236" y="230"/>
                      <a:pt x="236" y="230"/>
                    </a:cubicBezTo>
                    <a:moveTo>
                      <a:pt x="133" y="116"/>
                    </a:moveTo>
                    <a:cubicBezTo>
                      <a:pt x="126" y="123"/>
                      <a:pt x="118" y="130"/>
                      <a:pt x="112" y="137"/>
                    </a:cubicBezTo>
                    <a:cubicBezTo>
                      <a:pt x="103" y="147"/>
                      <a:pt x="104" y="163"/>
                      <a:pt x="115" y="172"/>
                    </a:cubicBezTo>
                    <a:cubicBezTo>
                      <a:pt x="120" y="177"/>
                      <a:pt x="127" y="180"/>
                      <a:pt x="133" y="180"/>
                    </a:cubicBezTo>
                    <a:cubicBezTo>
                      <a:pt x="133" y="180"/>
                      <a:pt x="133" y="180"/>
                      <a:pt x="133" y="180"/>
                    </a:cubicBezTo>
                    <a:cubicBezTo>
                      <a:pt x="133" y="180"/>
                      <a:pt x="133" y="180"/>
                      <a:pt x="134" y="180"/>
                    </a:cubicBezTo>
                    <a:cubicBezTo>
                      <a:pt x="127" y="180"/>
                      <a:pt x="121" y="177"/>
                      <a:pt x="115" y="172"/>
                    </a:cubicBezTo>
                    <a:cubicBezTo>
                      <a:pt x="105" y="163"/>
                      <a:pt x="104" y="147"/>
                      <a:pt x="112" y="137"/>
                    </a:cubicBezTo>
                    <a:cubicBezTo>
                      <a:pt x="119" y="130"/>
                      <a:pt x="126" y="123"/>
                      <a:pt x="133" y="116"/>
                    </a:cubicBezTo>
                    <a:cubicBezTo>
                      <a:pt x="133" y="116"/>
                      <a:pt x="133" y="116"/>
                      <a:pt x="133" y="116"/>
                    </a:cubicBezTo>
                    <a:moveTo>
                      <a:pt x="29" y="0"/>
                    </a:moveTo>
                    <a:cubicBezTo>
                      <a:pt x="21" y="8"/>
                      <a:pt x="14" y="17"/>
                      <a:pt x="7" y="26"/>
                    </a:cubicBezTo>
                    <a:cubicBezTo>
                      <a:pt x="0" y="36"/>
                      <a:pt x="3" y="52"/>
                      <a:pt x="14" y="61"/>
                    </a:cubicBezTo>
                    <a:cubicBezTo>
                      <a:pt x="19" y="64"/>
                      <a:pt x="25" y="66"/>
                      <a:pt x="30" y="66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31" y="66"/>
                      <a:pt x="31" y="66"/>
                      <a:pt x="31" y="66"/>
                    </a:cubicBezTo>
                    <a:cubicBezTo>
                      <a:pt x="25" y="66"/>
                      <a:pt x="20" y="64"/>
                      <a:pt x="15" y="61"/>
                    </a:cubicBezTo>
                    <a:cubicBezTo>
                      <a:pt x="4" y="52"/>
                      <a:pt x="1" y="36"/>
                      <a:pt x="8" y="26"/>
                    </a:cubicBezTo>
                    <a:cubicBezTo>
                      <a:pt x="14" y="17"/>
                      <a:pt x="21" y="9"/>
                      <a:pt x="29" y="1"/>
                    </a:cubicBezTo>
                    <a:cubicBezTo>
                      <a:pt x="29" y="0"/>
                      <a:pt x="29" y="0"/>
                      <a:pt x="29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0" name="Freeform 695"/>
              <p:cNvSpPr>
                <a:spLocks/>
              </p:cNvSpPr>
              <p:nvPr/>
            </p:nvSpPr>
            <p:spPr bwMode="auto">
              <a:xfrm>
                <a:off x="458" y="2436"/>
                <a:ext cx="40" cy="98"/>
              </a:xfrm>
              <a:custGeom>
                <a:avLst/>
                <a:gdLst>
                  <a:gd name="T0" fmla="*/ 26 w 26"/>
                  <a:gd name="T1" fmla="*/ 0 h 62"/>
                  <a:gd name="T2" fmla="*/ 8 w 26"/>
                  <a:gd name="T3" fmla="*/ 22 h 62"/>
                  <a:gd name="T4" fmla="*/ 15 w 26"/>
                  <a:gd name="T5" fmla="*/ 57 h 62"/>
                  <a:gd name="T6" fmla="*/ 26 w 26"/>
                  <a:gd name="T7" fmla="*/ 62 h 62"/>
                  <a:gd name="T8" fmla="*/ 26 w 26"/>
                  <a:gd name="T9" fmla="*/ 62 h 62"/>
                  <a:gd name="T10" fmla="*/ 15 w 26"/>
                  <a:gd name="T11" fmla="*/ 57 h 62"/>
                  <a:gd name="T12" fmla="*/ 8 w 26"/>
                  <a:gd name="T13" fmla="*/ 22 h 62"/>
                  <a:gd name="T14" fmla="*/ 26 w 26"/>
                  <a:gd name="T15" fmla="*/ 1 h 62"/>
                  <a:gd name="T16" fmla="*/ 26 w 26"/>
                  <a:gd name="T1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62">
                    <a:moveTo>
                      <a:pt x="26" y="0"/>
                    </a:moveTo>
                    <a:cubicBezTo>
                      <a:pt x="19" y="7"/>
                      <a:pt x="13" y="14"/>
                      <a:pt x="8" y="22"/>
                    </a:cubicBezTo>
                    <a:cubicBezTo>
                      <a:pt x="0" y="32"/>
                      <a:pt x="3" y="48"/>
                      <a:pt x="15" y="57"/>
                    </a:cubicBezTo>
                    <a:cubicBezTo>
                      <a:pt x="18" y="59"/>
                      <a:pt x="22" y="61"/>
                      <a:pt x="26" y="62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22" y="61"/>
                      <a:pt x="19" y="59"/>
                      <a:pt x="15" y="57"/>
                    </a:cubicBezTo>
                    <a:cubicBezTo>
                      <a:pt x="4" y="48"/>
                      <a:pt x="1" y="32"/>
                      <a:pt x="8" y="22"/>
                    </a:cubicBezTo>
                    <a:cubicBezTo>
                      <a:pt x="14" y="15"/>
                      <a:pt x="20" y="7"/>
                      <a:pt x="26" y="1"/>
                    </a:cubicBezTo>
                    <a:cubicBezTo>
                      <a:pt x="26" y="0"/>
                      <a:pt x="26" y="0"/>
                      <a:pt x="26" y="0"/>
                    </a:cubicBezTo>
                  </a:path>
                </a:pathLst>
              </a:custGeom>
              <a:solidFill>
                <a:srgbClr val="D7D7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1" name="Freeform 696"/>
              <p:cNvSpPr>
                <a:spLocks noEditPoints="1"/>
              </p:cNvSpPr>
              <p:nvPr/>
            </p:nvSpPr>
            <p:spPr bwMode="auto">
              <a:xfrm>
                <a:off x="498" y="2432"/>
                <a:ext cx="8" cy="102"/>
              </a:xfrm>
              <a:custGeom>
                <a:avLst/>
                <a:gdLst>
                  <a:gd name="T0" fmla="*/ 0 w 5"/>
                  <a:gd name="T1" fmla="*/ 65 h 65"/>
                  <a:gd name="T2" fmla="*/ 0 w 5"/>
                  <a:gd name="T3" fmla="*/ 65 h 65"/>
                  <a:gd name="T4" fmla="*/ 5 w 5"/>
                  <a:gd name="T5" fmla="*/ 65 h 65"/>
                  <a:gd name="T6" fmla="*/ 5 w 5"/>
                  <a:gd name="T7" fmla="*/ 65 h 65"/>
                  <a:gd name="T8" fmla="*/ 5 w 5"/>
                  <a:gd name="T9" fmla="*/ 65 h 65"/>
                  <a:gd name="T10" fmla="*/ 0 w 5"/>
                  <a:gd name="T11" fmla="*/ 65 h 65"/>
                  <a:gd name="T12" fmla="*/ 3 w 5"/>
                  <a:gd name="T13" fmla="*/ 0 h 65"/>
                  <a:gd name="T14" fmla="*/ 0 w 5"/>
                  <a:gd name="T15" fmla="*/ 3 h 65"/>
                  <a:gd name="T16" fmla="*/ 0 w 5"/>
                  <a:gd name="T17" fmla="*/ 4 h 65"/>
                  <a:gd name="T18" fmla="*/ 3 w 5"/>
                  <a:gd name="T19" fmla="*/ 0 h 65"/>
                  <a:gd name="T20" fmla="*/ 3 w 5"/>
                  <a:gd name="T2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65">
                    <a:moveTo>
                      <a:pt x="0" y="65"/>
                    </a:moveTo>
                    <a:cubicBezTo>
                      <a:pt x="0" y="65"/>
                      <a:pt x="0" y="65"/>
                      <a:pt x="0" y="65"/>
                    </a:cubicBezTo>
                    <a:cubicBezTo>
                      <a:pt x="2" y="65"/>
                      <a:pt x="3" y="65"/>
                      <a:pt x="5" y="65"/>
                    </a:cubicBezTo>
                    <a:cubicBezTo>
                      <a:pt x="5" y="65"/>
                      <a:pt x="5" y="65"/>
                      <a:pt x="5" y="65"/>
                    </a:cubicBezTo>
                    <a:cubicBezTo>
                      <a:pt x="5" y="65"/>
                      <a:pt x="5" y="65"/>
                      <a:pt x="5" y="65"/>
                    </a:cubicBezTo>
                    <a:cubicBezTo>
                      <a:pt x="4" y="65"/>
                      <a:pt x="2" y="65"/>
                      <a:pt x="0" y="65"/>
                    </a:cubicBezTo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2"/>
                      <a:pt x="2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2" name="Freeform 697"/>
              <p:cNvSpPr>
                <a:spLocks/>
              </p:cNvSpPr>
              <p:nvPr/>
            </p:nvSpPr>
            <p:spPr bwMode="auto">
              <a:xfrm>
                <a:off x="1439" y="1354"/>
                <a:ext cx="10" cy="8"/>
              </a:xfrm>
              <a:custGeom>
                <a:avLst/>
                <a:gdLst>
                  <a:gd name="T0" fmla="*/ 10 w 10"/>
                  <a:gd name="T1" fmla="*/ 0 h 8"/>
                  <a:gd name="T2" fmla="*/ 8 w 10"/>
                  <a:gd name="T3" fmla="*/ 0 h 8"/>
                  <a:gd name="T4" fmla="*/ 0 w 10"/>
                  <a:gd name="T5" fmla="*/ 8 h 8"/>
                  <a:gd name="T6" fmla="*/ 2 w 10"/>
                  <a:gd name="T7" fmla="*/ 8 h 8"/>
                  <a:gd name="T8" fmla="*/ 10 w 10"/>
                  <a:gd name="T9" fmla="*/ 0 h 8"/>
                  <a:gd name="T10" fmla="*/ 10 w 10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8">
                    <a:moveTo>
                      <a:pt x="10" y="0"/>
                    </a:moveTo>
                    <a:lnTo>
                      <a:pt x="8" y="0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BFBB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3" name="Freeform 698"/>
              <p:cNvSpPr>
                <a:spLocks/>
              </p:cNvSpPr>
              <p:nvPr/>
            </p:nvSpPr>
            <p:spPr bwMode="auto">
              <a:xfrm>
                <a:off x="1439" y="1354"/>
                <a:ext cx="10" cy="8"/>
              </a:xfrm>
              <a:custGeom>
                <a:avLst/>
                <a:gdLst>
                  <a:gd name="T0" fmla="*/ 10 w 10"/>
                  <a:gd name="T1" fmla="*/ 0 h 8"/>
                  <a:gd name="T2" fmla="*/ 8 w 10"/>
                  <a:gd name="T3" fmla="*/ 0 h 8"/>
                  <a:gd name="T4" fmla="*/ 0 w 10"/>
                  <a:gd name="T5" fmla="*/ 8 h 8"/>
                  <a:gd name="T6" fmla="*/ 2 w 10"/>
                  <a:gd name="T7" fmla="*/ 8 h 8"/>
                  <a:gd name="T8" fmla="*/ 10 w 10"/>
                  <a:gd name="T9" fmla="*/ 0 h 8"/>
                  <a:gd name="T10" fmla="*/ 10 w 10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8">
                    <a:moveTo>
                      <a:pt x="10" y="0"/>
                    </a:moveTo>
                    <a:lnTo>
                      <a:pt x="8" y="0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10" y="0"/>
                    </a:lnTo>
                    <a:lnTo>
                      <a:pt x="1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4" name="Freeform 699"/>
              <p:cNvSpPr>
                <a:spLocks noEditPoints="1"/>
              </p:cNvSpPr>
              <p:nvPr/>
            </p:nvSpPr>
            <p:spPr bwMode="auto">
              <a:xfrm>
                <a:off x="618" y="2608"/>
                <a:ext cx="1004" cy="1043"/>
              </a:xfrm>
              <a:custGeom>
                <a:avLst/>
                <a:gdLst>
                  <a:gd name="T0" fmla="*/ 634 w 639"/>
                  <a:gd name="T1" fmla="*/ 659 h 664"/>
                  <a:gd name="T2" fmla="*/ 638 w 639"/>
                  <a:gd name="T3" fmla="*/ 664 h 664"/>
                  <a:gd name="T4" fmla="*/ 634 w 639"/>
                  <a:gd name="T5" fmla="*/ 658 h 664"/>
                  <a:gd name="T6" fmla="*/ 526 w 639"/>
                  <a:gd name="T7" fmla="*/ 581 h 664"/>
                  <a:gd name="T8" fmla="*/ 541 w 639"/>
                  <a:gd name="T9" fmla="*/ 627 h 664"/>
                  <a:gd name="T10" fmla="*/ 542 w 639"/>
                  <a:gd name="T11" fmla="*/ 627 h 664"/>
                  <a:gd name="T12" fmla="*/ 526 w 639"/>
                  <a:gd name="T13" fmla="*/ 581 h 664"/>
                  <a:gd name="T14" fmla="*/ 543 w 639"/>
                  <a:gd name="T15" fmla="*/ 569 h 664"/>
                  <a:gd name="T16" fmla="*/ 423 w 639"/>
                  <a:gd name="T17" fmla="*/ 469 h 664"/>
                  <a:gd name="T18" fmla="*/ 439 w 639"/>
                  <a:gd name="T19" fmla="*/ 516 h 664"/>
                  <a:gd name="T20" fmla="*/ 440 w 639"/>
                  <a:gd name="T21" fmla="*/ 516 h 664"/>
                  <a:gd name="T22" fmla="*/ 424 w 639"/>
                  <a:gd name="T23" fmla="*/ 469 h 664"/>
                  <a:gd name="T24" fmla="*/ 442 w 639"/>
                  <a:gd name="T25" fmla="*/ 457 h 664"/>
                  <a:gd name="T26" fmla="*/ 317 w 639"/>
                  <a:gd name="T27" fmla="*/ 358 h 664"/>
                  <a:gd name="T28" fmla="*/ 336 w 639"/>
                  <a:gd name="T29" fmla="*/ 404 h 664"/>
                  <a:gd name="T30" fmla="*/ 336 w 639"/>
                  <a:gd name="T31" fmla="*/ 404 h 664"/>
                  <a:gd name="T32" fmla="*/ 318 w 639"/>
                  <a:gd name="T33" fmla="*/ 358 h 664"/>
                  <a:gd name="T34" fmla="*/ 338 w 639"/>
                  <a:gd name="T35" fmla="*/ 342 h 664"/>
                  <a:gd name="T36" fmla="*/ 215 w 639"/>
                  <a:gd name="T37" fmla="*/ 248 h 664"/>
                  <a:gd name="T38" fmla="*/ 235 w 639"/>
                  <a:gd name="T39" fmla="*/ 292 h 664"/>
                  <a:gd name="T40" fmla="*/ 236 w 639"/>
                  <a:gd name="T41" fmla="*/ 292 h 664"/>
                  <a:gd name="T42" fmla="*/ 216 w 639"/>
                  <a:gd name="T43" fmla="*/ 248 h 664"/>
                  <a:gd name="T44" fmla="*/ 236 w 639"/>
                  <a:gd name="T45" fmla="*/ 230 h 664"/>
                  <a:gd name="T46" fmla="*/ 111 w 639"/>
                  <a:gd name="T47" fmla="*/ 136 h 664"/>
                  <a:gd name="T48" fmla="*/ 133 w 639"/>
                  <a:gd name="T49" fmla="*/ 179 h 664"/>
                  <a:gd name="T50" fmla="*/ 133 w 639"/>
                  <a:gd name="T51" fmla="*/ 179 h 664"/>
                  <a:gd name="T52" fmla="*/ 112 w 639"/>
                  <a:gd name="T53" fmla="*/ 136 h 664"/>
                  <a:gd name="T54" fmla="*/ 132 w 639"/>
                  <a:gd name="T55" fmla="*/ 115 h 664"/>
                  <a:gd name="T56" fmla="*/ 7 w 639"/>
                  <a:gd name="T57" fmla="*/ 25 h 664"/>
                  <a:gd name="T58" fmla="*/ 30 w 639"/>
                  <a:gd name="T59" fmla="*/ 65 h 664"/>
                  <a:gd name="T60" fmla="*/ 30 w 639"/>
                  <a:gd name="T61" fmla="*/ 65 h 664"/>
                  <a:gd name="T62" fmla="*/ 8 w 639"/>
                  <a:gd name="T63" fmla="*/ 25 h 664"/>
                  <a:gd name="T64" fmla="*/ 28 w 639"/>
                  <a:gd name="T65" fmla="*/ 0 h 6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39" h="664">
                    <a:moveTo>
                      <a:pt x="634" y="658"/>
                    </a:moveTo>
                    <a:cubicBezTo>
                      <a:pt x="634" y="659"/>
                      <a:pt x="634" y="659"/>
                      <a:pt x="634" y="659"/>
                    </a:cubicBezTo>
                    <a:cubicBezTo>
                      <a:pt x="638" y="663"/>
                      <a:pt x="638" y="663"/>
                      <a:pt x="638" y="663"/>
                    </a:cubicBezTo>
                    <a:cubicBezTo>
                      <a:pt x="638" y="664"/>
                      <a:pt x="638" y="664"/>
                      <a:pt x="638" y="664"/>
                    </a:cubicBezTo>
                    <a:cubicBezTo>
                      <a:pt x="639" y="663"/>
                      <a:pt x="639" y="663"/>
                      <a:pt x="639" y="663"/>
                    </a:cubicBezTo>
                    <a:cubicBezTo>
                      <a:pt x="634" y="658"/>
                      <a:pt x="634" y="658"/>
                      <a:pt x="634" y="658"/>
                    </a:cubicBezTo>
                    <a:moveTo>
                      <a:pt x="543" y="569"/>
                    </a:moveTo>
                    <a:cubicBezTo>
                      <a:pt x="537" y="573"/>
                      <a:pt x="531" y="577"/>
                      <a:pt x="526" y="581"/>
                    </a:cubicBezTo>
                    <a:cubicBezTo>
                      <a:pt x="514" y="587"/>
                      <a:pt x="511" y="602"/>
                      <a:pt x="519" y="614"/>
                    </a:cubicBezTo>
                    <a:cubicBezTo>
                      <a:pt x="524" y="622"/>
                      <a:pt x="533" y="627"/>
                      <a:pt x="541" y="627"/>
                    </a:cubicBezTo>
                    <a:cubicBezTo>
                      <a:pt x="542" y="627"/>
                      <a:pt x="542" y="627"/>
                      <a:pt x="542" y="627"/>
                    </a:cubicBezTo>
                    <a:cubicBezTo>
                      <a:pt x="542" y="627"/>
                      <a:pt x="542" y="627"/>
                      <a:pt x="542" y="627"/>
                    </a:cubicBezTo>
                    <a:cubicBezTo>
                      <a:pt x="533" y="627"/>
                      <a:pt x="525" y="622"/>
                      <a:pt x="519" y="614"/>
                    </a:cubicBezTo>
                    <a:cubicBezTo>
                      <a:pt x="512" y="602"/>
                      <a:pt x="515" y="587"/>
                      <a:pt x="526" y="581"/>
                    </a:cubicBezTo>
                    <a:cubicBezTo>
                      <a:pt x="532" y="577"/>
                      <a:pt x="537" y="574"/>
                      <a:pt x="543" y="569"/>
                    </a:cubicBezTo>
                    <a:cubicBezTo>
                      <a:pt x="543" y="569"/>
                      <a:pt x="543" y="569"/>
                      <a:pt x="543" y="569"/>
                    </a:cubicBezTo>
                    <a:moveTo>
                      <a:pt x="442" y="457"/>
                    </a:moveTo>
                    <a:cubicBezTo>
                      <a:pt x="436" y="462"/>
                      <a:pt x="430" y="466"/>
                      <a:pt x="423" y="469"/>
                    </a:cubicBezTo>
                    <a:cubicBezTo>
                      <a:pt x="412" y="476"/>
                      <a:pt x="409" y="491"/>
                      <a:pt x="417" y="503"/>
                    </a:cubicBezTo>
                    <a:cubicBezTo>
                      <a:pt x="422" y="511"/>
                      <a:pt x="431" y="516"/>
                      <a:pt x="439" y="516"/>
                    </a:cubicBezTo>
                    <a:cubicBezTo>
                      <a:pt x="440" y="516"/>
                      <a:pt x="440" y="516"/>
                      <a:pt x="440" y="516"/>
                    </a:cubicBezTo>
                    <a:cubicBezTo>
                      <a:pt x="440" y="516"/>
                      <a:pt x="440" y="516"/>
                      <a:pt x="440" y="516"/>
                    </a:cubicBezTo>
                    <a:cubicBezTo>
                      <a:pt x="431" y="516"/>
                      <a:pt x="422" y="511"/>
                      <a:pt x="417" y="503"/>
                    </a:cubicBezTo>
                    <a:cubicBezTo>
                      <a:pt x="410" y="491"/>
                      <a:pt x="413" y="476"/>
                      <a:pt x="424" y="469"/>
                    </a:cubicBezTo>
                    <a:cubicBezTo>
                      <a:pt x="430" y="466"/>
                      <a:pt x="436" y="462"/>
                      <a:pt x="442" y="458"/>
                    </a:cubicBezTo>
                    <a:cubicBezTo>
                      <a:pt x="442" y="457"/>
                      <a:pt x="442" y="457"/>
                      <a:pt x="442" y="457"/>
                    </a:cubicBezTo>
                    <a:moveTo>
                      <a:pt x="338" y="342"/>
                    </a:moveTo>
                    <a:cubicBezTo>
                      <a:pt x="331" y="348"/>
                      <a:pt x="324" y="353"/>
                      <a:pt x="317" y="358"/>
                    </a:cubicBezTo>
                    <a:cubicBezTo>
                      <a:pt x="307" y="366"/>
                      <a:pt x="306" y="381"/>
                      <a:pt x="315" y="393"/>
                    </a:cubicBezTo>
                    <a:cubicBezTo>
                      <a:pt x="320" y="400"/>
                      <a:pt x="328" y="404"/>
                      <a:pt x="336" y="404"/>
                    </a:cubicBezTo>
                    <a:cubicBezTo>
                      <a:pt x="336" y="404"/>
                      <a:pt x="336" y="404"/>
                      <a:pt x="336" y="404"/>
                    </a:cubicBezTo>
                    <a:cubicBezTo>
                      <a:pt x="336" y="404"/>
                      <a:pt x="336" y="404"/>
                      <a:pt x="336" y="404"/>
                    </a:cubicBezTo>
                    <a:cubicBezTo>
                      <a:pt x="329" y="404"/>
                      <a:pt x="321" y="400"/>
                      <a:pt x="315" y="393"/>
                    </a:cubicBezTo>
                    <a:cubicBezTo>
                      <a:pt x="306" y="381"/>
                      <a:pt x="308" y="366"/>
                      <a:pt x="318" y="358"/>
                    </a:cubicBezTo>
                    <a:cubicBezTo>
                      <a:pt x="325" y="353"/>
                      <a:pt x="331" y="348"/>
                      <a:pt x="338" y="342"/>
                    </a:cubicBezTo>
                    <a:cubicBezTo>
                      <a:pt x="338" y="342"/>
                      <a:pt x="338" y="342"/>
                      <a:pt x="338" y="342"/>
                    </a:cubicBezTo>
                    <a:moveTo>
                      <a:pt x="236" y="230"/>
                    </a:moveTo>
                    <a:cubicBezTo>
                      <a:pt x="230" y="235"/>
                      <a:pt x="223" y="242"/>
                      <a:pt x="215" y="248"/>
                    </a:cubicBezTo>
                    <a:cubicBezTo>
                      <a:pt x="206" y="257"/>
                      <a:pt x="206" y="273"/>
                      <a:pt x="216" y="283"/>
                    </a:cubicBezTo>
                    <a:cubicBezTo>
                      <a:pt x="221" y="289"/>
                      <a:pt x="228" y="292"/>
                      <a:pt x="235" y="292"/>
                    </a:cubicBezTo>
                    <a:cubicBezTo>
                      <a:pt x="235" y="292"/>
                      <a:pt x="235" y="292"/>
                      <a:pt x="235" y="292"/>
                    </a:cubicBezTo>
                    <a:cubicBezTo>
                      <a:pt x="236" y="292"/>
                      <a:pt x="236" y="292"/>
                      <a:pt x="236" y="292"/>
                    </a:cubicBezTo>
                    <a:cubicBezTo>
                      <a:pt x="229" y="292"/>
                      <a:pt x="222" y="289"/>
                      <a:pt x="216" y="283"/>
                    </a:cubicBezTo>
                    <a:cubicBezTo>
                      <a:pt x="207" y="273"/>
                      <a:pt x="206" y="257"/>
                      <a:pt x="216" y="248"/>
                    </a:cubicBezTo>
                    <a:cubicBezTo>
                      <a:pt x="223" y="242"/>
                      <a:pt x="230" y="235"/>
                      <a:pt x="236" y="230"/>
                    </a:cubicBezTo>
                    <a:cubicBezTo>
                      <a:pt x="236" y="230"/>
                      <a:pt x="236" y="230"/>
                      <a:pt x="236" y="230"/>
                    </a:cubicBezTo>
                    <a:moveTo>
                      <a:pt x="132" y="115"/>
                    </a:moveTo>
                    <a:cubicBezTo>
                      <a:pt x="125" y="122"/>
                      <a:pt x="118" y="129"/>
                      <a:pt x="111" y="136"/>
                    </a:cubicBezTo>
                    <a:cubicBezTo>
                      <a:pt x="103" y="146"/>
                      <a:pt x="104" y="162"/>
                      <a:pt x="114" y="171"/>
                    </a:cubicBezTo>
                    <a:cubicBezTo>
                      <a:pt x="120" y="176"/>
                      <a:pt x="126" y="179"/>
                      <a:pt x="133" y="179"/>
                    </a:cubicBezTo>
                    <a:cubicBezTo>
                      <a:pt x="133" y="179"/>
                      <a:pt x="133" y="179"/>
                      <a:pt x="133" y="179"/>
                    </a:cubicBezTo>
                    <a:cubicBezTo>
                      <a:pt x="133" y="179"/>
                      <a:pt x="133" y="179"/>
                      <a:pt x="133" y="179"/>
                    </a:cubicBezTo>
                    <a:cubicBezTo>
                      <a:pt x="127" y="179"/>
                      <a:pt x="120" y="176"/>
                      <a:pt x="115" y="171"/>
                    </a:cubicBezTo>
                    <a:cubicBezTo>
                      <a:pt x="105" y="162"/>
                      <a:pt x="103" y="146"/>
                      <a:pt x="112" y="136"/>
                    </a:cubicBezTo>
                    <a:cubicBezTo>
                      <a:pt x="118" y="129"/>
                      <a:pt x="125" y="122"/>
                      <a:pt x="132" y="115"/>
                    </a:cubicBezTo>
                    <a:cubicBezTo>
                      <a:pt x="132" y="115"/>
                      <a:pt x="132" y="115"/>
                      <a:pt x="132" y="115"/>
                    </a:cubicBezTo>
                    <a:moveTo>
                      <a:pt x="28" y="0"/>
                    </a:moveTo>
                    <a:cubicBezTo>
                      <a:pt x="20" y="8"/>
                      <a:pt x="13" y="16"/>
                      <a:pt x="7" y="25"/>
                    </a:cubicBezTo>
                    <a:cubicBezTo>
                      <a:pt x="0" y="35"/>
                      <a:pt x="3" y="51"/>
                      <a:pt x="14" y="60"/>
                    </a:cubicBezTo>
                    <a:cubicBezTo>
                      <a:pt x="19" y="63"/>
                      <a:pt x="24" y="65"/>
                      <a:pt x="30" y="65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25" y="65"/>
                      <a:pt x="19" y="63"/>
                      <a:pt x="15" y="60"/>
                    </a:cubicBezTo>
                    <a:cubicBezTo>
                      <a:pt x="3" y="51"/>
                      <a:pt x="0" y="35"/>
                      <a:pt x="8" y="25"/>
                    </a:cubicBezTo>
                    <a:cubicBezTo>
                      <a:pt x="14" y="16"/>
                      <a:pt x="21" y="8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5" name="Freeform 700"/>
              <p:cNvSpPr>
                <a:spLocks/>
              </p:cNvSpPr>
              <p:nvPr/>
            </p:nvSpPr>
            <p:spPr bwMode="auto">
              <a:xfrm>
                <a:off x="459" y="2438"/>
                <a:ext cx="39" cy="96"/>
              </a:xfrm>
              <a:custGeom>
                <a:avLst/>
                <a:gdLst>
                  <a:gd name="T0" fmla="*/ 25 w 25"/>
                  <a:gd name="T1" fmla="*/ 0 h 61"/>
                  <a:gd name="T2" fmla="*/ 7 w 25"/>
                  <a:gd name="T3" fmla="*/ 21 h 61"/>
                  <a:gd name="T4" fmla="*/ 14 w 25"/>
                  <a:gd name="T5" fmla="*/ 56 h 61"/>
                  <a:gd name="T6" fmla="*/ 25 w 25"/>
                  <a:gd name="T7" fmla="*/ 61 h 61"/>
                  <a:gd name="T8" fmla="*/ 25 w 25"/>
                  <a:gd name="T9" fmla="*/ 61 h 61"/>
                  <a:gd name="T10" fmla="*/ 15 w 25"/>
                  <a:gd name="T11" fmla="*/ 56 h 61"/>
                  <a:gd name="T12" fmla="*/ 8 w 25"/>
                  <a:gd name="T13" fmla="*/ 21 h 61"/>
                  <a:gd name="T14" fmla="*/ 25 w 25"/>
                  <a:gd name="T15" fmla="*/ 0 h 61"/>
                  <a:gd name="T16" fmla="*/ 25 w 25"/>
                  <a:gd name="T17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61">
                    <a:moveTo>
                      <a:pt x="25" y="0"/>
                    </a:moveTo>
                    <a:cubicBezTo>
                      <a:pt x="19" y="6"/>
                      <a:pt x="13" y="14"/>
                      <a:pt x="7" y="21"/>
                    </a:cubicBezTo>
                    <a:cubicBezTo>
                      <a:pt x="0" y="31"/>
                      <a:pt x="3" y="47"/>
                      <a:pt x="14" y="56"/>
                    </a:cubicBezTo>
                    <a:cubicBezTo>
                      <a:pt x="18" y="58"/>
                      <a:pt x="21" y="60"/>
                      <a:pt x="25" y="61"/>
                    </a:cubicBezTo>
                    <a:cubicBezTo>
                      <a:pt x="25" y="61"/>
                      <a:pt x="25" y="61"/>
                      <a:pt x="25" y="61"/>
                    </a:cubicBezTo>
                    <a:cubicBezTo>
                      <a:pt x="22" y="60"/>
                      <a:pt x="18" y="58"/>
                      <a:pt x="15" y="56"/>
                    </a:cubicBezTo>
                    <a:cubicBezTo>
                      <a:pt x="4" y="47"/>
                      <a:pt x="1" y="31"/>
                      <a:pt x="8" y="21"/>
                    </a:cubicBezTo>
                    <a:cubicBezTo>
                      <a:pt x="13" y="14"/>
                      <a:pt x="19" y="7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solidFill>
                <a:srgbClr val="D7D7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6" name="Freeform 701"/>
              <p:cNvSpPr>
                <a:spLocks noEditPoints="1"/>
              </p:cNvSpPr>
              <p:nvPr/>
            </p:nvSpPr>
            <p:spPr bwMode="auto">
              <a:xfrm>
                <a:off x="498" y="2432"/>
                <a:ext cx="10" cy="102"/>
              </a:xfrm>
              <a:custGeom>
                <a:avLst/>
                <a:gdLst>
                  <a:gd name="T0" fmla="*/ 0 w 6"/>
                  <a:gd name="T1" fmla="*/ 65 h 65"/>
                  <a:gd name="T2" fmla="*/ 0 w 6"/>
                  <a:gd name="T3" fmla="*/ 65 h 65"/>
                  <a:gd name="T4" fmla="*/ 5 w 6"/>
                  <a:gd name="T5" fmla="*/ 65 h 65"/>
                  <a:gd name="T6" fmla="*/ 6 w 6"/>
                  <a:gd name="T7" fmla="*/ 65 h 65"/>
                  <a:gd name="T8" fmla="*/ 6 w 6"/>
                  <a:gd name="T9" fmla="*/ 65 h 65"/>
                  <a:gd name="T10" fmla="*/ 0 w 6"/>
                  <a:gd name="T11" fmla="*/ 65 h 65"/>
                  <a:gd name="T12" fmla="*/ 3 w 6"/>
                  <a:gd name="T13" fmla="*/ 0 h 65"/>
                  <a:gd name="T14" fmla="*/ 0 w 6"/>
                  <a:gd name="T15" fmla="*/ 4 h 65"/>
                  <a:gd name="T16" fmla="*/ 0 w 6"/>
                  <a:gd name="T17" fmla="*/ 4 h 65"/>
                  <a:gd name="T18" fmla="*/ 3 w 6"/>
                  <a:gd name="T19" fmla="*/ 1 h 65"/>
                  <a:gd name="T20" fmla="*/ 3 w 6"/>
                  <a:gd name="T2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65">
                    <a:moveTo>
                      <a:pt x="0" y="65"/>
                    </a:moveTo>
                    <a:cubicBezTo>
                      <a:pt x="0" y="65"/>
                      <a:pt x="0" y="65"/>
                      <a:pt x="0" y="65"/>
                    </a:cubicBezTo>
                    <a:cubicBezTo>
                      <a:pt x="2" y="65"/>
                      <a:pt x="4" y="65"/>
                      <a:pt x="5" y="65"/>
                    </a:cubicBezTo>
                    <a:cubicBezTo>
                      <a:pt x="5" y="65"/>
                      <a:pt x="5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4" y="65"/>
                      <a:pt x="2" y="65"/>
                      <a:pt x="0" y="65"/>
                    </a:cubicBezTo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3"/>
                      <a:pt x="2" y="2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7" name="Freeform 702"/>
              <p:cNvSpPr>
                <a:spLocks/>
              </p:cNvSpPr>
              <p:nvPr/>
            </p:nvSpPr>
            <p:spPr bwMode="auto">
              <a:xfrm>
                <a:off x="1441" y="1354"/>
                <a:ext cx="9" cy="8"/>
              </a:xfrm>
              <a:custGeom>
                <a:avLst/>
                <a:gdLst>
                  <a:gd name="T0" fmla="*/ 8 w 9"/>
                  <a:gd name="T1" fmla="*/ 0 h 8"/>
                  <a:gd name="T2" fmla="*/ 8 w 9"/>
                  <a:gd name="T3" fmla="*/ 0 h 8"/>
                  <a:gd name="T4" fmla="*/ 0 w 9"/>
                  <a:gd name="T5" fmla="*/ 8 h 8"/>
                  <a:gd name="T6" fmla="*/ 0 w 9"/>
                  <a:gd name="T7" fmla="*/ 8 h 8"/>
                  <a:gd name="T8" fmla="*/ 9 w 9"/>
                  <a:gd name="T9" fmla="*/ 0 h 8"/>
                  <a:gd name="T10" fmla="*/ 8 w 9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8">
                    <a:moveTo>
                      <a:pt x="8" y="0"/>
                    </a:moveTo>
                    <a:lnTo>
                      <a:pt x="8" y="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9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BFBB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8" name="Freeform 703"/>
              <p:cNvSpPr>
                <a:spLocks/>
              </p:cNvSpPr>
              <p:nvPr/>
            </p:nvSpPr>
            <p:spPr bwMode="auto">
              <a:xfrm>
                <a:off x="1441" y="1354"/>
                <a:ext cx="9" cy="8"/>
              </a:xfrm>
              <a:custGeom>
                <a:avLst/>
                <a:gdLst>
                  <a:gd name="T0" fmla="*/ 8 w 9"/>
                  <a:gd name="T1" fmla="*/ 0 h 8"/>
                  <a:gd name="T2" fmla="*/ 8 w 9"/>
                  <a:gd name="T3" fmla="*/ 0 h 8"/>
                  <a:gd name="T4" fmla="*/ 0 w 9"/>
                  <a:gd name="T5" fmla="*/ 8 h 8"/>
                  <a:gd name="T6" fmla="*/ 0 w 9"/>
                  <a:gd name="T7" fmla="*/ 8 h 8"/>
                  <a:gd name="T8" fmla="*/ 9 w 9"/>
                  <a:gd name="T9" fmla="*/ 0 h 8"/>
                  <a:gd name="T10" fmla="*/ 8 w 9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8">
                    <a:moveTo>
                      <a:pt x="8" y="0"/>
                    </a:moveTo>
                    <a:lnTo>
                      <a:pt x="8" y="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9" y="0"/>
                    </a:lnTo>
                    <a:lnTo>
                      <a:pt x="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9" name="Freeform 704"/>
              <p:cNvSpPr>
                <a:spLocks noEditPoints="1"/>
              </p:cNvSpPr>
              <p:nvPr/>
            </p:nvSpPr>
            <p:spPr bwMode="auto">
              <a:xfrm>
                <a:off x="618" y="2608"/>
                <a:ext cx="1004" cy="1043"/>
              </a:xfrm>
              <a:custGeom>
                <a:avLst/>
                <a:gdLst>
                  <a:gd name="T0" fmla="*/ 634 w 639"/>
                  <a:gd name="T1" fmla="*/ 658 h 664"/>
                  <a:gd name="T2" fmla="*/ 639 w 639"/>
                  <a:gd name="T3" fmla="*/ 664 h 664"/>
                  <a:gd name="T4" fmla="*/ 635 w 639"/>
                  <a:gd name="T5" fmla="*/ 658 h 664"/>
                  <a:gd name="T6" fmla="*/ 526 w 639"/>
                  <a:gd name="T7" fmla="*/ 581 h 664"/>
                  <a:gd name="T8" fmla="*/ 542 w 639"/>
                  <a:gd name="T9" fmla="*/ 627 h 664"/>
                  <a:gd name="T10" fmla="*/ 543 w 639"/>
                  <a:gd name="T11" fmla="*/ 627 h 664"/>
                  <a:gd name="T12" fmla="*/ 527 w 639"/>
                  <a:gd name="T13" fmla="*/ 581 h 664"/>
                  <a:gd name="T14" fmla="*/ 543 w 639"/>
                  <a:gd name="T15" fmla="*/ 569 h 664"/>
                  <a:gd name="T16" fmla="*/ 424 w 639"/>
                  <a:gd name="T17" fmla="*/ 469 h 664"/>
                  <a:gd name="T18" fmla="*/ 440 w 639"/>
                  <a:gd name="T19" fmla="*/ 516 h 664"/>
                  <a:gd name="T20" fmla="*/ 441 w 639"/>
                  <a:gd name="T21" fmla="*/ 516 h 664"/>
                  <a:gd name="T22" fmla="*/ 425 w 639"/>
                  <a:gd name="T23" fmla="*/ 469 h 664"/>
                  <a:gd name="T24" fmla="*/ 442 w 639"/>
                  <a:gd name="T25" fmla="*/ 458 h 664"/>
                  <a:gd name="T26" fmla="*/ 318 w 639"/>
                  <a:gd name="T27" fmla="*/ 358 h 664"/>
                  <a:gd name="T28" fmla="*/ 336 w 639"/>
                  <a:gd name="T29" fmla="*/ 404 h 664"/>
                  <a:gd name="T30" fmla="*/ 337 w 639"/>
                  <a:gd name="T31" fmla="*/ 404 h 664"/>
                  <a:gd name="T32" fmla="*/ 319 w 639"/>
                  <a:gd name="T33" fmla="*/ 358 h 664"/>
                  <a:gd name="T34" fmla="*/ 338 w 639"/>
                  <a:gd name="T35" fmla="*/ 342 h 664"/>
                  <a:gd name="T36" fmla="*/ 216 w 639"/>
                  <a:gd name="T37" fmla="*/ 248 h 664"/>
                  <a:gd name="T38" fmla="*/ 236 w 639"/>
                  <a:gd name="T39" fmla="*/ 292 h 664"/>
                  <a:gd name="T40" fmla="*/ 236 w 639"/>
                  <a:gd name="T41" fmla="*/ 292 h 664"/>
                  <a:gd name="T42" fmla="*/ 216 w 639"/>
                  <a:gd name="T43" fmla="*/ 248 h 664"/>
                  <a:gd name="T44" fmla="*/ 236 w 639"/>
                  <a:gd name="T45" fmla="*/ 230 h 664"/>
                  <a:gd name="T46" fmla="*/ 112 w 639"/>
                  <a:gd name="T47" fmla="*/ 136 h 664"/>
                  <a:gd name="T48" fmla="*/ 133 w 639"/>
                  <a:gd name="T49" fmla="*/ 179 h 664"/>
                  <a:gd name="T50" fmla="*/ 134 w 639"/>
                  <a:gd name="T51" fmla="*/ 179 h 664"/>
                  <a:gd name="T52" fmla="*/ 113 w 639"/>
                  <a:gd name="T53" fmla="*/ 136 h 664"/>
                  <a:gd name="T54" fmla="*/ 132 w 639"/>
                  <a:gd name="T55" fmla="*/ 115 h 664"/>
                  <a:gd name="T56" fmla="*/ 8 w 639"/>
                  <a:gd name="T57" fmla="*/ 25 h 664"/>
                  <a:gd name="T58" fmla="*/ 30 w 639"/>
                  <a:gd name="T59" fmla="*/ 65 h 664"/>
                  <a:gd name="T60" fmla="*/ 31 w 639"/>
                  <a:gd name="T61" fmla="*/ 65 h 664"/>
                  <a:gd name="T62" fmla="*/ 8 w 639"/>
                  <a:gd name="T63" fmla="*/ 25 h 664"/>
                  <a:gd name="T64" fmla="*/ 28 w 639"/>
                  <a:gd name="T65" fmla="*/ 0 h 6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39" h="664">
                    <a:moveTo>
                      <a:pt x="635" y="658"/>
                    </a:moveTo>
                    <a:cubicBezTo>
                      <a:pt x="634" y="658"/>
                      <a:pt x="634" y="658"/>
                      <a:pt x="634" y="658"/>
                    </a:cubicBezTo>
                    <a:cubicBezTo>
                      <a:pt x="639" y="663"/>
                      <a:pt x="639" y="663"/>
                      <a:pt x="639" y="663"/>
                    </a:cubicBezTo>
                    <a:cubicBezTo>
                      <a:pt x="639" y="664"/>
                      <a:pt x="639" y="664"/>
                      <a:pt x="639" y="664"/>
                    </a:cubicBezTo>
                    <a:cubicBezTo>
                      <a:pt x="639" y="663"/>
                      <a:pt x="639" y="663"/>
                      <a:pt x="639" y="663"/>
                    </a:cubicBezTo>
                    <a:cubicBezTo>
                      <a:pt x="635" y="658"/>
                      <a:pt x="635" y="658"/>
                      <a:pt x="635" y="658"/>
                    </a:cubicBezTo>
                    <a:moveTo>
                      <a:pt x="543" y="569"/>
                    </a:moveTo>
                    <a:cubicBezTo>
                      <a:pt x="537" y="574"/>
                      <a:pt x="532" y="577"/>
                      <a:pt x="526" y="581"/>
                    </a:cubicBezTo>
                    <a:cubicBezTo>
                      <a:pt x="515" y="587"/>
                      <a:pt x="512" y="602"/>
                      <a:pt x="519" y="614"/>
                    </a:cubicBezTo>
                    <a:cubicBezTo>
                      <a:pt x="525" y="622"/>
                      <a:pt x="533" y="627"/>
                      <a:pt x="542" y="627"/>
                    </a:cubicBezTo>
                    <a:cubicBezTo>
                      <a:pt x="542" y="627"/>
                      <a:pt x="542" y="627"/>
                      <a:pt x="542" y="627"/>
                    </a:cubicBezTo>
                    <a:cubicBezTo>
                      <a:pt x="543" y="627"/>
                      <a:pt x="543" y="627"/>
                      <a:pt x="543" y="627"/>
                    </a:cubicBezTo>
                    <a:cubicBezTo>
                      <a:pt x="534" y="627"/>
                      <a:pt x="525" y="622"/>
                      <a:pt x="520" y="614"/>
                    </a:cubicBezTo>
                    <a:cubicBezTo>
                      <a:pt x="512" y="602"/>
                      <a:pt x="515" y="587"/>
                      <a:pt x="527" y="581"/>
                    </a:cubicBezTo>
                    <a:cubicBezTo>
                      <a:pt x="532" y="577"/>
                      <a:pt x="538" y="574"/>
                      <a:pt x="543" y="570"/>
                    </a:cubicBezTo>
                    <a:cubicBezTo>
                      <a:pt x="543" y="569"/>
                      <a:pt x="543" y="569"/>
                      <a:pt x="543" y="569"/>
                    </a:cubicBezTo>
                    <a:moveTo>
                      <a:pt x="442" y="458"/>
                    </a:moveTo>
                    <a:cubicBezTo>
                      <a:pt x="436" y="462"/>
                      <a:pt x="430" y="466"/>
                      <a:pt x="424" y="469"/>
                    </a:cubicBezTo>
                    <a:cubicBezTo>
                      <a:pt x="413" y="476"/>
                      <a:pt x="410" y="491"/>
                      <a:pt x="417" y="503"/>
                    </a:cubicBezTo>
                    <a:cubicBezTo>
                      <a:pt x="422" y="511"/>
                      <a:pt x="431" y="516"/>
                      <a:pt x="440" y="516"/>
                    </a:cubicBezTo>
                    <a:cubicBezTo>
                      <a:pt x="440" y="516"/>
                      <a:pt x="440" y="516"/>
                      <a:pt x="440" y="516"/>
                    </a:cubicBezTo>
                    <a:cubicBezTo>
                      <a:pt x="440" y="516"/>
                      <a:pt x="441" y="516"/>
                      <a:pt x="441" y="516"/>
                    </a:cubicBezTo>
                    <a:cubicBezTo>
                      <a:pt x="432" y="516"/>
                      <a:pt x="423" y="511"/>
                      <a:pt x="418" y="503"/>
                    </a:cubicBezTo>
                    <a:cubicBezTo>
                      <a:pt x="410" y="491"/>
                      <a:pt x="413" y="476"/>
                      <a:pt x="425" y="469"/>
                    </a:cubicBezTo>
                    <a:cubicBezTo>
                      <a:pt x="431" y="466"/>
                      <a:pt x="436" y="462"/>
                      <a:pt x="442" y="458"/>
                    </a:cubicBezTo>
                    <a:cubicBezTo>
                      <a:pt x="442" y="458"/>
                      <a:pt x="442" y="458"/>
                      <a:pt x="442" y="458"/>
                    </a:cubicBezTo>
                    <a:moveTo>
                      <a:pt x="338" y="342"/>
                    </a:moveTo>
                    <a:cubicBezTo>
                      <a:pt x="331" y="348"/>
                      <a:pt x="325" y="353"/>
                      <a:pt x="318" y="358"/>
                    </a:cubicBezTo>
                    <a:cubicBezTo>
                      <a:pt x="308" y="366"/>
                      <a:pt x="306" y="381"/>
                      <a:pt x="315" y="393"/>
                    </a:cubicBezTo>
                    <a:cubicBezTo>
                      <a:pt x="321" y="400"/>
                      <a:pt x="329" y="404"/>
                      <a:pt x="336" y="404"/>
                    </a:cubicBezTo>
                    <a:cubicBezTo>
                      <a:pt x="336" y="404"/>
                      <a:pt x="337" y="404"/>
                      <a:pt x="337" y="404"/>
                    </a:cubicBezTo>
                    <a:cubicBezTo>
                      <a:pt x="337" y="404"/>
                      <a:pt x="337" y="404"/>
                      <a:pt x="337" y="404"/>
                    </a:cubicBezTo>
                    <a:cubicBezTo>
                      <a:pt x="329" y="404"/>
                      <a:pt x="321" y="400"/>
                      <a:pt x="316" y="393"/>
                    </a:cubicBezTo>
                    <a:cubicBezTo>
                      <a:pt x="307" y="381"/>
                      <a:pt x="308" y="366"/>
                      <a:pt x="319" y="358"/>
                    </a:cubicBezTo>
                    <a:cubicBezTo>
                      <a:pt x="325" y="354"/>
                      <a:pt x="332" y="348"/>
                      <a:pt x="338" y="343"/>
                    </a:cubicBezTo>
                    <a:cubicBezTo>
                      <a:pt x="338" y="342"/>
                      <a:pt x="338" y="342"/>
                      <a:pt x="338" y="342"/>
                    </a:cubicBezTo>
                    <a:moveTo>
                      <a:pt x="236" y="230"/>
                    </a:moveTo>
                    <a:cubicBezTo>
                      <a:pt x="230" y="235"/>
                      <a:pt x="223" y="242"/>
                      <a:pt x="216" y="248"/>
                    </a:cubicBezTo>
                    <a:cubicBezTo>
                      <a:pt x="206" y="257"/>
                      <a:pt x="207" y="273"/>
                      <a:pt x="216" y="283"/>
                    </a:cubicBezTo>
                    <a:cubicBezTo>
                      <a:pt x="222" y="289"/>
                      <a:pt x="229" y="292"/>
                      <a:pt x="236" y="292"/>
                    </a:cubicBezTo>
                    <a:cubicBezTo>
                      <a:pt x="236" y="292"/>
                      <a:pt x="236" y="292"/>
                      <a:pt x="236" y="292"/>
                    </a:cubicBezTo>
                    <a:cubicBezTo>
                      <a:pt x="236" y="292"/>
                      <a:pt x="236" y="292"/>
                      <a:pt x="236" y="292"/>
                    </a:cubicBezTo>
                    <a:cubicBezTo>
                      <a:pt x="229" y="292"/>
                      <a:pt x="222" y="289"/>
                      <a:pt x="217" y="283"/>
                    </a:cubicBezTo>
                    <a:cubicBezTo>
                      <a:pt x="207" y="273"/>
                      <a:pt x="207" y="257"/>
                      <a:pt x="216" y="248"/>
                    </a:cubicBezTo>
                    <a:cubicBezTo>
                      <a:pt x="224" y="242"/>
                      <a:pt x="230" y="236"/>
                      <a:pt x="236" y="230"/>
                    </a:cubicBezTo>
                    <a:cubicBezTo>
                      <a:pt x="236" y="230"/>
                      <a:pt x="236" y="230"/>
                      <a:pt x="236" y="230"/>
                    </a:cubicBezTo>
                    <a:moveTo>
                      <a:pt x="132" y="115"/>
                    </a:moveTo>
                    <a:cubicBezTo>
                      <a:pt x="125" y="122"/>
                      <a:pt x="118" y="129"/>
                      <a:pt x="112" y="136"/>
                    </a:cubicBezTo>
                    <a:cubicBezTo>
                      <a:pt x="103" y="146"/>
                      <a:pt x="105" y="162"/>
                      <a:pt x="115" y="171"/>
                    </a:cubicBezTo>
                    <a:cubicBezTo>
                      <a:pt x="120" y="176"/>
                      <a:pt x="127" y="179"/>
                      <a:pt x="133" y="179"/>
                    </a:cubicBezTo>
                    <a:cubicBezTo>
                      <a:pt x="133" y="179"/>
                      <a:pt x="133" y="179"/>
                      <a:pt x="133" y="179"/>
                    </a:cubicBezTo>
                    <a:cubicBezTo>
                      <a:pt x="134" y="179"/>
                      <a:pt x="134" y="179"/>
                      <a:pt x="134" y="179"/>
                    </a:cubicBezTo>
                    <a:cubicBezTo>
                      <a:pt x="127" y="179"/>
                      <a:pt x="121" y="176"/>
                      <a:pt x="116" y="171"/>
                    </a:cubicBezTo>
                    <a:cubicBezTo>
                      <a:pt x="105" y="162"/>
                      <a:pt x="104" y="146"/>
                      <a:pt x="113" y="136"/>
                    </a:cubicBezTo>
                    <a:cubicBezTo>
                      <a:pt x="119" y="129"/>
                      <a:pt x="126" y="122"/>
                      <a:pt x="133" y="116"/>
                    </a:cubicBezTo>
                    <a:cubicBezTo>
                      <a:pt x="132" y="115"/>
                      <a:pt x="132" y="115"/>
                      <a:pt x="132" y="115"/>
                    </a:cubicBezTo>
                    <a:moveTo>
                      <a:pt x="28" y="0"/>
                    </a:moveTo>
                    <a:cubicBezTo>
                      <a:pt x="21" y="8"/>
                      <a:pt x="14" y="16"/>
                      <a:pt x="8" y="25"/>
                    </a:cubicBezTo>
                    <a:cubicBezTo>
                      <a:pt x="0" y="35"/>
                      <a:pt x="3" y="51"/>
                      <a:pt x="15" y="60"/>
                    </a:cubicBezTo>
                    <a:cubicBezTo>
                      <a:pt x="19" y="63"/>
                      <a:pt x="25" y="65"/>
                      <a:pt x="30" y="65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26" y="65"/>
                      <a:pt x="20" y="63"/>
                      <a:pt x="15" y="60"/>
                    </a:cubicBezTo>
                    <a:cubicBezTo>
                      <a:pt x="4" y="51"/>
                      <a:pt x="1" y="35"/>
                      <a:pt x="8" y="25"/>
                    </a:cubicBezTo>
                    <a:cubicBezTo>
                      <a:pt x="14" y="16"/>
                      <a:pt x="21" y="8"/>
                      <a:pt x="29" y="0"/>
                    </a:cubicBezTo>
                    <a:cubicBezTo>
                      <a:pt x="28" y="0"/>
                      <a:pt x="28" y="0"/>
                      <a:pt x="28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0" name="Freeform 705"/>
              <p:cNvSpPr>
                <a:spLocks/>
              </p:cNvSpPr>
              <p:nvPr/>
            </p:nvSpPr>
            <p:spPr bwMode="auto">
              <a:xfrm>
                <a:off x="461" y="2438"/>
                <a:ext cx="37" cy="96"/>
              </a:xfrm>
              <a:custGeom>
                <a:avLst/>
                <a:gdLst>
                  <a:gd name="T0" fmla="*/ 24 w 24"/>
                  <a:gd name="T1" fmla="*/ 0 h 61"/>
                  <a:gd name="T2" fmla="*/ 7 w 24"/>
                  <a:gd name="T3" fmla="*/ 21 h 61"/>
                  <a:gd name="T4" fmla="*/ 14 w 24"/>
                  <a:gd name="T5" fmla="*/ 56 h 61"/>
                  <a:gd name="T6" fmla="*/ 24 w 24"/>
                  <a:gd name="T7" fmla="*/ 61 h 61"/>
                  <a:gd name="T8" fmla="*/ 24 w 24"/>
                  <a:gd name="T9" fmla="*/ 61 h 61"/>
                  <a:gd name="T10" fmla="*/ 15 w 24"/>
                  <a:gd name="T11" fmla="*/ 56 h 61"/>
                  <a:gd name="T12" fmla="*/ 8 w 24"/>
                  <a:gd name="T13" fmla="*/ 21 h 61"/>
                  <a:gd name="T14" fmla="*/ 24 w 24"/>
                  <a:gd name="T15" fmla="*/ 1 h 61"/>
                  <a:gd name="T16" fmla="*/ 24 w 24"/>
                  <a:gd name="T17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61">
                    <a:moveTo>
                      <a:pt x="24" y="0"/>
                    </a:moveTo>
                    <a:cubicBezTo>
                      <a:pt x="18" y="7"/>
                      <a:pt x="12" y="14"/>
                      <a:pt x="7" y="21"/>
                    </a:cubicBezTo>
                    <a:cubicBezTo>
                      <a:pt x="0" y="31"/>
                      <a:pt x="3" y="47"/>
                      <a:pt x="14" y="56"/>
                    </a:cubicBezTo>
                    <a:cubicBezTo>
                      <a:pt x="17" y="58"/>
                      <a:pt x="21" y="60"/>
                      <a:pt x="24" y="61"/>
                    </a:cubicBezTo>
                    <a:cubicBezTo>
                      <a:pt x="24" y="61"/>
                      <a:pt x="24" y="61"/>
                      <a:pt x="24" y="61"/>
                    </a:cubicBezTo>
                    <a:cubicBezTo>
                      <a:pt x="21" y="60"/>
                      <a:pt x="18" y="58"/>
                      <a:pt x="15" y="56"/>
                    </a:cubicBezTo>
                    <a:cubicBezTo>
                      <a:pt x="3" y="47"/>
                      <a:pt x="0" y="31"/>
                      <a:pt x="8" y="21"/>
                    </a:cubicBezTo>
                    <a:cubicBezTo>
                      <a:pt x="13" y="14"/>
                      <a:pt x="18" y="7"/>
                      <a:pt x="24" y="1"/>
                    </a:cubicBezTo>
                    <a:cubicBezTo>
                      <a:pt x="24" y="0"/>
                      <a:pt x="24" y="0"/>
                      <a:pt x="24" y="0"/>
                    </a:cubicBezTo>
                  </a:path>
                </a:pathLst>
              </a:custGeom>
              <a:solidFill>
                <a:srgbClr val="D7D7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1" name="Freeform 706"/>
              <p:cNvSpPr>
                <a:spLocks noEditPoints="1"/>
              </p:cNvSpPr>
              <p:nvPr/>
            </p:nvSpPr>
            <p:spPr bwMode="auto">
              <a:xfrm>
                <a:off x="498" y="2433"/>
                <a:ext cx="11" cy="101"/>
              </a:xfrm>
              <a:custGeom>
                <a:avLst/>
                <a:gdLst>
                  <a:gd name="T0" fmla="*/ 0 w 7"/>
                  <a:gd name="T1" fmla="*/ 64 h 64"/>
                  <a:gd name="T2" fmla="*/ 0 w 7"/>
                  <a:gd name="T3" fmla="*/ 64 h 64"/>
                  <a:gd name="T4" fmla="*/ 6 w 7"/>
                  <a:gd name="T5" fmla="*/ 64 h 64"/>
                  <a:gd name="T6" fmla="*/ 6 w 7"/>
                  <a:gd name="T7" fmla="*/ 64 h 64"/>
                  <a:gd name="T8" fmla="*/ 7 w 7"/>
                  <a:gd name="T9" fmla="*/ 64 h 64"/>
                  <a:gd name="T10" fmla="*/ 0 w 7"/>
                  <a:gd name="T11" fmla="*/ 64 h 64"/>
                  <a:gd name="T12" fmla="*/ 3 w 7"/>
                  <a:gd name="T13" fmla="*/ 0 h 64"/>
                  <a:gd name="T14" fmla="*/ 0 w 7"/>
                  <a:gd name="T15" fmla="*/ 3 h 64"/>
                  <a:gd name="T16" fmla="*/ 0 w 7"/>
                  <a:gd name="T17" fmla="*/ 4 h 64"/>
                  <a:gd name="T18" fmla="*/ 4 w 7"/>
                  <a:gd name="T19" fmla="*/ 0 h 64"/>
                  <a:gd name="T20" fmla="*/ 3 w 7"/>
                  <a:gd name="T2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64">
                    <a:moveTo>
                      <a:pt x="0" y="64"/>
                    </a:moveTo>
                    <a:cubicBezTo>
                      <a:pt x="0" y="64"/>
                      <a:pt x="0" y="64"/>
                      <a:pt x="0" y="64"/>
                    </a:cubicBezTo>
                    <a:cubicBezTo>
                      <a:pt x="2" y="64"/>
                      <a:pt x="4" y="64"/>
                      <a:pt x="6" y="64"/>
                    </a:cubicBezTo>
                    <a:cubicBezTo>
                      <a:pt x="6" y="64"/>
                      <a:pt x="6" y="64"/>
                      <a:pt x="6" y="64"/>
                    </a:cubicBezTo>
                    <a:cubicBezTo>
                      <a:pt x="6" y="64"/>
                      <a:pt x="6" y="64"/>
                      <a:pt x="7" y="64"/>
                    </a:cubicBezTo>
                    <a:cubicBezTo>
                      <a:pt x="4" y="64"/>
                      <a:pt x="2" y="64"/>
                      <a:pt x="0" y="64"/>
                    </a:cubicBezTo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3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2" name="Freeform 707"/>
              <p:cNvSpPr>
                <a:spLocks/>
              </p:cNvSpPr>
              <p:nvPr/>
            </p:nvSpPr>
            <p:spPr bwMode="auto">
              <a:xfrm>
                <a:off x="1441" y="1354"/>
                <a:ext cx="9" cy="9"/>
              </a:xfrm>
              <a:custGeom>
                <a:avLst/>
                <a:gdLst>
                  <a:gd name="T0" fmla="*/ 9 w 9"/>
                  <a:gd name="T1" fmla="*/ 0 h 9"/>
                  <a:gd name="T2" fmla="*/ 9 w 9"/>
                  <a:gd name="T3" fmla="*/ 0 h 9"/>
                  <a:gd name="T4" fmla="*/ 0 w 9"/>
                  <a:gd name="T5" fmla="*/ 8 h 9"/>
                  <a:gd name="T6" fmla="*/ 0 w 9"/>
                  <a:gd name="T7" fmla="*/ 9 h 9"/>
                  <a:gd name="T8" fmla="*/ 9 w 9"/>
                  <a:gd name="T9" fmla="*/ 0 h 9"/>
                  <a:gd name="T10" fmla="*/ 9 w 9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9">
                    <a:moveTo>
                      <a:pt x="9" y="0"/>
                    </a:moveTo>
                    <a:lnTo>
                      <a:pt x="9" y="0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BFBB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3" name="Freeform 708"/>
              <p:cNvSpPr>
                <a:spLocks/>
              </p:cNvSpPr>
              <p:nvPr/>
            </p:nvSpPr>
            <p:spPr bwMode="auto">
              <a:xfrm>
                <a:off x="1441" y="1354"/>
                <a:ext cx="9" cy="9"/>
              </a:xfrm>
              <a:custGeom>
                <a:avLst/>
                <a:gdLst>
                  <a:gd name="T0" fmla="*/ 9 w 9"/>
                  <a:gd name="T1" fmla="*/ 0 h 9"/>
                  <a:gd name="T2" fmla="*/ 9 w 9"/>
                  <a:gd name="T3" fmla="*/ 0 h 9"/>
                  <a:gd name="T4" fmla="*/ 0 w 9"/>
                  <a:gd name="T5" fmla="*/ 8 h 9"/>
                  <a:gd name="T6" fmla="*/ 0 w 9"/>
                  <a:gd name="T7" fmla="*/ 9 h 9"/>
                  <a:gd name="T8" fmla="*/ 9 w 9"/>
                  <a:gd name="T9" fmla="*/ 0 h 9"/>
                  <a:gd name="T10" fmla="*/ 9 w 9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9">
                    <a:moveTo>
                      <a:pt x="9" y="0"/>
                    </a:moveTo>
                    <a:lnTo>
                      <a:pt x="9" y="0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4" name="Freeform 709"/>
              <p:cNvSpPr>
                <a:spLocks noEditPoints="1"/>
              </p:cNvSpPr>
              <p:nvPr/>
            </p:nvSpPr>
            <p:spPr bwMode="auto">
              <a:xfrm>
                <a:off x="619" y="2608"/>
                <a:ext cx="1004" cy="1043"/>
              </a:xfrm>
              <a:custGeom>
                <a:avLst/>
                <a:gdLst>
                  <a:gd name="T0" fmla="*/ 634 w 639"/>
                  <a:gd name="T1" fmla="*/ 658 h 664"/>
                  <a:gd name="T2" fmla="*/ 639 w 639"/>
                  <a:gd name="T3" fmla="*/ 664 h 664"/>
                  <a:gd name="T4" fmla="*/ 634 w 639"/>
                  <a:gd name="T5" fmla="*/ 658 h 664"/>
                  <a:gd name="T6" fmla="*/ 526 w 639"/>
                  <a:gd name="T7" fmla="*/ 581 h 664"/>
                  <a:gd name="T8" fmla="*/ 542 w 639"/>
                  <a:gd name="T9" fmla="*/ 627 h 664"/>
                  <a:gd name="T10" fmla="*/ 542 w 639"/>
                  <a:gd name="T11" fmla="*/ 627 h 664"/>
                  <a:gd name="T12" fmla="*/ 526 w 639"/>
                  <a:gd name="T13" fmla="*/ 581 h 664"/>
                  <a:gd name="T14" fmla="*/ 542 w 639"/>
                  <a:gd name="T15" fmla="*/ 570 h 664"/>
                  <a:gd name="T16" fmla="*/ 424 w 639"/>
                  <a:gd name="T17" fmla="*/ 469 h 664"/>
                  <a:gd name="T18" fmla="*/ 440 w 639"/>
                  <a:gd name="T19" fmla="*/ 516 h 664"/>
                  <a:gd name="T20" fmla="*/ 440 w 639"/>
                  <a:gd name="T21" fmla="*/ 516 h 664"/>
                  <a:gd name="T22" fmla="*/ 424 w 639"/>
                  <a:gd name="T23" fmla="*/ 469 h 664"/>
                  <a:gd name="T24" fmla="*/ 441 w 639"/>
                  <a:gd name="T25" fmla="*/ 458 h 664"/>
                  <a:gd name="T26" fmla="*/ 318 w 639"/>
                  <a:gd name="T27" fmla="*/ 358 h 664"/>
                  <a:gd name="T28" fmla="*/ 336 w 639"/>
                  <a:gd name="T29" fmla="*/ 404 h 664"/>
                  <a:gd name="T30" fmla="*/ 337 w 639"/>
                  <a:gd name="T31" fmla="*/ 404 h 664"/>
                  <a:gd name="T32" fmla="*/ 318 w 639"/>
                  <a:gd name="T33" fmla="*/ 358 h 664"/>
                  <a:gd name="T34" fmla="*/ 337 w 639"/>
                  <a:gd name="T35" fmla="*/ 343 h 664"/>
                  <a:gd name="T36" fmla="*/ 215 w 639"/>
                  <a:gd name="T37" fmla="*/ 248 h 664"/>
                  <a:gd name="T38" fmla="*/ 235 w 639"/>
                  <a:gd name="T39" fmla="*/ 292 h 664"/>
                  <a:gd name="T40" fmla="*/ 236 w 639"/>
                  <a:gd name="T41" fmla="*/ 292 h 664"/>
                  <a:gd name="T42" fmla="*/ 216 w 639"/>
                  <a:gd name="T43" fmla="*/ 248 h 664"/>
                  <a:gd name="T44" fmla="*/ 235 w 639"/>
                  <a:gd name="T45" fmla="*/ 230 h 664"/>
                  <a:gd name="T46" fmla="*/ 112 w 639"/>
                  <a:gd name="T47" fmla="*/ 136 h 664"/>
                  <a:gd name="T48" fmla="*/ 133 w 639"/>
                  <a:gd name="T49" fmla="*/ 179 h 664"/>
                  <a:gd name="T50" fmla="*/ 133 w 639"/>
                  <a:gd name="T51" fmla="*/ 179 h 664"/>
                  <a:gd name="T52" fmla="*/ 112 w 639"/>
                  <a:gd name="T53" fmla="*/ 136 h 664"/>
                  <a:gd name="T54" fmla="*/ 132 w 639"/>
                  <a:gd name="T55" fmla="*/ 116 h 664"/>
                  <a:gd name="T56" fmla="*/ 7 w 639"/>
                  <a:gd name="T57" fmla="*/ 25 h 664"/>
                  <a:gd name="T58" fmla="*/ 30 w 639"/>
                  <a:gd name="T59" fmla="*/ 65 h 664"/>
                  <a:gd name="T60" fmla="*/ 31 w 639"/>
                  <a:gd name="T61" fmla="*/ 65 h 664"/>
                  <a:gd name="T62" fmla="*/ 8 w 639"/>
                  <a:gd name="T63" fmla="*/ 25 h 664"/>
                  <a:gd name="T64" fmla="*/ 28 w 639"/>
                  <a:gd name="T65" fmla="*/ 0 h 6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39" h="664">
                    <a:moveTo>
                      <a:pt x="634" y="658"/>
                    </a:moveTo>
                    <a:cubicBezTo>
                      <a:pt x="634" y="658"/>
                      <a:pt x="634" y="658"/>
                      <a:pt x="634" y="658"/>
                    </a:cubicBezTo>
                    <a:cubicBezTo>
                      <a:pt x="638" y="663"/>
                      <a:pt x="638" y="663"/>
                      <a:pt x="638" y="663"/>
                    </a:cubicBezTo>
                    <a:cubicBezTo>
                      <a:pt x="639" y="664"/>
                      <a:pt x="639" y="664"/>
                      <a:pt x="639" y="664"/>
                    </a:cubicBezTo>
                    <a:cubicBezTo>
                      <a:pt x="639" y="663"/>
                      <a:pt x="639" y="663"/>
                      <a:pt x="639" y="663"/>
                    </a:cubicBezTo>
                    <a:cubicBezTo>
                      <a:pt x="634" y="658"/>
                      <a:pt x="634" y="658"/>
                      <a:pt x="634" y="658"/>
                    </a:cubicBezTo>
                    <a:moveTo>
                      <a:pt x="542" y="570"/>
                    </a:moveTo>
                    <a:cubicBezTo>
                      <a:pt x="537" y="574"/>
                      <a:pt x="531" y="577"/>
                      <a:pt x="526" y="581"/>
                    </a:cubicBezTo>
                    <a:cubicBezTo>
                      <a:pt x="514" y="587"/>
                      <a:pt x="511" y="602"/>
                      <a:pt x="519" y="614"/>
                    </a:cubicBezTo>
                    <a:cubicBezTo>
                      <a:pt x="524" y="622"/>
                      <a:pt x="533" y="627"/>
                      <a:pt x="542" y="627"/>
                    </a:cubicBezTo>
                    <a:cubicBezTo>
                      <a:pt x="542" y="627"/>
                      <a:pt x="542" y="627"/>
                      <a:pt x="542" y="627"/>
                    </a:cubicBezTo>
                    <a:cubicBezTo>
                      <a:pt x="542" y="627"/>
                      <a:pt x="542" y="627"/>
                      <a:pt x="542" y="627"/>
                    </a:cubicBezTo>
                    <a:cubicBezTo>
                      <a:pt x="534" y="627"/>
                      <a:pt x="525" y="622"/>
                      <a:pt x="520" y="614"/>
                    </a:cubicBezTo>
                    <a:cubicBezTo>
                      <a:pt x="512" y="602"/>
                      <a:pt x="515" y="587"/>
                      <a:pt x="526" y="581"/>
                    </a:cubicBezTo>
                    <a:cubicBezTo>
                      <a:pt x="532" y="578"/>
                      <a:pt x="537" y="574"/>
                      <a:pt x="543" y="570"/>
                    </a:cubicBezTo>
                    <a:cubicBezTo>
                      <a:pt x="542" y="570"/>
                      <a:pt x="542" y="570"/>
                      <a:pt x="542" y="570"/>
                    </a:cubicBezTo>
                    <a:moveTo>
                      <a:pt x="441" y="458"/>
                    </a:moveTo>
                    <a:cubicBezTo>
                      <a:pt x="435" y="462"/>
                      <a:pt x="430" y="466"/>
                      <a:pt x="424" y="469"/>
                    </a:cubicBezTo>
                    <a:cubicBezTo>
                      <a:pt x="412" y="476"/>
                      <a:pt x="409" y="491"/>
                      <a:pt x="417" y="503"/>
                    </a:cubicBezTo>
                    <a:cubicBezTo>
                      <a:pt x="422" y="511"/>
                      <a:pt x="431" y="516"/>
                      <a:pt x="440" y="516"/>
                    </a:cubicBezTo>
                    <a:cubicBezTo>
                      <a:pt x="440" y="516"/>
                      <a:pt x="440" y="516"/>
                      <a:pt x="440" y="516"/>
                    </a:cubicBezTo>
                    <a:cubicBezTo>
                      <a:pt x="440" y="516"/>
                      <a:pt x="440" y="516"/>
                      <a:pt x="440" y="516"/>
                    </a:cubicBezTo>
                    <a:cubicBezTo>
                      <a:pt x="432" y="516"/>
                      <a:pt x="423" y="511"/>
                      <a:pt x="418" y="503"/>
                    </a:cubicBezTo>
                    <a:cubicBezTo>
                      <a:pt x="410" y="491"/>
                      <a:pt x="413" y="476"/>
                      <a:pt x="424" y="469"/>
                    </a:cubicBezTo>
                    <a:cubicBezTo>
                      <a:pt x="430" y="466"/>
                      <a:pt x="436" y="462"/>
                      <a:pt x="441" y="458"/>
                    </a:cubicBezTo>
                    <a:cubicBezTo>
                      <a:pt x="441" y="458"/>
                      <a:pt x="441" y="458"/>
                      <a:pt x="441" y="458"/>
                    </a:cubicBezTo>
                    <a:moveTo>
                      <a:pt x="337" y="343"/>
                    </a:moveTo>
                    <a:cubicBezTo>
                      <a:pt x="331" y="348"/>
                      <a:pt x="324" y="354"/>
                      <a:pt x="318" y="358"/>
                    </a:cubicBezTo>
                    <a:cubicBezTo>
                      <a:pt x="307" y="366"/>
                      <a:pt x="306" y="381"/>
                      <a:pt x="315" y="393"/>
                    </a:cubicBezTo>
                    <a:cubicBezTo>
                      <a:pt x="320" y="400"/>
                      <a:pt x="328" y="404"/>
                      <a:pt x="336" y="404"/>
                    </a:cubicBezTo>
                    <a:cubicBezTo>
                      <a:pt x="336" y="404"/>
                      <a:pt x="336" y="404"/>
                      <a:pt x="336" y="404"/>
                    </a:cubicBezTo>
                    <a:cubicBezTo>
                      <a:pt x="336" y="404"/>
                      <a:pt x="336" y="404"/>
                      <a:pt x="337" y="404"/>
                    </a:cubicBezTo>
                    <a:cubicBezTo>
                      <a:pt x="329" y="404"/>
                      <a:pt x="321" y="400"/>
                      <a:pt x="316" y="393"/>
                    </a:cubicBezTo>
                    <a:cubicBezTo>
                      <a:pt x="307" y="381"/>
                      <a:pt x="308" y="366"/>
                      <a:pt x="318" y="358"/>
                    </a:cubicBezTo>
                    <a:cubicBezTo>
                      <a:pt x="325" y="354"/>
                      <a:pt x="331" y="348"/>
                      <a:pt x="337" y="343"/>
                    </a:cubicBezTo>
                    <a:cubicBezTo>
                      <a:pt x="337" y="343"/>
                      <a:pt x="337" y="343"/>
                      <a:pt x="337" y="343"/>
                    </a:cubicBezTo>
                    <a:moveTo>
                      <a:pt x="235" y="230"/>
                    </a:moveTo>
                    <a:cubicBezTo>
                      <a:pt x="229" y="236"/>
                      <a:pt x="223" y="242"/>
                      <a:pt x="215" y="248"/>
                    </a:cubicBezTo>
                    <a:cubicBezTo>
                      <a:pt x="206" y="257"/>
                      <a:pt x="206" y="273"/>
                      <a:pt x="216" y="283"/>
                    </a:cubicBezTo>
                    <a:cubicBezTo>
                      <a:pt x="221" y="289"/>
                      <a:pt x="228" y="292"/>
                      <a:pt x="235" y="292"/>
                    </a:cubicBezTo>
                    <a:cubicBezTo>
                      <a:pt x="236" y="292"/>
                      <a:pt x="236" y="292"/>
                      <a:pt x="236" y="292"/>
                    </a:cubicBezTo>
                    <a:cubicBezTo>
                      <a:pt x="236" y="292"/>
                      <a:pt x="236" y="292"/>
                      <a:pt x="236" y="292"/>
                    </a:cubicBezTo>
                    <a:cubicBezTo>
                      <a:pt x="229" y="292"/>
                      <a:pt x="222" y="289"/>
                      <a:pt x="217" y="283"/>
                    </a:cubicBezTo>
                    <a:cubicBezTo>
                      <a:pt x="207" y="273"/>
                      <a:pt x="207" y="257"/>
                      <a:pt x="216" y="248"/>
                    </a:cubicBezTo>
                    <a:cubicBezTo>
                      <a:pt x="223" y="242"/>
                      <a:pt x="230" y="236"/>
                      <a:pt x="236" y="230"/>
                    </a:cubicBezTo>
                    <a:cubicBezTo>
                      <a:pt x="235" y="230"/>
                      <a:pt x="235" y="230"/>
                      <a:pt x="235" y="230"/>
                    </a:cubicBezTo>
                    <a:moveTo>
                      <a:pt x="132" y="116"/>
                    </a:moveTo>
                    <a:cubicBezTo>
                      <a:pt x="125" y="122"/>
                      <a:pt x="118" y="129"/>
                      <a:pt x="112" y="136"/>
                    </a:cubicBezTo>
                    <a:cubicBezTo>
                      <a:pt x="103" y="146"/>
                      <a:pt x="104" y="162"/>
                      <a:pt x="115" y="171"/>
                    </a:cubicBezTo>
                    <a:cubicBezTo>
                      <a:pt x="120" y="176"/>
                      <a:pt x="126" y="179"/>
                      <a:pt x="133" y="179"/>
                    </a:cubicBezTo>
                    <a:cubicBezTo>
                      <a:pt x="133" y="179"/>
                      <a:pt x="133" y="179"/>
                      <a:pt x="133" y="179"/>
                    </a:cubicBezTo>
                    <a:cubicBezTo>
                      <a:pt x="133" y="179"/>
                      <a:pt x="133" y="179"/>
                      <a:pt x="133" y="179"/>
                    </a:cubicBezTo>
                    <a:cubicBezTo>
                      <a:pt x="127" y="179"/>
                      <a:pt x="121" y="176"/>
                      <a:pt x="115" y="171"/>
                    </a:cubicBezTo>
                    <a:cubicBezTo>
                      <a:pt x="105" y="162"/>
                      <a:pt x="104" y="146"/>
                      <a:pt x="112" y="136"/>
                    </a:cubicBezTo>
                    <a:cubicBezTo>
                      <a:pt x="118" y="129"/>
                      <a:pt x="125" y="123"/>
                      <a:pt x="132" y="116"/>
                    </a:cubicBezTo>
                    <a:cubicBezTo>
                      <a:pt x="132" y="116"/>
                      <a:pt x="132" y="116"/>
                      <a:pt x="132" y="116"/>
                    </a:cubicBezTo>
                    <a:moveTo>
                      <a:pt x="28" y="0"/>
                    </a:moveTo>
                    <a:cubicBezTo>
                      <a:pt x="20" y="8"/>
                      <a:pt x="13" y="16"/>
                      <a:pt x="7" y="25"/>
                    </a:cubicBezTo>
                    <a:cubicBezTo>
                      <a:pt x="0" y="35"/>
                      <a:pt x="3" y="51"/>
                      <a:pt x="14" y="60"/>
                    </a:cubicBezTo>
                    <a:cubicBezTo>
                      <a:pt x="19" y="63"/>
                      <a:pt x="25" y="65"/>
                      <a:pt x="30" y="65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30" y="65"/>
                      <a:pt x="31" y="65"/>
                      <a:pt x="31" y="65"/>
                    </a:cubicBezTo>
                    <a:cubicBezTo>
                      <a:pt x="25" y="65"/>
                      <a:pt x="20" y="63"/>
                      <a:pt x="15" y="60"/>
                    </a:cubicBezTo>
                    <a:cubicBezTo>
                      <a:pt x="4" y="51"/>
                      <a:pt x="0" y="35"/>
                      <a:pt x="8" y="25"/>
                    </a:cubicBezTo>
                    <a:cubicBezTo>
                      <a:pt x="14" y="16"/>
                      <a:pt x="21" y="8"/>
                      <a:pt x="28" y="1"/>
                    </a:cubicBezTo>
                    <a:cubicBezTo>
                      <a:pt x="28" y="0"/>
                      <a:pt x="28" y="0"/>
                      <a:pt x="28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5" name="Freeform 710"/>
              <p:cNvSpPr>
                <a:spLocks/>
              </p:cNvSpPr>
              <p:nvPr/>
            </p:nvSpPr>
            <p:spPr bwMode="auto">
              <a:xfrm>
                <a:off x="461" y="2439"/>
                <a:ext cx="37" cy="95"/>
              </a:xfrm>
              <a:custGeom>
                <a:avLst/>
                <a:gdLst>
                  <a:gd name="T0" fmla="*/ 24 w 24"/>
                  <a:gd name="T1" fmla="*/ 0 h 60"/>
                  <a:gd name="T2" fmla="*/ 8 w 24"/>
                  <a:gd name="T3" fmla="*/ 20 h 60"/>
                  <a:gd name="T4" fmla="*/ 15 w 24"/>
                  <a:gd name="T5" fmla="*/ 55 h 60"/>
                  <a:gd name="T6" fmla="*/ 24 w 24"/>
                  <a:gd name="T7" fmla="*/ 60 h 60"/>
                  <a:gd name="T8" fmla="*/ 24 w 24"/>
                  <a:gd name="T9" fmla="*/ 59 h 60"/>
                  <a:gd name="T10" fmla="*/ 15 w 24"/>
                  <a:gd name="T11" fmla="*/ 55 h 60"/>
                  <a:gd name="T12" fmla="*/ 8 w 24"/>
                  <a:gd name="T13" fmla="*/ 20 h 60"/>
                  <a:gd name="T14" fmla="*/ 24 w 24"/>
                  <a:gd name="T15" fmla="*/ 1 h 60"/>
                  <a:gd name="T16" fmla="*/ 24 w 24"/>
                  <a:gd name="T1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60">
                    <a:moveTo>
                      <a:pt x="24" y="0"/>
                    </a:moveTo>
                    <a:cubicBezTo>
                      <a:pt x="18" y="6"/>
                      <a:pt x="13" y="13"/>
                      <a:pt x="8" y="20"/>
                    </a:cubicBezTo>
                    <a:cubicBezTo>
                      <a:pt x="0" y="30"/>
                      <a:pt x="3" y="46"/>
                      <a:pt x="15" y="55"/>
                    </a:cubicBezTo>
                    <a:cubicBezTo>
                      <a:pt x="18" y="57"/>
                      <a:pt x="21" y="59"/>
                      <a:pt x="24" y="60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21" y="58"/>
                      <a:pt x="18" y="57"/>
                      <a:pt x="15" y="55"/>
                    </a:cubicBezTo>
                    <a:cubicBezTo>
                      <a:pt x="4" y="46"/>
                      <a:pt x="1" y="30"/>
                      <a:pt x="8" y="20"/>
                    </a:cubicBezTo>
                    <a:cubicBezTo>
                      <a:pt x="13" y="13"/>
                      <a:pt x="18" y="7"/>
                      <a:pt x="24" y="1"/>
                    </a:cubicBezTo>
                    <a:cubicBezTo>
                      <a:pt x="24" y="0"/>
                      <a:pt x="24" y="0"/>
                      <a:pt x="24" y="0"/>
                    </a:cubicBezTo>
                  </a:path>
                </a:pathLst>
              </a:custGeom>
              <a:solidFill>
                <a:srgbClr val="D7D7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6" name="Freeform 711"/>
              <p:cNvSpPr>
                <a:spLocks noEditPoints="1"/>
              </p:cNvSpPr>
              <p:nvPr/>
            </p:nvSpPr>
            <p:spPr bwMode="auto">
              <a:xfrm>
                <a:off x="498" y="2433"/>
                <a:ext cx="11" cy="101"/>
              </a:xfrm>
              <a:custGeom>
                <a:avLst/>
                <a:gdLst>
                  <a:gd name="T0" fmla="*/ 0 w 7"/>
                  <a:gd name="T1" fmla="*/ 63 h 64"/>
                  <a:gd name="T2" fmla="*/ 0 w 7"/>
                  <a:gd name="T3" fmla="*/ 64 h 64"/>
                  <a:gd name="T4" fmla="*/ 7 w 7"/>
                  <a:gd name="T5" fmla="*/ 64 h 64"/>
                  <a:gd name="T6" fmla="*/ 7 w 7"/>
                  <a:gd name="T7" fmla="*/ 64 h 64"/>
                  <a:gd name="T8" fmla="*/ 7 w 7"/>
                  <a:gd name="T9" fmla="*/ 64 h 64"/>
                  <a:gd name="T10" fmla="*/ 0 w 7"/>
                  <a:gd name="T11" fmla="*/ 63 h 64"/>
                  <a:gd name="T12" fmla="*/ 4 w 7"/>
                  <a:gd name="T13" fmla="*/ 0 h 64"/>
                  <a:gd name="T14" fmla="*/ 0 w 7"/>
                  <a:gd name="T15" fmla="*/ 4 h 64"/>
                  <a:gd name="T16" fmla="*/ 0 w 7"/>
                  <a:gd name="T17" fmla="*/ 5 h 64"/>
                  <a:gd name="T18" fmla="*/ 4 w 7"/>
                  <a:gd name="T19" fmla="*/ 0 h 64"/>
                  <a:gd name="T20" fmla="*/ 4 w 7"/>
                  <a:gd name="T2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64">
                    <a:moveTo>
                      <a:pt x="0" y="63"/>
                    </a:moveTo>
                    <a:cubicBezTo>
                      <a:pt x="0" y="64"/>
                      <a:pt x="0" y="64"/>
                      <a:pt x="0" y="64"/>
                    </a:cubicBezTo>
                    <a:cubicBezTo>
                      <a:pt x="2" y="64"/>
                      <a:pt x="4" y="64"/>
                      <a:pt x="7" y="64"/>
                    </a:cubicBezTo>
                    <a:cubicBezTo>
                      <a:pt x="7" y="64"/>
                      <a:pt x="7" y="64"/>
                      <a:pt x="7" y="64"/>
                    </a:cubicBezTo>
                    <a:cubicBezTo>
                      <a:pt x="7" y="64"/>
                      <a:pt x="7" y="64"/>
                      <a:pt x="7" y="64"/>
                    </a:cubicBezTo>
                    <a:cubicBezTo>
                      <a:pt x="5" y="64"/>
                      <a:pt x="2" y="64"/>
                      <a:pt x="0" y="63"/>
                    </a:cubicBezTo>
                    <a:moveTo>
                      <a:pt x="4" y="0"/>
                    </a:moveTo>
                    <a:cubicBezTo>
                      <a:pt x="3" y="1"/>
                      <a:pt x="1" y="3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3"/>
                      <a:pt x="3" y="2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7" name="Freeform 712"/>
              <p:cNvSpPr>
                <a:spLocks/>
              </p:cNvSpPr>
              <p:nvPr/>
            </p:nvSpPr>
            <p:spPr bwMode="auto">
              <a:xfrm>
                <a:off x="1441" y="1354"/>
                <a:ext cx="11" cy="9"/>
              </a:xfrm>
              <a:custGeom>
                <a:avLst/>
                <a:gdLst>
                  <a:gd name="T0" fmla="*/ 11 w 11"/>
                  <a:gd name="T1" fmla="*/ 0 h 9"/>
                  <a:gd name="T2" fmla="*/ 9 w 11"/>
                  <a:gd name="T3" fmla="*/ 0 h 9"/>
                  <a:gd name="T4" fmla="*/ 0 w 11"/>
                  <a:gd name="T5" fmla="*/ 9 h 9"/>
                  <a:gd name="T6" fmla="*/ 0 w 11"/>
                  <a:gd name="T7" fmla="*/ 9 h 9"/>
                  <a:gd name="T8" fmla="*/ 11 w 11"/>
                  <a:gd name="T9" fmla="*/ 0 h 9"/>
                  <a:gd name="T10" fmla="*/ 11 w 11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9">
                    <a:moveTo>
                      <a:pt x="11" y="0"/>
                    </a:moveTo>
                    <a:lnTo>
                      <a:pt x="9" y="0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BFBB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8" name="Freeform 713"/>
              <p:cNvSpPr>
                <a:spLocks/>
              </p:cNvSpPr>
              <p:nvPr/>
            </p:nvSpPr>
            <p:spPr bwMode="auto">
              <a:xfrm>
                <a:off x="1441" y="1354"/>
                <a:ext cx="11" cy="9"/>
              </a:xfrm>
              <a:custGeom>
                <a:avLst/>
                <a:gdLst>
                  <a:gd name="T0" fmla="*/ 11 w 11"/>
                  <a:gd name="T1" fmla="*/ 0 h 9"/>
                  <a:gd name="T2" fmla="*/ 9 w 11"/>
                  <a:gd name="T3" fmla="*/ 0 h 9"/>
                  <a:gd name="T4" fmla="*/ 0 w 11"/>
                  <a:gd name="T5" fmla="*/ 9 h 9"/>
                  <a:gd name="T6" fmla="*/ 0 w 11"/>
                  <a:gd name="T7" fmla="*/ 9 h 9"/>
                  <a:gd name="T8" fmla="*/ 11 w 11"/>
                  <a:gd name="T9" fmla="*/ 0 h 9"/>
                  <a:gd name="T10" fmla="*/ 11 w 11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9">
                    <a:moveTo>
                      <a:pt x="11" y="0"/>
                    </a:moveTo>
                    <a:lnTo>
                      <a:pt x="9" y="0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1" y="0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9" name="Freeform 714"/>
              <p:cNvSpPr>
                <a:spLocks noEditPoints="1"/>
              </p:cNvSpPr>
              <p:nvPr/>
            </p:nvSpPr>
            <p:spPr bwMode="auto">
              <a:xfrm>
                <a:off x="619" y="2609"/>
                <a:ext cx="1006" cy="1042"/>
              </a:xfrm>
              <a:custGeom>
                <a:avLst/>
                <a:gdLst>
                  <a:gd name="T0" fmla="*/ 634 w 640"/>
                  <a:gd name="T1" fmla="*/ 657 h 663"/>
                  <a:gd name="T2" fmla="*/ 639 w 640"/>
                  <a:gd name="T3" fmla="*/ 663 h 663"/>
                  <a:gd name="T4" fmla="*/ 634 w 640"/>
                  <a:gd name="T5" fmla="*/ 657 h 663"/>
                  <a:gd name="T6" fmla="*/ 526 w 640"/>
                  <a:gd name="T7" fmla="*/ 580 h 663"/>
                  <a:gd name="T8" fmla="*/ 542 w 640"/>
                  <a:gd name="T9" fmla="*/ 626 h 663"/>
                  <a:gd name="T10" fmla="*/ 543 w 640"/>
                  <a:gd name="T11" fmla="*/ 626 h 663"/>
                  <a:gd name="T12" fmla="*/ 527 w 640"/>
                  <a:gd name="T13" fmla="*/ 580 h 663"/>
                  <a:gd name="T14" fmla="*/ 543 w 640"/>
                  <a:gd name="T15" fmla="*/ 569 h 663"/>
                  <a:gd name="T16" fmla="*/ 424 w 640"/>
                  <a:gd name="T17" fmla="*/ 468 h 663"/>
                  <a:gd name="T18" fmla="*/ 440 w 640"/>
                  <a:gd name="T19" fmla="*/ 515 h 663"/>
                  <a:gd name="T20" fmla="*/ 441 w 640"/>
                  <a:gd name="T21" fmla="*/ 515 h 663"/>
                  <a:gd name="T22" fmla="*/ 425 w 640"/>
                  <a:gd name="T23" fmla="*/ 468 h 663"/>
                  <a:gd name="T24" fmla="*/ 441 w 640"/>
                  <a:gd name="T25" fmla="*/ 457 h 663"/>
                  <a:gd name="T26" fmla="*/ 318 w 640"/>
                  <a:gd name="T27" fmla="*/ 357 h 663"/>
                  <a:gd name="T28" fmla="*/ 337 w 640"/>
                  <a:gd name="T29" fmla="*/ 403 h 663"/>
                  <a:gd name="T30" fmla="*/ 337 w 640"/>
                  <a:gd name="T31" fmla="*/ 403 h 663"/>
                  <a:gd name="T32" fmla="*/ 319 w 640"/>
                  <a:gd name="T33" fmla="*/ 357 h 663"/>
                  <a:gd name="T34" fmla="*/ 337 w 640"/>
                  <a:gd name="T35" fmla="*/ 342 h 663"/>
                  <a:gd name="T36" fmla="*/ 216 w 640"/>
                  <a:gd name="T37" fmla="*/ 247 h 663"/>
                  <a:gd name="T38" fmla="*/ 236 w 640"/>
                  <a:gd name="T39" fmla="*/ 291 h 663"/>
                  <a:gd name="T40" fmla="*/ 237 w 640"/>
                  <a:gd name="T41" fmla="*/ 291 h 663"/>
                  <a:gd name="T42" fmla="*/ 217 w 640"/>
                  <a:gd name="T43" fmla="*/ 247 h 663"/>
                  <a:gd name="T44" fmla="*/ 236 w 640"/>
                  <a:gd name="T45" fmla="*/ 229 h 663"/>
                  <a:gd name="T46" fmla="*/ 112 w 640"/>
                  <a:gd name="T47" fmla="*/ 135 h 663"/>
                  <a:gd name="T48" fmla="*/ 133 w 640"/>
                  <a:gd name="T49" fmla="*/ 178 h 663"/>
                  <a:gd name="T50" fmla="*/ 134 w 640"/>
                  <a:gd name="T51" fmla="*/ 178 h 663"/>
                  <a:gd name="T52" fmla="*/ 113 w 640"/>
                  <a:gd name="T53" fmla="*/ 135 h 663"/>
                  <a:gd name="T54" fmla="*/ 132 w 640"/>
                  <a:gd name="T55" fmla="*/ 115 h 663"/>
                  <a:gd name="T56" fmla="*/ 8 w 640"/>
                  <a:gd name="T57" fmla="*/ 24 h 663"/>
                  <a:gd name="T58" fmla="*/ 31 w 640"/>
                  <a:gd name="T59" fmla="*/ 64 h 663"/>
                  <a:gd name="T60" fmla="*/ 31 w 640"/>
                  <a:gd name="T61" fmla="*/ 64 h 663"/>
                  <a:gd name="T62" fmla="*/ 8 w 640"/>
                  <a:gd name="T63" fmla="*/ 24 h 663"/>
                  <a:gd name="T64" fmla="*/ 28 w 640"/>
                  <a:gd name="T65" fmla="*/ 0 h 6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40" h="663">
                    <a:moveTo>
                      <a:pt x="634" y="657"/>
                    </a:moveTo>
                    <a:cubicBezTo>
                      <a:pt x="634" y="657"/>
                      <a:pt x="634" y="657"/>
                      <a:pt x="634" y="657"/>
                    </a:cubicBezTo>
                    <a:cubicBezTo>
                      <a:pt x="639" y="662"/>
                      <a:pt x="639" y="662"/>
                      <a:pt x="639" y="662"/>
                    </a:cubicBezTo>
                    <a:cubicBezTo>
                      <a:pt x="639" y="663"/>
                      <a:pt x="639" y="663"/>
                      <a:pt x="639" y="663"/>
                    </a:cubicBezTo>
                    <a:cubicBezTo>
                      <a:pt x="640" y="662"/>
                      <a:pt x="640" y="662"/>
                      <a:pt x="640" y="662"/>
                    </a:cubicBezTo>
                    <a:cubicBezTo>
                      <a:pt x="634" y="657"/>
                      <a:pt x="634" y="657"/>
                      <a:pt x="634" y="657"/>
                    </a:cubicBezTo>
                    <a:moveTo>
                      <a:pt x="543" y="569"/>
                    </a:moveTo>
                    <a:cubicBezTo>
                      <a:pt x="537" y="573"/>
                      <a:pt x="532" y="577"/>
                      <a:pt x="526" y="580"/>
                    </a:cubicBezTo>
                    <a:cubicBezTo>
                      <a:pt x="515" y="586"/>
                      <a:pt x="512" y="601"/>
                      <a:pt x="520" y="613"/>
                    </a:cubicBezTo>
                    <a:cubicBezTo>
                      <a:pt x="525" y="621"/>
                      <a:pt x="534" y="626"/>
                      <a:pt x="542" y="626"/>
                    </a:cubicBezTo>
                    <a:cubicBezTo>
                      <a:pt x="542" y="626"/>
                      <a:pt x="543" y="626"/>
                      <a:pt x="543" y="626"/>
                    </a:cubicBezTo>
                    <a:cubicBezTo>
                      <a:pt x="543" y="626"/>
                      <a:pt x="543" y="626"/>
                      <a:pt x="543" y="626"/>
                    </a:cubicBezTo>
                    <a:cubicBezTo>
                      <a:pt x="534" y="626"/>
                      <a:pt x="525" y="621"/>
                      <a:pt x="520" y="613"/>
                    </a:cubicBezTo>
                    <a:cubicBezTo>
                      <a:pt x="513" y="601"/>
                      <a:pt x="516" y="586"/>
                      <a:pt x="527" y="580"/>
                    </a:cubicBezTo>
                    <a:cubicBezTo>
                      <a:pt x="532" y="577"/>
                      <a:pt x="538" y="573"/>
                      <a:pt x="543" y="569"/>
                    </a:cubicBezTo>
                    <a:cubicBezTo>
                      <a:pt x="543" y="569"/>
                      <a:pt x="543" y="569"/>
                      <a:pt x="543" y="569"/>
                    </a:cubicBezTo>
                    <a:moveTo>
                      <a:pt x="441" y="457"/>
                    </a:moveTo>
                    <a:cubicBezTo>
                      <a:pt x="436" y="461"/>
                      <a:pt x="430" y="465"/>
                      <a:pt x="424" y="468"/>
                    </a:cubicBezTo>
                    <a:cubicBezTo>
                      <a:pt x="413" y="475"/>
                      <a:pt x="410" y="490"/>
                      <a:pt x="418" y="502"/>
                    </a:cubicBezTo>
                    <a:cubicBezTo>
                      <a:pt x="423" y="510"/>
                      <a:pt x="432" y="515"/>
                      <a:pt x="440" y="515"/>
                    </a:cubicBezTo>
                    <a:cubicBezTo>
                      <a:pt x="440" y="515"/>
                      <a:pt x="440" y="515"/>
                      <a:pt x="441" y="515"/>
                    </a:cubicBezTo>
                    <a:cubicBezTo>
                      <a:pt x="441" y="515"/>
                      <a:pt x="441" y="515"/>
                      <a:pt x="441" y="515"/>
                    </a:cubicBezTo>
                    <a:cubicBezTo>
                      <a:pt x="432" y="515"/>
                      <a:pt x="423" y="510"/>
                      <a:pt x="418" y="502"/>
                    </a:cubicBezTo>
                    <a:cubicBezTo>
                      <a:pt x="411" y="490"/>
                      <a:pt x="414" y="475"/>
                      <a:pt x="425" y="468"/>
                    </a:cubicBezTo>
                    <a:cubicBezTo>
                      <a:pt x="431" y="465"/>
                      <a:pt x="436" y="462"/>
                      <a:pt x="442" y="457"/>
                    </a:cubicBezTo>
                    <a:cubicBezTo>
                      <a:pt x="441" y="457"/>
                      <a:pt x="441" y="457"/>
                      <a:pt x="441" y="457"/>
                    </a:cubicBezTo>
                    <a:moveTo>
                      <a:pt x="337" y="342"/>
                    </a:moveTo>
                    <a:cubicBezTo>
                      <a:pt x="331" y="347"/>
                      <a:pt x="325" y="353"/>
                      <a:pt x="318" y="357"/>
                    </a:cubicBezTo>
                    <a:cubicBezTo>
                      <a:pt x="308" y="365"/>
                      <a:pt x="307" y="380"/>
                      <a:pt x="316" y="392"/>
                    </a:cubicBezTo>
                    <a:cubicBezTo>
                      <a:pt x="321" y="399"/>
                      <a:pt x="329" y="403"/>
                      <a:pt x="337" y="403"/>
                    </a:cubicBezTo>
                    <a:cubicBezTo>
                      <a:pt x="337" y="403"/>
                      <a:pt x="337" y="403"/>
                      <a:pt x="337" y="403"/>
                    </a:cubicBezTo>
                    <a:cubicBezTo>
                      <a:pt x="337" y="403"/>
                      <a:pt x="337" y="403"/>
                      <a:pt x="337" y="403"/>
                    </a:cubicBezTo>
                    <a:cubicBezTo>
                      <a:pt x="329" y="403"/>
                      <a:pt x="322" y="399"/>
                      <a:pt x="316" y="392"/>
                    </a:cubicBezTo>
                    <a:cubicBezTo>
                      <a:pt x="307" y="380"/>
                      <a:pt x="309" y="365"/>
                      <a:pt x="319" y="357"/>
                    </a:cubicBezTo>
                    <a:cubicBezTo>
                      <a:pt x="325" y="353"/>
                      <a:pt x="331" y="348"/>
                      <a:pt x="338" y="342"/>
                    </a:cubicBezTo>
                    <a:cubicBezTo>
                      <a:pt x="337" y="342"/>
                      <a:pt x="337" y="342"/>
                      <a:pt x="337" y="342"/>
                    </a:cubicBezTo>
                    <a:moveTo>
                      <a:pt x="236" y="229"/>
                    </a:moveTo>
                    <a:cubicBezTo>
                      <a:pt x="230" y="235"/>
                      <a:pt x="223" y="241"/>
                      <a:pt x="216" y="247"/>
                    </a:cubicBezTo>
                    <a:cubicBezTo>
                      <a:pt x="207" y="256"/>
                      <a:pt x="207" y="272"/>
                      <a:pt x="217" y="282"/>
                    </a:cubicBezTo>
                    <a:cubicBezTo>
                      <a:pt x="222" y="288"/>
                      <a:pt x="229" y="291"/>
                      <a:pt x="236" y="291"/>
                    </a:cubicBezTo>
                    <a:cubicBezTo>
                      <a:pt x="236" y="291"/>
                      <a:pt x="236" y="291"/>
                      <a:pt x="236" y="291"/>
                    </a:cubicBezTo>
                    <a:cubicBezTo>
                      <a:pt x="236" y="291"/>
                      <a:pt x="237" y="291"/>
                      <a:pt x="237" y="291"/>
                    </a:cubicBezTo>
                    <a:cubicBezTo>
                      <a:pt x="230" y="291"/>
                      <a:pt x="223" y="288"/>
                      <a:pt x="217" y="282"/>
                    </a:cubicBezTo>
                    <a:cubicBezTo>
                      <a:pt x="207" y="272"/>
                      <a:pt x="207" y="256"/>
                      <a:pt x="217" y="247"/>
                    </a:cubicBezTo>
                    <a:cubicBezTo>
                      <a:pt x="224" y="241"/>
                      <a:pt x="230" y="235"/>
                      <a:pt x="236" y="230"/>
                    </a:cubicBezTo>
                    <a:cubicBezTo>
                      <a:pt x="236" y="229"/>
                      <a:pt x="236" y="229"/>
                      <a:pt x="236" y="229"/>
                    </a:cubicBezTo>
                    <a:moveTo>
                      <a:pt x="132" y="115"/>
                    </a:moveTo>
                    <a:cubicBezTo>
                      <a:pt x="125" y="122"/>
                      <a:pt x="118" y="128"/>
                      <a:pt x="112" y="135"/>
                    </a:cubicBezTo>
                    <a:cubicBezTo>
                      <a:pt x="104" y="145"/>
                      <a:pt x="105" y="161"/>
                      <a:pt x="115" y="170"/>
                    </a:cubicBezTo>
                    <a:cubicBezTo>
                      <a:pt x="121" y="175"/>
                      <a:pt x="127" y="178"/>
                      <a:pt x="133" y="178"/>
                    </a:cubicBezTo>
                    <a:cubicBezTo>
                      <a:pt x="133" y="178"/>
                      <a:pt x="134" y="178"/>
                      <a:pt x="134" y="178"/>
                    </a:cubicBezTo>
                    <a:cubicBezTo>
                      <a:pt x="134" y="178"/>
                      <a:pt x="134" y="178"/>
                      <a:pt x="134" y="178"/>
                    </a:cubicBezTo>
                    <a:cubicBezTo>
                      <a:pt x="128" y="178"/>
                      <a:pt x="121" y="175"/>
                      <a:pt x="116" y="170"/>
                    </a:cubicBezTo>
                    <a:cubicBezTo>
                      <a:pt x="106" y="161"/>
                      <a:pt x="104" y="145"/>
                      <a:pt x="113" y="135"/>
                    </a:cubicBezTo>
                    <a:cubicBezTo>
                      <a:pt x="119" y="129"/>
                      <a:pt x="126" y="122"/>
                      <a:pt x="132" y="115"/>
                    </a:cubicBezTo>
                    <a:cubicBezTo>
                      <a:pt x="132" y="115"/>
                      <a:pt x="132" y="115"/>
                      <a:pt x="132" y="115"/>
                    </a:cubicBezTo>
                    <a:moveTo>
                      <a:pt x="28" y="0"/>
                    </a:moveTo>
                    <a:cubicBezTo>
                      <a:pt x="21" y="7"/>
                      <a:pt x="14" y="15"/>
                      <a:pt x="8" y="24"/>
                    </a:cubicBezTo>
                    <a:cubicBezTo>
                      <a:pt x="0" y="34"/>
                      <a:pt x="4" y="50"/>
                      <a:pt x="15" y="59"/>
                    </a:cubicBezTo>
                    <a:cubicBezTo>
                      <a:pt x="20" y="62"/>
                      <a:pt x="25" y="64"/>
                      <a:pt x="31" y="64"/>
                    </a:cubicBezTo>
                    <a:cubicBezTo>
                      <a:pt x="31" y="64"/>
                      <a:pt x="31" y="64"/>
                      <a:pt x="31" y="64"/>
                    </a:cubicBezTo>
                    <a:cubicBezTo>
                      <a:pt x="31" y="64"/>
                      <a:pt x="31" y="64"/>
                      <a:pt x="31" y="64"/>
                    </a:cubicBezTo>
                    <a:cubicBezTo>
                      <a:pt x="26" y="64"/>
                      <a:pt x="20" y="62"/>
                      <a:pt x="16" y="59"/>
                    </a:cubicBezTo>
                    <a:cubicBezTo>
                      <a:pt x="4" y="50"/>
                      <a:pt x="1" y="34"/>
                      <a:pt x="8" y="24"/>
                    </a:cubicBezTo>
                    <a:cubicBezTo>
                      <a:pt x="14" y="16"/>
                      <a:pt x="21" y="8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0" name="Freeform 715"/>
              <p:cNvSpPr>
                <a:spLocks/>
              </p:cNvSpPr>
              <p:nvPr/>
            </p:nvSpPr>
            <p:spPr bwMode="auto">
              <a:xfrm>
                <a:off x="462" y="2441"/>
                <a:ext cx="36" cy="91"/>
              </a:xfrm>
              <a:custGeom>
                <a:avLst/>
                <a:gdLst>
                  <a:gd name="T0" fmla="*/ 23 w 23"/>
                  <a:gd name="T1" fmla="*/ 0 h 58"/>
                  <a:gd name="T2" fmla="*/ 7 w 23"/>
                  <a:gd name="T3" fmla="*/ 19 h 58"/>
                  <a:gd name="T4" fmla="*/ 14 w 23"/>
                  <a:gd name="T5" fmla="*/ 54 h 58"/>
                  <a:gd name="T6" fmla="*/ 23 w 23"/>
                  <a:gd name="T7" fmla="*/ 58 h 58"/>
                  <a:gd name="T8" fmla="*/ 23 w 23"/>
                  <a:gd name="T9" fmla="*/ 58 h 58"/>
                  <a:gd name="T10" fmla="*/ 15 w 23"/>
                  <a:gd name="T11" fmla="*/ 54 h 58"/>
                  <a:gd name="T12" fmla="*/ 8 w 23"/>
                  <a:gd name="T13" fmla="*/ 19 h 58"/>
                  <a:gd name="T14" fmla="*/ 23 w 23"/>
                  <a:gd name="T15" fmla="*/ 0 h 58"/>
                  <a:gd name="T16" fmla="*/ 23 w 23"/>
                  <a:gd name="T1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58">
                    <a:moveTo>
                      <a:pt x="23" y="0"/>
                    </a:moveTo>
                    <a:cubicBezTo>
                      <a:pt x="17" y="6"/>
                      <a:pt x="12" y="12"/>
                      <a:pt x="7" y="19"/>
                    </a:cubicBezTo>
                    <a:cubicBezTo>
                      <a:pt x="0" y="29"/>
                      <a:pt x="3" y="45"/>
                      <a:pt x="14" y="54"/>
                    </a:cubicBezTo>
                    <a:cubicBezTo>
                      <a:pt x="17" y="56"/>
                      <a:pt x="20" y="57"/>
                      <a:pt x="23" y="58"/>
                    </a:cubicBezTo>
                    <a:cubicBezTo>
                      <a:pt x="23" y="58"/>
                      <a:pt x="23" y="58"/>
                      <a:pt x="23" y="58"/>
                    </a:cubicBezTo>
                    <a:cubicBezTo>
                      <a:pt x="20" y="57"/>
                      <a:pt x="17" y="56"/>
                      <a:pt x="15" y="54"/>
                    </a:cubicBezTo>
                    <a:cubicBezTo>
                      <a:pt x="4" y="45"/>
                      <a:pt x="0" y="29"/>
                      <a:pt x="8" y="19"/>
                    </a:cubicBezTo>
                    <a:cubicBezTo>
                      <a:pt x="12" y="12"/>
                      <a:pt x="18" y="6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D7D7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1" name="Freeform 716"/>
              <p:cNvSpPr>
                <a:spLocks noEditPoints="1"/>
              </p:cNvSpPr>
              <p:nvPr/>
            </p:nvSpPr>
            <p:spPr bwMode="auto">
              <a:xfrm>
                <a:off x="498" y="2433"/>
                <a:ext cx="13" cy="101"/>
              </a:xfrm>
              <a:custGeom>
                <a:avLst/>
                <a:gdLst>
                  <a:gd name="T0" fmla="*/ 0 w 8"/>
                  <a:gd name="T1" fmla="*/ 63 h 64"/>
                  <a:gd name="T2" fmla="*/ 0 w 8"/>
                  <a:gd name="T3" fmla="*/ 63 h 64"/>
                  <a:gd name="T4" fmla="*/ 7 w 8"/>
                  <a:gd name="T5" fmla="*/ 64 h 64"/>
                  <a:gd name="T6" fmla="*/ 7 w 8"/>
                  <a:gd name="T7" fmla="*/ 64 h 64"/>
                  <a:gd name="T8" fmla="*/ 8 w 8"/>
                  <a:gd name="T9" fmla="*/ 64 h 64"/>
                  <a:gd name="T10" fmla="*/ 0 w 8"/>
                  <a:gd name="T11" fmla="*/ 63 h 64"/>
                  <a:gd name="T12" fmla="*/ 4 w 8"/>
                  <a:gd name="T13" fmla="*/ 0 h 64"/>
                  <a:gd name="T14" fmla="*/ 0 w 8"/>
                  <a:gd name="T15" fmla="*/ 5 h 64"/>
                  <a:gd name="T16" fmla="*/ 0 w 8"/>
                  <a:gd name="T17" fmla="*/ 5 h 64"/>
                  <a:gd name="T18" fmla="*/ 4 w 8"/>
                  <a:gd name="T19" fmla="*/ 1 h 64"/>
                  <a:gd name="T20" fmla="*/ 4 w 8"/>
                  <a:gd name="T2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64">
                    <a:moveTo>
                      <a:pt x="0" y="63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2" y="64"/>
                      <a:pt x="5" y="64"/>
                      <a:pt x="7" y="64"/>
                    </a:cubicBezTo>
                    <a:cubicBezTo>
                      <a:pt x="7" y="64"/>
                      <a:pt x="7" y="64"/>
                      <a:pt x="7" y="64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5" y="64"/>
                      <a:pt x="3" y="64"/>
                      <a:pt x="0" y="63"/>
                    </a:cubicBezTo>
                    <a:moveTo>
                      <a:pt x="4" y="0"/>
                    </a:moveTo>
                    <a:cubicBezTo>
                      <a:pt x="3" y="2"/>
                      <a:pt x="1" y="3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4"/>
                      <a:pt x="3" y="2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2" name="Freeform 717"/>
              <p:cNvSpPr>
                <a:spLocks/>
              </p:cNvSpPr>
              <p:nvPr/>
            </p:nvSpPr>
            <p:spPr bwMode="auto">
              <a:xfrm>
                <a:off x="1441" y="1354"/>
                <a:ext cx="13" cy="9"/>
              </a:xfrm>
              <a:custGeom>
                <a:avLst/>
                <a:gdLst>
                  <a:gd name="T0" fmla="*/ 11 w 13"/>
                  <a:gd name="T1" fmla="*/ 0 h 9"/>
                  <a:gd name="T2" fmla="*/ 11 w 13"/>
                  <a:gd name="T3" fmla="*/ 0 h 9"/>
                  <a:gd name="T4" fmla="*/ 0 w 13"/>
                  <a:gd name="T5" fmla="*/ 9 h 9"/>
                  <a:gd name="T6" fmla="*/ 2 w 13"/>
                  <a:gd name="T7" fmla="*/ 9 h 9"/>
                  <a:gd name="T8" fmla="*/ 13 w 13"/>
                  <a:gd name="T9" fmla="*/ 0 h 9"/>
                  <a:gd name="T10" fmla="*/ 11 w 13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9">
                    <a:moveTo>
                      <a:pt x="11" y="0"/>
                    </a:moveTo>
                    <a:lnTo>
                      <a:pt x="11" y="0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13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BFBB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3" name="Freeform 718"/>
              <p:cNvSpPr>
                <a:spLocks/>
              </p:cNvSpPr>
              <p:nvPr/>
            </p:nvSpPr>
            <p:spPr bwMode="auto">
              <a:xfrm>
                <a:off x="1441" y="1354"/>
                <a:ext cx="13" cy="9"/>
              </a:xfrm>
              <a:custGeom>
                <a:avLst/>
                <a:gdLst>
                  <a:gd name="T0" fmla="*/ 11 w 13"/>
                  <a:gd name="T1" fmla="*/ 0 h 9"/>
                  <a:gd name="T2" fmla="*/ 11 w 13"/>
                  <a:gd name="T3" fmla="*/ 0 h 9"/>
                  <a:gd name="T4" fmla="*/ 0 w 13"/>
                  <a:gd name="T5" fmla="*/ 9 h 9"/>
                  <a:gd name="T6" fmla="*/ 2 w 13"/>
                  <a:gd name="T7" fmla="*/ 9 h 9"/>
                  <a:gd name="T8" fmla="*/ 13 w 13"/>
                  <a:gd name="T9" fmla="*/ 0 h 9"/>
                  <a:gd name="T10" fmla="*/ 11 w 13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9">
                    <a:moveTo>
                      <a:pt x="11" y="0"/>
                    </a:moveTo>
                    <a:lnTo>
                      <a:pt x="11" y="0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13" y="0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4" name="Freeform 719"/>
              <p:cNvSpPr>
                <a:spLocks noEditPoints="1"/>
              </p:cNvSpPr>
              <p:nvPr/>
            </p:nvSpPr>
            <p:spPr bwMode="auto">
              <a:xfrm>
                <a:off x="621" y="2609"/>
                <a:ext cx="1004" cy="1042"/>
              </a:xfrm>
              <a:custGeom>
                <a:avLst/>
                <a:gdLst>
                  <a:gd name="T0" fmla="*/ 633 w 639"/>
                  <a:gd name="T1" fmla="*/ 657 h 663"/>
                  <a:gd name="T2" fmla="*/ 639 w 639"/>
                  <a:gd name="T3" fmla="*/ 663 h 663"/>
                  <a:gd name="T4" fmla="*/ 634 w 639"/>
                  <a:gd name="T5" fmla="*/ 656 h 663"/>
                  <a:gd name="T6" fmla="*/ 526 w 639"/>
                  <a:gd name="T7" fmla="*/ 580 h 663"/>
                  <a:gd name="T8" fmla="*/ 542 w 639"/>
                  <a:gd name="T9" fmla="*/ 626 h 663"/>
                  <a:gd name="T10" fmla="*/ 543 w 639"/>
                  <a:gd name="T11" fmla="*/ 626 h 663"/>
                  <a:gd name="T12" fmla="*/ 527 w 639"/>
                  <a:gd name="T13" fmla="*/ 580 h 663"/>
                  <a:gd name="T14" fmla="*/ 542 w 639"/>
                  <a:gd name="T15" fmla="*/ 569 h 663"/>
                  <a:gd name="T16" fmla="*/ 424 w 639"/>
                  <a:gd name="T17" fmla="*/ 468 h 663"/>
                  <a:gd name="T18" fmla="*/ 440 w 639"/>
                  <a:gd name="T19" fmla="*/ 515 h 663"/>
                  <a:gd name="T20" fmla="*/ 441 w 639"/>
                  <a:gd name="T21" fmla="*/ 515 h 663"/>
                  <a:gd name="T22" fmla="*/ 425 w 639"/>
                  <a:gd name="T23" fmla="*/ 468 h 663"/>
                  <a:gd name="T24" fmla="*/ 441 w 639"/>
                  <a:gd name="T25" fmla="*/ 457 h 663"/>
                  <a:gd name="T26" fmla="*/ 318 w 639"/>
                  <a:gd name="T27" fmla="*/ 357 h 663"/>
                  <a:gd name="T28" fmla="*/ 336 w 639"/>
                  <a:gd name="T29" fmla="*/ 403 h 663"/>
                  <a:gd name="T30" fmla="*/ 337 w 639"/>
                  <a:gd name="T31" fmla="*/ 403 h 663"/>
                  <a:gd name="T32" fmla="*/ 319 w 639"/>
                  <a:gd name="T33" fmla="*/ 357 h 663"/>
                  <a:gd name="T34" fmla="*/ 337 w 639"/>
                  <a:gd name="T35" fmla="*/ 342 h 663"/>
                  <a:gd name="T36" fmla="*/ 216 w 639"/>
                  <a:gd name="T37" fmla="*/ 247 h 663"/>
                  <a:gd name="T38" fmla="*/ 236 w 639"/>
                  <a:gd name="T39" fmla="*/ 291 h 663"/>
                  <a:gd name="T40" fmla="*/ 236 w 639"/>
                  <a:gd name="T41" fmla="*/ 291 h 663"/>
                  <a:gd name="T42" fmla="*/ 216 w 639"/>
                  <a:gd name="T43" fmla="*/ 247 h 663"/>
                  <a:gd name="T44" fmla="*/ 235 w 639"/>
                  <a:gd name="T45" fmla="*/ 230 h 663"/>
                  <a:gd name="T46" fmla="*/ 112 w 639"/>
                  <a:gd name="T47" fmla="*/ 135 h 663"/>
                  <a:gd name="T48" fmla="*/ 133 w 639"/>
                  <a:gd name="T49" fmla="*/ 178 h 663"/>
                  <a:gd name="T50" fmla="*/ 134 w 639"/>
                  <a:gd name="T51" fmla="*/ 178 h 663"/>
                  <a:gd name="T52" fmla="*/ 112 w 639"/>
                  <a:gd name="T53" fmla="*/ 135 h 663"/>
                  <a:gd name="T54" fmla="*/ 131 w 639"/>
                  <a:gd name="T55" fmla="*/ 115 h 663"/>
                  <a:gd name="T56" fmla="*/ 7 w 639"/>
                  <a:gd name="T57" fmla="*/ 24 h 663"/>
                  <a:gd name="T58" fmla="*/ 30 w 639"/>
                  <a:gd name="T59" fmla="*/ 64 h 663"/>
                  <a:gd name="T60" fmla="*/ 31 w 639"/>
                  <a:gd name="T61" fmla="*/ 64 h 663"/>
                  <a:gd name="T62" fmla="*/ 8 w 639"/>
                  <a:gd name="T63" fmla="*/ 24 h 663"/>
                  <a:gd name="T64" fmla="*/ 27 w 639"/>
                  <a:gd name="T65" fmla="*/ 0 h 6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39" h="663">
                    <a:moveTo>
                      <a:pt x="634" y="656"/>
                    </a:moveTo>
                    <a:cubicBezTo>
                      <a:pt x="633" y="657"/>
                      <a:pt x="633" y="657"/>
                      <a:pt x="633" y="657"/>
                    </a:cubicBezTo>
                    <a:cubicBezTo>
                      <a:pt x="639" y="662"/>
                      <a:pt x="639" y="662"/>
                      <a:pt x="639" y="662"/>
                    </a:cubicBezTo>
                    <a:cubicBezTo>
                      <a:pt x="639" y="663"/>
                      <a:pt x="639" y="663"/>
                      <a:pt x="639" y="663"/>
                    </a:cubicBezTo>
                    <a:cubicBezTo>
                      <a:pt x="639" y="662"/>
                      <a:pt x="639" y="662"/>
                      <a:pt x="639" y="662"/>
                    </a:cubicBezTo>
                    <a:cubicBezTo>
                      <a:pt x="634" y="656"/>
                      <a:pt x="634" y="656"/>
                      <a:pt x="634" y="656"/>
                    </a:cubicBezTo>
                    <a:moveTo>
                      <a:pt x="542" y="569"/>
                    </a:moveTo>
                    <a:cubicBezTo>
                      <a:pt x="537" y="573"/>
                      <a:pt x="531" y="577"/>
                      <a:pt x="526" y="580"/>
                    </a:cubicBezTo>
                    <a:cubicBezTo>
                      <a:pt x="515" y="586"/>
                      <a:pt x="512" y="601"/>
                      <a:pt x="519" y="613"/>
                    </a:cubicBezTo>
                    <a:cubicBezTo>
                      <a:pt x="524" y="621"/>
                      <a:pt x="533" y="626"/>
                      <a:pt x="542" y="626"/>
                    </a:cubicBezTo>
                    <a:cubicBezTo>
                      <a:pt x="542" y="626"/>
                      <a:pt x="542" y="626"/>
                      <a:pt x="542" y="626"/>
                    </a:cubicBezTo>
                    <a:cubicBezTo>
                      <a:pt x="542" y="626"/>
                      <a:pt x="543" y="626"/>
                      <a:pt x="543" y="626"/>
                    </a:cubicBezTo>
                    <a:cubicBezTo>
                      <a:pt x="534" y="626"/>
                      <a:pt x="525" y="621"/>
                      <a:pt x="520" y="613"/>
                    </a:cubicBezTo>
                    <a:cubicBezTo>
                      <a:pt x="512" y="601"/>
                      <a:pt x="515" y="586"/>
                      <a:pt x="527" y="580"/>
                    </a:cubicBezTo>
                    <a:cubicBezTo>
                      <a:pt x="532" y="577"/>
                      <a:pt x="537" y="573"/>
                      <a:pt x="542" y="570"/>
                    </a:cubicBezTo>
                    <a:cubicBezTo>
                      <a:pt x="542" y="569"/>
                      <a:pt x="542" y="569"/>
                      <a:pt x="542" y="569"/>
                    </a:cubicBezTo>
                    <a:moveTo>
                      <a:pt x="441" y="457"/>
                    </a:moveTo>
                    <a:cubicBezTo>
                      <a:pt x="435" y="462"/>
                      <a:pt x="430" y="465"/>
                      <a:pt x="424" y="468"/>
                    </a:cubicBezTo>
                    <a:cubicBezTo>
                      <a:pt x="413" y="475"/>
                      <a:pt x="410" y="490"/>
                      <a:pt x="417" y="502"/>
                    </a:cubicBezTo>
                    <a:cubicBezTo>
                      <a:pt x="422" y="510"/>
                      <a:pt x="431" y="515"/>
                      <a:pt x="440" y="515"/>
                    </a:cubicBezTo>
                    <a:cubicBezTo>
                      <a:pt x="440" y="515"/>
                      <a:pt x="440" y="515"/>
                      <a:pt x="440" y="515"/>
                    </a:cubicBezTo>
                    <a:cubicBezTo>
                      <a:pt x="440" y="515"/>
                      <a:pt x="440" y="515"/>
                      <a:pt x="441" y="515"/>
                    </a:cubicBezTo>
                    <a:cubicBezTo>
                      <a:pt x="432" y="515"/>
                      <a:pt x="423" y="510"/>
                      <a:pt x="418" y="502"/>
                    </a:cubicBezTo>
                    <a:cubicBezTo>
                      <a:pt x="410" y="490"/>
                      <a:pt x="413" y="475"/>
                      <a:pt x="425" y="468"/>
                    </a:cubicBezTo>
                    <a:cubicBezTo>
                      <a:pt x="430" y="465"/>
                      <a:pt x="436" y="462"/>
                      <a:pt x="441" y="458"/>
                    </a:cubicBezTo>
                    <a:cubicBezTo>
                      <a:pt x="441" y="457"/>
                      <a:pt x="441" y="457"/>
                      <a:pt x="441" y="457"/>
                    </a:cubicBezTo>
                    <a:moveTo>
                      <a:pt x="337" y="342"/>
                    </a:moveTo>
                    <a:cubicBezTo>
                      <a:pt x="330" y="348"/>
                      <a:pt x="324" y="353"/>
                      <a:pt x="318" y="357"/>
                    </a:cubicBezTo>
                    <a:cubicBezTo>
                      <a:pt x="308" y="365"/>
                      <a:pt x="306" y="380"/>
                      <a:pt x="315" y="392"/>
                    </a:cubicBezTo>
                    <a:cubicBezTo>
                      <a:pt x="321" y="399"/>
                      <a:pt x="328" y="403"/>
                      <a:pt x="336" y="403"/>
                    </a:cubicBezTo>
                    <a:cubicBezTo>
                      <a:pt x="336" y="403"/>
                      <a:pt x="336" y="403"/>
                      <a:pt x="337" y="403"/>
                    </a:cubicBezTo>
                    <a:cubicBezTo>
                      <a:pt x="337" y="403"/>
                      <a:pt x="337" y="403"/>
                      <a:pt x="337" y="403"/>
                    </a:cubicBezTo>
                    <a:cubicBezTo>
                      <a:pt x="329" y="403"/>
                      <a:pt x="321" y="399"/>
                      <a:pt x="316" y="392"/>
                    </a:cubicBezTo>
                    <a:cubicBezTo>
                      <a:pt x="307" y="380"/>
                      <a:pt x="308" y="365"/>
                      <a:pt x="319" y="357"/>
                    </a:cubicBezTo>
                    <a:cubicBezTo>
                      <a:pt x="325" y="353"/>
                      <a:pt x="331" y="348"/>
                      <a:pt x="337" y="343"/>
                    </a:cubicBezTo>
                    <a:cubicBezTo>
                      <a:pt x="337" y="342"/>
                      <a:pt x="337" y="342"/>
                      <a:pt x="337" y="342"/>
                    </a:cubicBezTo>
                    <a:moveTo>
                      <a:pt x="235" y="230"/>
                    </a:moveTo>
                    <a:cubicBezTo>
                      <a:pt x="229" y="235"/>
                      <a:pt x="223" y="241"/>
                      <a:pt x="216" y="247"/>
                    </a:cubicBezTo>
                    <a:cubicBezTo>
                      <a:pt x="206" y="256"/>
                      <a:pt x="206" y="272"/>
                      <a:pt x="216" y="282"/>
                    </a:cubicBezTo>
                    <a:cubicBezTo>
                      <a:pt x="222" y="288"/>
                      <a:pt x="229" y="291"/>
                      <a:pt x="236" y="291"/>
                    </a:cubicBezTo>
                    <a:cubicBezTo>
                      <a:pt x="236" y="291"/>
                      <a:pt x="236" y="291"/>
                      <a:pt x="236" y="291"/>
                    </a:cubicBezTo>
                    <a:cubicBezTo>
                      <a:pt x="236" y="291"/>
                      <a:pt x="236" y="291"/>
                      <a:pt x="236" y="291"/>
                    </a:cubicBezTo>
                    <a:cubicBezTo>
                      <a:pt x="229" y="291"/>
                      <a:pt x="222" y="288"/>
                      <a:pt x="217" y="282"/>
                    </a:cubicBezTo>
                    <a:cubicBezTo>
                      <a:pt x="207" y="272"/>
                      <a:pt x="207" y="256"/>
                      <a:pt x="216" y="247"/>
                    </a:cubicBezTo>
                    <a:cubicBezTo>
                      <a:pt x="223" y="241"/>
                      <a:pt x="229" y="235"/>
                      <a:pt x="235" y="230"/>
                    </a:cubicBezTo>
                    <a:cubicBezTo>
                      <a:pt x="235" y="230"/>
                      <a:pt x="235" y="230"/>
                      <a:pt x="235" y="230"/>
                    </a:cubicBezTo>
                    <a:moveTo>
                      <a:pt x="131" y="115"/>
                    </a:moveTo>
                    <a:cubicBezTo>
                      <a:pt x="125" y="122"/>
                      <a:pt x="118" y="129"/>
                      <a:pt x="112" y="135"/>
                    </a:cubicBezTo>
                    <a:cubicBezTo>
                      <a:pt x="103" y="145"/>
                      <a:pt x="105" y="161"/>
                      <a:pt x="115" y="170"/>
                    </a:cubicBezTo>
                    <a:cubicBezTo>
                      <a:pt x="120" y="175"/>
                      <a:pt x="127" y="178"/>
                      <a:pt x="133" y="178"/>
                    </a:cubicBezTo>
                    <a:cubicBezTo>
                      <a:pt x="133" y="178"/>
                      <a:pt x="133" y="178"/>
                      <a:pt x="133" y="178"/>
                    </a:cubicBezTo>
                    <a:cubicBezTo>
                      <a:pt x="133" y="178"/>
                      <a:pt x="134" y="178"/>
                      <a:pt x="134" y="178"/>
                    </a:cubicBezTo>
                    <a:cubicBezTo>
                      <a:pt x="127" y="178"/>
                      <a:pt x="121" y="175"/>
                      <a:pt x="116" y="170"/>
                    </a:cubicBezTo>
                    <a:cubicBezTo>
                      <a:pt x="105" y="161"/>
                      <a:pt x="104" y="145"/>
                      <a:pt x="112" y="135"/>
                    </a:cubicBezTo>
                    <a:cubicBezTo>
                      <a:pt x="118" y="129"/>
                      <a:pt x="125" y="122"/>
                      <a:pt x="132" y="116"/>
                    </a:cubicBezTo>
                    <a:cubicBezTo>
                      <a:pt x="131" y="115"/>
                      <a:pt x="131" y="115"/>
                      <a:pt x="131" y="115"/>
                    </a:cubicBezTo>
                    <a:moveTo>
                      <a:pt x="27" y="0"/>
                    </a:moveTo>
                    <a:cubicBezTo>
                      <a:pt x="20" y="8"/>
                      <a:pt x="13" y="16"/>
                      <a:pt x="7" y="24"/>
                    </a:cubicBezTo>
                    <a:cubicBezTo>
                      <a:pt x="0" y="34"/>
                      <a:pt x="3" y="50"/>
                      <a:pt x="15" y="59"/>
                    </a:cubicBezTo>
                    <a:cubicBezTo>
                      <a:pt x="19" y="62"/>
                      <a:pt x="25" y="64"/>
                      <a:pt x="30" y="64"/>
                    </a:cubicBezTo>
                    <a:cubicBezTo>
                      <a:pt x="30" y="64"/>
                      <a:pt x="31" y="64"/>
                      <a:pt x="31" y="64"/>
                    </a:cubicBezTo>
                    <a:cubicBezTo>
                      <a:pt x="31" y="64"/>
                      <a:pt x="31" y="64"/>
                      <a:pt x="31" y="64"/>
                    </a:cubicBezTo>
                    <a:cubicBezTo>
                      <a:pt x="26" y="64"/>
                      <a:pt x="20" y="62"/>
                      <a:pt x="15" y="59"/>
                    </a:cubicBezTo>
                    <a:cubicBezTo>
                      <a:pt x="4" y="50"/>
                      <a:pt x="1" y="34"/>
                      <a:pt x="8" y="24"/>
                    </a:cubicBezTo>
                    <a:cubicBezTo>
                      <a:pt x="14" y="16"/>
                      <a:pt x="20" y="8"/>
                      <a:pt x="28" y="0"/>
                    </a:cubicBezTo>
                    <a:cubicBezTo>
                      <a:pt x="27" y="0"/>
                      <a:pt x="27" y="0"/>
                      <a:pt x="27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5" name="Freeform 720"/>
              <p:cNvSpPr>
                <a:spLocks/>
              </p:cNvSpPr>
              <p:nvPr/>
            </p:nvSpPr>
            <p:spPr bwMode="auto">
              <a:xfrm>
                <a:off x="462" y="2441"/>
                <a:ext cx="36" cy="91"/>
              </a:xfrm>
              <a:custGeom>
                <a:avLst/>
                <a:gdLst>
                  <a:gd name="T0" fmla="*/ 23 w 23"/>
                  <a:gd name="T1" fmla="*/ 0 h 58"/>
                  <a:gd name="T2" fmla="*/ 8 w 23"/>
                  <a:gd name="T3" fmla="*/ 19 h 58"/>
                  <a:gd name="T4" fmla="*/ 15 w 23"/>
                  <a:gd name="T5" fmla="*/ 54 h 58"/>
                  <a:gd name="T6" fmla="*/ 23 w 23"/>
                  <a:gd name="T7" fmla="*/ 58 h 58"/>
                  <a:gd name="T8" fmla="*/ 23 w 23"/>
                  <a:gd name="T9" fmla="*/ 58 h 58"/>
                  <a:gd name="T10" fmla="*/ 16 w 23"/>
                  <a:gd name="T11" fmla="*/ 54 h 58"/>
                  <a:gd name="T12" fmla="*/ 9 w 23"/>
                  <a:gd name="T13" fmla="*/ 19 h 58"/>
                  <a:gd name="T14" fmla="*/ 23 w 23"/>
                  <a:gd name="T15" fmla="*/ 1 h 58"/>
                  <a:gd name="T16" fmla="*/ 23 w 23"/>
                  <a:gd name="T1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58">
                    <a:moveTo>
                      <a:pt x="23" y="0"/>
                    </a:moveTo>
                    <a:cubicBezTo>
                      <a:pt x="18" y="6"/>
                      <a:pt x="12" y="12"/>
                      <a:pt x="8" y="19"/>
                    </a:cubicBezTo>
                    <a:cubicBezTo>
                      <a:pt x="0" y="29"/>
                      <a:pt x="4" y="45"/>
                      <a:pt x="15" y="54"/>
                    </a:cubicBezTo>
                    <a:cubicBezTo>
                      <a:pt x="17" y="56"/>
                      <a:pt x="20" y="57"/>
                      <a:pt x="23" y="58"/>
                    </a:cubicBezTo>
                    <a:cubicBezTo>
                      <a:pt x="23" y="58"/>
                      <a:pt x="23" y="58"/>
                      <a:pt x="23" y="58"/>
                    </a:cubicBezTo>
                    <a:cubicBezTo>
                      <a:pt x="20" y="57"/>
                      <a:pt x="18" y="56"/>
                      <a:pt x="16" y="54"/>
                    </a:cubicBezTo>
                    <a:cubicBezTo>
                      <a:pt x="4" y="45"/>
                      <a:pt x="1" y="29"/>
                      <a:pt x="9" y="19"/>
                    </a:cubicBezTo>
                    <a:cubicBezTo>
                      <a:pt x="13" y="13"/>
                      <a:pt x="18" y="7"/>
                      <a:pt x="23" y="1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D7D7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6" name="Freeform 721"/>
              <p:cNvSpPr>
                <a:spLocks noEditPoints="1"/>
              </p:cNvSpPr>
              <p:nvPr/>
            </p:nvSpPr>
            <p:spPr bwMode="auto">
              <a:xfrm>
                <a:off x="498" y="2435"/>
                <a:ext cx="13" cy="99"/>
              </a:xfrm>
              <a:custGeom>
                <a:avLst/>
                <a:gdLst>
                  <a:gd name="T0" fmla="*/ 0 w 8"/>
                  <a:gd name="T1" fmla="*/ 62 h 63"/>
                  <a:gd name="T2" fmla="*/ 0 w 8"/>
                  <a:gd name="T3" fmla="*/ 62 h 63"/>
                  <a:gd name="T4" fmla="*/ 8 w 8"/>
                  <a:gd name="T5" fmla="*/ 63 h 63"/>
                  <a:gd name="T6" fmla="*/ 8 w 8"/>
                  <a:gd name="T7" fmla="*/ 63 h 63"/>
                  <a:gd name="T8" fmla="*/ 8 w 8"/>
                  <a:gd name="T9" fmla="*/ 63 h 63"/>
                  <a:gd name="T10" fmla="*/ 0 w 8"/>
                  <a:gd name="T11" fmla="*/ 62 h 63"/>
                  <a:gd name="T12" fmla="*/ 4 w 8"/>
                  <a:gd name="T13" fmla="*/ 0 h 63"/>
                  <a:gd name="T14" fmla="*/ 0 w 8"/>
                  <a:gd name="T15" fmla="*/ 4 h 63"/>
                  <a:gd name="T16" fmla="*/ 0 w 8"/>
                  <a:gd name="T17" fmla="*/ 5 h 63"/>
                  <a:gd name="T18" fmla="*/ 5 w 8"/>
                  <a:gd name="T19" fmla="*/ 0 h 63"/>
                  <a:gd name="T20" fmla="*/ 4 w 8"/>
                  <a:gd name="T21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63">
                    <a:moveTo>
                      <a:pt x="0" y="62"/>
                    </a:moveTo>
                    <a:cubicBezTo>
                      <a:pt x="0" y="62"/>
                      <a:pt x="0" y="62"/>
                      <a:pt x="0" y="62"/>
                    </a:cubicBezTo>
                    <a:cubicBezTo>
                      <a:pt x="3" y="63"/>
                      <a:pt x="5" y="63"/>
                      <a:pt x="8" y="63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6" y="63"/>
                      <a:pt x="3" y="63"/>
                      <a:pt x="0" y="62"/>
                    </a:cubicBezTo>
                    <a:moveTo>
                      <a:pt x="4" y="0"/>
                    </a:moveTo>
                    <a:cubicBezTo>
                      <a:pt x="3" y="1"/>
                      <a:pt x="1" y="3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" y="3"/>
                      <a:pt x="3" y="2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7" name="Freeform 722"/>
              <p:cNvSpPr>
                <a:spLocks/>
              </p:cNvSpPr>
              <p:nvPr/>
            </p:nvSpPr>
            <p:spPr bwMode="auto">
              <a:xfrm>
                <a:off x="1443" y="1354"/>
                <a:ext cx="11" cy="11"/>
              </a:xfrm>
              <a:custGeom>
                <a:avLst/>
                <a:gdLst>
                  <a:gd name="T0" fmla="*/ 11 w 11"/>
                  <a:gd name="T1" fmla="*/ 0 h 11"/>
                  <a:gd name="T2" fmla="*/ 11 w 11"/>
                  <a:gd name="T3" fmla="*/ 0 h 11"/>
                  <a:gd name="T4" fmla="*/ 0 w 11"/>
                  <a:gd name="T5" fmla="*/ 9 h 11"/>
                  <a:gd name="T6" fmla="*/ 0 w 11"/>
                  <a:gd name="T7" fmla="*/ 11 h 11"/>
                  <a:gd name="T8" fmla="*/ 11 w 11"/>
                  <a:gd name="T9" fmla="*/ 0 h 11"/>
                  <a:gd name="T10" fmla="*/ 11 w 11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1">
                    <a:moveTo>
                      <a:pt x="11" y="0"/>
                    </a:moveTo>
                    <a:lnTo>
                      <a:pt x="11" y="0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BFBB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8" name="Freeform 723"/>
              <p:cNvSpPr>
                <a:spLocks/>
              </p:cNvSpPr>
              <p:nvPr/>
            </p:nvSpPr>
            <p:spPr bwMode="auto">
              <a:xfrm>
                <a:off x="1443" y="1354"/>
                <a:ext cx="11" cy="11"/>
              </a:xfrm>
              <a:custGeom>
                <a:avLst/>
                <a:gdLst>
                  <a:gd name="T0" fmla="*/ 11 w 11"/>
                  <a:gd name="T1" fmla="*/ 0 h 11"/>
                  <a:gd name="T2" fmla="*/ 11 w 11"/>
                  <a:gd name="T3" fmla="*/ 0 h 11"/>
                  <a:gd name="T4" fmla="*/ 0 w 11"/>
                  <a:gd name="T5" fmla="*/ 9 h 11"/>
                  <a:gd name="T6" fmla="*/ 0 w 11"/>
                  <a:gd name="T7" fmla="*/ 11 h 11"/>
                  <a:gd name="T8" fmla="*/ 11 w 11"/>
                  <a:gd name="T9" fmla="*/ 0 h 11"/>
                  <a:gd name="T10" fmla="*/ 11 w 11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1">
                    <a:moveTo>
                      <a:pt x="11" y="0"/>
                    </a:moveTo>
                    <a:lnTo>
                      <a:pt x="11" y="0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11" y="0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9" name="Freeform 724"/>
              <p:cNvSpPr>
                <a:spLocks noEditPoints="1"/>
              </p:cNvSpPr>
              <p:nvPr/>
            </p:nvSpPr>
            <p:spPr bwMode="auto">
              <a:xfrm>
                <a:off x="623" y="2609"/>
                <a:ext cx="1003" cy="1042"/>
              </a:xfrm>
              <a:custGeom>
                <a:avLst/>
                <a:gdLst>
                  <a:gd name="T0" fmla="*/ 633 w 639"/>
                  <a:gd name="T1" fmla="*/ 656 h 663"/>
                  <a:gd name="T2" fmla="*/ 639 w 639"/>
                  <a:gd name="T3" fmla="*/ 663 h 663"/>
                  <a:gd name="T4" fmla="*/ 633 w 639"/>
                  <a:gd name="T5" fmla="*/ 656 h 663"/>
                  <a:gd name="T6" fmla="*/ 526 w 639"/>
                  <a:gd name="T7" fmla="*/ 580 h 663"/>
                  <a:gd name="T8" fmla="*/ 542 w 639"/>
                  <a:gd name="T9" fmla="*/ 626 h 663"/>
                  <a:gd name="T10" fmla="*/ 542 w 639"/>
                  <a:gd name="T11" fmla="*/ 626 h 663"/>
                  <a:gd name="T12" fmla="*/ 526 w 639"/>
                  <a:gd name="T13" fmla="*/ 580 h 663"/>
                  <a:gd name="T14" fmla="*/ 541 w 639"/>
                  <a:gd name="T15" fmla="*/ 570 h 663"/>
                  <a:gd name="T16" fmla="*/ 424 w 639"/>
                  <a:gd name="T17" fmla="*/ 468 h 663"/>
                  <a:gd name="T18" fmla="*/ 440 w 639"/>
                  <a:gd name="T19" fmla="*/ 515 h 663"/>
                  <a:gd name="T20" fmla="*/ 440 w 639"/>
                  <a:gd name="T21" fmla="*/ 515 h 663"/>
                  <a:gd name="T22" fmla="*/ 424 w 639"/>
                  <a:gd name="T23" fmla="*/ 468 h 663"/>
                  <a:gd name="T24" fmla="*/ 440 w 639"/>
                  <a:gd name="T25" fmla="*/ 458 h 663"/>
                  <a:gd name="T26" fmla="*/ 318 w 639"/>
                  <a:gd name="T27" fmla="*/ 357 h 663"/>
                  <a:gd name="T28" fmla="*/ 336 w 639"/>
                  <a:gd name="T29" fmla="*/ 403 h 663"/>
                  <a:gd name="T30" fmla="*/ 336 w 639"/>
                  <a:gd name="T31" fmla="*/ 403 h 663"/>
                  <a:gd name="T32" fmla="*/ 318 w 639"/>
                  <a:gd name="T33" fmla="*/ 357 h 663"/>
                  <a:gd name="T34" fmla="*/ 336 w 639"/>
                  <a:gd name="T35" fmla="*/ 343 h 663"/>
                  <a:gd name="T36" fmla="*/ 215 w 639"/>
                  <a:gd name="T37" fmla="*/ 247 h 663"/>
                  <a:gd name="T38" fmla="*/ 235 w 639"/>
                  <a:gd name="T39" fmla="*/ 291 h 663"/>
                  <a:gd name="T40" fmla="*/ 236 w 639"/>
                  <a:gd name="T41" fmla="*/ 291 h 663"/>
                  <a:gd name="T42" fmla="*/ 216 w 639"/>
                  <a:gd name="T43" fmla="*/ 247 h 663"/>
                  <a:gd name="T44" fmla="*/ 234 w 639"/>
                  <a:gd name="T45" fmla="*/ 230 h 663"/>
                  <a:gd name="T46" fmla="*/ 111 w 639"/>
                  <a:gd name="T47" fmla="*/ 135 h 663"/>
                  <a:gd name="T48" fmla="*/ 133 w 639"/>
                  <a:gd name="T49" fmla="*/ 178 h 663"/>
                  <a:gd name="T50" fmla="*/ 133 w 639"/>
                  <a:gd name="T51" fmla="*/ 178 h 663"/>
                  <a:gd name="T52" fmla="*/ 112 w 639"/>
                  <a:gd name="T53" fmla="*/ 135 h 663"/>
                  <a:gd name="T54" fmla="*/ 131 w 639"/>
                  <a:gd name="T55" fmla="*/ 116 h 663"/>
                  <a:gd name="T56" fmla="*/ 7 w 639"/>
                  <a:gd name="T57" fmla="*/ 24 h 663"/>
                  <a:gd name="T58" fmla="*/ 30 w 639"/>
                  <a:gd name="T59" fmla="*/ 64 h 663"/>
                  <a:gd name="T60" fmla="*/ 31 w 639"/>
                  <a:gd name="T61" fmla="*/ 64 h 663"/>
                  <a:gd name="T62" fmla="*/ 8 w 639"/>
                  <a:gd name="T63" fmla="*/ 24 h 663"/>
                  <a:gd name="T64" fmla="*/ 27 w 639"/>
                  <a:gd name="T65" fmla="*/ 0 h 6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39" h="663">
                    <a:moveTo>
                      <a:pt x="633" y="656"/>
                    </a:moveTo>
                    <a:cubicBezTo>
                      <a:pt x="633" y="656"/>
                      <a:pt x="633" y="656"/>
                      <a:pt x="633" y="656"/>
                    </a:cubicBezTo>
                    <a:cubicBezTo>
                      <a:pt x="638" y="662"/>
                      <a:pt x="638" y="662"/>
                      <a:pt x="638" y="662"/>
                    </a:cubicBezTo>
                    <a:cubicBezTo>
                      <a:pt x="639" y="663"/>
                      <a:pt x="639" y="663"/>
                      <a:pt x="639" y="663"/>
                    </a:cubicBezTo>
                    <a:cubicBezTo>
                      <a:pt x="639" y="662"/>
                      <a:pt x="639" y="662"/>
                      <a:pt x="639" y="662"/>
                    </a:cubicBezTo>
                    <a:cubicBezTo>
                      <a:pt x="633" y="656"/>
                      <a:pt x="633" y="656"/>
                      <a:pt x="633" y="656"/>
                    </a:cubicBezTo>
                    <a:moveTo>
                      <a:pt x="541" y="570"/>
                    </a:moveTo>
                    <a:cubicBezTo>
                      <a:pt x="536" y="573"/>
                      <a:pt x="531" y="577"/>
                      <a:pt x="526" y="580"/>
                    </a:cubicBezTo>
                    <a:cubicBezTo>
                      <a:pt x="514" y="586"/>
                      <a:pt x="511" y="601"/>
                      <a:pt x="519" y="613"/>
                    </a:cubicBezTo>
                    <a:cubicBezTo>
                      <a:pt x="524" y="621"/>
                      <a:pt x="533" y="626"/>
                      <a:pt x="542" y="626"/>
                    </a:cubicBezTo>
                    <a:cubicBezTo>
                      <a:pt x="542" y="626"/>
                      <a:pt x="542" y="626"/>
                      <a:pt x="542" y="626"/>
                    </a:cubicBezTo>
                    <a:cubicBezTo>
                      <a:pt x="542" y="626"/>
                      <a:pt x="542" y="626"/>
                      <a:pt x="542" y="626"/>
                    </a:cubicBezTo>
                    <a:cubicBezTo>
                      <a:pt x="534" y="626"/>
                      <a:pt x="525" y="621"/>
                      <a:pt x="519" y="613"/>
                    </a:cubicBezTo>
                    <a:cubicBezTo>
                      <a:pt x="512" y="601"/>
                      <a:pt x="515" y="586"/>
                      <a:pt x="526" y="580"/>
                    </a:cubicBezTo>
                    <a:cubicBezTo>
                      <a:pt x="531" y="577"/>
                      <a:pt x="536" y="573"/>
                      <a:pt x="541" y="570"/>
                    </a:cubicBezTo>
                    <a:cubicBezTo>
                      <a:pt x="541" y="570"/>
                      <a:pt x="541" y="570"/>
                      <a:pt x="541" y="570"/>
                    </a:cubicBezTo>
                    <a:moveTo>
                      <a:pt x="440" y="458"/>
                    </a:moveTo>
                    <a:cubicBezTo>
                      <a:pt x="435" y="462"/>
                      <a:pt x="429" y="465"/>
                      <a:pt x="424" y="468"/>
                    </a:cubicBezTo>
                    <a:cubicBezTo>
                      <a:pt x="412" y="475"/>
                      <a:pt x="409" y="490"/>
                      <a:pt x="417" y="502"/>
                    </a:cubicBezTo>
                    <a:cubicBezTo>
                      <a:pt x="422" y="510"/>
                      <a:pt x="431" y="515"/>
                      <a:pt x="440" y="515"/>
                    </a:cubicBezTo>
                    <a:cubicBezTo>
                      <a:pt x="440" y="515"/>
                      <a:pt x="440" y="515"/>
                      <a:pt x="440" y="515"/>
                    </a:cubicBezTo>
                    <a:cubicBezTo>
                      <a:pt x="440" y="515"/>
                      <a:pt x="440" y="515"/>
                      <a:pt x="440" y="515"/>
                    </a:cubicBezTo>
                    <a:cubicBezTo>
                      <a:pt x="431" y="515"/>
                      <a:pt x="423" y="510"/>
                      <a:pt x="417" y="502"/>
                    </a:cubicBezTo>
                    <a:cubicBezTo>
                      <a:pt x="410" y="490"/>
                      <a:pt x="413" y="475"/>
                      <a:pt x="424" y="468"/>
                    </a:cubicBezTo>
                    <a:cubicBezTo>
                      <a:pt x="430" y="465"/>
                      <a:pt x="435" y="462"/>
                      <a:pt x="440" y="458"/>
                    </a:cubicBezTo>
                    <a:cubicBezTo>
                      <a:pt x="440" y="458"/>
                      <a:pt x="440" y="458"/>
                      <a:pt x="440" y="458"/>
                    </a:cubicBezTo>
                    <a:moveTo>
                      <a:pt x="336" y="343"/>
                    </a:moveTo>
                    <a:cubicBezTo>
                      <a:pt x="330" y="348"/>
                      <a:pt x="324" y="353"/>
                      <a:pt x="318" y="357"/>
                    </a:cubicBezTo>
                    <a:cubicBezTo>
                      <a:pt x="307" y="365"/>
                      <a:pt x="306" y="380"/>
                      <a:pt x="315" y="392"/>
                    </a:cubicBezTo>
                    <a:cubicBezTo>
                      <a:pt x="320" y="399"/>
                      <a:pt x="328" y="403"/>
                      <a:pt x="336" y="403"/>
                    </a:cubicBezTo>
                    <a:cubicBezTo>
                      <a:pt x="336" y="403"/>
                      <a:pt x="336" y="403"/>
                      <a:pt x="336" y="403"/>
                    </a:cubicBezTo>
                    <a:cubicBezTo>
                      <a:pt x="336" y="403"/>
                      <a:pt x="336" y="403"/>
                      <a:pt x="336" y="403"/>
                    </a:cubicBezTo>
                    <a:cubicBezTo>
                      <a:pt x="329" y="403"/>
                      <a:pt x="321" y="399"/>
                      <a:pt x="315" y="392"/>
                    </a:cubicBezTo>
                    <a:cubicBezTo>
                      <a:pt x="307" y="380"/>
                      <a:pt x="308" y="365"/>
                      <a:pt x="318" y="357"/>
                    </a:cubicBezTo>
                    <a:cubicBezTo>
                      <a:pt x="324" y="353"/>
                      <a:pt x="330" y="348"/>
                      <a:pt x="336" y="343"/>
                    </a:cubicBezTo>
                    <a:cubicBezTo>
                      <a:pt x="336" y="343"/>
                      <a:pt x="336" y="343"/>
                      <a:pt x="336" y="343"/>
                    </a:cubicBezTo>
                    <a:moveTo>
                      <a:pt x="234" y="230"/>
                    </a:moveTo>
                    <a:cubicBezTo>
                      <a:pt x="228" y="235"/>
                      <a:pt x="222" y="241"/>
                      <a:pt x="215" y="247"/>
                    </a:cubicBezTo>
                    <a:cubicBezTo>
                      <a:pt x="206" y="256"/>
                      <a:pt x="206" y="272"/>
                      <a:pt x="216" y="282"/>
                    </a:cubicBezTo>
                    <a:cubicBezTo>
                      <a:pt x="221" y="288"/>
                      <a:pt x="228" y="291"/>
                      <a:pt x="235" y="291"/>
                    </a:cubicBezTo>
                    <a:cubicBezTo>
                      <a:pt x="235" y="291"/>
                      <a:pt x="236" y="291"/>
                      <a:pt x="236" y="291"/>
                    </a:cubicBezTo>
                    <a:cubicBezTo>
                      <a:pt x="236" y="291"/>
                      <a:pt x="236" y="291"/>
                      <a:pt x="236" y="291"/>
                    </a:cubicBezTo>
                    <a:cubicBezTo>
                      <a:pt x="229" y="291"/>
                      <a:pt x="222" y="288"/>
                      <a:pt x="216" y="282"/>
                    </a:cubicBezTo>
                    <a:cubicBezTo>
                      <a:pt x="207" y="272"/>
                      <a:pt x="207" y="256"/>
                      <a:pt x="216" y="247"/>
                    </a:cubicBezTo>
                    <a:cubicBezTo>
                      <a:pt x="223" y="241"/>
                      <a:pt x="229" y="236"/>
                      <a:pt x="234" y="230"/>
                    </a:cubicBezTo>
                    <a:cubicBezTo>
                      <a:pt x="234" y="230"/>
                      <a:pt x="234" y="230"/>
                      <a:pt x="234" y="230"/>
                    </a:cubicBezTo>
                    <a:moveTo>
                      <a:pt x="131" y="116"/>
                    </a:moveTo>
                    <a:cubicBezTo>
                      <a:pt x="124" y="122"/>
                      <a:pt x="117" y="129"/>
                      <a:pt x="111" y="135"/>
                    </a:cubicBezTo>
                    <a:cubicBezTo>
                      <a:pt x="103" y="145"/>
                      <a:pt x="104" y="161"/>
                      <a:pt x="115" y="170"/>
                    </a:cubicBezTo>
                    <a:cubicBezTo>
                      <a:pt x="120" y="175"/>
                      <a:pt x="126" y="178"/>
                      <a:pt x="133" y="178"/>
                    </a:cubicBezTo>
                    <a:cubicBezTo>
                      <a:pt x="133" y="178"/>
                      <a:pt x="133" y="178"/>
                      <a:pt x="133" y="178"/>
                    </a:cubicBezTo>
                    <a:cubicBezTo>
                      <a:pt x="133" y="178"/>
                      <a:pt x="133" y="178"/>
                      <a:pt x="133" y="178"/>
                    </a:cubicBezTo>
                    <a:cubicBezTo>
                      <a:pt x="127" y="178"/>
                      <a:pt x="120" y="175"/>
                      <a:pt x="115" y="170"/>
                    </a:cubicBezTo>
                    <a:cubicBezTo>
                      <a:pt x="105" y="161"/>
                      <a:pt x="103" y="145"/>
                      <a:pt x="112" y="135"/>
                    </a:cubicBezTo>
                    <a:cubicBezTo>
                      <a:pt x="118" y="129"/>
                      <a:pt x="124" y="122"/>
                      <a:pt x="131" y="116"/>
                    </a:cubicBezTo>
                    <a:cubicBezTo>
                      <a:pt x="131" y="116"/>
                      <a:pt x="131" y="116"/>
                      <a:pt x="131" y="116"/>
                    </a:cubicBezTo>
                    <a:moveTo>
                      <a:pt x="27" y="0"/>
                    </a:moveTo>
                    <a:cubicBezTo>
                      <a:pt x="19" y="8"/>
                      <a:pt x="13" y="16"/>
                      <a:pt x="7" y="24"/>
                    </a:cubicBezTo>
                    <a:cubicBezTo>
                      <a:pt x="0" y="34"/>
                      <a:pt x="3" y="50"/>
                      <a:pt x="14" y="59"/>
                    </a:cubicBezTo>
                    <a:cubicBezTo>
                      <a:pt x="19" y="62"/>
                      <a:pt x="25" y="64"/>
                      <a:pt x="30" y="64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0" y="64"/>
                      <a:pt x="30" y="64"/>
                      <a:pt x="31" y="64"/>
                    </a:cubicBezTo>
                    <a:cubicBezTo>
                      <a:pt x="25" y="64"/>
                      <a:pt x="20" y="62"/>
                      <a:pt x="15" y="59"/>
                    </a:cubicBezTo>
                    <a:cubicBezTo>
                      <a:pt x="3" y="50"/>
                      <a:pt x="0" y="34"/>
                      <a:pt x="8" y="24"/>
                    </a:cubicBezTo>
                    <a:cubicBezTo>
                      <a:pt x="13" y="16"/>
                      <a:pt x="20" y="8"/>
                      <a:pt x="27" y="1"/>
                    </a:cubicBezTo>
                    <a:cubicBezTo>
                      <a:pt x="27" y="0"/>
                      <a:pt x="27" y="0"/>
                      <a:pt x="27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0" name="Freeform 725"/>
              <p:cNvSpPr>
                <a:spLocks/>
              </p:cNvSpPr>
              <p:nvPr/>
            </p:nvSpPr>
            <p:spPr bwMode="auto">
              <a:xfrm>
                <a:off x="464" y="2443"/>
                <a:ext cx="34" cy="89"/>
              </a:xfrm>
              <a:custGeom>
                <a:avLst/>
                <a:gdLst>
                  <a:gd name="T0" fmla="*/ 22 w 22"/>
                  <a:gd name="T1" fmla="*/ 0 h 57"/>
                  <a:gd name="T2" fmla="*/ 8 w 22"/>
                  <a:gd name="T3" fmla="*/ 18 h 57"/>
                  <a:gd name="T4" fmla="*/ 15 w 22"/>
                  <a:gd name="T5" fmla="*/ 53 h 57"/>
                  <a:gd name="T6" fmla="*/ 22 w 22"/>
                  <a:gd name="T7" fmla="*/ 57 h 57"/>
                  <a:gd name="T8" fmla="*/ 22 w 22"/>
                  <a:gd name="T9" fmla="*/ 57 h 57"/>
                  <a:gd name="T10" fmla="*/ 15 w 22"/>
                  <a:gd name="T11" fmla="*/ 53 h 57"/>
                  <a:gd name="T12" fmla="*/ 8 w 22"/>
                  <a:gd name="T13" fmla="*/ 18 h 57"/>
                  <a:gd name="T14" fmla="*/ 22 w 22"/>
                  <a:gd name="T15" fmla="*/ 1 h 57"/>
                  <a:gd name="T16" fmla="*/ 22 w 22"/>
                  <a:gd name="T17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57">
                    <a:moveTo>
                      <a:pt x="22" y="0"/>
                    </a:moveTo>
                    <a:cubicBezTo>
                      <a:pt x="17" y="6"/>
                      <a:pt x="12" y="12"/>
                      <a:pt x="8" y="18"/>
                    </a:cubicBezTo>
                    <a:cubicBezTo>
                      <a:pt x="0" y="28"/>
                      <a:pt x="3" y="44"/>
                      <a:pt x="15" y="53"/>
                    </a:cubicBezTo>
                    <a:cubicBezTo>
                      <a:pt x="17" y="55"/>
                      <a:pt x="19" y="56"/>
                      <a:pt x="22" y="57"/>
                    </a:cubicBezTo>
                    <a:cubicBezTo>
                      <a:pt x="22" y="57"/>
                      <a:pt x="22" y="57"/>
                      <a:pt x="22" y="57"/>
                    </a:cubicBezTo>
                    <a:cubicBezTo>
                      <a:pt x="20" y="56"/>
                      <a:pt x="17" y="54"/>
                      <a:pt x="15" y="53"/>
                    </a:cubicBezTo>
                    <a:cubicBezTo>
                      <a:pt x="4" y="44"/>
                      <a:pt x="1" y="28"/>
                      <a:pt x="8" y="18"/>
                    </a:cubicBezTo>
                    <a:cubicBezTo>
                      <a:pt x="12" y="12"/>
                      <a:pt x="17" y="6"/>
                      <a:pt x="22" y="1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D7D7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1" name="Freeform 726"/>
              <p:cNvSpPr>
                <a:spLocks noEditPoints="1"/>
              </p:cNvSpPr>
              <p:nvPr/>
            </p:nvSpPr>
            <p:spPr bwMode="auto">
              <a:xfrm>
                <a:off x="498" y="2435"/>
                <a:ext cx="15" cy="99"/>
              </a:xfrm>
              <a:custGeom>
                <a:avLst/>
                <a:gdLst>
                  <a:gd name="T0" fmla="*/ 0 w 9"/>
                  <a:gd name="T1" fmla="*/ 62 h 63"/>
                  <a:gd name="T2" fmla="*/ 0 w 9"/>
                  <a:gd name="T3" fmla="*/ 62 h 63"/>
                  <a:gd name="T4" fmla="*/ 8 w 9"/>
                  <a:gd name="T5" fmla="*/ 63 h 63"/>
                  <a:gd name="T6" fmla="*/ 9 w 9"/>
                  <a:gd name="T7" fmla="*/ 63 h 63"/>
                  <a:gd name="T8" fmla="*/ 9 w 9"/>
                  <a:gd name="T9" fmla="*/ 63 h 63"/>
                  <a:gd name="T10" fmla="*/ 0 w 9"/>
                  <a:gd name="T11" fmla="*/ 62 h 63"/>
                  <a:gd name="T12" fmla="*/ 5 w 9"/>
                  <a:gd name="T13" fmla="*/ 0 h 63"/>
                  <a:gd name="T14" fmla="*/ 0 w 9"/>
                  <a:gd name="T15" fmla="*/ 5 h 63"/>
                  <a:gd name="T16" fmla="*/ 0 w 9"/>
                  <a:gd name="T17" fmla="*/ 6 h 63"/>
                  <a:gd name="T18" fmla="*/ 5 w 9"/>
                  <a:gd name="T19" fmla="*/ 0 h 63"/>
                  <a:gd name="T20" fmla="*/ 5 w 9"/>
                  <a:gd name="T21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63">
                    <a:moveTo>
                      <a:pt x="0" y="62"/>
                    </a:moveTo>
                    <a:cubicBezTo>
                      <a:pt x="0" y="62"/>
                      <a:pt x="0" y="62"/>
                      <a:pt x="0" y="62"/>
                    </a:cubicBezTo>
                    <a:cubicBezTo>
                      <a:pt x="3" y="63"/>
                      <a:pt x="6" y="63"/>
                      <a:pt x="8" y="63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6" y="63"/>
                      <a:pt x="3" y="63"/>
                      <a:pt x="0" y="62"/>
                    </a:cubicBezTo>
                    <a:moveTo>
                      <a:pt x="5" y="0"/>
                    </a:moveTo>
                    <a:cubicBezTo>
                      <a:pt x="3" y="2"/>
                      <a:pt x="2" y="3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" y="4"/>
                      <a:pt x="3" y="2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2" name="Freeform 727"/>
              <p:cNvSpPr>
                <a:spLocks/>
              </p:cNvSpPr>
              <p:nvPr/>
            </p:nvSpPr>
            <p:spPr bwMode="auto">
              <a:xfrm>
                <a:off x="1443" y="1354"/>
                <a:ext cx="12" cy="11"/>
              </a:xfrm>
              <a:custGeom>
                <a:avLst/>
                <a:gdLst>
                  <a:gd name="T0" fmla="*/ 12 w 12"/>
                  <a:gd name="T1" fmla="*/ 0 h 11"/>
                  <a:gd name="T2" fmla="*/ 11 w 12"/>
                  <a:gd name="T3" fmla="*/ 0 h 11"/>
                  <a:gd name="T4" fmla="*/ 0 w 12"/>
                  <a:gd name="T5" fmla="*/ 11 h 11"/>
                  <a:gd name="T6" fmla="*/ 0 w 12"/>
                  <a:gd name="T7" fmla="*/ 11 h 11"/>
                  <a:gd name="T8" fmla="*/ 12 w 12"/>
                  <a:gd name="T9" fmla="*/ 0 h 11"/>
                  <a:gd name="T10" fmla="*/ 12 w 12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1">
                    <a:moveTo>
                      <a:pt x="12" y="0"/>
                    </a:moveTo>
                    <a:lnTo>
                      <a:pt x="11" y="0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BFBB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3" name="Freeform 728"/>
              <p:cNvSpPr>
                <a:spLocks/>
              </p:cNvSpPr>
              <p:nvPr/>
            </p:nvSpPr>
            <p:spPr bwMode="auto">
              <a:xfrm>
                <a:off x="1443" y="1354"/>
                <a:ext cx="12" cy="11"/>
              </a:xfrm>
              <a:custGeom>
                <a:avLst/>
                <a:gdLst>
                  <a:gd name="T0" fmla="*/ 12 w 12"/>
                  <a:gd name="T1" fmla="*/ 0 h 11"/>
                  <a:gd name="T2" fmla="*/ 11 w 12"/>
                  <a:gd name="T3" fmla="*/ 0 h 11"/>
                  <a:gd name="T4" fmla="*/ 0 w 12"/>
                  <a:gd name="T5" fmla="*/ 11 h 11"/>
                  <a:gd name="T6" fmla="*/ 0 w 12"/>
                  <a:gd name="T7" fmla="*/ 11 h 11"/>
                  <a:gd name="T8" fmla="*/ 12 w 12"/>
                  <a:gd name="T9" fmla="*/ 0 h 11"/>
                  <a:gd name="T10" fmla="*/ 12 w 12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1">
                    <a:moveTo>
                      <a:pt x="12" y="0"/>
                    </a:moveTo>
                    <a:lnTo>
                      <a:pt x="11" y="0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12" y="0"/>
                    </a:lnTo>
                    <a:lnTo>
                      <a:pt x="1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4" name="Freeform 729"/>
              <p:cNvSpPr>
                <a:spLocks noEditPoints="1"/>
              </p:cNvSpPr>
              <p:nvPr/>
            </p:nvSpPr>
            <p:spPr bwMode="auto">
              <a:xfrm>
                <a:off x="623" y="2611"/>
                <a:ext cx="1005" cy="1040"/>
              </a:xfrm>
              <a:custGeom>
                <a:avLst/>
                <a:gdLst>
                  <a:gd name="T0" fmla="*/ 633 w 640"/>
                  <a:gd name="T1" fmla="*/ 655 h 662"/>
                  <a:gd name="T2" fmla="*/ 639 w 640"/>
                  <a:gd name="T3" fmla="*/ 662 h 662"/>
                  <a:gd name="T4" fmla="*/ 633 w 640"/>
                  <a:gd name="T5" fmla="*/ 655 h 662"/>
                  <a:gd name="T6" fmla="*/ 526 w 640"/>
                  <a:gd name="T7" fmla="*/ 579 h 662"/>
                  <a:gd name="T8" fmla="*/ 542 w 640"/>
                  <a:gd name="T9" fmla="*/ 625 h 662"/>
                  <a:gd name="T10" fmla="*/ 543 w 640"/>
                  <a:gd name="T11" fmla="*/ 625 h 662"/>
                  <a:gd name="T12" fmla="*/ 527 w 640"/>
                  <a:gd name="T13" fmla="*/ 579 h 662"/>
                  <a:gd name="T14" fmla="*/ 541 w 640"/>
                  <a:gd name="T15" fmla="*/ 569 h 662"/>
                  <a:gd name="T16" fmla="*/ 424 w 640"/>
                  <a:gd name="T17" fmla="*/ 467 h 662"/>
                  <a:gd name="T18" fmla="*/ 440 w 640"/>
                  <a:gd name="T19" fmla="*/ 514 h 662"/>
                  <a:gd name="T20" fmla="*/ 441 w 640"/>
                  <a:gd name="T21" fmla="*/ 514 h 662"/>
                  <a:gd name="T22" fmla="*/ 425 w 640"/>
                  <a:gd name="T23" fmla="*/ 467 h 662"/>
                  <a:gd name="T24" fmla="*/ 440 w 640"/>
                  <a:gd name="T25" fmla="*/ 457 h 662"/>
                  <a:gd name="T26" fmla="*/ 318 w 640"/>
                  <a:gd name="T27" fmla="*/ 356 h 662"/>
                  <a:gd name="T28" fmla="*/ 336 w 640"/>
                  <a:gd name="T29" fmla="*/ 402 h 662"/>
                  <a:gd name="T30" fmla="*/ 337 w 640"/>
                  <a:gd name="T31" fmla="*/ 402 h 662"/>
                  <a:gd name="T32" fmla="*/ 319 w 640"/>
                  <a:gd name="T33" fmla="*/ 356 h 662"/>
                  <a:gd name="T34" fmla="*/ 336 w 640"/>
                  <a:gd name="T35" fmla="*/ 342 h 662"/>
                  <a:gd name="T36" fmla="*/ 216 w 640"/>
                  <a:gd name="T37" fmla="*/ 246 h 662"/>
                  <a:gd name="T38" fmla="*/ 236 w 640"/>
                  <a:gd name="T39" fmla="*/ 290 h 662"/>
                  <a:gd name="T40" fmla="*/ 237 w 640"/>
                  <a:gd name="T41" fmla="*/ 290 h 662"/>
                  <a:gd name="T42" fmla="*/ 217 w 640"/>
                  <a:gd name="T43" fmla="*/ 246 h 662"/>
                  <a:gd name="T44" fmla="*/ 234 w 640"/>
                  <a:gd name="T45" fmla="*/ 229 h 662"/>
                  <a:gd name="T46" fmla="*/ 112 w 640"/>
                  <a:gd name="T47" fmla="*/ 134 h 662"/>
                  <a:gd name="T48" fmla="*/ 133 w 640"/>
                  <a:gd name="T49" fmla="*/ 177 h 662"/>
                  <a:gd name="T50" fmla="*/ 134 w 640"/>
                  <a:gd name="T51" fmla="*/ 177 h 662"/>
                  <a:gd name="T52" fmla="*/ 113 w 640"/>
                  <a:gd name="T53" fmla="*/ 134 h 662"/>
                  <a:gd name="T54" fmla="*/ 131 w 640"/>
                  <a:gd name="T55" fmla="*/ 115 h 662"/>
                  <a:gd name="T56" fmla="*/ 8 w 640"/>
                  <a:gd name="T57" fmla="*/ 23 h 662"/>
                  <a:gd name="T58" fmla="*/ 31 w 640"/>
                  <a:gd name="T59" fmla="*/ 63 h 662"/>
                  <a:gd name="T60" fmla="*/ 31 w 640"/>
                  <a:gd name="T61" fmla="*/ 63 h 662"/>
                  <a:gd name="T62" fmla="*/ 8 w 640"/>
                  <a:gd name="T63" fmla="*/ 23 h 662"/>
                  <a:gd name="T64" fmla="*/ 27 w 640"/>
                  <a:gd name="T65" fmla="*/ 0 h 6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40" h="662">
                    <a:moveTo>
                      <a:pt x="633" y="655"/>
                    </a:moveTo>
                    <a:cubicBezTo>
                      <a:pt x="633" y="655"/>
                      <a:pt x="633" y="655"/>
                      <a:pt x="633" y="655"/>
                    </a:cubicBezTo>
                    <a:cubicBezTo>
                      <a:pt x="639" y="661"/>
                      <a:pt x="639" y="661"/>
                      <a:pt x="639" y="661"/>
                    </a:cubicBezTo>
                    <a:cubicBezTo>
                      <a:pt x="639" y="662"/>
                      <a:pt x="639" y="662"/>
                      <a:pt x="639" y="662"/>
                    </a:cubicBezTo>
                    <a:cubicBezTo>
                      <a:pt x="640" y="661"/>
                      <a:pt x="640" y="661"/>
                      <a:pt x="640" y="661"/>
                    </a:cubicBezTo>
                    <a:cubicBezTo>
                      <a:pt x="633" y="655"/>
                      <a:pt x="633" y="655"/>
                      <a:pt x="633" y="655"/>
                    </a:cubicBezTo>
                    <a:moveTo>
                      <a:pt x="541" y="569"/>
                    </a:moveTo>
                    <a:cubicBezTo>
                      <a:pt x="536" y="572"/>
                      <a:pt x="531" y="576"/>
                      <a:pt x="526" y="579"/>
                    </a:cubicBezTo>
                    <a:cubicBezTo>
                      <a:pt x="515" y="585"/>
                      <a:pt x="512" y="600"/>
                      <a:pt x="519" y="612"/>
                    </a:cubicBezTo>
                    <a:cubicBezTo>
                      <a:pt x="525" y="620"/>
                      <a:pt x="534" y="625"/>
                      <a:pt x="542" y="625"/>
                    </a:cubicBezTo>
                    <a:cubicBezTo>
                      <a:pt x="542" y="625"/>
                      <a:pt x="542" y="625"/>
                      <a:pt x="543" y="625"/>
                    </a:cubicBezTo>
                    <a:cubicBezTo>
                      <a:pt x="543" y="625"/>
                      <a:pt x="543" y="625"/>
                      <a:pt x="543" y="625"/>
                    </a:cubicBezTo>
                    <a:cubicBezTo>
                      <a:pt x="534" y="625"/>
                      <a:pt x="525" y="620"/>
                      <a:pt x="520" y="612"/>
                    </a:cubicBezTo>
                    <a:cubicBezTo>
                      <a:pt x="513" y="600"/>
                      <a:pt x="516" y="585"/>
                      <a:pt x="527" y="579"/>
                    </a:cubicBezTo>
                    <a:cubicBezTo>
                      <a:pt x="532" y="576"/>
                      <a:pt x="537" y="573"/>
                      <a:pt x="542" y="569"/>
                    </a:cubicBezTo>
                    <a:cubicBezTo>
                      <a:pt x="541" y="569"/>
                      <a:pt x="541" y="569"/>
                      <a:pt x="541" y="569"/>
                    </a:cubicBezTo>
                    <a:moveTo>
                      <a:pt x="440" y="457"/>
                    </a:moveTo>
                    <a:cubicBezTo>
                      <a:pt x="435" y="461"/>
                      <a:pt x="430" y="464"/>
                      <a:pt x="424" y="467"/>
                    </a:cubicBezTo>
                    <a:cubicBezTo>
                      <a:pt x="413" y="474"/>
                      <a:pt x="410" y="489"/>
                      <a:pt x="417" y="501"/>
                    </a:cubicBezTo>
                    <a:cubicBezTo>
                      <a:pt x="423" y="509"/>
                      <a:pt x="431" y="514"/>
                      <a:pt x="440" y="514"/>
                    </a:cubicBezTo>
                    <a:cubicBezTo>
                      <a:pt x="440" y="514"/>
                      <a:pt x="440" y="514"/>
                      <a:pt x="440" y="514"/>
                    </a:cubicBezTo>
                    <a:cubicBezTo>
                      <a:pt x="441" y="514"/>
                      <a:pt x="441" y="514"/>
                      <a:pt x="441" y="514"/>
                    </a:cubicBezTo>
                    <a:cubicBezTo>
                      <a:pt x="432" y="514"/>
                      <a:pt x="423" y="509"/>
                      <a:pt x="418" y="501"/>
                    </a:cubicBezTo>
                    <a:cubicBezTo>
                      <a:pt x="410" y="489"/>
                      <a:pt x="414" y="474"/>
                      <a:pt x="425" y="467"/>
                    </a:cubicBezTo>
                    <a:cubicBezTo>
                      <a:pt x="430" y="465"/>
                      <a:pt x="435" y="461"/>
                      <a:pt x="440" y="457"/>
                    </a:cubicBezTo>
                    <a:cubicBezTo>
                      <a:pt x="440" y="457"/>
                      <a:pt x="440" y="457"/>
                      <a:pt x="440" y="457"/>
                    </a:cubicBezTo>
                    <a:moveTo>
                      <a:pt x="336" y="342"/>
                    </a:moveTo>
                    <a:cubicBezTo>
                      <a:pt x="330" y="347"/>
                      <a:pt x="324" y="352"/>
                      <a:pt x="318" y="356"/>
                    </a:cubicBezTo>
                    <a:cubicBezTo>
                      <a:pt x="308" y="364"/>
                      <a:pt x="307" y="379"/>
                      <a:pt x="315" y="391"/>
                    </a:cubicBezTo>
                    <a:cubicBezTo>
                      <a:pt x="321" y="398"/>
                      <a:pt x="329" y="402"/>
                      <a:pt x="336" y="402"/>
                    </a:cubicBezTo>
                    <a:cubicBezTo>
                      <a:pt x="337" y="402"/>
                      <a:pt x="337" y="402"/>
                      <a:pt x="337" y="402"/>
                    </a:cubicBezTo>
                    <a:cubicBezTo>
                      <a:pt x="337" y="402"/>
                      <a:pt x="337" y="402"/>
                      <a:pt x="337" y="402"/>
                    </a:cubicBezTo>
                    <a:cubicBezTo>
                      <a:pt x="329" y="402"/>
                      <a:pt x="321" y="398"/>
                      <a:pt x="316" y="391"/>
                    </a:cubicBezTo>
                    <a:cubicBezTo>
                      <a:pt x="307" y="379"/>
                      <a:pt x="309" y="364"/>
                      <a:pt x="319" y="356"/>
                    </a:cubicBezTo>
                    <a:cubicBezTo>
                      <a:pt x="325" y="352"/>
                      <a:pt x="331" y="347"/>
                      <a:pt x="336" y="342"/>
                    </a:cubicBezTo>
                    <a:cubicBezTo>
                      <a:pt x="336" y="342"/>
                      <a:pt x="336" y="342"/>
                      <a:pt x="336" y="342"/>
                    </a:cubicBezTo>
                    <a:moveTo>
                      <a:pt x="234" y="229"/>
                    </a:moveTo>
                    <a:cubicBezTo>
                      <a:pt x="229" y="235"/>
                      <a:pt x="223" y="240"/>
                      <a:pt x="216" y="246"/>
                    </a:cubicBezTo>
                    <a:cubicBezTo>
                      <a:pt x="207" y="255"/>
                      <a:pt x="207" y="271"/>
                      <a:pt x="216" y="281"/>
                    </a:cubicBezTo>
                    <a:cubicBezTo>
                      <a:pt x="222" y="287"/>
                      <a:pt x="229" y="290"/>
                      <a:pt x="236" y="290"/>
                    </a:cubicBezTo>
                    <a:cubicBezTo>
                      <a:pt x="236" y="290"/>
                      <a:pt x="236" y="290"/>
                      <a:pt x="236" y="290"/>
                    </a:cubicBezTo>
                    <a:cubicBezTo>
                      <a:pt x="236" y="290"/>
                      <a:pt x="236" y="290"/>
                      <a:pt x="237" y="290"/>
                    </a:cubicBezTo>
                    <a:cubicBezTo>
                      <a:pt x="230" y="290"/>
                      <a:pt x="222" y="287"/>
                      <a:pt x="217" y="281"/>
                    </a:cubicBezTo>
                    <a:cubicBezTo>
                      <a:pt x="207" y="271"/>
                      <a:pt x="207" y="255"/>
                      <a:pt x="217" y="246"/>
                    </a:cubicBezTo>
                    <a:cubicBezTo>
                      <a:pt x="223" y="240"/>
                      <a:pt x="229" y="235"/>
                      <a:pt x="235" y="230"/>
                    </a:cubicBezTo>
                    <a:cubicBezTo>
                      <a:pt x="234" y="229"/>
                      <a:pt x="234" y="229"/>
                      <a:pt x="234" y="229"/>
                    </a:cubicBezTo>
                    <a:moveTo>
                      <a:pt x="131" y="115"/>
                    </a:moveTo>
                    <a:cubicBezTo>
                      <a:pt x="124" y="121"/>
                      <a:pt x="118" y="128"/>
                      <a:pt x="112" y="134"/>
                    </a:cubicBezTo>
                    <a:cubicBezTo>
                      <a:pt x="103" y="144"/>
                      <a:pt x="105" y="160"/>
                      <a:pt x="115" y="169"/>
                    </a:cubicBezTo>
                    <a:cubicBezTo>
                      <a:pt x="120" y="174"/>
                      <a:pt x="127" y="177"/>
                      <a:pt x="133" y="177"/>
                    </a:cubicBezTo>
                    <a:cubicBezTo>
                      <a:pt x="133" y="177"/>
                      <a:pt x="133" y="177"/>
                      <a:pt x="134" y="177"/>
                    </a:cubicBezTo>
                    <a:cubicBezTo>
                      <a:pt x="134" y="177"/>
                      <a:pt x="134" y="177"/>
                      <a:pt x="134" y="177"/>
                    </a:cubicBezTo>
                    <a:cubicBezTo>
                      <a:pt x="128" y="177"/>
                      <a:pt x="121" y="174"/>
                      <a:pt x="116" y="169"/>
                    </a:cubicBezTo>
                    <a:cubicBezTo>
                      <a:pt x="105" y="160"/>
                      <a:pt x="104" y="144"/>
                      <a:pt x="113" y="134"/>
                    </a:cubicBezTo>
                    <a:cubicBezTo>
                      <a:pt x="119" y="128"/>
                      <a:pt x="125" y="122"/>
                      <a:pt x="131" y="115"/>
                    </a:cubicBezTo>
                    <a:cubicBezTo>
                      <a:pt x="131" y="115"/>
                      <a:pt x="131" y="115"/>
                      <a:pt x="131" y="115"/>
                    </a:cubicBezTo>
                    <a:moveTo>
                      <a:pt x="27" y="0"/>
                    </a:moveTo>
                    <a:cubicBezTo>
                      <a:pt x="20" y="7"/>
                      <a:pt x="13" y="15"/>
                      <a:pt x="8" y="23"/>
                    </a:cubicBezTo>
                    <a:cubicBezTo>
                      <a:pt x="0" y="33"/>
                      <a:pt x="3" y="49"/>
                      <a:pt x="15" y="58"/>
                    </a:cubicBezTo>
                    <a:cubicBezTo>
                      <a:pt x="20" y="61"/>
                      <a:pt x="25" y="63"/>
                      <a:pt x="31" y="63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26" y="63"/>
                      <a:pt x="20" y="61"/>
                      <a:pt x="15" y="58"/>
                    </a:cubicBezTo>
                    <a:cubicBezTo>
                      <a:pt x="4" y="49"/>
                      <a:pt x="1" y="33"/>
                      <a:pt x="8" y="23"/>
                    </a:cubicBezTo>
                    <a:cubicBezTo>
                      <a:pt x="14" y="15"/>
                      <a:pt x="20" y="7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5" name="Freeform 730"/>
              <p:cNvSpPr>
                <a:spLocks/>
              </p:cNvSpPr>
              <p:nvPr/>
            </p:nvSpPr>
            <p:spPr bwMode="auto">
              <a:xfrm>
                <a:off x="465" y="2444"/>
                <a:ext cx="33" cy="88"/>
              </a:xfrm>
              <a:custGeom>
                <a:avLst/>
                <a:gdLst>
                  <a:gd name="T0" fmla="*/ 21 w 21"/>
                  <a:gd name="T1" fmla="*/ 0 h 56"/>
                  <a:gd name="T2" fmla="*/ 7 w 21"/>
                  <a:gd name="T3" fmla="*/ 17 h 56"/>
                  <a:gd name="T4" fmla="*/ 14 w 21"/>
                  <a:gd name="T5" fmla="*/ 52 h 56"/>
                  <a:gd name="T6" fmla="*/ 21 w 21"/>
                  <a:gd name="T7" fmla="*/ 56 h 56"/>
                  <a:gd name="T8" fmla="*/ 21 w 21"/>
                  <a:gd name="T9" fmla="*/ 55 h 56"/>
                  <a:gd name="T10" fmla="*/ 15 w 21"/>
                  <a:gd name="T11" fmla="*/ 52 h 56"/>
                  <a:gd name="T12" fmla="*/ 8 w 21"/>
                  <a:gd name="T13" fmla="*/ 17 h 56"/>
                  <a:gd name="T14" fmla="*/ 21 w 21"/>
                  <a:gd name="T15" fmla="*/ 0 h 56"/>
                  <a:gd name="T16" fmla="*/ 21 w 21"/>
                  <a:gd name="T1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56">
                    <a:moveTo>
                      <a:pt x="21" y="0"/>
                    </a:moveTo>
                    <a:cubicBezTo>
                      <a:pt x="16" y="5"/>
                      <a:pt x="11" y="11"/>
                      <a:pt x="7" y="17"/>
                    </a:cubicBezTo>
                    <a:cubicBezTo>
                      <a:pt x="0" y="27"/>
                      <a:pt x="3" y="43"/>
                      <a:pt x="14" y="52"/>
                    </a:cubicBezTo>
                    <a:cubicBezTo>
                      <a:pt x="16" y="53"/>
                      <a:pt x="19" y="55"/>
                      <a:pt x="21" y="56"/>
                    </a:cubicBezTo>
                    <a:cubicBezTo>
                      <a:pt x="21" y="55"/>
                      <a:pt x="21" y="55"/>
                      <a:pt x="21" y="55"/>
                    </a:cubicBezTo>
                    <a:cubicBezTo>
                      <a:pt x="19" y="55"/>
                      <a:pt x="17" y="53"/>
                      <a:pt x="15" y="52"/>
                    </a:cubicBezTo>
                    <a:cubicBezTo>
                      <a:pt x="4" y="43"/>
                      <a:pt x="0" y="27"/>
                      <a:pt x="8" y="17"/>
                    </a:cubicBezTo>
                    <a:cubicBezTo>
                      <a:pt x="12" y="11"/>
                      <a:pt x="16" y="6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</a:path>
                </a:pathLst>
              </a:custGeom>
              <a:solidFill>
                <a:srgbClr val="D7D7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6" name="Freeform 731"/>
              <p:cNvSpPr>
                <a:spLocks noEditPoints="1"/>
              </p:cNvSpPr>
              <p:nvPr/>
            </p:nvSpPr>
            <p:spPr bwMode="auto">
              <a:xfrm>
                <a:off x="498" y="2435"/>
                <a:ext cx="16" cy="99"/>
              </a:xfrm>
              <a:custGeom>
                <a:avLst/>
                <a:gdLst>
                  <a:gd name="T0" fmla="*/ 0 w 10"/>
                  <a:gd name="T1" fmla="*/ 61 h 63"/>
                  <a:gd name="T2" fmla="*/ 0 w 10"/>
                  <a:gd name="T3" fmla="*/ 62 h 63"/>
                  <a:gd name="T4" fmla="*/ 9 w 10"/>
                  <a:gd name="T5" fmla="*/ 63 h 63"/>
                  <a:gd name="T6" fmla="*/ 9 w 10"/>
                  <a:gd name="T7" fmla="*/ 63 h 63"/>
                  <a:gd name="T8" fmla="*/ 10 w 10"/>
                  <a:gd name="T9" fmla="*/ 63 h 63"/>
                  <a:gd name="T10" fmla="*/ 0 w 10"/>
                  <a:gd name="T11" fmla="*/ 61 h 63"/>
                  <a:gd name="T12" fmla="*/ 5 w 10"/>
                  <a:gd name="T13" fmla="*/ 0 h 63"/>
                  <a:gd name="T14" fmla="*/ 0 w 10"/>
                  <a:gd name="T15" fmla="*/ 6 h 63"/>
                  <a:gd name="T16" fmla="*/ 0 w 10"/>
                  <a:gd name="T17" fmla="*/ 6 h 63"/>
                  <a:gd name="T18" fmla="*/ 5 w 10"/>
                  <a:gd name="T19" fmla="*/ 1 h 63"/>
                  <a:gd name="T20" fmla="*/ 5 w 10"/>
                  <a:gd name="T21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" h="63">
                    <a:moveTo>
                      <a:pt x="0" y="61"/>
                    </a:moveTo>
                    <a:cubicBezTo>
                      <a:pt x="0" y="62"/>
                      <a:pt x="0" y="62"/>
                      <a:pt x="0" y="62"/>
                    </a:cubicBezTo>
                    <a:cubicBezTo>
                      <a:pt x="3" y="63"/>
                      <a:pt x="6" y="63"/>
                      <a:pt x="9" y="63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9" y="63"/>
                      <a:pt x="10" y="63"/>
                      <a:pt x="10" y="63"/>
                    </a:cubicBezTo>
                    <a:cubicBezTo>
                      <a:pt x="6" y="63"/>
                      <a:pt x="3" y="63"/>
                      <a:pt x="0" y="61"/>
                    </a:cubicBezTo>
                    <a:moveTo>
                      <a:pt x="5" y="0"/>
                    </a:moveTo>
                    <a:cubicBezTo>
                      <a:pt x="3" y="2"/>
                      <a:pt x="2" y="4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" y="4"/>
                      <a:pt x="3" y="3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7" name="Freeform 732"/>
              <p:cNvSpPr>
                <a:spLocks/>
              </p:cNvSpPr>
              <p:nvPr/>
            </p:nvSpPr>
            <p:spPr bwMode="auto">
              <a:xfrm>
                <a:off x="1443" y="1354"/>
                <a:ext cx="12" cy="11"/>
              </a:xfrm>
              <a:custGeom>
                <a:avLst/>
                <a:gdLst>
                  <a:gd name="T0" fmla="*/ 12 w 12"/>
                  <a:gd name="T1" fmla="*/ 0 h 11"/>
                  <a:gd name="T2" fmla="*/ 12 w 12"/>
                  <a:gd name="T3" fmla="*/ 0 h 11"/>
                  <a:gd name="T4" fmla="*/ 0 w 12"/>
                  <a:gd name="T5" fmla="*/ 11 h 11"/>
                  <a:gd name="T6" fmla="*/ 1 w 12"/>
                  <a:gd name="T7" fmla="*/ 11 h 11"/>
                  <a:gd name="T8" fmla="*/ 12 w 12"/>
                  <a:gd name="T9" fmla="*/ 0 h 11"/>
                  <a:gd name="T10" fmla="*/ 12 w 12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1">
                    <a:moveTo>
                      <a:pt x="12" y="0"/>
                    </a:moveTo>
                    <a:lnTo>
                      <a:pt x="12" y="0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BFBB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8" name="Freeform 733"/>
              <p:cNvSpPr>
                <a:spLocks/>
              </p:cNvSpPr>
              <p:nvPr/>
            </p:nvSpPr>
            <p:spPr bwMode="auto">
              <a:xfrm>
                <a:off x="1443" y="1354"/>
                <a:ext cx="12" cy="11"/>
              </a:xfrm>
              <a:custGeom>
                <a:avLst/>
                <a:gdLst>
                  <a:gd name="T0" fmla="*/ 12 w 12"/>
                  <a:gd name="T1" fmla="*/ 0 h 11"/>
                  <a:gd name="T2" fmla="*/ 12 w 12"/>
                  <a:gd name="T3" fmla="*/ 0 h 11"/>
                  <a:gd name="T4" fmla="*/ 0 w 12"/>
                  <a:gd name="T5" fmla="*/ 11 h 11"/>
                  <a:gd name="T6" fmla="*/ 1 w 12"/>
                  <a:gd name="T7" fmla="*/ 11 h 11"/>
                  <a:gd name="T8" fmla="*/ 12 w 12"/>
                  <a:gd name="T9" fmla="*/ 0 h 11"/>
                  <a:gd name="T10" fmla="*/ 12 w 12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1">
                    <a:moveTo>
                      <a:pt x="12" y="0"/>
                    </a:moveTo>
                    <a:lnTo>
                      <a:pt x="12" y="0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12" y="0"/>
                    </a:lnTo>
                    <a:lnTo>
                      <a:pt x="1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9" name="Freeform 734"/>
              <p:cNvSpPr>
                <a:spLocks noEditPoints="1"/>
              </p:cNvSpPr>
              <p:nvPr/>
            </p:nvSpPr>
            <p:spPr bwMode="auto">
              <a:xfrm>
                <a:off x="624" y="2611"/>
                <a:ext cx="1004" cy="1040"/>
              </a:xfrm>
              <a:custGeom>
                <a:avLst/>
                <a:gdLst>
                  <a:gd name="T0" fmla="*/ 632 w 639"/>
                  <a:gd name="T1" fmla="*/ 655 h 662"/>
                  <a:gd name="T2" fmla="*/ 639 w 639"/>
                  <a:gd name="T3" fmla="*/ 662 h 662"/>
                  <a:gd name="T4" fmla="*/ 633 w 639"/>
                  <a:gd name="T5" fmla="*/ 654 h 662"/>
                  <a:gd name="T6" fmla="*/ 526 w 639"/>
                  <a:gd name="T7" fmla="*/ 579 h 662"/>
                  <a:gd name="T8" fmla="*/ 542 w 639"/>
                  <a:gd name="T9" fmla="*/ 625 h 662"/>
                  <a:gd name="T10" fmla="*/ 543 w 639"/>
                  <a:gd name="T11" fmla="*/ 625 h 662"/>
                  <a:gd name="T12" fmla="*/ 527 w 639"/>
                  <a:gd name="T13" fmla="*/ 579 h 662"/>
                  <a:gd name="T14" fmla="*/ 541 w 639"/>
                  <a:gd name="T15" fmla="*/ 569 h 662"/>
                  <a:gd name="T16" fmla="*/ 424 w 639"/>
                  <a:gd name="T17" fmla="*/ 467 h 662"/>
                  <a:gd name="T18" fmla="*/ 440 w 639"/>
                  <a:gd name="T19" fmla="*/ 514 h 662"/>
                  <a:gd name="T20" fmla="*/ 440 w 639"/>
                  <a:gd name="T21" fmla="*/ 514 h 662"/>
                  <a:gd name="T22" fmla="*/ 424 w 639"/>
                  <a:gd name="T23" fmla="*/ 467 h 662"/>
                  <a:gd name="T24" fmla="*/ 439 w 639"/>
                  <a:gd name="T25" fmla="*/ 457 h 662"/>
                  <a:gd name="T26" fmla="*/ 318 w 639"/>
                  <a:gd name="T27" fmla="*/ 356 h 662"/>
                  <a:gd name="T28" fmla="*/ 336 w 639"/>
                  <a:gd name="T29" fmla="*/ 402 h 662"/>
                  <a:gd name="T30" fmla="*/ 337 w 639"/>
                  <a:gd name="T31" fmla="*/ 402 h 662"/>
                  <a:gd name="T32" fmla="*/ 319 w 639"/>
                  <a:gd name="T33" fmla="*/ 356 h 662"/>
                  <a:gd name="T34" fmla="*/ 335 w 639"/>
                  <a:gd name="T35" fmla="*/ 342 h 662"/>
                  <a:gd name="T36" fmla="*/ 216 w 639"/>
                  <a:gd name="T37" fmla="*/ 246 h 662"/>
                  <a:gd name="T38" fmla="*/ 236 w 639"/>
                  <a:gd name="T39" fmla="*/ 290 h 662"/>
                  <a:gd name="T40" fmla="*/ 236 w 639"/>
                  <a:gd name="T41" fmla="*/ 290 h 662"/>
                  <a:gd name="T42" fmla="*/ 216 w 639"/>
                  <a:gd name="T43" fmla="*/ 246 h 662"/>
                  <a:gd name="T44" fmla="*/ 234 w 639"/>
                  <a:gd name="T45" fmla="*/ 230 h 662"/>
                  <a:gd name="T46" fmla="*/ 112 w 639"/>
                  <a:gd name="T47" fmla="*/ 134 h 662"/>
                  <a:gd name="T48" fmla="*/ 133 w 639"/>
                  <a:gd name="T49" fmla="*/ 177 h 662"/>
                  <a:gd name="T50" fmla="*/ 134 w 639"/>
                  <a:gd name="T51" fmla="*/ 177 h 662"/>
                  <a:gd name="T52" fmla="*/ 112 w 639"/>
                  <a:gd name="T53" fmla="*/ 134 h 662"/>
                  <a:gd name="T54" fmla="*/ 130 w 639"/>
                  <a:gd name="T55" fmla="*/ 115 h 662"/>
                  <a:gd name="T56" fmla="*/ 7 w 639"/>
                  <a:gd name="T57" fmla="*/ 23 h 662"/>
                  <a:gd name="T58" fmla="*/ 30 w 639"/>
                  <a:gd name="T59" fmla="*/ 63 h 662"/>
                  <a:gd name="T60" fmla="*/ 31 w 639"/>
                  <a:gd name="T61" fmla="*/ 63 h 662"/>
                  <a:gd name="T62" fmla="*/ 8 w 639"/>
                  <a:gd name="T63" fmla="*/ 23 h 662"/>
                  <a:gd name="T64" fmla="*/ 26 w 639"/>
                  <a:gd name="T65" fmla="*/ 0 h 6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39" h="662">
                    <a:moveTo>
                      <a:pt x="633" y="654"/>
                    </a:moveTo>
                    <a:cubicBezTo>
                      <a:pt x="632" y="655"/>
                      <a:pt x="632" y="655"/>
                      <a:pt x="632" y="655"/>
                    </a:cubicBezTo>
                    <a:cubicBezTo>
                      <a:pt x="639" y="661"/>
                      <a:pt x="639" y="661"/>
                      <a:pt x="639" y="661"/>
                    </a:cubicBezTo>
                    <a:cubicBezTo>
                      <a:pt x="639" y="662"/>
                      <a:pt x="639" y="662"/>
                      <a:pt x="639" y="662"/>
                    </a:cubicBezTo>
                    <a:cubicBezTo>
                      <a:pt x="639" y="661"/>
                      <a:pt x="639" y="661"/>
                      <a:pt x="639" y="661"/>
                    </a:cubicBezTo>
                    <a:cubicBezTo>
                      <a:pt x="633" y="654"/>
                      <a:pt x="633" y="654"/>
                      <a:pt x="633" y="654"/>
                    </a:cubicBezTo>
                    <a:moveTo>
                      <a:pt x="541" y="569"/>
                    </a:moveTo>
                    <a:cubicBezTo>
                      <a:pt x="536" y="573"/>
                      <a:pt x="531" y="576"/>
                      <a:pt x="526" y="579"/>
                    </a:cubicBezTo>
                    <a:cubicBezTo>
                      <a:pt x="515" y="585"/>
                      <a:pt x="512" y="600"/>
                      <a:pt x="519" y="612"/>
                    </a:cubicBezTo>
                    <a:cubicBezTo>
                      <a:pt x="524" y="620"/>
                      <a:pt x="533" y="625"/>
                      <a:pt x="542" y="625"/>
                    </a:cubicBezTo>
                    <a:cubicBezTo>
                      <a:pt x="542" y="625"/>
                      <a:pt x="542" y="625"/>
                      <a:pt x="542" y="625"/>
                    </a:cubicBezTo>
                    <a:cubicBezTo>
                      <a:pt x="542" y="625"/>
                      <a:pt x="542" y="625"/>
                      <a:pt x="543" y="625"/>
                    </a:cubicBezTo>
                    <a:cubicBezTo>
                      <a:pt x="534" y="625"/>
                      <a:pt x="525" y="620"/>
                      <a:pt x="520" y="612"/>
                    </a:cubicBezTo>
                    <a:cubicBezTo>
                      <a:pt x="512" y="600"/>
                      <a:pt x="515" y="585"/>
                      <a:pt x="527" y="579"/>
                    </a:cubicBezTo>
                    <a:cubicBezTo>
                      <a:pt x="531" y="576"/>
                      <a:pt x="536" y="573"/>
                      <a:pt x="541" y="569"/>
                    </a:cubicBezTo>
                    <a:cubicBezTo>
                      <a:pt x="541" y="569"/>
                      <a:pt x="541" y="569"/>
                      <a:pt x="541" y="569"/>
                    </a:cubicBezTo>
                    <a:moveTo>
                      <a:pt x="439" y="457"/>
                    </a:moveTo>
                    <a:cubicBezTo>
                      <a:pt x="434" y="461"/>
                      <a:pt x="429" y="465"/>
                      <a:pt x="424" y="467"/>
                    </a:cubicBezTo>
                    <a:cubicBezTo>
                      <a:pt x="413" y="474"/>
                      <a:pt x="409" y="489"/>
                      <a:pt x="417" y="501"/>
                    </a:cubicBezTo>
                    <a:cubicBezTo>
                      <a:pt x="422" y="509"/>
                      <a:pt x="431" y="514"/>
                      <a:pt x="440" y="514"/>
                    </a:cubicBezTo>
                    <a:cubicBezTo>
                      <a:pt x="440" y="514"/>
                      <a:pt x="440" y="514"/>
                      <a:pt x="440" y="514"/>
                    </a:cubicBezTo>
                    <a:cubicBezTo>
                      <a:pt x="440" y="514"/>
                      <a:pt x="440" y="514"/>
                      <a:pt x="440" y="514"/>
                    </a:cubicBezTo>
                    <a:cubicBezTo>
                      <a:pt x="432" y="514"/>
                      <a:pt x="423" y="509"/>
                      <a:pt x="418" y="501"/>
                    </a:cubicBezTo>
                    <a:cubicBezTo>
                      <a:pt x="410" y="489"/>
                      <a:pt x="413" y="474"/>
                      <a:pt x="424" y="467"/>
                    </a:cubicBezTo>
                    <a:cubicBezTo>
                      <a:pt x="430" y="465"/>
                      <a:pt x="435" y="461"/>
                      <a:pt x="440" y="458"/>
                    </a:cubicBezTo>
                    <a:cubicBezTo>
                      <a:pt x="439" y="457"/>
                      <a:pt x="439" y="457"/>
                      <a:pt x="439" y="457"/>
                    </a:cubicBezTo>
                    <a:moveTo>
                      <a:pt x="335" y="342"/>
                    </a:moveTo>
                    <a:cubicBezTo>
                      <a:pt x="330" y="347"/>
                      <a:pt x="324" y="352"/>
                      <a:pt x="318" y="356"/>
                    </a:cubicBezTo>
                    <a:cubicBezTo>
                      <a:pt x="308" y="364"/>
                      <a:pt x="306" y="379"/>
                      <a:pt x="315" y="391"/>
                    </a:cubicBezTo>
                    <a:cubicBezTo>
                      <a:pt x="320" y="398"/>
                      <a:pt x="328" y="402"/>
                      <a:pt x="336" y="402"/>
                    </a:cubicBezTo>
                    <a:cubicBezTo>
                      <a:pt x="336" y="402"/>
                      <a:pt x="336" y="402"/>
                      <a:pt x="336" y="402"/>
                    </a:cubicBezTo>
                    <a:cubicBezTo>
                      <a:pt x="337" y="402"/>
                      <a:pt x="337" y="402"/>
                      <a:pt x="337" y="402"/>
                    </a:cubicBezTo>
                    <a:cubicBezTo>
                      <a:pt x="329" y="402"/>
                      <a:pt x="321" y="398"/>
                      <a:pt x="316" y="391"/>
                    </a:cubicBezTo>
                    <a:cubicBezTo>
                      <a:pt x="307" y="379"/>
                      <a:pt x="308" y="364"/>
                      <a:pt x="319" y="356"/>
                    </a:cubicBezTo>
                    <a:cubicBezTo>
                      <a:pt x="324" y="352"/>
                      <a:pt x="330" y="347"/>
                      <a:pt x="336" y="343"/>
                    </a:cubicBezTo>
                    <a:cubicBezTo>
                      <a:pt x="335" y="342"/>
                      <a:pt x="335" y="342"/>
                      <a:pt x="335" y="342"/>
                    </a:cubicBezTo>
                    <a:moveTo>
                      <a:pt x="234" y="230"/>
                    </a:moveTo>
                    <a:cubicBezTo>
                      <a:pt x="228" y="235"/>
                      <a:pt x="222" y="240"/>
                      <a:pt x="216" y="246"/>
                    </a:cubicBezTo>
                    <a:cubicBezTo>
                      <a:pt x="206" y="255"/>
                      <a:pt x="206" y="271"/>
                      <a:pt x="216" y="281"/>
                    </a:cubicBezTo>
                    <a:cubicBezTo>
                      <a:pt x="221" y="287"/>
                      <a:pt x="229" y="290"/>
                      <a:pt x="236" y="290"/>
                    </a:cubicBezTo>
                    <a:cubicBezTo>
                      <a:pt x="236" y="290"/>
                      <a:pt x="236" y="290"/>
                      <a:pt x="236" y="290"/>
                    </a:cubicBezTo>
                    <a:cubicBezTo>
                      <a:pt x="236" y="290"/>
                      <a:pt x="236" y="290"/>
                      <a:pt x="236" y="290"/>
                    </a:cubicBezTo>
                    <a:cubicBezTo>
                      <a:pt x="229" y="290"/>
                      <a:pt x="222" y="287"/>
                      <a:pt x="217" y="281"/>
                    </a:cubicBezTo>
                    <a:cubicBezTo>
                      <a:pt x="207" y="271"/>
                      <a:pt x="207" y="255"/>
                      <a:pt x="216" y="246"/>
                    </a:cubicBezTo>
                    <a:cubicBezTo>
                      <a:pt x="223" y="241"/>
                      <a:pt x="229" y="235"/>
                      <a:pt x="234" y="230"/>
                    </a:cubicBezTo>
                    <a:cubicBezTo>
                      <a:pt x="234" y="230"/>
                      <a:pt x="234" y="230"/>
                      <a:pt x="234" y="230"/>
                    </a:cubicBezTo>
                    <a:moveTo>
                      <a:pt x="130" y="115"/>
                    </a:moveTo>
                    <a:cubicBezTo>
                      <a:pt x="124" y="122"/>
                      <a:pt x="118" y="128"/>
                      <a:pt x="112" y="134"/>
                    </a:cubicBezTo>
                    <a:cubicBezTo>
                      <a:pt x="103" y="144"/>
                      <a:pt x="104" y="160"/>
                      <a:pt x="115" y="169"/>
                    </a:cubicBezTo>
                    <a:cubicBezTo>
                      <a:pt x="120" y="174"/>
                      <a:pt x="127" y="177"/>
                      <a:pt x="133" y="177"/>
                    </a:cubicBezTo>
                    <a:cubicBezTo>
                      <a:pt x="133" y="177"/>
                      <a:pt x="133" y="177"/>
                      <a:pt x="133" y="177"/>
                    </a:cubicBezTo>
                    <a:cubicBezTo>
                      <a:pt x="133" y="177"/>
                      <a:pt x="133" y="177"/>
                      <a:pt x="134" y="177"/>
                    </a:cubicBezTo>
                    <a:cubicBezTo>
                      <a:pt x="127" y="177"/>
                      <a:pt x="121" y="174"/>
                      <a:pt x="115" y="169"/>
                    </a:cubicBezTo>
                    <a:cubicBezTo>
                      <a:pt x="105" y="160"/>
                      <a:pt x="104" y="144"/>
                      <a:pt x="112" y="134"/>
                    </a:cubicBezTo>
                    <a:cubicBezTo>
                      <a:pt x="118" y="128"/>
                      <a:pt x="124" y="122"/>
                      <a:pt x="131" y="116"/>
                    </a:cubicBezTo>
                    <a:cubicBezTo>
                      <a:pt x="130" y="115"/>
                      <a:pt x="130" y="115"/>
                      <a:pt x="130" y="115"/>
                    </a:cubicBezTo>
                    <a:moveTo>
                      <a:pt x="26" y="0"/>
                    </a:moveTo>
                    <a:cubicBezTo>
                      <a:pt x="19" y="7"/>
                      <a:pt x="13" y="15"/>
                      <a:pt x="7" y="23"/>
                    </a:cubicBezTo>
                    <a:cubicBezTo>
                      <a:pt x="0" y="33"/>
                      <a:pt x="3" y="49"/>
                      <a:pt x="14" y="58"/>
                    </a:cubicBezTo>
                    <a:cubicBezTo>
                      <a:pt x="19" y="61"/>
                      <a:pt x="25" y="63"/>
                      <a:pt x="30" y="63"/>
                    </a:cubicBezTo>
                    <a:cubicBezTo>
                      <a:pt x="30" y="63"/>
                      <a:pt x="30" y="63"/>
                      <a:pt x="31" y="63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25" y="63"/>
                      <a:pt x="20" y="61"/>
                      <a:pt x="15" y="58"/>
                    </a:cubicBezTo>
                    <a:cubicBezTo>
                      <a:pt x="4" y="49"/>
                      <a:pt x="1" y="33"/>
                      <a:pt x="8" y="23"/>
                    </a:cubicBezTo>
                    <a:cubicBezTo>
                      <a:pt x="13" y="15"/>
                      <a:pt x="20" y="8"/>
                      <a:pt x="26" y="1"/>
                    </a:cubicBezTo>
                    <a:cubicBezTo>
                      <a:pt x="26" y="0"/>
                      <a:pt x="26" y="0"/>
                      <a:pt x="26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0" name="Freeform 735"/>
              <p:cNvSpPr>
                <a:spLocks/>
              </p:cNvSpPr>
              <p:nvPr/>
            </p:nvSpPr>
            <p:spPr bwMode="auto">
              <a:xfrm>
                <a:off x="465" y="2444"/>
                <a:ext cx="33" cy="87"/>
              </a:xfrm>
              <a:custGeom>
                <a:avLst/>
                <a:gdLst>
                  <a:gd name="T0" fmla="*/ 21 w 21"/>
                  <a:gd name="T1" fmla="*/ 0 h 55"/>
                  <a:gd name="T2" fmla="*/ 8 w 21"/>
                  <a:gd name="T3" fmla="*/ 17 h 55"/>
                  <a:gd name="T4" fmla="*/ 15 w 21"/>
                  <a:gd name="T5" fmla="*/ 52 h 55"/>
                  <a:gd name="T6" fmla="*/ 21 w 21"/>
                  <a:gd name="T7" fmla="*/ 55 h 55"/>
                  <a:gd name="T8" fmla="*/ 21 w 21"/>
                  <a:gd name="T9" fmla="*/ 55 h 55"/>
                  <a:gd name="T10" fmla="*/ 15 w 21"/>
                  <a:gd name="T11" fmla="*/ 52 h 55"/>
                  <a:gd name="T12" fmla="*/ 8 w 21"/>
                  <a:gd name="T13" fmla="*/ 17 h 55"/>
                  <a:gd name="T14" fmla="*/ 21 w 21"/>
                  <a:gd name="T15" fmla="*/ 1 h 55"/>
                  <a:gd name="T16" fmla="*/ 21 w 21"/>
                  <a:gd name="T1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55">
                    <a:moveTo>
                      <a:pt x="21" y="0"/>
                    </a:moveTo>
                    <a:cubicBezTo>
                      <a:pt x="16" y="6"/>
                      <a:pt x="12" y="11"/>
                      <a:pt x="8" y="17"/>
                    </a:cubicBezTo>
                    <a:cubicBezTo>
                      <a:pt x="0" y="27"/>
                      <a:pt x="4" y="43"/>
                      <a:pt x="15" y="52"/>
                    </a:cubicBezTo>
                    <a:cubicBezTo>
                      <a:pt x="17" y="53"/>
                      <a:pt x="19" y="55"/>
                      <a:pt x="21" y="55"/>
                    </a:cubicBezTo>
                    <a:cubicBezTo>
                      <a:pt x="21" y="55"/>
                      <a:pt x="21" y="55"/>
                      <a:pt x="21" y="55"/>
                    </a:cubicBezTo>
                    <a:cubicBezTo>
                      <a:pt x="19" y="54"/>
                      <a:pt x="17" y="53"/>
                      <a:pt x="15" y="52"/>
                    </a:cubicBezTo>
                    <a:cubicBezTo>
                      <a:pt x="4" y="43"/>
                      <a:pt x="1" y="27"/>
                      <a:pt x="8" y="17"/>
                    </a:cubicBezTo>
                    <a:cubicBezTo>
                      <a:pt x="12" y="11"/>
                      <a:pt x="16" y="6"/>
                      <a:pt x="21" y="1"/>
                    </a:cubicBezTo>
                    <a:cubicBezTo>
                      <a:pt x="21" y="0"/>
                      <a:pt x="21" y="0"/>
                      <a:pt x="21" y="0"/>
                    </a:cubicBezTo>
                  </a:path>
                </a:pathLst>
              </a:custGeom>
              <a:solidFill>
                <a:srgbClr val="D7D7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1" name="Freeform 736"/>
              <p:cNvSpPr>
                <a:spLocks noEditPoints="1"/>
              </p:cNvSpPr>
              <p:nvPr/>
            </p:nvSpPr>
            <p:spPr bwMode="auto">
              <a:xfrm>
                <a:off x="498" y="2436"/>
                <a:ext cx="16" cy="98"/>
              </a:xfrm>
              <a:custGeom>
                <a:avLst/>
                <a:gdLst>
                  <a:gd name="T0" fmla="*/ 0 w 10"/>
                  <a:gd name="T1" fmla="*/ 60 h 62"/>
                  <a:gd name="T2" fmla="*/ 0 w 10"/>
                  <a:gd name="T3" fmla="*/ 60 h 62"/>
                  <a:gd name="T4" fmla="*/ 10 w 10"/>
                  <a:gd name="T5" fmla="*/ 62 h 62"/>
                  <a:gd name="T6" fmla="*/ 10 w 10"/>
                  <a:gd name="T7" fmla="*/ 62 h 62"/>
                  <a:gd name="T8" fmla="*/ 10 w 10"/>
                  <a:gd name="T9" fmla="*/ 62 h 62"/>
                  <a:gd name="T10" fmla="*/ 0 w 10"/>
                  <a:gd name="T11" fmla="*/ 60 h 62"/>
                  <a:gd name="T12" fmla="*/ 5 w 10"/>
                  <a:gd name="T13" fmla="*/ 0 h 62"/>
                  <a:gd name="T14" fmla="*/ 0 w 10"/>
                  <a:gd name="T15" fmla="*/ 5 h 62"/>
                  <a:gd name="T16" fmla="*/ 0 w 10"/>
                  <a:gd name="T17" fmla="*/ 6 h 62"/>
                  <a:gd name="T18" fmla="*/ 6 w 10"/>
                  <a:gd name="T19" fmla="*/ 0 h 62"/>
                  <a:gd name="T20" fmla="*/ 5 w 10"/>
                  <a:gd name="T2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" h="62">
                    <a:moveTo>
                      <a:pt x="0" y="60"/>
                    </a:moveTo>
                    <a:cubicBezTo>
                      <a:pt x="0" y="60"/>
                      <a:pt x="0" y="60"/>
                      <a:pt x="0" y="60"/>
                    </a:cubicBezTo>
                    <a:cubicBezTo>
                      <a:pt x="3" y="62"/>
                      <a:pt x="6" y="62"/>
                      <a:pt x="10" y="62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7" y="62"/>
                      <a:pt x="3" y="62"/>
                      <a:pt x="0" y="60"/>
                    </a:cubicBezTo>
                    <a:moveTo>
                      <a:pt x="5" y="0"/>
                    </a:moveTo>
                    <a:cubicBezTo>
                      <a:pt x="3" y="2"/>
                      <a:pt x="2" y="3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" y="4"/>
                      <a:pt x="4" y="2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2" name="Freeform 737"/>
              <p:cNvSpPr>
                <a:spLocks/>
              </p:cNvSpPr>
              <p:nvPr/>
            </p:nvSpPr>
            <p:spPr bwMode="auto">
              <a:xfrm>
                <a:off x="1444" y="1354"/>
                <a:ext cx="13" cy="12"/>
              </a:xfrm>
              <a:custGeom>
                <a:avLst/>
                <a:gdLst>
                  <a:gd name="T0" fmla="*/ 13 w 13"/>
                  <a:gd name="T1" fmla="*/ 0 h 12"/>
                  <a:gd name="T2" fmla="*/ 11 w 13"/>
                  <a:gd name="T3" fmla="*/ 0 h 12"/>
                  <a:gd name="T4" fmla="*/ 0 w 13"/>
                  <a:gd name="T5" fmla="*/ 11 h 12"/>
                  <a:gd name="T6" fmla="*/ 0 w 13"/>
                  <a:gd name="T7" fmla="*/ 12 h 12"/>
                  <a:gd name="T8" fmla="*/ 13 w 13"/>
                  <a:gd name="T9" fmla="*/ 0 h 12"/>
                  <a:gd name="T10" fmla="*/ 13 w 13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2">
                    <a:moveTo>
                      <a:pt x="13" y="0"/>
                    </a:moveTo>
                    <a:lnTo>
                      <a:pt x="11" y="0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13" y="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BFBB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3" name="Freeform 738"/>
              <p:cNvSpPr>
                <a:spLocks/>
              </p:cNvSpPr>
              <p:nvPr/>
            </p:nvSpPr>
            <p:spPr bwMode="auto">
              <a:xfrm>
                <a:off x="1444" y="1354"/>
                <a:ext cx="13" cy="12"/>
              </a:xfrm>
              <a:custGeom>
                <a:avLst/>
                <a:gdLst>
                  <a:gd name="T0" fmla="*/ 13 w 13"/>
                  <a:gd name="T1" fmla="*/ 0 h 12"/>
                  <a:gd name="T2" fmla="*/ 11 w 13"/>
                  <a:gd name="T3" fmla="*/ 0 h 12"/>
                  <a:gd name="T4" fmla="*/ 0 w 13"/>
                  <a:gd name="T5" fmla="*/ 11 h 12"/>
                  <a:gd name="T6" fmla="*/ 0 w 13"/>
                  <a:gd name="T7" fmla="*/ 12 h 12"/>
                  <a:gd name="T8" fmla="*/ 13 w 13"/>
                  <a:gd name="T9" fmla="*/ 0 h 12"/>
                  <a:gd name="T10" fmla="*/ 13 w 13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2">
                    <a:moveTo>
                      <a:pt x="13" y="0"/>
                    </a:moveTo>
                    <a:lnTo>
                      <a:pt x="11" y="0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13" y="0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4" name="Freeform 739"/>
              <p:cNvSpPr>
                <a:spLocks noEditPoints="1"/>
              </p:cNvSpPr>
              <p:nvPr/>
            </p:nvSpPr>
            <p:spPr bwMode="auto">
              <a:xfrm>
                <a:off x="626" y="2612"/>
                <a:ext cx="1004" cy="1039"/>
              </a:xfrm>
              <a:custGeom>
                <a:avLst/>
                <a:gdLst>
                  <a:gd name="T0" fmla="*/ 632 w 639"/>
                  <a:gd name="T1" fmla="*/ 653 h 661"/>
                  <a:gd name="T2" fmla="*/ 638 w 639"/>
                  <a:gd name="T3" fmla="*/ 661 h 661"/>
                  <a:gd name="T4" fmla="*/ 632 w 639"/>
                  <a:gd name="T5" fmla="*/ 653 h 661"/>
                  <a:gd name="T6" fmla="*/ 526 w 639"/>
                  <a:gd name="T7" fmla="*/ 578 h 661"/>
                  <a:gd name="T8" fmla="*/ 542 w 639"/>
                  <a:gd name="T9" fmla="*/ 624 h 661"/>
                  <a:gd name="T10" fmla="*/ 542 w 639"/>
                  <a:gd name="T11" fmla="*/ 624 h 661"/>
                  <a:gd name="T12" fmla="*/ 526 w 639"/>
                  <a:gd name="T13" fmla="*/ 578 h 661"/>
                  <a:gd name="T14" fmla="*/ 540 w 639"/>
                  <a:gd name="T15" fmla="*/ 568 h 661"/>
                  <a:gd name="T16" fmla="*/ 423 w 639"/>
                  <a:gd name="T17" fmla="*/ 466 h 661"/>
                  <a:gd name="T18" fmla="*/ 439 w 639"/>
                  <a:gd name="T19" fmla="*/ 513 h 661"/>
                  <a:gd name="T20" fmla="*/ 440 w 639"/>
                  <a:gd name="T21" fmla="*/ 513 h 661"/>
                  <a:gd name="T22" fmla="*/ 424 w 639"/>
                  <a:gd name="T23" fmla="*/ 466 h 661"/>
                  <a:gd name="T24" fmla="*/ 439 w 639"/>
                  <a:gd name="T25" fmla="*/ 457 h 661"/>
                  <a:gd name="T26" fmla="*/ 318 w 639"/>
                  <a:gd name="T27" fmla="*/ 355 h 661"/>
                  <a:gd name="T28" fmla="*/ 336 w 639"/>
                  <a:gd name="T29" fmla="*/ 401 h 661"/>
                  <a:gd name="T30" fmla="*/ 336 w 639"/>
                  <a:gd name="T31" fmla="*/ 401 h 661"/>
                  <a:gd name="T32" fmla="*/ 318 w 639"/>
                  <a:gd name="T33" fmla="*/ 355 h 661"/>
                  <a:gd name="T34" fmla="*/ 335 w 639"/>
                  <a:gd name="T35" fmla="*/ 342 h 661"/>
                  <a:gd name="T36" fmla="*/ 215 w 639"/>
                  <a:gd name="T37" fmla="*/ 245 h 661"/>
                  <a:gd name="T38" fmla="*/ 235 w 639"/>
                  <a:gd name="T39" fmla="*/ 289 h 661"/>
                  <a:gd name="T40" fmla="*/ 236 w 639"/>
                  <a:gd name="T41" fmla="*/ 289 h 661"/>
                  <a:gd name="T42" fmla="*/ 216 w 639"/>
                  <a:gd name="T43" fmla="*/ 245 h 661"/>
                  <a:gd name="T44" fmla="*/ 233 w 639"/>
                  <a:gd name="T45" fmla="*/ 229 h 661"/>
                  <a:gd name="T46" fmla="*/ 111 w 639"/>
                  <a:gd name="T47" fmla="*/ 133 h 661"/>
                  <a:gd name="T48" fmla="*/ 133 w 639"/>
                  <a:gd name="T49" fmla="*/ 176 h 661"/>
                  <a:gd name="T50" fmla="*/ 133 w 639"/>
                  <a:gd name="T51" fmla="*/ 176 h 661"/>
                  <a:gd name="T52" fmla="*/ 112 w 639"/>
                  <a:gd name="T53" fmla="*/ 133 h 661"/>
                  <a:gd name="T54" fmla="*/ 130 w 639"/>
                  <a:gd name="T55" fmla="*/ 115 h 661"/>
                  <a:gd name="T56" fmla="*/ 7 w 639"/>
                  <a:gd name="T57" fmla="*/ 22 h 661"/>
                  <a:gd name="T58" fmla="*/ 30 w 639"/>
                  <a:gd name="T59" fmla="*/ 62 h 661"/>
                  <a:gd name="T60" fmla="*/ 30 w 639"/>
                  <a:gd name="T61" fmla="*/ 62 h 661"/>
                  <a:gd name="T62" fmla="*/ 8 w 639"/>
                  <a:gd name="T63" fmla="*/ 22 h 661"/>
                  <a:gd name="T64" fmla="*/ 25 w 639"/>
                  <a:gd name="T65" fmla="*/ 0 h 6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39" h="661">
                    <a:moveTo>
                      <a:pt x="632" y="653"/>
                    </a:moveTo>
                    <a:cubicBezTo>
                      <a:pt x="632" y="653"/>
                      <a:pt x="632" y="653"/>
                      <a:pt x="632" y="653"/>
                    </a:cubicBezTo>
                    <a:cubicBezTo>
                      <a:pt x="638" y="660"/>
                      <a:pt x="638" y="660"/>
                      <a:pt x="638" y="660"/>
                    </a:cubicBezTo>
                    <a:cubicBezTo>
                      <a:pt x="638" y="661"/>
                      <a:pt x="638" y="661"/>
                      <a:pt x="638" y="661"/>
                    </a:cubicBezTo>
                    <a:cubicBezTo>
                      <a:pt x="639" y="660"/>
                      <a:pt x="639" y="660"/>
                      <a:pt x="639" y="660"/>
                    </a:cubicBezTo>
                    <a:cubicBezTo>
                      <a:pt x="632" y="653"/>
                      <a:pt x="632" y="653"/>
                      <a:pt x="632" y="653"/>
                    </a:cubicBezTo>
                    <a:moveTo>
                      <a:pt x="540" y="568"/>
                    </a:moveTo>
                    <a:cubicBezTo>
                      <a:pt x="535" y="572"/>
                      <a:pt x="530" y="575"/>
                      <a:pt x="526" y="578"/>
                    </a:cubicBezTo>
                    <a:cubicBezTo>
                      <a:pt x="514" y="584"/>
                      <a:pt x="511" y="599"/>
                      <a:pt x="519" y="611"/>
                    </a:cubicBezTo>
                    <a:cubicBezTo>
                      <a:pt x="524" y="619"/>
                      <a:pt x="533" y="624"/>
                      <a:pt x="542" y="624"/>
                    </a:cubicBezTo>
                    <a:cubicBezTo>
                      <a:pt x="542" y="624"/>
                      <a:pt x="542" y="624"/>
                      <a:pt x="542" y="624"/>
                    </a:cubicBezTo>
                    <a:cubicBezTo>
                      <a:pt x="542" y="624"/>
                      <a:pt x="542" y="624"/>
                      <a:pt x="542" y="624"/>
                    </a:cubicBezTo>
                    <a:cubicBezTo>
                      <a:pt x="533" y="624"/>
                      <a:pt x="525" y="619"/>
                      <a:pt x="519" y="611"/>
                    </a:cubicBezTo>
                    <a:cubicBezTo>
                      <a:pt x="512" y="599"/>
                      <a:pt x="515" y="584"/>
                      <a:pt x="526" y="578"/>
                    </a:cubicBezTo>
                    <a:cubicBezTo>
                      <a:pt x="531" y="575"/>
                      <a:pt x="535" y="572"/>
                      <a:pt x="540" y="569"/>
                    </a:cubicBezTo>
                    <a:cubicBezTo>
                      <a:pt x="540" y="568"/>
                      <a:pt x="540" y="568"/>
                      <a:pt x="540" y="568"/>
                    </a:cubicBezTo>
                    <a:moveTo>
                      <a:pt x="439" y="457"/>
                    </a:moveTo>
                    <a:cubicBezTo>
                      <a:pt x="434" y="460"/>
                      <a:pt x="429" y="464"/>
                      <a:pt x="423" y="466"/>
                    </a:cubicBezTo>
                    <a:cubicBezTo>
                      <a:pt x="412" y="473"/>
                      <a:pt x="409" y="488"/>
                      <a:pt x="417" y="500"/>
                    </a:cubicBezTo>
                    <a:cubicBezTo>
                      <a:pt x="422" y="508"/>
                      <a:pt x="431" y="513"/>
                      <a:pt x="439" y="513"/>
                    </a:cubicBezTo>
                    <a:cubicBezTo>
                      <a:pt x="440" y="513"/>
                      <a:pt x="440" y="513"/>
                      <a:pt x="440" y="513"/>
                    </a:cubicBezTo>
                    <a:cubicBezTo>
                      <a:pt x="440" y="513"/>
                      <a:pt x="440" y="513"/>
                      <a:pt x="440" y="513"/>
                    </a:cubicBezTo>
                    <a:cubicBezTo>
                      <a:pt x="431" y="513"/>
                      <a:pt x="422" y="508"/>
                      <a:pt x="417" y="500"/>
                    </a:cubicBezTo>
                    <a:cubicBezTo>
                      <a:pt x="410" y="488"/>
                      <a:pt x="413" y="473"/>
                      <a:pt x="424" y="466"/>
                    </a:cubicBezTo>
                    <a:cubicBezTo>
                      <a:pt x="429" y="464"/>
                      <a:pt x="434" y="460"/>
                      <a:pt x="439" y="457"/>
                    </a:cubicBezTo>
                    <a:cubicBezTo>
                      <a:pt x="439" y="457"/>
                      <a:pt x="439" y="457"/>
                      <a:pt x="439" y="457"/>
                    </a:cubicBezTo>
                    <a:moveTo>
                      <a:pt x="335" y="342"/>
                    </a:moveTo>
                    <a:cubicBezTo>
                      <a:pt x="329" y="346"/>
                      <a:pt x="323" y="351"/>
                      <a:pt x="318" y="355"/>
                    </a:cubicBezTo>
                    <a:cubicBezTo>
                      <a:pt x="307" y="363"/>
                      <a:pt x="306" y="378"/>
                      <a:pt x="315" y="390"/>
                    </a:cubicBezTo>
                    <a:cubicBezTo>
                      <a:pt x="320" y="397"/>
                      <a:pt x="328" y="401"/>
                      <a:pt x="336" y="401"/>
                    </a:cubicBezTo>
                    <a:cubicBezTo>
                      <a:pt x="336" y="401"/>
                      <a:pt x="336" y="401"/>
                      <a:pt x="336" y="401"/>
                    </a:cubicBezTo>
                    <a:cubicBezTo>
                      <a:pt x="336" y="401"/>
                      <a:pt x="336" y="401"/>
                      <a:pt x="336" y="401"/>
                    </a:cubicBezTo>
                    <a:cubicBezTo>
                      <a:pt x="329" y="401"/>
                      <a:pt x="321" y="397"/>
                      <a:pt x="315" y="390"/>
                    </a:cubicBezTo>
                    <a:cubicBezTo>
                      <a:pt x="307" y="378"/>
                      <a:pt x="308" y="363"/>
                      <a:pt x="318" y="355"/>
                    </a:cubicBezTo>
                    <a:cubicBezTo>
                      <a:pt x="324" y="351"/>
                      <a:pt x="329" y="347"/>
                      <a:pt x="335" y="342"/>
                    </a:cubicBezTo>
                    <a:cubicBezTo>
                      <a:pt x="335" y="342"/>
                      <a:pt x="335" y="342"/>
                      <a:pt x="335" y="342"/>
                    </a:cubicBezTo>
                    <a:moveTo>
                      <a:pt x="233" y="229"/>
                    </a:moveTo>
                    <a:cubicBezTo>
                      <a:pt x="228" y="234"/>
                      <a:pt x="222" y="240"/>
                      <a:pt x="215" y="245"/>
                    </a:cubicBezTo>
                    <a:cubicBezTo>
                      <a:pt x="206" y="254"/>
                      <a:pt x="206" y="270"/>
                      <a:pt x="216" y="280"/>
                    </a:cubicBezTo>
                    <a:cubicBezTo>
                      <a:pt x="221" y="286"/>
                      <a:pt x="228" y="289"/>
                      <a:pt x="235" y="289"/>
                    </a:cubicBezTo>
                    <a:cubicBezTo>
                      <a:pt x="235" y="289"/>
                      <a:pt x="235" y="289"/>
                      <a:pt x="235" y="289"/>
                    </a:cubicBezTo>
                    <a:cubicBezTo>
                      <a:pt x="236" y="289"/>
                      <a:pt x="236" y="289"/>
                      <a:pt x="236" y="289"/>
                    </a:cubicBezTo>
                    <a:cubicBezTo>
                      <a:pt x="229" y="289"/>
                      <a:pt x="222" y="286"/>
                      <a:pt x="216" y="280"/>
                    </a:cubicBezTo>
                    <a:cubicBezTo>
                      <a:pt x="207" y="270"/>
                      <a:pt x="206" y="254"/>
                      <a:pt x="216" y="245"/>
                    </a:cubicBezTo>
                    <a:cubicBezTo>
                      <a:pt x="222" y="240"/>
                      <a:pt x="228" y="234"/>
                      <a:pt x="233" y="229"/>
                    </a:cubicBezTo>
                    <a:cubicBezTo>
                      <a:pt x="233" y="229"/>
                      <a:pt x="233" y="229"/>
                      <a:pt x="233" y="229"/>
                    </a:cubicBezTo>
                    <a:moveTo>
                      <a:pt x="130" y="115"/>
                    </a:moveTo>
                    <a:cubicBezTo>
                      <a:pt x="123" y="121"/>
                      <a:pt x="117" y="127"/>
                      <a:pt x="111" y="133"/>
                    </a:cubicBezTo>
                    <a:cubicBezTo>
                      <a:pt x="103" y="143"/>
                      <a:pt x="104" y="159"/>
                      <a:pt x="114" y="168"/>
                    </a:cubicBezTo>
                    <a:cubicBezTo>
                      <a:pt x="120" y="173"/>
                      <a:pt x="126" y="176"/>
                      <a:pt x="133" y="176"/>
                    </a:cubicBezTo>
                    <a:cubicBezTo>
                      <a:pt x="133" y="176"/>
                      <a:pt x="133" y="176"/>
                      <a:pt x="133" y="176"/>
                    </a:cubicBezTo>
                    <a:cubicBezTo>
                      <a:pt x="133" y="176"/>
                      <a:pt x="133" y="176"/>
                      <a:pt x="133" y="176"/>
                    </a:cubicBezTo>
                    <a:cubicBezTo>
                      <a:pt x="127" y="176"/>
                      <a:pt x="120" y="173"/>
                      <a:pt x="115" y="168"/>
                    </a:cubicBezTo>
                    <a:cubicBezTo>
                      <a:pt x="105" y="159"/>
                      <a:pt x="103" y="143"/>
                      <a:pt x="112" y="133"/>
                    </a:cubicBezTo>
                    <a:cubicBezTo>
                      <a:pt x="118" y="127"/>
                      <a:pt x="124" y="121"/>
                      <a:pt x="130" y="115"/>
                    </a:cubicBezTo>
                    <a:cubicBezTo>
                      <a:pt x="130" y="115"/>
                      <a:pt x="130" y="115"/>
                      <a:pt x="130" y="115"/>
                    </a:cubicBezTo>
                    <a:moveTo>
                      <a:pt x="25" y="0"/>
                    </a:moveTo>
                    <a:cubicBezTo>
                      <a:pt x="19" y="7"/>
                      <a:pt x="12" y="14"/>
                      <a:pt x="7" y="22"/>
                    </a:cubicBezTo>
                    <a:cubicBezTo>
                      <a:pt x="0" y="32"/>
                      <a:pt x="3" y="48"/>
                      <a:pt x="14" y="57"/>
                    </a:cubicBezTo>
                    <a:cubicBezTo>
                      <a:pt x="19" y="60"/>
                      <a:pt x="24" y="62"/>
                      <a:pt x="30" y="62"/>
                    </a:cubicBezTo>
                    <a:cubicBezTo>
                      <a:pt x="30" y="62"/>
                      <a:pt x="30" y="62"/>
                      <a:pt x="30" y="62"/>
                    </a:cubicBezTo>
                    <a:cubicBezTo>
                      <a:pt x="30" y="62"/>
                      <a:pt x="30" y="62"/>
                      <a:pt x="30" y="62"/>
                    </a:cubicBezTo>
                    <a:cubicBezTo>
                      <a:pt x="25" y="62"/>
                      <a:pt x="19" y="60"/>
                      <a:pt x="15" y="57"/>
                    </a:cubicBezTo>
                    <a:cubicBezTo>
                      <a:pt x="3" y="48"/>
                      <a:pt x="0" y="32"/>
                      <a:pt x="8" y="22"/>
                    </a:cubicBezTo>
                    <a:cubicBezTo>
                      <a:pt x="13" y="14"/>
                      <a:pt x="19" y="7"/>
                      <a:pt x="26" y="0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5" name="Freeform 740"/>
              <p:cNvSpPr>
                <a:spLocks/>
              </p:cNvSpPr>
              <p:nvPr/>
            </p:nvSpPr>
            <p:spPr bwMode="auto">
              <a:xfrm>
                <a:off x="467" y="2446"/>
                <a:ext cx="31" cy="85"/>
              </a:xfrm>
              <a:custGeom>
                <a:avLst/>
                <a:gdLst>
                  <a:gd name="T0" fmla="*/ 20 w 20"/>
                  <a:gd name="T1" fmla="*/ 0 h 54"/>
                  <a:gd name="T2" fmla="*/ 7 w 20"/>
                  <a:gd name="T3" fmla="*/ 16 h 54"/>
                  <a:gd name="T4" fmla="*/ 14 w 20"/>
                  <a:gd name="T5" fmla="*/ 51 h 54"/>
                  <a:gd name="T6" fmla="*/ 20 w 20"/>
                  <a:gd name="T7" fmla="*/ 54 h 54"/>
                  <a:gd name="T8" fmla="*/ 20 w 20"/>
                  <a:gd name="T9" fmla="*/ 54 h 54"/>
                  <a:gd name="T10" fmla="*/ 15 w 20"/>
                  <a:gd name="T11" fmla="*/ 51 h 54"/>
                  <a:gd name="T12" fmla="*/ 8 w 20"/>
                  <a:gd name="T13" fmla="*/ 16 h 54"/>
                  <a:gd name="T14" fmla="*/ 20 w 20"/>
                  <a:gd name="T15" fmla="*/ 1 h 54"/>
                  <a:gd name="T16" fmla="*/ 20 w 20"/>
                  <a:gd name="T1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54">
                    <a:moveTo>
                      <a:pt x="20" y="0"/>
                    </a:moveTo>
                    <a:cubicBezTo>
                      <a:pt x="15" y="5"/>
                      <a:pt x="11" y="10"/>
                      <a:pt x="7" y="16"/>
                    </a:cubicBezTo>
                    <a:cubicBezTo>
                      <a:pt x="0" y="26"/>
                      <a:pt x="3" y="42"/>
                      <a:pt x="14" y="51"/>
                    </a:cubicBezTo>
                    <a:cubicBezTo>
                      <a:pt x="16" y="52"/>
                      <a:pt x="18" y="53"/>
                      <a:pt x="20" y="54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18" y="53"/>
                      <a:pt x="17" y="52"/>
                      <a:pt x="15" y="51"/>
                    </a:cubicBezTo>
                    <a:cubicBezTo>
                      <a:pt x="4" y="42"/>
                      <a:pt x="1" y="26"/>
                      <a:pt x="8" y="16"/>
                    </a:cubicBezTo>
                    <a:cubicBezTo>
                      <a:pt x="12" y="11"/>
                      <a:pt x="16" y="6"/>
                      <a:pt x="20" y="1"/>
                    </a:cubicBezTo>
                    <a:cubicBezTo>
                      <a:pt x="20" y="0"/>
                      <a:pt x="20" y="0"/>
                      <a:pt x="20" y="0"/>
                    </a:cubicBezTo>
                  </a:path>
                </a:pathLst>
              </a:custGeom>
              <a:solidFill>
                <a:srgbClr val="D7D7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6" name="Freeform 741"/>
              <p:cNvSpPr>
                <a:spLocks noEditPoints="1"/>
              </p:cNvSpPr>
              <p:nvPr/>
            </p:nvSpPr>
            <p:spPr bwMode="auto">
              <a:xfrm>
                <a:off x="498" y="2436"/>
                <a:ext cx="18" cy="98"/>
              </a:xfrm>
              <a:custGeom>
                <a:avLst/>
                <a:gdLst>
                  <a:gd name="T0" fmla="*/ 0 w 11"/>
                  <a:gd name="T1" fmla="*/ 60 h 62"/>
                  <a:gd name="T2" fmla="*/ 0 w 11"/>
                  <a:gd name="T3" fmla="*/ 60 h 62"/>
                  <a:gd name="T4" fmla="*/ 10 w 11"/>
                  <a:gd name="T5" fmla="*/ 62 h 62"/>
                  <a:gd name="T6" fmla="*/ 11 w 11"/>
                  <a:gd name="T7" fmla="*/ 62 h 62"/>
                  <a:gd name="T8" fmla="*/ 11 w 11"/>
                  <a:gd name="T9" fmla="*/ 62 h 62"/>
                  <a:gd name="T10" fmla="*/ 0 w 11"/>
                  <a:gd name="T11" fmla="*/ 60 h 62"/>
                  <a:gd name="T12" fmla="*/ 6 w 11"/>
                  <a:gd name="T13" fmla="*/ 0 h 62"/>
                  <a:gd name="T14" fmla="*/ 0 w 11"/>
                  <a:gd name="T15" fmla="*/ 6 h 62"/>
                  <a:gd name="T16" fmla="*/ 0 w 11"/>
                  <a:gd name="T17" fmla="*/ 7 h 62"/>
                  <a:gd name="T18" fmla="*/ 6 w 11"/>
                  <a:gd name="T19" fmla="*/ 0 h 62"/>
                  <a:gd name="T20" fmla="*/ 6 w 11"/>
                  <a:gd name="T2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62">
                    <a:moveTo>
                      <a:pt x="0" y="60"/>
                    </a:moveTo>
                    <a:cubicBezTo>
                      <a:pt x="0" y="60"/>
                      <a:pt x="0" y="60"/>
                      <a:pt x="0" y="60"/>
                    </a:cubicBezTo>
                    <a:cubicBezTo>
                      <a:pt x="3" y="62"/>
                      <a:pt x="7" y="62"/>
                      <a:pt x="10" y="62"/>
                    </a:cubicBezTo>
                    <a:cubicBezTo>
                      <a:pt x="10" y="62"/>
                      <a:pt x="10" y="62"/>
                      <a:pt x="11" y="62"/>
                    </a:cubicBezTo>
                    <a:cubicBezTo>
                      <a:pt x="11" y="62"/>
                      <a:pt x="11" y="62"/>
                      <a:pt x="11" y="62"/>
                    </a:cubicBezTo>
                    <a:cubicBezTo>
                      <a:pt x="7" y="62"/>
                      <a:pt x="4" y="62"/>
                      <a:pt x="0" y="60"/>
                    </a:cubicBezTo>
                    <a:moveTo>
                      <a:pt x="6" y="0"/>
                    </a:moveTo>
                    <a:cubicBezTo>
                      <a:pt x="4" y="2"/>
                      <a:pt x="2" y="4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2" y="5"/>
                      <a:pt x="4" y="2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7" name="Freeform 742"/>
              <p:cNvSpPr>
                <a:spLocks/>
              </p:cNvSpPr>
              <p:nvPr/>
            </p:nvSpPr>
            <p:spPr bwMode="auto">
              <a:xfrm>
                <a:off x="1444" y="1354"/>
                <a:ext cx="14" cy="12"/>
              </a:xfrm>
              <a:custGeom>
                <a:avLst/>
                <a:gdLst>
                  <a:gd name="T0" fmla="*/ 13 w 14"/>
                  <a:gd name="T1" fmla="*/ 0 h 12"/>
                  <a:gd name="T2" fmla="*/ 13 w 14"/>
                  <a:gd name="T3" fmla="*/ 0 h 12"/>
                  <a:gd name="T4" fmla="*/ 0 w 14"/>
                  <a:gd name="T5" fmla="*/ 12 h 12"/>
                  <a:gd name="T6" fmla="*/ 0 w 14"/>
                  <a:gd name="T7" fmla="*/ 12 h 12"/>
                  <a:gd name="T8" fmla="*/ 14 w 14"/>
                  <a:gd name="T9" fmla="*/ 0 h 12"/>
                  <a:gd name="T10" fmla="*/ 13 w 14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2">
                    <a:moveTo>
                      <a:pt x="13" y="0"/>
                    </a:moveTo>
                    <a:lnTo>
                      <a:pt x="13" y="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14" y="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BFBB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8" name="Freeform 743"/>
              <p:cNvSpPr>
                <a:spLocks/>
              </p:cNvSpPr>
              <p:nvPr/>
            </p:nvSpPr>
            <p:spPr bwMode="auto">
              <a:xfrm>
                <a:off x="1444" y="1354"/>
                <a:ext cx="14" cy="12"/>
              </a:xfrm>
              <a:custGeom>
                <a:avLst/>
                <a:gdLst>
                  <a:gd name="T0" fmla="*/ 13 w 14"/>
                  <a:gd name="T1" fmla="*/ 0 h 12"/>
                  <a:gd name="T2" fmla="*/ 13 w 14"/>
                  <a:gd name="T3" fmla="*/ 0 h 12"/>
                  <a:gd name="T4" fmla="*/ 0 w 14"/>
                  <a:gd name="T5" fmla="*/ 12 h 12"/>
                  <a:gd name="T6" fmla="*/ 0 w 14"/>
                  <a:gd name="T7" fmla="*/ 12 h 12"/>
                  <a:gd name="T8" fmla="*/ 14 w 14"/>
                  <a:gd name="T9" fmla="*/ 0 h 12"/>
                  <a:gd name="T10" fmla="*/ 13 w 14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2">
                    <a:moveTo>
                      <a:pt x="13" y="0"/>
                    </a:moveTo>
                    <a:lnTo>
                      <a:pt x="13" y="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14" y="0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9" name="Freeform 744"/>
              <p:cNvSpPr>
                <a:spLocks noEditPoints="1"/>
              </p:cNvSpPr>
              <p:nvPr/>
            </p:nvSpPr>
            <p:spPr bwMode="auto">
              <a:xfrm>
                <a:off x="626" y="2612"/>
                <a:ext cx="1004" cy="1039"/>
              </a:xfrm>
              <a:custGeom>
                <a:avLst/>
                <a:gdLst>
                  <a:gd name="T0" fmla="*/ 632 w 639"/>
                  <a:gd name="T1" fmla="*/ 653 h 661"/>
                  <a:gd name="T2" fmla="*/ 639 w 639"/>
                  <a:gd name="T3" fmla="*/ 661 h 661"/>
                  <a:gd name="T4" fmla="*/ 632 w 639"/>
                  <a:gd name="T5" fmla="*/ 653 h 661"/>
                  <a:gd name="T6" fmla="*/ 526 w 639"/>
                  <a:gd name="T7" fmla="*/ 578 h 661"/>
                  <a:gd name="T8" fmla="*/ 542 w 639"/>
                  <a:gd name="T9" fmla="*/ 624 h 661"/>
                  <a:gd name="T10" fmla="*/ 543 w 639"/>
                  <a:gd name="T11" fmla="*/ 624 h 661"/>
                  <a:gd name="T12" fmla="*/ 527 w 639"/>
                  <a:gd name="T13" fmla="*/ 578 h 661"/>
                  <a:gd name="T14" fmla="*/ 540 w 639"/>
                  <a:gd name="T15" fmla="*/ 569 h 661"/>
                  <a:gd name="T16" fmla="*/ 424 w 639"/>
                  <a:gd name="T17" fmla="*/ 466 h 661"/>
                  <a:gd name="T18" fmla="*/ 440 w 639"/>
                  <a:gd name="T19" fmla="*/ 513 h 661"/>
                  <a:gd name="T20" fmla="*/ 441 w 639"/>
                  <a:gd name="T21" fmla="*/ 513 h 661"/>
                  <a:gd name="T22" fmla="*/ 425 w 639"/>
                  <a:gd name="T23" fmla="*/ 466 h 661"/>
                  <a:gd name="T24" fmla="*/ 439 w 639"/>
                  <a:gd name="T25" fmla="*/ 457 h 661"/>
                  <a:gd name="T26" fmla="*/ 318 w 639"/>
                  <a:gd name="T27" fmla="*/ 355 h 661"/>
                  <a:gd name="T28" fmla="*/ 336 w 639"/>
                  <a:gd name="T29" fmla="*/ 401 h 661"/>
                  <a:gd name="T30" fmla="*/ 337 w 639"/>
                  <a:gd name="T31" fmla="*/ 401 h 661"/>
                  <a:gd name="T32" fmla="*/ 319 w 639"/>
                  <a:gd name="T33" fmla="*/ 355 h 661"/>
                  <a:gd name="T34" fmla="*/ 335 w 639"/>
                  <a:gd name="T35" fmla="*/ 342 h 661"/>
                  <a:gd name="T36" fmla="*/ 216 w 639"/>
                  <a:gd name="T37" fmla="*/ 245 h 661"/>
                  <a:gd name="T38" fmla="*/ 236 w 639"/>
                  <a:gd name="T39" fmla="*/ 289 h 661"/>
                  <a:gd name="T40" fmla="*/ 236 w 639"/>
                  <a:gd name="T41" fmla="*/ 289 h 661"/>
                  <a:gd name="T42" fmla="*/ 216 w 639"/>
                  <a:gd name="T43" fmla="*/ 245 h 661"/>
                  <a:gd name="T44" fmla="*/ 233 w 639"/>
                  <a:gd name="T45" fmla="*/ 229 h 661"/>
                  <a:gd name="T46" fmla="*/ 112 w 639"/>
                  <a:gd name="T47" fmla="*/ 133 h 661"/>
                  <a:gd name="T48" fmla="*/ 133 w 639"/>
                  <a:gd name="T49" fmla="*/ 176 h 661"/>
                  <a:gd name="T50" fmla="*/ 134 w 639"/>
                  <a:gd name="T51" fmla="*/ 176 h 661"/>
                  <a:gd name="T52" fmla="*/ 113 w 639"/>
                  <a:gd name="T53" fmla="*/ 133 h 661"/>
                  <a:gd name="T54" fmla="*/ 130 w 639"/>
                  <a:gd name="T55" fmla="*/ 115 h 661"/>
                  <a:gd name="T56" fmla="*/ 8 w 639"/>
                  <a:gd name="T57" fmla="*/ 22 h 661"/>
                  <a:gd name="T58" fmla="*/ 30 w 639"/>
                  <a:gd name="T59" fmla="*/ 62 h 661"/>
                  <a:gd name="T60" fmla="*/ 31 w 639"/>
                  <a:gd name="T61" fmla="*/ 62 h 661"/>
                  <a:gd name="T62" fmla="*/ 8 w 639"/>
                  <a:gd name="T63" fmla="*/ 22 h 661"/>
                  <a:gd name="T64" fmla="*/ 26 w 639"/>
                  <a:gd name="T65" fmla="*/ 0 h 6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39" h="661">
                    <a:moveTo>
                      <a:pt x="632" y="653"/>
                    </a:moveTo>
                    <a:cubicBezTo>
                      <a:pt x="632" y="653"/>
                      <a:pt x="632" y="653"/>
                      <a:pt x="632" y="653"/>
                    </a:cubicBezTo>
                    <a:cubicBezTo>
                      <a:pt x="639" y="660"/>
                      <a:pt x="639" y="660"/>
                      <a:pt x="639" y="660"/>
                    </a:cubicBezTo>
                    <a:cubicBezTo>
                      <a:pt x="639" y="661"/>
                      <a:pt x="639" y="661"/>
                      <a:pt x="639" y="661"/>
                    </a:cubicBezTo>
                    <a:cubicBezTo>
                      <a:pt x="639" y="660"/>
                      <a:pt x="639" y="660"/>
                      <a:pt x="639" y="660"/>
                    </a:cubicBezTo>
                    <a:cubicBezTo>
                      <a:pt x="632" y="653"/>
                      <a:pt x="632" y="653"/>
                      <a:pt x="632" y="653"/>
                    </a:cubicBezTo>
                    <a:moveTo>
                      <a:pt x="540" y="569"/>
                    </a:moveTo>
                    <a:cubicBezTo>
                      <a:pt x="535" y="572"/>
                      <a:pt x="531" y="575"/>
                      <a:pt x="526" y="578"/>
                    </a:cubicBezTo>
                    <a:cubicBezTo>
                      <a:pt x="515" y="584"/>
                      <a:pt x="512" y="599"/>
                      <a:pt x="519" y="611"/>
                    </a:cubicBezTo>
                    <a:cubicBezTo>
                      <a:pt x="525" y="619"/>
                      <a:pt x="533" y="624"/>
                      <a:pt x="542" y="624"/>
                    </a:cubicBezTo>
                    <a:cubicBezTo>
                      <a:pt x="542" y="624"/>
                      <a:pt x="542" y="624"/>
                      <a:pt x="542" y="624"/>
                    </a:cubicBezTo>
                    <a:cubicBezTo>
                      <a:pt x="543" y="624"/>
                      <a:pt x="543" y="624"/>
                      <a:pt x="543" y="624"/>
                    </a:cubicBezTo>
                    <a:cubicBezTo>
                      <a:pt x="534" y="624"/>
                      <a:pt x="525" y="619"/>
                      <a:pt x="520" y="611"/>
                    </a:cubicBezTo>
                    <a:cubicBezTo>
                      <a:pt x="512" y="599"/>
                      <a:pt x="516" y="584"/>
                      <a:pt x="527" y="578"/>
                    </a:cubicBezTo>
                    <a:cubicBezTo>
                      <a:pt x="531" y="575"/>
                      <a:pt x="536" y="572"/>
                      <a:pt x="540" y="569"/>
                    </a:cubicBezTo>
                    <a:cubicBezTo>
                      <a:pt x="540" y="569"/>
                      <a:pt x="540" y="569"/>
                      <a:pt x="540" y="569"/>
                    </a:cubicBezTo>
                    <a:moveTo>
                      <a:pt x="439" y="457"/>
                    </a:moveTo>
                    <a:cubicBezTo>
                      <a:pt x="434" y="460"/>
                      <a:pt x="429" y="464"/>
                      <a:pt x="424" y="466"/>
                    </a:cubicBezTo>
                    <a:cubicBezTo>
                      <a:pt x="413" y="473"/>
                      <a:pt x="410" y="488"/>
                      <a:pt x="417" y="500"/>
                    </a:cubicBezTo>
                    <a:cubicBezTo>
                      <a:pt x="422" y="508"/>
                      <a:pt x="431" y="513"/>
                      <a:pt x="440" y="513"/>
                    </a:cubicBezTo>
                    <a:cubicBezTo>
                      <a:pt x="440" y="513"/>
                      <a:pt x="440" y="513"/>
                      <a:pt x="440" y="513"/>
                    </a:cubicBezTo>
                    <a:cubicBezTo>
                      <a:pt x="440" y="513"/>
                      <a:pt x="441" y="513"/>
                      <a:pt x="441" y="513"/>
                    </a:cubicBezTo>
                    <a:cubicBezTo>
                      <a:pt x="432" y="513"/>
                      <a:pt x="423" y="508"/>
                      <a:pt x="418" y="500"/>
                    </a:cubicBezTo>
                    <a:cubicBezTo>
                      <a:pt x="410" y="488"/>
                      <a:pt x="413" y="473"/>
                      <a:pt x="425" y="466"/>
                    </a:cubicBezTo>
                    <a:cubicBezTo>
                      <a:pt x="430" y="464"/>
                      <a:pt x="434" y="461"/>
                      <a:pt x="439" y="457"/>
                    </a:cubicBezTo>
                    <a:cubicBezTo>
                      <a:pt x="439" y="457"/>
                      <a:pt x="439" y="457"/>
                      <a:pt x="439" y="457"/>
                    </a:cubicBezTo>
                    <a:moveTo>
                      <a:pt x="335" y="342"/>
                    </a:moveTo>
                    <a:cubicBezTo>
                      <a:pt x="329" y="347"/>
                      <a:pt x="324" y="351"/>
                      <a:pt x="318" y="355"/>
                    </a:cubicBezTo>
                    <a:cubicBezTo>
                      <a:pt x="308" y="363"/>
                      <a:pt x="307" y="378"/>
                      <a:pt x="315" y="390"/>
                    </a:cubicBezTo>
                    <a:cubicBezTo>
                      <a:pt x="321" y="397"/>
                      <a:pt x="329" y="401"/>
                      <a:pt x="336" y="401"/>
                    </a:cubicBezTo>
                    <a:cubicBezTo>
                      <a:pt x="336" y="401"/>
                      <a:pt x="337" y="401"/>
                      <a:pt x="337" y="401"/>
                    </a:cubicBezTo>
                    <a:cubicBezTo>
                      <a:pt x="337" y="401"/>
                      <a:pt x="337" y="401"/>
                      <a:pt x="337" y="401"/>
                    </a:cubicBezTo>
                    <a:cubicBezTo>
                      <a:pt x="329" y="401"/>
                      <a:pt x="321" y="397"/>
                      <a:pt x="316" y="390"/>
                    </a:cubicBezTo>
                    <a:cubicBezTo>
                      <a:pt x="307" y="378"/>
                      <a:pt x="308" y="363"/>
                      <a:pt x="319" y="355"/>
                    </a:cubicBezTo>
                    <a:cubicBezTo>
                      <a:pt x="324" y="351"/>
                      <a:pt x="330" y="347"/>
                      <a:pt x="335" y="342"/>
                    </a:cubicBezTo>
                    <a:cubicBezTo>
                      <a:pt x="335" y="342"/>
                      <a:pt x="335" y="342"/>
                      <a:pt x="335" y="342"/>
                    </a:cubicBezTo>
                    <a:moveTo>
                      <a:pt x="233" y="229"/>
                    </a:moveTo>
                    <a:cubicBezTo>
                      <a:pt x="228" y="234"/>
                      <a:pt x="222" y="240"/>
                      <a:pt x="216" y="245"/>
                    </a:cubicBezTo>
                    <a:cubicBezTo>
                      <a:pt x="206" y="254"/>
                      <a:pt x="207" y="270"/>
                      <a:pt x="216" y="280"/>
                    </a:cubicBezTo>
                    <a:cubicBezTo>
                      <a:pt x="222" y="286"/>
                      <a:pt x="229" y="289"/>
                      <a:pt x="236" y="289"/>
                    </a:cubicBezTo>
                    <a:cubicBezTo>
                      <a:pt x="236" y="289"/>
                      <a:pt x="236" y="289"/>
                      <a:pt x="236" y="289"/>
                    </a:cubicBezTo>
                    <a:cubicBezTo>
                      <a:pt x="236" y="289"/>
                      <a:pt x="236" y="289"/>
                      <a:pt x="236" y="289"/>
                    </a:cubicBezTo>
                    <a:cubicBezTo>
                      <a:pt x="229" y="289"/>
                      <a:pt x="222" y="286"/>
                      <a:pt x="217" y="280"/>
                    </a:cubicBezTo>
                    <a:cubicBezTo>
                      <a:pt x="207" y="270"/>
                      <a:pt x="207" y="254"/>
                      <a:pt x="216" y="245"/>
                    </a:cubicBezTo>
                    <a:cubicBezTo>
                      <a:pt x="223" y="240"/>
                      <a:pt x="228" y="235"/>
                      <a:pt x="234" y="230"/>
                    </a:cubicBezTo>
                    <a:cubicBezTo>
                      <a:pt x="233" y="229"/>
                      <a:pt x="233" y="229"/>
                      <a:pt x="233" y="229"/>
                    </a:cubicBezTo>
                    <a:moveTo>
                      <a:pt x="130" y="115"/>
                    </a:moveTo>
                    <a:cubicBezTo>
                      <a:pt x="124" y="121"/>
                      <a:pt x="118" y="127"/>
                      <a:pt x="112" y="133"/>
                    </a:cubicBezTo>
                    <a:cubicBezTo>
                      <a:pt x="103" y="143"/>
                      <a:pt x="105" y="159"/>
                      <a:pt x="115" y="168"/>
                    </a:cubicBezTo>
                    <a:cubicBezTo>
                      <a:pt x="120" y="173"/>
                      <a:pt x="127" y="176"/>
                      <a:pt x="133" y="176"/>
                    </a:cubicBezTo>
                    <a:cubicBezTo>
                      <a:pt x="133" y="176"/>
                      <a:pt x="133" y="176"/>
                      <a:pt x="133" y="176"/>
                    </a:cubicBezTo>
                    <a:cubicBezTo>
                      <a:pt x="134" y="176"/>
                      <a:pt x="134" y="176"/>
                      <a:pt x="134" y="176"/>
                    </a:cubicBezTo>
                    <a:cubicBezTo>
                      <a:pt x="127" y="176"/>
                      <a:pt x="121" y="173"/>
                      <a:pt x="116" y="168"/>
                    </a:cubicBezTo>
                    <a:cubicBezTo>
                      <a:pt x="105" y="159"/>
                      <a:pt x="104" y="143"/>
                      <a:pt x="113" y="133"/>
                    </a:cubicBezTo>
                    <a:cubicBezTo>
                      <a:pt x="118" y="127"/>
                      <a:pt x="124" y="121"/>
                      <a:pt x="130" y="115"/>
                    </a:cubicBezTo>
                    <a:cubicBezTo>
                      <a:pt x="130" y="115"/>
                      <a:pt x="130" y="115"/>
                      <a:pt x="130" y="115"/>
                    </a:cubicBezTo>
                    <a:moveTo>
                      <a:pt x="26" y="0"/>
                    </a:moveTo>
                    <a:cubicBezTo>
                      <a:pt x="19" y="7"/>
                      <a:pt x="13" y="14"/>
                      <a:pt x="8" y="22"/>
                    </a:cubicBezTo>
                    <a:cubicBezTo>
                      <a:pt x="0" y="32"/>
                      <a:pt x="3" y="48"/>
                      <a:pt x="15" y="57"/>
                    </a:cubicBezTo>
                    <a:cubicBezTo>
                      <a:pt x="19" y="60"/>
                      <a:pt x="25" y="62"/>
                      <a:pt x="30" y="62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26" y="62"/>
                      <a:pt x="20" y="60"/>
                      <a:pt x="15" y="57"/>
                    </a:cubicBezTo>
                    <a:cubicBezTo>
                      <a:pt x="4" y="48"/>
                      <a:pt x="1" y="32"/>
                      <a:pt x="8" y="22"/>
                    </a:cubicBezTo>
                    <a:cubicBezTo>
                      <a:pt x="13" y="14"/>
                      <a:pt x="20" y="7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0" name="Freeform 745"/>
              <p:cNvSpPr>
                <a:spLocks/>
              </p:cNvSpPr>
              <p:nvPr/>
            </p:nvSpPr>
            <p:spPr bwMode="auto">
              <a:xfrm>
                <a:off x="469" y="2447"/>
                <a:ext cx="29" cy="84"/>
              </a:xfrm>
              <a:custGeom>
                <a:avLst/>
                <a:gdLst>
                  <a:gd name="T0" fmla="*/ 19 w 19"/>
                  <a:gd name="T1" fmla="*/ 0 h 53"/>
                  <a:gd name="T2" fmla="*/ 7 w 19"/>
                  <a:gd name="T3" fmla="*/ 15 h 53"/>
                  <a:gd name="T4" fmla="*/ 14 w 19"/>
                  <a:gd name="T5" fmla="*/ 50 h 53"/>
                  <a:gd name="T6" fmla="*/ 19 w 19"/>
                  <a:gd name="T7" fmla="*/ 53 h 53"/>
                  <a:gd name="T8" fmla="*/ 19 w 19"/>
                  <a:gd name="T9" fmla="*/ 53 h 53"/>
                  <a:gd name="T10" fmla="*/ 15 w 19"/>
                  <a:gd name="T11" fmla="*/ 50 h 53"/>
                  <a:gd name="T12" fmla="*/ 8 w 19"/>
                  <a:gd name="T13" fmla="*/ 15 h 53"/>
                  <a:gd name="T14" fmla="*/ 19 w 19"/>
                  <a:gd name="T15" fmla="*/ 1 h 53"/>
                  <a:gd name="T16" fmla="*/ 19 w 19"/>
                  <a:gd name="T1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53">
                    <a:moveTo>
                      <a:pt x="19" y="0"/>
                    </a:moveTo>
                    <a:cubicBezTo>
                      <a:pt x="15" y="5"/>
                      <a:pt x="11" y="10"/>
                      <a:pt x="7" y="15"/>
                    </a:cubicBezTo>
                    <a:cubicBezTo>
                      <a:pt x="0" y="25"/>
                      <a:pt x="3" y="41"/>
                      <a:pt x="14" y="50"/>
                    </a:cubicBezTo>
                    <a:cubicBezTo>
                      <a:pt x="16" y="51"/>
                      <a:pt x="17" y="52"/>
                      <a:pt x="19" y="53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8" y="52"/>
                      <a:pt x="16" y="51"/>
                      <a:pt x="15" y="50"/>
                    </a:cubicBezTo>
                    <a:cubicBezTo>
                      <a:pt x="3" y="41"/>
                      <a:pt x="0" y="25"/>
                      <a:pt x="8" y="15"/>
                    </a:cubicBezTo>
                    <a:cubicBezTo>
                      <a:pt x="11" y="10"/>
                      <a:pt x="15" y="5"/>
                      <a:pt x="19" y="1"/>
                    </a:cubicBezTo>
                    <a:cubicBezTo>
                      <a:pt x="19" y="0"/>
                      <a:pt x="19" y="0"/>
                      <a:pt x="19" y="0"/>
                    </a:cubicBezTo>
                  </a:path>
                </a:pathLst>
              </a:custGeom>
              <a:solidFill>
                <a:srgbClr val="D7D7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1" name="Freeform 746"/>
              <p:cNvSpPr>
                <a:spLocks noEditPoints="1"/>
              </p:cNvSpPr>
              <p:nvPr/>
            </p:nvSpPr>
            <p:spPr bwMode="auto">
              <a:xfrm>
                <a:off x="498" y="2436"/>
                <a:ext cx="19" cy="98"/>
              </a:xfrm>
              <a:custGeom>
                <a:avLst/>
                <a:gdLst>
                  <a:gd name="T0" fmla="*/ 0 w 12"/>
                  <a:gd name="T1" fmla="*/ 60 h 62"/>
                  <a:gd name="T2" fmla="*/ 0 w 12"/>
                  <a:gd name="T3" fmla="*/ 60 h 62"/>
                  <a:gd name="T4" fmla="*/ 11 w 12"/>
                  <a:gd name="T5" fmla="*/ 62 h 62"/>
                  <a:gd name="T6" fmla="*/ 11 w 12"/>
                  <a:gd name="T7" fmla="*/ 62 h 62"/>
                  <a:gd name="T8" fmla="*/ 12 w 12"/>
                  <a:gd name="T9" fmla="*/ 62 h 62"/>
                  <a:gd name="T10" fmla="*/ 0 w 12"/>
                  <a:gd name="T11" fmla="*/ 60 h 62"/>
                  <a:gd name="T12" fmla="*/ 6 w 12"/>
                  <a:gd name="T13" fmla="*/ 0 h 62"/>
                  <a:gd name="T14" fmla="*/ 0 w 12"/>
                  <a:gd name="T15" fmla="*/ 7 h 62"/>
                  <a:gd name="T16" fmla="*/ 0 w 12"/>
                  <a:gd name="T17" fmla="*/ 8 h 62"/>
                  <a:gd name="T18" fmla="*/ 6 w 12"/>
                  <a:gd name="T19" fmla="*/ 1 h 62"/>
                  <a:gd name="T20" fmla="*/ 6 w 12"/>
                  <a:gd name="T2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62">
                    <a:moveTo>
                      <a:pt x="0" y="60"/>
                    </a:moveTo>
                    <a:cubicBezTo>
                      <a:pt x="0" y="60"/>
                      <a:pt x="0" y="60"/>
                      <a:pt x="0" y="60"/>
                    </a:cubicBezTo>
                    <a:cubicBezTo>
                      <a:pt x="4" y="62"/>
                      <a:pt x="7" y="62"/>
                      <a:pt x="11" y="62"/>
                    </a:cubicBezTo>
                    <a:cubicBezTo>
                      <a:pt x="11" y="62"/>
                      <a:pt x="11" y="62"/>
                      <a:pt x="11" y="62"/>
                    </a:cubicBezTo>
                    <a:cubicBezTo>
                      <a:pt x="11" y="62"/>
                      <a:pt x="11" y="62"/>
                      <a:pt x="12" y="62"/>
                    </a:cubicBezTo>
                    <a:cubicBezTo>
                      <a:pt x="8" y="62"/>
                      <a:pt x="4" y="61"/>
                      <a:pt x="0" y="60"/>
                    </a:cubicBezTo>
                    <a:moveTo>
                      <a:pt x="6" y="0"/>
                    </a:moveTo>
                    <a:cubicBezTo>
                      <a:pt x="4" y="2"/>
                      <a:pt x="2" y="5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5"/>
                      <a:pt x="4" y="3"/>
                      <a:pt x="6" y="1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2" name="Freeform 747"/>
              <p:cNvSpPr>
                <a:spLocks/>
              </p:cNvSpPr>
              <p:nvPr/>
            </p:nvSpPr>
            <p:spPr bwMode="auto">
              <a:xfrm>
                <a:off x="1444" y="1354"/>
                <a:ext cx="14" cy="12"/>
              </a:xfrm>
              <a:custGeom>
                <a:avLst/>
                <a:gdLst>
                  <a:gd name="T0" fmla="*/ 14 w 14"/>
                  <a:gd name="T1" fmla="*/ 0 h 12"/>
                  <a:gd name="T2" fmla="*/ 14 w 14"/>
                  <a:gd name="T3" fmla="*/ 0 h 12"/>
                  <a:gd name="T4" fmla="*/ 0 w 14"/>
                  <a:gd name="T5" fmla="*/ 12 h 12"/>
                  <a:gd name="T6" fmla="*/ 0 w 14"/>
                  <a:gd name="T7" fmla="*/ 12 h 12"/>
                  <a:gd name="T8" fmla="*/ 14 w 14"/>
                  <a:gd name="T9" fmla="*/ 0 h 12"/>
                  <a:gd name="T10" fmla="*/ 14 w 14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2">
                    <a:moveTo>
                      <a:pt x="14" y="0"/>
                    </a:moveTo>
                    <a:lnTo>
                      <a:pt x="14" y="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14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BFBB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3" name="Freeform 748"/>
              <p:cNvSpPr>
                <a:spLocks/>
              </p:cNvSpPr>
              <p:nvPr/>
            </p:nvSpPr>
            <p:spPr bwMode="auto">
              <a:xfrm>
                <a:off x="1444" y="1354"/>
                <a:ext cx="14" cy="12"/>
              </a:xfrm>
              <a:custGeom>
                <a:avLst/>
                <a:gdLst>
                  <a:gd name="T0" fmla="*/ 14 w 14"/>
                  <a:gd name="T1" fmla="*/ 0 h 12"/>
                  <a:gd name="T2" fmla="*/ 14 w 14"/>
                  <a:gd name="T3" fmla="*/ 0 h 12"/>
                  <a:gd name="T4" fmla="*/ 0 w 14"/>
                  <a:gd name="T5" fmla="*/ 12 h 12"/>
                  <a:gd name="T6" fmla="*/ 0 w 14"/>
                  <a:gd name="T7" fmla="*/ 12 h 12"/>
                  <a:gd name="T8" fmla="*/ 14 w 14"/>
                  <a:gd name="T9" fmla="*/ 0 h 12"/>
                  <a:gd name="T10" fmla="*/ 14 w 14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2">
                    <a:moveTo>
                      <a:pt x="14" y="0"/>
                    </a:moveTo>
                    <a:lnTo>
                      <a:pt x="14" y="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14" y="0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4" name="Freeform 749"/>
              <p:cNvSpPr>
                <a:spLocks noEditPoints="1"/>
              </p:cNvSpPr>
              <p:nvPr/>
            </p:nvSpPr>
            <p:spPr bwMode="auto">
              <a:xfrm>
                <a:off x="627" y="2612"/>
                <a:ext cx="1004" cy="1039"/>
              </a:xfrm>
              <a:custGeom>
                <a:avLst/>
                <a:gdLst>
                  <a:gd name="T0" fmla="*/ 631 w 639"/>
                  <a:gd name="T1" fmla="*/ 653 h 661"/>
                  <a:gd name="T2" fmla="*/ 639 w 639"/>
                  <a:gd name="T3" fmla="*/ 661 h 661"/>
                  <a:gd name="T4" fmla="*/ 632 w 639"/>
                  <a:gd name="T5" fmla="*/ 652 h 661"/>
                  <a:gd name="T6" fmla="*/ 526 w 639"/>
                  <a:gd name="T7" fmla="*/ 578 h 661"/>
                  <a:gd name="T8" fmla="*/ 542 w 639"/>
                  <a:gd name="T9" fmla="*/ 624 h 661"/>
                  <a:gd name="T10" fmla="*/ 542 w 639"/>
                  <a:gd name="T11" fmla="*/ 624 h 661"/>
                  <a:gd name="T12" fmla="*/ 526 w 639"/>
                  <a:gd name="T13" fmla="*/ 578 h 661"/>
                  <a:gd name="T14" fmla="*/ 539 w 639"/>
                  <a:gd name="T15" fmla="*/ 569 h 661"/>
                  <a:gd name="T16" fmla="*/ 424 w 639"/>
                  <a:gd name="T17" fmla="*/ 466 h 661"/>
                  <a:gd name="T18" fmla="*/ 440 w 639"/>
                  <a:gd name="T19" fmla="*/ 513 h 661"/>
                  <a:gd name="T20" fmla="*/ 440 w 639"/>
                  <a:gd name="T21" fmla="*/ 513 h 661"/>
                  <a:gd name="T22" fmla="*/ 424 w 639"/>
                  <a:gd name="T23" fmla="*/ 466 h 661"/>
                  <a:gd name="T24" fmla="*/ 438 w 639"/>
                  <a:gd name="T25" fmla="*/ 457 h 661"/>
                  <a:gd name="T26" fmla="*/ 318 w 639"/>
                  <a:gd name="T27" fmla="*/ 355 h 661"/>
                  <a:gd name="T28" fmla="*/ 336 w 639"/>
                  <a:gd name="T29" fmla="*/ 401 h 661"/>
                  <a:gd name="T30" fmla="*/ 337 w 639"/>
                  <a:gd name="T31" fmla="*/ 401 h 661"/>
                  <a:gd name="T32" fmla="*/ 318 w 639"/>
                  <a:gd name="T33" fmla="*/ 355 h 661"/>
                  <a:gd name="T34" fmla="*/ 334 w 639"/>
                  <a:gd name="T35" fmla="*/ 342 h 661"/>
                  <a:gd name="T36" fmla="*/ 215 w 639"/>
                  <a:gd name="T37" fmla="*/ 245 h 661"/>
                  <a:gd name="T38" fmla="*/ 235 w 639"/>
                  <a:gd name="T39" fmla="*/ 289 h 661"/>
                  <a:gd name="T40" fmla="*/ 236 w 639"/>
                  <a:gd name="T41" fmla="*/ 289 h 661"/>
                  <a:gd name="T42" fmla="*/ 216 w 639"/>
                  <a:gd name="T43" fmla="*/ 245 h 661"/>
                  <a:gd name="T44" fmla="*/ 233 w 639"/>
                  <a:gd name="T45" fmla="*/ 230 h 661"/>
                  <a:gd name="T46" fmla="*/ 112 w 639"/>
                  <a:gd name="T47" fmla="*/ 133 h 661"/>
                  <a:gd name="T48" fmla="*/ 133 w 639"/>
                  <a:gd name="T49" fmla="*/ 176 h 661"/>
                  <a:gd name="T50" fmla="*/ 133 w 639"/>
                  <a:gd name="T51" fmla="*/ 176 h 661"/>
                  <a:gd name="T52" fmla="*/ 112 w 639"/>
                  <a:gd name="T53" fmla="*/ 133 h 661"/>
                  <a:gd name="T54" fmla="*/ 129 w 639"/>
                  <a:gd name="T55" fmla="*/ 115 h 661"/>
                  <a:gd name="T56" fmla="*/ 7 w 639"/>
                  <a:gd name="T57" fmla="*/ 22 h 661"/>
                  <a:gd name="T58" fmla="*/ 30 w 639"/>
                  <a:gd name="T59" fmla="*/ 62 h 661"/>
                  <a:gd name="T60" fmla="*/ 31 w 639"/>
                  <a:gd name="T61" fmla="*/ 62 h 661"/>
                  <a:gd name="T62" fmla="*/ 8 w 639"/>
                  <a:gd name="T63" fmla="*/ 22 h 661"/>
                  <a:gd name="T64" fmla="*/ 25 w 639"/>
                  <a:gd name="T65" fmla="*/ 0 h 6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39" h="661">
                    <a:moveTo>
                      <a:pt x="632" y="652"/>
                    </a:moveTo>
                    <a:cubicBezTo>
                      <a:pt x="631" y="653"/>
                      <a:pt x="631" y="653"/>
                      <a:pt x="631" y="653"/>
                    </a:cubicBezTo>
                    <a:cubicBezTo>
                      <a:pt x="638" y="660"/>
                      <a:pt x="638" y="660"/>
                      <a:pt x="638" y="660"/>
                    </a:cubicBezTo>
                    <a:cubicBezTo>
                      <a:pt x="639" y="661"/>
                      <a:pt x="639" y="661"/>
                      <a:pt x="639" y="661"/>
                    </a:cubicBezTo>
                    <a:cubicBezTo>
                      <a:pt x="639" y="660"/>
                      <a:pt x="639" y="660"/>
                      <a:pt x="639" y="660"/>
                    </a:cubicBezTo>
                    <a:cubicBezTo>
                      <a:pt x="632" y="652"/>
                      <a:pt x="632" y="652"/>
                      <a:pt x="632" y="652"/>
                    </a:cubicBezTo>
                    <a:moveTo>
                      <a:pt x="539" y="569"/>
                    </a:moveTo>
                    <a:cubicBezTo>
                      <a:pt x="535" y="572"/>
                      <a:pt x="530" y="575"/>
                      <a:pt x="526" y="578"/>
                    </a:cubicBezTo>
                    <a:cubicBezTo>
                      <a:pt x="515" y="584"/>
                      <a:pt x="511" y="599"/>
                      <a:pt x="519" y="611"/>
                    </a:cubicBezTo>
                    <a:cubicBezTo>
                      <a:pt x="524" y="619"/>
                      <a:pt x="533" y="624"/>
                      <a:pt x="542" y="624"/>
                    </a:cubicBezTo>
                    <a:cubicBezTo>
                      <a:pt x="542" y="624"/>
                      <a:pt x="542" y="624"/>
                      <a:pt x="542" y="624"/>
                    </a:cubicBezTo>
                    <a:cubicBezTo>
                      <a:pt x="542" y="624"/>
                      <a:pt x="542" y="624"/>
                      <a:pt x="542" y="624"/>
                    </a:cubicBezTo>
                    <a:cubicBezTo>
                      <a:pt x="534" y="624"/>
                      <a:pt x="525" y="619"/>
                      <a:pt x="520" y="611"/>
                    </a:cubicBezTo>
                    <a:cubicBezTo>
                      <a:pt x="512" y="599"/>
                      <a:pt x="515" y="584"/>
                      <a:pt x="526" y="578"/>
                    </a:cubicBezTo>
                    <a:cubicBezTo>
                      <a:pt x="531" y="575"/>
                      <a:pt x="535" y="572"/>
                      <a:pt x="540" y="569"/>
                    </a:cubicBezTo>
                    <a:cubicBezTo>
                      <a:pt x="539" y="569"/>
                      <a:pt x="539" y="569"/>
                      <a:pt x="539" y="569"/>
                    </a:cubicBezTo>
                    <a:moveTo>
                      <a:pt x="438" y="457"/>
                    </a:moveTo>
                    <a:cubicBezTo>
                      <a:pt x="433" y="461"/>
                      <a:pt x="429" y="464"/>
                      <a:pt x="424" y="466"/>
                    </a:cubicBezTo>
                    <a:cubicBezTo>
                      <a:pt x="412" y="473"/>
                      <a:pt x="409" y="488"/>
                      <a:pt x="417" y="500"/>
                    </a:cubicBezTo>
                    <a:cubicBezTo>
                      <a:pt x="422" y="508"/>
                      <a:pt x="431" y="513"/>
                      <a:pt x="440" y="513"/>
                    </a:cubicBezTo>
                    <a:cubicBezTo>
                      <a:pt x="440" y="513"/>
                      <a:pt x="440" y="513"/>
                      <a:pt x="440" y="513"/>
                    </a:cubicBezTo>
                    <a:cubicBezTo>
                      <a:pt x="440" y="513"/>
                      <a:pt x="440" y="513"/>
                      <a:pt x="440" y="513"/>
                    </a:cubicBezTo>
                    <a:cubicBezTo>
                      <a:pt x="432" y="513"/>
                      <a:pt x="423" y="508"/>
                      <a:pt x="418" y="500"/>
                    </a:cubicBezTo>
                    <a:cubicBezTo>
                      <a:pt x="410" y="488"/>
                      <a:pt x="413" y="473"/>
                      <a:pt x="424" y="466"/>
                    </a:cubicBezTo>
                    <a:cubicBezTo>
                      <a:pt x="429" y="464"/>
                      <a:pt x="434" y="461"/>
                      <a:pt x="438" y="457"/>
                    </a:cubicBezTo>
                    <a:cubicBezTo>
                      <a:pt x="438" y="457"/>
                      <a:pt x="438" y="457"/>
                      <a:pt x="438" y="457"/>
                    </a:cubicBezTo>
                    <a:moveTo>
                      <a:pt x="334" y="342"/>
                    </a:moveTo>
                    <a:cubicBezTo>
                      <a:pt x="329" y="347"/>
                      <a:pt x="323" y="351"/>
                      <a:pt x="318" y="355"/>
                    </a:cubicBezTo>
                    <a:cubicBezTo>
                      <a:pt x="307" y="363"/>
                      <a:pt x="306" y="378"/>
                      <a:pt x="315" y="390"/>
                    </a:cubicBezTo>
                    <a:cubicBezTo>
                      <a:pt x="320" y="397"/>
                      <a:pt x="328" y="401"/>
                      <a:pt x="336" y="401"/>
                    </a:cubicBezTo>
                    <a:cubicBezTo>
                      <a:pt x="336" y="401"/>
                      <a:pt x="336" y="401"/>
                      <a:pt x="336" y="401"/>
                    </a:cubicBezTo>
                    <a:cubicBezTo>
                      <a:pt x="336" y="401"/>
                      <a:pt x="336" y="401"/>
                      <a:pt x="337" y="401"/>
                    </a:cubicBezTo>
                    <a:cubicBezTo>
                      <a:pt x="329" y="401"/>
                      <a:pt x="321" y="397"/>
                      <a:pt x="316" y="390"/>
                    </a:cubicBezTo>
                    <a:cubicBezTo>
                      <a:pt x="307" y="378"/>
                      <a:pt x="308" y="363"/>
                      <a:pt x="318" y="355"/>
                    </a:cubicBezTo>
                    <a:cubicBezTo>
                      <a:pt x="324" y="351"/>
                      <a:pt x="329" y="347"/>
                      <a:pt x="335" y="342"/>
                    </a:cubicBezTo>
                    <a:cubicBezTo>
                      <a:pt x="334" y="342"/>
                      <a:pt x="334" y="342"/>
                      <a:pt x="334" y="342"/>
                    </a:cubicBezTo>
                    <a:moveTo>
                      <a:pt x="233" y="230"/>
                    </a:moveTo>
                    <a:cubicBezTo>
                      <a:pt x="227" y="235"/>
                      <a:pt x="222" y="240"/>
                      <a:pt x="215" y="245"/>
                    </a:cubicBezTo>
                    <a:cubicBezTo>
                      <a:pt x="206" y="254"/>
                      <a:pt x="206" y="270"/>
                      <a:pt x="216" y="280"/>
                    </a:cubicBezTo>
                    <a:cubicBezTo>
                      <a:pt x="221" y="286"/>
                      <a:pt x="228" y="289"/>
                      <a:pt x="235" y="289"/>
                    </a:cubicBezTo>
                    <a:cubicBezTo>
                      <a:pt x="236" y="289"/>
                      <a:pt x="236" y="289"/>
                      <a:pt x="236" y="289"/>
                    </a:cubicBezTo>
                    <a:cubicBezTo>
                      <a:pt x="236" y="289"/>
                      <a:pt x="236" y="289"/>
                      <a:pt x="236" y="289"/>
                    </a:cubicBezTo>
                    <a:cubicBezTo>
                      <a:pt x="229" y="289"/>
                      <a:pt x="222" y="286"/>
                      <a:pt x="217" y="280"/>
                    </a:cubicBezTo>
                    <a:cubicBezTo>
                      <a:pt x="207" y="270"/>
                      <a:pt x="207" y="254"/>
                      <a:pt x="216" y="245"/>
                    </a:cubicBezTo>
                    <a:cubicBezTo>
                      <a:pt x="222" y="240"/>
                      <a:pt x="228" y="235"/>
                      <a:pt x="233" y="230"/>
                    </a:cubicBezTo>
                    <a:cubicBezTo>
                      <a:pt x="233" y="230"/>
                      <a:pt x="233" y="230"/>
                      <a:pt x="233" y="230"/>
                    </a:cubicBezTo>
                    <a:moveTo>
                      <a:pt x="129" y="115"/>
                    </a:moveTo>
                    <a:cubicBezTo>
                      <a:pt x="123" y="121"/>
                      <a:pt x="117" y="127"/>
                      <a:pt x="112" y="133"/>
                    </a:cubicBezTo>
                    <a:cubicBezTo>
                      <a:pt x="103" y="143"/>
                      <a:pt x="104" y="159"/>
                      <a:pt x="115" y="168"/>
                    </a:cubicBezTo>
                    <a:cubicBezTo>
                      <a:pt x="120" y="173"/>
                      <a:pt x="126" y="176"/>
                      <a:pt x="133" y="176"/>
                    </a:cubicBezTo>
                    <a:cubicBezTo>
                      <a:pt x="133" y="176"/>
                      <a:pt x="133" y="176"/>
                      <a:pt x="133" y="176"/>
                    </a:cubicBezTo>
                    <a:cubicBezTo>
                      <a:pt x="133" y="176"/>
                      <a:pt x="133" y="176"/>
                      <a:pt x="133" y="176"/>
                    </a:cubicBezTo>
                    <a:cubicBezTo>
                      <a:pt x="127" y="176"/>
                      <a:pt x="121" y="173"/>
                      <a:pt x="115" y="168"/>
                    </a:cubicBezTo>
                    <a:cubicBezTo>
                      <a:pt x="105" y="159"/>
                      <a:pt x="104" y="143"/>
                      <a:pt x="112" y="133"/>
                    </a:cubicBezTo>
                    <a:cubicBezTo>
                      <a:pt x="118" y="127"/>
                      <a:pt x="123" y="121"/>
                      <a:pt x="129" y="116"/>
                    </a:cubicBezTo>
                    <a:cubicBezTo>
                      <a:pt x="129" y="115"/>
                      <a:pt x="129" y="115"/>
                      <a:pt x="129" y="115"/>
                    </a:cubicBezTo>
                    <a:moveTo>
                      <a:pt x="25" y="0"/>
                    </a:moveTo>
                    <a:cubicBezTo>
                      <a:pt x="19" y="7"/>
                      <a:pt x="12" y="14"/>
                      <a:pt x="7" y="22"/>
                    </a:cubicBezTo>
                    <a:cubicBezTo>
                      <a:pt x="0" y="32"/>
                      <a:pt x="3" y="48"/>
                      <a:pt x="14" y="57"/>
                    </a:cubicBezTo>
                    <a:cubicBezTo>
                      <a:pt x="19" y="60"/>
                      <a:pt x="25" y="62"/>
                      <a:pt x="30" y="62"/>
                    </a:cubicBezTo>
                    <a:cubicBezTo>
                      <a:pt x="30" y="62"/>
                      <a:pt x="30" y="62"/>
                      <a:pt x="30" y="62"/>
                    </a:cubicBezTo>
                    <a:cubicBezTo>
                      <a:pt x="30" y="62"/>
                      <a:pt x="31" y="62"/>
                      <a:pt x="31" y="62"/>
                    </a:cubicBezTo>
                    <a:cubicBezTo>
                      <a:pt x="25" y="62"/>
                      <a:pt x="20" y="60"/>
                      <a:pt x="15" y="57"/>
                    </a:cubicBezTo>
                    <a:cubicBezTo>
                      <a:pt x="4" y="48"/>
                      <a:pt x="0" y="32"/>
                      <a:pt x="8" y="22"/>
                    </a:cubicBezTo>
                    <a:cubicBezTo>
                      <a:pt x="13" y="14"/>
                      <a:pt x="19" y="7"/>
                      <a:pt x="25" y="1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5" name="Freeform 750"/>
              <p:cNvSpPr>
                <a:spLocks/>
              </p:cNvSpPr>
              <p:nvPr/>
            </p:nvSpPr>
            <p:spPr bwMode="auto">
              <a:xfrm>
                <a:off x="469" y="2449"/>
                <a:ext cx="29" cy="82"/>
              </a:xfrm>
              <a:custGeom>
                <a:avLst/>
                <a:gdLst>
                  <a:gd name="T0" fmla="*/ 19 w 19"/>
                  <a:gd name="T1" fmla="*/ 0 h 52"/>
                  <a:gd name="T2" fmla="*/ 8 w 19"/>
                  <a:gd name="T3" fmla="*/ 14 h 52"/>
                  <a:gd name="T4" fmla="*/ 15 w 19"/>
                  <a:gd name="T5" fmla="*/ 49 h 52"/>
                  <a:gd name="T6" fmla="*/ 19 w 19"/>
                  <a:gd name="T7" fmla="*/ 52 h 52"/>
                  <a:gd name="T8" fmla="*/ 19 w 19"/>
                  <a:gd name="T9" fmla="*/ 51 h 52"/>
                  <a:gd name="T10" fmla="*/ 15 w 19"/>
                  <a:gd name="T11" fmla="*/ 49 h 52"/>
                  <a:gd name="T12" fmla="*/ 8 w 19"/>
                  <a:gd name="T13" fmla="*/ 14 h 52"/>
                  <a:gd name="T14" fmla="*/ 19 w 19"/>
                  <a:gd name="T15" fmla="*/ 0 h 52"/>
                  <a:gd name="T16" fmla="*/ 19 w 19"/>
                  <a:gd name="T1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52">
                    <a:moveTo>
                      <a:pt x="19" y="0"/>
                    </a:moveTo>
                    <a:cubicBezTo>
                      <a:pt x="15" y="4"/>
                      <a:pt x="11" y="9"/>
                      <a:pt x="8" y="14"/>
                    </a:cubicBezTo>
                    <a:cubicBezTo>
                      <a:pt x="0" y="24"/>
                      <a:pt x="3" y="40"/>
                      <a:pt x="15" y="49"/>
                    </a:cubicBezTo>
                    <a:cubicBezTo>
                      <a:pt x="16" y="50"/>
                      <a:pt x="18" y="51"/>
                      <a:pt x="19" y="52"/>
                    </a:cubicBezTo>
                    <a:cubicBezTo>
                      <a:pt x="19" y="51"/>
                      <a:pt x="19" y="51"/>
                      <a:pt x="19" y="51"/>
                    </a:cubicBezTo>
                    <a:cubicBezTo>
                      <a:pt x="18" y="50"/>
                      <a:pt x="17" y="50"/>
                      <a:pt x="15" y="49"/>
                    </a:cubicBezTo>
                    <a:cubicBezTo>
                      <a:pt x="4" y="40"/>
                      <a:pt x="1" y="24"/>
                      <a:pt x="8" y="14"/>
                    </a:cubicBezTo>
                    <a:cubicBezTo>
                      <a:pt x="12" y="9"/>
                      <a:pt x="15" y="5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</a:path>
                </a:pathLst>
              </a:custGeom>
              <a:solidFill>
                <a:srgbClr val="D7D7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6" name="Freeform 751"/>
              <p:cNvSpPr>
                <a:spLocks noEditPoints="1"/>
              </p:cNvSpPr>
              <p:nvPr/>
            </p:nvSpPr>
            <p:spPr bwMode="auto">
              <a:xfrm>
                <a:off x="498" y="2438"/>
                <a:ext cx="19" cy="96"/>
              </a:xfrm>
              <a:custGeom>
                <a:avLst/>
                <a:gdLst>
                  <a:gd name="T0" fmla="*/ 0 w 12"/>
                  <a:gd name="T1" fmla="*/ 58 h 61"/>
                  <a:gd name="T2" fmla="*/ 0 w 12"/>
                  <a:gd name="T3" fmla="*/ 59 h 61"/>
                  <a:gd name="T4" fmla="*/ 12 w 12"/>
                  <a:gd name="T5" fmla="*/ 61 h 61"/>
                  <a:gd name="T6" fmla="*/ 12 w 12"/>
                  <a:gd name="T7" fmla="*/ 61 h 61"/>
                  <a:gd name="T8" fmla="*/ 12 w 12"/>
                  <a:gd name="T9" fmla="*/ 61 h 61"/>
                  <a:gd name="T10" fmla="*/ 0 w 12"/>
                  <a:gd name="T11" fmla="*/ 58 h 61"/>
                  <a:gd name="T12" fmla="*/ 6 w 12"/>
                  <a:gd name="T13" fmla="*/ 0 h 61"/>
                  <a:gd name="T14" fmla="*/ 0 w 12"/>
                  <a:gd name="T15" fmla="*/ 7 h 61"/>
                  <a:gd name="T16" fmla="*/ 0 w 12"/>
                  <a:gd name="T17" fmla="*/ 7 h 61"/>
                  <a:gd name="T18" fmla="*/ 7 w 12"/>
                  <a:gd name="T19" fmla="*/ 0 h 61"/>
                  <a:gd name="T20" fmla="*/ 6 w 12"/>
                  <a:gd name="T21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61">
                    <a:moveTo>
                      <a:pt x="0" y="58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4" y="60"/>
                      <a:pt x="8" y="61"/>
                      <a:pt x="12" y="6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8" y="61"/>
                      <a:pt x="4" y="60"/>
                      <a:pt x="0" y="58"/>
                    </a:cubicBezTo>
                    <a:moveTo>
                      <a:pt x="6" y="0"/>
                    </a:moveTo>
                    <a:cubicBezTo>
                      <a:pt x="4" y="2"/>
                      <a:pt x="2" y="4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2" y="5"/>
                      <a:pt x="4" y="2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7" name="Freeform 752"/>
              <p:cNvSpPr>
                <a:spLocks/>
              </p:cNvSpPr>
              <p:nvPr/>
            </p:nvSpPr>
            <p:spPr bwMode="auto">
              <a:xfrm>
                <a:off x="1444" y="1354"/>
                <a:ext cx="16" cy="14"/>
              </a:xfrm>
              <a:custGeom>
                <a:avLst/>
                <a:gdLst>
                  <a:gd name="T0" fmla="*/ 16 w 16"/>
                  <a:gd name="T1" fmla="*/ 0 h 14"/>
                  <a:gd name="T2" fmla="*/ 14 w 16"/>
                  <a:gd name="T3" fmla="*/ 0 h 14"/>
                  <a:gd name="T4" fmla="*/ 0 w 16"/>
                  <a:gd name="T5" fmla="*/ 12 h 14"/>
                  <a:gd name="T6" fmla="*/ 2 w 16"/>
                  <a:gd name="T7" fmla="*/ 14 h 14"/>
                  <a:gd name="T8" fmla="*/ 16 w 16"/>
                  <a:gd name="T9" fmla="*/ 0 h 14"/>
                  <a:gd name="T10" fmla="*/ 16 w 16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4">
                    <a:moveTo>
                      <a:pt x="16" y="0"/>
                    </a:moveTo>
                    <a:lnTo>
                      <a:pt x="14" y="0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BFBB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8" name="Freeform 753"/>
              <p:cNvSpPr>
                <a:spLocks/>
              </p:cNvSpPr>
              <p:nvPr/>
            </p:nvSpPr>
            <p:spPr bwMode="auto">
              <a:xfrm>
                <a:off x="1444" y="1354"/>
                <a:ext cx="16" cy="14"/>
              </a:xfrm>
              <a:custGeom>
                <a:avLst/>
                <a:gdLst>
                  <a:gd name="T0" fmla="*/ 16 w 16"/>
                  <a:gd name="T1" fmla="*/ 0 h 14"/>
                  <a:gd name="T2" fmla="*/ 14 w 16"/>
                  <a:gd name="T3" fmla="*/ 0 h 14"/>
                  <a:gd name="T4" fmla="*/ 0 w 16"/>
                  <a:gd name="T5" fmla="*/ 12 h 14"/>
                  <a:gd name="T6" fmla="*/ 2 w 16"/>
                  <a:gd name="T7" fmla="*/ 14 h 14"/>
                  <a:gd name="T8" fmla="*/ 16 w 16"/>
                  <a:gd name="T9" fmla="*/ 0 h 14"/>
                  <a:gd name="T10" fmla="*/ 16 w 16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4">
                    <a:moveTo>
                      <a:pt x="16" y="0"/>
                    </a:moveTo>
                    <a:lnTo>
                      <a:pt x="14" y="0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16" y="0"/>
                    </a:lnTo>
                    <a:lnTo>
                      <a:pt x="1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9" name="Freeform 754"/>
              <p:cNvSpPr>
                <a:spLocks noEditPoints="1"/>
              </p:cNvSpPr>
              <p:nvPr/>
            </p:nvSpPr>
            <p:spPr bwMode="auto">
              <a:xfrm>
                <a:off x="627" y="2614"/>
                <a:ext cx="1006" cy="1037"/>
              </a:xfrm>
              <a:custGeom>
                <a:avLst/>
                <a:gdLst>
                  <a:gd name="T0" fmla="*/ 632 w 640"/>
                  <a:gd name="T1" fmla="*/ 651 h 660"/>
                  <a:gd name="T2" fmla="*/ 639 w 640"/>
                  <a:gd name="T3" fmla="*/ 660 h 660"/>
                  <a:gd name="T4" fmla="*/ 632 w 640"/>
                  <a:gd name="T5" fmla="*/ 651 h 660"/>
                  <a:gd name="T6" fmla="*/ 526 w 640"/>
                  <a:gd name="T7" fmla="*/ 577 h 660"/>
                  <a:gd name="T8" fmla="*/ 542 w 640"/>
                  <a:gd name="T9" fmla="*/ 623 h 660"/>
                  <a:gd name="T10" fmla="*/ 543 w 640"/>
                  <a:gd name="T11" fmla="*/ 623 h 660"/>
                  <a:gd name="T12" fmla="*/ 527 w 640"/>
                  <a:gd name="T13" fmla="*/ 577 h 660"/>
                  <a:gd name="T14" fmla="*/ 540 w 640"/>
                  <a:gd name="T15" fmla="*/ 568 h 660"/>
                  <a:gd name="T16" fmla="*/ 424 w 640"/>
                  <a:gd name="T17" fmla="*/ 465 h 660"/>
                  <a:gd name="T18" fmla="*/ 440 w 640"/>
                  <a:gd name="T19" fmla="*/ 512 h 660"/>
                  <a:gd name="T20" fmla="*/ 441 w 640"/>
                  <a:gd name="T21" fmla="*/ 512 h 660"/>
                  <a:gd name="T22" fmla="*/ 425 w 640"/>
                  <a:gd name="T23" fmla="*/ 465 h 660"/>
                  <a:gd name="T24" fmla="*/ 438 w 640"/>
                  <a:gd name="T25" fmla="*/ 456 h 660"/>
                  <a:gd name="T26" fmla="*/ 318 w 640"/>
                  <a:gd name="T27" fmla="*/ 354 h 660"/>
                  <a:gd name="T28" fmla="*/ 337 w 640"/>
                  <a:gd name="T29" fmla="*/ 400 h 660"/>
                  <a:gd name="T30" fmla="*/ 337 w 640"/>
                  <a:gd name="T31" fmla="*/ 400 h 660"/>
                  <a:gd name="T32" fmla="*/ 319 w 640"/>
                  <a:gd name="T33" fmla="*/ 354 h 660"/>
                  <a:gd name="T34" fmla="*/ 335 w 640"/>
                  <a:gd name="T35" fmla="*/ 341 h 660"/>
                  <a:gd name="T36" fmla="*/ 216 w 640"/>
                  <a:gd name="T37" fmla="*/ 244 h 660"/>
                  <a:gd name="T38" fmla="*/ 236 w 640"/>
                  <a:gd name="T39" fmla="*/ 288 h 660"/>
                  <a:gd name="T40" fmla="*/ 237 w 640"/>
                  <a:gd name="T41" fmla="*/ 288 h 660"/>
                  <a:gd name="T42" fmla="*/ 217 w 640"/>
                  <a:gd name="T43" fmla="*/ 244 h 660"/>
                  <a:gd name="T44" fmla="*/ 233 w 640"/>
                  <a:gd name="T45" fmla="*/ 229 h 660"/>
                  <a:gd name="T46" fmla="*/ 112 w 640"/>
                  <a:gd name="T47" fmla="*/ 132 h 660"/>
                  <a:gd name="T48" fmla="*/ 133 w 640"/>
                  <a:gd name="T49" fmla="*/ 175 h 660"/>
                  <a:gd name="T50" fmla="*/ 134 w 640"/>
                  <a:gd name="T51" fmla="*/ 175 h 660"/>
                  <a:gd name="T52" fmla="*/ 113 w 640"/>
                  <a:gd name="T53" fmla="*/ 132 h 660"/>
                  <a:gd name="T54" fmla="*/ 129 w 640"/>
                  <a:gd name="T55" fmla="*/ 115 h 660"/>
                  <a:gd name="T56" fmla="*/ 8 w 640"/>
                  <a:gd name="T57" fmla="*/ 21 h 660"/>
                  <a:gd name="T58" fmla="*/ 31 w 640"/>
                  <a:gd name="T59" fmla="*/ 61 h 660"/>
                  <a:gd name="T60" fmla="*/ 31 w 640"/>
                  <a:gd name="T61" fmla="*/ 61 h 660"/>
                  <a:gd name="T62" fmla="*/ 9 w 640"/>
                  <a:gd name="T63" fmla="*/ 21 h 660"/>
                  <a:gd name="T64" fmla="*/ 25 w 640"/>
                  <a:gd name="T65" fmla="*/ 0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40" h="660">
                    <a:moveTo>
                      <a:pt x="632" y="651"/>
                    </a:moveTo>
                    <a:cubicBezTo>
                      <a:pt x="632" y="651"/>
                      <a:pt x="632" y="651"/>
                      <a:pt x="632" y="651"/>
                    </a:cubicBezTo>
                    <a:cubicBezTo>
                      <a:pt x="639" y="659"/>
                      <a:pt x="639" y="659"/>
                      <a:pt x="639" y="659"/>
                    </a:cubicBezTo>
                    <a:cubicBezTo>
                      <a:pt x="639" y="660"/>
                      <a:pt x="639" y="660"/>
                      <a:pt x="639" y="660"/>
                    </a:cubicBezTo>
                    <a:cubicBezTo>
                      <a:pt x="640" y="659"/>
                      <a:pt x="640" y="659"/>
                      <a:pt x="640" y="659"/>
                    </a:cubicBezTo>
                    <a:cubicBezTo>
                      <a:pt x="632" y="651"/>
                      <a:pt x="632" y="651"/>
                      <a:pt x="632" y="651"/>
                    </a:cubicBezTo>
                    <a:moveTo>
                      <a:pt x="540" y="568"/>
                    </a:moveTo>
                    <a:cubicBezTo>
                      <a:pt x="535" y="571"/>
                      <a:pt x="531" y="574"/>
                      <a:pt x="526" y="577"/>
                    </a:cubicBezTo>
                    <a:cubicBezTo>
                      <a:pt x="515" y="583"/>
                      <a:pt x="512" y="598"/>
                      <a:pt x="520" y="610"/>
                    </a:cubicBezTo>
                    <a:cubicBezTo>
                      <a:pt x="525" y="618"/>
                      <a:pt x="534" y="623"/>
                      <a:pt x="542" y="623"/>
                    </a:cubicBezTo>
                    <a:cubicBezTo>
                      <a:pt x="542" y="623"/>
                      <a:pt x="543" y="623"/>
                      <a:pt x="543" y="623"/>
                    </a:cubicBezTo>
                    <a:cubicBezTo>
                      <a:pt x="543" y="623"/>
                      <a:pt x="543" y="623"/>
                      <a:pt x="543" y="623"/>
                    </a:cubicBezTo>
                    <a:cubicBezTo>
                      <a:pt x="534" y="623"/>
                      <a:pt x="525" y="618"/>
                      <a:pt x="520" y="610"/>
                    </a:cubicBezTo>
                    <a:cubicBezTo>
                      <a:pt x="513" y="598"/>
                      <a:pt x="516" y="583"/>
                      <a:pt x="527" y="577"/>
                    </a:cubicBezTo>
                    <a:cubicBezTo>
                      <a:pt x="531" y="574"/>
                      <a:pt x="536" y="571"/>
                      <a:pt x="540" y="568"/>
                    </a:cubicBezTo>
                    <a:cubicBezTo>
                      <a:pt x="540" y="568"/>
                      <a:pt x="540" y="568"/>
                      <a:pt x="540" y="568"/>
                    </a:cubicBezTo>
                    <a:moveTo>
                      <a:pt x="438" y="456"/>
                    </a:moveTo>
                    <a:cubicBezTo>
                      <a:pt x="434" y="460"/>
                      <a:pt x="429" y="463"/>
                      <a:pt x="424" y="465"/>
                    </a:cubicBezTo>
                    <a:cubicBezTo>
                      <a:pt x="413" y="472"/>
                      <a:pt x="410" y="487"/>
                      <a:pt x="418" y="499"/>
                    </a:cubicBezTo>
                    <a:cubicBezTo>
                      <a:pt x="423" y="507"/>
                      <a:pt x="432" y="512"/>
                      <a:pt x="440" y="512"/>
                    </a:cubicBezTo>
                    <a:cubicBezTo>
                      <a:pt x="440" y="512"/>
                      <a:pt x="441" y="512"/>
                      <a:pt x="441" y="512"/>
                    </a:cubicBezTo>
                    <a:cubicBezTo>
                      <a:pt x="441" y="512"/>
                      <a:pt x="441" y="512"/>
                      <a:pt x="441" y="512"/>
                    </a:cubicBezTo>
                    <a:cubicBezTo>
                      <a:pt x="432" y="512"/>
                      <a:pt x="423" y="507"/>
                      <a:pt x="418" y="499"/>
                    </a:cubicBezTo>
                    <a:cubicBezTo>
                      <a:pt x="411" y="487"/>
                      <a:pt x="414" y="472"/>
                      <a:pt x="425" y="465"/>
                    </a:cubicBezTo>
                    <a:cubicBezTo>
                      <a:pt x="430" y="463"/>
                      <a:pt x="434" y="460"/>
                      <a:pt x="439" y="457"/>
                    </a:cubicBezTo>
                    <a:cubicBezTo>
                      <a:pt x="438" y="456"/>
                      <a:pt x="438" y="456"/>
                      <a:pt x="438" y="456"/>
                    </a:cubicBezTo>
                    <a:moveTo>
                      <a:pt x="335" y="341"/>
                    </a:moveTo>
                    <a:cubicBezTo>
                      <a:pt x="329" y="346"/>
                      <a:pt x="324" y="350"/>
                      <a:pt x="318" y="354"/>
                    </a:cubicBezTo>
                    <a:cubicBezTo>
                      <a:pt x="308" y="362"/>
                      <a:pt x="307" y="377"/>
                      <a:pt x="316" y="389"/>
                    </a:cubicBezTo>
                    <a:cubicBezTo>
                      <a:pt x="321" y="396"/>
                      <a:pt x="329" y="400"/>
                      <a:pt x="337" y="400"/>
                    </a:cubicBezTo>
                    <a:cubicBezTo>
                      <a:pt x="337" y="400"/>
                      <a:pt x="337" y="400"/>
                      <a:pt x="337" y="400"/>
                    </a:cubicBezTo>
                    <a:cubicBezTo>
                      <a:pt x="337" y="400"/>
                      <a:pt x="337" y="400"/>
                      <a:pt x="337" y="400"/>
                    </a:cubicBezTo>
                    <a:cubicBezTo>
                      <a:pt x="330" y="400"/>
                      <a:pt x="322" y="396"/>
                      <a:pt x="316" y="389"/>
                    </a:cubicBezTo>
                    <a:cubicBezTo>
                      <a:pt x="307" y="377"/>
                      <a:pt x="309" y="362"/>
                      <a:pt x="319" y="354"/>
                    </a:cubicBezTo>
                    <a:cubicBezTo>
                      <a:pt x="324" y="350"/>
                      <a:pt x="330" y="346"/>
                      <a:pt x="335" y="342"/>
                    </a:cubicBezTo>
                    <a:cubicBezTo>
                      <a:pt x="335" y="341"/>
                      <a:pt x="335" y="341"/>
                      <a:pt x="335" y="341"/>
                    </a:cubicBezTo>
                    <a:moveTo>
                      <a:pt x="233" y="229"/>
                    </a:moveTo>
                    <a:cubicBezTo>
                      <a:pt x="228" y="234"/>
                      <a:pt x="222" y="239"/>
                      <a:pt x="216" y="244"/>
                    </a:cubicBezTo>
                    <a:cubicBezTo>
                      <a:pt x="207" y="253"/>
                      <a:pt x="207" y="269"/>
                      <a:pt x="217" y="279"/>
                    </a:cubicBezTo>
                    <a:cubicBezTo>
                      <a:pt x="222" y="285"/>
                      <a:pt x="229" y="288"/>
                      <a:pt x="236" y="288"/>
                    </a:cubicBezTo>
                    <a:cubicBezTo>
                      <a:pt x="236" y="288"/>
                      <a:pt x="236" y="288"/>
                      <a:pt x="236" y="288"/>
                    </a:cubicBezTo>
                    <a:cubicBezTo>
                      <a:pt x="236" y="288"/>
                      <a:pt x="237" y="288"/>
                      <a:pt x="237" y="288"/>
                    </a:cubicBezTo>
                    <a:cubicBezTo>
                      <a:pt x="230" y="288"/>
                      <a:pt x="223" y="285"/>
                      <a:pt x="217" y="279"/>
                    </a:cubicBezTo>
                    <a:cubicBezTo>
                      <a:pt x="207" y="269"/>
                      <a:pt x="207" y="253"/>
                      <a:pt x="217" y="244"/>
                    </a:cubicBezTo>
                    <a:cubicBezTo>
                      <a:pt x="223" y="239"/>
                      <a:pt x="228" y="234"/>
                      <a:pt x="233" y="229"/>
                    </a:cubicBezTo>
                    <a:cubicBezTo>
                      <a:pt x="233" y="229"/>
                      <a:pt x="233" y="229"/>
                      <a:pt x="233" y="229"/>
                    </a:cubicBezTo>
                    <a:moveTo>
                      <a:pt x="129" y="115"/>
                    </a:moveTo>
                    <a:cubicBezTo>
                      <a:pt x="123" y="120"/>
                      <a:pt x="118" y="126"/>
                      <a:pt x="112" y="132"/>
                    </a:cubicBezTo>
                    <a:cubicBezTo>
                      <a:pt x="104" y="142"/>
                      <a:pt x="105" y="158"/>
                      <a:pt x="115" y="167"/>
                    </a:cubicBezTo>
                    <a:cubicBezTo>
                      <a:pt x="121" y="172"/>
                      <a:pt x="127" y="175"/>
                      <a:pt x="133" y="175"/>
                    </a:cubicBezTo>
                    <a:cubicBezTo>
                      <a:pt x="134" y="175"/>
                      <a:pt x="134" y="175"/>
                      <a:pt x="134" y="175"/>
                    </a:cubicBezTo>
                    <a:cubicBezTo>
                      <a:pt x="134" y="175"/>
                      <a:pt x="134" y="175"/>
                      <a:pt x="134" y="175"/>
                    </a:cubicBezTo>
                    <a:cubicBezTo>
                      <a:pt x="128" y="175"/>
                      <a:pt x="121" y="172"/>
                      <a:pt x="116" y="167"/>
                    </a:cubicBezTo>
                    <a:cubicBezTo>
                      <a:pt x="106" y="158"/>
                      <a:pt x="104" y="142"/>
                      <a:pt x="113" y="132"/>
                    </a:cubicBezTo>
                    <a:cubicBezTo>
                      <a:pt x="118" y="126"/>
                      <a:pt x="124" y="121"/>
                      <a:pt x="130" y="115"/>
                    </a:cubicBezTo>
                    <a:cubicBezTo>
                      <a:pt x="129" y="115"/>
                      <a:pt x="129" y="115"/>
                      <a:pt x="129" y="115"/>
                    </a:cubicBezTo>
                    <a:moveTo>
                      <a:pt x="25" y="0"/>
                    </a:moveTo>
                    <a:cubicBezTo>
                      <a:pt x="19" y="6"/>
                      <a:pt x="13" y="13"/>
                      <a:pt x="8" y="21"/>
                    </a:cubicBezTo>
                    <a:cubicBezTo>
                      <a:pt x="0" y="31"/>
                      <a:pt x="4" y="47"/>
                      <a:pt x="15" y="56"/>
                    </a:cubicBezTo>
                    <a:cubicBezTo>
                      <a:pt x="20" y="59"/>
                      <a:pt x="25" y="61"/>
                      <a:pt x="31" y="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26" y="61"/>
                      <a:pt x="20" y="59"/>
                      <a:pt x="16" y="56"/>
                    </a:cubicBezTo>
                    <a:cubicBezTo>
                      <a:pt x="4" y="47"/>
                      <a:pt x="1" y="31"/>
                      <a:pt x="9" y="21"/>
                    </a:cubicBezTo>
                    <a:cubicBezTo>
                      <a:pt x="14" y="14"/>
                      <a:pt x="19" y="7"/>
                      <a:pt x="26" y="0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0" name="Freeform 755"/>
              <p:cNvSpPr>
                <a:spLocks/>
              </p:cNvSpPr>
              <p:nvPr/>
            </p:nvSpPr>
            <p:spPr bwMode="auto">
              <a:xfrm>
                <a:off x="470" y="2449"/>
                <a:ext cx="28" cy="80"/>
              </a:xfrm>
              <a:custGeom>
                <a:avLst/>
                <a:gdLst>
                  <a:gd name="T0" fmla="*/ 18 w 18"/>
                  <a:gd name="T1" fmla="*/ 0 h 51"/>
                  <a:gd name="T2" fmla="*/ 7 w 18"/>
                  <a:gd name="T3" fmla="*/ 14 h 51"/>
                  <a:gd name="T4" fmla="*/ 14 w 18"/>
                  <a:gd name="T5" fmla="*/ 49 h 51"/>
                  <a:gd name="T6" fmla="*/ 18 w 18"/>
                  <a:gd name="T7" fmla="*/ 51 h 51"/>
                  <a:gd name="T8" fmla="*/ 18 w 18"/>
                  <a:gd name="T9" fmla="*/ 51 h 51"/>
                  <a:gd name="T10" fmla="*/ 15 w 18"/>
                  <a:gd name="T11" fmla="*/ 49 h 51"/>
                  <a:gd name="T12" fmla="*/ 8 w 18"/>
                  <a:gd name="T13" fmla="*/ 14 h 51"/>
                  <a:gd name="T14" fmla="*/ 18 w 18"/>
                  <a:gd name="T15" fmla="*/ 1 h 51"/>
                  <a:gd name="T16" fmla="*/ 18 w 18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51">
                    <a:moveTo>
                      <a:pt x="18" y="0"/>
                    </a:moveTo>
                    <a:cubicBezTo>
                      <a:pt x="14" y="5"/>
                      <a:pt x="11" y="9"/>
                      <a:pt x="7" y="14"/>
                    </a:cubicBezTo>
                    <a:cubicBezTo>
                      <a:pt x="0" y="24"/>
                      <a:pt x="3" y="40"/>
                      <a:pt x="14" y="49"/>
                    </a:cubicBezTo>
                    <a:cubicBezTo>
                      <a:pt x="16" y="50"/>
                      <a:pt x="17" y="50"/>
                      <a:pt x="18" y="51"/>
                    </a:cubicBezTo>
                    <a:cubicBezTo>
                      <a:pt x="18" y="51"/>
                      <a:pt x="18" y="51"/>
                      <a:pt x="18" y="51"/>
                    </a:cubicBezTo>
                    <a:cubicBezTo>
                      <a:pt x="17" y="50"/>
                      <a:pt x="16" y="50"/>
                      <a:pt x="15" y="49"/>
                    </a:cubicBezTo>
                    <a:cubicBezTo>
                      <a:pt x="4" y="40"/>
                      <a:pt x="1" y="24"/>
                      <a:pt x="8" y="14"/>
                    </a:cubicBezTo>
                    <a:cubicBezTo>
                      <a:pt x="11" y="9"/>
                      <a:pt x="14" y="5"/>
                      <a:pt x="18" y="1"/>
                    </a:cubicBezTo>
                    <a:cubicBezTo>
                      <a:pt x="18" y="0"/>
                      <a:pt x="18" y="0"/>
                      <a:pt x="18" y="0"/>
                    </a:cubicBezTo>
                  </a:path>
                </a:pathLst>
              </a:custGeom>
              <a:solidFill>
                <a:srgbClr val="D7D7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1" name="Freeform 756"/>
              <p:cNvSpPr>
                <a:spLocks noEditPoints="1"/>
              </p:cNvSpPr>
              <p:nvPr/>
            </p:nvSpPr>
            <p:spPr bwMode="auto">
              <a:xfrm>
                <a:off x="498" y="2438"/>
                <a:ext cx="21" cy="96"/>
              </a:xfrm>
              <a:custGeom>
                <a:avLst/>
                <a:gdLst>
                  <a:gd name="T0" fmla="*/ 0 w 13"/>
                  <a:gd name="T1" fmla="*/ 58 h 61"/>
                  <a:gd name="T2" fmla="*/ 0 w 13"/>
                  <a:gd name="T3" fmla="*/ 58 h 61"/>
                  <a:gd name="T4" fmla="*/ 12 w 13"/>
                  <a:gd name="T5" fmla="*/ 61 h 61"/>
                  <a:gd name="T6" fmla="*/ 12 w 13"/>
                  <a:gd name="T7" fmla="*/ 61 h 61"/>
                  <a:gd name="T8" fmla="*/ 13 w 13"/>
                  <a:gd name="T9" fmla="*/ 61 h 61"/>
                  <a:gd name="T10" fmla="*/ 0 w 13"/>
                  <a:gd name="T11" fmla="*/ 58 h 61"/>
                  <a:gd name="T12" fmla="*/ 7 w 13"/>
                  <a:gd name="T13" fmla="*/ 0 h 61"/>
                  <a:gd name="T14" fmla="*/ 0 w 13"/>
                  <a:gd name="T15" fmla="*/ 7 h 61"/>
                  <a:gd name="T16" fmla="*/ 0 w 13"/>
                  <a:gd name="T17" fmla="*/ 8 h 61"/>
                  <a:gd name="T18" fmla="*/ 7 w 13"/>
                  <a:gd name="T19" fmla="*/ 0 h 61"/>
                  <a:gd name="T20" fmla="*/ 7 w 13"/>
                  <a:gd name="T21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" h="61">
                    <a:moveTo>
                      <a:pt x="0" y="58"/>
                    </a:moveTo>
                    <a:cubicBezTo>
                      <a:pt x="0" y="58"/>
                      <a:pt x="0" y="58"/>
                      <a:pt x="0" y="58"/>
                    </a:cubicBezTo>
                    <a:cubicBezTo>
                      <a:pt x="4" y="60"/>
                      <a:pt x="8" y="61"/>
                      <a:pt x="12" y="6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8" y="61"/>
                      <a:pt x="4" y="60"/>
                      <a:pt x="0" y="58"/>
                    </a:cubicBezTo>
                    <a:moveTo>
                      <a:pt x="7" y="0"/>
                    </a:moveTo>
                    <a:cubicBezTo>
                      <a:pt x="4" y="2"/>
                      <a:pt x="2" y="5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5"/>
                      <a:pt x="4" y="3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2" name="Freeform 757"/>
              <p:cNvSpPr>
                <a:spLocks/>
              </p:cNvSpPr>
              <p:nvPr/>
            </p:nvSpPr>
            <p:spPr bwMode="auto">
              <a:xfrm>
                <a:off x="1446" y="1354"/>
                <a:ext cx="15" cy="14"/>
              </a:xfrm>
              <a:custGeom>
                <a:avLst/>
                <a:gdLst>
                  <a:gd name="T0" fmla="*/ 14 w 15"/>
                  <a:gd name="T1" fmla="*/ 0 h 14"/>
                  <a:gd name="T2" fmla="*/ 14 w 15"/>
                  <a:gd name="T3" fmla="*/ 0 h 14"/>
                  <a:gd name="T4" fmla="*/ 0 w 15"/>
                  <a:gd name="T5" fmla="*/ 14 h 14"/>
                  <a:gd name="T6" fmla="*/ 0 w 15"/>
                  <a:gd name="T7" fmla="*/ 14 h 14"/>
                  <a:gd name="T8" fmla="*/ 15 w 15"/>
                  <a:gd name="T9" fmla="*/ 0 h 14"/>
                  <a:gd name="T10" fmla="*/ 14 w 15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14">
                    <a:moveTo>
                      <a:pt x="14" y="0"/>
                    </a:moveTo>
                    <a:lnTo>
                      <a:pt x="14" y="0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15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BFBB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3" name="Freeform 758"/>
              <p:cNvSpPr>
                <a:spLocks/>
              </p:cNvSpPr>
              <p:nvPr/>
            </p:nvSpPr>
            <p:spPr bwMode="auto">
              <a:xfrm>
                <a:off x="1446" y="1354"/>
                <a:ext cx="15" cy="14"/>
              </a:xfrm>
              <a:custGeom>
                <a:avLst/>
                <a:gdLst>
                  <a:gd name="T0" fmla="*/ 14 w 15"/>
                  <a:gd name="T1" fmla="*/ 0 h 14"/>
                  <a:gd name="T2" fmla="*/ 14 w 15"/>
                  <a:gd name="T3" fmla="*/ 0 h 14"/>
                  <a:gd name="T4" fmla="*/ 0 w 15"/>
                  <a:gd name="T5" fmla="*/ 14 h 14"/>
                  <a:gd name="T6" fmla="*/ 0 w 15"/>
                  <a:gd name="T7" fmla="*/ 14 h 14"/>
                  <a:gd name="T8" fmla="*/ 15 w 15"/>
                  <a:gd name="T9" fmla="*/ 0 h 14"/>
                  <a:gd name="T10" fmla="*/ 14 w 15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14">
                    <a:moveTo>
                      <a:pt x="14" y="0"/>
                    </a:moveTo>
                    <a:lnTo>
                      <a:pt x="14" y="0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15" y="0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4" name="Freeform 759"/>
              <p:cNvSpPr>
                <a:spLocks noEditPoints="1"/>
              </p:cNvSpPr>
              <p:nvPr/>
            </p:nvSpPr>
            <p:spPr bwMode="auto">
              <a:xfrm>
                <a:off x="629" y="2614"/>
                <a:ext cx="1004" cy="1037"/>
              </a:xfrm>
              <a:custGeom>
                <a:avLst/>
                <a:gdLst>
                  <a:gd name="T0" fmla="*/ 631 w 639"/>
                  <a:gd name="T1" fmla="*/ 651 h 660"/>
                  <a:gd name="T2" fmla="*/ 639 w 639"/>
                  <a:gd name="T3" fmla="*/ 660 h 660"/>
                  <a:gd name="T4" fmla="*/ 631 w 639"/>
                  <a:gd name="T5" fmla="*/ 651 h 660"/>
                  <a:gd name="T6" fmla="*/ 526 w 639"/>
                  <a:gd name="T7" fmla="*/ 577 h 660"/>
                  <a:gd name="T8" fmla="*/ 542 w 639"/>
                  <a:gd name="T9" fmla="*/ 623 h 660"/>
                  <a:gd name="T10" fmla="*/ 543 w 639"/>
                  <a:gd name="T11" fmla="*/ 623 h 660"/>
                  <a:gd name="T12" fmla="*/ 527 w 639"/>
                  <a:gd name="T13" fmla="*/ 577 h 660"/>
                  <a:gd name="T14" fmla="*/ 539 w 639"/>
                  <a:gd name="T15" fmla="*/ 568 h 660"/>
                  <a:gd name="T16" fmla="*/ 424 w 639"/>
                  <a:gd name="T17" fmla="*/ 465 h 660"/>
                  <a:gd name="T18" fmla="*/ 440 w 639"/>
                  <a:gd name="T19" fmla="*/ 512 h 660"/>
                  <a:gd name="T20" fmla="*/ 441 w 639"/>
                  <a:gd name="T21" fmla="*/ 512 h 660"/>
                  <a:gd name="T22" fmla="*/ 425 w 639"/>
                  <a:gd name="T23" fmla="*/ 465 h 660"/>
                  <a:gd name="T24" fmla="*/ 438 w 639"/>
                  <a:gd name="T25" fmla="*/ 457 h 660"/>
                  <a:gd name="T26" fmla="*/ 318 w 639"/>
                  <a:gd name="T27" fmla="*/ 354 h 660"/>
                  <a:gd name="T28" fmla="*/ 336 w 639"/>
                  <a:gd name="T29" fmla="*/ 400 h 660"/>
                  <a:gd name="T30" fmla="*/ 337 w 639"/>
                  <a:gd name="T31" fmla="*/ 400 h 660"/>
                  <a:gd name="T32" fmla="*/ 319 w 639"/>
                  <a:gd name="T33" fmla="*/ 354 h 660"/>
                  <a:gd name="T34" fmla="*/ 334 w 639"/>
                  <a:gd name="T35" fmla="*/ 342 h 660"/>
                  <a:gd name="T36" fmla="*/ 216 w 639"/>
                  <a:gd name="T37" fmla="*/ 244 h 660"/>
                  <a:gd name="T38" fmla="*/ 236 w 639"/>
                  <a:gd name="T39" fmla="*/ 288 h 660"/>
                  <a:gd name="T40" fmla="*/ 236 w 639"/>
                  <a:gd name="T41" fmla="*/ 288 h 660"/>
                  <a:gd name="T42" fmla="*/ 216 w 639"/>
                  <a:gd name="T43" fmla="*/ 244 h 660"/>
                  <a:gd name="T44" fmla="*/ 232 w 639"/>
                  <a:gd name="T45" fmla="*/ 229 h 660"/>
                  <a:gd name="T46" fmla="*/ 112 w 639"/>
                  <a:gd name="T47" fmla="*/ 132 h 660"/>
                  <a:gd name="T48" fmla="*/ 133 w 639"/>
                  <a:gd name="T49" fmla="*/ 175 h 660"/>
                  <a:gd name="T50" fmla="*/ 134 w 639"/>
                  <a:gd name="T51" fmla="*/ 175 h 660"/>
                  <a:gd name="T52" fmla="*/ 113 w 639"/>
                  <a:gd name="T53" fmla="*/ 132 h 660"/>
                  <a:gd name="T54" fmla="*/ 129 w 639"/>
                  <a:gd name="T55" fmla="*/ 115 h 660"/>
                  <a:gd name="T56" fmla="*/ 8 w 639"/>
                  <a:gd name="T57" fmla="*/ 21 h 660"/>
                  <a:gd name="T58" fmla="*/ 30 w 639"/>
                  <a:gd name="T59" fmla="*/ 61 h 660"/>
                  <a:gd name="T60" fmla="*/ 31 w 639"/>
                  <a:gd name="T61" fmla="*/ 61 h 660"/>
                  <a:gd name="T62" fmla="*/ 8 w 639"/>
                  <a:gd name="T63" fmla="*/ 21 h 660"/>
                  <a:gd name="T64" fmla="*/ 25 w 639"/>
                  <a:gd name="T65" fmla="*/ 0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39" h="660">
                    <a:moveTo>
                      <a:pt x="631" y="651"/>
                    </a:moveTo>
                    <a:cubicBezTo>
                      <a:pt x="631" y="651"/>
                      <a:pt x="631" y="651"/>
                      <a:pt x="631" y="651"/>
                    </a:cubicBezTo>
                    <a:cubicBezTo>
                      <a:pt x="639" y="659"/>
                      <a:pt x="639" y="659"/>
                      <a:pt x="639" y="659"/>
                    </a:cubicBezTo>
                    <a:cubicBezTo>
                      <a:pt x="639" y="660"/>
                      <a:pt x="639" y="660"/>
                      <a:pt x="639" y="660"/>
                    </a:cubicBezTo>
                    <a:cubicBezTo>
                      <a:pt x="639" y="659"/>
                      <a:pt x="639" y="659"/>
                      <a:pt x="639" y="659"/>
                    </a:cubicBezTo>
                    <a:cubicBezTo>
                      <a:pt x="631" y="651"/>
                      <a:pt x="631" y="651"/>
                      <a:pt x="631" y="651"/>
                    </a:cubicBezTo>
                    <a:moveTo>
                      <a:pt x="539" y="568"/>
                    </a:moveTo>
                    <a:cubicBezTo>
                      <a:pt x="535" y="571"/>
                      <a:pt x="530" y="574"/>
                      <a:pt x="526" y="577"/>
                    </a:cubicBezTo>
                    <a:cubicBezTo>
                      <a:pt x="515" y="583"/>
                      <a:pt x="512" y="598"/>
                      <a:pt x="519" y="610"/>
                    </a:cubicBezTo>
                    <a:cubicBezTo>
                      <a:pt x="524" y="618"/>
                      <a:pt x="533" y="623"/>
                      <a:pt x="542" y="623"/>
                    </a:cubicBezTo>
                    <a:cubicBezTo>
                      <a:pt x="542" y="623"/>
                      <a:pt x="542" y="623"/>
                      <a:pt x="542" y="623"/>
                    </a:cubicBezTo>
                    <a:cubicBezTo>
                      <a:pt x="542" y="623"/>
                      <a:pt x="543" y="623"/>
                      <a:pt x="543" y="623"/>
                    </a:cubicBezTo>
                    <a:cubicBezTo>
                      <a:pt x="534" y="623"/>
                      <a:pt x="525" y="618"/>
                      <a:pt x="520" y="610"/>
                    </a:cubicBezTo>
                    <a:cubicBezTo>
                      <a:pt x="512" y="598"/>
                      <a:pt x="515" y="583"/>
                      <a:pt x="527" y="577"/>
                    </a:cubicBezTo>
                    <a:cubicBezTo>
                      <a:pt x="531" y="574"/>
                      <a:pt x="535" y="572"/>
                      <a:pt x="539" y="569"/>
                    </a:cubicBezTo>
                    <a:cubicBezTo>
                      <a:pt x="539" y="568"/>
                      <a:pt x="539" y="568"/>
                      <a:pt x="539" y="568"/>
                    </a:cubicBezTo>
                    <a:moveTo>
                      <a:pt x="438" y="457"/>
                    </a:moveTo>
                    <a:cubicBezTo>
                      <a:pt x="433" y="460"/>
                      <a:pt x="429" y="463"/>
                      <a:pt x="424" y="465"/>
                    </a:cubicBezTo>
                    <a:cubicBezTo>
                      <a:pt x="413" y="472"/>
                      <a:pt x="410" y="487"/>
                      <a:pt x="417" y="499"/>
                    </a:cubicBezTo>
                    <a:cubicBezTo>
                      <a:pt x="422" y="507"/>
                      <a:pt x="431" y="512"/>
                      <a:pt x="440" y="512"/>
                    </a:cubicBezTo>
                    <a:cubicBezTo>
                      <a:pt x="440" y="512"/>
                      <a:pt x="440" y="512"/>
                      <a:pt x="440" y="512"/>
                    </a:cubicBezTo>
                    <a:cubicBezTo>
                      <a:pt x="440" y="512"/>
                      <a:pt x="440" y="512"/>
                      <a:pt x="441" y="512"/>
                    </a:cubicBezTo>
                    <a:cubicBezTo>
                      <a:pt x="432" y="512"/>
                      <a:pt x="423" y="507"/>
                      <a:pt x="418" y="499"/>
                    </a:cubicBezTo>
                    <a:cubicBezTo>
                      <a:pt x="410" y="487"/>
                      <a:pt x="413" y="472"/>
                      <a:pt x="425" y="465"/>
                    </a:cubicBezTo>
                    <a:cubicBezTo>
                      <a:pt x="429" y="463"/>
                      <a:pt x="434" y="460"/>
                      <a:pt x="438" y="457"/>
                    </a:cubicBezTo>
                    <a:cubicBezTo>
                      <a:pt x="438" y="457"/>
                      <a:pt x="438" y="457"/>
                      <a:pt x="438" y="457"/>
                    </a:cubicBezTo>
                    <a:moveTo>
                      <a:pt x="334" y="342"/>
                    </a:moveTo>
                    <a:cubicBezTo>
                      <a:pt x="329" y="346"/>
                      <a:pt x="323" y="350"/>
                      <a:pt x="318" y="354"/>
                    </a:cubicBezTo>
                    <a:cubicBezTo>
                      <a:pt x="308" y="362"/>
                      <a:pt x="306" y="377"/>
                      <a:pt x="315" y="389"/>
                    </a:cubicBezTo>
                    <a:cubicBezTo>
                      <a:pt x="321" y="396"/>
                      <a:pt x="329" y="400"/>
                      <a:pt x="336" y="400"/>
                    </a:cubicBezTo>
                    <a:cubicBezTo>
                      <a:pt x="336" y="400"/>
                      <a:pt x="336" y="400"/>
                      <a:pt x="337" y="400"/>
                    </a:cubicBezTo>
                    <a:cubicBezTo>
                      <a:pt x="337" y="400"/>
                      <a:pt x="337" y="400"/>
                      <a:pt x="337" y="400"/>
                    </a:cubicBezTo>
                    <a:cubicBezTo>
                      <a:pt x="329" y="400"/>
                      <a:pt x="321" y="396"/>
                      <a:pt x="316" y="389"/>
                    </a:cubicBezTo>
                    <a:cubicBezTo>
                      <a:pt x="307" y="377"/>
                      <a:pt x="308" y="362"/>
                      <a:pt x="319" y="354"/>
                    </a:cubicBezTo>
                    <a:cubicBezTo>
                      <a:pt x="324" y="350"/>
                      <a:pt x="329" y="346"/>
                      <a:pt x="334" y="342"/>
                    </a:cubicBezTo>
                    <a:cubicBezTo>
                      <a:pt x="334" y="342"/>
                      <a:pt x="334" y="342"/>
                      <a:pt x="334" y="342"/>
                    </a:cubicBezTo>
                    <a:moveTo>
                      <a:pt x="232" y="229"/>
                    </a:moveTo>
                    <a:cubicBezTo>
                      <a:pt x="227" y="234"/>
                      <a:pt x="222" y="239"/>
                      <a:pt x="216" y="244"/>
                    </a:cubicBezTo>
                    <a:cubicBezTo>
                      <a:pt x="206" y="253"/>
                      <a:pt x="206" y="269"/>
                      <a:pt x="216" y="279"/>
                    </a:cubicBezTo>
                    <a:cubicBezTo>
                      <a:pt x="222" y="285"/>
                      <a:pt x="229" y="288"/>
                      <a:pt x="236" y="288"/>
                    </a:cubicBezTo>
                    <a:cubicBezTo>
                      <a:pt x="236" y="288"/>
                      <a:pt x="236" y="288"/>
                      <a:pt x="236" y="288"/>
                    </a:cubicBezTo>
                    <a:cubicBezTo>
                      <a:pt x="236" y="288"/>
                      <a:pt x="236" y="288"/>
                      <a:pt x="236" y="288"/>
                    </a:cubicBezTo>
                    <a:cubicBezTo>
                      <a:pt x="229" y="288"/>
                      <a:pt x="222" y="285"/>
                      <a:pt x="217" y="279"/>
                    </a:cubicBezTo>
                    <a:cubicBezTo>
                      <a:pt x="207" y="269"/>
                      <a:pt x="207" y="253"/>
                      <a:pt x="216" y="244"/>
                    </a:cubicBezTo>
                    <a:cubicBezTo>
                      <a:pt x="222" y="239"/>
                      <a:pt x="227" y="234"/>
                      <a:pt x="232" y="230"/>
                    </a:cubicBezTo>
                    <a:cubicBezTo>
                      <a:pt x="232" y="229"/>
                      <a:pt x="232" y="229"/>
                      <a:pt x="232" y="229"/>
                    </a:cubicBezTo>
                    <a:moveTo>
                      <a:pt x="129" y="115"/>
                    </a:moveTo>
                    <a:cubicBezTo>
                      <a:pt x="123" y="121"/>
                      <a:pt x="117" y="126"/>
                      <a:pt x="112" y="132"/>
                    </a:cubicBezTo>
                    <a:cubicBezTo>
                      <a:pt x="103" y="142"/>
                      <a:pt x="105" y="158"/>
                      <a:pt x="115" y="167"/>
                    </a:cubicBezTo>
                    <a:cubicBezTo>
                      <a:pt x="120" y="172"/>
                      <a:pt x="127" y="175"/>
                      <a:pt x="133" y="175"/>
                    </a:cubicBezTo>
                    <a:cubicBezTo>
                      <a:pt x="133" y="175"/>
                      <a:pt x="133" y="175"/>
                      <a:pt x="133" y="175"/>
                    </a:cubicBezTo>
                    <a:cubicBezTo>
                      <a:pt x="133" y="175"/>
                      <a:pt x="134" y="175"/>
                      <a:pt x="134" y="175"/>
                    </a:cubicBezTo>
                    <a:cubicBezTo>
                      <a:pt x="127" y="175"/>
                      <a:pt x="121" y="172"/>
                      <a:pt x="116" y="167"/>
                    </a:cubicBezTo>
                    <a:cubicBezTo>
                      <a:pt x="105" y="158"/>
                      <a:pt x="104" y="142"/>
                      <a:pt x="113" y="132"/>
                    </a:cubicBezTo>
                    <a:cubicBezTo>
                      <a:pt x="118" y="127"/>
                      <a:pt x="123" y="121"/>
                      <a:pt x="129" y="115"/>
                    </a:cubicBezTo>
                    <a:cubicBezTo>
                      <a:pt x="129" y="115"/>
                      <a:pt x="129" y="115"/>
                      <a:pt x="129" y="115"/>
                    </a:cubicBezTo>
                    <a:moveTo>
                      <a:pt x="25" y="0"/>
                    </a:moveTo>
                    <a:cubicBezTo>
                      <a:pt x="18" y="7"/>
                      <a:pt x="13" y="14"/>
                      <a:pt x="8" y="21"/>
                    </a:cubicBezTo>
                    <a:cubicBezTo>
                      <a:pt x="0" y="31"/>
                      <a:pt x="3" y="47"/>
                      <a:pt x="15" y="56"/>
                    </a:cubicBezTo>
                    <a:cubicBezTo>
                      <a:pt x="19" y="59"/>
                      <a:pt x="25" y="61"/>
                      <a:pt x="30" y="61"/>
                    </a:cubicBezTo>
                    <a:cubicBezTo>
                      <a:pt x="30" y="61"/>
                      <a:pt x="31" y="61"/>
                      <a:pt x="31" y="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26" y="61"/>
                      <a:pt x="20" y="59"/>
                      <a:pt x="15" y="56"/>
                    </a:cubicBezTo>
                    <a:cubicBezTo>
                      <a:pt x="4" y="47"/>
                      <a:pt x="1" y="31"/>
                      <a:pt x="8" y="21"/>
                    </a:cubicBezTo>
                    <a:cubicBezTo>
                      <a:pt x="13" y="14"/>
                      <a:pt x="19" y="7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5" name="Freeform 760"/>
              <p:cNvSpPr>
                <a:spLocks/>
              </p:cNvSpPr>
              <p:nvPr/>
            </p:nvSpPr>
            <p:spPr bwMode="auto">
              <a:xfrm>
                <a:off x="1116" y="2876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6" name="Freeform 761"/>
              <p:cNvSpPr>
                <a:spLocks/>
              </p:cNvSpPr>
              <p:nvPr/>
            </p:nvSpPr>
            <p:spPr bwMode="auto">
              <a:xfrm>
                <a:off x="472" y="2450"/>
                <a:ext cx="26" cy="79"/>
              </a:xfrm>
              <a:custGeom>
                <a:avLst/>
                <a:gdLst>
                  <a:gd name="T0" fmla="*/ 17 w 17"/>
                  <a:gd name="T1" fmla="*/ 0 h 50"/>
                  <a:gd name="T2" fmla="*/ 7 w 17"/>
                  <a:gd name="T3" fmla="*/ 13 h 50"/>
                  <a:gd name="T4" fmla="*/ 14 w 17"/>
                  <a:gd name="T5" fmla="*/ 48 h 50"/>
                  <a:gd name="T6" fmla="*/ 17 w 17"/>
                  <a:gd name="T7" fmla="*/ 50 h 50"/>
                  <a:gd name="T8" fmla="*/ 17 w 17"/>
                  <a:gd name="T9" fmla="*/ 49 h 50"/>
                  <a:gd name="T10" fmla="*/ 15 w 17"/>
                  <a:gd name="T11" fmla="*/ 48 h 50"/>
                  <a:gd name="T12" fmla="*/ 8 w 17"/>
                  <a:gd name="T13" fmla="*/ 13 h 50"/>
                  <a:gd name="T14" fmla="*/ 17 w 17"/>
                  <a:gd name="T15" fmla="*/ 1 h 50"/>
                  <a:gd name="T16" fmla="*/ 17 w 17"/>
                  <a:gd name="T1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50">
                    <a:moveTo>
                      <a:pt x="17" y="0"/>
                    </a:moveTo>
                    <a:cubicBezTo>
                      <a:pt x="13" y="4"/>
                      <a:pt x="10" y="8"/>
                      <a:pt x="7" y="13"/>
                    </a:cubicBezTo>
                    <a:cubicBezTo>
                      <a:pt x="0" y="23"/>
                      <a:pt x="3" y="39"/>
                      <a:pt x="14" y="48"/>
                    </a:cubicBezTo>
                    <a:cubicBezTo>
                      <a:pt x="15" y="49"/>
                      <a:pt x="16" y="49"/>
                      <a:pt x="17" y="50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6" y="49"/>
                      <a:pt x="15" y="48"/>
                      <a:pt x="15" y="48"/>
                    </a:cubicBezTo>
                    <a:cubicBezTo>
                      <a:pt x="3" y="39"/>
                      <a:pt x="0" y="23"/>
                      <a:pt x="8" y="13"/>
                    </a:cubicBezTo>
                    <a:cubicBezTo>
                      <a:pt x="10" y="9"/>
                      <a:pt x="14" y="5"/>
                      <a:pt x="17" y="1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D7D7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7" name="Freeform 762"/>
              <p:cNvSpPr>
                <a:spLocks noEditPoints="1"/>
              </p:cNvSpPr>
              <p:nvPr/>
            </p:nvSpPr>
            <p:spPr bwMode="auto">
              <a:xfrm>
                <a:off x="498" y="2438"/>
                <a:ext cx="21" cy="96"/>
              </a:xfrm>
              <a:custGeom>
                <a:avLst/>
                <a:gdLst>
                  <a:gd name="T0" fmla="*/ 0 w 13"/>
                  <a:gd name="T1" fmla="*/ 57 h 61"/>
                  <a:gd name="T2" fmla="*/ 0 w 13"/>
                  <a:gd name="T3" fmla="*/ 58 h 61"/>
                  <a:gd name="T4" fmla="*/ 13 w 13"/>
                  <a:gd name="T5" fmla="*/ 61 h 61"/>
                  <a:gd name="T6" fmla="*/ 13 w 13"/>
                  <a:gd name="T7" fmla="*/ 61 h 61"/>
                  <a:gd name="T8" fmla="*/ 13 w 13"/>
                  <a:gd name="T9" fmla="*/ 61 h 61"/>
                  <a:gd name="T10" fmla="*/ 0 w 13"/>
                  <a:gd name="T11" fmla="*/ 57 h 61"/>
                  <a:gd name="T12" fmla="*/ 7 w 13"/>
                  <a:gd name="T13" fmla="*/ 0 h 61"/>
                  <a:gd name="T14" fmla="*/ 0 w 13"/>
                  <a:gd name="T15" fmla="*/ 8 h 61"/>
                  <a:gd name="T16" fmla="*/ 0 w 13"/>
                  <a:gd name="T17" fmla="*/ 9 h 61"/>
                  <a:gd name="T18" fmla="*/ 7 w 13"/>
                  <a:gd name="T19" fmla="*/ 1 h 61"/>
                  <a:gd name="T20" fmla="*/ 7 w 13"/>
                  <a:gd name="T21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" h="61">
                    <a:moveTo>
                      <a:pt x="0" y="57"/>
                    </a:moveTo>
                    <a:cubicBezTo>
                      <a:pt x="0" y="58"/>
                      <a:pt x="0" y="58"/>
                      <a:pt x="0" y="58"/>
                    </a:cubicBezTo>
                    <a:cubicBezTo>
                      <a:pt x="4" y="60"/>
                      <a:pt x="8" y="61"/>
                      <a:pt x="13" y="61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9" y="61"/>
                      <a:pt x="4" y="60"/>
                      <a:pt x="0" y="57"/>
                    </a:cubicBezTo>
                    <a:moveTo>
                      <a:pt x="7" y="0"/>
                    </a:moveTo>
                    <a:cubicBezTo>
                      <a:pt x="4" y="3"/>
                      <a:pt x="2" y="5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2" y="6"/>
                      <a:pt x="5" y="3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8" name="Freeform 763"/>
              <p:cNvSpPr>
                <a:spLocks/>
              </p:cNvSpPr>
              <p:nvPr/>
            </p:nvSpPr>
            <p:spPr bwMode="auto">
              <a:xfrm>
                <a:off x="1446" y="1354"/>
                <a:ext cx="15" cy="14"/>
              </a:xfrm>
              <a:custGeom>
                <a:avLst/>
                <a:gdLst>
                  <a:gd name="T0" fmla="*/ 15 w 15"/>
                  <a:gd name="T1" fmla="*/ 0 h 14"/>
                  <a:gd name="T2" fmla="*/ 15 w 15"/>
                  <a:gd name="T3" fmla="*/ 0 h 14"/>
                  <a:gd name="T4" fmla="*/ 0 w 15"/>
                  <a:gd name="T5" fmla="*/ 14 h 14"/>
                  <a:gd name="T6" fmla="*/ 0 w 15"/>
                  <a:gd name="T7" fmla="*/ 14 h 14"/>
                  <a:gd name="T8" fmla="*/ 15 w 15"/>
                  <a:gd name="T9" fmla="*/ 0 h 14"/>
                  <a:gd name="T10" fmla="*/ 15 w 15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14">
                    <a:moveTo>
                      <a:pt x="15" y="0"/>
                    </a:moveTo>
                    <a:lnTo>
                      <a:pt x="15" y="0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15" y="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BFBB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9" name="Freeform 764"/>
              <p:cNvSpPr>
                <a:spLocks/>
              </p:cNvSpPr>
              <p:nvPr/>
            </p:nvSpPr>
            <p:spPr bwMode="auto">
              <a:xfrm>
                <a:off x="1446" y="1354"/>
                <a:ext cx="15" cy="14"/>
              </a:xfrm>
              <a:custGeom>
                <a:avLst/>
                <a:gdLst>
                  <a:gd name="T0" fmla="*/ 15 w 15"/>
                  <a:gd name="T1" fmla="*/ 0 h 14"/>
                  <a:gd name="T2" fmla="*/ 15 w 15"/>
                  <a:gd name="T3" fmla="*/ 0 h 14"/>
                  <a:gd name="T4" fmla="*/ 0 w 15"/>
                  <a:gd name="T5" fmla="*/ 14 h 14"/>
                  <a:gd name="T6" fmla="*/ 0 w 15"/>
                  <a:gd name="T7" fmla="*/ 14 h 14"/>
                  <a:gd name="T8" fmla="*/ 15 w 15"/>
                  <a:gd name="T9" fmla="*/ 0 h 14"/>
                  <a:gd name="T10" fmla="*/ 15 w 15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14">
                    <a:moveTo>
                      <a:pt x="15" y="0"/>
                    </a:moveTo>
                    <a:lnTo>
                      <a:pt x="15" y="0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15" y="0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0" name="Freeform 765"/>
              <p:cNvSpPr>
                <a:spLocks noEditPoints="1"/>
              </p:cNvSpPr>
              <p:nvPr/>
            </p:nvSpPr>
            <p:spPr bwMode="auto">
              <a:xfrm>
                <a:off x="630" y="2614"/>
                <a:ext cx="1004" cy="1037"/>
              </a:xfrm>
              <a:custGeom>
                <a:avLst/>
                <a:gdLst>
                  <a:gd name="T0" fmla="*/ 630 w 639"/>
                  <a:gd name="T1" fmla="*/ 651 h 660"/>
                  <a:gd name="T2" fmla="*/ 639 w 639"/>
                  <a:gd name="T3" fmla="*/ 660 h 660"/>
                  <a:gd name="T4" fmla="*/ 631 w 639"/>
                  <a:gd name="T5" fmla="*/ 650 h 660"/>
                  <a:gd name="T6" fmla="*/ 526 w 639"/>
                  <a:gd name="T7" fmla="*/ 577 h 660"/>
                  <a:gd name="T8" fmla="*/ 542 w 639"/>
                  <a:gd name="T9" fmla="*/ 623 h 660"/>
                  <a:gd name="T10" fmla="*/ 542 w 639"/>
                  <a:gd name="T11" fmla="*/ 623 h 660"/>
                  <a:gd name="T12" fmla="*/ 526 w 639"/>
                  <a:gd name="T13" fmla="*/ 577 h 660"/>
                  <a:gd name="T14" fmla="*/ 538 w 639"/>
                  <a:gd name="T15" fmla="*/ 569 h 660"/>
                  <a:gd name="T16" fmla="*/ 424 w 639"/>
                  <a:gd name="T17" fmla="*/ 465 h 660"/>
                  <a:gd name="T18" fmla="*/ 440 w 639"/>
                  <a:gd name="T19" fmla="*/ 512 h 660"/>
                  <a:gd name="T20" fmla="*/ 440 w 639"/>
                  <a:gd name="T21" fmla="*/ 512 h 660"/>
                  <a:gd name="T22" fmla="*/ 424 w 639"/>
                  <a:gd name="T23" fmla="*/ 465 h 660"/>
                  <a:gd name="T24" fmla="*/ 437 w 639"/>
                  <a:gd name="T25" fmla="*/ 457 h 660"/>
                  <a:gd name="T26" fmla="*/ 318 w 639"/>
                  <a:gd name="T27" fmla="*/ 354 h 660"/>
                  <a:gd name="T28" fmla="*/ 336 w 639"/>
                  <a:gd name="T29" fmla="*/ 400 h 660"/>
                  <a:gd name="T30" fmla="*/ 336 w 639"/>
                  <a:gd name="T31" fmla="*/ 400 h 660"/>
                  <a:gd name="T32" fmla="*/ 318 w 639"/>
                  <a:gd name="T33" fmla="*/ 354 h 660"/>
                  <a:gd name="T34" fmla="*/ 333 w 639"/>
                  <a:gd name="T35" fmla="*/ 342 h 660"/>
                  <a:gd name="T36" fmla="*/ 215 w 639"/>
                  <a:gd name="T37" fmla="*/ 244 h 660"/>
                  <a:gd name="T38" fmla="*/ 235 w 639"/>
                  <a:gd name="T39" fmla="*/ 288 h 660"/>
                  <a:gd name="T40" fmla="*/ 236 w 639"/>
                  <a:gd name="T41" fmla="*/ 288 h 660"/>
                  <a:gd name="T42" fmla="*/ 216 w 639"/>
                  <a:gd name="T43" fmla="*/ 244 h 660"/>
                  <a:gd name="T44" fmla="*/ 231 w 639"/>
                  <a:gd name="T45" fmla="*/ 230 h 660"/>
                  <a:gd name="T46" fmla="*/ 112 w 639"/>
                  <a:gd name="T47" fmla="*/ 132 h 660"/>
                  <a:gd name="T48" fmla="*/ 133 w 639"/>
                  <a:gd name="T49" fmla="*/ 175 h 660"/>
                  <a:gd name="T50" fmla="*/ 133 w 639"/>
                  <a:gd name="T51" fmla="*/ 175 h 660"/>
                  <a:gd name="T52" fmla="*/ 112 w 639"/>
                  <a:gd name="T53" fmla="*/ 132 h 660"/>
                  <a:gd name="T54" fmla="*/ 128 w 639"/>
                  <a:gd name="T55" fmla="*/ 115 h 660"/>
                  <a:gd name="T56" fmla="*/ 7 w 639"/>
                  <a:gd name="T57" fmla="*/ 21 h 660"/>
                  <a:gd name="T58" fmla="*/ 30 w 639"/>
                  <a:gd name="T59" fmla="*/ 61 h 660"/>
                  <a:gd name="T60" fmla="*/ 31 w 639"/>
                  <a:gd name="T61" fmla="*/ 61 h 660"/>
                  <a:gd name="T62" fmla="*/ 8 w 639"/>
                  <a:gd name="T63" fmla="*/ 21 h 660"/>
                  <a:gd name="T64" fmla="*/ 24 w 639"/>
                  <a:gd name="T65" fmla="*/ 0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39" h="660">
                    <a:moveTo>
                      <a:pt x="631" y="650"/>
                    </a:moveTo>
                    <a:cubicBezTo>
                      <a:pt x="630" y="651"/>
                      <a:pt x="630" y="651"/>
                      <a:pt x="630" y="651"/>
                    </a:cubicBezTo>
                    <a:cubicBezTo>
                      <a:pt x="638" y="659"/>
                      <a:pt x="638" y="659"/>
                      <a:pt x="638" y="659"/>
                    </a:cubicBezTo>
                    <a:cubicBezTo>
                      <a:pt x="639" y="660"/>
                      <a:pt x="639" y="660"/>
                      <a:pt x="639" y="660"/>
                    </a:cubicBezTo>
                    <a:cubicBezTo>
                      <a:pt x="639" y="659"/>
                      <a:pt x="639" y="659"/>
                      <a:pt x="639" y="659"/>
                    </a:cubicBezTo>
                    <a:cubicBezTo>
                      <a:pt x="631" y="650"/>
                      <a:pt x="631" y="650"/>
                      <a:pt x="631" y="650"/>
                    </a:cubicBezTo>
                    <a:moveTo>
                      <a:pt x="538" y="569"/>
                    </a:moveTo>
                    <a:cubicBezTo>
                      <a:pt x="534" y="572"/>
                      <a:pt x="530" y="574"/>
                      <a:pt x="526" y="577"/>
                    </a:cubicBezTo>
                    <a:cubicBezTo>
                      <a:pt x="514" y="583"/>
                      <a:pt x="511" y="598"/>
                      <a:pt x="519" y="610"/>
                    </a:cubicBezTo>
                    <a:cubicBezTo>
                      <a:pt x="524" y="618"/>
                      <a:pt x="533" y="623"/>
                      <a:pt x="542" y="623"/>
                    </a:cubicBezTo>
                    <a:cubicBezTo>
                      <a:pt x="542" y="623"/>
                      <a:pt x="542" y="623"/>
                      <a:pt x="542" y="623"/>
                    </a:cubicBezTo>
                    <a:cubicBezTo>
                      <a:pt x="542" y="623"/>
                      <a:pt x="542" y="623"/>
                      <a:pt x="542" y="623"/>
                    </a:cubicBezTo>
                    <a:cubicBezTo>
                      <a:pt x="534" y="623"/>
                      <a:pt x="525" y="618"/>
                      <a:pt x="520" y="610"/>
                    </a:cubicBezTo>
                    <a:cubicBezTo>
                      <a:pt x="512" y="598"/>
                      <a:pt x="515" y="583"/>
                      <a:pt x="526" y="577"/>
                    </a:cubicBezTo>
                    <a:cubicBezTo>
                      <a:pt x="530" y="574"/>
                      <a:pt x="534" y="572"/>
                      <a:pt x="538" y="569"/>
                    </a:cubicBezTo>
                    <a:cubicBezTo>
                      <a:pt x="538" y="569"/>
                      <a:pt x="538" y="569"/>
                      <a:pt x="538" y="569"/>
                    </a:cubicBezTo>
                    <a:moveTo>
                      <a:pt x="437" y="457"/>
                    </a:moveTo>
                    <a:cubicBezTo>
                      <a:pt x="433" y="460"/>
                      <a:pt x="428" y="463"/>
                      <a:pt x="424" y="465"/>
                    </a:cubicBezTo>
                    <a:cubicBezTo>
                      <a:pt x="412" y="472"/>
                      <a:pt x="409" y="487"/>
                      <a:pt x="417" y="499"/>
                    </a:cubicBezTo>
                    <a:cubicBezTo>
                      <a:pt x="422" y="507"/>
                      <a:pt x="431" y="512"/>
                      <a:pt x="440" y="512"/>
                    </a:cubicBezTo>
                    <a:cubicBezTo>
                      <a:pt x="440" y="512"/>
                      <a:pt x="440" y="512"/>
                      <a:pt x="440" y="512"/>
                    </a:cubicBezTo>
                    <a:cubicBezTo>
                      <a:pt x="440" y="512"/>
                      <a:pt x="440" y="512"/>
                      <a:pt x="440" y="512"/>
                    </a:cubicBezTo>
                    <a:cubicBezTo>
                      <a:pt x="431" y="512"/>
                      <a:pt x="423" y="507"/>
                      <a:pt x="417" y="499"/>
                    </a:cubicBezTo>
                    <a:cubicBezTo>
                      <a:pt x="410" y="487"/>
                      <a:pt x="413" y="472"/>
                      <a:pt x="424" y="465"/>
                    </a:cubicBezTo>
                    <a:cubicBezTo>
                      <a:pt x="429" y="463"/>
                      <a:pt x="433" y="460"/>
                      <a:pt x="437" y="457"/>
                    </a:cubicBezTo>
                    <a:cubicBezTo>
                      <a:pt x="437" y="457"/>
                      <a:pt x="437" y="457"/>
                      <a:pt x="437" y="457"/>
                    </a:cubicBezTo>
                    <a:moveTo>
                      <a:pt x="333" y="342"/>
                    </a:moveTo>
                    <a:cubicBezTo>
                      <a:pt x="328" y="346"/>
                      <a:pt x="323" y="350"/>
                      <a:pt x="318" y="354"/>
                    </a:cubicBezTo>
                    <a:cubicBezTo>
                      <a:pt x="307" y="362"/>
                      <a:pt x="306" y="377"/>
                      <a:pt x="315" y="389"/>
                    </a:cubicBezTo>
                    <a:cubicBezTo>
                      <a:pt x="320" y="396"/>
                      <a:pt x="328" y="400"/>
                      <a:pt x="336" y="400"/>
                    </a:cubicBezTo>
                    <a:cubicBezTo>
                      <a:pt x="336" y="400"/>
                      <a:pt x="336" y="400"/>
                      <a:pt x="336" y="400"/>
                    </a:cubicBezTo>
                    <a:cubicBezTo>
                      <a:pt x="336" y="400"/>
                      <a:pt x="336" y="400"/>
                      <a:pt x="336" y="400"/>
                    </a:cubicBezTo>
                    <a:cubicBezTo>
                      <a:pt x="329" y="400"/>
                      <a:pt x="321" y="396"/>
                      <a:pt x="315" y="389"/>
                    </a:cubicBezTo>
                    <a:cubicBezTo>
                      <a:pt x="307" y="377"/>
                      <a:pt x="308" y="362"/>
                      <a:pt x="318" y="354"/>
                    </a:cubicBezTo>
                    <a:cubicBezTo>
                      <a:pt x="323" y="351"/>
                      <a:pt x="328" y="347"/>
                      <a:pt x="333" y="342"/>
                    </a:cubicBezTo>
                    <a:cubicBezTo>
                      <a:pt x="333" y="342"/>
                      <a:pt x="333" y="342"/>
                      <a:pt x="333" y="342"/>
                    </a:cubicBezTo>
                    <a:moveTo>
                      <a:pt x="231" y="230"/>
                    </a:moveTo>
                    <a:cubicBezTo>
                      <a:pt x="226" y="234"/>
                      <a:pt x="221" y="239"/>
                      <a:pt x="215" y="244"/>
                    </a:cubicBezTo>
                    <a:cubicBezTo>
                      <a:pt x="206" y="253"/>
                      <a:pt x="206" y="269"/>
                      <a:pt x="216" y="279"/>
                    </a:cubicBezTo>
                    <a:cubicBezTo>
                      <a:pt x="221" y="285"/>
                      <a:pt x="228" y="288"/>
                      <a:pt x="235" y="288"/>
                    </a:cubicBezTo>
                    <a:cubicBezTo>
                      <a:pt x="235" y="288"/>
                      <a:pt x="236" y="288"/>
                      <a:pt x="236" y="288"/>
                    </a:cubicBezTo>
                    <a:cubicBezTo>
                      <a:pt x="236" y="288"/>
                      <a:pt x="236" y="288"/>
                      <a:pt x="236" y="288"/>
                    </a:cubicBezTo>
                    <a:cubicBezTo>
                      <a:pt x="229" y="288"/>
                      <a:pt x="222" y="285"/>
                      <a:pt x="216" y="279"/>
                    </a:cubicBezTo>
                    <a:cubicBezTo>
                      <a:pt x="207" y="269"/>
                      <a:pt x="207" y="253"/>
                      <a:pt x="216" y="244"/>
                    </a:cubicBezTo>
                    <a:cubicBezTo>
                      <a:pt x="222" y="239"/>
                      <a:pt x="227" y="234"/>
                      <a:pt x="232" y="230"/>
                    </a:cubicBezTo>
                    <a:cubicBezTo>
                      <a:pt x="231" y="230"/>
                      <a:pt x="231" y="230"/>
                      <a:pt x="231" y="230"/>
                    </a:cubicBezTo>
                    <a:moveTo>
                      <a:pt x="128" y="115"/>
                    </a:moveTo>
                    <a:cubicBezTo>
                      <a:pt x="122" y="121"/>
                      <a:pt x="117" y="127"/>
                      <a:pt x="112" y="132"/>
                    </a:cubicBezTo>
                    <a:cubicBezTo>
                      <a:pt x="103" y="142"/>
                      <a:pt x="104" y="158"/>
                      <a:pt x="115" y="167"/>
                    </a:cubicBezTo>
                    <a:cubicBezTo>
                      <a:pt x="120" y="172"/>
                      <a:pt x="126" y="175"/>
                      <a:pt x="133" y="175"/>
                    </a:cubicBezTo>
                    <a:cubicBezTo>
                      <a:pt x="133" y="175"/>
                      <a:pt x="133" y="175"/>
                      <a:pt x="133" y="175"/>
                    </a:cubicBezTo>
                    <a:cubicBezTo>
                      <a:pt x="133" y="175"/>
                      <a:pt x="133" y="175"/>
                      <a:pt x="133" y="175"/>
                    </a:cubicBezTo>
                    <a:cubicBezTo>
                      <a:pt x="127" y="175"/>
                      <a:pt x="120" y="172"/>
                      <a:pt x="115" y="167"/>
                    </a:cubicBezTo>
                    <a:cubicBezTo>
                      <a:pt x="105" y="158"/>
                      <a:pt x="103" y="142"/>
                      <a:pt x="112" y="132"/>
                    </a:cubicBezTo>
                    <a:cubicBezTo>
                      <a:pt x="117" y="127"/>
                      <a:pt x="123" y="121"/>
                      <a:pt x="128" y="116"/>
                    </a:cubicBezTo>
                    <a:cubicBezTo>
                      <a:pt x="128" y="115"/>
                      <a:pt x="128" y="115"/>
                      <a:pt x="128" y="115"/>
                    </a:cubicBezTo>
                    <a:moveTo>
                      <a:pt x="24" y="0"/>
                    </a:moveTo>
                    <a:cubicBezTo>
                      <a:pt x="18" y="7"/>
                      <a:pt x="12" y="14"/>
                      <a:pt x="7" y="21"/>
                    </a:cubicBezTo>
                    <a:cubicBezTo>
                      <a:pt x="0" y="31"/>
                      <a:pt x="3" y="47"/>
                      <a:pt x="14" y="56"/>
                    </a:cubicBezTo>
                    <a:cubicBezTo>
                      <a:pt x="19" y="59"/>
                      <a:pt x="25" y="61"/>
                      <a:pt x="30" y="61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61"/>
                      <a:pt x="30" y="61"/>
                      <a:pt x="31" y="61"/>
                    </a:cubicBezTo>
                    <a:cubicBezTo>
                      <a:pt x="25" y="61"/>
                      <a:pt x="20" y="59"/>
                      <a:pt x="15" y="56"/>
                    </a:cubicBezTo>
                    <a:cubicBezTo>
                      <a:pt x="3" y="47"/>
                      <a:pt x="0" y="31"/>
                      <a:pt x="8" y="21"/>
                    </a:cubicBezTo>
                    <a:cubicBezTo>
                      <a:pt x="13" y="14"/>
                      <a:pt x="18" y="7"/>
                      <a:pt x="24" y="1"/>
                    </a:cubicBezTo>
                    <a:cubicBezTo>
                      <a:pt x="24" y="0"/>
                      <a:pt x="24" y="0"/>
                      <a:pt x="24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1" name="Freeform 766"/>
              <p:cNvSpPr>
                <a:spLocks/>
              </p:cNvSpPr>
              <p:nvPr/>
            </p:nvSpPr>
            <p:spPr bwMode="auto">
              <a:xfrm>
                <a:off x="1116" y="2876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0 h 1"/>
                  <a:gd name="T10" fmla="*/ 1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2" name="Freeform 767"/>
              <p:cNvSpPr>
                <a:spLocks/>
              </p:cNvSpPr>
              <p:nvPr/>
            </p:nvSpPr>
            <p:spPr bwMode="auto">
              <a:xfrm>
                <a:off x="472" y="2452"/>
                <a:ext cx="26" cy="75"/>
              </a:xfrm>
              <a:custGeom>
                <a:avLst/>
                <a:gdLst>
                  <a:gd name="T0" fmla="*/ 17 w 17"/>
                  <a:gd name="T1" fmla="*/ 0 h 48"/>
                  <a:gd name="T2" fmla="*/ 8 w 17"/>
                  <a:gd name="T3" fmla="*/ 12 h 48"/>
                  <a:gd name="T4" fmla="*/ 15 w 17"/>
                  <a:gd name="T5" fmla="*/ 47 h 48"/>
                  <a:gd name="T6" fmla="*/ 17 w 17"/>
                  <a:gd name="T7" fmla="*/ 48 h 48"/>
                  <a:gd name="T8" fmla="*/ 17 w 17"/>
                  <a:gd name="T9" fmla="*/ 48 h 48"/>
                  <a:gd name="T10" fmla="*/ 15 w 17"/>
                  <a:gd name="T11" fmla="*/ 47 h 48"/>
                  <a:gd name="T12" fmla="*/ 8 w 17"/>
                  <a:gd name="T13" fmla="*/ 12 h 48"/>
                  <a:gd name="T14" fmla="*/ 17 w 17"/>
                  <a:gd name="T15" fmla="*/ 0 h 48"/>
                  <a:gd name="T16" fmla="*/ 17 w 17"/>
                  <a:gd name="T1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48">
                    <a:moveTo>
                      <a:pt x="17" y="0"/>
                    </a:moveTo>
                    <a:cubicBezTo>
                      <a:pt x="14" y="4"/>
                      <a:pt x="10" y="8"/>
                      <a:pt x="8" y="12"/>
                    </a:cubicBezTo>
                    <a:cubicBezTo>
                      <a:pt x="0" y="22"/>
                      <a:pt x="3" y="38"/>
                      <a:pt x="15" y="47"/>
                    </a:cubicBezTo>
                    <a:cubicBezTo>
                      <a:pt x="15" y="47"/>
                      <a:pt x="16" y="48"/>
                      <a:pt x="17" y="48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6" y="48"/>
                      <a:pt x="16" y="47"/>
                      <a:pt x="15" y="47"/>
                    </a:cubicBezTo>
                    <a:cubicBezTo>
                      <a:pt x="4" y="38"/>
                      <a:pt x="1" y="22"/>
                      <a:pt x="8" y="12"/>
                    </a:cubicBezTo>
                    <a:cubicBezTo>
                      <a:pt x="11" y="8"/>
                      <a:pt x="14" y="4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D7D7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3" name="Freeform 768"/>
              <p:cNvSpPr>
                <a:spLocks noEditPoints="1"/>
              </p:cNvSpPr>
              <p:nvPr/>
            </p:nvSpPr>
            <p:spPr bwMode="auto">
              <a:xfrm>
                <a:off x="498" y="2439"/>
                <a:ext cx="22" cy="95"/>
              </a:xfrm>
              <a:custGeom>
                <a:avLst/>
                <a:gdLst>
                  <a:gd name="T0" fmla="*/ 0 w 14"/>
                  <a:gd name="T1" fmla="*/ 56 h 60"/>
                  <a:gd name="T2" fmla="*/ 0 w 14"/>
                  <a:gd name="T3" fmla="*/ 56 h 60"/>
                  <a:gd name="T4" fmla="*/ 13 w 14"/>
                  <a:gd name="T5" fmla="*/ 60 h 60"/>
                  <a:gd name="T6" fmla="*/ 14 w 14"/>
                  <a:gd name="T7" fmla="*/ 60 h 60"/>
                  <a:gd name="T8" fmla="*/ 14 w 14"/>
                  <a:gd name="T9" fmla="*/ 60 h 60"/>
                  <a:gd name="T10" fmla="*/ 0 w 14"/>
                  <a:gd name="T11" fmla="*/ 56 h 60"/>
                  <a:gd name="T12" fmla="*/ 7 w 14"/>
                  <a:gd name="T13" fmla="*/ 0 h 60"/>
                  <a:gd name="T14" fmla="*/ 0 w 14"/>
                  <a:gd name="T15" fmla="*/ 8 h 60"/>
                  <a:gd name="T16" fmla="*/ 0 w 14"/>
                  <a:gd name="T17" fmla="*/ 8 h 60"/>
                  <a:gd name="T18" fmla="*/ 7 w 14"/>
                  <a:gd name="T19" fmla="*/ 0 h 60"/>
                  <a:gd name="T20" fmla="*/ 7 w 14"/>
                  <a:gd name="T21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60">
                    <a:moveTo>
                      <a:pt x="0" y="56"/>
                    </a:moveTo>
                    <a:cubicBezTo>
                      <a:pt x="0" y="56"/>
                      <a:pt x="0" y="56"/>
                      <a:pt x="0" y="56"/>
                    </a:cubicBezTo>
                    <a:cubicBezTo>
                      <a:pt x="4" y="59"/>
                      <a:pt x="9" y="60"/>
                      <a:pt x="13" y="60"/>
                    </a:cubicBezTo>
                    <a:cubicBezTo>
                      <a:pt x="14" y="60"/>
                      <a:pt x="14" y="60"/>
                      <a:pt x="14" y="60"/>
                    </a:cubicBezTo>
                    <a:cubicBezTo>
                      <a:pt x="14" y="60"/>
                      <a:pt x="14" y="60"/>
                      <a:pt x="14" y="60"/>
                    </a:cubicBezTo>
                    <a:cubicBezTo>
                      <a:pt x="9" y="60"/>
                      <a:pt x="4" y="59"/>
                      <a:pt x="0" y="56"/>
                    </a:cubicBezTo>
                    <a:moveTo>
                      <a:pt x="7" y="0"/>
                    </a:moveTo>
                    <a:cubicBezTo>
                      <a:pt x="5" y="2"/>
                      <a:pt x="2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6"/>
                      <a:pt x="5" y="3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4" name="Freeform 769"/>
              <p:cNvSpPr>
                <a:spLocks/>
              </p:cNvSpPr>
              <p:nvPr/>
            </p:nvSpPr>
            <p:spPr bwMode="auto">
              <a:xfrm>
                <a:off x="1446" y="1354"/>
                <a:ext cx="17" cy="15"/>
              </a:xfrm>
              <a:custGeom>
                <a:avLst/>
                <a:gdLst>
                  <a:gd name="T0" fmla="*/ 17 w 17"/>
                  <a:gd name="T1" fmla="*/ 0 h 15"/>
                  <a:gd name="T2" fmla="*/ 15 w 17"/>
                  <a:gd name="T3" fmla="*/ 0 h 15"/>
                  <a:gd name="T4" fmla="*/ 0 w 17"/>
                  <a:gd name="T5" fmla="*/ 14 h 15"/>
                  <a:gd name="T6" fmla="*/ 0 w 17"/>
                  <a:gd name="T7" fmla="*/ 15 h 15"/>
                  <a:gd name="T8" fmla="*/ 17 w 17"/>
                  <a:gd name="T9" fmla="*/ 0 h 15"/>
                  <a:gd name="T10" fmla="*/ 17 w 17"/>
                  <a:gd name="T1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5">
                    <a:moveTo>
                      <a:pt x="17" y="0"/>
                    </a:moveTo>
                    <a:lnTo>
                      <a:pt x="15" y="0"/>
                    </a:lnTo>
                    <a:lnTo>
                      <a:pt x="0" y="14"/>
                    </a:lnTo>
                    <a:lnTo>
                      <a:pt x="0" y="15"/>
                    </a:lnTo>
                    <a:lnTo>
                      <a:pt x="17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BFBB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5" name="Freeform 770"/>
              <p:cNvSpPr>
                <a:spLocks/>
              </p:cNvSpPr>
              <p:nvPr/>
            </p:nvSpPr>
            <p:spPr bwMode="auto">
              <a:xfrm>
                <a:off x="1446" y="1354"/>
                <a:ext cx="17" cy="15"/>
              </a:xfrm>
              <a:custGeom>
                <a:avLst/>
                <a:gdLst>
                  <a:gd name="T0" fmla="*/ 17 w 17"/>
                  <a:gd name="T1" fmla="*/ 0 h 15"/>
                  <a:gd name="T2" fmla="*/ 15 w 17"/>
                  <a:gd name="T3" fmla="*/ 0 h 15"/>
                  <a:gd name="T4" fmla="*/ 0 w 17"/>
                  <a:gd name="T5" fmla="*/ 14 h 15"/>
                  <a:gd name="T6" fmla="*/ 0 w 17"/>
                  <a:gd name="T7" fmla="*/ 15 h 15"/>
                  <a:gd name="T8" fmla="*/ 17 w 17"/>
                  <a:gd name="T9" fmla="*/ 0 h 15"/>
                  <a:gd name="T10" fmla="*/ 17 w 17"/>
                  <a:gd name="T1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5">
                    <a:moveTo>
                      <a:pt x="17" y="0"/>
                    </a:moveTo>
                    <a:lnTo>
                      <a:pt x="15" y="0"/>
                    </a:lnTo>
                    <a:lnTo>
                      <a:pt x="0" y="14"/>
                    </a:lnTo>
                    <a:lnTo>
                      <a:pt x="0" y="15"/>
                    </a:lnTo>
                    <a:lnTo>
                      <a:pt x="17" y="0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6" name="Freeform 771"/>
              <p:cNvSpPr>
                <a:spLocks noEditPoints="1"/>
              </p:cNvSpPr>
              <p:nvPr/>
            </p:nvSpPr>
            <p:spPr bwMode="auto">
              <a:xfrm>
                <a:off x="630" y="2615"/>
                <a:ext cx="1006" cy="1036"/>
              </a:xfrm>
              <a:custGeom>
                <a:avLst/>
                <a:gdLst>
                  <a:gd name="T0" fmla="*/ 631 w 640"/>
                  <a:gd name="T1" fmla="*/ 649 h 659"/>
                  <a:gd name="T2" fmla="*/ 639 w 640"/>
                  <a:gd name="T3" fmla="*/ 659 h 659"/>
                  <a:gd name="T4" fmla="*/ 631 w 640"/>
                  <a:gd name="T5" fmla="*/ 649 h 659"/>
                  <a:gd name="T6" fmla="*/ 526 w 640"/>
                  <a:gd name="T7" fmla="*/ 576 h 659"/>
                  <a:gd name="T8" fmla="*/ 542 w 640"/>
                  <a:gd name="T9" fmla="*/ 622 h 659"/>
                  <a:gd name="T10" fmla="*/ 543 w 640"/>
                  <a:gd name="T11" fmla="*/ 622 h 659"/>
                  <a:gd name="T12" fmla="*/ 527 w 640"/>
                  <a:gd name="T13" fmla="*/ 576 h 659"/>
                  <a:gd name="T14" fmla="*/ 538 w 640"/>
                  <a:gd name="T15" fmla="*/ 568 h 659"/>
                  <a:gd name="T16" fmla="*/ 424 w 640"/>
                  <a:gd name="T17" fmla="*/ 464 h 659"/>
                  <a:gd name="T18" fmla="*/ 440 w 640"/>
                  <a:gd name="T19" fmla="*/ 511 h 659"/>
                  <a:gd name="T20" fmla="*/ 441 w 640"/>
                  <a:gd name="T21" fmla="*/ 511 h 659"/>
                  <a:gd name="T22" fmla="*/ 425 w 640"/>
                  <a:gd name="T23" fmla="*/ 464 h 659"/>
                  <a:gd name="T24" fmla="*/ 437 w 640"/>
                  <a:gd name="T25" fmla="*/ 456 h 659"/>
                  <a:gd name="T26" fmla="*/ 318 w 640"/>
                  <a:gd name="T27" fmla="*/ 353 h 659"/>
                  <a:gd name="T28" fmla="*/ 336 w 640"/>
                  <a:gd name="T29" fmla="*/ 399 h 659"/>
                  <a:gd name="T30" fmla="*/ 337 w 640"/>
                  <a:gd name="T31" fmla="*/ 399 h 659"/>
                  <a:gd name="T32" fmla="*/ 319 w 640"/>
                  <a:gd name="T33" fmla="*/ 353 h 659"/>
                  <a:gd name="T34" fmla="*/ 333 w 640"/>
                  <a:gd name="T35" fmla="*/ 341 h 659"/>
                  <a:gd name="T36" fmla="*/ 216 w 640"/>
                  <a:gd name="T37" fmla="*/ 243 h 659"/>
                  <a:gd name="T38" fmla="*/ 236 w 640"/>
                  <a:gd name="T39" fmla="*/ 287 h 659"/>
                  <a:gd name="T40" fmla="*/ 237 w 640"/>
                  <a:gd name="T41" fmla="*/ 287 h 659"/>
                  <a:gd name="T42" fmla="*/ 217 w 640"/>
                  <a:gd name="T43" fmla="*/ 243 h 659"/>
                  <a:gd name="T44" fmla="*/ 232 w 640"/>
                  <a:gd name="T45" fmla="*/ 229 h 659"/>
                  <a:gd name="T46" fmla="*/ 112 w 640"/>
                  <a:gd name="T47" fmla="*/ 131 h 659"/>
                  <a:gd name="T48" fmla="*/ 133 w 640"/>
                  <a:gd name="T49" fmla="*/ 174 h 659"/>
                  <a:gd name="T50" fmla="*/ 134 w 640"/>
                  <a:gd name="T51" fmla="*/ 174 h 659"/>
                  <a:gd name="T52" fmla="*/ 113 w 640"/>
                  <a:gd name="T53" fmla="*/ 131 h 659"/>
                  <a:gd name="T54" fmla="*/ 128 w 640"/>
                  <a:gd name="T55" fmla="*/ 115 h 659"/>
                  <a:gd name="T56" fmla="*/ 8 w 640"/>
                  <a:gd name="T57" fmla="*/ 20 h 659"/>
                  <a:gd name="T58" fmla="*/ 31 w 640"/>
                  <a:gd name="T59" fmla="*/ 60 h 659"/>
                  <a:gd name="T60" fmla="*/ 31 w 640"/>
                  <a:gd name="T61" fmla="*/ 60 h 659"/>
                  <a:gd name="T62" fmla="*/ 8 w 640"/>
                  <a:gd name="T63" fmla="*/ 20 h 659"/>
                  <a:gd name="T64" fmla="*/ 24 w 640"/>
                  <a:gd name="T65" fmla="*/ 0 h 6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40" h="659">
                    <a:moveTo>
                      <a:pt x="631" y="649"/>
                    </a:moveTo>
                    <a:cubicBezTo>
                      <a:pt x="631" y="649"/>
                      <a:pt x="631" y="649"/>
                      <a:pt x="631" y="649"/>
                    </a:cubicBezTo>
                    <a:cubicBezTo>
                      <a:pt x="639" y="658"/>
                      <a:pt x="639" y="658"/>
                      <a:pt x="639" y="658"/>
                    </a:cubicBezTo>
                    <a:cubicBezTo>
                      <a:pt x="639" y="659"/>
                      <a:pt x="639" y="659"/>
                      <a:pt x="639" y="659"/>
                    </a:cubicBezTo>
                    <a:cubicBezTo>
                      <a:pt x="640" y="658"/>
                      <a:pt x="640" y="658"/>
                      <a:pt x="640" y="658"/>
                    </a:cubicBezTo>
                    <a:cubicBezTo>
                      <a:pt x="631" y="649"/>
                      <a:pt x="631" y="649"/>
                      <a:pt x="631" y="649"/>
                    </a:cubicBezTo>
                    <a:moveTo>
                      <a:pt x="538" y="568"/>
                    </a:moveTo>
                    <a:cubicBezTo>
                      <a:pt x="534" y="571"/>
                      <a:pt x="530" y="573"/>
                      <a:pt x="526" y="576"/>
                    </a:cubicBezTo>
                    <a:cubicBezTo>
                      <a:pt x="515" y="582"/>
                      <a:pt x="512" y="597"/>
                      <a:pt x="520" y="609"/>
                    </a:cubicBezTo>
                    <a:cubicBezTo>
                      <a:pt x="525" y="617"/>
                      <a:pt x="534" y="622"/>
                      <a:pt x="542" y="622"/>
                    </a:cubicBezTo>
                    <a:cubicBezTo>
                      <a:pt x="542" y="622"/>
                      <a:pt x="542" y="622"/>
                      <a:pt x="543" y="622"/>
                    </a:cubicBezTo>
                    <a:cubicBezTo>
                      <a:pt x="543" y="622"/>
                      <a:pt x="543" y="622"/>
                      <a:pt x="543" y="622"/>
                    </a:cubicBezTo>
                    <a:cubicBezTo>
                      <a:pt x="534" y="622"/>
                      <a:pt x="525" y="617"/>
                      <a:pt x="520" y="609"/>
                    </a:cubicBezTo>
                    <a:cubicBezTo>
                      <a:pt x="513" y="597"/>
                      <a:pt x="516" y="582"/>
                      <a:pt x="527" y="576"/>
                    </a:cubicBezTo>
                    <a:cubicBezTo>
                      <a:pt x="531" y="573"/>
                      <a:pt x="535" y="571"/>
                      <a:pt x="538" y="568"/>
                    </a:cubicBezTo>
                    <a:cubicBezTo>
                      <a:pt x="538" y="568"/>
                      <a:pt x="538" y="568"/>
                      <a:pt x="538" y="568"/>
                    </a:cubicBezTo>
                    <a:moveTo>
                      <a:pt x="437" y="456"/>
                    </a:moveTo>
                    <a:cubicBezTo>
                      <a:pt x="433" y="459"/>
                      <a:pt x="429" y="462"/>
                      <a:pt x="424" y="464"/>
                    </a:cubicBezTo>
                    <a:cubicBezTo>
                      <a:pt x="413" y="471"/>
                      <a:pt x="410" y="486"/>
                      <a:pt x="417" y="498"/>
                    </a:cubicBezTo>
                    <a:cubicBezTo>
                      <a:pt x="423" y="506"/>
                      <a:pt x="431" y="511"/>
                      <a:pt x="440" y="511"/>
                    </a:cubicBezTo>
                    <a:cubicBezTo>
                      <a:pt x="440" y="511"/>
                      <a:pt x="440" y="511"/>
                      <a:pt x="441" y="511"/>
                    </a:cubicBezTo>
                    <a:cubicBezTo>
                      <a:pt x="441" y="511"/>
                      <a:pt x="441" y="511"/>
                      <a:pt x="441" y="511"/>
                    </a:cubicBezTo>
                    <a:cubicBezTo>
                      <a:pt x="432" y="511"/>
                      <a:pt x="423" y="506"/>
                      <a:pt x="418" y="498"/>
                    </a:cubicBezTo>
                    <a:cubicBezTo>
                      <a:pt x="411" y="486"/>
                      <a:pt x="414" y="471"/>
                      <a:pt x="425" y="464"/>
                    </a:cubicBezTo>
                    <a:cubicBezTo>
                      <a:pt x="429" y="462"/>
                      <a:pt x="433" y="459"/>
                      <a:pt x="437" y="456"/>
                    </a:cubicBezTo>
                    <a:cubicBezTo>
                      <a:pt x="437" y="456"/>
                      <a:pt x="437" y="456"/>
                      <a:pt x="437" y="456"/>
                    </a:cubicBezTo>
                    <a:moveTo>
                      <a:pt x="333" y="341"/>
                    </a:moveTo>
                    <a:cubicBezTo>
                      <a:pt x="328" y="346"/>
                      <a:pt x="323" y="350"/>
                      <a:pt x="318" y="353"/>
                    </a:cubicBezTo>
                    <a:cubicBezTo>
                      <a:pt x="308" y="361"/>
                      <a:pt x="307" y="376"/>
                      <a:pt x="315" y="388"/>
                    </a:cubicBezTo>
                    <a:cubicBezTo>
                      <a:pt x="321" y="395"/>
                      <a:pt x="329" y="399"/>
                      <a:pt x="336" y="399"/>
                    </a:cubicBezTo>
                    <a:cubicBezTo>
                      <a:pt x="337" y="399"/>
                      <a:pt x="337" y="399"/>
                      <a:pt x="337" y="399"/>
                    </a:cubicBezTo>
                    <a:cubicBezTo>
                      <a:pt x="337" y="399"/>
                      <a:pt x="337" y="399"/>
                      <a:pt x="337" y="399"/>
                    </a:cubicBezTo>
                    <a:cubicBezTo>
                      <a:pt x="329" y="399"/>
                      <a:pt x="321" y="395"/>
                      <a:pt x="316" y="388"/>
                    </a:cubicBezTo>
                    <a:cubicBezTo>
                      <a:pt x="307" y="376"/>
                      <a:pt x="309" y="361"/>
                      <a:pt x="319" y="353"/>
                    </a:cubicBezTo>
                    <a:cubicBezTo>
                      <a:pt x="324" y="350"/>
                      <a:pt x="329" y="346"/>
                      <a:pt x="334" y="342"/>
                    </a:cubicBezTo>
                    <a:cubicBezTo>
                      <a:pt x="333" y="341"/>
                      <a:pt x="333" y="341"/>
                      <a:pt x="333" y="341"/>
                    </a:cubicBezTo>
                    <a:moveTo>
                      <a:pt x="232" y="229"/>
                    </a:moveTo>
                    <a:cubicBezTo>
                      <a:pt x="227" y="233"/>
                      <a:pt x="222" y="238"/>
                      <a:pt x="216" y="243"/>
                    </a:cubicBezTo>
                    <a:cubicBezTo>
                      <a:pt x="207" y="252"/>
                      <a:pt x="207" y="268"/>
                      <a:pt x="216" y="278"/>
                    </a:cubicBezTo>
                    <a:cubicBezTo>
                      <a:pt x="222" y="284"/>
                      <a:pt x="229" y="287"/>
                      <a:pt x="236" y="287"/>
                    </a:cubicBezTo>
                    <a:cubicBezTo>
                      <a:pt x="236" y="287"/>
                      <a:pt x="236" y="287"/>
                      <a:pt x="236" y="287"/>
                    </a:cubicBezTo>
                    <a:cubicBezTo>
                      <a:pt x="236" y="287"/>
                      <a:pt x="236" y="287"/>
                      <a:pt x="237" y="287"/>
                    </a:cubicBezTo>
                    <a:cubicBezTo>
                      <a:pt x="230" y="287"/>
                      <a:pt x="222" y="284"/>
                      <a:pt x="217" y="278"/>
                    </a:cubicBezTo>
                    <a:cubicBezTo>
                      <a:pt x="207" y="268"/>
                      <a:pt x="207" y="252"/>
                      <a:pt x="217" y="243"/>
                    </a:cubicBezTo>
                    <a:cubicBezTo>
                      <a:pt x="222" y="238"/>
                      <a:pt x="227" y="234"/>
                      <a:pt x="232" y="229"/>
                    </a:cubicBezTo>
                    <a:cubicBezTo>
                      <a:pt x="232" y="229"/>
                      <a:pt x="232" y="229"/>
                      <a:pt x="232" y="229"/>
                    </a:cubicBezTo>
                    <a:moveTo>
                      <a:pt x="128" y="115"/>
                    </a:moveTo>
                    <a:cubicBezTo>
                      <a:pt x="123" y="120"/>
                      <a:pt x="117" y="126"/>
                      <a:pt x="112" y="131"/>
                    </a:cubicBezTo>
                    <a:cubicBezTo>
                      <a:pt x="103" y="141"/>
                      <a:pt x="105" y="157"/>
                      <a:pt x="115" y="166"/>
                    </a:cubicBezTo>
                    <a:cubicBezTo>
                      <a:pt x="120" y="171"/>
                      <a:pt x="127" y="174"/>
                      <a:pt x="133" y="174"/>
                    </a:cubicBezTo>
                    <a:cubicBezTo>
                      <a:pt x="133" y="174"/>
                      <a:pt x="134" y="174"/>
                      <a:pt x="134" y="174"/>
                    </a:cubicBezTo>
                    <a:cubicBezTo>
                      <a:pt x="134" y="174"/>
                      <a:pt x="134" y="174"/>
                      <a:pt x="134" y="174"/>
                    </a:cubicBezTo>
                    <a:cubicBezTo>
                      <a:pt x="128" y="174"/>
                      <a:pt x="121" y="171"/>
                      <a:pt x="116" y="166"/>
                    </a:cubicBezTo>
                    <a:cubicBezTo>
                      <a:pt x="105" y="157"/>
                      <a:pt x="104" y="141"/>
                      <a:pt x="113" y="131"/>
                    </a:cubicBezTo>
                    <a:cubicBezTo>
                      <a:pt x="118" y="126"/>
                      <a:pt x="123" y="120"/>
                      <a:pt x="129" y="115"/>
                    </a:cubicBezTo>
                    <a:cubicBezTo>
                      <a:pt x="128" y="115"/>
                      <a:pt x="128" y="115"/>
                      <a:pt x="128" y="115"/>
                    </a:cubicBezTo>
                    <a:moveTo>
                      <a:pt x="24" y="0"/>
                    </a:moveTo>
                    <a:cubicBezTo>
                      <a:pt x="18" y="6"/>
                      <a:pt x="13" y="13"/>
                      <a:pt x="8" y="20"/>
                    </a:cubicBezTo>
                    <a:cubicBezTo>
                      <a:pt x="0" y="30"/>
                      <a:pt x="3" y="46"/>
                      <a:pt x="15" y="55"/>
                    </a:cubicBezTo>
                    <a:cubicBezTo>
                      <a:pt x="20" y="58"/>
                      <a:pt x="25" y="60"/>
                      <a:pt x="31" y="60"/>
                    </a:cubicBezTo>
                    <a:cubicBezTo>
                      <a:pt x="31" y="60"/>
                      <a:pt x="31" y="60"/>
                      <a:pt x="31" y="60"/>
                    </a:cubicBezTo>
                    <a:cubicBezTo>
                      <a:pt x="31" y="60"/>
                      <a:pt x="31" y="60"/>
                      <a:pt x="31" y="60"/>
                    </a:cubicBezTo>
                    <a:cubicBezTo>
                      <a:pt x="26" y="60"/>
                      <a:pt x="20" y="58"/>
                      <a:pt x="15" y="55"/>
                    </a:cubicBezTo>
                    <a:cubicBezTo>
                      <a:pt x="4" y="46"/>
                      <a:pt x="1" y="30"/>
                      <a:pt x="8" y="20"/>
                    </a:cubicBezTo>
                    <a:cubicBezTo>
                      <a:pt x="13" y="13"/>
                      <a:pt x="19" y="6"/>
                      <a:pt x="25" y="0"/>
                    </a:cubicBezTo>
                    <a:cubicBezTo>
                      <a:pt x="24" y="0"/>
                      <a:pt x="24" y="0"/>
                      <a:pt x="24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7" name="Freeform 772"/>
              <p:cNvSpPr>
                <a:spLocks noEditPoints="1"/>
              </p:cNvSpPr>
              <p:nvPr/>
            </p:nvSpPr>
            <p:spPr bwMode="auto">
              <a:xfrm>
                <a:off x="1116" y="2876"/>
                <a:ext cx="323" cy="352"/>
              </a:xfrm>
              <a:custGeom>
                <a:avLst/>
                <a:gdLst>
                  <a:gd name="T0" fmla="*/ 206 w 206"/>
                  <a:gd name="T1" fmla="*/ 224 h 224"/>
                  <a:gd name="T2" fmla="*/ 206 w 206"/>
                  <a:gd name="T3" fmla="*/ 224 h 224"/>
                  <a:gd name="T4" fmla="*/ 206 w 206"/>
                  <a:gd name="T5" fmla="*/ 224 h 224"/>
                  <a:gd name="T6" fmla="*/ 206 w 206"/>
                  <a:gd name="T7" fmla="*/ 224 h 224"/>
                  <a:gd name="T8" fmla="*/ 2 w 206"/>
                  <a:gd name="T9" fmla="*/ 0 h 224"/>
                  <a:gd name="T10" fmla="*/ 1 w 206"/>
                  <a:gd name="T11" fmla="*/ 0 h 224"/>
                  <a:gd name="T12" fmla="*/ 0 w 206"/>
                  <a:gd name="T13" fmla="*/ 1 h 224"/>
                  <a:gd name="T14" fmla="*/ 0 w 206"/>
                  <a:gd name="T15" fmla="*/ 1 h 224"/>
                  <a:gd name="T16" fmla="*/ 2 w 206"/>
                  <a:gd name="T17" fmla="*/ 0 h 224"/>
                  <a:gd name="T18" fmla="*/ 2 w 206"/>
                  <a:gd name="T19" fmla="*/ 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6" h="224">
                    <a:moveTo>
                      <a:pt x="206" y="224"/>
                    </a:moveTo>
                    <a:cubicBezTo>
                      <a:pt x="206" y="224"/>
                      <a:pt x="206" y="224"/>
                      <a:pt x="206" y="224"/>
                    </a:cubicBezTo>
                    <a:cubicBezTo>
                      <a:pt x="206" y="224"/>
                      <a:pt x="206" y="224"/>
                      <a:pt x="206" y="224"/>
                    </a:cubicBezTo>
                    <a:cubicBezTo>
                      <a:pt x="206" y="224"/>
                      <a:pt x="206" y="224"/>
                      <a:pt x="206" y="224"/>
                    </a:cubicBezTo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8" name="Freeform 773"/>
              <p:cNvSpPr>
                <a:spLocks/>
              </p:cNvSpPr>
              <p:nvPr/>
            </p:nvSpPr>
            <p:spPr bwMode="auto">
              <a:xfrm>
                <a:off x="473" y="2452"/>
                <a:ext cx="25" cy="75"/>
              </a:xfrm>
              <a:custGeom>
                <a:avLst/>
                <a:gdLst>
                  <a:gd name="T0" fmla="*/ 16 w 16"/>
                  <a:gd name="T1" fmla="*/ 0 h 48"/>
                  <a:gd name="T2" fmla="*/ 7 w 16"/>
                  <a:gd name="T3" fmla="*/ 12 h 48"/>
                  <a:gd name="T4" fmla="*/ 14 w 16"/>
                  <a:gd name="T5" fmla="*/ 47 h 48"/>
                  <a:gd name="T6" fmla="*/ 16 w 16"/>
                  <a:gd name="T7" fmla="*/ 48 h 48"/>
                  <a:gd name="T8" fmla="*/ 16 w 16"/>
                  <a:gd name="T9" fmla="*/ 48 h 48"/>
                  <a:gd name="T10" fmla="*/ 15 w 16"/>
                  <a:gd name="T11" fmla="*/ 47 h 48"/>
                  <a:gd name="T12" fmla="*/ 8 w 16"/>
                  <a:gd name="T13" fmla="*/ 12 h 48"/>
                  <a:gd name="T14" fmla="*/ 16 w 16"/>
                  <a:gd name="T15" fmla="*/ 1 h 48"/>
                  <a:gd name="T16" fmla="*/ 16 w 16"/>
                  <a:gd name="T1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48">
                    <a:moveTo>
                      <a:pt x="16" y="0"/>
                    </a:moveTo>
                    <a:cubicBezTo>
                      <a:pt x="13" y="4"/>
                      <a:pt x="10" y="8"/>
                      <a:pt x="7" y="12"/>
                    </a:cubicBezTo>
                    <a:cubicBezTo>
                      <a:pt x="0" y="22"/>
                      <a:pt x="3" y="38"/>
                      <a:pt x="14" y="47"/>
                    </a:cubicBezTo>
                    <a:cubicBezTo>
                      <a:pt x="15" y="47"/>
                      <a:pt x="15" y="48"/>
                      <a:pt x="16" y="48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6" y="47"/>
                      <a:pt x="15" y="47"/>
                      <a:pt x="15" y="47"/>
                    </a:cubicBezTo>
                    <a:cubicBezTo>
                      <a:pt x="4" y="38"/>
                      <a:pt x="0" y="22"/>
                      <a:pt x="8" y="12"/>
                    </a:cubicBezTo>
                    <a:cubicBezTo>
                      <a:pt x="10" y="8"/>
                      <a:pt x="13" y="5"/>
                      <a:pt x="16" y="1"/>
                    </a:cubicBezTo>
                    <a:cubicBezTo>
                      <a:pt x="16" y="0"/>
                      <a:pt x="16" y="0"/>
                      <a:pt x="16" y="0"/>
                    </a:cubicBezTo>
                  </a:path>
                </a:pathLst>
              </a:custGeom>
              <a:solidFill>
                <a:srgbClr val="D7D7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9" name="Freeform 774"/>
              <p:cNvSpPr>
                <a:spLocks noEditPoints="1"/>
              </p:cNvSpPr>
              <p:nvPr/>
            </p:nvSpPr>
            <p:spPr bwMode="auto">
              <a:xfrm>
                <a:off x="498" y="2439"/>
                <a:ext cx="24" cy="95"/>
              </a:xfrm>
              <a:custGeom>
                <a:avLst/>
                <a:gdLst>
                  <a:gd name="T0" fmla="*/ 0 w 15"/>
                  <a:gd name="T1" fmla="*/ 56 h 60"/>
                  <a:gd name="T2" fmla="*/ 0 w 15"/>
                  <a:gd name="T3" fmla="*/ 56 h 60"/>
                  <a:gd name="T4" fmla="*/ 14 w 15"/>
                  <a:gd name="T5" fmla="*/ 60 h 60"/>
                  <a:gd name="T6" fmla="*/ 14 w 15"/>
                  <a:gd name="T7" fmla="*/ 60 h 60"/>
                  <a:gd name="T8" fmla="*/ 15 w 15"/>
                  <a:gd name="T9" fmla="*/ 60 h 60"/>
                  <a:gd name="T10" fmla="*/ 0 w 15"/>
                  <a:gd name="T11" fmla="*/ 56 h 60"/>
                  <a:gd name="T12" fmla="*/ 7 w 15"/>
                  <a:gd name="T13" fmla="*/ 0 h 60"/>
                  <a:gd name="T14" fmla="*/ 0 w 15"/>
                  <a:gd name="T15" fmla="*/ 8 h 60"/>
                  <a:gd name="T16" fmla="*/ 0 w 15"/>
                  <a:gd name="T17" fmla="*/ 9 h 60"/>
                  <a:gd name="T18" fmla="*/ 8 w 15"/>
                  <a:gd name="T19" fmla="*/ 0 h 60"/>
                  <a:gd name="T20" fmla="*/ 7 w 15"/>
                  <a:gd name="T21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60">
                    <a:moveTo>
                      <a:pt x="0" y="56"/>
                    </a:moveTo>
                    <a:cubicBezTo>
                      <a:pt x="0" y="56"/>
                      <a:pt x="0" y="56"/>
                      <a:pt x="0" y="56"/>
                    </a:cubicBezTo>
                    <a:cubicBezTo>
                      <a:pt x="4" y="59"/>
                      <a:pt x="9" y="60"/>
                      <a:pt x="14" y="60"/>
                    </a:cubicBezTo>
                    <a:cubicBezTo>
                      <a:pt x="14" y="60"/>
                      <a:pt x="14" y="60"/>
                      <a:pt x="14" y="60"/>
                    </a:cubicBezTo>
                    <a:cubicBezTo>
                      <a:pt x="14" y="60"/>
                      <a:pt x="15" y="60"/>
                      <a:pt x="15" y="60"/>
                    </a:cubicBezTo>
                    <a:cubicBezTo>
                      <a:pt x="10" y="60"/>
                      <a:pt x="5" y="59"/>
                      <a:pt x="0" y="56"/>
                    </a:cubicBezTo>
                    <a:moveTo>
                      <a:pt x="7" y="0"/>
                    </a:moveTo>
                    <a:cubicBezTo>
                      <a:pt x="5" y="3"/>
                      <a:pt x="2" y="6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2" y="6"/>
                      <a:pt x="5" y="3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0" name="Freeform 775"/>
              <p:cNvSpPr>
                <a:spLocks/>
              </p:cNvSpPr>
              <p:nvPr/>
            </p:nvSpPr>
            <p:spPr bwMode="auto">
              <a:xfrm>
                <a:off x="1446" y="1354"/>
                <a:ext cx="17" cy="15"/>
              </a:xfrm>
              <a:custGeom>
                <a:avLst/>
                <a:gdLst>
                  <a:gd name="T0" fmla="*/ 17 w 17"/>
                  <a:gd name="T1" fmla="*/ 0 h 15"/>
                  <a:gd name="T2" fmla="*/ 17 w 17"/>
                  <a:gd name="T3" fmla="*/ 0 h 15"/>
                  <a:gd name="T4" fmla="*/ 0 w 17"/>
                  <a:gd name="T5" fmla="*/ 15 h 15"/>
                  <a:gd name="T6" fmla="*/ 1 w 17"/>
                  <a:gd name="T7" fmla="*/ 15 h 15"/>
                  <a:gd name="T8" fmla="*/ 17 w 17"/>
                  <a:gd name="T9" fmla="*/ 0 h 15"/>
                  <a:gd name="T10" fmla="*/ 17 w 17"/>
                  <a:gd name="T1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5">
                    <a:moveTo>
                      <a:pt x="17" y="0"/>
                    </a:moveTo>
                    <a:lnTo>
                      <a:pt x="17" y="0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7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BFBB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1" name="Freeform 776"/>
              <p:cNvSpPr>
                <a:spLocks/>
              </p:cNvSpPr>
              <p:nvPr/>
            </p:nvSpPr>
            <p:spPr bwMode="auto">
              <a:xfrm>
                <a:off x="1446" y="1354"/>
                <a:ext cx="17" cy="15"/>
              </a:xfrm>
              <a:custGeom>
                <a:avLst/>
                <a:gdLst>
                  <a:gd name="T0" fmla="*/ 17 w 17"/>
                  <a:gd name="T1" fmla="*/ 0 h 15"/>
                  <a:gd name="T2" fmla="*/ 17 w 17"/>
                  <a:gd name="T3" fmla="*/ 0 h 15"/>
                  <a:gd name="T4" fmla="*/ 0 w 17"/>
                  <a:gd name="T5" fmla="*/ 15 h 15"/>
                  <a:gd name="T6" fmla="*/ 1 w 17"/>
                  <a:gd name="T7" fmla="*/ 15 h 15"/>
                  <a:gd name="T8" fmla="*/ 17 w 17"/>
                  <a:gd name="T9" fmla="*/ 0 h 15"/>
                  <a:gd name="T10" fmla="*/ 17 w 17"/>
                  <a:gd name="T1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5">
                    <a:moveTo>
                      <a:pt x="17" y="0"/>
                    </a:moveTo>
                    <a:lnTo>
                      <a:pt x="17" y="0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17" y="0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2" name="Freeform 777"/>
              <p:cNvSpPr>
                <a:spLocks noEditPoints="1"/>
              </p:cNvSpPr>
              <p:nvPr/>
            </p:nvSpPr>
            <p:spPr bwMode="auto">
              <a:xfrm>
                <a:off x="632" y="2615"/>
                <a:ext cx="1004" cy="1036"/>
              </a:xfrm>
              <a:custGeom>
                <a:avLst/>
                <a:gdLst>
                  <a:gd name="T0" fmla="*/ 630 w 639"/>
                  <a:gd name="T1" fmla="*/ 649 h 659"/>
                  <a:gd name="T2" fmla="*/ 639 w 639"/>
                  <a:gd name="T3" fmla="*/ 659 h 659"/>
                  <a:gd name="T4" fmla="*/ 630 w 639"/>
                  <a:gd name="T5" fmla="*/ 649 h 659"/>
                  <a:gd name="T6" fmla="*/ 526 w 639"/>
                  <a:gd name="T7" fmla="*/ 576 h 659"/>
                  <a:gd name="T8" fmla="*/ 542 w 639"/>
                  <a:gd name="T9" fmla="*/ 622 h 659"/>
                  <a:gd name="T10" fmla="*/ 543 w 639"/>
                  <a:gd name="T11" fmla="*/ 622 h 659"/>
                  <a:gd name="T12" fmla="*/ 527 w 639"/>
                  <a:gd name="T13" fmla="*/ 576 h 659"/>
                  <a:gd name="T14" fmla="*/ 537 w 639"/>
                  <a:gd name="T15" fmla="*/ 568 h 659"/>
                  <a:gd name="T16" fmla="*/ 424 w 639"/>
                  <a:gd name="T17" fmla="*/ 464 h 659"/>
                  <a:gd name="T18" fmla="*/ 440 w 639"/>
                  <a:gd name="T19" fmla="*/ 511 h 659"/>
                  <a:gd name="T20" fmla="*/ 440 w 639"/>
                  <a:gd name="T21" fmla="*/ 511 h 659"/>
                  <a:gd name="T22" fmla="*/ 424 w 639"/>
                  <a:gd name="T23" fmla="*/ 464 h 659"/>
                  <a:gd name="T24" fmla="*/ 436 w 639"/>
                  <a:gd name="T25" fmla="*/ 456 h 659"/>
                  <a:gd name="T26" fmla="*/ 318 w 639"/>
                  <a:gd name="T27" fmla="*/ 353 h 659"/>
                  <a:gd name="T28" fmla="*/ 336 w 639"/>
                  <a:gd name="T29" fmla="*/ 399 h 659"/>
                  <a:gd name="T30" fmla="*/ 337 w 639"/>
                  <a:gd name="T31" fmla="*/ 399 h 659"/>
                  <a:gd name="T32" fmla="*/ 319 w 639"/>
                  <a:gd name="T33" fmla="*/ 353 h 659"/>
                  <a:gd name="T34" fmla="*/ 333 w 639"/>
                  <a:gd name="T35" fmla="*/ 342 h 659"/>
                  <a:gd name="T36" fmla="*/ 216 w 639"/>
                  <a:gd name="T37" fmla="*/ 243 h 659"/>
                  <a:gd name="T38" fmla="*/ 236 w 639"/>
                  <a:gd name="T39" fmla="*/ 287 h 659"/>
                  <a:gd name="T40" fmla="*/ 236 w 639"/>
                  <a:gd name="T41" fmla="*/ 287 h 659"/>
                  <a:gd name="T42" fmla="*/ 216 w 639"/>
                  <a:gd name="T43" fmla="*/ 243 h 659"/>
                  <a:gd name="T44" fmla="*/ 231 w 639"/>
                  <a:gd name="T45" fmla="*/ 229 h 659"/>
                  <a:gd name="T46" fmla="*/ 112 w 639"/>
                  <a:gd name="T47" fmla="*/ 131 h 659"/>
                  <a:gd name="T48" fmla="*/ 133 w 639"/>
                  <a:gd name="T49" fmla="*/ 174 h 659"/>
                  <a:gd name="T50" fmla="*/ 134 w 639"/>
                  <a:gd name="T51" fmla="*/ 174 h 659"/>
                  <a:gd name="T52" fmla="*/ 112 w 639"/>
                  <a:gd name="T53" fmla="*/ 131 h 659"/>
                  <a:gd name="T54" fmla="*/ 128 w 639"/>
                  <a:gd name="T55" fmla="*/ 115 h 659"/>
                  <a:gd name="T56" fmla="*/ 7 w 639"/>
                  <a:gd name="T57" fmla="*/ 20 h 659"/>
                  <a:gd name="T58" fmla="*/ 30 w 639"/>
                  <a:gd name="T59" fmla="*/ 60 h 659"/>
                  <a:gd name="T60" fmla="*/ 31 w 639"/>
                  <a:gd name="T61" fmla="*/ 60 h 659"/>
                  <a:gd name="T62" fmla="*/ 8 w 639"/>
                  <a:gd name="T63" fmla="*/ 20 h 659"/>
                  <a:gd name="T64" fmla="*/ 24 w 639"/>
                  <a:gd name="T65" fmla="*/ 0 h 6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39" h="659">
                    <a:moveTo>
                      <a:pt x="630" y="649"/>
                    </a:moveTo>
                    <a:cubicBezTo>
                      <a:pt x="630" y="649"/>
                      <a:pt x="630" y="649"/>
                      <a:pt x="630" y="649"/>
                    </a:cubicBezTo>
                    <a:cubicBezTo>
                      <a:pt x="639" y="658"/>
                      <a:pt x="639" y="658"/>
                      <a:pt x="639" y="658"/>
                    </a:cubicBezTo>
                    <a:cubicBezTo>
                      <a:pt x="639" y="659"/>
                      <a:pt x="639" y="659"/>
                      <a:pt x="639" y="659"/>
                    </a:cubicBezTo>
                    <a:cubicBezTo>
                      <a:pt x="639" y="658"/>
                      <a:pt x="639" y="658"/>
                      <a:pt x="639" y="658"/>
                    </a:cubicBezTo>
                    <a:cubicBezTo>
                      <a:pt x="630" y="649"/>
                      <a:pt x="630" y="649"/>
                      <a:pt x="630" y="649"/>
                    </a:cubicBezTo>
                    <a:moveTo>
                      <a:pt x="537" y="568"/>
                    </a:moveTo>
                    <a:cubicBezTo>
                      <a:pt x="534" y="571"/>
                      <a:pt x="530" y="573"/>
                      <a:pt x="526" y="576"/>
                    </a:cubicBezTo>
                    <a:cubicBezTo>
                      <a:pt x="515" y="582"/>
                      <a:pt x="512" y="597"/>
                      <a:pt x="519" y="609"/>
                    </a:cubicBezTo>
                    <a:cubicBezTo>
                      <a:pt x="524" y="617"/>
                      <a:pt x="533" y="622"/>
                      <a:pt x="542" y="622"/>
                    </a:cubicBezTo>
                    <a:cubicBezTo>
                      <a:pt x="542" y="622"/>
                      <a:pt x="542" y="622"/>
                      <a:pt x="542" y="622"/>
                    </a:cubicBezTo>
                    <a:cubicBezTo>
                      <a:pt x="542" y="622"/>
                      <a:pt x="542" y="622"/>
                      <a:pt x="543" y="622"/>
                    </a:cubicBezTo>
                    <a:cubicBezTo>
                      <a:pt x="534" y="622"/>
                      <a:pt x="525" y="617"/>
                      <a:pt x="520" y="609"/>
                    </a:cubicBezTo>
                    <a:cubicBezTo>
                      <a:pt x="512" y="597"/>
                      <a:pt x="515" y="582"/>
                      <a:pt x="527" y="576"/>
                    </a:cubicBezTo>
                    <a:cubicBezTo>
                      <a:pt x="530" y="573"/>
                      <a:pt x="534" y="571"/>
                      <a:pt x="538" y="569"/>
                    </a:cubicBezTo>
                    <a:cubicBezTo>
                      <a:pt x="537" y="568"/>
                      <a:pt x="537" y="568"/>
                      <a:pt x="537" y="568"/>
                    </a:cubicBezTo>
                    <a:moveTo>
                      <a:pt x="436" y="456"/>
                    </a:moveTo>
                    <a:cubicBezTo>
                      <a:pt x="432" y="459"/>
                      <a:pt x="428" y="462"/>
                      <a:pt x="424" y="464"/>
                    </a:cubicBezTo>
                    <a:cubicBezTo>
                      <a:pt x="413" y="471"/>
                      <a:pt x="410" y="486"/>
                      <a:pt x="417" y="498"/>
                    </a:cubicBezTo>
                    <a:cubicBezTo>
                      <a:pt x="422" y="506"/>
                      <a:pt x="431" y="511"/>
                      <a:pt x="440" y="511"/>
                    </a:cubicBezTo>
                    <a:cubicBezTo>
                      <a:pt x="440" y="511"/>
                      <a:pt x="440" y="511"/>
                      <a:pt x="440" y="511"/>
                    </a:cubicBezTo>
                    <a:cubicBezTo>
                      <a:pt x="440" y="511"/>
                      <a:pt x="440" y="511"/>
                      <a:pt x="440" y="511"/>
                    </a:cubicBezTo>
                    <a:cubicBezTo>
                      <a:pt x="432" y="511"/>
                      <a:pt x="423" y="506"/>
                      <a:pt x="418" y="498"/>
                    </a:cubicBezTo>
                    <a:cubicBezTo>
                      <a:pt x="410" y="486"/>
                      <a:pt x="413" y="471"/>
                      <a:pt x="424" y="464"/>
                    </a:cubicBezTo>
                    <a:cubicBezTo>
                      <a:pt x="429" y="462"/>
                      <a:pt x="433" y="460"/>
                      <a:pt x="437" y="457"/>
                    </a:cubicBezTo>
                    <a:cubicBezTo>
                      <a:pt x="436" y="456"/>
                      <a:pt x="436" y="456"/>
                      <a:pt x="436" y="456"/>
                    </a:cubicBezTo>
                    <a:moveTo>
                      <a:pt x="333" y="342"/>
                    </a:moveTo>
                    <a:cubicBezTo>
                      <a:pt x="328" y="346"/>
                      <a:pt x="323" y="350"/>
                      <a:pt x="318" y="353"/>
                    </a:cubicBezTo>
                    <a:cubicBezTo>
                      <a:pt x="308" y="361"/>
                      <a:pt x="306" y="376"/>
                      <a:pt x="315" y="388"/>
                    </a:cubicBezTo>
                    <a:cubicBezTo>
                      <a:pt x="320" y="395"/>
                      <a:pt x="328" y="399"/>
                      <a:pt x="336" y="399"/>
                    </a:cubicBezTo>
                    <a:cubicBezTo>
                      <a:pt x="336" y="399"/>
                      <a:pt x="336" y="399"/>
                      <a:pt x="336" y="399"/>
                    </a:cubicBezTo>
                    <a:cubicBezTo>
                      <a:pt x="337" y="399"/>
                      <a:pt x="337" y="399"/>
                      <a:pt x="337" y="399"/>
                    </a:cubicBezTo>
                    <a:cubicBezTo>
                      <a:pt x="329" y="399"/>
                      <a:pt x="321" y="395"/>
                      <a:pt x="316" y="388"/>
                    </a:cubicBezTo>
                    <a:cubicBezTo>
                      <a:pt x="307" y="376"/>
                      <a:pt x="308" y="361"/>
                      <a:pt x="319" y="353"/>
                    </a:cubicBezTo>
                    <a:cubicBezTo>
                      <a:pt x="323" y="350"/>
                      <a:pt x="328" y="346"/>
                      <a:pt x="333" y="342"/>
                    </a:cubicBezTo>
                    <a:cubicBezTo>
                      <a:pt x="333" y="342"/>
                      <a:pt x="333" y="342"/>
                      <a:pt x="333" y="342"/>
                    </a:cubicBezTo>
                    <a:moveTo>
                      <a:pt x="231" y="229"/>
                    </a:moveTo>
                    <a:cubicBezTo>
                      <a:pt x="226" y="234"/>
                      <a:pt x="221" y="238"/>
                      <a:pt x="216" y="243"/>
                    </a:cubicBezTo>
                    <a:cubicBezTo>
                      <a:pt x="206" y="252"/>
                      <a:pt x="206" y="268"/>
                      <a:pt x="216" y="278"/>
                    </a:cubicBezTo>
                    <a:cubicBezTo>
                      <a:pt x="221" y="284"/>
                      <a:pt x="229" y="287"/>
                      <a:pt x="236" y="287"/>
                    </a:cubicBezTo>
                    <a:cubicBezTo>
                      <a:pt x="236" y="287"/>
                      <a:pt x="236" y="287"/>
                      <a:pt x="236" y="287"/>
                    </a:cubicBezTo>
                    <a:cubicBezTo>
                      <a:pt x="236" y="287"/>
                      <a:pt x="236" y="287"/>
                      <a:pt x="236" y="287"/>
                    </a:cubicBezTo>
                    <a:cubicBezTo>
                      <a:pt x="229" y="287"/>
                      <a:pt x="222" y="284"/>
                      <a:pt x="217" y="278"/>
                    </a:cubicBezTo>
                    <a:cubicBezTo>
                      <a:pt x="207" y="268"/>
                      <a:pt x="207" y="252"/>
                      <a:pt x="216" y="243"/>
                    </a:cubicBezTo>
                    <a:cubicBezTo>
                      <a:pt x="222" y="239"/>
                      <a:pt x="227" y="234"/>
                      <a:pt x="231" y="230"/>
                    </a:cubicBezTo>
                    <a:cubicBezTo>
                      <a:pt x="231" y="229"/>
                      <a:pt x="231" y="229"/>
                      <a:pt x="231" y="229"/>
                    </a:cubicBezTo>
                    <a:moveTo>
                      <a:pt x="128" y="115"/>
                    </a:moveTo>
                    <a:cubicBezTo>
                      <a:pt x="122" y="120"/>
                      <a:pt x="117" y="126"/>
                      <a:pt x="112" y="131"/>
                    </a:cubicBezTo>
                    <a:cubicBezTo>
                      <a:pt x="103" y="141"/>
                      <a:pt x="104" y="157"/>
                      <a:pt x="115" y="166"/>
                    </a:cubicBezTo>
                    <a:cubicBezTo>
                      <a:pt x="120" y="171"/>
                      <a:pt x="127" y="174"/>
                      <a:pt x="133" y="174"/>
                    </a:cubicBezTo>
                    <a:cubicBezTo>
                      <a:pt x="133" y="174"/>
                      <a:pt x="133" y="174"/>
                      <a:pt x="133" y="174"/>
                    </a:cubicBezTo>
                    <a:cubicBezTo>
                      <a:pt x="133" y="174"/>
                      <a:pt x="133" y="174"/>
                      <a:pt x="134" y="174"/>
                    </a:cubicBezTo>
                    <a:cubicBezTo>
                      <a:pt x="127" y="174"/>
                      <a:pt x="121" y="171"/>
                      <a:pt x="115" y="166"/>
                    </a:cubicBezTo>
                    <a:cubicBezTo>
                      <a:pt x="105" y="157"/>
                      <a:pt x="104" y="141"/>
                      <a:pt x="112" y="131"/>
                    </a:cubicBezTo>
                    <a:cubicBezTo>
                      <a:pt x="117" y="126"/>
                      <a:pt x="123" y="121"/>
                      <a:pt x="128" y="115"/>
                    </a:cubicBezTo>
                    <a:cubicBezTo>
                      <a:pt x="128" y="115"/>
                      <a:pt x="128" y="115"/>
                      <a:pt x="128" y="115"/>
                    </a:cubicBezTo>
                    <a:moveTo>
                      <a:pt x="24" y="0"/>
                    </a:moveTo>
                    <a:cubicBezTo>
                      <a:pt x="18" y="6"/>
                      <a:pt x="12" y="13"/>
                      <a:pt x="7" y="20"/>
                    </a:cubicBezTo>
                    <a:cubicBezTo>
                      <a:pt x="0" y="30"/>
                      <a:pt x="3" y="46"/>
                      <a:pt x="14" y="55"/>
                    </a:cubicBezTo>
                    <a:cubicBezTo>
                      <a:pt x="19" y="58"/>
                      <a:pt x="25" y="60"/>
                      <a:pt x="30" y="60"/>
                    </a:cubicBezTo>
                    <a:cubicBezTo>
                      <a:pt x="30" y="60"/>
                      <a:pt x="30" y="60"/>
                      <a:pt x="31" y="60"/>
                    </a:cubicBezTo>
                    <a:cubicBezTo>
                      <a:pt x="31" y="60"/>
                      <a:pt x="31" y="60"/>
                      <a:pt x="31" y="60"/>
                    </a:cubicBezTo>
                    <a:cubicBezTo>
                      <a:pt x="25" y="60"/>
                      <a:pt x="20" y="58"/>
                      <a:pt x="15" y="55"/>
                    </a:cubicBezTo>
                    <a:cubicBezTo>
                      <a:pt x="4" y="46"/>
                      <a:pt x="1" y="30"/>
                      <a:pt x="8" y="20"/>
                    </a:cubicBezTo>
                    <a:cubicBezTo>
                      <a:pt x="13" y="13"/>
                      <a:pt x="18" y="7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3" name="Freeform 778"/>
              <p:cNvSpPr>
                <a:spLocks/>
              </p:cNvSpPr>
              <p:nvPr/>
            </p:nvSpPr>
            <p:spPr bwMode="auto">
              <a:xfrm>
                <a:off x="473" y="2454"/>
                <a:ext cx="25" cy="73"/>
              </a:xfrm>
              <a:custGeom>
                <a:avLst/>
                <a:gdLst>
                  <a:gd name="T0" fmla="*/ 16 w 16"/>
                  <a:gd name="T1" fmla="*/ 0 h 47"/>
                  <a:gd name="T2" fmla="*/ 8 w 16"/>
                  <a:gd name="T3" fmla="*/ 11 h 47"/>
                  <a:gd name="T4" fmla="*/ 15 w 16"/>
                  <a:gd name="T5" fmla="*/ 46 h 47"/>
                  <a:gd name="T6" fmla="*/ 16 w 16"/>
                  <a:gd name="T7" fmla="*/ 47 h 47"/>
                  <a:gd name="T8" fmla="*/ 16 w 16"/>
                  <a:gd name="T9" fmla="*/ 46 h 47"/>
                  <a:gd name="T10" fmla="*/ 15 w 16"/>
                  <a:gd name="T11" fmla="*/ 46 h 47"/>
                  <a:gd name="T12" fmla="*/ 8 w 16"/>
                  <a:gd name="T13" fmla="*/ 11 h 47"/>
                  <a:gd name="T14" fmla="*/ 16 w 16"/>
                  <a:gd name="T15" fmla="*/ 1 h 47"/>
                  <a:gd name="T16" fmla="*/ 16 w 16"/>
                  <a:gd name="T17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47">
                    <a:moveTo>
                      <a:pt x="16" y="0"/>
                    </a:moveTo>
                    <a:cubicBezTo>
                      <a:pt x="13" y="4"/>
                      <a:pt x="10" y="7"/>
                      <a:pt x="8" y="11"/>
                    </a:cubicBezTo>
                    <a:cubicBezTo>
                      <a:pt x="0" y="21"/>
                      <a:pt x="4" y="37"/>
                      <a:pt x="15" y="46"/>
                    </a:cubicBezTo>
                    <a:cubicBezTo>
                      <a:pt x="15" y="46"/>
                      <a:pt x="16" y="46"/>
                      <a:pt x="16" y="47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16" y="46"/>
                      <a:pt x="16" y="46"/>
                      <a:pt x="15" y="46"/>
                    </a:cubicBezTo>
                    <a:cubicBezTo>
                      <a:pt x="4" y="37"/>
                      <a:pt x="1" y="21"/>
                      <a:pt x="8" y="11"/>
                    </a:cubicBezTo>
                    <a:cubicBezTo>
                      <a:pt x="11" y="7"/>
                      <a:pt x="13" y="4"/>
                      <a:pt x="16" y="1"/>
                    </a:cubicBezTo>
                    <a:cubicBezTo>
                      <a:pt x="16" y="0"/>
                      <a:pt x="16" y="0"/>
                      <a:pt x="16" y="0"/>
                    </a:cubicBezTo>
                  </a:path>
                </a:pathLst>
              </a:custGeom>
              <a:solidFill>
                <a:srgbClr val="D7D7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4" name="Freeform 779"/>
              <p:cNvSpPr>
                <a:spLocks noEditPoints="1"/>
              </p:cNvSpPr>
              <p:nvPr/>
            </p:nvSpPr>
            <p:spPr bwMode="auto">
              <a:xfrm>
                <a:off x="498" y="2439"/>
                <a:ext cx="24" cy="95"/>
              </a:xfrm>
              <a:custGeom>
                <a:avLst/>
                <a:gdLst>
                  <a:gd name="T0" fmla="*/ 0 w 15"/>
                  <a:gd name="T1" fmla="*/ 55 h 60"/>
                  <a:gd name="T2" fmla="*/ 0 w 15"/>
                  <a:gd name="T3" fmla="*/ 56 h 60"/>
                  <a:gd name="T4" fmla="*/ 15 w 15"/>
                  <a:gd name="T5" fmla="*/ 60 h 60"/>
                  <a:gd name="T6" fmla="*/ 15 w 15"/>
                  <a:gd name="T7" fmla="*/ 60 h 60"/>
                  <a:gd name="T8" fmla="*/ 15 w 15"/>
                  <a:gd name="T9" fmla="*/ 60 h 60"/>
                  <a:gd name="T10" fmla="*/ 0 w 15"/>
                  <a:gd name="T11" fmla="*/ 55 h 60"/>
                  <a:gd name="T12" fmla="*/ 8 w 15"/>
                  <a:gd name="T13" fmla="*/ 0 h 60"/>
                  <a:gd name="T14" fmla="*/ 0 w 15"/>
                  <a:gd name="T15" fmla="*/ 9 h 60"/>
                  <a:gd name="T16" fmla="*/ 0 w 15"/>
                  <a:gd name="T17" fmla="*/ 10 h 60"/>
                  <a:gd name="T18" fmla="*/ 8 w 15"/>
                  <a:gd name="T19" fmla="*/ 1 h 60"/>
                  <a:gd name="T20" fmla="*/ 8 w 15"/>
                  <a:gd name="T21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60">
                    <a:moveTo>
                      <a:pt x="0" y="55"/>
                    </a:moveTo>
                    <a:cubicBezTo>
                      <a:pt x="0" y="56"/>
                      <a:pt x="0" y="56"/>
                      <a:pt x="0" y="56"/>
                    </a:cubicBezTo>
                    <a:cubicBezTo>
                      <a:pt x="5" y="59"/>
                      <a:pt x="10" y="60"/>
                      <a:pt x="15" y="60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10" y="60"/>
                      <a:pt x="5" y="59"/>
                      <a:pt x="0" y="55"/>
                    </a:cubicBezTo>
                    <a:moveTo>
                      <a:pt x="8" y="0"/>
                    </a:moveTo>
                    <a:cubicBezTo>
                      <a:pt x="5" y="3"/>
                      <a:pt x="2" y="6"/>
                      <a:pt x="0" y="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3" y="7"/>
                      <a:pt x="5" y="4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5" name="Freeform 780"/>
              <p:cNvSpPr>
                <a:spLocks/>
              </p:cNvSpPr>
              <p:nvPr/>
            </p:nvSpPr>
            <p:spPr bwMode="auto">
              <a:xfrm>
                <a:off x="1447" y="1354"/>
                <a:ext cx="18" cy="15"/>
              </a:xfrm>
              <a:custGeom>
                <a:avLst/>
                <a:gdLst>
                  <a:gd name="T0" fmla="*/ 18 w 18"/>
                  <a:gd name="T1" fmla="*/ 0 h 15"/>
                  <a:gd name="T2" fmla="*/ 16 w 18"/>
                  <a:gd name="T3" fmla="*/ 0 h 15"/>
                  <a:gd name="T4" fmla="*/ 0 w 18"/>
                  <a:gd name="T5" fmla="*/ 15 h 15"/>
                  <a:gd name="T6" fmla="*/ 0 w 18"/>
                  <a:gd name="T7" fmla="*/ 15 h 15"/>
                  <a:gd name="T8" fmla="*/ 18 w 18"/>
                  <a:gd name="T9" fmla="*/ 0 h 15"/>
                  <a:gd name="T10" fmla="*/ 18 w 18"/>
                  <a:gd name="T1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15">
                    <a:moveTo>
                      <a:pt x="18" y="0"/>
                    </a:moveTo>
                    <a:lnTo>
                      <a:pt x="16" y="0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BFBB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6" name="Freeform 781"/>
              <p:cNvSpPr>
                <a:spLocks/>
              </p:cNvSpPr>
              <p:nvPr/>
            </p:nvSpPr>
            <p:spPr bwMode="auto">
              <a:xfrm>
                <a:off x="1447" y="1354"/>
                <a:ext cx="18" cy="15"/>
              </a:xfrm>
              <a:custGeom>
                <a:avLst/>
                <a:gdLst>
                  <a:gd name="T0" fmla="*/ 18 w 18"/>
                  <a:gd name="T1" fmla="*/ 0 h 15"/>
                  <a:gd name="T2" fmla="*/ 16 w 18"/>
                  <a:gd name="T3" fmla="*/ 0 h 15"/>
                  <a:gd name="T4" fmla="*/ 0 w 18"/>
                  <a:gd name="T5" fmla="*/ 15 h 15"/>
                  <a:gd name="T6" fmla="*/ 0 w 18"/>
                  <a:gd name="T7" fmla="*/ 15 h 15"/>
                  <a:gd name="T8" fmla="*/ 18 w 18"/>
                  <a:gd name="T9" fmla="*/ 0 h 15"/>
                  <a:gd name="T10" fmla="*/ 18 w 18"/>
                  <a:gd name="T1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15">
                    <a:moveTo>
                      <a:pt x="18" y="0"/>
                    </a:moveTo>
                    <a:lnTo>
                      <a:pt x="16" y="0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8" y="0"/>
                    </a:lnTo>
                    <a:lnTo>
                      <a:pt x="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7" name="Freeform 782"/>
              <p:cNvSpPr>
                <a:spLocks noEditPoints="1"/>
              </p:cNvSpPr>
              <p:nvPr/>
            </p:nvSpPr>
            <p:spPr bwMode="auto">
              <a:xfrm>
                <a:off x="634" y="2615"/>
                <a:ext cx="1003" cy="1036"/>
              </a:xfrm>
              <a:custGeom>
                <a:avLst/>
                <a:gdLst>
                  <a:gd name="T0" fmla="*/ 629 w 639"/>
                  <a:gd name="T1" fmla="*/ 649 h 659"/>
                  <a:gd name="T2" fmla="*/ 638 w 639"/>
                  <a:gd name="T3" fmla="*/ 659 h 659"/>
                  <a:gd name="T4" fmla="*/ 630 w 639"/>
                  <a:gd name="T5" fmla="*/ 648 h 659"/>
                  <a:gd name="T6" fmla="*/ 526 w 639"/>
                  <a:gd name="T7" fmla="*/ 576 h 659"/>
                  <a:gd name="T8" fmla="*/ 542 w 639"/>
                  <a:gd name="T9" fmla="*/ 622 h 659"/>
                  <a:gd name="T10" fmla="*/ 542 w 639"/>
                  <a:gd name="T11" fmla="*/ 622 h 659"/>
                  <a:gd name="T12" fmla="*/ 526 w 639"/>
                  <a:gd name="T13" fmla="*/ 576 h 659"/>
                  <a:gd name="T14" fmla="*/ 537 w 639"/>
                  <a:gd name="T15" fmla="*/ 569 h 659"/>
                  <a:gd name="T16" fmla="*/ 423 w 639"/>
                  <a:gd name="T17" fmla="*/ 464 h 659"/>
                  <a:gd name="T18" fmla="*/ 439 w 639"/>
                  <a:gd name="T19" fmla="*/ 511 h 659"/>
                  <a:gd name="T20" fmla="*/ 440 w 639"/>
                  <a:gd name="T21" fmla="*/ 511 h 659"/>
                  <a:gd name="T22" fmla="*/ 424 w 639"/>
                  <a:gd name="T23" fmla="*/ 464 h 659"/>
                  <a:gd name="T24" fmla="*/ 436 w 639"/>
                  <a:gd name="T25" fmla="*/ 457 h 659"/>
                  <a:gd name="T26" fmla="*/ 318 w 639"/>
                  <a:gd name="T27" fmla="*/ 353 h 659"/>
                  <a:gd name="T28" fmla="*/ 336 w 639"/>
                  <a:gd name="T29" fmla="*/ 399 h 659"/>
                  <a:gd name="T30" fmla="*/ 336 w 639"/>
                  <a:gd name="T31" fmla="*/ 399 h 659"/>
                  <a:gd name="T32" fmla="*/ 318 w 639"/>
                  <a:gd name="T33" fmla="*/ 353 h 659"/>
                  <a:gd name="T34" fmla="*/ 332 w 639"/>
                  <a:gd name="T35" fmla="*/ 342 h 659"/>
                  <a:gd name="T36" fmla="*/ 215 w 639"/>
                  <a:gd name="T37" fmla="*/ 243 h 659"/>
                  <a:gd name="T38" fmla="*/ 235 w 639"/>
                  <a:gd name="T39" fmla="*/ 287 h 659"/>
                  <a:gd name="T40" fmla="*/ 236 w 639"/>
                  <a:gd name="T41" fmla="*/ 287 h 659"/>
                  <a:gd name="T42" fmla="*/ 216 w 639"/>
                  <a:gd name="T43" fmla="*/ 243 h 659"/>
                  <a:gd name="T44" fmla="*/ 230 w 639"/>
                  <a:gd name="T45" fmla="*/ 230 h 659"/>
                  <a:gd name="T46" fmla="*/ 111 w 639"/>
                  <a:gd name="T47" fmla="*/ 131 h 659"/>
                  <a:gd name="T48" fmla="*/ 133 w 639"/>
                  <a:gd name="T49" fmla="*/ 174 h 659"/>
                  <a:gd name="T50" fmla="*/ 133 w 639"/>
                  <a:gd name="T51" fmla="*/ 174 h 659"/>
                  <a:gd name="T52" fmla="*/ 112 w 639"/>
                  <a:gd name="T53" fmla="*/ 131 h 659"/>
                  <a:gd name="T54" fmla="*/ 127 w 639"/>
                  <a:gd name="T55" fmla="*/ 115 h 659"/>
                  <a:gd name="T56" fmla="*/ 7 w 639"/>
                  <a:gd name="T57" fmla="*/ 20 h 659"/>
                  <a:gd name="T58" fmla="*/ 30 w 639"/>
                  <a:gd name="T59" fmla="*/ 60 h 659"/>
                  <a:gd name="T60" fmla="*/ 30 w 639"/>
                  <a:gd name="T61" fmla="*/ 60 h 659"/>
                  <a:gd name="T62" fmla="*/ 8 w 639"/>
                  <a:gd name="T63" fmla="*/ 20 h 659"/>
                  <a:gd name="T64" fmla="*/ 23 w 639"/>
                  <a:gd name="T65" fmla="*/ 0 h 6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39" h="659">
                    <a:moveTo>
                      <a:pt x="630" y="648"/>
                    </a:moveTo>
                    <a:cubicBezTo>
                      <a:pt x="629" y="649"/>
                      <a:pt x="629" y="649"/>
                      <a:pt x="629" y="649"/>
                    </a:cubicBezTo>
                    <a:cubicBezTo>
                      <a:pt x="638" y="658"/>
                      <a:pt x="638" y="658"/>
                      <a:pt x="638" y="658"/>
                    </a:cubicBezTo>
                    <a:cubicBezTo>
                      <a:pt x="638" y="659"/>
                      <a:pt x="638" y="659"/>
                      <a:pt x="638" y="659"/>
                    </a:cubicBezTo>
                    <a:cubicBezTo>
                      <a:pt x="639" y="658"/>
                      <a:pt x="639" y="658"/>
                      <a:pt x="639" y="658"/>
                    </a:cubicBezTo>
                    <a:cubicBezTo>
                      <a:pt x="630" y="648"/>
                      <a:pt x="630" y="648"/>
                      <a:pt x="630" y="648"/>
                    </a:cubicBezTo>
                    <a:moveTo>
                      <a:pt x="537" y="569"/>
                    </a:moveTo>
                    <a:cubicBezTo>
                      <a:pt x="533" y="571"/>
                      <a:pt x="529" y="573"/>
                      <a:pt x="526" y="576"/>
                    </a:cubicBezTo>
                    <a:cubicBezTo>
                      <a:pt x="514" y="582"/>
                      <a:pt x="511" y="597"/>
                      <a:pt x="519" y="609"/>
                    </a:cubicBezTo>
                    <a:cubicBezTo>
                      <a:pt x="524" y="617"/>
                      <a:pt x="533" y="622"/>
                      <a:pt x="542" y="622"/>
                    </a:cubicBezTo>
                    <a:cubicBezTo>
                      <a:pt x="542" y="622"/>
                      <a:pt x="542" y="622"/>
                      <a:pt x="542" y="622"/>
                    </a:cubicBezTo>
                    <a:cubicBezTo>
                      <a:pt x="542" y="622"/>
                      <a:pt x="542" y="622"/>
                      <a:pt x="542" y="622"/>
                    </a:cubicBezTo>
                    <a:cubicBezTo>
                      <a:pt x="533" y="622"/>
                      <a:pt x="525" y="617"/>
                      <a:pt x="519" y="609"/>
                    </a:cubicBezTo>
                    <a:cubicBezTo>
                      <a:pt x="512" y="597"/>
                      <a:pt x="515" y="582"/>
                      <a:pt x="526" y="576"/>
                    </a:cubicBezTo>
                    <a:cubicBezTo>
                      <a:pt x="530" y="574"/>
                      <a:pt x="533" y="571"/>
                      <a:pt x="537" y="569"/>
                    </a:cubicBezTo>
                    <a:cubicBezTo>
                      <a:pt x="537" y="569"/>
                      <a:pt x="537" y="569"/>
                      <a:pt x="537" y="569"/>
                    </a:cubicBezTo>
                    <a:moveTo>
                      <a:pt x="436" y="457"/>
                    </a:moveTo>
                    <a:cubicBezTo>
                      <a:pt x="432" y="460"/>
                      <a:pt x="428" y="462"/>
                      <a:pt x="423" y="464"/>
                    </a:cubicBezTo>
                    <a:cubicBezTo>
                      <a:pt x="412" y="471"/>
                      <a:pt x="409" y="486"/>
                      <a:pt x="417" y="498"/>
                    </a:cubicBezTo>
                    <a:cubicBezTo>
                      <a:pt x="422" y="506"/>
                      <a:pt x="431" y="511"/>
                      <a:pt x="439" y="511"/>
                    </a:cubicBezTo>
                    <a:cubicBezTo>
                      <a:pt x="440" y="511"/>
                      <a:pt x="440" y="511"/>
                      <a:pt x="440" y="511"/>
                    </a:cubicBezTo>
                    <a:cubicBezTo>
                      <a:pt x="440" y="511"/>
                      <a:pt x="440" y="511"/>
                      <a:pt x="440" y="511"/>
                    </a:cubicBezTo>
                    <a:cubicBezTo>
                      <a:pt x="431" y="511"/>
                      <a:pt x="423" y="506"/>
                      <a:pt x="417" y="498"/>
                    </a:cubicBezTo>
                    <a:cubicBezTo>
                      <a:pt x="410" y="486"/>
                      <a:pt x="413" y="471"/>
                      <a:pt x="424" y="464"/>
                    </a:cubicBezTo>
                    <a:cubicBezTo>
                      <a:pt x="428" y="462"/>
                      <a:pt x="432" y="460"/>
                      <a:pt x="436" y="457"/>
                    </a:cubicBezTo>
                    <a:cubicBezTo>
                      <a:pt x="436" y="457"/>
                      <a:pt x="436" y="457"/>
                      <a:pt x="436" y="457"/>
                    </a:cubicBezTo>
                    <a:moveTo>
                      <a:pt x="332" y="342"/>
                    </a:moveTo>
                    <a:cubicBezTo>
                      <a:pt x="327" y="346"/>
                      <a:pt x="322" y="350"/>
                      <a:pt x="318" y="353"/>
                    </a:cubicBezTo>
                    <a:cubicBezTo>
                      <a:pt x="307" y="361"/>
                      <a:pt x="306" y="376"/>
                      <a:pt x="315" y="388"/>
                    </a:cubicBezTo>
                    <a:cubicBezTo>
                      <a:pt x="320" y="395"/>
                      <a:pt x="328" y="399"/>
                      <a:pt x="336" y="399"/>
                    </a:cubicBezTo>
                    <a:cubicBezTo>
                      <a:pt x="336" y="399"/>
                      <a:pt x="336" y="399"/>
                      <a:pt x="336" y="399"/>
                    </a:cubicBezTo>
                    <a:cubicBezTo>
                      <a:pt x="336" y="399"/>
                      <a:pt x="336" y="399"/>
                      <a:pt x="336" y="399"/>
                    </a:cubicBezTo>
                    <a:cubicBezTo>
                      <a:pt x="329" y="399"/>
                      <a:pt x="321" y="395"/>
                      <a:pt x="315" y="388"/>
                    </a:cubicBezTo>
                    <a:cubicBezTo>
                      <a:pt x="307" y="376"/>
                      <a:pt x="308" y="361"/>
                      <a:pt x="318" y="353"/>
                    </a:cubicBezTo>
                    <a:cubicBezTo>
                      <a:pt x="323" y="350"/>
                      <a:pt x="327" y="346"/>
                      <a:pt x="332" y="342"/>
                    </a:cubicBezTo>
                    <a:cubicBezTo>
                      <a:pt x="332" y="342"/>
                      <a:pt x="332" y="342"/>
                      <a:pt x="332" y="342"/>
                    </a:cubicBezTo>
                    <a:moveTo>
                      <a:pt x="230" y="230"/>
                    </a:moveTo>
                    <a:cubicBezTo>
                      <a:pt x="226" y="234"/>
                      <a:pt x="221" y="239"/>
                      <a:pt x="215" y="243"/>
                    </a:cubicBezTo>
                    <a:cubicBezTo>
                      <a:pt x="206" y="252"/>
                      <a:pt x="206" y="268"/>
                      <a:pt x="216" y="278"/>
                    </a:cubicBezTo>
                    <a:cubicBezTo>
                      <a:pt x="221" y="284"/>
                      <a:pt x="228" y="287"/>
                      <a:pt x="235" y="287"/>
                    </a:cubicBezTo>
                    <a:cubicBezTo>
                      <a:pt x="235" y="287"/>
                      <a:pt x="235" y="287"/>
                      <a:pt x="236" y="287"/>
                    </a:cubicBezTo>
                    <a:cubicBezTo>
                      <a:pt x="236" y="287"/>
                      <a:pt x="236" y="287"/>
                      <a:pt x="236" y="287"/>
                    </a:cubicBezTo>
                    <a:cubicBezTo>
                      <a:pt x="229" y="287"/>
                      <a:pt x="222" y="284"/>
                      <a:pt x="216" y="278"/>
                    </a:cubicBezTo>
                    <a:cubicBezTo>
                      <a:pt x="207" y="268"/>
                      <a:pt x="206" y="252"/>
                      <a:pt x="216" y="243"/>
                    </a:cubicBezTo>
                    <a:cubicBezTo>
                      <a:pt x="221" y="239"/>
                      <a:pt x="226" y="234"/>
                      <a:pt x="231" y="230"/>
                    </a:cubicBezTo>
                    <a:cubicBezTo>
                      <a:pt x="230" y="230"/>
                      <a:pt x="230" y="230"/>
                      <a:pt x="230" y="230"/>
                    </a:cubicBezTo>
                    <a:moveTo>
                      <a:pt x="127" y="115"/>
                    </a:moveTo>
                    <a:cubicBezTo>
                      <a:pt x="122" y="121"/>
                      <a:pt x="116" y="126"/>
                      <a:pt x="111" y="131"/>
                    </a:cubicBezTo>
                    <a:cubicBezTo>
                      <a:pt x="103" y="141"/>
                      <a:pt x="104" y="157"/>
                      <a:pt x="114" y="166"/>
                    </a:cubicBezTo>
                    <a:cubicBezTo>
                      <a:pt x="120" y="171"/>
                      <a:pt x="126" y="174"/>
                      <a:pt x="133" y="174"/>
                    </a:cubicBezTo>
                    <a:cubicBezTo>
                      <a:pt x="133" y="174"/>
                      <a:pt x="133" y="174"/>
                      <a:pt x="133" y="174"/>
                    </a:cubicBezTo>
                    <a:cubicBezTo>
                      <a:pt x="133" y="174"/>
                      <a:pt x="133" y="174"/>
                      <a:pt x="133" y="174"/>
                    </a:cubicBezTo>
                    <a:cubicBezTo>
                      <a:pt x="127" y="174"/>
                      <a:pt x="120" y="171"/>
                      <a:pt x="115" y="166"/>
                    </a:cubicBezTo>
                    <a:cubicBezTo>
                      <a:pt x="105" y="157"/>
                      <a:pt x="103" y="141"/>
                      <a:pt x="112" y="131"/>
                    </a:cubicBezTo>
                    <a:cubicBezTo>
                      <a:pt x="117" y="126"/>
                      <a:pt x="122" y="121"/>
                      <a:pt x="127" y="116"/>
                    </a:cubicBezTo>
                    <a:cubicBezTo>
                      <a:pt x="127" y="115"/>
                      <a:pt x="127" y="115"/>
                      <a:pt x="127" y="115"/>
                    </a:cubicBezTo>
                    <a:moveTo>
                      <a:pt x="23" y="0"/>
                    </a:moveTo>
                    <a:cubicBezTo>
                      <a:pt x="17" y="7"/>
                      <a:pt x="12" y="13"/>
                      <a:pt x="7" y="20"/>
                    </a:cubicBezTo>
                    <a:cubicBezTo>
                      <a:pt x="0" y="30"/>
                      <a:pt x="3" y="46"/>
                      <a:pt x="14" y="55"/>
                    </a:cubicBezTo>
                    <a:cubicBezTo>
                      <a:pt x="19" y="58"/>
                      <a:pt x="24" y="60"/>
                      <a:pt x="30" y="60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25" y="60"/>
                      <a:pt x="20" y="58"/>
                      <a:pt x="15" y="55"/>
                    </a:cubicBezTo>
                    <a:cubicBezTo>
                      <a:pt x="3" y="46"/>
                      <a:pt x="0" y="30"/>
                      <a:pt x="8" y="20"/>
                    </a:cubicBezTo>
                    <a:cubicBezTo>
                      <a:pt x="12" y="13"/>
                      <a:pt x="18" y="7"/>
                      <a:pt x="23" y="1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8" name="Freeform 783"/>
              <p:cNvSpPr>
                <a:spLocks/>
              </p:cNvSpPr>
              <p:nvPr/>
            </p:nvSpPr>
            <p:spPr bwMode="auto">
              <a:xfrm>
                <a:off x="637" y="2344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9" name="Freeform 784"/>
              <p:cNvSpPr>
                <a:spLocks noEditPoints="1"/>
              </p:cNvSpPr>
              <p:nvPr/>
            </p:nvSpPr>
            <p:spPr bwMode="auto">
              <a:xfrm>
                <a:off x="957" y="2699"/>
                <a:ext cx="484" cy="529"/>
              </a:xfrm>
              <a:custGeom>
                <a:avLst/>
                <a:gdLst>
                  <a:gd name="T0" fmla="*/ 307 w 308"/>
                  <a:gd name="T1" fmla="*/ 337 h 337"/>
                  <a:gd name="T2" fmla="*/ 307 w 308"/>
                  <a:gd name="T3" fmla="*/ 337 h 337"/>
                  <a:gd name="T4" fmla="*/ 307 w 308"/>
                  <a:gd name="T5" fmla="*/ 337 h 337"/>
                  <a:gd name="T6" fmla="*/ 307 w 308"/>
                  <a:gd name="T7" fmla="*/ 337 h 337"/>
                  <a:gd name="T8" fmla="*/ 308 w 308"/>
                  <a:gd name="T9" fmla="*/ 337 h 337"/>
                  <a:gd name="T10" fmla="*/ 307 w 308"/>
                  <a:gd name="T11" fmla="*/ 337 h 337"/>
                  <a:gd name="T12" fmla="*/ 103 w 308"/>
                  <a:gd name="T13" fmla="*/ 113 h 337"/>
                  <a:gd name="T14" fmla="*/ 103 w 308"/>
                  <a:gd name="T15" fmla="*/ 113 h 337"/>
                  <a:gd name="T16" fmla="*/ 101 w 308"/>
                  <a:gd name="T17" fmla="*/ 114 h 337"/>
                  <a:gd name="T18" fmla="*/ 101 w 308"/>
                  <a:gd name="T19" fmla="*/ 114 h 337"/>
                  <a:gd name="T20" fmla="*/ 103 w 308"/>
                  <a:gd name="T21" fmla="*/ 113 h 337"/>
                  <a:gd name="T22" fmla="*/ 103 w 308"/>
                  <a:gd name="T23" fmla="*/ 113 h 337"/>
                  <a:gd name="T24" fmla="*/ 0 w 308"/>
                  <a:gd name="T25" fmla="*/ 0 h 337"/>
                  <a:gd name="T26" fmla="*/ 0 w 308"/>
                  <a:gd name="T27" fmla="*/ 0 h 337"/>
                  <a:gd name="T28" fmla="*/ 0 w 308"/>
                  <a:gd name="T29" fmla="*/ 0 h 337"/>
                  <a:gd name="T30" fmla="*/ 1 w 308"/>
                  <a:gd name="T31" fmla="*/ 0 h 337"/>
                  <a:gd name="T32" fmla="*/ 0 w 308"/>
                  <a:gd name="T33" fmla="*/ 0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8" h="337">
                    <a:moveTo>
                      <a:pt x="307" y="337"/>
                    </a:moveTo>
                    <a:cubicBezTo>
                      <a:pt x="307" y="337"/>
                      <a:pt x="307" y="337"/>
                      <a:pt x="307" y="337"/>
                    </a:cubicBezTo>
                    <a:cubicBezTo>
                      <a:pt x="307" y="337"/>
                      <a:pt x="307" y="337"/>
                      <a:pt x="307" y="337"/>
                    </a:cubicBezTo>
                    <a:cubicBezTo>
                      <a:pt x="307" y="337"/>
                      <a:pt x="307" y="337"/>
                      <a:pt x="307" y="337"/>
                    </a:cubicBezTo>
                    <a:cubicBezTo>
                      <a:pt x="307" y="337"/>
                      <a:pt x="307" y="337"/>
                      <a:pt x="308" y="337"/>
                    </a:cubicBezTo>
                    <a:cubicBezTo>
                      <a:pt x="308" y="337"/>
                      <a:pt x="308" y="337"/>
                      <a:pt x="307" y="337"/>
                    </a:cubicBezTo>
                    <a:moveTo>
                      <a:pt x="103" y="113"/>
                    </a:moveTo>
                    <a:cubicBezTo>
                      <a:pt x="103" y="113"/>
                      <a:pt x="103" y="113"/>
                      <a:pt x="103" y="113"/>
                    </a:cubicBezTo>
                    <a:cubicBezTo>
                      <a:pt x="102" y="113"/>
                      <a:pt x="102" y="114"/>
                      <a:pt x="101" y="114"/>
                    </a:cubicBezTo>
                    <a:cubicBezTo>
                      <a:pt x="101" y="114"/>
                      <a:pt x="101" y="114"/>
                      <a:pt x="101" y="114"/>
                    </a:cubicBezTo>
                    <a:cubicBezTo>
                      <a:pt x="102" y="114"/>
                      <a:pt x="103" y="113"/>
                      <a:pt x="103" y="113"/>
                    </a:cubicBezTo>
                    <a:cubicBezTo>
                      <a:pt x="103" y="113"/>
                      <a:pt x="103" y="113"/>
                      <a:pt x="103" y="113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0" name="Freeform 785"/>
              <p:cNvSpPr>
                <a:spLocks/>
              </p:cNvSpPr>
              <p:nvPr/>
            </p:nvSpPr>
            <p:spPr bwMode="auto">
              <a:xfrm>
                <a:off x="475" y="2455"/>
                <a:ext cx="23" cy="71"/>
              </a:xfrm>
              <a:custGeom>
                <a:avLst/>
                <a:gdLst>
                  <a:gd name="T0" fmla="*/ 15 w 15"/>
                  <a:gd name="T1" fmla="*/ 0 h 45"/>
                  <a:gd name="T2" fmla="*/ 7 w 15"/>
                  <a:gd name="T3" fmla="*/ 10 h 45"/>
                  <a:gd name="T4" fmla="*/ 14 w 15"/>
                  <a:gd name="T5" fmla="*/ 45 h 45"/>
                  <a:gd name="T6" fmla="*/ 15 w 15"/>
                  <a:gd name="T7" fmla="*/ 45 h 45"/>
                  <a:gd name="T8" fmla="*/ 15 w 15"/>
                  <a:gd name="T9" fmla="*/ 45 h 45"/>
                  <a:gd name="T10" fmla="*/ 8 w 15"/>
                  <a:gd name="T11" fmla="*/ 10 h 45"/>
                  <a:gd name="T12" fmla="*/ 15 w 15"/>
                  <a:gd name="T13" fmla="*/ 1 h 45"/>
                  <a:gd name="T14" fmla="*/ 15 w 15"/>
                  <a:gd name="T15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45">
                    <a:moveTo>
                      <a:pt x="15" y="0"/>
                    </a:moveTo>
                    <a:cubicBezTo>
                      <a:pt x="12" y="3"/>
                      <a:pt x="10" y="6"/>
                      <a:pt x="7" y="10"/>
                    </a:cubicBezTo>
                    <a:cubicBezTo>
                      <a:pt x="0" y="20"/>
                      <a:pt x="3" y="36"/>
                      <a:pt x="14" y="45"/>
                    </a:cubicBezTo>
                    <a:cubicBezTo>
                      <a:pt x="15" y="45"/>
                      <a:pt x="15" y="45"/>
                      <a:pt x="15" y="45"/>
                    </a:cubicBezTo>
                    <a:cubicBezTo>
                      <a:pt x="15" y="45"/>
                      <a:pt x="15" y="45"/>
                      <a:pt x="15" y="45"/>
                    </a:cubicBezTo>
                    <a:cubicBezTo>
                      <a:pt x="4" y="36"/>
                      <a:pt x="1" y="20"/>
                      <a:pt x="8" y="10"/>
                    </a:cubicBezTo>
                    <a:cubicBezTo>
                      <a:pt x="10" y="7"/>
                      <a:pt x="13" y="4"/>
                      <a:pt x="15" y="1"/>
                    </a:cubicBezTo>
                    <a:cubicBezTo>
                      <a:pt x="15" y="0"/>
                      <a:pt x="15" y="0"/>
                      <a:pt x="15" y="0"/>
                    </a:cubicBezTo>
                  </a:path>
                </a:pathLst>
              </a:custGeom>
              <a:solidFill>
                <a:srgbClr val="D7D7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1" name="Freeform 786"/>
              <p:cNvSpPr>
                <a:spLocks noEditPoints="1"/>
              </p:cNvSpPr>
              <p:nvPr/>
            </p:nvSpPr>
            <p:spPr bwMode="auto">
              <a:xfrm>
                <a:off x="498" y="2441"/>
                <a:ext cx="26" cy="93"/>
              </a:xfrm>
              <a:custGeom>
                <a:avLst/>
                <a:gdLst>
                  <a:gd name="T0" fmla="*/ 0 w 16"/>
                  <a:gd name="T1" fmla="*/ 54 h 59"/>
                  <a:gd name="T2" fmla="*/ 0 w 16"/>
                  <a:gd name="T3" fmla="*/ 54 h 59"/>
                  <a:gd name="T4" fmla="*/ 15 w 16"/>
                  <a:gd name="T5" fmla="*/ 59 h 59"/>
                  <a:gd name="T6" fmla="*/ 16 w 16"/>
                  <a:gd name="T7" fmla="*/ 59 h 59"/>
                  <a:gd name="T8" fmla="*/ 16 w 16"/>
                  <a:gd name="T9" fmla="*/ 59 h 59"/>
                  <a:gd name="T10" fmla="*/ 0 w 16"/>
                  <a:gd name="T11" fmla="*/ 54 h 59"/>
                  <a:gd name="T12" fmla="*/ 0 w 16"/>
                  <a:gd name="T13" fmla="*/ 54 h 59"/>
                  <a:gd name="T14" fmla="*/ 8 w 16"/>
                  <a:gd name="T15" fmla="*/ 0 h 59"/>
                  <a:gd name="T16" fmla="*/ 0 w 16"/>
                  <a:gd name="T17" fmla="*/ 9 h 59"/>
                  <a:gd name="T18" fmla="*/ 0 w 16"/>
                  <a:gd name="T19" fmla="*/ 10 h 59"/>
                  <a:gd name="T20" fmla="*/ 8 w 16"/>
                  <a:gd name="T21" fmla="*/ 0 h 59"/>
                  <a:gd name="T22" fmla="*/ 8 w 16"/>
                  <a:gd name="T23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59">
                    <a:moveTo>
                      <a:pt x="0" y="54"/>
                    </a:moveTo>
                    <a:cubicBezTo>
                      <a:pt x="0" y="54"/>
                      <a:pt x="0" y="54"/>
                      <a:pt x="0" y="54"/>
                    </a:cubicBezTo>
                    <a:cubicBezTo>
                      <a:pt x="5" y="58"/>
                      <a:pt x="10" y="59"/>
                      <a:pt x="15" y="59"/>
                    </a:cubicBezTo>
                    <a:cubicBezTo>
                      <a:pt x="15" y="59"/>
                      <a:pt x="16" y="59"/>
                      <a:pt x="16" y="59"/>
                    </a:cubicBezTo>
                    <a:cubicBezTo>
                      <a:pt x="16" y="59"/>
                      <a:pt x="16" y="59"/>
                      <a:pt x="16" y="59"/>
                    </a:cubicBezTo>
                    <a:cubicBezTo>
                      <a:pt x="11" y="59"/>
                      <a:pt x="5" y="58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moveTo>
                      <a:pt x="8" y="0"/>
                    </a:moveTo>
                    <a:cubicBezTo>
                      <a:pt x="5" y="3"/>
                      <a:pt x="3" y="6"/>
                      <a:pt x="0" y="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3" y="6"/>
                      <a:pt x="5" y="3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2" name="Freeform 787"/>
              <p:cNvSpPr>
                <a:spLocks/>
              </p:cNvSpPr>
              <p:nvPr/>
            </p:nvSpPr>
            <p:spPr bwMode="auto">
              <a:xfrm>
                <a:off x="1447" y="1354"/>
                <a:ext cx="19" cy="15"/>
              </a:xfrm>
              <a:custGeom>
                <a:avLst/>
                <a:gdLst>
                  <a:gd name="T0" fmla="*/ 18 w 19"/>
                  <a:gd name="T1" fmla="*/ 0 h 15"/>
                  <a:gd name="T2" fmla="*/ 18 w 19"/>
                  <a:gd name="T3" fmla="*/ 0 h 15"/>
                  <a:gd name="T4" fmla="*/ 0 w 19"/>
                  <a:gd name="T5" fmla="*/ 15 h 15"/>
                  <a:gd name="T6" fmla="*/ 0 w 19"/>
                  <a:gd name="T7" fmla="*/ 15 h 15"/>
                  <a:gd name="T8" fmla="*/ 19 w 19"/>
                  <a:gd name="T9" fmla="*/ 0 h 15"/>
                  <a:gd name="T10" fmla="*/ 18 w 19"/>
                  <a:gd name="T1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5">
                    <a:moveTo>
                      <a:pt x="18" y="0"/>
                    </a:moveTo>
                    <a:lnTo>
                      <a:pt x="18" y="0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9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BFBB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3" name="Freeform 788"/>
              <p:cNvSpPr>
                <a:spLocks/>
              </p:cNvSpPr>
              <p:nvPr/>
            </p:nvSpPr>
            <p:spPr bwMode="auto">
              <a:xfrm>
                <a:off x="1447" y="1354"/>
                <a:ext cx="19" cy="15"/>
              </a:xfrm>
              <a:custGeom>
                <a:avLst/>
                <a:gdLst>
                  <a:gd name="T0" fmla="*/ 18 w 19"/>
                  <a:gd name="T1" fmla="*/ 0 h 15"/>
                  <a:gd name="T2" fmla="*/ 18 w 19"/>
                  <a:gd name="T3" fmla="*/ 0 h 15"/>
                  <a:gd name="T4" fmla="*/ 0 w 19"/>
                  <a:gd name="T5" fmla="*/ 15 h 15"/>
                  <a:gd name="T6" fmla="*/ 0 w 19"/>
                  <a:gd name="T7" fmla="*/ 15 h 15"/>
                  <a:gd name="T8" fmla="*/ 19 w 19"/>
                  <a:gd name="T9" fmla="*/ 0 h 15"/>
                  <a:gd name="T10" fmla="*/ 18 w 19"/>
                  <a:gd name="T1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5">
                    <a:moveTo>
                      <a:pt x="18" y="0"/>
                    </a:moveTo>
                    <a:lnTo>
                      <a:pt x="18" y="0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9" y="0"/>
                    </a:lnTo>
                    <a:lnTo>
                      <a:pt x="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4" name="Freeform 789"/>
              <p:cNvSpPr>
                <a:spLocks noEditPoints="1"/>
              </p:cNvSpPr>
              <p:nvPr/>
            </p:nvSpPr>
            <p:spPr bwMode="auto">
              <a:xfrm>
                <a:off x="634" y="2617"/>
                <a:ext cx="1003" cy="1034"/>
              </a:xfrm>
              <a:custGeom>
                <a:avLst/>
                <a:gdLst>
                  <a:gd name="T0" fmla="*/ 630 w 639"/>
                  <a:gd name="T1" fmla="*/ 647 h 658"/>
                  <a:gd name="T2" fmla="*/ 639 w 639"/>
                  <a:gd name="T3" fmla="*/ 658 h 658"/>
                  <a:gd name="T4" fmla="*/ 630 w 639"/>
                  <a:gd name="T5" fmla="*/ 647 h 658"/>
                  <a:gd name="T6" fmla="*/ 526 w 639"/>
                  <a:gd name="T7" fmla="*/ 575 h 658"/>
                  <a:gd name="T8" fmla="*/ 542 w 639"/>
                  <a:gd name="T9" fmla="*/ 621 h 658"/>
                  <a:gd name="T10" fmla="*/ 543 w 639"/>
                  <a:gd name="T11" fmla="*/ 621 h 658"/>
                  <a:gd name="T12" fmla="*/ 527 w 639"/>
                  <a:gd name="T13" fmla="*/ 575 h 658"/>
                  <a:gd name="T14" fmla="*/ 537 w 639"/>
                  <a:gd name="T15" fmla="*/ 568 h 658"/>
                  <a:gd name="T16" fmla="*/ 424 w 639"/>
                  <a:gd name="T17" fmla="*/ 463 h 658"/>
                  <a:gd name="T18" fmla="*/ 440 w 639"/>
                  <a:gd name="T19" fmla="*/ 510 h 658"/>
                  <a:gd name="T20" fmla="*/ 441 w 639"/>
                  <a:gd name="T21" fmla="*/ 510 h 658"/>
                  <a:gd name="T22" fmla="*/ 425 w 639"/>
                  <a:gd name="T23" fmla="*/ 463 h 658"/>
                  <a:gd name="T24" fmla="*/ 436 w 639"/>
                  <a:gd name="T25" fmla="*/ 456 h 658"/>
                  <a:gd name="T26" fmla="*/ 318 w 639"/>
                  <a:gd name="T27" fmla="*/ 352 h 658"/>
                  <a:gd name="T28" fmla="*/ 336 w 639"/>
                  <a:gd name="T29" fmla="*/ 398 h 658"/>
                  <a:gd name="T30" fmla="*/ 337 w 639"/>
                  <a:gd name="T31" fmla="*/ 398 h 658"/>
                  <a:gd name="T32" fmla="*/ 319 w 639"/>
                  <a:gd name="T33" fmla="*/ 352 h 658"/>
                  <a:gd name="T34" fmla="*/ 332 w 639"/>
                  <a:gd name="T35" fmla="*/ 341 h 658"/>
                  <a:gd name="T36" fmla="*/ 216 w 639"/>
                  <a:gd name="T37" fmla="*/ 242 h 658"/>
                  <a:gd name="T38" fmla="*/ 236 w 639"/>
                  <a:gd name="T39" fmla="*/ 286 h 658"/>
                  <a:gd name="T40" fmla="*/ 236 w 639"/>
                  <a:gd name="T41" fmla="*/ 286 h 658"/>
                  <a:gd name="T42" fmla="*/ 216 w 639"/>
                  <a:gd name="T43" fmla="*/ 242 h 658"/>
                  <a:gd name="T44" fmla="*/ 231 w 639"/>
                  <a:gd name="T45" fmla="*/ 229 h 658"/>
                  <a:gd name="T46" fmla="*/ 112 w 639"/>
                  <a:gd name="T47" fmla="*/ 130 h 658"/>
                  <a:gd name="T48" fmla="*/ 133 w 639"/>
                  <a:gd name="T49" fmla="*/ 173 h 658"/>
                  <a:gd name="T50" fmla="*/ 134 w 639"/>
                  <a:gd name="T51" fmla="*/ 173 h 658"/>
                  <a:gd name="T52" fmla="*/ 113 w 639"/>
                  <a:gd name="T53" fmla="*/ 130 h 658"/>
                  <a:gd name="T54" fmla="*/ 127 w 639"/>
                  <a:gd name="T55" fmla="*/ 115 h 658"/>
                  <a:gd name="T56" fmla="*/ 8 w 639"/>
                  <a:gd name="T57" fmla="*/ 19 h 658"/>
                  <a:gd name="T58" fmla="*/ 30 w 639"/>
                  <a:gd name="T59" fmla="*/ 59 h 658"/>
                  <a:gd name="T60" fmla="*/ 31 w 639"/>
                  <a:gd name="T61" fmla="*/ 59 h 658"/>
                  <a:gd name="T62" fmla="*/ 8 w 639"/>
                  <a:gd name="T63" fmla="*/ 19 h 658"/>
                  <a:gd name="T64" fmla="*/ 23 w 639"/>
                  <a:gd name="T65" fmla="*/ 0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39" h="658">
                    <a:moveTo>
                      <a:pt x="630" y="647"/>
                    </a:moveTo>
                    <a:cubicBezTo>
                      <a:pt x="630" y="647"/>
                      <a:pt x="630" y="647"/>
                      <a:pt x="630" y="647"/>
                    </a:cubicBezTo>
                    <a:cubicBezTo>
                      <a:pt x="639" y="657"/>
                      <a:pt x="639" y="657"/>
                      <a:pt x="639" y="657"/>
                    </a:cubicBezTo>
                    <a:cubicBezTo>
                      <a:pt x="639" y="658"/>
                      <a:pt x="639" y="658"/>
                      <a:pt x="639" y="658"/>
                    </a:cubicBezTo>
                    <a:cubicBezTo>
                      <a:pt x="639" y="657"/>
                      <a:pt x="639" y="657"/>
                      <a:pt x="639" y="657"/>
                    </a:cubicBezTo>
                    <a:cubicBezTo>
                      <a:pt x="630" y="647"/>
                      <a:pt x="630" y="647"/>
                      <a:pt x="630" y="647"/>
                    </a:cubicBezTo>
                    <a:moveTo>
                      <a:pt x="537" y="568"/>
                    </a:moveTo>
                    <a:cubicBezTo>
                      <a:pt x="533" y="570"/>
                      <a:pt x="530" y="573"/>
                      <a:pt x="526" y="575"/>
                    </a:cubicBezTo>
                    <a:cubicBezTo>
                      <a:pt x="515" y="581"/>
                      <a:pt x="512" y="596"/>
                      <a:pt x="519" y="608"/>
                    </a:cubicBezTo>
                    <a:cubicBezTo>
                      <a:pt x="525" y="616"/>
                      <a:pt x="533" y="621"/>
                      <a:pt x="542" y="621"/>
                    </a:cubicBezTo>
                    <a:cubicBezTo>
                      <a:pt x="542" y="621"/>
                      <a:pt x="542" y="621"/>
                      <a:pt x="542" y="621"/>
                    </a:cubicBezTo>
                    <a:cubicBezTo>
                      <a:pt x="543" y="621"/>
                      <a:pt x="543" y="621"/>
                      <a:pt x="543" y="621"/>
                    </a:cubicBezTo>
                    <a:cubicBezTo>
                      <a:pt x="534" y="621"/>
                      <a:pt x="525" y="616"/>
                      <a:pt x="520" y="608"/>
                    </a:cubicBezTo>
                    <a:cubicBezTo>
                      <a:pt x="512" y="596"/>
                      <a:pt x="516" y="581"/>
                      <a:pt x="527" y="575"/>
                    </a:cubicBezTo>
                    <a:cubicBezTo>
                      <a:pt x="530" y="573"/>
                      <a:pt x="534" y="570"/>
                      <a:pt x="537" y="568"/>
                    </a:cubicBezTo>
                    <a:cubicBezTo>
                      <a:pt x="537" y="568"/>
                      <a:pt x="537" y="568"/>
                      <a:pt x="537" y="568"/>
                    </a:cubicBezTo>
                    <a:moveTo>
                      <a:pt x="436" y="456"/>
                    </a:moveTo>
                    <a:cubicBezTo>
                      <a:pt x="432" y="459"/>
                      <a:pt x="428" y="461"/>
                      <a:pt x="424" y="463"/>
                    </a:cubicBezTo>
                    <a:cubicBezTo>
                      <a:pt x="413" y="470"/>
                      <a:pt x="410" y="485"/>
                      <a:pt x="417" y="497"/>
                    </a:cubicBezTo>
                    <a:cubicBezTo>
                      <a:pt x="423" y="505"/>
                      <a:pt x="431" y="510"/>
                      <a:pt x="440" y="510"/>
                    </a:cubicBezTo>
                    <a:cubicBezTo>
                      <a:pt x="440" y="510"/>
                      <a:pt x="440" y="510"/>
                      <a:pt x="440" y="510"/>
                    </a:cubicBezTo>
                    <a:cubicBezTo>
                      <a:pt x="440" y="510"/>
                      <a:pt x="441" y="510"/>
                      <a:pt x="441" y="510"/>
                    </a:cubicBezTo>
                    <a:cubicBezTo>
                      <a:pt x="432" y="510"/>
                      <a:pt x="423" y="505"/>
                      <a:pt x="418" y="497"/>
                    </a:cubicBezTo>
                    <a:cubicBezTo>
                      <a:pt x="410" y="485"/>
                      <a:pt x="413" y="470"/>
                      <a:pt x="425" y="463"/>
                    </a:cubicBezTo>
                    <a:cubicBezTo>
                      <a:pt x="429" y="461"/>
                      <a:pt x="432" y="459"/>
                      <a:pt x="436" y="456"/>
                    </a:cubicBezTo>
                    <a:cubicBezTo>
                      <a:pt x="436" y="456"/>
                      <a:pt x="436" y="456"/>
                      <a:pt x="436" y="456"/>
                    </a:cubicBezTo>
                    <a:moveTo>
                      <a:pt x="332" y="341"/>
                    </a:moveTo>
                    <a:cubicBezTo>
                      <a:pt x="327" y="345"/>
                      <a:pt x="323" y="349"/>
                      <a:pt x="318" y="352"/>
                    </a:cubicBezTo>
                    <a:cubicBezTo>
                      <a:pt x="308" y="360"/>
                      <a:pt x="307" y="375"/>
                      <a:pt x="315" y="387"/>
                    </a:cubicBezTo>
                    <a:cubicBezTo>
                      <a:pt x="321" y="394"/>
                      <a:pt x="329" y="398"/>
                      <a:pt x="336" y="398"/>
                    </a:cubicBezTo>
                    <a:cubicBezTo>
                      <a:pt x="336" y="398"/>
                      <a:pt x="337" y="398"/>
                      <a:pt x="337" y="398"/>
                    </a:cubicBezTo>
                    <a:cubicBezTo>
                      <a:pt x="337" y="398"/>
                      <a:pt x="337" y="398"/>
                      <a:pt x="337" y="398"/>
                    </a:cubicBezTo>
                    <a:cubicBezTo>
                      <a:pt x="329" y="398"/>
                      <a:pt x="321" y="394"/>
                      <a:pt x="316" y="387"/>
                    </a:cubicBezTo>
                    <a:cubicBezTo>
                      <a:pt x="307" y="375"/>
                      <a:pt x="308" y="360"/>
                      <a:pt x="319" y="352"/>
                    </a:cubicBezTo>
                    <a:cubicBezTo>
                      <a:pt x="323" y="349"/>
                      <a:pt x="328" y="345"/>
                      <a:pt x="332" y="342"/>
                    </a:cubicBezTo>
                    <a:cubicBezTo>
                      <a:pt x="332" y="341"/>
                      <a:pt x="332" y="341"/>
                      <a:pt x="332" y="341"/>
                    </a:cubicBezTo>
                    <a:moveTo>
                      <a:pt x="231" y="229"/>
                    </a:moveTo>
                    <a:cubicBezTo>
                      <a:pt x="226" y="233"/>
                      <a:pt x="221" y="238"/>
                      <a:pt x="216" y="242"/>
                    </a:cubicBezTo>
                    <a:cubicBezTo>
                      <a:pt x="206" y="251"/>
                      <a:pt x="207" y="267"/>
                      <a:pt x="216" y="277"/>
                    </a:cubicBezTo>
                    <a:cubicBezTo>
                      <a:pt x="222" y="283"/>
                      <a:pt x="229" y="286"/>
                      <a:pt x="236" y="286"/>
                    </a:cubicBezTo>
                    <a:cubicBezTo>
                      <a:pt x="236" y="286"/>
                      <a:pt x="236" y="286"/>
                      <a:pt x="236" y="286"/>
                    </a:cubicBezTo>
                    <a:cubicBezTo>
                      <a:pt x="236" y="286"/>
                      <a:pt x="236" y="286"/>
                      <a:pt x="236" y="286"/>
                    </a:cubicBezTo>
                    <a:cubicBezTo>
                      <a:pt x="230" y="286"/>
                      <a:pt x="222" y="283"/>
                      <a:pt x="217" y="277"/>
                    </a:cubicBezTo>
                    <a:cubicBezTo>
                      <a:pt x="207" y="267"/>
                      <a:pt x="207" y="251"/>
                      <a:pt x="216" y="242"/>
                    </a:cubicBezTo>
                    <a:cubicBezTo>
                      <a:pt x="222" y="238"/>
                      <a:pt x="226" y="233"/>
                      <a:pt x="231" y="229"/>
                    </a:cubicBezTo>
                    <a:cubicBezTo>
                      <a:pt x="231" y="229"/>
                      <a:pt x="231" y="229"/>
                      <a:pt x="231" y="229"/>
                    </a:cubicBezTo>
                    <a:moveTo>
                      <a:pt x="127" y="115"/>
                    </a:moveTo>
                    <a:cubicBezTo>
                      <a:pt x="122" y="120"/>
                      <a:pt x="117" y="125"/>
                      <a:pt x="112" y="130"/>
                    </a:cubicBezTo>
                    <a:cubicBezTo>
                      <a:pt x="103" y="140"/>
                      <a:pt x="105" y="156"/>
                      <a:pt x="115" y="165"/>
                    </a:cubicBezTo>
                    <a:cubicBezTo>
                      <a:pt x="120" y="170"/>
                      <a:pt x="127" y="173"/>
                      <a:pt x="133" y="173"/>
                    </a:cubicBezTo>
                    <a:cubicBezTo>
                      <a:pt x="133" y="173"/>
                      <a:pt x="133" y="173"/>
                      <a:pt x="133" y="173"/>
                    </a:cubicBezTo>
                    <a:cubicBezTo>
                      <a:pt x="134" y="173"/>
                      <a:pt x="134" y="173"/>
                      <a:pt x="134" y="173"/>
                    </a:cubicBezTo>
                    <a:cubicBezTo>
                      <a:pt x="128" y="173"/>
                      <a:pt x="121" y="170"/>
                      <a:pt x="116" y="165"/>
                    </a:cubicBezTo>
                    <a:cubicBezTo>
                      <a:pt x="105" y="156"/>
                      <a:pt x="104" y="140"/>
                      <a:pt x="113" y="130"/>
                    </a:cubicBezTo>
                    <a:cubicBezTo>
                      <a:pt x="117" y="125"/>
                      <a:pt x="122" y="120"/>
                      <a:pt x="127" y="115"/>
                    </a:cubicBezTo>
                    <a:cubicBezTo>
                      <a:pt x="127" y="115"/>
                      <a:pt x="127" y="115"/>
                      <a:pt x="127" y="115"/>
                    </a:cubicBezTo>
                    <a:moveTo>
                      <a:pt x="23" y="0"/>
                    </a:moveTo>
                    <a:cubicBezTo>
                      <a:pt x="18" y="6"/>
                      <a:pt x="12" y="12"/>
                      <a:pt x="8" y="19"/>
                    </a:cubicBezTo>
                    <a:cubicBezTo>
                      <a:pt x="0" y="29"/>
                      <a:pt x="3" y="45"/>
                      <a:pt x="15" y="54"/>
                    </a:cubicBezTo>
                    <a:cubicBezTo>
                      <a:pt x="20" y="57"/>
                      <a:pt x="25" y="59"/>
                      <a:pt x="30" y="59"/>
                    </a:cubicBezTo>
                    <a:cubicBezTo>
                      <a:pt x="31" y="59"/>
                      <a:pt x="31" y="59"/>
                      <a:pt x="31" y="59"/>
                    </a:cubicBezTo>
                    <a:cubicBezTo>
                      <a:pt x="31" y="59"/>
                      <a:pt x="31" y="59"/>
                      <a:pt x="31" y="59"/>
                    </a:cubicBezTo>
                    <a:cubicBezTo>
                      <a:pt x="26" y="59"/>
                      <a:pt x="20" y="57"/>
                      <a:pt x="15" y="54"/>
                    </a:cubicBezTo>
                    <a:cubicBezTo>
                      <a:pt x="4" y="45"/>
                      <a:pt x="1" y="29"/>
                      <a:pt x="8" y="19"/>
                    </a:cubicBezTo>
                    <a:cubicBezTo>
                      <a:pt x="13" y="12"/>
                      <a:pt x="18" y="6"/>
                      <a:pt x="24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5" name="Freeform 790"/>
              <p:cNvSpPr>
                <a:spLocks/>
              </p:cNvSpPr>
              <p:nvPr/>
            </p:nvSpPr>
            <p:spPr bwMode="auto">
              <a:xfrm>
                <a:off x="637" y="2344"/>
                <a:ext cx="3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w 2"/>
                  <a:gd name="T7" fmla="*/ 1 h 1"/>
                  <a:gd name="T8" fmla="*/ 2 w 2"/>
                  <a:gd name="T9" fmla="*/ 0 h 1"/>
                  <a:gd name="T10" fmla="*/ 1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6" name="Freeform 791"/>
              <p:cNvSpPr>
                <a:spLocks noEditPoints="1"/>
              </p:cNvSpPr>
              <p:nvPr/>
            </p:nvSpPr>
            <p:spPr bwMode="auto">
              <a:xfrm>
                <a:off x="957" y="2699"/>
                <a:ext cx="484" cy="529"/>
              </a:xfrm>
              <a:custGeom>
                <a:avLst/>
                <a:gdLst>
                  <a:gd name="T0" fmla="*/ 308 w 308"/>
                  <a:gd name="T1" fmla="*/ 337 h 337"/>
                  <a:gd name="T2" fmla="*/ 308 w 308"/>
                  <a:gd name="T3" fmla="*/ 337 h 337"/>
                  <a:gd name="T4" fmla="*/ 307 w 308"/>
                  <a:gd name="T5" fmla="*/ 337 h 337"/>
                  <a:gd name="T6" fmla="*/ 307 w 308"/>
                  <a:gd name="T7" fmla="*/ 337 h 337"/>
                  <a:gd name="T8" fmla="*/ 308 w 308"/>
                  <a:gd name="T9" fmla="*/ 337 h 337"/>
                  <a:gd name="T10" fmla="*/ 308 w 308"/>
                  <a:gd name="T11" fmla="*/ 337 h 337"/>
                  <a:gd name="T12" fmla="*/ 104 w 308"/>
                  <a:gd name="T13" fmla="*/ 113 h 337"/>
                  <a:gd name="T14" fmla="*/ 103 w 308"/>
                  <a:gd name="T15" fmla="*/ 113 h 337"/>
                  <a:gd name="T16" fmla="*/ 101 w 308"/>
                  <a:gd name="T17" fmla="*/ 114 h 337"/>
                  <a:gd name="T18" fmla="*/ 101 w 308"/>
                  <a:gd name="T19" fmla="*/ 114 h 337"/>
                  <a:gd name="T20" fmla="*/ 104 w 308"/>
                  <a:gd name="T21" fmla="*/ 113 h 337"/>
                  <a:gd name="T22" fmla="*/ 104 w 308"/>
                  <a:gd name="T23" fmla="*/ 113 h 337"/>
                  <a:gd name="T24" fmla="*/ 1 w 308"/>
                  <a:gd name="T25" fmla="*/ 0 h 337"/>
                  <a:gd name="T26" fmla="*/ 1 w 308"/>
                  <a:gd name="T27" fmla="*/ 0 h 337"/>
                  <a:gd name="T28" fmla="*/ 0 w 308"/>
                  <a:gd name="T29" fmla="*/ 0 h 337"/>
                  <a:gd name="T30" fmla="*/ 0 w 308"/>
                  <a:gd name="T31" fmla="*/ 0 h 337"/>
                  <a:gd name="T32" fmla="*/ 1 w 308"/>
                  <a:gd name="T33" fmla="*/ 0 h 337"/>
                  <a:gd name="T34" fmla="*/ 1 w 308"/>
                  <a:gd name="T35" fmla="*/ 0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8" h="337">
                    <a:moveTo>
                      <a:pt x="308" y="337"/>
                    </a:moveTo>
                    <a:cubicBezTo>
                      <a:pt x="308" y="337"/>
                      <a:pt x="308" y="337"/>
                      <a:pt x="308" y="337"/>
                    </a:cubicBezTo>
                    <a:cubicBezTo>
                      <a:pt x="307" y="337"/>
                      <a:pt x="307" y="337"/>
                      <a:pt x="307" y="337"/>
                    </a:cubicBezTo>
                    <a:cubicBezTo>
                      <a:pt x="307" y="337"/>
                      <a:pt x="307" y="337"/>
                      <a:pt x="307" y="337"/>
                    </a:cubicBezTo>
                    <a:cubicBezTo>
                      <a:pt x="307" y="337"/>
                      <a:pt x="308" y="337"/>
                      <a:pt x="308" y="337"/>
                    </a:cubicBezTo>
                    <a:cubicBezTo>
                      <a:pt x="308" y="337"/>
                      <a:pt x="308" y="337"/>
                      <a:pt x="308" y="337"/>
                    </a:cubicBezTo>
                    <a:moveTo>
                      <a:pt x="104" y="113"/>
                    </a:moveTo>
                    <a:cubicBezTo>
                      <a:pt x="104" y="113"/>
                      <a:pt x="104" y="113"/>
                      <a:pt x="103" y="113"/>
                    </a:cubicBezTo>
                    <a:cubicBezTo>
                      <a:pt x="103" y="113"/>
                      <a:pt x="102" y="114"/>
                      <a:pt x="101" y="114"/>
                    </a:cubicBezTo>
                    <a:cubicBezTo>
                      <a:pt x="101" y="114"/>
                      <a:pt x="101" y="114"/>
                      <a:pt x="101" y="114"/>
                    </a:cubicBezTo>
                    <a:cubicBezTo>
                      <a:pt x="102" y="114"/>
                      <a:pt x="103" y="113"/>
                      <a:pt x="104" y="113"/>
                    </a:cubicBezTo>
                    <a:cubicBezTo>
                      <a:pt x="104" y="113"/>
                      <a:pt x="104" y="113"/>
                      <a:pt x="104" y="113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7" name="Freeform 792"/>
              <p:cNvSpPr>
                <a:spLocks/>
              </p:cNvSpPr>
              <p:nvPr/>
            </p:nvSpPr>
            <p:spPr bwMode="auto">
              <a:xfrm>
                <a:off x="476" y="2457"/>
                <a:ext cx="22" cy="69"/>
              </a:xfrm>
              <a:custGeom>
                <a:avLst/>
                <a:gdLst>
                  <a:gd name="T0" fmla="*/ 14 w 14"/>
                  <a:gd name="T1" fmla="*/ 0 h 44"/>
                  <a:gd name="T2" fmla="*/ 7 w 14"/>
                  <a:gd name="T3" fmla="*/ 9 h 44"/>
                  <a:gd name="T4" fmla="*/ 14 w 14"/>
                  <a:gd name="T5" fmla="*/ 44 h 44"/>
                  <a:gd name="T6" fmla="*/ 14 w 14"/>
                  <a:gd name="T7" fmla="*/ 43 h 44"/>
                  <a:gd name="T8" fmla="*/ 8 w 14"/>
                  <a:gd name="T9" fmla="*/ 9 h 44"/>
                  <a:gd name="T10" fmla="*/ 14 w 14"/>
                  <a:gd name="T11" fmla="*/ 1 h 44"/>
                  <a:gd name="T12" fmla="*/ 14 w 14"/>
                  <a:gd name="T1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44">
                    <a:moveTo>
                      <a:pt x="14" y="0"/>
                    </a:moveTo>
                    <a:cubicBezTo>
                      <a:pt x="12" y="3"/>
                      <a:pt x="9" y="6"/>
                      <a:pt x="7" y="9"/>
                    </a:cubicBezTo>
                    <a:cubicBezTo>
                      <a:pt x="0" y="19"/>
                      <a:pt x="3" y="35"/>
                      <a:pt x="14" y="44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3" y="34"/>
                      <a:pt x="0" y="19"/>
                      <a:pt x="8" y="9"/>
                    </a:cubicBezTo>
                    <a:cubicBezTo>
                      <a:pt x="10" y="6"/>
                      <a:pt x="12" y="3"/>
                      <a:pt x="14" y="1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solidFill>
                <a:srgbClr val="D7D7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8" name="Freeform 793"/>
              <p:cNvSpPr>
                <a:spLocks noEditPoints="1"/>
              </p:cNvSpPr>
              <p:nvPr/>
            </p:nvSpPr>
            <p:spPr bwMode="auto">
              <a:xfrm>
                <a:off x="498" y="2441"/>
                <a:ext cx="27" cy="93"/>
              </a:xfrm>
              <a:custGeom>
                <a:avLst/>
                <a:gdLst>
                  <a:gd name="T0" fmla="*/ 0 w 17"/>
                  <a:gd name="T1" fmla="*/ 53 h 59"/>
                  <a:gd name="T2" fmla="*/ 0 w 17"/>
                  <a:gd name="T3" fmla="*/ 54 h 59"/>
                  <a:gd name="T4" fmla="*/ 0 w 17"/>
                  <a:gd name="T5" fmla="*/ 54 h 59"/>
                  <a:gd name="T6" fmla="*/ 16 w 17"/>
                  <a:gd name="T7" fmla="*/ 59 h 59"/>
                  <a:gd name="T8" fmla="*/ 16 w 17"/>
                  <a:gd name="T9" fmla="*/ 59 h 59"/>
                  <a:gd name="T10" fmla="*/ 17 w 17"/>
                  <a:gd name="T11" fmla="*/ 59 h 59"/>
                  <a:gd name="T12" fmla="*/ 1 w 17"/>
                  <a:gd name="T13" fmla="*/ 54 h 59"/>
                  <a:gd name="T14" fmla="*/ 0 w 17"/>
                  <a:gd name="T15" fmla="*/ 53 h 59"/>
                  <a:gd name="T16" fmla="*/ 8 w 17"/>
                  <a:gd name="T17" fmla="*/ 0 h 59"/>
                  <a:gd name="T18" fmla="*/ 0 w 17"/>
                  <a:gd name="T19" fmla="*/ 10 h 59"/>
                  <a:gd name="T20" fmla="*/ 0 w 17"/>
                  <a:gd name="T21" fmla="*/ 11 h 59"/>
                  <a:gd name="T22" fmla="*/ 9 w 17"/>
                  <a:gd name="T23" fmla="*/ 0 h 59"/>
                  <a:gd name="T24" fmla="*/ 8 w 17"/>
                  <a:gd name="T2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59">
                    <a:moveTo>
                      <a:pt x="0" y="53"/>
                    </a:move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5" y="58"/>
                      <a:pt x="11" y="59"/>
                      <a:pt x="16" y="59"/>
                    </a:cubicBezTo>
                    <a:cubicBezTo>
                      <a:pt x="16" y="59"/>
                      <a:pt x="16" y="59"/>
                      <a:pt x="16" y="59"/>
                    </a:cubicBezTo>
                    <a:cubicBezTo>
                      <a:pt x="16" y="59"/>
                      <a:pt x="16" y="59"/>
                      <a:pt x="17" y="59"/>
                    </a:cubicBezTo>
                    <a:cubicBezTo>
                      <a:pt x="11" y="59"/>
                      <a:pt x="6" y="58"/>
                      <a:pt x="1" y="54"/>
                    </a:cubicBezTo>
                    <a:cubicBezTo>
                      <a:pt x="0" y="54"/>
                      <a:pt x="0" y="53"/>
                      <a:pt x="0" y="53"/>
                    </a:cubicBezTo>
                    <a:moveTo>
                      <a:pt x="8" y="0"/>
                    </a:moveTo>
                    <a:cubicBezTo>
                      <a:pt x="5" y="3"/>
                      <a:pt x="3" y="6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3" y="7"/>
                      <a:pt x="6" y="4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9" name="Freeform 794"/>
              <p:cNvSpPr>
                <a:spLocks/>
              </p:cNvSpPr>
              <p:nvPr/>
            </p:nvSpPr>
            <p:spPr bwMode="auto">
              <a:xfrm>
                <a:off x="1447" y="1354"/>
                <a:ext cx="19" cy="17"/>
              </a:xfrm>
              <a:custGeom>
                <a:avLst/>
                <a:gdLst>
                  <a:gd name="T0" fmla="*/ 19 w 19"/>
                  <a:gd name="T1" fmla="*/ 0 h 17"/>
                  <a:gd name="T2" fmla="*/ 19 w 19"/>
                  <a:gd name="T3" fmla="*/ 0 h 17"/>
                  <a:gd name="T4" fmla="*/ 0 w 19"/>
                  <a:gd name="T5" fmla="*/ 15 h 17"/>
                  <a:gd name="T6" fmla="*/ 2 w 19"/>
                  <a:gd name="T7" fmla="*/ 17 h 17"/>
                  <a:gd name="T8" fmla="*/ 19 w 19"/>
                  <a:gd name="T9" fmla="*/ 0 h 17"/>
                  <a:gd name="T10" fmla="*/ 19 w 19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7">
                    <a:moveTo>
                      <a:pt x="19" y="0"/>
                    </a:moveTo>
                    <a:lnTo>
                      <a:pt x="19" y="0"/>
                    </a:lnTo>
                    <a:lnTo>
                      <a:pt x="0" y="15"/>
                    </a:lnTo>
                    <a:lnTo>
                      <a:pt x="2" y="17"/>
                    </a:lnTo>
                    <a:lnTo>
                      <a:pt x="19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BFBB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0" name="Freeform 795"/>
              <p:cNvSpPr>
                <a:spLocks/>
              </p:cNvSpPr>
              <p:nvPr/>
            </p:nvSpPr>
            <p:spPr bwMode="auto">
              <a:xfrm>
                <a:off x="1447" y="1354"/>
                <a:ext cx="19" cy="17"/>
              </a:xfrm>
              <a:custGeom>
                <a:avLst/>
                <a:gdLst>
                  <a:gd name="T0" fmla="*/ 19 w 19"/>
                  <a:gd name="T1" fmla="*/ 0 h 17"/>
                  <a:gd name="T2" fmla="*/ 19 w 19"/>
                  <a:gd name="T3" fmla="*/ 0 h 17"/>
                  <a:gd name="T4" fmla="*/ 0 w 19"/>
                  <a:gd name="T5" fmla="*/ 15 h 17"/>
                  <a:gd name="T6" fmla="*/ 2 w 19"/>
                  <a:gd name="T7" fmla="*/ 17 h 17"/>
                  <a:gd name="T8" fmla="*/ 19 w 19"/>
                  <a:gd name="T9" fmla="*/ 0 h 17"/>
                  <a:gd name="T10" fmla="*/ 19 w 19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7">
                    <a:moveTo>
                      <a:pt x="19" y="0"/>
                    </a:moveTo>
                    <a:lnTo>
                      <a:pt x="19" y="0"/>
                    </a:lnTo>
                    <a:lnTo>
                      <a:pt x="0" y="15"/>
                    </a:lnTo>
                    <a:lnTo>
                      <a:pt x="2" y="17"/>
                    </a:lnTo>
                    <a:lnTo>
                      <a:pt x="19" y="0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1" name="Freeform 796"/>
              <p:cNvSpPr>
                <a:spLocks noEditPoints="1"/>
              </p:cNvSpPr>
              <p:nvPr/>
            </p:nvSpPr>
            <p:spPr bwMode="auto">
              <a:xfrm>
                <a:off x="635" y="2617"/>
                <a:ext cx="1004" cy="1034"/>
              </a:xfrm>
              <a:custGeom>
                <a:avLst/>
                <a:gdLst>
                  <a:gd name="T0" fmla="*/ 629 w 639"/>
                  <a:gd name="T1" fmla="*/ 647 h 658"/>
                  <a:gd name="T2" fmla="*/ 639 w 639"/>
                  <a:gd name="T3" fmla="*/ 658 h 658"/>
                  <a:gd name="T4" fmla="*/ 629 w 639"/>
                  <a:gd name="T5" fmla="*/ 647 h 658"/>
                  <a:gd name="T6" fmla="*/ 526 w 639"/>
                  <a:gd name="T7" fmla="*/ 575 h 658"/>
                  <a:gd name="T8" fmla="*/ 542 w 639"/>
                  <a:gd name="T9" fmla="*/ 621 h 658"/>
                  <a:gd name="T10" fmla="*/ 542 w 639"/>
                  <a:gd name="T11" fmla="*/ 621 h 658"/>
                  <a:gd name="T12" fmla="*/ 526 w 639"/>
                  <a:gd name="T13" fmla="*/ 575 h 658"/>
                  <a:gd name="T14" fmla="*/ 536 w 639"/>
                  <a:gd name="T15" fmla="*/ 568 h 658"/>
                  <a:gd name="T16" fmla="*/ 424 w 639"/>
                  <a:gd name="T17" fmla="*/ 463 h 658"/>
                  <a:gd name="T18" fmla="*/ 440 w 639"/>
                  <a:gd name="T19" fmla="*/ 510 h 658"/>
                  <a:gd name="T20" fmla="*/ 440 w 639"/>
                  <a:gd name="T21" fmla="*/ 510 h 658"/>
                  <a:gd name="T22" fmla="*/ 424 w 639"/>
                  <a:gd name="T23" fmla="*/ 463 h 658"/>
                  <a:gd name="T24" fmla="*/ 435 w 639"/>
                  <a:gd name="T25" fmla="*/ 456 h 658"/>
                  <a:gd name="T26" fmla="*/ 318 w 639"/>
                  <a:gd name="T27" fmla="*/ 352 h 658"/>
                  <a:gd name="T28" fmla="*/ 336 w 639"/>
                  <a:gd name="T29" fmla="*/ 398 h 658"/>
                  <a:gd name="T30" fmla="*/ 337 w 639"/>
                  <a:gd name="T31" fmla="*/ 398 h 658"/>
                  <a:gd name="T32" fmla="*/ 318 w 639"/>
                  <a:gd name="T33" fmla="*/ 352 h 658"/>
                  <a:gd name="T34" fmla="*/ 331 w 639"/>
                  <a:gd name="T35" fmla="*/ 342 h 658"/>
                  <a:gd name="T36" fmla="*/ 215 w 639"/>
                  <a:gd name="T37" fmla="*/ 242 h 658"/>
                  <a:gd name="T38" fmla="*/ 235 w 639"/>
                  <a:gd name="T39" fmla="*/ 286 h 658"/>
                  <a:gd name="T40" fmla="*/ 236 w 639"/>
                  <a:gd name="T41" fmla="*/ 286 h 658"/>
                  <a:gd name="T42" fmla="*/ 216 w 639"/>
                  <a:gd name="T43" fmla="*/ 242 h 658"/>
                  <a:gd name="T44" fmla="*/ 230 w 639"/>
                  <a:gd name="T45" fmla="*/ 229 h 658"/>
                  <a:gd name="T46" fmla="*/ 112 w 639"/>
                  <a:gd name="T47" fmla="*/ 130 h 658"/>
                  <a:gd name="T48" fmla="*/ 133 w 639"/>
                  <a:gd name="T49" fmla="*/ 173 h 658"/>
                  <a:gd name="T50" fmla="*/ 133 w 639"/>
                  <a:gd name="T51" fmla="*/ 173 h 658"/>
                  <a:gd name="T52" fmla="*/ 112 w 639"/>
                  <a:gd name="T53" fmla="*/ 130 h 658"/>
                  <a:gd name="T54" fmla="*/ 126 w 639"/>
                  <a:gd name="T55" fmla="*/ 115 h 658"/>
                  <a:gd name="T56" fmla="*/ 7 w 639"/>
                  <a:gd name="T57" fmla="*/ 19 h 658"/>
                  <a:gd name="T58" fmla="*/ 30 w 639"/>
                  <a:gd name="T59" fmla="*/ 59 h 658"/>
                  <a:gd name="T60" fmla="*/ 31 w 639"/>
                  <a:gd name="T61" fmla="*/ 59 h 658"/>
                  <a:gd name="T62" fmla="*/ 8 w 639"/>
                  <a:gd name="T63" fmla="*/ 19 h 658"/>
                  <a:gd name="T64" fmla="*/ 23 w 639"/>
                  <a:gd name="T65" fmla="*/ 0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39" h="658">
                    <a:moveTo>
                      <a:pt x="629" y="647"/>
                    </a:moveTo>
                    <a:cubicBezTo>
                      <a:pt x="629" y="647"/>
                      <a:pt x="629" y="647"/>
                      <a:pt x="629" y="647"/>
                    </a:cubicBezTo>
                    <a:cubicBezTo>
                      <a:pt x="638" y="657"/>
                      <a:pt x="638" y="657"/>
                      <a:pt x="638" y="657"/>
                    </a:cubicBezTo>
                    <a:cubicBezTo>
                      <a:pt x="639" y="658"/>
                      <a:pt x="639" y="658"/>
                      <a:pt x="639" y="658"/>
                    </a:cubicBezTo>
                    <a:cubicBezTo>
                      <a:pt x="639" y="657"/>
                      <a:pt x="639" y="657"/>
                      <a:pt x="639" y="657"/>
                    </a:cubicBezTo>
                    <a:cubicBezTo>
                      <a:pt x="629" y="647"/>
                      <a:pt x="629" y="647"/>
                      <a:pt x="629" y="647"/>
                    </a:cubicBezTo>
                    <a:moveTo>
                      <a:pt x="536" y="568"/>
                    </a:moveTo>
                    <a:cubicBezTo>
                      <a:pt x="533" y="570"/>
                      <a:pt x="529" y="573"/>
                      <a:pt x="526" y="575"/>
                    </a:cubicBezTo>
                    <a:cubicBezTo>
                      <a:pt x="515" y="581"/>
                      <a:pt x="511" y="596"/>
                      <a:pt x="519" y="608"/>
                    </a:cubicBezTo>
                    <a:cubicBezTo>
                      <a:pt x="524" y="616"/>
                      <a:pt x="533" y="621"/>
                      <a:pt x="542" y="621"/>
                    </a:cubicBezTo>
                    <a:cubicBezTo>
                      <a:pt x="542" y="621"/>
                      <a:pt x="542" y="621"/>
                      <a:pt x="542" y="621"/>
                    </a:cubicBezTo>
                    <a:cubicBezTo>
                      <a:pt x="542" y="621"/>
                      <a:pt x="542" y="621"/>
                      <a:pt x="542" y="621"/>
                    </a:cubicBezTo>
                    <a:cubicBezTo>
                      <a:pt x="534" y="621"/>
                      <a:pt x="525" y="616"/>
                      <a:pt x="520" y="608"/>
                    </a:cubicBezTo>
                    <a:cubicBezTo>
                      <a:pt x="512" y="596"/>
                      <a:pt x="515" y="581"/>
                      <a:pt x="526" y="575"/>
                    </a:cubicBezTo>
                    <a:cubicBezTo>
                      <a:pt x="530" y="573"/>
                      <a:pt x="533" y="571"/>
                      <a:pt x="536" y="568"/>
                    </a:cubicBezTo>
                    <a:cubicBezTo>
                      <a:pt x="536" y="568"/>
                      <a:pt x="536" y="568"/>
                      <a:pt x="536" y="568"/>
                    </a:cubicBezTo>
                    <a:moveTo>
                      <a:pt x="435" y="456"/>
                    </a:moveTo>
                    <a:cubicBezTo>
                      <a:pt x="431" y="459"/>
                      <a:pt x="428" y="461"/>
                      <a:pt x="424" y="463"/>
                    </a:cubicBezTo>
                    <a:cubicBezTo>
                      <a:pt x="412" y="470"/>
                      <a:pt x="409" y="485"/>
                      <a:pt x="417" y="497"/>
                    </a:cubicBezTo>
                    <a:cubicBezTo>
                      <a:pt x="422" y="505"/>
                      <a:pt x="431" y="510"/>
                      <a:pt x="440" y="510"/>
                    </a:cubicBezTo>
                    <a:cubicBezTo>
                      <a:pt x="440" y="510"/>
                      <a:pt x="440" y="510"/>
                      <a:pt x="440" y="510"/>
                    </a:cubicBezTo>
                    <a:cubicBezTo>
                      <a:pt x="440" y="510"/>
                      <a:pt x="440" y="510"/>
                      <a:pt x="440" y="510"/>
                    </a:cubicBezTo>
                    <a:cubicBezTo>
                      <a:pt x="432" y="510"/>
                      <a:pt x="423" y="505"/>
                      <a:pt x="418" y="497"/>
                    </a:cubicBezTo>
                    <a:cubicBezTo>
                      <a:pt x="410" y="485"/>
                      <a:pt x="413" y="470"/>
                      <a:pt x="424" y="463"/>
                    </a:cubicBezTo>
                    <a:cubicBezTo>
                      <a:pt x="428" y="461"/>
                      <a:pt x="432" y="459"/>
                      <a:pt x="435" y="457"/>
                    </a:cubicBezTo>
                    <a:cubicBezTo>
                      <a:pt x="435" y="456"/>
                      <a:pt x="435" y="456"/>
                      <a:pt x="435" y="456"/>
                    </a:cubicBezTo>
                    <a:moveTo>
                      <a:pt x="331" y="342"/>
                    </a:moveTo>
                    <a:cubicBezTo>
                      <a:pt x="327" y="345"/>
                      <a:pt x="322" y="349"/>
                      <a:pt x="318" y="352"/>
                    </a:cubicBezTo>
                    <a:cubicBezTo>
                      <a:pt x="307" y="360"/>
                      <a:pt x="306" y="375"/>
                      <a:pt x="315" y="387"/>
                    </a:cubicBezTo>
                    <a:cubicBezTo>
                      <a:pt x="320" y="394"/>
                      <a:pt x="328" y="398"/>
                      <a:pt x="336" y="398"/>
                    </a:cubicBezTo>
                    <a:cubicBezTo>
                      <a:pt x="336" y="398"/>
                      <a:pt x="336" y="398"/>
                      <a:pt x="336" y="398"/>
                    </a:cubicBezTo>
                    <a:cubicBezTo>
                      <a:pt x="336" y="398"/>
                      <a:pt x="337" y="398"/>
                      <a:pt x="337" y="398"/>
                    </a:cubicBezTo>
                    <a:cubicBezTo>
                      <a:pt x="329" y="398"/>
                      <a:pt x="321" y="394"/>
                      <a:pt x="316" y="387"/>
                    </a:cubicBezTo>
                    <a:cubicBezTo>
                      <a:pt x="307" y="375"/>
                      <a:pt x="308" y="360"/>
                      <a:pt x="318" y="352"/>
                    </a:cubicBezTo>
                    <a:cubicBezTo>
                      <a:pt x="323" y="349"/>
                      <a:pt x="327" y="345"/>
                      <a:pt x="332" y="342"/>
                    </a:cubicBezTo>
                    <a:cubicBezTo>
                      <a:pt x="331" y="342"/>
                      <a:pt x="331" y="342"/>
                      <a:pt x="331" y="342"/>
                    </a:cubicBezTo>
                    <a:moveTo>
                      <a:pt x="230" y="229"/>
                    </a:moveTo>
                    <a:cubicBezTo>
                      <a:pt x="225" y="233"/>
                      <a:pt x="221" y="238"/>
                      <a:pt x="215" y="242"/>
                    </a:cubicBezTo>
                    <a:cubicBezTo>
                      <a:pt x="206" y="251"/>
                      <a:pt x="206" y="267"/>
                      <a:pt x="216" y="277"/>
                    </a:cubicBezTo>
                    <a:cubicBezTo>
                      <a:pt x="221" y="283"/>
                      <a:pt x="229" y="286"/>
                      <a:pt x="235" y="286"/>
                    </a:cubicBezTo>
                    <a:cubicBezTo>
                      <a:pt x="236" y="286"/>
                      <a:pt x="236" y="286"/>
                      <a:pt x="236" y="286"/>
                    </a:cubicBezTo>
                    <a:cubicBezTo>
                      <a:pt x="236" y="286"/>
                      <a:pt x="236" y="286"/>
                      <a:pt x="236" y="286"/>
                    </a:cubicBezTo>
                    <a:cubicBezTo>
                      <a:pt x="229" y="286"/>
                      <a:pt x="222" y="283"/>
                      <a:pt x="217" y="277"/>
                    </a:cubicBezTo>
                    <a:cubicBezTo>
                      <a:pt x="207" y="267"/>
                      <a:pt x="207" y="251"/>
                      <a:pt x="216" y="242"/>
                    </a:cubicBezTo>
                    <a:cubicBezTo>
                      <a:pt x="221" y="238"/>
                      <a:pt x="226" y="234"/>
                      <a:pt x="230" y="230"/>
                    </a:cubicBezTo>
                    <a:cubicBezTo>
                      <a:pt x="230" y="229"/>
                      <a:pt x="230" y="229"/>
                      <a:pt x="230" y="229"/>
                    </a:cubicBezTo>
                    <a:moveTo>
                      <a:pt x="126" y="115"/>
                    </a:moveTo>
                    <a:cubicBezTo>
                      <a:pt x="121" y="120"/>
                      <a:pt x="116" y="125"/>
                      <a:pt x="112" y="130"/>
                    </a:cubicBezTo>
                    <a:cubicBezTo>
                      <a:pt x="103" y="140"/>
                      <a:pt x="104" y="156"/>
                      <a:pt x="115" y="165"/>
                    </a:cubicBezTo>
                    <a:cubicBezTo>
                      <a:pt x="120" y="170"/>
                      <a:pt x="127" y="173"/>
                      <a:pt x="133" y="173"/>
                    </a:cubicBezTo>
                    <a:cubicBezTo>
                      <a:pt x="133" y="173"/>
                      <a:pt x="133" y="173"/>
                      <a:pt x="133" y="173"/>
                    </a:cubicBezTo>
                    <a:cubicBezTo>
                      <a:pt x="133" y="173"/>
                      <a:pt x="133" y="173"/>
                      <a:pt x="133" y="173"/>
                    </a:cubicBezTo>
                    <a:cubicBezTo>
                      <a:pt x="127" y="173"/>
                      <a:pt x="121" y="170"/>
                      <a:pt x="115" y="165"/>
                    </a:cubicBezTo>
                    <a:cubicBezTo>
                      <a:pt x="105" y="156"/>
                      <a:pt x="104" y="140"/>
                      <a:pt x="112" y="130"/>
                    </a:cubicBezTo>
                    <a:cubicBezTo>
                      <a:pt x="117" y="125"/>
                      <a:pt x="122" y="120"/>
                      <a:pt x="127" y="115"/>
                    </a:cubicBezTo>
                    <a:cubicBezTo>
                      <a:pt x="126" y="115"/>
                      <a:pt x="126" y="115"/>
                      <a:pt x="126" y="115"/>
                    </a:cubicBezTo>
                    <a:moveTo>
                      <a:pt x="23" y="0"/>
                    </a:moveTo>
                    <a:cubicBezTo>
                      <a:pt x="17" y="6"/>
                      <a:pt x="12" y="12"/>
                      <a:pt x="7" y="19"/>
                    </a:cubicBezTo>
                    <a:cubicBezTo>
                      <a:pt x="0" y="29"/>
                      <a:pt x="3" y="45"/>
                      <a:pt x="14" y="54"/>
                    </a:cubicBezTo>
                    <a:cubicBezTo>
                      <a:pt x="19" y="57"/>
                      <a:pt x="25" y="59"/>
                      <a:pt x="30" y="59"/>
                    </a:cubicBezTo>
                    <a:cubicBezTo>
                      <a:pt x="30" y="59"/>
                      <a:pt x="30" y="59"/>
                      <a:pt x="30" y="59"/>
                    </a:cubicBezTo>
                    <a:cubicBezTo>
                      <a:pt x="31" y="59"/>
                      <a:pt x="31" y="59"/>
                      <a:pt x="31" y="59"/>
                    </a:cubicBezTo>
                    <a:cubicBezTo>
                      <a:pt x="25" y="59"/>
                      <a:pt x="20" y="57"/>
                      <a:pt x="15" y="54"/>
                    </a:cubicBezTo>
                    <a:cubicBezTo>
                      <a:pt x="4" y="45"/>
                      <a:pt x="0" y="29"/>
                      <a:pt x="8" y="19"/>
                    </a:cubicBezTo>
                    <a:cubicBezTo>
                      <a:pt x="12" y="12"/>
                      <a:pt x="17" y="6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2" name="Freeform 797"/>
              <p:cNvSpPr>
                <a:spLocks/>
              </p:cNvSpPr>
              <p:nvPr/>
            </p:nvSpPr>
            <p:spPr bwMode="auto">
              <a:xfrm>
                <a:off x="637" y="2344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0 w 2"/>
                  <a:gd name="T7" fmla="*/ 1 h 1"/>
                  <a:gd name="T8" fmla="*/ 2 w 2"/>
                  <a:gd name="T9" fmla="*/ 0 h 1"/>
                  <a:gd name="T10" fmla="*/ 2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3" name="Freeform 798"/>
              <p:cNvSpPr>
                <a:spLocks noEditPoints="1"/>
              </p:cNvSpPr>
              <p:nvPr/>
            </p:nvSpPr>
            <p:spPr bwMode="auto">
              <a:xfrm>
                <a:off x="798" y="2520"/>
                <a:ext cx="645" cy="710"/>
              </a:xfrm>
              <a:custGeom>
                <a:avLst/>
                <a:gdLst>
                  <a:gd name="T0" fmla="*/ 410 w 410"/>
                  <a:gd name="T1" fmla="*/ 451 h 452"/>
                  <a:gd name="T2" fmla="*/ 409 w 410"/>
                  <a:gd name="T3" fmla="*/ 451 h 452"/>
                  <a:gd name="T4" fmla="*/ 408 w 410"/>
                  <a:gd name="T5" fmla="*/ 451 h 452"/>
                  <a:gd name="T6" fmla="*/ 408 w 410"/>
                  <a:gd name="T7" fmla="*/ 452 h 452"/>
                  <a:gd name="T8" fmla="*/ 410 w 410"/>
                  <a:gd name="T9" fmla="*/ 451 h 452"/>
                  <a:gd name="T10" fmla="*/ 410 w 410"/>
                  <a:gd name="T11" fmla="*/ 451 h 452"/>
                  <a:gd name="T12" fmla="*/ 306 w 410"/>
                  <a:gd name="T13" fmla="*/ 339 h 452"/>
                  <a:gd name="T14" fmla="*/ 306 w 410"/>
                  <a:gd name="T15" fmla="*/ 339 h 452"/>
                  <a:gd name="T16" fmla="*/ 306 w 410"/>
                  <a:gd name="T17" fmla="*/ 339 h 452"/>
                  <a:gd name="T18" fmla="*/ 306 w 410"/>
                  <a:gd name="T19" fmla="*/ 339 h 452"/>
                  <a:gd name="T20" fmla="*/ 205 w 410"/>
                  <a:gd name="T21" fmla="*/ 227 h 452"/>
                  <a:gd name="T22" fmla="*/ 205 w 410"/>
                  <a:gd name="T23" fmla="*/ 227 h 452"/>
                  <a:gd name="T24" fmla="*/ 202 w 410"/>
                  <a:gd name="T25" fmla="*/ 228 h 452"/>
                  <a:gd name="T26" fmla="*/ 202 w 410"/>
                  <a:gd name="T27" fmla="*/ 228 h 452"/>
                  <a:gd name="T28" fmla="*/ 206 w 410"/>
                  <a:gd name="T29" fmla="*/ 227 h 452"/>
                  <a:gd name="T30" fmla="*/ 205 w 410"/>
                  <a:gd name="T31" fmla="*/ 227 h 452"/>
                  <a:gd name="T32" fmla="*/ 103 w 410"/>
                  <a:gd name="T33" fmla="*/ 114 h 452"/>
                  <a:gd name="T34" fmla="*/ 102 w 410"/>
                  <a:gd name="T35" fmla="*/ 114 h 452"/>
                  <a:gd name="T36" fmla="*/ 101 w 410"/>
                  <a:gd name="T37" fmla="*/ 114 h 452"/>
                  <a:gd name="T38" fmla="*/ 101 w 410"/>
                  <a:gd name="T39" fmla="*/ 114 h 452"/>
                  <a:gd name="T40" fmla="*/ 103 w 410"/>
                  <a:gd name="T41" fmla="*/ 114 h 452"/>
                  <a:gd name="T42" fmla="*/ 103 w 410"/>
                  <a:gd name="T43" fmla="*/ 114 h 452"/>
                  <a:gd name="T44" fmla="*/ 0 w 410"/>
                  <a:gd name="T45" fmla="*/ 0 h 452"/>
                  <a:gd name="T46" fmla="*/ 0 w 410"/>
                  <a:gd name="T47" fmla="*/ 0 h 452"/>
                  <a:gd name="T48" fmla="*/ 0 w 410"/>
                  <a:gd name="T49" fmla="*/ 0 h 452"/>
                  <a:gd name="T50" fmla="*/ 0 w 410"/>
                  <a:gd name="T51" fmla="*/ 0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10" h="452">
                    <a:moveTo>
                      <a:pt x="410" y="451"/>
                    </a:moveTo>
                    <a:cubicBezTo>
                      <a:pt x="410" y="451"/>
                      <a:pt x="409" y="451"/>
                      <a:pt x="409" y="451"/>
                    </a:cubicBezTo>
                    <a:cubicBezTo>
                      <a:pt x="409" y="451"/>
                      <a:pt x="408" y="451"/>
                      <a:pt x="408" y="451"/>
                    </a:cubicBezTo>
                    <a:cubicBezTo>
                      <a:pt x="408" y="451"/>
                      <a:pt x="408" y="451"/>
                      <a:pt x="408" y="452"/>
                    </a:cubicBezTo>
                    <a:cubicBezTo>
                      <a:pt x="409" y="451"/>
                      <a:pt x="409" y="451"/>
                      <a:pt x="410" y="451"/>
                    </a:cubicBezTo>
                    <a:cubicBezTo>
                      <a:pt x="410" y="451"/>
                      <a:pt x="410" y="451"/>
                      <a:pt x="410" y="451"/>
                    </a:cubicBezTo>
                    <a:moveTo>
                      <a:pt x="306" y="339"/>
                    </a:moveTo>
                    <a:cubicBezTo>
                      <a:pt x="306" y="339"/>
                      <a:pt x="306" y="339"/>
                      <a:pt x="306" y="339"/>
                    </a:cubicBezTo>
                    <a:cubicBezTo>
                      <a:pt x="306" y="339"/>
                      <a:pt x="306" y="339"/>
                      <a:pt x="306" y="339"/>
                    </a:cubicBezTo>
                    <a:cubicBezTo>
                      <a:pt x="306" y="339"/>
                      <a:pt x="306" y="339"/>
                      <a:pt x="306" y="339"/>
                    </a:cubicBezTo>
                    <a:moveTo>
                      <a:pt x="205" y="227"/>
                    </a:moveTo>
                    <a:cubicBezTo>
                      <a:pt x="205" y="227"/>
                      <a:pt x="205" y="227"/>
                      <a:pt x="205" y="227"/>
                    </a:cubicBezTo>
                    <a:cubicBezTo>
                      <a:pt x="204" y="227"/>
                      <a:pt x="203" y="228"/>
                      <a:pt x="202" y="228"/>
                    </a:cubicBezTo>
                    <a:cubicBezTo>
                      <a:pt x="202" y="228"/>
                      <a:pt x="202" y="228"/>
                      <a:pt x="202" y="228"/>
                    </a:cubicBezTo>
                    <a:cubicBezTo>
                      <a:pt x="203" y="228"/>
                      <a:pt x="205" y="227"/>
                      <a:pt x="206" y="227"/>
                    </a:cubicBezTo>
                    <a:cubicBezTo>
                      <a:pt x="206" y="227"/>
                      <a:pt x="206" y="227"/>
                      <a:pt x="205" y="227"/>
                    </a:cubicBezTo>
                    <a:moveTo>
                      <a:pt x="103" y="114"/>
                    </a:moveTo>
                    <a:cubicBezTo>
                      <a:pt x="103" y="114"/>
                      <a:pt x="103" y="114"/>
                      <a:pt x="102" y="114"/>
                    </a:cubicBezTo>
                    <a:cubicBezTo>
                      <a:pt x="102" y="114"/>
                      <a:pt x="102" y="114"/>
                      <a:pt x="101" y="114"/>
                    </a:cubicBezTo>
                    <a:cubicBezTo>
                      <a:pt x="101" y="114"/>
                      <a:pt x="101" y="114"/>
                      <a:pt x="101" y="114"/>
                    </a:cubicBezTo>
                    <a:cubicBezTo>
                      <a:pt x="102" y="114"/>
                      <a:pt x="102" y="114"/>
                      <a:pt x="103" y="114"/>
                    </a:cubicBezTo>
                    <a:cubicBezTo>
                      <a:pt x="103" y="114"/>
                      <a:pt x="103" y="114"/>
                      <a:pt x="103" y="11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4" name="Freeform 799"/>
              <p:cNvSpPr>
                <a:spLocks/>
              </p:cNvSpPr>
              <p:nvPr/>
            </p:nvSpPr>
            <p:spPr bwMode="auto">
              <a:xfrm>
                <a:off x="476" y="2458"/>
                <a:ext cx="22" cy="66"/>
              </a:xfrm>
              <a:custGeom>
                <a:avLst/>
                <a:gdLst>
                  <a:gd name="T0" fmla="*/ 14 w 14"/>
                  <a:gd name="T1" fmla="*/ 0 h 42"/>
                  <a:gd name="T2" fmla="*/ 8 w 14"/>
                  <a:gd name="T3" fmla="*/ 8 h 42"/>
                  <a:gd name="T4" fmla="*/ 14 w 14"/>
                  <a:gd name="T5" fmla="*/ 42 h 42"/>
                  <a:gd name="T6" fmla="*/ 14 w 14"/>
                  <a:gd name="T7" fmla="*/ 42 h 42"/>
                  <a:gd name="T8" fmla="*/ 8 w 14"/>
                  <a:gd name="T9" fmla="*/ 8 h 42"/>
                  <a:gd name="T10" fmla="*/ 14 w 14"/>
                  <a:gd name="T11" fmla="*/ 0 h 42"/>
                  <a:gd name="T12" fmla="*/ 14 w 14"/>
                  <a:gd name="T1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42">
                    <a:moveTo>
                      <a:pt x="14" y="0"/>
                    </a:moveTo>
                    <a:cubicBezTo>
                      <a:pt x="12" y="2"/>
                      <a:pt x="10" y="5"/>
                      <a:pt x="8" y="8"/>
                    </a:cubicBezTo>
                    <a:cubicBezTo>
                      <a:pt x="0" y="18"/>
                      <a:pt x="3" y="33"/>
                      <a:pt x="14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4" y="33"/>
                      <a:pt x="1" y="18"/>
                      <a:pt x="8" y="8"/>
                    </a:cubicBezTo>
                    <a:cubicBezTo>
                      <a:pt x="10" y="5"/>
                      <a:pt x="12" y="3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solidFill>
                <a:srgbClr val="D7D7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5" name="Freeform 800"/>
              <p:cNvSpPr>
                <a:spLocks noEditPoints="1"/>
              </p:cNvSpPr>
              <p:nvPr/>
            </p:nvSpPr>
            <p:spPr bwMode="auto">
              <a:xfrm>
                <a:off x="498" y="2441"/>
                <a:ext cx="27" cy="93"/>
              </a:xfrm>
              <a:custGeom>
                <a:avLst/>
                <a:gdLst>
                  <a:gd name="T0" fmla="*/ 0 w 17"/>
                  <a:gd name="T1" fmla="*/ 53 h 59"/>
                  <a:gd name="T2" fmla="*/ 0 w 17"/>
                  <a:gd name="T3" fmla="*/ 53 h 59"/>
                  <a:gd name="T4" fmla="*/ 1 w 17"/>
                  <a:gd name="T5" fmla="*/ 54 h 59"/>
                  <a:gd name="T6" fmla="*/ 17 w 17"/>
                  <a:gd name="T7" fmla="*/ 59 h 59"/>
                  <a:gd name="T8" fmla="*/ 17 w 17"/>
                  <a:gd name="T9" fmla="*/ 59 h 59"/>
                  <a:gd name="T10" fmla="*/ 17 w 17"/>
                  <a:gd name="T11" fmla="*/ 59 h 59"/>
                  <a:gd name="T12" fmla="*/ 1 w 17"/>
                  <a:gd name="T13" fmla="*/ 54 h 59"/>
                  <a:gd name="T14" fmla="*/ 0 w 17"/>
                  <a:gd name="T15" fmla="*/ 53 h 59"/>
                  <a:gd name="T16" fmla="*/ 9 w 17"/>
                  <a:gd name="T17" fmla="*/ 0 h 59"/>
                  <a:gd name="T18" fmla="*/ 0 w 17"/>
                  <a:gd name="T19" fmla="*/ 11 h 59"/>
                  <a:gd name="T20" fmla="*/ 0 w 17"/>
                  <a:gd name="T21" fmla="*/ 11 h 59"/>
                  <a:gd name="T22" fmla="*/ 9 w 17"/>
                  <a:gd name="T23" fmla="*/ 1 h 59"/>
                  <a:gd name="T24" fmla="*/ 9 w 17"/>
                  <a:gd name="T2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59">
                    <a:moveTo>
                      <a:pt x="0" y="53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0" y="53"/>
                      <a:pt x="0" y="54"/>
                      <a:pt x="1" y="54"/>
                    </a:cubicBezTo>
                    <a:cubicBezTo>
                      <a:pt x="6" y="58"/>
                      <a:pt x="11" y="59"/>
                      <a:pt x="17" y="59"/>
                    </a:cubicBezTo>
                    <a:cubicBezTo>
                      <a:pt x="17" y="59"/>
                      <a:pt x="17" y="59"/>
                      <a:pt x="17" y="59"/>
                    </a:cubicBezTo>
                    <a:cubicBezTo>
                      <a:pt x="17" y="59"/>
                      <a:pt x="17" y="59"/>
                      <a:pt x="17" y="59"/>
                    </a:cubicBezTo>
                    <a:cubicBezTo>
                      <a:pt x="12" y="59"/>
                      <a:pt x="6" y="58"/>
                      <a:pt x="1" y="54"/>
                    </a:cubicBezTo>
                    <a:cubicBezTo>
                      <a:pt x="1" y="53"/>
                      <a:pt x="0" y="53"/>
                      <a:pt x="0" y="53"/>
                    </a:cubicBezTo>
                    <a:moveTo>
                      <a:pt x="9" y="0"/>
                    </a:moveTo>
                    <a:cubicBezTo>
                      <a:pt x="6" y="4"/>
                      <a:pt x="3" y="7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3" y="8"/>
                      <a:pt x="6" y="4"/>
                      <a:pt x="9" y="1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6" name="Rectangle 801"/>
              <p:cNvSpPr>
                <a:spLocks noChangeArrowheads="1"/>
              </p:cNvSpPr>
              <p:nvPr/>
            </p:nvSpPr>
            <p:spPr bwMode="auto">
              <a:xfrm>
                <a:off x="1468" y="1354"/>
                <a:ext cx="1" cy="1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7" name="Rectangle 802"/>
              <p:cNvSpPr>
                <a:spLocks noChangeArrowheads="1"/>
              </p:cNvSpPr>
              <p:nvPr/>
            </p:nvSpPr>
            <p:spPr bwMode="auto">
              <a:xfrm>
                <a:off x="1468" y="1354"/>
                <a:ext cx="1" cy="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8" name="Freeform 803"/>
              <p:cNvSpPr>
                <a:spLocks/>
              </p:cNvSpPr>
              <p:nvPr/>
            </p:nvSpPr>
            <p:spPr bwMode="auto">
              <a:xfrm>
                <a:off x="1449" y="1354"/>
                <a:ext cx="19" cy="17"/>
              </a:xfrm>
              <a:custGeom>
                <a:avLst/>
                <a:gdLst>
                  <a:gd name="T0" fmla="*/ 19 w 19"/>
                  <a:gd name="T1" fmla="*/ 0 h 17"/>
                  <a:gd name="T2" fmla="*/ 17 w 19"/>
                  <a:gd name="T3" fmla="*/ 0 h 17"/>
                  <a:gd name="T4" fmla="*/ 0 w 19"/>
                  <a:gd name="T5" fmla="*/ 17 h 17"/>
                  <a:gd name="T6" fmla="*/ 0 w 19"/>
                  <a:gd name="T7" fmla="*/ 17 h 17"/>
                  <a:gd name="T8" fmla="*/ 19 w 19"/>
                  <a:gd name="T9" fmla="*/ 0 h 17"/>
                  <a:gd name="T10" fmla="*/ 19 w 19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7">
                    <a:moveTo>
                      <a:pt x="19" y="0"/>
                    </a:moveTo>
                    <a:lnTo>
                      <a:pt x="17" y="0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9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BFBB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9" name="Freeform 804"/>
              <p:cNvSpPr>
                <a:spLocks/>
              </p:cNvSpPr>
              <p:nvPr/>
            </p:nvSpPr>
            <p:spPr bwMode="auto">
              <a:xfrm>
                <a:off x="1449" y="1354"/>
                <a:ext cx="19" cy="17"/>
              </a:xfrm>
              <a:custGeom>
                <a:avLst/>
                <a:gdLst>
                  <a:gd name="T0" fmla="*/ 19 w 19"/>
                  <a:gd name="T1" fmla="*/ 0 h 17"/>
                  <a:gd name="T2" fmla="*/ 17 w 19"/>
                  <a:gd name="T3" fmla="*/ 0 h 17"/>
                  <a:gd name="T4" fmla="*/ 0 w 19"/>
                  <a:gd name="T5" fmla="*/ 17 h 17"/>
                  <a:gd name="T6" fmla="*/ 0 w 19"/>
                  <a:gd name="T7" fmla="*/ 17 h 17"/>
                  <a:gd name="T8" fmla="*/ 19 w 19"/>
                  <a:gd name="T9" fmla="*/ 0 h 17"/>
                  <a:gd name="T10" fmla="*/ 19 w 19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7">
                    <a:moveTo>
                      <a:pt x="19" y="0"/>
                    </a:moveTo>
                    <a:lnTo>
                      <a:pt x="17" y="0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9" y="0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0" name="Freeform 805"/>
              <p:cNvSpPr>
                <a:spLocks noEditPoints="1"/>
              </p:cNvSpPr>
              <p:nvPr/>
            </p:nvSpPr>
            <p:spPr bwMode="auto">
              <a:xfrm>
                <a:off x="635" y="2617"/>
                <a:ext cx="1006" cy="1034"/>
              </a:xfrm>
              <a:custGeom>
                <a:avLst/>
                <a:gdLst>
                  <a:gd name="T0" fmla="*/ 629 w 640"/>
                  <a:gd name="T1" fmla="*/ 647 h 658"/>
                  <a:gd name="T2" fmla="*/ 639 w 640"/>
                  <a:gd name="T3" fmla="*/ 658 h 658"/>
                  <a:gd name="T4" fmla="*/ 630 w 640"/>
                  <a:gd name="T5" fmla="*/ 647 h 658"/>
                  <a:gd name="T6" fmla="*/ 526 w 640"/>
                  <a:gd name="T7" fmla="*/ 575 h 658"/>
                  <a:gd name="T8" fmla="*/ 542 w 640"/>
                  <a:gd name="T9" fmla="*/ 621 h 658"/>
                  <a:gd name="T10" fmla="*/ 543 w 640"/>
                  <a:gd name="T11" fmla="*/ 621 h 658"/>
                  <a:gd name="T12" fmla="*/ 527 w 640"/>
                  <a:gd name="T13" fmla="*/ 575 h 658"/>
                  <a:gd name="T14" fmla="*/ 536 w 640"/>
                  <a:gd name="T15" fmla="*/ 568 h 658"/>
                  <a:gd name="T16" fmla="*/ 424 w 640"/>
                  <a:gd name="T17" fmla="*/ 463 h 658"/>
                  <a:gd name="T18" fmla="*/ 440 w 640"/>
                  <a:gd name="T19" fmla="*/ 510 h 658"/>
                  <a:gd name="T20" fmla="*/ 441 w 640"/>
                  <a:gd name="T21" fmla="*/ 510 h 658"/>
                  <a:gd name="T22" fmla="*/ 425 w 640"/>
                  <a:gd name="T23" fmla="*/ 463 h 658"/>
                  <a:gd name="T24" fmla="*/ 435 w 640"/>
                  <a:gd name="T25" fmla="*/ 457 h 658"/>
                  <a:gd name="T26" fmla="*/ 318 w 640"/>
                  <a:gd name="T27" fmla="*/ 352 h 658"/>
                  <a:gd name="T28" fmla="*/ 337 w 640"/>
                  <a:gd name="T29" fmla="*/ 398 h 658"/>
                  <a:gd name="T30" fmla="*/ 337 w 640"/>
                  <a:gd name="T31" fmla="*/ 398 h 658"/>
                  <a:gd name="T32" fmla="*/ 319 w 640"/>
                  <a:gd name="T33" fmla="*/ 352 h 658"/>
                  <a:gd name="T34" fmla="*/ 332 w 640"/>
                  <a:gd name="T35" fmla="*/ 342 h 658"/>
                  <a:gd name="T36" fmla="*/ 216 w 640"/>
                  <a:gd name="T37" fmla="*/ 242 h 658"/>
                  <a:gd name="T38" fmla="*/ 236 w 640"/>
                  <a:gd name="T39" fmla="*/ 286 h 658"/>
                  <a:gd name="T40" fmla="*/ 237 w 640"/>
                  <a:gd name="T41" fmla="*/ 286 h 658"/>
                  <a:gd name="T42" fmla="*/ 217 w 640"/>
                  <a:gd name="T43" fmla="*/ 242 h 658"/>
                  <a:gd name="T44" fmla="*/ 230 w 640"/>
                  <a:gd name="T45" fmla="*/ 230 h 658"/>
                  <a:gd name="T46" fmla="*/ 112 w 640"/>
                  <a:gd name="T47" fmla="*/ 130 h 658"/>
                  <a:gd name="T48" fmla="*/ 133 w 640"/>
                  <a:gd name="T49" fmla="*/ 173 h 658"/>
                  <a:gd name="T50" fmla="*/ 134 w 640"/>
                  <a:gd name="T51" fmla="*/ 173 h 658"/>
                  <a:gd name="T52" fmla="*/ 113 w 640"/>
                  <a:gd name="T53" fmla="*/ 130 h 658"/>
                  <a:gd name="T54" fmla="*/ 127 w 640"/>
                  <a:gd name="T55" fmla="*/ 115 h 658"/>
                  <a:gd name="T56" fmla="*/ 8 w 640"/>
                  <a:gd name="T57" fmla="*/ 19 h 658"/>
                  <a:gd name="T58" fmla="*/ 31 w 640"/>
                  <a:gd name="T59" fmla="*/ 59 h 658"/>
                  <a:gd name="T60" fmla="*/ 31 w 640"/>
                  <a:gd name="T61" fmla="*/ 59 h 658"/>
                  <a:gd name="T62" fmla="*/ 9 w 640"/>
                  <a:gd name="T63" fmla="*/ 19 h 658"/>
                  <a:gd name="T64" fmla="*/ 23 w 640"/>
                  <a:gd name="T65" fmla="*/ 0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40" h="658">
                    <a:moveTo>
                      <a:pt x="630" y="647"/>
                    </a:moveTo>
                    <a:cubicBezTo>
                      <a:pt x="629" y="647"/>
                      <a:pt x="629" y="647"/>
                      <a:pt x="629" y="647"/>
                    </a:cubicBezTo>
                    <a:cubicBezTo>
                      <a:pt x="639" y="657"/>
                      <a:pt x="639" y="657"/>
                      <a:pt x="639" y="657"/>
                    </a:cubicBezTo>
                    <a:cubicBezTo>
                      <a:pt x="639" y="658"/>
                      <a:pt x="639" y="658"/>
                      <a:pt x="639" y="658"/>
                    </a:cubicBezTo>
                    <a:cubicBezTo>
                      <a:pt x="640" y="657"/>
                      <a:pt x="640" y="657"/>
                      <a:pt x="640" y="657"/>
                    </a:cubicBezTo>
                    <a:cubicBezTo>
                      <a:pt x="630" y="647"/>
                      <a:pt x="630" y="647"/>
                      <a:pt x="630" y="647"/>
                    </a:cubicBezTo>
                    <a:moveTo>
                      <a:pt x="536" y="568"/>
                    </a:moveTo>
                    <a:cubicBezTo>
                      <a:pt x="533" y="571"/>
                      <a:pt x="530" y="573"/>
                      <a:pt x="526" y="575"/>
                    </a:cubicBezTo>
                    <a:cubicBezTo>
                      <a:pt x="515" y="581"/>
                      <a:pt x="512" y="596"/>
                      <a:pt x="520" y="608"/>
                    </a:cubicBezTo>
                    <a:cubicBezTo>
                      <a:pt x="525" y="616"/>
                      <a:pt x="534" y="621"/>
                      <a:pt x="542" y="621"/>
                    </a:cubicBezTo>
                    <a:cubicBezTo>
                      <a:pt x="543" y="621"/>
                      <a:pt x="543" y="621"/>
                      <a:pt x="543" y="621"/>
                    </a:cubicBezTo>
                    <a:cubicBezTo>
                      <a:pt x="543" y="621"/>
                      <a:pt x="543" y="621"/>
                      <a:pt x="543" y="621"/>
                    </a:cubicBezTo>
                    <a:cubicBezTo>
                      <a:pt x="534" y="621"/>
                      <a:pt x="525" y="616"/>
                      <a:pt x="520" y="608"/>
                    </a:cubicBezTo>
                    <a:cubicBezTo>
                      <a:pt x="513" y="596"/>
                      <a:pt x="516" y="581"/>
                      <a:pt x="527" y="575"/>
                    </a:cubicBezTo>
                    <a:cubicBezTo>
                      <a:pt x="530" y="573"/>
                      <a:pt x="534" y="571"/>
                      <a:pt x="537" y="569"/>
                    </a:cubicBezTo>
                    <a:cubicBezTo>
                      <a:pt x="536" y="568"/>
                      <a:pt x="536" y="568"/>
                      <a:pt x="536" y="568"/>
                    </a:cubicBezTo>
                    <a:moveTo>
                      <a:pt x="435" y="457"/>
                    </a:moveTo>
                    <a:cubicBezTo>
                      <a:pt x="432" y="459"/>
                      <a:pt x="428" y="461"/>
                      <a:pt x="424" y="463"/>
                    </a:cubicBezTo>
                    <a:cubicBezTo>
                      <a:pt x="413" y="470"/>
                      <a:pt x="410" y="485"/>
                      <a:pt x="418" y="497"/>
                    </a:cubicBezTo>
                    <a:cubicBezTo>
                      <a:pt x="423" y="505"/>
                      <a:pt x="432" y="510"/>
                      <a:pt x="440" y="510"/>
                    </a:cubicBezTo>
                    <a:cubicBezTo>
                      <a:pt x="440" y="510"/>
                      <a:pt x="441" y="510"/>
                      <a:pt x="441" y="510"/>
                    </a:cubicBezTo>
                    <a:cubicBezTo>
                      <a:pt x="441" y="510"/>
                      <a:pt x="441" y="510"/>
                      <a:pt x="441" y="510"/>
                    </a:cubicBezTo>
                    <a:cubicBezTo>
                      <a:pt x="432" y="510"/>
                      <a:pt x="423" y="505"/>
                      <a:pt x="418" y="497"/>
                    </a:cubicBezTo>
                    <a:cubicBezTo>
                      <a:pt x="411" y="485"/>
                      <a:pt x="414" y="470"/>
                      <a:pt x="425" y="463"/>
                    </a:cubicBezTo>
                    <a:cubicBezTo>
                      <a:pt x="429" y="461"/>
                      <a:pt x="432" y="459"/>
                      <a:pt x="436" y="457"/>
                    </a:cubicBezTo>
                    <a:cubicBezTo>
                      <a:pt x="435" y="457"/>
                      <a:pt x="435" y="457"/>
                      <a:pt x="435" y="457"/>
                    </a:cubicBezTo>
                    <a:moveTo>
                      <a:pt x="332" y="342"/>
                    </a:moveTo>
                    <a:cubicBezTo>
                      <a:pt x="327" y="345"/>
                      <a:pt x="323" y="349"/>
                      <a:pt x="318" y="352"/>
                    </a:cubicBezTo>
                    <a:cubicBezTo>
                      <a:pt x="308" y="360"/>
                      <a:pt x="307" y="375"/>
                      <a:pt x="316" y="387"/>
                    </a:cubicBezTo>
                    <a:cubicBezTo>
                      <a:pt x="321" y="394"/>
                      <a:pt x="329" y="398"/>
                      <a:pt x="337" y="398"/>
                    </a:cubicBezTo>
                    <a:cubicBezTo>
                      <a:pt x="337" y="398"/>
                      <a:pt x="337" y="398"/>
                      <a:pt x="337" y="398"/>
                    </a:cubicBezTo>
                    <a:cubicBezTo>
                      <a:pt x="337" y="398"/>
                      <a:pt x="337" y="398"/>
                      <a:pt x="337" y="398"/>
                    </a:cubicBezTo>
                    <a:cubicBezTo>
                      <a:pt x="330" y="398"/>
                      <a:pt x="322" y="394"/>
                      <a:pt x="316" y="387"/>
                    </a:cubicBezTo>
                    <a:cubicBezTo>
                      <a:pt x="307" y="375"/>
                      <a:pt x="309" y="360"/>
                      <a:pt x="319" y="352"/>
                    </a:cubicBezTo>
                    <a:cubicBezTo>
                      <a:pt x="323" y="349"/>
                      <a:pt x="328" y="346"/>
                      <a:pt x="332" y="342"/>
                    </a:cubicBezTo>
                    <a:cubicBezTo>
                      <a:pt x="332" y="342"/>
                      <a:pt x="332" y="342"/>
                      <a:pt x="332" y="342"/>
                    </a:cubicBezTo>
                    <a:moveTo>
                      <a:pt x="230" y="230"/>
                    </a:moveTo>
                    <a:cubicBezTo>
                      <a:pt x="226" y="234"/>
                      <a:pt x="221" y="238"/>
                      <a:pt x="216" y="242"/>
                    </a:cubicBezTo>
                    <a:cubicBezTo>
                      <a:pt x="207" y="251"/>
                      <a:pt x="207" y="267"/>
                      <a:pt x="217" y="277"/>
                    </a:cubicBezTo>
                    <a:cubicBezTo>
                      <a:pt x="222" y="283"/>
                      <a:pt x="229" y="286"/>
                      <a:pt x="236" y="286"/>
                    </a:cubicBezTo>
                    <a:cubicBezTo>
                      <a:pt x="236" y="286"/>
                      <a:pt x="236" y="286"/>
                      <a:pt x="236" y="286"/>
                    </a:cubicBezTo>
                    <a:cubicBezTo>
                      <a:pt x="236" y="286"/>
                      <a:pt x="237" y="286"/>
                      <a:pt x="237" y="286"/>
                    </a:cubicBezTo>
                    <a:cubicBezTo>
                      <a:pt x="230" y="286"/>
                      <a:pt x="223" y="283"/>
                      <a:pt x="217" y="277"/>
                    </a:cubicBezTo>
                    <a:cubicBezTo>
                      <a:pt x="207" y="267"/>
                      <a:pt x="207" y="251"/>
                      <a:pt x="217" y="242"/>
                    </a:cubicBezTo>
                    <a:cubicBezTo>
                      <a:pt x="222" y="238"/>
                      <a:pt x="226" y="234"/>
                      <a:pt x="230" y="230"/>
                    </a:cubicBezTo>
                    <a:cubicBezTo>
                      <a:pt x="230" y="230"/>
                      <a:pt x="230" y="230"/>
                      <a:pt x="230" y="230"/>
                    </a:cubicBezTo>
                    <a:moveTo>
                      <a:pt x="127" y="115"/>
                    </a:moveTo>
                    <a:cubicBezTo>
                      <a:pt x="122" y="120"/>
                      <a:pt x="117" y="125"/>
                      <a:pt x="112" y="130"/>
                    </a:cubicBezTo>
                    <a:cubicBezTo>
                      <a:pt x="104" y="140"/>
                      <a:pt x="105" y="156"/>
                      <a:pt x="115" y="165"/>
                    </a:cubicBezTo>
                    <a:cubicBezTo>
                      <a:pt x="121" y="170"/>
                      <a:pt x="127" y="173"/>
                      <a:pt x="133" y="173"/>
                    </a:cubicBezTo>
                    <a:cubicBezTo>
                      <a:pt x="134" y="173"/>
                      <a:pt x="134" y="173"/>
                      <a:pt x="134" y="173"/>
                    </a:cubicBezTo>
                    <a:cubicBezTo>
                      <a:pt x="134" y="173"/>
                      <a:pt x="134" y="173"/>
                      <a:pt x="134" y="173"/>
                    </a:cubicBezTo>
                    <a:cubicBezTo>
                      <a:pt x="128" y="173"/>
                      <a:pt x="121" y="170"/>
                      <a:pt x="116" y="165"/>
                    </a:cubicBezTo>
                    <a:cubicBezTo>
                      <a:pt x="106" y="156"/>
                      <a:pt x="104" y="140"/>
                      <a:pt x="113" y="130"/>
                    </a:cubicBezTo>
                    <a:cubicBezTo>
                      <a:pt x="117" y="125"/>
                      <a:pt x="122" y="120"/>
                      <a:pt x="127" y="116"/>
                    </a:cubicBezTo>
                    <a:cubicBezTo>
                      <a:pt x="127" y="115"/>
                      <a:pt x="127" y="115"/>
                      <a:pt x="127" y="115"/>
                    </a:cubicBezTo>
                    <a:moveTo>
                      <a:pt x="23" y="0"/>
                    </a:moveTo>
                    <a:cubicBezTo>
                      <a:pt x="17" y="6"/>
                      <a:pt x="12" y="12"/>
                      <a:pt x="8" y="19"/>
                    </a:cubicBezTo>
                    <a:cubicBezTo>
                      <a:pt x="0" y="29"/>
                      <a:pt x="4" y="45"/>
                      <a:pt x="15" y="54"/>
                    </a:cubicBezTo>
                    <a:cubicBezTo>
                      <a:pt x="20" y="57"/>
                      <a:pt x="25" y="59"/>
                      <a:pt x="31" y="59"/>
                    </a:cubicBezTo>
                    <a:cubicBezTo>
                      <a:pt x="31" y="59"/>
                      <a:pt x="31" y="59"/>
                      <a:pt x="31" y="59"/>
                    </a:cubicBezTo>
                    <a:cubicBezTo>
                      <a:pt x="31" y="59"/>
                      <a:pt x="31" y="59"/>
                      <a:pt x="31" y="59"/>
                    </a:cubicBezTo>
                    <a:cubicBezTo>
                      <a:pt x="26" y="59"/>
                      <a:pt x="20" y="57"/>
                      <a:pt x="16" y="54"/>
                    </a:cubicBezTo>
                    <a:cubicBezTo>
                      <a:pt x="4" y="45"/>
                      <a:pt x="1" y="29"/>
                      <a:pt x="9" y="19"/>
                    </a:cubicBezTo>
                    <a:cubicBezTo>
                      <a:pt x="13" y="13"/>
                      <a:pt x="18" y="6"/>
                      <a:pt x="23" y="1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1" name="Freeform 806"/>
              <p:cNvSpPr>
                <a:spLocks/>
              </p:cNvSpPr>
              <p:nvPr/>
            </p:nvSpPr>
            <p:spPr bwMode="auto">
              <a:xfrm>
                <a:off x="637" y="2344"/>
                <a:ext cx="4" cy="1"/>
              </a:xfrm>
              <a:custGeom>
                <a:avLst/>
                <a:gdLst>
                  <a:gd name="T0" fmla="*/ 2 w 3"/>
                  <a:gd name="T1" fmla="*/ 0 h 1"/>
                  <a:gd name="T2" fmla="*/ 2 w 3"/>
                  <a:gd name="T3" fmla="*/ 0 h 1"/>
                  <a:gd name="T4" fmla="*/ 0 w 3"/>
                  <a:gd name="T5" fmla="*/ 1 h 1"/>
                  <a:gd name="T6" fmla="*/ 0 w 3"/>
                  <a:gd name="T7" fmla="*/ 1 h 1"/>
                  <a:gd name="T8" fmla="*/ 3 w 3"/>
                  <a:gd name="T9" fmla="*/ 0 h 1"/>
                  <a:gd name="T10" fmla="*/ 2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2" name="Freeform 807"/>
              <p:cNvSpPr>
                <a:spLocks noEditPoints="1"/>
              </p:cNvSpPr>
              <p:nvPr/>
            </p:nvSpPr>
            <p:spPr bwMode="auto">
              <a:xfrm>
                <a:off x="798" y="2520"/>
                <a:ext cx="806" cy="883"/>
              </a:xfrm>
              <a:custGeom>
                <a:avLst/>
                <a:gdLst>
                  <a:gd name="T0" fmla="*/ 512 w 513"/>
                  <a:gd name="T1" fmla="*/ 562 h 562"/>
                  <a:gd name="T2" fmla="*/ 512 w 513"/>
                  <a:gd name="T3" fmla="*/ 562 h 562"/>
                  <a:gd name="T4" fmla="*/ 512 w 513"/>
                  <a:gd name="T5" fmla="*/ 562 h 562"/>
                  <a:gd name="T6" fmla="*/ 513 w 513"/>
                  <a:gd name="T7" fmla="*/ 562 h 562"/>
                  <a:gd name="T8" fmla="*/ 512 w 513"/>
                  <a:gd name="T9" fmla="*/ 562 h 562"/>
                  <a:gd name="T10" fmla="*/ 410 w 513"/>
                  <a:gd name="T11" fmla="*/ 451 h 562"/>
                  <a:gd name="T12" fmla="*/ 410 w 513"/>
                  <a:gd name="T13" fmla="*/ 451 h 562"/>
                  <a:gd name="T14" fmla="*/ 408 w 513"/>
                  <a:gd name="T15" fmla="*/ 452 h 562"/>
                  <a:gd name="T16" fmla="*/ 408 w 513"/>
                  <a:gd name="T17" fmla="*/ 452 h 562"/>
                  <a:gd name="T18" fmla="*/ 408 w 513"/>
                  <a:gd name="T19" fmla="*/ 452 h 562"/>
                  <a:gd name="T20" fmla="*/ 411 w 513"/>
                  <a:gd name="T21" fmla="*/ 451 h 562"/>
                  <a:gd name="T22" fmla="*/ 410 w 513"/>
                  <a:gd name="T23" fmla="*/ 451 h 562"/>
                  <a:gd name="T24" fmla="*/ 306 w 513"/>
                  <a:gd name="T25" fmla="*/ 339 h 562"/>
                  <a:gd name="T26" fmla="*/ 306 w 513"/>
                  <a:gd name="T27" fmla="*/ 339 h 562"/>
                  <a:gd name="T28" fmla="*/ 306 w 513"/>
                  <a:gd name="T29" fmla="*/ 339 h 562"/>
                  <a:gd name="T30" fmla="*/ 306 w 513"/>
                  <a:gd name="T31" fmla="*/ 339 h 562"/>
                  <a:gd name="T32" fmla="*/ 307 w 513"/>
                  <a:gd name="T33" fmla="*/ 339 h 562"/>
                  <a:gd name="T34" fmla="*/ 306 w 513"/>
                  <a:gd name="T35" fmla="*/ 339 h 562"/>
                  <a:gd name="T36" fmla="*/ 206 w 513"/>
                  <a:gd name="T37" fmla="*/ 227 h 562"/>
                  <a:gd name="T38" fmla="*/ 206 w 513"/>
                  <a:gd name="T39" fmla="*/ 227 h 562"/>
                  <a:gd name="T40" fmla="*/ 202 w 513"/>
                  <a:gd name="T41" fmla="*/ 228 h 562"/>
                  <a:gd name="T42" fmla="*/ 202 w 513"/>
                  <a:gd name="T43" fmla="*/ 228 h 562"/>
                  <a:gd name="T44" fmla="*/ 206 w 513"/>
                  <a:gd name="T45" fmla="*/ 227 h 562"/>
                  <a:gd name="T46" fmla="*/ 206 w 513"/>
                  <a:gd name="T47" fmla="*/ 227 h 562"/>
                  <a:gd name="T48" fmla="*/ 103 w 513"/>
                  <a:gd name="T49" fmla="*/ 114 h 562"/>
                  <a:gd name="T50" fmla="*/ 103 w 513"/>
                  <a:gd name="T51" fmla="*/ 114 h 562"/>
                  <a:gd name="T52" fmla="*/ 101 w 513"/>
                  <a:gd name="T53" fmla="*/ 114 h 562"/>
                  <a:gd name="T54" fmla="*/ 101 w 513"/>
                  <a:gd name="T55" fmla="*/ 114 h 562"/>
                  <a:gd name="T56" fmla="*/ 104 w 513"/>
                  <a:gd name="T57" fmla="*/ 114 h 562"/>
                  <a:gd name="T58" fmla="*/ 103 w 513"/>
                  <a:gd name="T59" fmla="*/ 114 h 562"/>
                  <a:gd name="T60" fmla="*/ 1 w 513"/>
                  <a:gd name="T61" fmla="*/ 0 h 562"/>
                  <a:gd name="T62" fmla="*/ 0 w 513"/>
                  <a:gd name="T63" fmla="*/ 0 h 562"/>
                  <a:gd name="T64" fmla="*/ 0 w 513"/>
                  <a:gd name="T65" fmla="*/ 0 h 562"/>
                  <a:gd name="T66" fmla="*/ 0 w 513"/>
                  <a:gd name="T67" fmla="*/ 0 h 562"/>
                  <a:gd name="T68" fmla="*/ 1 w 513"/>
                  <a:gd name="T69" fmla="*/ 0 h 562"/>
                  <a:gd name="T70" fmla="*/ 1 w 513"/>
                  <a:gd name="T71" fmla="*/ 0 h 5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13" h="562">
                    <a:moveTo>
                      <a:pt x="512" y="562"/>
                    </a:moveTo>
                    <a:cubicBezTo>
                      <a:pt x="512" y="562"/>
                      <a:pt x="512" y="562"/>
                      <a:pt x="512" y="562"/>
                    </a:cubicBezTo>
                    <a:cubicBezTo>
                      <a:pt x="512" y="562"/>
                      <a:pt x="512" y="562"/>
                      <a:pt x="512" y="562"/>
                    </a:cubicBezTo>
                    <a:cubicBezTo>
                      <a:pt x="512" y="562"/>
                      <a:pt x="512" y="562"/>
                      <a:pt x="513" y="562"/>
                    </a:cubicBezTo>
                    <a:cubicBezTo>
                      <a:pt x="513" y="562"/>
                      <a:pt x="512" y="562"/>
                      <a:pt x="512" y="562"/>
                    </a:cubicBezTo>
                    <a:moveTo>
                      <a:pt x="410" y="451"/>
                    </a:moveTo>
                    <a:cubicBezTo>
                      <a:pt x="410" y="451"/>
                      <a:pt x="410" y="451"/>
                      <a:pt x="410" y="451"/>
                    </a:cubicBezTo>
                    <a:cubicBezTo>
                      <a:pt x="409" y="451"/>
                      <a:pt x="409" y="451"/>
                      <a:pt x="408" y="452"/>
                    </a:cubicBezTo>
                    <a:cubicBezTo>
                      <a:pt x="408" y="452"/>
                      <a:pt x="408" y="452"/>
                      <a:pt x="408" y="452"/>
                    </a:cubicBezTo>
                    <a:cubicBezTo>
                      <a:pt x="408" y="452"/>
                      <a:pt x="408" y="452"/>
                      <a:pt x="408" y="452"/>
                    </a:cubicBezTo>
                    <a:cubicBezTo>
                      <a:pt x="409" y="451"/>
                      <a:pt x="410" y="451"/>
                      <a:pt x="411" y="451"/>
                    </a:cubicBezTo>
                    <a:cubicBezTo>
                      <a:pt x="411" y="451"/>
                      <a:pt x="410" y="451"/>
                      <a:pt x="410" y="451"/>
                    </a:cubicBezTo>
                    <a:moveTo>
                      <a:pt x="306" y="339"/>
                    </a:moveTo>
                    <a:cubicBezTo>
                      <a:pt x="306" y="339"/>
                      <a:pt x="306" y="339"/>
                      <a:pt x="306" y="339"/>
                    </a:cubicBezTo>
                    <a:cubicBezTo>
                      <a:pt x="306" y="339"/>
                      <a:pt x="306" y="339"/>
                      <a:pt x="306" y="339"/>
                    </a:cubicBezTo>
                    <a:cubicBezTo>
                      <a:pt x="306" y="339"/>
                      <a:pt x="306" y="339"/>
                      <a:pt x="306" y="339"/>
                    </a:cubicBezTo>
                    <a:cubicBezTo>
                      <a:pt x="306" y="339"/>
                      <a:pt x="307" y="339"/>
                      <a:pt x="307" y="339"/>
                    </a:cubicBezTo>
                    <a:cubicBezTo>
                      <a:pt x="307" y="339"/>
                      <a:pt x="307" y="339"/>
                      <a:pt x="306" y="339"/>
                    </a:cubicBezTo>
                    <a:moveTo>
                      <a:pt x="206" y="227"/>
                    </a:moveTo>
                    <a:cubicBezTo>
                      <a:pt x="206" y="227"/>
                      <a:pt x="206" y="227"/>
                      <a:pt x="206" y="227"/>
                    </a:cubicBezTo>
                    <a:cubicBezTo>
                      <a:pt x="205" y="227"/>
                      <a:pt x="203" y="228"/>
                      <a:pt x="202" y="228"/>
                    </a:cubicBezTo>
                    <a:cubicBezTo>
                      <a:pt x="202" y="228"/>
                      <a:pt x="202" y="228"/>
                      <a:pt x="202" y="228"/>
                    </a:cubicBezTo>
                    <a:cubicBezTo>
                      <a:pt x="203" y="228"/>
                      <a:pt x="205" y="228"/>
                      <a:pt x="206" y="227"/>
                    </a:cubicBezTo>
                    <a:cubicBezTo>
                      <a:pt x="206" y="227"/>
                      <a:pt x="206" y="227"/>
                      <a:pt x="206" y="227"/>
                    </a:cubicBezTo>
                    <a:moveTo>
                      <a:pt x="103" y="114"/>
                    </a:moveTo>
                    <a:cubicBezTo>
                      <a:pt x="103" y="114"/>
                      <a:pt x="103" y="114"/>
                      <a:pt x="103" y="114"/>
                    </a:cubicBezTo>
                    <a:cubicBezTo>
                      <a:pt x="102" y="114"/>
                      <a:pt x="102" y="114"/>
                      <a:pt x="101" y="114"/>
                    </a:cubicBezTo>
                    <a:cubicBezTo>
                      <a:pt x="101" y="114"/>
                      <a:pt x="101" y="114"/>
                      <a:pt x="101" y="114"/>
                    </a:cubicBezTo>
                    <a:cubicBezTo>
                      <a:pt x="102" y="114"/>
                      <a:pt x="103" y="114"/>
                      <a:pt x="104" y="114"/>
                    </a:cubicBezTo>
                    <a:cubicBezTo>
                      <a:pt x="104" y="114"/>
                      <a:pt x="103" y="114"/>
                      <a:pt x="103" y="114"/>
                    </a:cubicBezTo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5A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63" name="Freeform 809"/>
            <p:cNvSpPr>
              <a:spLocks/>
            </p:cNvSpPr>
            <p:nvPr/>
          </p:nvSpPr>
          <p:spPr bwMode="auto">
            <a:xfrm>
              <a:off x="-100012" y="6299992"/>
              <a:ext cx="31750" cy="104775"/>
            </a:xfrm>
            <a:custGeom>
              <a:avLst/>
              <a:gdLst>
                <a:gd name="T0" fmla="*/ 13 w 13"/>
                <a:gd name="T1" fmla="*/ 0 h 42"/>
                <a:gd name="T2" fmla="*/ 7 w 13"/>
                <a:gd name="T3" fmla="*/ 8 h 42"/>
                <a:gd name="T4" fmla="*/ 13 w 13"/>
                <a:gd name="T5" fmla="*/ 42 h 42"/>
                <a:gd name="T6" fmla="*/ 13 w 13"/>
                <a:gd name="T7" fmla="*/ 41 h 42"/>
                <a:gd name="T8" fmla="*/ 8 w 13"/>
                <a:gd name="T9" fmla="*/ 8 h 42"/>
                <a:gd name="T10" fmla="*/ 13 w 13"/>
                <a:gd name="T11" fmla="*/ 1 h 42"/>
                <a:gd name="T12" fmla="*/ 13 w 13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42">
                  <a:moveTo>
                    <a:pt x="13" y="0"/>
                  </a:moveTo>
                  <a:cubicBezTo>
                    <a:pt x="11" y="3"/>
                    <a:pt x="9" y="5"/>
                    <a:pt x="7" y="8"/>
                  </a:cubicBezTo>
                  <a:cubicBezTo>
                    <a:pt x="0" y="18"/>
                    <a:pt x="3" y="33"/>
                    <a:pt x="13" y="42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3" y="32"/>
                    <a:pt x="1" y="18"/>
                    <a:pt x="8" y="8"/>
                  </a:cubicBezTo>
                  <a:cubicBezTo>
                    <a:pt x="10" y="6"/>
                    <a:pt x="11" y="3"/>
                    <a:pt x="13" y="1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D7D7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4" name="Freeform 810"/>
            <p:cNvSpPr>
              <a:spLocks noEditPoints="1"/>
            </p:cNvSpPr>
            <p:nvPr/>
          </p:nvSpPr>
          <p:spPr bwMode="auto">
            <a:xfrm>
              <a:off x="-68262" y="6276180"/>
              <a:ext cx="46038" cy="144463"/>
            </a:xfrm>
            <a:custGeom>
              <a:avLst/>
              <a:gdLst>
                <a:gd name="T0" fmla="*/ 0 w 18"/>
                <a:gd name="T1" fmla="*/ 51 h 58"/>
                <a:gd name="T2" fmla="*/ 0 w 18"/>
                <a:gd name="T3" fmla="*/ 52 h 58"/>
                <a:gd name="T4" fmla="*/ 1 w 18"/>
                <a:gd name="T5" fmla="*/ 53 h 58"/>
                <a:gd name="T6" fmla="*/ 17 w 18"/>
                <a:gd name="T7" fmla="*/ 58 h 58"/>
                <a:gd name="T8" fmla="*/ 17 w 18"/>
                <a:gd name="T9" fmla="*/ 58 h 58"/>
                <a:gd name="T10" fmla="*/ 18 w 18"/>
                <a:gd name="T11" fmla="*/ 58 h 58"/>
                <a:gd name="T12" fmla="*/ 2 w 18"/>
                <a:gd name="T13" fmla="*/ 53 h 58"/>
                <a:gd name="T14" fmla="*/ 0 w 18"/>
                <a:gd name="T15" fmla="*/ 51 h 58"/>
                <a:gd name="T16" fmla="*/ 9 w 18"/>
                <a:gd name="T17" fmla="*/ 0 h 58"/>
                <a:gd name="T18" fmla="*/ 0 w 18"/>
                <a:gd name="T19" fmla="*/ 10 h 58"/>
                <a:gd name="T20" fmla="*/ 0 w 18"/>
                <a:gd name="T21" fmla="*/ 11 h 58"/>
                <a:gd name="T22" fmla="*/ 9 w 18"/>
                <a:gd name="T23" fmla="*/ 0 h 58"/>
                <a:gd name="T24" fmla="*/ 9 w 18"/>
                <a:gd name="T2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58">
                  <a:moveTo>
                    <a:pt x="0" y="51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1" y="52"/>
                    <a:pt x="1" y="53"/>
                  </a:cubicBezTo>
                  <a:cubicBezTo>
                    <a:pt x="6" y="57"/>
                    <a:pt x="12" y="58"/>
                    <a:pt x="17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2" y="58"/>
                    <a:pt x="7" y="57"/>
                    <a:pt x="2" y="53"/>
                  </a:cubicBezTo>
                  <a:cubicBezTo>
                    <a:pt x="1" y="52"/>
                    <a:pt x="1" y="52"/>
                    <a:pt x="0" y="51"/>
                  </a:cubicBezTo>
                  <a:moveTo>
                    <a:pt x="9" y="0"/>
                  </a:moveTo>
                  <a:cubicBezTo>
                    <a:pt x="6" y="3"/>
                    <a:pt x="3" y="7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3" y="7"/>
                    <a:pt x="6" y="4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5" name="Freeform 811"/>
            <p:cNvSpPr>
              <a:spLocks/>
            </p:cNvSpPr>
            <p:nvPr/>
          </p:nvSpPr>
          <p:spPr bwMode="auto">
            <a:xfrm>
              <a:off x="1471613" y="4547392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1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6" name="Freeform 812"/>
            <p:cNvSpPr>
              <a:spLocks/>
            </p:cNvSpPr>
            <p:nvPr/>
          </p:nvSpPr>
          <p:spPr bwMode="auto">
            <a:xfrm>
              <a:off x="1471613" y="4547392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1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7" name="Freeform 813"/>
            <p:cNvSpPr>
              <a:spLocks/>
            </p:cNvSpPr>
            <p:nvPr/>
          </p:nvSpPr>
          <p:spPr bwMode="auto">
            <a:xfrm>
              <a:off x="1441450" y="4547392"/>
              <a:ext cx="30163" cy="26988"/>
            </a:xfrm>
            <a:custGeom>
              <a:avLst/>
              <a:gdLst>
                <a:gd name="T0" fmla="*/ 19 w 19"/>
                <a:gd name="T1" fmla="*/ 0 h 17"/>
                <a:gd name="T2" fmla="*/ 0 w 19"/>
                <a:gd name="T3" fmla="*/ 17 h 17"/>
                <a:gd name="T4" fmla="*/ 0 w 19"/>
                <a:gd name="T5" fmla="*/ 17 h 17"/>
                <a:gd name="T6" fmla="*/ 19 w 19"/>
                <a:gd name="T7" fmla="*/ 0 h 17"/>
                <a:gd name="T8" fmla="*/ 19 w 19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7">
                  <a:moveTo>
                    <a:pt x="19" y="0"/>
                  </a:moveTo>
                  <a:lnTo>
                    <a:pt x="0" y="17"/>
                  </a:lnTo>
                  <a:lnTo>
                    <a:pt x="0" y="17"/>
                  </a:lnTo>
                  <a:lnTo>
                    <a:pt x="19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BFBB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8" name="Freeform 814"/>
            <p:cNvSpPr>
              <a:spLocks/>
            </p:cNvSpPr>
            <p:nvPr/>
          </p:nvSpPr>
          <p:spPr bwMode="auto">
            <a:xfrm>
              <a:off x="1441450" y="4547392"/>
              <a:ext cx="30163" cy="26988"/>
            </a:xfrm>
            <a:custGeom>
              <a:avLst/>
              <a:gdLst>
                <a:gd name="T0" fmla="*/ 19 w 19"/>
                <a:gd name="T1" fmla="*/ 0 h 17"/>
                <a:gd name="T2" fmla="*/ 0 w 19"/>
                <a:gd name="T3" fmla="*/ 17 h 17"/>
                <a:gd name="T4" fmla="*/ 0 w 19"/>
                <a:gd name="T5" fmla="*/ 17 h 17"/>
                <a:gd name="T6" fmla="*/ 19 w 19"/>
                <a:gd name="T7" fmla="*/ 0 h 17"/>
                <a:gd name="T8" fmla="*/ 19 w 19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7">
                  <a:moveTo>
                    <a:pt x="19" y="0"/>
                  </a:moveTo>
                  <a:lnTo>
                    <a:pt x="0" y="17"/>
                  </a:lnTo>
                  <a:lnTo>
                    <a:pt x="0" y="17"/>
                  </a:lnTo>
                  <a:lnTo>
                    <a:pt x="19" y="0"/>
                  </a:lnTo>
                  <a:lnTo>
                    <a:pt x="1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9" name="Freeform 815"/>
            <p:cNvSpPr>
              <a:spLocks noEditPoints="1"/>
            </p:cNvSpPr>
            <p:nvPr/>
          </p:nvSpPr>
          <p:spPr bwMode="auto">
            <a:xfrm>
              <a:off x="152400" y="6555580"/>
              <a:ext cx="1593850" cy="1638300"/>
            </a:xfrm>
            <a:custGeom>
              <a:avLst/>
              <a:gdLst>
                <a:gd name="T0" fmla="*/ 629 w 639"/>
                <a:gd name="T1" fmla="*/ 646 h 657"/>
                <a:gd name="T2" fmla="*/ 639 w 639"/>
                <a:gd name="T3" fmla="*/ 657 h 657"/>
                <a:gd name="T4" fmla="*/ 629 w 639"/>
                <a:gd name="T5" fmla="*/ 645 h 657"/>
                <a:gd name="T6" fmla="*/ 526 w 639"/>
                <a:gd name="T7" fmla="*/ 574 h 657"/>
                <a:gd name="T8" fmla="*/ 542 w 639"/>
                <a:gd name="T9" fmla="*/ 620 h 657"/>
                <a:gd name="T10" fmla="*/ 543 w 639"/>
                <a:gd name="T11" fmla="*/ 620 h 657"/>
                <a:gd name="T12" fmla="*/ 527 w 639"/>
                <a:gd name="T13" fmla="*/ 574 h 657"/>
                <a:gd name="T14" fmla="*/ 536 w 639"/>
                <a:gd name="T15" fmla="*/ 568 h 657"/>
                <a:gd name="T16" fmla="*/ 424 w 639"/>
                <a:gd name="T17" fmla="*/ 462 h 657"/>
                <a:gd name="T18" fmla="*/ 440 w 639"/>
                <a:gd name="T19" fmla="*/ 509 h 657"/>
                <a:gd name="T20" fmla="*/ 441 w 639"/>
                <a:gd name="T21" fmla="*/ 509 h 657"/>
                <a:gd name="T22" fmla="*/ 425 w 639"/>
                <a:gd name="T23" fmla="*/ 462 h 657"/>
                <a:gd name="T24" fmla="*/ 435 w 639"/>
                <a:gd name="T25" fmla="*/ 456 h 657"/>
                <a:gd name="T26" fmla="*/ 318 w 639"/>
                <a:gd name="T27" fmla="*/ 351 h 657"/>
                <a:gd name="T28" fmla="*/ 336 w 639"/>
                <a:gd name="T29" fmla="*/ 397 h 657"/>
                <a:gd name="T30" fmla="*/ 337 w 639"/>
                <a:gd name="T31" fmla="*/ 397 h 657"/>
                <a:gd name="T32" fmla="*/ 319 w 639"/>
                <a:gd name="T33" fmla="*/ 351 h 657"/>
                <a:gd name="T34" fmla="*/ 331 w 639"/>
                <a:gd name="T35" fmla="*/ 341 h 657"/>
                <a:gd name="T36" fmla="*/ 216 w 639"/>
                <a:gd name="T37" fmla="*/ 241 h 657"/>
                <a:gd name="T38" fmla="*/ 236 w 639"/>
                <a:gd name="T39" fmla="*/ 285 h 657"/>
                <a:gd name="T40" fmla="*/ 236 w 639"/>
                <a:gd name="T41" fmla="*/ 285 h 657"/>
                <a:gd name="T42" fmla="*/ 216 w 639"/>
                <a:gd name="T43" fmla="*/ 241 h 657"/>
                <a:gd name="T44" fmla="*/ 229 w 639"/>
                <a:gd name="T45" fmla="*/ 229 h 657"/>
                <a:gd name="T46" fmla="*/ 112 w 639"/>
                <a:gd name="T47" fmla="*/ 129 h 657"/>
                <a:gd name="T48" fmla="*/ 133 w 639"/>
                <a:gd name="T49" fmla="*/ 172 h 657"/>
                <a:gd name="T50" fmla="*/ 134 w 639"/>
                <a:gd name="T51" fmla="*/ 172 h 657"/>
                <a:gd name="T52" fmla="*/ 113 w 639"/>
                <a:gd name="T53" fmla="*/ 129 h 657"/>
                <a:gd name="T54" fmla="*/ 126 w 639"/>
                <a:gd name="T55" fmla="*/ 115 h 657"/>
                <a:gd name="T56" fmla="*/ 8 w 639"/>
                <a:gd name="T57" fmla="*/ 18 h 657"/>
                <a:gd name="T58" fmla="*/ 30 w 639"/>
                <a:gd name="T59" fmla="*/ 58 h 657"/>
                <a:gd name="T60" fmla="*/ 31 w 639"/>
                <a:gd name="T61" fmla="*/ 58 h 657"/>
                <a:gd name="T62" fmla="*/ 8 w 639"/>
                <a:gd name="T63" fmla="*/ 18 h 657"/>
                <a:gd name="T64" fmla="*/ 22 w 639"/>
                <a:gd name="T65" fmla="*/ 0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39" h="657">
                  <a:moveTo>
                    <a:pt x="629" y="645"/>
                  </a:moveTo>
                  <a:cubicBezTo>
                    <a:pt x="629" y="646"/>
                    <a:pt x="629" y="646"/>
                    <a:pt x="629" y="646"/>
                  </a:cubicBezTo>
                  <a:cubicBezTo>
                    <a:pt x="639" y="656"/>
                    <a:pt x="639" y="656"/>
                    <a:pt x="639" y="656"/>
                  </a:cubicBezTo>
                  <a:cubicBezTo>
                    <a:pt x="639" y="657"/>
                    <a:pt x="639" y="657"/>
                    <a:pt x="639" y="657"/>
                  </a:cubicBezTo>
                  <a:cubicBezTo>
                    <a:pt x="639" y="656"/>
                    <a:pt x="639" y="656"/>
                    <a:pt x="639" y="656"/>
                  </a:cubicBezTo>
                  <a:cubicBezTo>
                    <a:pt x="629" y="645"/>
                    <a:pt x="629" y="645"/>
                    <a:pt x="629" y="645"/>
                  </a:cubicBezTo>
                  <a:moveTo>
                    <a:pt x="536" y="568"/>
                  </a:moveTo>
                  <a:cubicBezTo>
                    <a:pt x="533" y="570"/>
                    <a:pt x="529" y="572"/>
                    <a:pt x="526" y="574"/>
                  </a:cubicBezTo>
                  <a:cubicBezTo>
                    <a:pt x="515" y="580"/>
                    <a:pt x="512" y="595"/>
                    <a:pt x="519" y="607"/>
                  </a:cubicBezTo>
                  <a:cubicBezTo>
                    <a:pt x="524" y="615"/>
                    <a:pt x="533" y="620"/>
                    <a:pt x="542" y="620"/>
                  </a:cubicBezTo>
                  <a:cubicBezTo>
                    <a:pt x="542" y="620"/>
                    <a:pt x="542" y="620"/>
                    <a:pt x="542" y="620"/>
                  </a:cubicBezTo>
                  <a:cubicBezTo>
                    <a:pt x="542" y="620"/>
                    <a:pt x="543" y="620"/>
                    <a:pt x="543" y="620"/>
                  </a:cubicBezTo>
                  <a:cubicBezTo>
                    <a:pt x="534" y="620"/>
                    <a:pt x="525" y="615"/>
                    <a:pt x="520" y="607"/>
                  </a:cubicBezTo>
                  <a:cubicBezTo>
                    <a:pt x="512" y="595"/>
                    <a:pt x="515" y="580"/>
                    <a:pt x="527" y="574"/>
                  </a:cubicBezTo>
                  <a:cubicBezTo>
                    <a:pt x="530" y="572"/>
                    <a:pt x="533" y="570"/>
                    <a:pt x="536" y="568"/>
                  </a:cubicBezTo>
                  <a:cubicBezTo>
                    <a:pt x="536" y="568"/>
                    <a:pt x="536" y="568"/>
                    <a:pt x="536" y="568"/>
                  </a:cubicBezTo>
                  <a:moveTo>
                    <a:pt x="435" y="456"/>
                  </a:moveTo>
                  <a:cubicBezTo>
                    <a:pt x="431" y="458"/>
                    <a:pt x="428" y="460"/>
                    <a:pt x="424" y="462"/>
                  </a:cubicBezTo>
                  <a:cubicBezTo>
                    <a:pt x="413" y="469"/>
                    <a:pt x="410" y="484"/>
                    <a:pt x="417" y="496"/>
                  </a:cubicBezTo>
                  <a:cubicBezTo>
                    <a:pt x="422" y="504"/>
                    <a:pt x="431" y="509"/>
                    <a:pt x="440" y="509"/>
                  </a:cubicBezTo>
                  <a:cubicBezTo>
                    <a:pt x="440" y="509"/>
                    <a:pt x="440" y="509"/>
                    <a:pt x="440" y="509"/>
                  </a:cubicBezTo>
                  <a:cubicBezTo>
                    <a:pt x="440" y="509"/>
                    <a:pt x="440" y="509"/>
                    <a:pt x="441" y="509"/>
                  </a:cubicBezTo>
                  <a:cubicBezTo>
                    <a:pt x="432" y="509"/>
                    <a:pt x="423" y="504"/>
                    <a:pt x="418" y="496"/>
                  </a:cubicBezTo>
                  <a:cubicBezTo>
                    <a:pt x="410" y="484"/>
                    <a:pt x="413" y="469"/>
                    <a:pt x="425" y="462"/>
                  </a:cubicBezTo>
                  <a:cubicBezTo>
                    <a:pt x="428" y="461"/>
                    <a:pt x="431" y="458"/>
                    <a:pt x="435" y="456"/>
                  </a:cubicBezTo>
                  <a:cubicBezTo>
                    <a:pt x="435" y="456"/>
                    <a:pt x="435" y="456"/>
                    <a:pt x="435" y="456"/>
                  </a:cubicBezTo>
                  <a:moveTo>
                    <a:pt x="331" y="341"/>
                  </a:moveTo>
                  <a:cubicBezTo>
                    <a:pt x="327" y="345"/>
                    <a:pt x="322" y="348"/>
                    <a:pt x="318" y="351"/>
                  </a:cubicBezTo>
                  <a:cubicBezTo>
                    <a:pt x="308" y="359"/>
                    <a:pt x="306" y="374"/>
                    <a:pt x="315" y="386"/>
                  </a:cubicBezTo>
                  <a:cubicBezTo>
                    <a:pt x="321" y="393"/>
                    <a:pt x="329" y="397"/>
                    <a:pt x="336" y="397"/>
                  </a:cubicBezTo>
                  <a:cubicBezTo>
                    <a:pt x="336" y="397"/>
                    <a:pt x="336" y="397"/>
                    <a:pt x="337" y="397"/>
                  </a:cubicBezTo>
                  <a:cubicBezTo>
                    <a:pt x="337" y="397"/>
                    <a:pt x="337" y="397"/>
                    <a:pt x="337" y="397"/>
                  </a:cubicBezTo>
                  <a:cubicBezTo>
                    <a:pt x="329" y="397"/>
                    <a:pt x="321" y="393"/>
                    <a:pt x="316" y="386"/>
                  </a:cubicBezTo>
                  <a:cubicBezTo>
                    <a:pt x="307" y="374"/>
                    <a:pt x="308" y="359"/>
                    <a:pt x="319" y="351"/>
                  </a:cubicBezTo>
                  <a:cubicBezTo>
                    <a:pt x="323" y="348"/>
                    <a:pt x="327" y="345"/>
                    <a:pt x="331" y="341"/>
                  </a:cubicBezTo>
                  <a:cubicBezTo>
                    <a:pt x="331" y="341"/>
                    <a:pt x="331" y="341"/>
                    <a:pt x="331" y="341"/>
                  </a:cubicBezTo>
                  <a:moveTo>
                    <a:pt x="229" y="229"/>
                  </a:moveTo>
                  <a:cubicBezTo>
                    <a:pt x="225" y="233"/>
                    <a:pt x="221" y="237"/>
                    <a:pt x="216" y="241"/>
                  </a:cubicBezTo>
                  <a:cubicBezTo>
                    <a:pt x="206" y="250"/>
                    <a:pt x="206" y="266"/>
                    <a:pt x="216" y="276"/>
                  </a:cubicBezTo>
                  <a:cubicBezTo>
                    <a:pt x="222" y="282"/>
                    <a:pt x="229" y="285"/>
                    <a:pt x="236" y="285"/>
                  </a:cubicBezTo>
                  <a:cubicBezTo>
                    <a:pt x="236" y="285"/>
                    <a:pt x="236" y="285"/>
                    <a:pt x="236" y="285"/>
                  </a:cubicBezTo>
                  <a:cubicBezTo>
                    <a:pt x="236" y="285"/>
                    <a:pt x="236" y="285"/>
                    <a:pt x="236" y="285"/>
                  </a:cubicBezTo>
                  <a:cubicBezTo>
                    <a:pt x="229" y="285"/>
                    <a:pt x="222" y="282"/>
                    <a:pt x="217" y="276"/>
                  </a:cubicBezTo>
                  <a:cubicBezTo>
                    <a:pt x="207" y="266"/>
                    <a:pt x="207" y="250"/>
                    <a:pt x="216" y="241"/>
                  </a:cubicBezTo>
                  <a:cubicBezTo>
                    <a:pt x="221" y="237"/>
                    <a:pt x="226" y="233"/>
                    <a:pt x="230" y="229"/>
                  </a:cubicBezTo>
                  <a:cubicBezTo>
                    <a:pt x="229" y="229"/>
                    <a:pt x="229" y="229"/>
                    <a:pt x="229" y="229"/>
                  </a:cubicBezTo>
                  <a:moveTo>
                    <a:pt x="126" y="115"/>
                  </a:moveTo>
                  <a:cubicBezTo>
                    <a:pt x="121" y="119"/>
                    <a:pt x="116" y="124"/>
                    <a:pt x="112" y="129"/>
                  </a:cubicBezTo>
                  <a:cubicBezTo>
                    <a:pt x="103" y="139"/>
                    <a:pt x="105" y="155"/>
                    <a:pt x="115" y="164"/>
                  </a:cubicBezTo>
                  <a:cubicBezTo>
                    <a:pt x="120" y="169"/>
                    <a:pt x="127" y="172"/>
                    <a:pt x="133" y="172"/>
                  </a:cubicBezTo>
                  <a:cubicBezTo>
                    <a:pt x="133" y="172"/>
                    <a:pt x="133" y="172"/>
                    <a:pt x="133" y="172"/>
                  </a:cubicBezTo>
                  <a:cubicBezTo>
                    <a:pt x="133" y="172"/>
                    <a:pt x="134" y="172"/>
                    <a:pt x="134" y="172"/>
                  </a:cubicBezTo>
                  <a:cubicBezTo>
                    <a:pt x="127" y="172"/>
                    <a:pt x="121" y="169"/>
                    <a:pt x="116" y="164"/>
                  </a:cubicBezTo>
                  <a:cubicBezTo>
                    <a:pt x="105" y="155"/>
                    <a:pt x="104" y="139"/>
                    <a:pt x="113" y="129"/>
                  </a:cubicBezTo>
                  <a:cubicBezTo>
                    <a:pt x="117" y="124"/>
                    <a:pt x="122" y="120"/>
                    <a:pt x="126" y="115"/>
                  </a:cubicBezTo>
                  <a:cubicBezTo>
                    <a:pt x="126" y="115"/>
                    <a:pt x="126" y="115"/>
                    <a:pt x="126" y="115"/>
                  </a:cubicBezTo>
                  <a:moveTo>
                    <a:pt x="22" y="0"/>
                  </a:moveTo>
                  <a:cubicBezTo>
                    <a:pt x="17" y="5"/>
                    <a:pt x="12" y="12"/>
                    <a:pt x="8" y="18"/>
                  </a:cubicBezTo>
                  <a:cubicBezTo>
                    <a:pt x="0" y="28"/>
                    <a:pt x="3" y="44"/>
                    <a:pt x="15" y="53"/>
                  </a:cubicBezTo>
                  <a:cubicBezTo>
                    <a:pt x="19" y="56"/>
                    <a:pt x="25" y="58"/>
                    <a:pt x="30" y="58"/>
                  </a:cubicBezTo>
                  <a:cubicBezTo>
                    <a:pt x="30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26" y="58"/>
                    <a:pt x="20" y="56"/>
                    <a:pt x="15" y="53"/>
                  </a:cubicBezTo>
                  <a:cubicBezTo>
                    <a:pt x="4" y="44"/>
                    <a:pt x="1" y="28"/>
                    <a:pt x="8" y="18"/>
                  </a:cubicBezTo>
                  <a:cubicBezTo>
                    <a:pt x="12" y="12"/>
                    <a:pt x="17" y="6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0" name="Freeform 816"/>
            <p:cNvSpPr>
              <a:spLocks/>
            </p:cNvSpPr>
            <p:nvPr/>
          </p:nvSpPr>
          <p:spPr bwMode="auto">
            <a:xfrm>
              <a:off x="152400" y="6119017"/>
              <a:ext cx="6350" cy="1588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0 h 1"/>
                <a:gd name="T4" fmla="*/ 0 w 3"/>
                <a:gd name="T5" fmla="*/ 1 h 1"/>
                <a:gd name="T6" fmla="*/ 0 w 3"/>
                <a:gd name="T7" fmla="*/ 1 h 1"/>
                <a:gd name="T8" fmla="*/ 3 w 3"/>
                <a:gd name="T9" fmla="*/ 0 h 1"/>
                <a:gd name="T10" fmla="*/ 3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1" name="Freeform 817"/>
            <p:cNvSpPr>
              <a:spLocks/>
            </p:cNvSpPr>
            <p:nvPr/>
          </p:nvSpPr>
          <p:spPr bwMode="auto">
            <a:xfrm>
              <a:off x="407988" y="6398417"/>
              <a:ext cx="6350" cy="0"/>
            </a:xfrm>
            <a:custGeom>
              <a:avLst/>
              <a:gdLst>
                <a:gd name="T0" fmla="*/ 1 w 2"/>
                <a:gd name="T1" fmla="*/ 1 w 2"/>
                <a:gd name="T2" fmla="*/ 0 w 2"/>
                <a:gd name="T3" fmla="*/ 0 w 2"/>
                <a:gd name="T4" fmla="*/ 2 w 2"/>
                <a:gd name="T5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2" name="Freeform 818"/>
            <p:cNvSpPr>
              <a:spLocks noEditPoints="1"/>
            </p:cNvSpPr>
            <p:nvPr/>
          </p:nvSpPr>
          <p:spPr bwMode="auto">
            <a:xfrm>
              <a:off x="660400" y="6682580"/>
              <a:ext cx="1027113" cy="1117600"/>
            </a:xfrm>
            <a:custGeom>
              <a:avLst/>
              <a:gdLst>
                <a:gd name="T0" fmla="*/ 412 w 412"/>
                <a:gd name="T1" fmla="*/ 448 h 448"/>
                <a:gd name="T2" fmla="*/ 412 w 412"/>
                <a:gd name="T3" fmla="*/ 448 h 448"/>
                <a:gd name="T4" fmla="*/ 411 w 412"/>
                <a:gd name="T5" fmla="*/ 448 h 448"/>
                <a:gd name="T6" fmla="*/ 411 w 412"/>
                <a:gd name="T7" fmla="*/ 448 h 448"/>
                <a:gd name="T8" fmla="*/ 412 w 412"/>
                <a:gd name="T9" fmla="*/ 448 h 448"/>
                <a:gd name="T10" fmla="*/ 412 w 412"/>
                <a:gd name="T11" fmla="*/ 448 h 448"/>
                <a:gd name="T12" fmla="*/ 310 w 412"/>
                <a:gd name="T13" fmla="*/ 337 h 448"/>
                <a:gd name="T14" fmla="*/ 310 w 412"/>
                <a:gd name="T15" fmla="*/ 337 h 448"/>
                <a:gd name="T16" fmla="*/ 307 w 412"/>
                <a:gd name="T17" fmla="*/ 338 h 448"/>
                <a:gd name="T18" fmla="*/ 307 w 412"/>
                <a:gd name="T19" fmla="*/ 338 h 448"/>
                <a:gd name="T20" fmla="*/ 310 w 412"/>
                <a:gd name="T21" fmla="*/ 337 h 448"/>
                <a:gd name="T22" fmla="*/ 310 w 412"/>
                <a:gd name="T23" fmla="*/ 337 h 448"/>
                <a:gd name="T24" fmla="*/ 206 w 412"/>
                <a:gd name="T25" fmla="*/ 225 h 448"/>
                <a:gd name="T26" fmla="*/ 206 w 412"/>
                <a:gd name="T27" fmla="*/ 225 h 448"/>
                <a:gd name="T28" fmla="*/ 205 w 412"/>
                <a:gd name="T29" fmla="*/ 225 h 448"/>
                <a:gd name="T30" fmla="*/ 205 w 412"/>
                <a:gd name="T31" fmla="*/ 225 h 448"/>
                <a:gd name="T32" fmla="*/ 206 w 412"/>
                <a:gd name="T33" fmla="*/ 225 h 448"/>
                <a:gd name="T34" fmla="*/ 206 w 412"/>
                <a:gd name="T35" fmla="*/ 225 h 448"/>
                <a:gd name="T36" fmla="*/ 106 w 412"/>
                <a:gd name="T37" fmla="*/ 113 h 448"/>
                <a:gd name="T38" fmla="*/ 105 w 412"/>
                <a:gd name="T39" fmla="*/ 113 h 448"/>
                <a:gd name="T40" fmla="*/ 101 w 412"/>
                <a:gd name="T41" fmla="*/ 114 h 448"/>
                <a:gd name="T42" fmla="*/ 101 w 412"/>
                <a:gd name="T43" fmla="*/ 114 h 448"/>
                <a:gd name="T44" fmla="*/ 106 w 412"/>
                <a:gd name="T45" fmla="*/ 113 h 448"/>
                <a:gd name="T46" fmla="*/ 106 w 412"/>
                <a:gd name="T47" fmla="*/ 113 h 448"/>
                <a:gd name="T48" fmla="*/ 3 w 412"/>
                <a:gd name="T49" fmla="*/ 0 h 448"/>
                <a:gd name="T50" fmla="*/ 3 w 412"/>
                <a:gd name="T51" fmla="*/ 0 h 448"/>
                <a:gd name="T52" fmla="*/ 0 w 412"/>
                <a:gd name="T53" fmla="*/ 0 h 448"/>
                <a:gd name="T54" fmla="*/ 0 w 412"/>
                <a:gd name="T55" fmla="*/ 0 h 448"/>
                <a:gd name="T56" fmla="*/ 3 w 412"/>
                <a:gd name="T57" fmla="*/ 0 h 448"/>
                <a:gd name="T58" fmla="*/ 3 w 412"/>
                <a:gd name="T59" fmla="*/ 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12" h="448">
                  <a:moveTo>
                    <a:pt x="412" y="448"/>
                  </a:moveTo>
                  <a:cubicBezTo>
                    <a:pt x="412" y="448"/>
                    <a:pt x="412" y="448"/>
                    <a:pt x="412" y="448"/>
                  </a:cubicBezTo>
                  <a:cubicBezTo>
                    <a:pt x="411" y="448"/>
                    <a:pt x="411" y="448"/>
                    <a:pt x="411" y="448"/>
                  </a:cubicBezTo>
                  <a:cubicBezTo>
                    <a:pt x="411" y="448"/>
                    <a:pt x="411" y="448"/>
                    <a:pt x="411" y="448"/>
                  </a:cubicBezTo>
                  <a:cubicBezTo>
                    <a:pt x="411" y="448"/>
                    <a:pt x="412" y="448"/>
                    <a:pt x="412" y="448"/>
                  </a:cubicBezTo>
                  <a:cubicBezTo>
                    <a:pt x="412" y="448"/>
                    <a:pt x="412" y="448"/>
                    <a:pt x="412" y="448"/>
                  </a:cubicBezTo>
                  <a:moveTo>
                    <a:pt x="310" y="337"/>
                  </a:moveTo>
                  <a:cubicBezTo>
                    <a:pt x="310" y="337"/>
                    <a:pt x="310" y="337"/>
                    <a:pt x="310" y="337"/>
                  </a:cubicBezTo>
                  <a:cubicBezTo>
                    <a:pt x="309" y="337"/>
                    <a:pt x="308" y="337"/>
                    <a:pt x="307" y="338"/>
                  </a:cubicBezTo>
                  <a:cubicBezTo>
                    <a:pt x="307" y="338"/>
                    <a:pt x="307" y="338"/>
                    <a:pt x="307" y="338"/>
                  </a:cubicBezTo>
                  <a:cubicBezTo>
                    <a:pt x="308" y="338"/>
                    <a:pt x="309" y="337"/>
                    <a:pt x="310" y="337"/>
                  </a:cubicBezTo>
                  <a:cubicBezTo>
                    <a:pt x="310" y="337"/>
                    <a:pt x="310" y="337"/>
                    <a:pt x="310" y="337"/>
                  </a:cubicBezTo>
                  <a:moveTo>
                    <a:pt x="206" y="225"/>
                  </a:moveTo>
                  <a:cubicBezTo>
                    <a:pt x="206" y="225"/>
                    <a:pt x="206" y="225"/>
                    <a:pt x="206" y="225"/>
                  </a:cubicBezTo>
                  <a:cubicBezTo>
                    <a:pt x="206" y="225"/>
                    <a:pt x="205" y="225"/>
                    <a:pt x="205" y="225"/>
                  </a:cubicBezTo>
                  <a:cubicBezTo>
                    <a:pt x="205" y="225"/>
                    <a:pt x="205" y="225"/>
                    <a:pt x="205" y="225"/>
                  </a:cubicBezTo>
                  <a:cubicBezTo>
                    <a:pt x="205" y="225"/>
                    <a:pt x="206" y="225"/>
                    <a:pt x="206" y="225"/>
                  </a:cubicBezTo>
                  <a:cubicBezTo>
                    <a:pt x="206" y="225"/>
                    <a:pt x="206" y="225"/>
                    <a:pt x="206" y="225"/>
                  </a:cubicBezTo>
                  <a:moveTo>
                    <a:pt x="106" y="113"/>
                  </a:moveTo>
                  <a:cubicBezTo>
                    <a:pt x="106" y="113"/>
                    <a:pt x="105" y="113"/>
                    <a:pt x="105" y="113"/>
                  </a:cubicBezTo>
                  <a:cubicBezTo>
                    <a:pt x="104" y="114"/>
                    <a:pt x="102" y="114"/>
                    <a:pt x="101" y="114"/>
                  </a:cubicBezTo>
                  <a:cubicBezTo>
                    <a:pt x="101" y="114"/>
                    <a:pt x="101" y="114"/>
                    <a:pt x="101" y="114"/>
                  </a:cubicBezTo>
                  <a:cubicBezTo>
                    <a:pt x="103" y="114"/>
                    <a:pt x="104" y="114"/>
                    <a:pt x="106" y="113"/>
                  </a:cubicBezTo>
                  <a:cubicBezTo>
                    <a:pt x="106" y="113"/>
                    <a:pt x="106" y="113"/>
                    <a:pt x="106" y="113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3" name="Freeform 819"/>
            <p:cNvSpPr>
              <a:spLocks/>
            </p:cNvSpPr>
            <p:nvPr/>
          </p:nvSpPr>
          <p:spPr bwMode="auto">
            <a:xfrm>
              <a:off x="-96837" y="6303167"/>
              <a:ext cx="28575" cy="100013"/>
            </a:xfrm>
            <a:custGeom>
              <a:avLst/>
              <a:gdLst>
                <a:gd name="T0" fmla="*/ 12 w 12"/>
                <a:gd name="T1" fmla="*/ 0 h 40"/>
                <a:gd name="T2" fmla="*/ 7 w 12"/>
                <a:gd name="T3" fmla="*/ 7 h 40"/>
                <a:gd name="T4" fmla="*/ 12 w 12"/>
                <a:gd name="T5" fmla="*/ 40 h 40"/>
                <a:gd name="T6" fmla="*/ 12 w 12"/>
                <a:gd name="T7" fmla="*/ 40 h 40"/>
                <a:gd name="T8" fmla="*/ 8 w 12"/>
                <a:gd name="T9" fmla="*/ 7 h 40"/>
                <a:gd name="T10" fmla="*/ 12 w 12"/>
                <a:gd name="T11" fmla="*/ 1 h 40"/>
                <a:gd name="T12" fmla="*/ 12 w 12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40">
                  <a:moveTo>
                    <a:pt x="12" y="0"/>
                  </a:moveTo>
                  <a:cubicBezTo>
                    <a:pt x="10" y="2"/>
                    <a:pt x="9" y="5"/>
                    <a:pt x="7" y="7"/>
                  </a:cubicBezTo>
                  <a:cubicBezTo>
                    <a:pt x="0" y="17"/>
                    <a:pt x="2" y="31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3" y="31"/>
                    <a:pt x="1" y="17"/>
                    <a:pt x="8" y="7"/>
                  </a:cubicBezTo>
                  <a:cubicBezTo>
                    <a:pt x="9" y="5"/>
                    <a:pt x="10" y="3"/>
                    <a:pt x="12" y="1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D7D7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4" name="Freeform 820"/>
            <p:cNvSpPr>
              <a:spLocks noEditPoints="1"/>
            </p:cNvSpPr>
            <p:nvPr/>
          </p:nvSpPr>
          <p:spPr bwMode="auto">
            <a:xfrm>
              <a:off x="-68262" y="6276180"/>
              <a:ext cx="46038" cy="144463"/>
            </a:xfrm>
            <a:custGeom>
              <a:avLst/>
              <a:gdLst>
                <a:gd name="T0" fmla="*/ 0 w 18"/>
                <a:gd name="T1" fmla="*/ 51 h 58"/>
                <a:gd name="T2" fmla="*/ 0 w 18"/>
                <a:gd name="T3" fmla="*/ 51 h 58"/>
                <a:gd name="T4" fmla="*/ 2 w 18"/>
                <a:gd name="T5" fmla="*/ 53 h 58"/>
                <a:gd name="T6" fmla="*/ 18 w 18"/>
                <a:gd name="T7" fmla="*/ 58 h 58"/>
                <a:gd name="T8" fmla="*/ 18 w 18"/>
                <a:gd name="T9" fmla="*/ 58 h 58"/>
                <a:gd name="T10" fmla="*/ 18 w 18"/>
                <a:gd name="T11" fmla="*/ 58 h 58"/>
                <a:gd name="T12" fmla="*/ 3 w 18"/>
                <a:gd name="T13" fmla="*/ 53 h 58"/>
                <a:gd name="T14" fmla="*/ 0 w 18"/>
                <a:gd name="T15" fmla="*/ 51 h 58"/>
                <a:gd name="T16" fmla="*/ 9 w 18"/>
                <a:gd name="T17" fmla="*/ 0 h 58"/>
                <a:gd name="T18" fmla="*/ 0 w 18"/>
                <a:gd name="T19" fmla="*/ 11 h 58"/>
                <a:gd name="T20" fmla="*/ 0 w 18"/>
                <a:gd name="T21" fmla="*/ 12 h 58"/>
                <a:gd name="T22" fmla="*/ 10 w 18"/>
                <a:gd name="T23" fmla="*/ 0 h 58"/>
                <a:gd name="T24" fmla="*/ 9 w 18"/>
                <a:gd name="T2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58">
                  <a:moveTo>
                    <a:pt x="0" y="51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1" y="52"/>
                    <a:pt x="1" y="52"/>
                    <a:pt x="2" y="53"/>
                  </a:cubicBezTo>
                  <a:cubicBezTo>
                    <a:pt x="7" y="57"/>
                    <a:pt x="12" y="58"/>
                    <a:pt x="18" y="5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3" y="58"/>
                    <a:pt x="7" y="57"/>
                    <a:pt x="3" y="53"/>
                  </a:cubicBezTo>
                  <a:cubicBezTo>
                    <a:pt x="2" y="52"/>
                    <a:pt x="1" y="51"/>
                    <a:pt x="0" y="51"/>
                  </a:cubicBezTo>
                  <a:moveTo>
                    <a:pt x="9" y="0"/>
                  </a:moveTo>
                  <a:cubicBezTo>
                    <a:pt x="6" y="4"/>
                    <a:pt x="3" y="7"/>
                    <a:pt x="0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3" y="8"/>
                    <a:pt x="6" y="4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5" name="Freeform 821"/>
            <p:cNvSpPr>
              <a:spLocks/>
            </p:cNvSpPr>
            <p:nvPr/>
          </p:nvSpPr>
          <p:spPr bwMode="auto">
            <a:xfrm>
              <a:off x="1471613" y="4547392"/>
              <a:ext cx="1588" cy="158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0 h 1"/>
                <a:gd name="T10" fmla="*/ 1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6" name="Freeform 822"/>
            <p:cNvSpPr>
              <a:spLocks/>
            </p:cNvSpPr>
            <p:nvPr/>
          </p:nvSpPr>
          <p:spPr bwMode="auto">
            <a:xfrm>
              <a:off x="1471613" y="4547392"/>
              <a:ext cx="1588" cy="158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0 h 1"/>
                <a:gd name="T10" fmla="*/ 1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7" name="Freeform 823"/>
            <p:cNvSpPr>
              <a:spLocks/>
            </p:cNvSpPr>
            <p:nvPr/>
          </p:nvSpPr>
          <p:spPr bwMode="auto">
            <a:xfrm>
              <a:off x="1441450" y="4547392"/>
              <a:ext cx="31750" cy="30163"/>
            </a:xfrm>
            <a:custGeom>
              <a:avLst/>
              <a:gdLst>
                <a:gd name="T0" fmla="*/ 19 w 20"/>
                <a:gd name="T1" fmla="*/ 0 h 19"/>
                <a:gd name="T2" fmla="*/ 0 w 20"/>
                <a:gd name="T3" fmla="*/ 17 h 19"/>
                <a:gd name="T4" fmla="*/ 0 w 20"/>
                <a:gd name="T5" fmla="*/ 19 h 19"/>
                <a:gd name="T6" fmla="*/ 20 w 20"/>
                <a:gd name="T7" fmla="*/ 1 h 19"/>
                <a:gd name="T8" fmla="*/ 19 w 20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9">
                  <a:moveTo>
                    <a:pt x="19" y="0"/>
                  </a:moveTo>
                  <a:lnTo>
                    <a:pt x="0" y="17"/>
                  </a:lnTo>
                  <a:lnTo>
                    <a:pt x="0" y="19"/>
                  </a:lnTo>
                  <a:lnTo>
                    <a:pt x="20" y="1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BFBB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8" name="Freeform 824"/>
            <p:cNvSpPr>
              <a:spLocks/>
            </p:cNvSpPr>
            <p:nvPr/>
          </p:nvSpPr>
          <p:spPr bwMode="auto">
            <a:xfrm>
              <a:off x="1441450" y="4547392"/>
              <a:ext cx="31750" cy="30163"/>
            </a:xfrm>
            <a:custGeom>
              <a:avLst/>
              <a:gdLst>
                <a:gd name="T0" fmla="*/ 19 w 20"/>
                <a:gd name="T1" fmla="*/ 0 h 19"/>
                <a:gd name="T2" fmla="*/ 0 w 20"/>
                <a:gd name="T3" fmla="*/ 17 h 19"/>
                <a:gd name="T4" fmla="*/ 0 w 20"/>
                <a:gd name="T5" fmla="*/ 19 h 19"/>
                <a:gd name="T6" fmla="*/ 20 w 20"/>
                <a:gd name="T7" fmla="*/ 1 h 19"/>
                <a:gd name="T8" fmla="*/ 19 w 20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9">
                  <a:moveTo>
                    <a:pt x="19" y="0"/>
                  </a:moveTo>
                  <a:lnTo>
                    <a:pt x="0" y="17"/>
                  </a:lnTo>
                  <a:lnTo>
                    <a:pt x="0" y="19"/>
                  </a:lnTo>
                  <a:lnTo>
                    <a:pt x="20" y="1"/>
                  </a:lnTo>
                  <a:lnTo>
                    <a:pt x="1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" name="Freeform 825"/>
            <p:cNvSpPr>
              <a:spLocks noEditPoints="1"/>
            </p:cNvSpPr>
            <p:nvPr/>
          </p:nvSpPr>
          <p:spPr bwMode="auto">
            <a:xfrm>
              <a:off x="153988" y="6555580"/>
              <a:ext cx="1593850" cy="1638300"/>
            </a:xfrm>
            <a:custGeom>
              <a:avLst/>
              <a:gdLst>
                <a:gd name="T0" fmla="*/ 628 w 639"/>
                <a:gd name="T1" fmla="*/ 645 h 657"/>
                <a:gd name="T2" fmla="*/ 639 w 639"/>
                <a:gd name="T3" fmla="*/ 657 h 657"/>
                <a:gd name="T4" fmla="*/ 628 w 639"/>
                <a:gd name="T5" fmla="*/ 645 h 657"/>
                <a:gd name="T6" fmla="*/ 526 w 639"/>
                <a:gd name="T7" fmla="*/ 574 h 657"/>
                <a:gd name="T8" fmla="*/ 542 w 639"/>
                <a:gd name="T9" fmla="*/ 620 h 657"/>
                <a:gd name="T10" fmla="*/ 542 w 639"/>
                <a:gd name="T11" fmla="*/ 620 h 657"/>
                <a:gd name="T12" fmla="*/ 526 w 639"/>
                <a:gd name="T13" fmla="*/ 574 h 657"/>
                <a:gd name="T14" fmla="*/ 535 w 639"/>
                <a:gd name="T15" fmla="*/ 568 h 657"/>
                <a:gd name="T16" fmla="*/ 424 w 639"/>
                <a:gd name="T17" fmla="*/ 462 h 657"/>
                <a:gd name="T18" fmla="*/ 440 w 639"/>
                <a:gd name="T19" fmla="*/ 509 h 657"/>
                <a:gd name="T20" fmla="*/ 440 w 639"/>
                <a:gd name="T21" fmla="*/ 509 h 657"/>
                <a:gd name="T22" fmla="*/ 424 w 639"/>
                <a:gd name="T23" fmla="*/ 462 h 657"/>
                <a:gd name="T24" fmla="*/ 434 w 639"/>
                <a:gd name="T25" fmla="*/ 456 h 657"/>
                <a:gd name="T26" fmla="*/ 318 w 639"/>
                <a:gd name="T27" fmla="*/ 351 h 657"/>
                <a:gd name="T28" fmla="*/ 336 w 639"/>
                <a:gd name="T29" fmla="*/ 397 h 657"/>
                <a:gd name="T30" fmla="*/ 337 w 639"/>
                <a:gd name="T31" fmla="*/ 397 h 657"/>
                <a:gd name="T32" fmla="*/ 318 w 639"/>
                <a:gd name="T33" fmla="*/ 351 h 657"/>
                <a:gd name="T34" fmla="*/ 330 w 639"/>
                <a:gd name="T35" fmla="*/ 341 h 657"/>
                <a:gd name="T36" fmla="*/ 215 w 639"/>
                <a:gd name="T37" fmla="*/ 241 h 657"/>
                <a:gd name="T38" fmla="*/ 235 w 639"/>
                <a:gd name="T39" fmla="*/ 285 h 657"/>
                <a:gd name="T40" fmla="*/ 236 w 639"/>
                <a:gd name="T41" fmla="*/ 285 h 657"/>
                <a:gd name="T42" fmla="*/ 216 w 639"/>
                <a:gd name="T43" fmla="*/ 241 h 657"/>
                <a:gd name="T44" fmla="*/ 229 w 639"/>
                <a:gd name="T45" fmla="*/ 229 h 657"/>
                <a:gd name="T46" fmla="*/ 112 w 639"/>
                <a:gd name="T47" fmla="*/ 129 h 657"/>
                <a:gd name="T48" fmla="*/ 133 w 639"/>
                <a:gd name="T49" fmla="*/ 172 h 657"/>
                <a:gd name="T50" fmla="*/ 133 w 639"/>
                <a:gd name="T51" fmla="*/ 172 h 657"/>
                <a:gd name="T52" fmla="*/ 112 w 639"/>
                <a:gd name="T53" fmla="*/ 129 h 657"/>
                <a:gd name="T54" fmla="*/ 125 w 639"/>
                <a:gd name="T55" fmla="*/ 115 h 657"/>
                <a:gd name="T56" fmla="*/ 7 w 639"/>
                <a:gd name="T57" fmla="*/ 18 h 657"/>
                <a:gd name="T58" fmla="*/ 30 w 639"/>
                <a:gd name="T59" fmla="*/ 58 h 657"/>
                <a:gd name="T60" fmla="*/ 31 w 639"/>
                <a:gd name="T61" fmla="*/ 58 h 657"/>
                <a:gd name="T62" fmla="*/ 8 w 639"/>
                <a:gd name="T63" fmla="*/ 18 h 657"/>
                <a:gd name="T64" fmla="*/ 21 w 639"/>
                <a:gd name="T65" fmla="*/ 0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39" h="657">
                  <a:moveTo>
                    <a:pt x="628" y="645"/>
                  </a:moveTo>
                  <a:cubicBezTo>
                    <a:pt x="628" y="645"/>
                    <a:pt x="628" y="645"/>
                    <a:pt x="628" y="645"/>
                  </a:cubicBezTo>
                  <a:cubicBezTo>
                    <a:pt x="638" y="656"/>
                    <a:pt x="638" y="656"/>
                    <a:pt x="638" y="656"/>
                  </a:cubicBezTo>
                  <a:cubicBezTo>
                    <a:pt x="639" y="657"/>
                    <a:pt x="639" y="657"/>
                    <a:pt x="639" y="657"/>
                  </a:cubicBezTo>
                  <a:cubicBezTo>
                    <a:pt x="639" y="656"/>
                    <a:pt x="639" y="656"/>
                    <a:pt x="639" y="656"/>
                  </a:cubicBezTo>
                  <a:cubicBezTo>
                    <a:pt x="628" y="645"/>
                    <a:pt x="628" y="645"/>
                    <a:pt x="628" y="645"/>
                  </a:cubicBezTo>
                  <a:moveTo>
                    <a:pt x="535" y="568"/>
                  </a:moveTo>
                  <a:cubicBezTo>
                    <a:pt x="532" y="570"/>
                    <a:pt x="529" y="572"/>
                    <a:pt x="526" y="574"/>
                  </a:cubicBezTo>
                  <a:cubicBezTo>
                    <a:pt x="514" y="580"/>
                    <a:pt x="511" y="595"/>
                    <a:pt x="519" y="607"/>
                  </a:cubicBezTo>
                  <a:cubicBezTo>
                    <a:pt x="524" y="615"/>
                    <a:pt x="533" y="620"/>
                    <a:pt x="542" y="620"/>
                  </a:cubicBezTo>
                  <a:cubicBezTo>
                    <a:pt x="542" y="620"/>
                    <a:pt x="542" y="620"/>
                    <a:pt x="542" y="620"/>
                  </a:cubicBezTo>
                  <a:cubicBezTo>
                    <a:pt x="542" y="620"/>
                    <a:pt x="542" y="620"/>
                    <a:pt x="542" y="620"/>
                  </a:cubicBezTo>
                  <a:cubicBezTo>
                    <a:pt x="534" y="620"/>
                    <a:pt x="525" y="615"/>
                    <a:pt x="520" y="607"/>
                  </a:cubicBezTo>
                  <a:cubicBezTo>
                    <a:pt x="512" y="595"/>
                    <a:pt x="515" y="580"/>
                    <a:pt x="526" y="574"/>
                  </a:cubicBezTo>
                  <a:cubicBezTo>
                    <a:pt x="529" y="572"/>
                    <a:pt x="532" y="570"/>
                    <a:pt x="535" y="568"/>
                  </a:cubicBezTo>
                  <a:cubicBezTo>
                    <a:pt x="535" y="568"/>
                    <a:pt x="535" y="568"/>
                    <a:pt x="535" y="568"/>
                  </a:cubicBezTo>
                  <a:moveTo>
                    <a:pt x="434" y="456"/>
                  </a:moveTo>
                  <a:cubicBezTo>
                    <a:pt x="430" y="458"/>
                    <a:pt x="427" y="461"/>
                    <a:pt x="424" y="462"/>
                  </a:cubicBezTo>
                  <a:cubicBezTo>
                    <a:pt x="412" y="469"/>
                    <a:pt x="409" y="484"/>
                    <a:pt x="417" y="496"/>
                  </a:cubicBezTo>
                  <a:cubicBezTo>
                    <a:pt x="422" y="504"/>
                    <a:pt x="431" y="509"/>
                    <a:pt x="440" y="509"/>
                  </a:cubicBezTo>
                  <a:cubicBezTo>
                    <a:pt x="440" y="509"/>
                    <a:pt x="440" y="509"/>
                    <a:pt x="440" y="509"/>
                  </a:cubicBezTo>
                  <a:cubicBezTo>
                    <a:pt x="440" y="509"/>
                    <a:pt x="440" y="509"/>
                    <a:pt x="440" y="509"/>
                  </a:cubicBezTo>
                  <a:cubicBezTo>
                    <a:pt x="432" y="509"/>
                    <a:pt x="423" y="504"/>
                    <a:pt x="417" y="496"/>
                  </a:cubicBezTo>
                  <a:cubicBezTo>
                    <a:pt x="410" y="484"/>
                    <a:pt x="413" y="469"/>
                    <a:pt x="424" y="462"/>
                  </a:cubicBezTo>
                  <a:cubicBezTo>
                    <a:pt x="428" y="461"/>
                    <a:pt x="431" y="459"/>
                    <a:pt x="434" y="456"/>
                  </a:cubicBezTo>
                  <a:cubicBezTo>
                    <a:pt x="434" y="456"/>
                    <a:pt x="434" y="456"/>
                    <a:pt x="434" y="456"/>
                  </a:cubicBezTo>
                  <a:moveTo>
                    <a:pt x="330" y="341"/>
                  </a:moveTo>
                  <a:cubicBezTo>
                    <a:pt x="326" y="345"/>
                    <a:pt x="322" y="348"/>
                    <a:pt x="318" y="351"/>
                  </a:cubicBezTo>
                  <a:cubicBezTo>
                    <a:pt x="307" y="359"/>
                    <a:pt x="306" y="374"/>
                    <a:pt x="315" y="386"/>
                  </a:cubicBezTo>
                  <a:cubicBezTo>
                    <a:pt x="320" y="393"/>
                    <a:pt x="328" y="397"/>
                    <a:pt x="336" y="397"/>
                  </a:cubicBezTo>
                  <a:cubicBezTo>
                    <a:pt x="336" y="397"/>
                    <a:pt x="336" y="397"/>
                    <a:pt x="336" y="397"/>
                  </a:cubicBezTo>
                  <a:cubicBezTo>
                    <a:pt x="336" y="397"/>
                    <a:pt x="336" y="397"/>
                    <a:pt x="337" y="397"/>
                  </a:cubicBezTo>
                  <a:cubicBezTo>
                    <a:pt x="329" y="397"/>
                    <a:pt x="321" y="393"/>
                    <a:pt x="315" y="386"/>
                  </a:cubicBezTo>
                  <a:cubicBezTo>
                    <a:pt x="307" y="374"/>
                    <a:pt x="308" y="359"/>
                    <a:pt x="318" y="351"/>
                  </a:cubicBezTo>
                  <a:cubicBezTo>
                    <a:pt x="322" y="348"/>
                    <a:pt x="326" y="345"/>
                    <a:pt x="331" y="342"/>
                  </a:cubicBezTo>
                  <a:cubicBezTo>
                    <a:pt x="330" y="341"/>
                    <a:pt x="330" y="341"/>
                    <a:pt x="330" y="341"/>
                  </a:cubicBezTo>
                  <a:moveTo>
                    <a:pt x="229" y="229"/>
                  </a:moveTo>
                  <a:cubicBezTo>
                    <a:pt x="225" y="233"/>
                    <a:pt x="220" y="237"/>
                    <a:pt x="215" y="241"/>
                  </a:cubicBezTo>
                  <a:cubicBezTo>
                    <a:pt x="206" y="250"/>
                    <a:pt x="206" y="266"/>
                    <a:pt x="216" y="276"/>
                  </a:cubicBezTo>
                  <a:cubicBezTo>
                    <a:pt x="221" y="282"/>
                    <a:pt x="228" y="285"/>
                    <a:pt x="235" y="285"/>
                  </a:cubicBezTo>
                  <a:cubicBezTo>
                    <a:pt x="235" y="285"/>
                    <a:pt x="236" y="285"/>
                    <a:pt x="236" y="285"/>
                  </a:cubicBezTo>
                  <a:cubicBezTo>
                    <a:pt x="236" y="285"/>
                    <a:pt x="236" y="285"/>
                    <a:pt x="236" y="285"/>
                  </a:cubicBezTo>
                  <a:cubicBezTo>
                    <a:pt x="229" y="285"/>
                    <a:pt x="222" y="282"/>
                    <a:pt x="216" y="276"/>
                  </a:cubicBezTo>
                  <a:cubicBezTo>
                    <a:pt x="207" y="266"/>
                    <a:pt x="207" y="250"/>
                    <a:pt x="216" y="241"/>
                  </a:cubicBezTo>
                  <a:cubicBezTo>
                    <a:pt x="221" y="237"/>
                    <a:pt x="225" y="233"/>
                    <a:pt x="229" y="229"/>
                  </a:cubicBezTo>
                  <a:cubicBezTo>
                    <a:pt x="229" y="229"/>
                    <a:pt x="229" y="229"/>
                    <a:pt x="229" y="229"/>
                  </a:cubicBezTo>
                  <a:moveTo>
                    <a:pt x="125" y="115"/>
                  </a:moveTo>
                  <a:cubicBezTo>
                    <a:pt x="121" y="120"/>
                    <a:pt x="116" y="124"/>
                    <a:pt x="112" y="129"/>
                  </a:cubicBezTo>
                  <a:cubicBezTo>
                    <a:pt x="103" y="139"/>
                    <a:pt x="104" y="155"/>
                    <a:pt x="115" y="164"/>
                  </a:cubicBezTo>
                  <a:cubicBezTo>
                    <a:pt x="120" y="169"/>
                    <a:pt x="126" y="172"/>
                    <a:pt x="133" y="172"/>
                  </a:cubicBezTo>
                  <a:cubicBezTo>
                    <a:pt x="133" y="172"/>
                    <a:pt x="133" y="172"/>
                    <a:pt x="133" y="172"/>
                  </a:cubicBezTo>
                  <a:cubicBezTo>
                    <a:pt x="133" y="172"/>
                    <a:pt x="133" y="172"/>
                    <a:pt x="133" y="172"/>
                  </a:cubicBezTo>
                  <a:cubicBezTo>
                    <a:pt x="127" y="172"/>
                    <a:pt x="120" y="169"/>
                    <a:pt x="115" y="164"/>
                  </a:cubicBezTo>
                  <a:cubicBezTo>
                    <a:pt x="105" y="155"/>
                    <a:pt x="103" y="139"/>
                    <a:pt x="112" y="129"/>
                  </a:cubicBezTo>
                  <a:cubicBezTo>
                    <a:pt x="116" y="125"/>
                    <a:pt x="121" y="120"/>
                    <a:pt x="126" y="115"/>
                  </a:cubicBezTo>
                  <a:cubicBezTo>
                    <a:pt x="125" y="115"/>
                    <a:pt x="125" y="115"/>
                    <a:pt x="125" y="115"/>
                  </a:cubicBezTo>
                  <a:moveTo>
                    <a:pt x="21" y="0"/>
                  </a:moveTo>
                  <a:cubicBezTo>
                    <a:pt x="16" y="6"/>
                    <a:pt x="11" y="12"/>
                    <a:pt x="7" y="18"/>
                  </a:cubicBezTo>
                  <a:cubicBezTo>
                    <a:pt x="0" y="28"/>
                    <a:pt x="3" y="44"/>
                    <a:pt x="14" y="53"/>
                  </a:cubicBezTo>
                  <a:cubicBezTo>
                    <a:pt x="19" y="56"/>
                    <a:pt x="25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1" y="58"/>
                  </a:cubicBezTo>
                  <a:cubicBezTo>
                    <a:pt x="25" y="58"/>
                    <a:pt x="20" y="56"/>
                    <a:pt x="15" y="53"/>
                  </a:cubicBezTo>
                  <a:cubicBezTo>
                    <a:pt x="3" y="44"/>
                    <a:pt x="0" y="28"/>
                    <a:pt x="8" y="18"/>
                  </a:cubicBezTo>
                  <a:cubicBezTo>
                    <a:pt x="12" y="12"/>
                    <a:pt x="17" y="6"/>
                    <a:pt x="22" y="0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" name="Freeform 826"/>
            <p:cNvSpPr>
              <a:spLocks/>
            </p:cNvSpPr>
            <p:nvPr/>
          </p:nvSpPr>
          <p:spPr bwMode="auto">
            <a:xfrm>
              <a:off x="152400" y="6119017"/>
              <a:ext cx="9525" cy="1588"/>
            </a:xfrm>
            <a:custGeom>
              <a:avLst/>
              <a:gdLst>
                <a:gd name="T0" fmla="*/ 4 w 4"/>
                <a:gd name="T1" fmla="*/ 0 h 1"/>
                <a:gd name="T2" fmla="*/ 3 w 4"/>
                <a:gd name="T3" fmla="*/ 0 h 1"/>
                <a:gd name="T4" fmla="*/ 0 w 4"/>
                <a:gd name="T5" fmla="*/ 1 h 1"/>
                <a:gd name="T6" fmla="*/ 0 w 4"/>
                <a:gd name="T7" fmla="*/ 1 h 1"/>
                <a:gd name="T8" fmla="*/ 4 w 4"/>
                <a:gd name="T9" fmla="*/ 0 h 1"/>
                <a:gd name="T10" fmla="*/ 4 w 4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" name="Freeform 827"/>
            <p:cNvSpPr>
              <a:spLocks/>
            </p:cNvSpPr>
            <p:nvPr/>
          </p:nvSpPr>
          <p:spPr bwMode="auto">
            <a:xfrm>
              <a:off x="407988" y="6398417"/>
              <a:ext cx="6350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0 w 2"/>
                <a:gd name="T4" fmla="*/ 2 w 2"/>
                <a:gd name="T5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" name="Freeform 828"/>
            <p:cNvSpPr>
              <a:spLocks noEditPoints="1"/>
            </p:cNvSpPr>
            <p:nvPr/>
          </p:nvSpPr>
          <p:spPr bwMode="auto">
            <a:xfrm>
              <a:off x="660400" y="6682580"/>
              <a:ext cx="1027113" cy="1119188"/>
            </a:xfrm>
            <a:custGeom>
              <a:avLst/>
              <a:gdLst>
                <a:gd name="T0" fmla="*/ 412 w 412"/>
                <a:gd name="T1" fmla="*/ 448 h 449"/>
                <a:gd name="T2" fmla="*/ 412 w 412"/>
                <a:gd name="T3" fmla="*/ 448 h 449"/>
                <a:gd name="T4" fmla="*/ 412 w 412"/>
                <a:gd name="T5" fmla="*/ 448 h 449"/>
                <a:gd name="T6" fmla="*/ 411 w 412"/>
                <a:gd name="T7" fmla="*/ 448 h 449"/>
                <a:gd name="T8" fmla="*/ 411 w 412"/>
                <a:gd name="T9" fmla="*/ 449 h 449"/>
                <a:gd name="T10" fmla="*/ 412 w 412"/>
                <a:gd name="T11" fmla="*/ 448 h 449"/>
                <a:gd name="T12" fmla="*/ 412 w 412"/>
                <a:gd name="T13" fmla="*/ 448 h 449"/>
                <a:gd name="T14" fmla="*/ 311 w 412"/>
                <a:gd name="T15" fmla="*/ 337 h 449"/>
                <a:gd name="T16" fmla="*/ 310 w 412"/>
                <a:gd name="T17" fmla="*/ 337 h 449"/>
                <a:gd name="T18" fmla="*/ 307 w 412"/>
                <a:gd name="T19" fmla="*/ 338 h 449"/>
                <a:gd name="T20" fmla="*/ 307 w 412"/>
                <a:gd name="T21" fmla="*/ 338 h 449"/>
                <a:gd name="T22" fmla="*/ 311 w 412"/>
                <a:gd name="T23" fmla="*/ 337 h 449"/>
                <a:gd name="T24" fmla="*/ 311 w 412"/>
                <a:gd name="T25" fmla="*/ 337 h 449"/>
                <a:gd name="T26" fmla="*/ 207 w 412"/>
                <a:gd name="T27" fmla="*/ 225 h 449"/>
                <a:gd name="T28" fmla="*/ 206 w 412"/>
                <a:gd name="T29" fmla="*/ 225 h 449"/>
                <a:gd name="T30" fmla="*/ 205 w 412"/>
                <a:gd name="T31" fmla="*/ 225 h 449"/>
                <a:gd name="T32" fmla="*/ 205 w 412"/>
                <a:gd name="T33" fmla="*/ 225 h 449"/>
                <a:gd name="T34" fmla="*/ 207 w 412"/>
                <a:gd name="T35" fmla="*/ 225 h 449"/>
                <a:gd name="T36" fmla="*/ 207 w 412"/>
                <a:gd name="T37" fmla="*/ 225 h 449"/>
                <a:gd name="T38" fmla="*/ 106 w 412"/>
                <a:gd name="T39" fmla="*/ 113 h 449"/>
                <a:gd name="T40" fmla="*/ 106 w 412"/>
                <a:gd name="T41" fmla="*/ 113 h 449"/>
                <a:gd name="T42" fmla="*/ 101 w 412"/>
                <a:gd name="T43" fmla="*/ 114 h 449"/>
                <a:gd name="T44" fmla="*/ 101 w 412"/>
                <a:gd name="T45" fmla="*/ 114 h 449"/>
                <a:gd name="T46" fmla="*/ 107 w 412"/>
                <a:gd name="T47" fmla="*/ 113 h 449"/>
                <a:gd name="T48" fmla="*/ 106 w 412"/>
                <a:gd name="T49" fmla="*/ 113 h 449"/>
                <a:gd name="T50" fmla="*/ 4 w 412"/>
                <a:gd name="T51" fmla="*/ 0 h 449"/>
                <a:gd name="T52" fmla="*/ 3 w 412"/>
                <a:gd name="T53" fmla="*/ 0 h 449"/>
                <a:gd name="T54" fmla="*/ 0 w 412"/>
                <a:gd name="T55" fmla="*/ 0 h 449"/>
                <a:gd name="T56" fmla="*/ 0 w 412"/>
                <a:gd name="T57" fmla="*/ 0 h 449"/>
                <a:gd name="T58" fmla="*/ 4 w 412"/>
                <a:gd name="T59" fmla="*/ 0 h 449"/>
                <a:gd name="T60" fmla="*/ 4 w 412"/>
                <a:gd name="T61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2" h="449">
                  <a:moveTo>
                    <a:pt x="412" y="448"/>
                  </a:moveTo>
                  <a:cubicBezTo>
                    <a:pt x="412" y="448"/>
                    <a:pt x="412" y="448"/>
                    <a:pt x="412" y="448"/>
                  </a:cubicBezTo>
                  <a:cubicBezTo>
                    <a:pt x="412" y="448"/>
                    <a:pt x="412" y="448"/>
                    <a:pt x="412" y="448"/>
                  </a:cubicBezTo>
                  <a:cubicBezTo>
                    <a:pt x="412" y="448"/>
                    <a:pt x="411" y="448"/>
                    <a:pt x="411" y="448"/>
                  </a:cubicBezTo>
                  <a:cubicBezTo>
                    <a:pt x="411" y="448"/>
                    <a:pt x="411" y="449"/>
                    <a:pt x="411" y="449"/>
                  </a:cubicBezTo>
                  <a:cubicBezTo>
                    <a:pt x="411" y="448"/>
                    <a:pt x="412" y="448"/>
                    <a:pt x="412" y="448"/>
                  </a:cubicBezTo>
                  <a:cubicBezTo>
                    <a:pt x="412" y="448"/>
                    <a:pt x="412" y="448"/>
                    <a:pt x="412" y="448"/>
                  </a:cubicBezTo>
                  <a:moveTo>
                    <a:pt x="311" y="337"/>
                  </a:moveTo>
                  <a:cubicBezTo>
                    <a:pt x="310" y="337"/>
                    <a:pt x="310" y="337"/>
                    <a:pt x="310" y="337"/>
                  </a:cubicBezTo>
                  <a:cubicBezTo>
                    <a:pt x="309" y="337"/>
                    <a:pt x="308" y="338"/>
                    <a:pt x="307" y="338"/>
                  </a:cubicBezTo>
                  <a:cubicBezTo>
                    <a:pt x="307" y="338"/>
                    <a:pt x="307" y="338"/>
                    <a:pt x="307" y="338"/>
                  </a:cubicBezTo>
                  <a:cubicBezTo>
                    <a:pt x="308" y="338"/>
                    <a:pt x="309" y="337"/>
                    <a:pt x="311" y="337"/>
                  </a:cubicBezTo>
                  <a:cubicBezTo>
                    <a:pt x="311" y="337"/>
                    <a:pt x="311" y="337"/>
                    <a:pt x="311" y="337"/>
                  </a:cubicBezTo>
                  <a:moveTo>
                    <a:pt x="207" y="225"/>
                  </a:moveTo>
                  <a:cubicBezTo>
                    <a:pt x="207" y="225"/>
                    <a:pt x="206" y="225"/>
                    <a:pt x="206" y="225"/>
                  </a:cubicBezTo>
                  <a:cubicBezTo>
                    <a:pt x="206" y="225"/>
                    <a:pt x="205" y="225"/>
                    <a:pt x="205" y="225"/>
                  </a:cubicBezTo>
                  <a:cubicBezTo>
                    <a:pt x="205" y="225"/>
                    <a:pt x="205" y="225"/>
                    <a:pt x="205" y="225"/>
                  </a:cubicBezTo>
                  <a:cubicBezTo>
                    <a:pt x="206" y="225"/>
                    <a:pt x="206" y="225"/>
                    <a:pt x="207" y="225"/>
                  </a:cubicBezTo>
                  <a:cubicBezTo>
                    <a:pt x="207" y="225"/>
                    <a:pt x="207" y="225"/>
                    <a:pt x="207" y="225"/>
                  </a:cubicBezTo>
                  <a:moveTo>
                    <a:pt x="106" y="113"/>
                  </a:moveTo>
                  <a:cubicBezTo>
                    <a:pt x="106" y="113"/>
                    <a:pt x="106" y="113"/>
                    <a:pt x="106" y="113"/>
                  </a:cubicBezTo>
                  <a:cubicBezTo>
                    <a:pt x="104" y="114"/>
                    <a:pt x="103" y="114"/>
                    <a:pt x="101" y="114"/>
                  </a:cubicBezTo>
                  <a:cubicBezTo>
                    <a:pt x="101" y="114"/>
                    <a:pt x="101" y="114"/>
                    <a:pt x="101" y="114"/>
                  </a:cubicBezTo>
                  <a:cubicBezTo>
                    <a:pt x="103" y="114"/>
                    <a:pt x="105" y="114"/>
                    <a:pt x="107" y="113"/>
                  </a:cubicBezTo>
                  <a:cubicBezTo>
                    <a:pt x="106" y="113"/>
                    <a:pt x="106" y="113"/>
                    <a:pt x="106" y="113"/>
                  </a:cubicBezTo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" name="Freeform 829"/>
            <p:cNvSpPr>
              <a:spLocks/>
            </p:cNvSpPr>
            <p:nvPr/>
          </p:nvSpPr>
          <p:spPr bwMode="auto">
            <a:xfrm>
              <a:off x="-95250" y="6304755"/>
              <a:ext cx="26988" cy="98425"/>
            </a:xfrm>
            <a:custGeom>
              <a:avLst/>
              <a:gdLst>
                <a:gd name="T0" fmla="*/ 11 w 11"/>
                <a:gd name="T1" fmla="*/ 0 h 39"/>
                <a:gd name="T2" fmla="*/ 7 w 11"/>
                <a:gd name="T3" fmla="*/ 6 h 39"/>
                <a:gd name="T4" fmla="*/ 11 w 11"/>
                <a:gd name="T5" fmla="*/ 39 h 39"/>
                <a:gd name="T6" fmla="*/ 11 w 11"/>
                <a:gd name="T7" fmla="*/ 38 h 39"/>
                <a:gd name="T8" fmla="*/ 7 w 11"/>
                <a:gd name="T9" fmla="*/ 6 h 39"/>
                <a:gd name="T10" fmla="*/ 11 w 11"/>
                <a:gd name="T11" fmla="*/ 1 h 39"/>
                <a:gd name="T12" fmla="*/ 11 w 11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0"/>
                  </a:moveTo>
                  <a:cubicBezTo>
                    <a:pt x="9" y="2"/>
                    <a:pt x="8" y="4"/>
                    <a:pt x="7" y="6"/>
                  </a:cubicBezTo>
                  <a:cubicBezTo>
                    <a:pt x="0" y="16"/>
                    <a:pt x="2" y="30"/>
                    <a:pt x="11" y="39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2" y="29"/>
                    <a:pt x="1" y="15"/>
                    <a:pt x="7" y="6"/>
                  </a:cubicBezTo>
                  <a:cubicBezTo>
                    <a:pt x="8" y="4"/>
                    <a:pt x="10" y="2"/>
                    <a:pt x="11" y="1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D7D7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4" name="Freeform 830"/>
            <p:cNvSpPr>
              <a:spLocks noEditPoints="1"/>
            </p:cNvSpPr>
            <p:nvPr/>
          </p:nvSpPr>
          <p:spPr bwMode="auto">
            <a:xfrm>
              <a:off x="-68262" y="6276180"/>
              <a:ext cx="47625" cy="144463"/>
            </a:xfrm>
            <a:custGeom>
              <a:avLst/>
              <a:gdLst>
                <a:gd name="T0" fmla="*/ 0 w 19"/>
                <a:gd name="T1" fmla="*/ 50 h 58"/>
                <a:gd name="T2" fmla="*/ 0 w 19"/>
                <a:gd name="T3" fmla="*/ 51 h 58"/>
                <a:gd name="T4" fmla="*/ 3 w 19"/>
                <a:gd name="T5" fmla="*/ 53 h 58"/>
                <a:gd name="T6" fmla="*/ 18 w 19"/>
                <a:gd name="T7" fmla="*/ 58 h 58"/>
                <a:gd name="T8" fmla="*/ 19 w 19"/>
                <a:gd name="T9" fmla="*/ 58 h 58"/>
                <a:gd name="T10" fmla="*/ 19 w 19"/>
                <a:gd name="T11" fmla="*/ 58 h 58"/>
                <a:gd name="T12" fmla="*/ 3 w 19"/>
                <a:gd name="T13" fmla="*/ 53 h 58"/>
                <a:gd name="T14" fmla="*/ 0 w 19"/>
                <a:gd name="T15" fmla="*/ 50 h 58"/>
                <a:gd name="T16" fmla="*/ 10 w 19"/>
                <a:gd name="T17" fmla="*/ 0 h 58"/>
                <a:gd name="T18" fmla="*/ 0 w 19"/>
                <a:gd name="T19" fmla="*/ 12 h 58"/>
                <a:gd name="T20" fmla="*/ 0 w 19"/>
                <a:gd name="T21" fmla="*/ 13 h 58"/>
                <a:gd name="T22" fmla="*/ 10 w 19"/>
                <a:gd name="T23" fmla="*/ 1 h 58"/>
                <a:gd name="T24" fmla="*/ 10 w 19"/>
                <a:gd name="T2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58">
                  <a:moveTo>
                    <a:pt x="0" y="5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1" y="51"/>
                    <a:pt x="2" y="52"/>
                    <a:pt x="3" y="53"/>
                  </a:cubicBezTo>
                  <a:cubicBezTo>
                    <a:pt x="7" y="57"/>
                    <a:pt x="13" y="58"/>
                    <a:pt x="18" y="58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4" y="58"/>
                    <a:pt x="8" y="57"/>
                    <a:pt x="3" y="53"/>
                  </a:cubicBezTo>
                  <a:cubicBezTo>
                    <a:pt x="2" y="52"/>
                    <a:pt x="1" y="51"/>
                    <a:pt x="0" y="50"/>
                  </a:cubicBezTo>
                  <a:moveTo>
                    <a:pt x="10" y="0"/>
                  </a:moveTo>
                  <a:cubicBezTo>
                    <a:pt x="6" y="4"/>
                    <a:pt x="3" y="8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3" y="9"/>
                    <a:pt x="6" y="5"/>
                    <a:pt x="10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5" name="Freeform 831"/>
            <p:cNvSpPr>
              <a:spLocks/>
            </p:cNvSpPr>
            <p:nvPr/>
          </p:nvSpPr>
          <p:spPr bwMode="auto">
            <a:xfrm>
              <a:off x="1473200" y="4547392"/>
              <a:ext cx="3175" cy="1588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0 w 2"/>
                <a:gd name="T5" fmla="*/ 1 h 1"/>
                <a:gd name="T6" fmla="*/ 0 w 2"/>
                <a:gd name="T7" fmla="*/ 1 h 1"/>
                <a:gd name="T8" fmla="*/ 2 w 2"/>
                <a:gd name="T9" fmla="*/ 0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6" name="Freeform 832"/>
            <p:cNvSpPr>
              <a:spLocks/>
            </p:cNvSpPr>
            <p:nvPr/>
          </p:nvSpPr>
          <p:spPr bwMode="auto">
            <a:xfrm>
              <a:off x="1473200" y="4547392"/>
              <a:ext cx="3175" cy="1588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0 w 2"/>
                <a:gd name="T5" fmla="*/ 1 h 1"/>
                <a:gd name="T6" fmla="*/ 0 w 2"/>
                <a:gd name="T7" fmla="*/ 1 h 1"/>
                <a:gd name="T8" fmla="*/ 2 w 2"/>
                <a:gd name="T9" fmla="*/ 0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7" name="Freeform 833"/>
            <p:cNvSpPr>
              <a:spLocks/>
            </p:cNvSpPr>
            <p:nvPr/>
          </p:nvSpPr>
          <p:spPr bwMode="auto">
            <a:xfrm>
              <a:off x="1441450" y="4548980"/>
              <a:ext cx="31750" cy="28575"/>
            </a:xfrm>
            <a:custGeom>
              <a:avLst/>
              <a:gdLst>
                <a:gd name="T0" fmla="*/ 20 w 20"/>
                <a:gd name="T1" fmla="*/ 0 h 18"/>
                <a:gd name="T2" fmla="*/ 0 w 20"/>
                <a:gd name="T3" fmla="*/ 18 h 18"/>
                <a:gd name="T4" fmla="*/ 1 w 20"/>
                <a:gd name="T5" fmla="*/ 18 h 18"/>
                <a:gd name="T6" fmla="*/ 20 w 20"/>
                <a:gd name="T7" fmla="*/ 0 h 18"/>
                <a:gd name="T8" fmla="*/ 20 w 20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8">
                  <a:moveTo>
                    <a:pt x="20" y="0"/>
                  </a:moveTo>
                  <a:lnTo>
                    <a:pt x="0" y="18"/>
                  </a:lnTo>
                  <a:lnTo>
                    <a:pt x="1" y="18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BFBB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8" name="Freeform 834"/>
            <p:cNvSpPr>
              <a:spLocks/>
            </p:cNvSpPr>
            <p:nvPr/>
          </p:nvSpPr>
          <p:spPr bwMode="auto">
            <a:xfrm>
              <a:off x="1441450" y="4548980"/>
              <a:ext cx="31750" cy="28575"/>
            </a:xfrm>
            <a:custGeom>
              <a:avLst/>
              <a:gdLst>
                <a:gd name="T0" fmla="*/ 20 w 20"/>
                <a:gd name="T1" fmla="*/ 0 h 18"/>
                <a:gd name="T2" fmla="*/ 0 w 20"/>
                <a:gd name="T3" fmla="*/ 18 h 18"/>
                <a:gd name="T4" fmla="*/ 1 w 20"/>
                <a:gd name="T5" fmla="*/ 18 h 18"/>
                <a:gd name="T6" fmla="*/ 20 w 20"/>
                <a:gd name="T7" fmla="*/ 0 h 18"/>
                <a:gd name="T8" fmla="*/ 20 w 20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8">
                  <a:moveTo>
                    <a:pt x="20" y="0"/>
                  </a:moveTo>
                  <a:lnTo>
                    <a:pt x="0" y="18"/>
                  </a:lnTo>
                  <a:lnTo>
                    <a:pt x="1" y="18"/>
                  </a:lnTo>
                  <a:lnTo>
                    <a:pt x="20" y="0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9" name="Freeform 835"/>
            <p:cNvSpPr>
              <a:spLocks noEditPoints="1"/>
            </p:cNvSpPr>
            <p:nvPr/>
          </p:nvSpPr>
          <p:spPr bwMode="auto">
            <a:xfrm>
              <a:off x="153988" y="6555580"/>
              <a:ext cx="1597025" cy="1638300"/>
            </a:xfrm>
            <a:custGeom>
              <a:avLst/>
              <a:gdLst>
                <a:gd name="T0" fmla="*/ 628 w 640"/>
                <a:gd name="T1" fmla="*/ 645 h 657"/>
                <a:gd name="T2" fmla="*/ 639 w 640"/>
                <a:gd name="T3" fmla="*/ 657 h 657"/>
                <a:gd name="T4" fmla="*/ 629 w 640"/>
                <a:gd name="T5" fmla="*/ 645 h 657"/>
                <a:gd name="T6" fmla="*/ 526 w 640"/>
                <a:gd name="T7" fmla="*/ 574 h 657"/>
                <a:gd name="T8" fmla="*/ 542 w 640"/>
                <a:gd name="T9" fmla="*/ 620 h 657"/>
                <a:gd name="T10" fmla="*/ 543 w 640"/>
                <a:gd name="T11" fmla="*/ 620 h 657"/>
                <a:gd name="T12" fmla="*/ 527 w 640"/>
                <a:gd name="T13" fmla="*/ 574 h 657"/>
                <a:gd name="T14" fmla="*/ 535 w 640"/>
                <a:gd name="T15" fmla="*/ 568 h 657"/>
                <a:gd name="T16" fmla="*/ 424 w 640"/>
                <a:gd name="T17" fmla="*/ 462 h 657"/>
                <a:gd name="T18" fmla="*/ 440 w 640"/>
                <a:gd name="T19" fmla="*/ 509 h 657"/>
                <a:gd name="T20" fmla="*/ 441 w 640"/>
                <a:gd name="T21" fmla="*/ 509 h 657"/>
                <a:gd name="T22" fmla="*/ 425 w 640"/>
                <a:gd name="T23" fmla="*/ 462 h 657"/>
                <a:gd name="T24" fmla="*/ 434 w 640"/>
                <a:gd name="T25" fmla="*/ 456 h 657"/>
                <a:gd name="T26" fmla="*/ 318 w 640"/>
                <a:gd name="T27" fmla="*/ 351 h 657"/>
                <a:gd name="T28" fmla="*/ 337 w 640"/>
                <a:gd name="T29" fmla="*/ 397 h 657"/>
                <a:gd name="T30" fmla="*/ 337 w 640"/>
                <a:gd name="T31" fmla="*/ 397 h 657"/>
                <a:gd name="T32" fmla="*/ 319 w 640"/>
                <a:gd name="T33" fmla="*/ 351 h 657"/>
                <a:gd name="T34" fmla="*/ 331 w 640"/>
                <a:gd name="T35" fmla="*/ 342 h 657"/>
                <a:gd name="T36" fmla="*/ 216 w 640"/>
                <a:gd name="T37" fmla="*/ 241 h 657"/>
                <a:gd name="T38" fmla="*/ 236 w 640"/>
                <a:gd name="T39" fmla="*/ 285 h 657"/>
                <a:gd name="T40" fmla="*/ 237 w 640"/>
                <a:gd name="T41" fmla="*/ 285 h 657"/>
                <a:gd name="T42" fmla="*/ 217 w 640"/>
                <a:gd name="T43" fmla="*/ 241 h 657"/>
                <a:gd name="T44" fmla="*/ 229 w 640"/>
                <a:gd name="T45" fmla="*/ 229 h 657"/>
                <a:gd name="T46" fmla="*/ 112 w 640"/>
                <a:gd name="T47" fmla="*/ 129 h 657"/>
                <a:gd name="T48" fmla="*/ 133 w 640"/>
                <a:gd name="T49" fmla="*/ 172 h 657"/>
                <a:gd name="T50" fmla="*/ 134 w 640"/>
                <a:gd name="T51" fmla="*/ 172 h 657"/>
                <a:gd name="T52" fmla="*/ 113 w 640"/>
                <a:gd name="T53" fmla="*/ 129 h 657"/>
                <a:gd name="T54" fmla="*/ 126 w 640"/>
                <a:gd name="T55" fmla="*/ 115 h 657"/>
                <a:gd name="T56" fmla="*/ 8 w 640"/>
                <a:gd name="T57" fmla="*/ 18 h 657"/>
                <a:gd name="T58" fmla="*/ 31 w 640"/>
                <a:gd name="T59" fmla="*/ 58 h 657"/>
                <a:gd name="T60" fmla="*/ 31 w 640"/>
                <a:gd name="T61" fmla="*/ 58 h 657"/>
                <a:gd name="T62" fmla="*/ 8 w 640"/>
                <a:gd name="T63" fmla="*/ 18 h 657"/>
                <a:gd name="T64" fmla="*/ 22 w 640"/>
                <a:gd name="T65" fmla="*/ 0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40" h="657">
                  <a:moveTo>
                    <a:pt x="629" y="645"/>
                  </a:moveTo>
                  <a:cubicBezTo>
                    <a:pt x="628" y="645"/>
                    <a:pt x="628" y="645"/>
                    <a:pt x="628" y="645"/>
                  </a:cubicBezTo>
                  <a:cubicBezTo>
                    <a:pt x="639" y="656"/>
                    <a:pt x="639" y="656"/>
                    <a:pt x="639" y="656"/>
                  </a:cubicBezTo>
                  <a:cubicBezTo>
                    <a:pt x="639" y="657"/>
                    <a:pt x="639" y="657"/>
                    <a:pt x="639" y="657"/>
                  </a:cubicBezTo>
                  <a:cubicBezTo>
                    <a:pt x="640" y="656"/>
                    <a:pt x="640" y="656"/>
                    <a:pt x="640" y="656"/>
                  </a:cubicBezTo>
                  <a:cubicBezTo>
                    <a:pt x="629" y="645"/>
                    <a:pt x="629" y="645"/>
                    <a:pt x="629" y="645"/>
                  </a:cubicBezTo>
                  <a:moveTo>
                    <a:pt x="535" y="568"/>
                  </a:moveTo>
                  <a:cubicBezTo>
                    <a:pt x="532" y="570"/>
                    <a:pt x="529" y="572"/>
                    <a:pt x="526" y="574"/>
                  </a:cubicBezTo>
                  <a:cubicBezTo>
                    <a:pt x="515" y="580"/>
                    <a:pt x="512" y="595"/>
                    <a:pt x="520" y="607"/>
                  </a:cubicBezTo>
                  <a:cubicBezTo>
                    <a:pt x="525" y="615"/>
                    <a:pt x="534" y="620"/>
                    <a:pt x="542" y="620"/>
                  </a:cubicBezTo>
                  <a:cubicBezTo>
                    <a:pt x="542" y="620"/>
                    <a:pt x="543" y="620"/>
                    <a:pt x="543" y="620"/>
                  </a:cubicBezTo>
                  <a:cubicBezTo>
                    <a:pt x="543" y="620"/>
                    <a:pt x="543" y="620"/>
                    <a:pt x="543" y="620"/>
                  </a:cubicBezTo>
                  <a:cubicBezTo>
                    <a:pt x="534" y="620"/>
                    <a:pt x="525" y="615"/>
                    <a:pt x="520" y="607"/>
                  </a:cubicBezTo>
                  <a:cubicBezTo>
                    <a:pt x="513" y="595"/>
                    <a:pt x="516" y="580"/>
                    <a:pt x="527" y="574"/>
                  </a:cubicBezTo>
                  <a:cubicBezTo>
                    <a:pt x="530" y="572"/>
                    <a:pt x="533" y="570"/>
                    <a:pt x="535" y="568"/>
                  </a:cubicBezTo>
                  <a:cubicBezTo>
                    <a:pt x="535" y="568"/>
                    <a:pt x="535" y="568"/>
                    <a:pt x="535" y="568"/>
                  </a:cubicBezTo>
                  <a:moveTo>
                    <a:pt x="434" y="456"/>
                  </a:moveTo>
                  <a:cubicBezTo>
                    <a:pt x="431" y="459"/>
                    <a:pt x="428" y="461"/>
                    <a:pt x="424" y="462"/>
                  </a:cubicBezTo>
                  <a:cubicBezTo>
                    <a:pt x="413" y="469"/>
                    <a:pt x="410" y="484"/>
                    <a:pt x="417" y="496"/>
                  </a:cubicBezTo>
                  <a:cubicBezTo>
                    <a:pt x="423" y="504"/>
                    <a:pt x="432" y="509"/>
                    <a:pt x="440" y="509"/>
                  </a:cubicBezTo>
                  <a:cubicBezTo>
                    <a:pt x="440" y="509"/>
                    <a:pt x="440" y="509"/>
                    <a:pt x="441" y="509"/>
                  </a:cubicBezTo>
                  <a:cubicBezTo>
                    <a:pt x="441" y="509"/>
                    <a:pt x="441" y="509"/>
                    <a:pt x="441" y="509"/>
                  </a:cubicBezTo>
                  <a:cubicBezTo>
                    <a:pt x="432" y="509"/>
                    <a:pt x="423" y="504"/>
                    <a:pt x="418" y="496"/>
                  </a:cubicBezTo>
                  <a:cubicBezTo>
                    <a:pt x="411" y="484"/>
                    <a:pt x="414" y="469"/>
                    <a:pt x="425" y="462"/>
                  </a:cubicBezTo>
                  <a:cubicBezTo>
                    <a:pt x="428" y="461"/>
                    <a:pt x="431" y="459"/>
                    <a:pt x="434" y="457"/>
                  </a:cubicBezTo>
                  <a:cubicBezTo>
                    <a:pt x="434" y="456"/>
                    <a:pt x="434" y="456"/>
                    <a:pt x="434" y="456"/>
                  </a:cubicBezTo>
                  <a:moveTo>
                    <a:pt x="331" y="342"/>
                  </a:moveTo>
                  <a:cubicBezTo>
                    <a:pt x="326" y="345"/>
                    <a:pt x="322" y="348"/>
                    <a:pt x="318" y="351"/>
                  </a:cubicBezTo>
                  <a:cubicBezTo>
                    <a:pt x="308" y="359"/>
                    <a:pt x="307" y="374"/>
                    <a:pt x="315" y="386"/>
                  </a:cubicBezTo>
                  <a:cubicBezTo>
                    <a:pt x="321" y="393"/>
                    <a:pt x="329" y="397"/>
                    <a:pt x="337" y="397"/>
                  </a:cubicBezTo>
                  <a:cubicBezTo>
                    <a:pt x="337" y="397"/>
                    <a:pt x="337" y="397"/>
                    <a:pt x="337" y="397"/>
                  </a:cubicBezTo>
                  <a:cubicBezTo>
                    <a:pt x="337" y="397"/>
                    <a:pt x="337" y="397"/>
                    <a:pt x="337" y="397"/>
                  </a:cubicBezTo>
                  <a:cubicBezTo>
                    <a:pt x="329" y="397"/>
                    <a:pt x="321" y="393"/>
                    <a:pt x="316" y="386"/>
                  </a:cubicBezTo>
                  <a:cubicBezTo>
                    <a:pt x="307" y="374"/>
                    <a:pt x="309" y="359"/>
                    <a:pt x="319" y="351"/>
                  </a:cubicBezTo>
                  <a:cubicBezTo>
                    <a:pt x="323" y="348"/>
                    <a:pt x="327" y="345"/>
                    <a:pt x="331" y="342"/>
                  </a:cubicBezTo>
                  <a:cubicBezTo>
                    <a:pt x="331" y="342"/>
                    <a:pt x="331" y="342"/>
                    <a:pt x="331" y="342"/>
                  </a:cubicBezTo>
                  <a:moveTo>
                    <a:pt x="229" y="229"/>
                  </a:moveTo>
                  <a:cubicBezTo>
                    <a:pt x="225" y="233"/>
                    <a:pt x="221" y="237"/>
                    <a:pt x="216" y="241"/>
                  </a:cubicBezTo>
                  <a:cubicBezTo>
                    <a:pt x="207" y="250"/>
                    <a:pt x="207" y="266"/>
                    <a:pt x="216" y="276"/>
                  </a:cubicBezTo>
                  <a:cubicBezTo>
                    <a:pt x="222" y="282"/>
                    <a:pt x="229" y="285"/>
                    <a:pt x="236" y="285"/>
                  </a:cubicBezTo>
                  <a:cubicBezTo>
                    <a:pt x="236" y="285"/>
                    <a:pt x="236" y="285"/>
                    <a:pt x="236" y="285"/>
                  </a:cubicBezTo>
                  <a:cubicBezTo>
                    <a:pt x="236" y="285"/>
                    <a:pt x="236" y="285"/>
                    <a:pt x="237" y="285"/>
                  </a:cubicBezTo>
                  <a:cubicBezTo>
                    <a:pt x="230" y="285"/>
                    <a:pt x="222" y="282"/>
                    <a:pt x="217" y="276"/>
                  </a:cubicBezTo>
                  <a:cubicBezTo>
                    <a:pt x="207" y="266"/>
                    <a:pt x="207" y="250"/>
                    <a:pt x="217" y="241"/>
                  </a:cubicBezTo>
                  <a:cubicBezTo>
                    <a:pt x="221" y="237"/>
                    <a:pt x="225" y="233"/>
                    <a:pt x="229" y="230"/>
                  </a:cubicBezTo>
                  <a:cubicBezTo>
                    <a:pt x="229" y="229"/>
                    <a:pt x="229" y="229"/>
                    <a:pt x="229" y="229"/>
                  </a:cubicBezTo>
                  <a:moveTo>
                    <a:pt x="126" y="115"/>
                  </a:moveTo>
                  <a:cubicBezTo>
                    <a:pt x="121" y="120"/>
                    <a:pt x="116" y="125"/>
                    <a:pt x="112" y="129"/>
                  </a:cubicBezTo>
                  <a:cubicBezTo>
                    <a:pt x="103" y="139"/>
                    <a:pt x="105" y="155"/>
                    <a:pt x="115" y="164"/>
                  </a:cubicBezTo>
                  <a:cubicBezTo>
                    <a:pt x="120" y="169"/>
                    <a:pt x="127" y="172"/>
                    <a:pt x="133" y="172"/>
                  </a:cubicBezTo>
                  <a:cubicBezTo>
                    <a:pt x="133" y="172"/>
                    <a:pt x="134" y="172"/>
                    <a:pt x="134" y="172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28" y="172"/>
                    <a:pt x="121" y="169"/>
                    <a:pt x="116" y="164"/>
                  </a:cubicBezTo>
                  <a:cubicBezTo>
                    <a:pt x="105" y="155"/>
                    <a:pt x="104" y="139"/>
                    <a:pt x="113" y="129"/>
                  </a:cubicBezTo>
                  <a:cubicBezTo>
                    <a:pt x="117" y="125"/>
                    <a:pt x="121" y="120"/>
                    <a:pt x="126" y="116"/>
                  </a:cubicBezTo>
                  <a:cubicBezTo>
                    <a:pt x="126" y="115"/>
                    <a:pt x="126" y="115"/>
                    <a:pt x="126" y="115"/>
                  </a:cubicBezTo>
                  <a:moveTo>
                    <a:pt x="22" y="0"/>
                  </a:moveTo>
                  <a:cubicBezTo>
                    <a:pt x="17" y="6"/>
                    <a:pt x="12" y="12"/>
                    <a:pt x="8" y="18"/>
                  </a:cubicBezTo>
                  <a:cubicBezTo>
                    <a:pt x="0" y="28"/>
                    <a:pt x="3" y="44"/>
                    <a:pt x="15" y="53"/>
                  </a:cubicBezTo>
                  <a:cubicBezTo>
                    <a:pt x="20" y="56"/>
                    <a:pt x="25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26" y="58"/>
                    <a:pt x="20" y="56"/>
                    <a:pt x="15" y="53"/>
                  </a:cubicBezTo>
                  <a:cubicBezTo>
                    <a:pt x="4" y="44"/>
                    <a:pt x="1" y="28"/>
                    <a:pt x="8" y="18"/>
                  </a:cubicBezTo>
                  <a:cubicBezTo>
                    <a:pt x="13" y="12"/>
                    <a:pt x="17" y="6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0" name="Freeform 836"/>
            <p:cNvSpPr>
              <a:spLocks/>
            </p:cNvSpPr>
            <p:nvPr/>
          </p:nvSpPr>
          <p:spPr bwMode="auto">
            <a:xfrm>
              <a:off x="152400" y="6119017"/>
              <a:ext cx="12700" cy="1588"/>
            </a:xfrm>
            <a:custGeom>
              <a:avLst/>
              <a:gdLst>
                <a:gd name="T0" fmla="*/ 4 w 5"/>
                <a:gd name="T1" fmla="*/ 0 h 1"/>
                <a:gd name="T2" fmla="*/ 4 w 5"/>
                <a:gd name="T3" fmla="*/ 0 h 1"/>
                <a:gd name="T4" fmla="*/ 0 w 5"/>
                <a:gd name="T5" fmla="*/ 1 h 1"/>
                <a:gd name="T6" fmla="*/ 0 w 5"/>
                <a:gd name="T7" fmla="*/ 1 h 1"/>
                <a:gd name="T8" fmla="*/ 5 w 5"/>
                <a:gd name="T9" fmla="*/ 0 h 1"/>
                <a:gd name="T10" fmla="*/ 4 w 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3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1" name="Freeform 837"/>
            <p:cNvSpPr>
              <a:spLocks/>
            </p:cNvSpPr>
            <p:nvPr/>
          </p:nvSpPr>
          <p:spPr bwMode="auto">
            <a:xfrm>
              <a:off x="407988" y="6398417"/>
              <a:ext cx="7938" cy="1588"/>
            </a:xfrm>
            <a:custGeom>
              <a:avLst/>
              <a:gdLst>
                <a:gd name="T0" fmla="*/ 3 w 3"/>
                <a:gd name="T1" fmla="*/ 0 h 1"/>
                <a:gd name="T2" fmla="*/ 2 w 3"/>
                <a:gd name="T3" fmla="*/ 0 h 1"/>
                <a:gd name="T4" fmla="*/ 0 w 3"/>
                <a:gd name="T5" fmla="*/ 0 h 1"/>
                <a:gd name="T6" fmla="*/ 0 w 3"/>
                <a:gd name="T7" fmla="*/ 1 h 1"/>
                <a:gd name="T8" fmla="*/ 3 w 3"/>
                <a:gd name="T9" fmla="*/ 0 h 1"/>
                <a:gd name="T10" fmla="*/ 3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" name="Freeform 838"/>
            <p:cNvSpPr>
              <a:spLocks noEditPoints="1"/>
            </p:cNvSpPr>
            <p:nvPr/>
          </p:nvSpPr>
          <p:spPr bwMode="auto">
            <a:xfrm>
              <a:off x="660400" y="6682580"/>
              <a:ext cx="1027113" cy="1119188"/>
            </a:xfrm>
            <a:custGeom>
              <a:avLst/>
              <a:gdLst>
                <a:gd name="T0" fmla="*/ 412 w 412"/>
                <a:gd name="T1" fmla="*/ 448 h 449"/>
                <a:gd name="T2" fmla="*/ 411 w 412"/>
                <a:gd name="T3" fmla="*/ 449 h 449"/>
                <a:gd name="T4" fmla="*/ 411 w 412"/>
                <a:gd name="T5" fmla="*/ 449 h 449"/>
                <a:gd name="T6" fmla="*/ 412 w 412"/>
                <a:gd name="T7" fmla="*/ 448 h 449"/>
                <a:gd name="T8" fmla="*/ 412 w 412"/>
                <a:gd name="T9" fmla="*/ 448 h 449"/>
                <a:gd name="T10" fmla="*/ 311 w 412"/>
                <a:gd name="T11" fmla="*/ 337 h 449"/>
                <a:gd name="T12" fmla="*/ 311 w 412"/>
                <a:gd name="T13" fmla="*/ 337 h 449"/>
                <a:gd name="T14" fmla="*/ 307 w 412"/>
                <a:gd name="T15" fmla="*/ 338 h 449"/>
                <a:gd name="T16" fmla="*/ 306 w 412"/>
                <a:gd name="T17" fmla="*/ 338 h 449"/>
                <a:gd name="T18" fmla="*/ 312 w 412"/>
                <a:gd name="T19" fmla="*/ 337 h 449"/>
                <a:gd name="T20" fmla="*/ 311 w 412"/>
                <a:gd name="T21" fmla="*/ 337 h 449"/>
                <a:gd name="T22" fmla="*/ 207 w 412"/>
                <a:gd name="T23" fmla="*/ 225 h 449"/>
                <a:gd name="T24" fmla="*/ 207 w 412"/>
                <a:gd name="T25" fmla="*/ 225 h 449"/>
                <a:gd name="T26" fmla="*/ 205 w 412"/>
                <a:gd name="T27" fmla="*/ 225 h 449"/>
                <a:gd name="T28" fmla="*/ 205 w 412"/>
                <a:gd name="T29" fmla="*/ 225 h 449"/>
                <a:gd name="T30" fmla="*/ 208 w 412"/>
                <a:gd name="T31" fmla="*/ 225 h 449"/>
                <a:gd name="T32" fmla="*/ 207 w 412"/>
                <a:gd name="T33" fmla="*/ 225 h 449"/>
                <a:gd name="T34" fmla="*/ 107 w 412"/>
                <a:gd name="T35" fmla="*/ 113 h 449"/>
                <a:gd name="T36" fmla="*/ 107 w 412"/>
                <a:gd name="T37" fmla="*/ 113 h 449"/>
                <a:gd name="T38" fmla="*/ 101 w 412"/>
                <a:gd name="T39" fmla="*/ 114 h 449"/>
                <a:gd name="T40" fmla="*/ 100 w 412"/>
                <a:gd name="T41" fmla="*/ 115 h 449"/>
                <a:gd name="T42" fmla="*/ 107 w 412"/>
                <a:gd name="T43" fmla="*/ 113 h 449"/>
                <a:gd name="T44" fmla="*/ 107 w 412"/>
                <a:gd name="T45" fmla="*/ 113 h 449"/>
                <a:gd name="T46" fmla="*/ 4 w 412"/>
                <a:gd name="T47" fmla="*/ 0 h 449"/>
                <a:gd name="T48" fmla="*/ 4 w 412"/>
                <a:gd name="T49" fmla="*/ 0 h 449"/>
                <a:gd name="T50" fmla="*/ 0 w 412"/>
                <a:gd name="T51" fmla="*/ 0 h 449"/>
                <a:gd name="T52" fmla="*/ 0 w 412"/>
                <a:gd name="T53" fmla="*/ 1 h 449"/>
                <a:gd name="T54" fmla="*/ 5 w 412"/>
                <a:gd name="T55" fmla="*/ 0 h 449"/>
                <a:gd name="T56" fmla="*/ 4 w 412"/>
                <a:gd name="T57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2" h="449">
                  <a:moveTo>
                    <a:pt x="412" y="448"/>
                  </a:moveTo>
                  <a:cubicBezTo>
                    <a:pt x="412" y="448"/>
                    <a:pt x="411" y="448"/>
                    <a:pt x="411" y="449"/>
                  </a:cubicBezTo>
                  <a:cubicBezTo>
                    <a:pt x="411" y="449"/>
                    <a:pt x="411" y="449"/>
                    <a:pt x="411" y="449"/>
                  </a:cubicBezTo>
                  <a:cubicBezTo>
                    <a:pt x="411" y="449"/>
                    <a:pt x="412" y="448"/>
                    <a:pt x="412" y="448"/>
                  </a:cubicBezTo>
                  <a:cubicBezTo>
                    <a:pt x="412" y="448"/>
                    <a:pt x="412" y="448"/>
                    <a:pt x="412" y="448"/>
                  </a:cubicBezTo>
                  <a:moveTo>
                    <a:pt x="311" y="337"/>
                  </a:moveTo>
                  <a:cubicBezTo>
                    <a:pt x="311" y="337"/>
                    <a:pt x="311" y="337"/>
                    <a:pt x="311" y="337"/>
                  </a:cubicBezTo>
                  <a:cubicBezTo>
                    <a:pt x="309" y="337"/>
                    <a:pt x="308" y="338"/>
                    <a:pt x="307" y="338"/>
                  </a:cubicBezTo>
                  <a:cubicBezTo>
                    <a:pt x="306" y="338"/>
                    <a:pt x="306" y="338"/>
                    <a:pt x="306" y="338"/>
                  </a:cubicBezTo>
                  <a:cubicBezTo>
                    <a:pt x="308" y="338"/>
                    <a:pt x="310" y="337"/>
                    <a:pt x="312" y="337"/>
                  </a:cubicBezTo>
                  <a:cubicBezTo>
                    <a:pt x="311" y="337"/>
                    <a:pt x="311" y="337"/>
                    <a:pt x="311" y="337"/>
                  </a:cubicBezTo>
                  <a:moveTo>
                    <a:pt x="207" y="225"/>
                  </a:moveTo>
                  <a:cubicBezTo>
                    <a:pt x="207" y="225"/>
                    <a:pt x="207" y="225"/>
                    <a:pt x="207" y="225"/>
                  </a:cubicBezTo>
                  <a:cubicBezTo>
                    <a:pt x="206" y="225"/>
                    <a:pt x="206" y="225"/>
                    <a:pt x="205" y="225"/>
                  </a:cubicBezTo>
                  <a:cubicBezTo>
                    <a:pt x="205" y="225"/>
                    <a:pt x="205" y="225"/>
                    <a:pt x="205" y="225"/>
                  </a:cubicBezTo>
                  <a:cubicBezTo>
                    <a:pt x="206" y="225"/>
                    <a:pt x="207" y="225"/>
                    <a:pt x="208" y="225"/>
                  </a:cubicBezTo>
                  <a:cubicBezTo>
                    <a:pt x="208" y="225"/>
                    <a:pt x="207" y="225"/>
                    <a:pt x="207" y="225"/>
                  </a:cubicBezTo>
                  <a:moveTo>
                    <a:pt x="107" y="113"/>
                  </a:moveTo>
                  <a:cubicBezTo>
                    <a:pt x="107" y="113"/>
                    <a:pt x="107" y="113"/>
                    <a:pt x="107" y="113"/>
                  </a:cubicBezTo>
                  <a:cubicBezTo>
                    <a:pt x="105" y="114"/>
                    <a:pt x="103" y="114"/>
                    <a:pt x="101" y="114"/>
                  </a:cubicBezTo>
                  <a:cubicBezTo>
                    <a:pt x="101" y="114"/>
                    <a:pt x="101" y="114"/>
                    <a:pt x="100" y="115"/>
                  </a:cubicBezTo>
                  <a:cubicBezTo>
                    <a:pt x="103" y="114"/>
                    <a:pt x="105" y="114"/>
                    <a:pt x="107" y="113"/>
                  </a:cubicBezTo>
                  <a:cubicBezTo>
                    <a:pt x="107" y="113"/>
                    <a:pt x="107" y="113"/>
                    <a:pt x="107" y="113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0"/>
                    <a:pt x="3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" name="Freeform 839"/>
            <p:cNvSpPr>
              <a:spLocks/>
            </p:cNvSpPr>
            <p:nvPr/>
          </p:nvSpPr>
          <p:spPr bwMode="auto">
            <a:xfrm>
              <a:off x="-92075" y="6307930"/>
              <a:ext cx="23813" cy="92075"/>
            </a:xfrm>
            <a:custGeom>
              <a:avLst/>
              <a:gdLst>
                <a:gd name="T0" fmla="*/ 10 w 10"/>
                <a:gd name="T1" fmla="*/ 0 h 37"/>
                <a:gd name="T2" fmla="*/ 6 w 10"/>
                <a:gd name="T3" fmla="*/ 5 h 37"/>
                <a:gd name="T4" fmla="*/ 10 w 10"/>
                <a:gd name="T5" fmla="*/ 37 h 37"/>
                <a:gd name="T6" fmla="*/ 10 w 10"/>
                <a:gd name="T7" fmla="*/ 36 h 37"/>
                <a:gd name="T8" fmla="*/ 7 w 10"/>
                <a:gd name="T9" fmla="*/ 5 h 37"/>
                <a:gd name="T10" fmla="*/ 10 w 10"/>
                <a:gd name="T11" fmla="*/ 1 h 37"/>
                <a:gd name="T12" fmla="*/ 10 w 10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37">
                  <a:moveTo>
                    <a:pt x="10" y="0"/>
                  </a:moveTo>
                  <a:cubicBezTo>
                    <a:pt x="9" y="1"/>
                    <a:pt x="7" y="3"/>
                    <a:pt x="6" y="5"/>
                  </a:cubicBezTo>
                  <a:cubicBezTo>
                    <a:pt x="0" y="14"/>
                    <a:pt x="1" y="28"/>
                    <a:pt x="10" y="37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2" y="27"/>
                    <a:pt x="0" y="14"/>
                    <a:pt x="7" y="5"/>
                  </a:cubicBezTo>
                  <a:cubicBezTo>
                    <a:pt x="8" y="3"/>
                    <a:pt x="9" y="2"/>
                    <a:pt x="10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7D7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" name="Freeform 840"/>
            <p:cNvSpPr>
              <a:spLocks noEditPoints="1"/>
            </p:cNvSpPr>
            <p:nvPr/>
          </p:nvSpPr>
          <p:spPr bwMode="auto">
            <a:xfrm>
              <a:off x="-68262" y="6277767"/>
              <a:ext cx="50800" cy="142875"/>
            </a:xfrm>
            <a:custGeom>
              <a:avLst/>
              <a:gdLst>
                <a:gd name="T0" fmla="*/ 0 w 20"/>
                <a:gd name="T1" fmla="*/ 48 h 57"/>
                <a:gd name="T2" fmla="*/ 0 w 20"/>
                <a:gd name="T3" fmla="*/ 49 h 57"/>
                <a:gd name="T4" fmla="*/ 3 w 20"/>
                <a:gd name="T5" fmla="*/ 52 h 57"/>
                <a:gd name="T6" fmla="*/ 19 w 20"/>
                <a:gd name="T7" fmla="*/ 57 h 57"/>
                <a:gd name="T8" fmla="*/ 19 w 20"/>
                <a:gd name="T9" fmla="*/ 57 h 57"/>
                <a:gd name="T10" fmla="*/ 20 w 20"/>
                <a:gd name="T11" fmla="*/ 57 h 57"/>
                <a:gd name="T12" fmla="*/ 4 w 20"/>
                <a:gd name="T13" fmla="*/ 52 h 57"/>
                <a:gd name="T14" fmla="*/ 0 w 20"/>
                <a:gd name="T15" fmla="*/ 48 h 57"/>
                <a:gd name="T16" fmla="*/ 10 w 20"/>
                <a:gd name="T17" fmla="*/ 0 h 57"/>
                <a:gd name="T18" fmla="*/ 0 w 20"/>
                <a:gd name="T19" fmla="*/ 12 h 57"/>
                <a:gd name="T20" fmla="*/ 0 w 20"/>
                <a:gd name="T21" fmla="*/ 13 h 57"/>
                <a:gd name="T22" fmla="*/ 10 w 20"/>
                <a:gd name="T23" fmla="*/ 0 h 57"/>
                <a:gd name="T24" fmla="*/ 10 w 20"/>
                <a:gd name="T2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57">
                  <a:moveTo>
                    <a:pt x="0" y="48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1" y="50"/>
                    <a:pt x="2" y="51"/>
                    <a:pt x="3" y="52"/>
                  </a:cubicBezTo>
                  <a:cubicBezTo>
                    <a:pt x="8" y="56"/>
                    <a:pt x="14" y="57"/>
                    <a:pt x="19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57"/>
                    <a:pt x="20" y="57"/>
                    <a:pt x="20" y="57"/>
                  </a:cubicBezTo>
                  <a:cubicBezTo>
                    <a:pt x="14" y="57"/>
                    <a:pt x="9" y="56"/>
                    <a:pt x="4" y="52"/>
                  </a:cubicBezTo>
                  <a:cubicBezTo>
                    <a:pt x="2" y="51"/>
                    <a:pt x="1" y="49"/>
                    <a:pt x="0" y="48"/>
                  </a:cubicBezTo>
                  <a:moveTo>
                    <a:pt x="10" y="0"/>
                  </a:moveTo>
                  <a:cubicBezTo>
                    <a:pt x="6" y="4"/>
                    <a:pt x="3" y="8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3" y="8"/>
                    <a:pt x="7" y="4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5" name="Freeform 841"/>
            <p:cNvSpPr>
              <a:spLocks/>
            </p:cNvSpPr>
            <p:nvPr/>
          </p:nvSpPr>
          <p:spPr bwMode="auto">
            <a:xfrm>
              <a:off x="1473200" y="4547392"/>
              <a:ext cx="3175" cy="1588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1 h 1"/>
                <a:gd name="T6" fmla="*/ 0 w 2"/>
                <a:gd name="T7" fmla="*/ 1 h 1"/>
                <a:gd name="T8" fmla="*/ 2 w 2"/>
                <a:gd name="T9" fmla="*/ 0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6" name="Freeform 842"/>
            <p:cNvSpPr>
              <a:spLocks/>
            </p:cNvSpPr>
            <p:nvPr/>
          </p:nvSpPr>
          <p:spPr bwMode="auto">
            <a:xfrm>
              <a:off x="1473200" y="4547392"/>
              <a:ext cx="3175" cy="1588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1 h 1"/>
                <a:gd name="T6" fmla="*/ 0 w 2"/>
                <a:gd name="T7" fmla="*/ 1 h 1"/>
                <a:gd name="T8" fmla="*/ 2 w 2"/>
                <a:gd name="T9" fmla="*/ 0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7" name="Freeform 843"/>
            <p:cNvSpPr>
              <a:spLocks/>
            </p:cNvSpPr>
            <p:nvPr/>
          </p:nvSpPr>
          <p:spPr bwMode="auto">
            <a:xfrm>
              <a:off x="1443038" y="4548980"/>
              <a:ext cx="30163" cy="28575"/>
            </a:xfrm>
            <a:custGeom>
              <a:avLst/>
              <a:gdLst>
                <a:gd name="T0" fmla="*/ 19 w 19"/>
                <a:gd name="T1" fmla="*/ 0 h 18"/>
                <a:gd name="T2" fmla="*/ 0 w 19"/>
                <a:gd name="T3" fmla="*/ 18 h 18"/>
                <a:gd name="T4" fmla="*/ 0 w 19"/>
                <a:gd name="T5" fmla="*/ 18 h 18"/>
                <a:gd name="T6" fmla="*/ 19 w 19"/>
                <a:gd name="T7" fmla="*/ 0 h 18"/>
                <a:gd name="T8" fmla="*/ 19 w 19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8">
                  <a:moveTo>
                    <a:pt x="19" y="0"/>
                  </a:moveTo>
                  <a:lnTo>
                    <a:pt x="0" y="18"/>
                  </a:lnTo>
                  <a:lnTo>
                    <a:pt x="0" y="18"/>
                  </a:lnTo>
                  <a:lnTo>
                    <a:pt x="19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BFBB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8" name="Freeform 844"/>
            <p:cNvSpPr>
              <a:spLocks/>
            </p:cNvSpPr>
            <p:nvPr/>
          </p:nvSpPr>
          <p:spPr bwMode="auto">
            <a:xfrm>
              <a:off x="1443038" y="4548980"/>
              <a:ext cx="30163" cy="28575"/>
            </a:xfrm>
            <a:custGeom>
              <a:avLst/>
              <a:gdLst>
                <a:gd name="T0" fmla="*/ 19 w 19"/>
                <a:gd name="T1" fmla="*/ 0 h 18"/>
                <a:gd name="T2" fmla="*/ 0 w 19"/>
                <a:gd name="T3" fmla="*/ 18 h 18"/>
                <a:gd name="T4" fmla="*/ 0 w 19"/>
                <a:gd name="T5" fmla="*/ 18 h 18"/>
                <a:gd name="T6" fmla="*/ 19 w 19"/>
                <a:gd name="T7" fmla="*/ 0 h 18"/>
                <a:gd name="T8" fmla="*/ 19 w 19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8">
                  <a:moveTo>
                    <a:pt x="19" y="0"/>
                  </a:moveTo>
                  <a:lnTo>
                    <a:pt x="0" y="18"/>
                  </a:lnTo>
                  <a:lnTo>
                    <a:pt x="0" y="18"/>
                  </a:lnTo>
                  <a:lnTo>
                    <a:pt x="19" y="0"/>
                  </a:lnTo>
                  <a:lnTo>
                    <a:pt x="1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9" name="Freeform 845"/>
            <p:cNvSpPr>
              <a:spLocks noEditPoints="1"/>
            </p:cNvSpPr>
            <p:nvPr/>
          </p:nvSpPr>
          <p:spPr bwMode="auto">
            <a:xfrm>
              <a:off x="157163" y="6557167"/>
              <a:ext cx="1593850" cy="1636713"/>
            </a:xfrm>
            <a:custGeom>
              <a:avLst/>
              <a:gdLst>
                <a:gd name="T0" fmla="*/ 628 w 639"/>
                <a:gd name="T1" fmla="*/ 644 h 656"/>
                <a:gd name="T2" fmla="*/ 639 w 639"/>
                <a:gd name="T3" fmla="*/ 656 h 656"/>
                <a:gd name="T4" fmla="*/ 628 w 639"/>
                <a:gd name="T5" fmla="*/ 643 h 656"/>
                <a:gd name="T6" fmla="*/ 526 w 639"/>
                <a:gd name="T7" fmla="*/ 573 h 656"/>
                <a:gd name="T8" fmla="*/ 542 w 639"/>
                <a:gd name="T9" fmla="*/ 619 h 656"/>
                <a:gd name="T10" fmla="*/ 543 w 639"/>
                <a:gd name="T11" fmla="*/ 619 h 656"/>
                <a:gd name="T12" fmla="*/ 527 w 639"/>
                <a:gd name="T13" fmla="*/ 573 h 656"/>
                <a:gd name="T14" fmla="*/ 534 w 639"/>
                <a:gd name="T15" fmla="*/ 567 h 656"/>
                <a:gd name="T16" fmla="*/ 424 w 639"/>
                <a:gd name="T17" fmla="*/ 461 h 656"/>
                <a:gd name="T18" fmla="*/ 440 w 639"/>
                <a:gd name="T19" fmla="*/ 508 h 656"/>
                <a:gd name="T20" fmla="*/ 440 w 639"/>
                <a:gd name="T21" fmla="*/ 508 h 656"/>
                <a:gd name="T22" fmla="*/ 425 w 639"/>
                <a:gd name="T23" fmla="*/ 461 h 656"/>
                <a:gd name="T24" fmla="*/ 433 w 639"/>
                <a:gd name="T25" fmla="*/ 456 h 656"/>
                <a:gd name="T26" fmla="*/ 318 w 639"/>
                <a:gd name="T27" fmla="*/ 350 h 656"/>
                <a:gd name="T28" fmla="*/ 336 w 639"/>
                <a:gd name="T29" fmla="*/ 396 h 656"/>
                <a:gd name="T30" fmla="*/ 337 w 639"/>
                <a:gd name="T31" fmla="*/ 396 h 656"/>
                <a:gd name="T32" fmla="*/ 319 w 639"/>
                <a:gd name="T33" fmla="*/ 350 h 656"/>
                <a:gd name="T34" fmla="*/ 330 w 639"/>
                <a:gd name="T35" fmla="*/ 341 h 656"/>
                <a:gd name="T36" fmla="*/ 216 w 639"/>
                <a:gd name="T37" fmla="*/ 240 h 656"/>
                <a:gd name="T38" fmla="*/ 236 w 639"/>
                <a:gd name="T39" fmla="*/ 284 h 656"/>
                <a:gd name="T40" fmla="*/ 236 w 639"/>
                <a:gd name="T41" fmla="*/ 284 h 656"/>
                <a:gd name="T42" fmla="*/ 216 w 639"/>
                <a:gd name="T43" fmla="*/ 240 h 656"/>
                <a:gd name="T44" fmla="*/ 228 w 639"/>
                <a:gd name="T45" fmla="*/ 229 h 656"/>
                <a:gd name="T46" fmla="*/ 112 w 639"/>
                <a:gd name="T47" fmla="*/ 128 h 656"/>
                <a:gd name="T48" fmla="*/ 133 w 639"/>
                <a:gd name="T49" fmla="*/ 171 h 656"/>
                <a:gd name="T50" fmla="*/ 134 w 639"/>
                <a:gd name="T51" fmla="*/ 171 h 656"/>
                <a:gd name="T52" fmla="*/ 112 w 639"/>
                <a:gd name="T53" fmla="*/ 128 h 656"/>
                <a:gd name="T54" fmla="*/ 125 w 639"/>
                <a:gd name="T55" fmla="*/ 115 h 656"/>
                <a:gd name="T56" fmla="*/ 7 w 639"/>
                <a:gd name="T57" fmla="*/ 17 h 656"/>
                <a:gd name="T58" fmla="*/ 30 w 639"/>
                <a:gd name="T59" fmla="*/ 57 h 656"/>
                <a:gd name="T60" fmla="*/ 31 w 639"/>
                <a:gd name="T61" fmla="*/ 57 h 656"/>
                <a:gd name="T62" fmla="*/ 8 w 639"/>
                <a:gd name="T63" fmla="*/ 17 h 656"/>
                <a:gd name="T64" fmla="*/ 21 w 639"/>
                <a:gd name="T65" fmla="*/ 0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39" h="656">
                  <a:moveTo>
                    <a:pt x="628" y="643"/>
                  </a:moveTo>
                  <a:cubicBezTo>
                    <a:pt x="628" y="644"/>
                    <a:pt x="628" y="644"/>
                    <a:pt x="628" y="644"/>
                  </a:cubicBezTo>
                  <a:cubicBezTo>
                    <a:pt x="639" y="655"/>
                    <a:pt x="639" y="655"/>
                    <a:pt x="639" y="655"/>
                  </a:cubicBezTo>
                  <a:cubicBezTo>
                    <a:pt x="639" y="656"/>
                    <a:pt x="639" y="656"/>
                    <a:pt x="639" y="656"/>
                  </a:cubicBezTo>
                  <a:cubicBezTo>
                    <a:pt x="639" y="655"/>
                    <a:pt x="639" y="655"/>
                    <a:pt x="639" y="655"/>
                  </a:cubicBezTo>
                  <a:cubicBezTo>
                    <a:pt x="628" y="643"/>
                    <a:pt x="628" y="643"/>
                    <a:pt x="628" y="643"/>
                  </a:cubicBezTo>
                  <a:moveTo>
                    <a:pt x="534" y="567"/>
                  </a:moveTo>
                  <a:cubicBezTo>
                    <a:pt x="532" y="569"/>
                    <a:pt x="529" y="571"/>
                    <a:pt x="526" y="573"/>
                  </a:cubicBezTo>
                  <a:cubicBezTo>
                    <a:pt x="515" y="579"/>
                    <a:pt x="512" y="594"/>
                    <a:pt x="519" y="606"/>
                  </a:cubicBezTo>
                  <a:cubicBezTo>
                    <a:pt x="524" y="614"/>
                    <a:pt x="533" y="619"/>
                    <a:pt x="542" y="619"/>
                  </a:cubicBezTo>
                  <a:cubicBezTo>
                    <a:pt x="542" y="619"/>
                    <a:pt x="542" y="619"/>
                    <a:pt x="542" y="619"/>
                  </a:cubicBezTo>
                  <a:cubicBezTo>
                    <a:pt x="542" y="619"/>
                    <a:pt x="542" y="619"/>
                    <a:pt x="543" y="619"/>
                  </a:cubicBezTo>
                  <a:cubicBezTo>
                    <a:pt x="534" y="619"/>
                    <a:pt x="525" y="614"/>
                    <a:pt x="520" y="606"/>
                  </a:cubicBezTo>
                  <a:cubicBezTo>
                    <a:pt x="512" y="594"/>
                    <a:pt x="515" y="579"/>
                    <a:pt x="527" y="573"/>
                  </a:cubicBezTo>
                  <a:cubicBezTo>
                    <a:pt x="529" y="571"/>
                    <a:pt x="532" y="569"/>
                    <a:pt x="535" y="568"/>
                  </a:cubicBezTo>
                  <a:cubicBezTo>
                    <a:pt x="534" y="567"/>
                    <a:pt x="534" y="567"/>
                    <a:pt x="534" y="567"/>
                  </a:cubicBezTo>
                  <a:moveTo>
                    <a:pt x="433" y="456"/>
                  </a:moveTo>
                  <a:cubicBezTo>
                    <a:pt x="430" y="458"/>
                    <a:pt x="427" y="460"/>
                    <a:pt x="424" y="461"/>
                  </a:cubicBezTo>
                  <a:cubicBezTo>
                    <a:pt x="413" y="468"/>
                    <a:pt x="410" y="483"/>
                    <a:pt x="417" y="495"/>
                  </a:cubicBezTo>
                  <a:cubicBezTo>
                    <a:pt x="422" y="503"/>
                    <a:pt x="431" y="508"/>
                    <a:pt x="440" y="508"/>
                  </a:cubicBezTo>
                  <a:cubicBezTo>
                    <a:pt x="440" y="508"/>
                    <a:pt x="440" y="508"/>
                    <a:pt x="440" y="508"/>
                  </a:cubicBezTo>
                  <a:cubicBezTo>
                    <a:pt x="440" y="508"/>
                    <a:pt x="440" y="508"/>
                    <a:pt x="440" y="508"/>
                  </a:cubicBezTo>
                  <a:cubicBezTo>
                    <a:pt x="432" y="508"/>
                    <a:pt x="423" y="503"/>
                    <a:pt x="418" y="495"/>
                  </a:cubicBezTo>
                  <a:cubicBezTo>
                    <a:pt x="410" y="483"/>
                    <a:pt x="413" y="468"/>
                    <a:pt x="425" y="461"/>
                  </a:cubicBezTo>
                  <a:cubicBezTo>
                    <a:pt x="428" y="460"/>
                    <a:pt x="431" y="458"/>
                    <a:pt x="434" y="456"/>
                  </a:cubicBezTo>
                  <a:cubicBezTo>
                    <a:pt x="433" y="456"/>
                    <a:pt x="433" y="456"/>
                    <a:pt x="433" y="456"/>
                  </a:cubicBezTo>
                  <a:moveTo>
                    <a:pt x="330" y="341"/>
                  </a:moveTo>
                  <a:cubicBezTo>
                    <a:pt x="326" y="344"/>
                    <a:pt x="322" y="347"/>
                    <a:pt x="318" y="350"/>
                  </a:cubicBezTo>
                  <a:cubicBezTo>
                    <a:pt x="308" y="358"/>
                    <a:pt x="306" y="373"/>
                    <a:pt x="315" y="385"/>
                  </a:cubicBezTo>
                  <a:cubicBezTo>
                    <a:pt x="320" y="392"/>
                    <a:pt x="328" y="396"/>
                    <a:pt x="336" y="396"/>
                  </a:cubicBezTo>
                  <a:cubicBezTo>
                    <a:pt x="336" y="396"/>
                    <a:pt x="336" y="396"/>
                    <a:pt x="336" y="396"/>
                  </a:cubicBezTo>
                  <a:cubicBezTo>
                    <a:pt x="337" y="396"/>
                    <a:pt x="337" y="396"/>
                    <a:pt x="337" y="396"/>
                  </a:cubicBezTo>
                  <a:cubicBezTo>
                    <a:pt x="329" y="396"/>
                    <a:pt x="321" y="392"/>
                    <a:pt x="316" y="385"/>
                  </a:cubicBezTo>
                  <a:cubicBezTo>
                    <a:pt x="307" y="373"/>
                    <a:pt x="308" y="358"/>
                    <a:pt x="319" y="350"/>
                  </a:cubicBezTo>
                  <a:cubicBezTo>
                    <a:pt x="322" y="347"/>
                    <a:pt x="326" y="344"/>
                    <a:pt x="330" y="341"/>
                  </a:cubicBezTo>
                  <a:cubicBezTo>
                    <a:pt x="330" y="341"/>
                    <a:pt x="330" y="341"/>
                    <a:pt x="330" y="341"/>
                  </a:cubicBezTo>
                  <a:moveTo>
                    <a:pt x="228" y="229"/>
                  </a:moveTo>
                  <a:cubicBezTo>
                    <a:pt x="224" y="232"/>
                    <a:pt x="220" y="236"/>
                    <a:pt x="216" y="240"/>
                  </a:cubicBezTo>
                  <a:cubicBezTo>
                    <a:pt x="206" y="249"/>
                    <a:pt x="206" y="265"/>
                    <a:pt x="216" y="275"/>
                  </a:cubicBezTo>
                  <a:cubicBezTo>
                    <a:pt x="221" y="281"/>
                    <a:pt x="229" y="284"/>
                    <a:pt x="236" y="284"/>
                  </a:cubicBezTo>
                  <a:cubicBezTo>
                    <a:pt x="236" y="284"/>
                    <a:pt x="236" y="284"/>
                    <a:pt x="236" y="284"/>
                  </a:cubicBezTo>
                  <a:cubicBezTo>
                    <a:pt x="236" y="284"/>
                    <a:pt x="236" y="284"/>
                    <a:pt x="236" y="284"/>
                  </a:cubicBezTo>
                  <a:cubicBezTo>
                    <a:pt x="229" y="284"/>
                    <a:pt x="222" y="281"/>
                    <a:pt x="217" y="275"/>
                  </a:cubicBezTo>
                  <a:cubicBezTo>
                    <a:pt x="207" y="265"/>
                    <a:pt x="207" y="249"/>
                    <a:pt x="216" y="240"/>
                  </a:cubicBezTo>
                  <a:cubicBezTo>
                    <a:pt x="221" y="236"/>
                    <a:pt x="225" y="233"/>
                    <a:pt x="229" y="229"/>
                  </a:cubicBezTo>
                  <a:cubicBezTo>
                    <a:pt x="228" y="229"/>
                    <a:pt x="228" y="229"/>
                    <a:pt x="228" y="229"/>
                  </a:cubicBezTo>
                  <a:moveTo>
                    <a:pt x="125" y="115"/>
                  </a:moveTo>
                  <a:cubicBezTo>
                    <a:pt x="120" y="119"/>
                    <a:pt x="116" y="124"/>
                    <a:pt x="112" y="128"/>
                  </a:cubicBezTo>
                  <a:cubicBezTo>
                    <a:pt x="103" y="138"/>
                    <a:pt x="104" y="154"/>
                    <a:pt x="115" y="163"/>
                  </a:cubicBezTo>
                  <a:cubicBezTo>
                    <a:pt x="120" y="168"/>
                    <a:pt x="127" y="171"/>
                    <a:pt x="133" y="171"/>
                  </a:cubicBezTo>
                  <a:cubicBezTo>
                    <a:pt x="133" y="171"/>
                    <a:pt x="133" y="171"/>
                    <a:pt x="133" y="171"/>
                  </a:cubicBezTo>
                  <a:cubicBezTo>
                    <a:pt x="133" y="171"/>
                    <a:pt x="133" y="171"/>
                    <a:pt x="134" y="171"/>
                  </a:cubicBezTo>
                  <a:cubicBezTo>
                    <a:pt x="127" y="171"/>
                    <a:pt x="121" y="168"/>
                    <a:pt x="116" y="163"/>
                  </a:cubicBezTo>
                  <a:cubicBezTo>
                    <a:pt x="105" y="154"/>
                    <a:pt x="104" y="138"/>
                    <a:pt x="112" y="128"/>
                  </a:cubicBezTo>
                  <a:cubicBezTo>
                    <a:pt x="117" y="124"/>
                    <a:pt x="121" y="119"/>
                    <a:pt x="125" y="115"/>
                  </a:cubicBezTo>
                  <a:cubicBezTo>
                    <a:pt x="125" y="115"/>
                    <a:pt x="125" y="115"/>
                    <a:pt x="125" y="115"/>
                  </a:cubicBezTo>
                  <a:moveTo>
                    <a:pt x="21" y="0"/>
                  </a:moveTo>
                  <a:cubicBezTo>
                    <a:pt x="16" y="5"/>
                    <a:pt x="12" y="11"/>
                    <a:pt x="7" y="17"/>
                  </a:cubicBezTo>
                  <a:cubicBezTo>
                    <a:pt x="0" y="27"/>
                    <a:pt x="3" y="43"/>
                    <a:pt x="14" y="52"/>
                  </a:cubicBezTo>
                  <a:cubicBezTo>
                    <a:pt x="19" y="55"/>
                    <a:pt x="25" y="57"/>
                    <a:pt x="30" y="57"/>
                  </a:cubicBezTo>
                  <a:cubicBezTo>
                    <a:pt x="30" y="57"/>
                    <a:pt x="30" y="57"/>
                    <a:pt x="31" y="57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25" y="57"/>
                    <a:pt x="20" y="55"/>
                    <a:pt x="15" y="52"/>
                  </a:cubicBezTo>
                  <a:cubicBezTo>
                    <a:pt x="4" y="43"/>
                    <a:pt x="1" y="27"/>
                    <a:pt x="8" y="17"/>
                  </a:cubicBezTo>
                  <a:cubicBezTo>
                    <a:pt x="12" y="11"/>
                    <a:pt x="17" y="5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0" name="Freeform 846"/>
            <p:cNvSpPr>
              <a:spLocks/>
            </p:cNvSpPr>
            <p:nvPr/>
          </p:nvSpPr>
          <p:spPr bwMode="auto">
            <a:xfrm>
              <a:off x="152400" y="6119017"/>
              <a:ext cx="12700" cy="1588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0 w 5"/>
                <a:gd name="T7" fmla="*/ 1 h 1"/>
                <a:gd name="T8" fmla="*/ 5 w 5"/>
                <a:gd name="T9" fmla="*/ 0 h 1"/>
                <a:gd name="T10" fmla="*/ 5 w 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1" name="Freeform 847"/>
            <p:cNvSpPr>
              <a:spLocks/>
            </p:cNvSpPr>
            <p:nvPr/>
          </p:nvSpPr>
          <p:spPr bwMode="auto">
            <a:xfrm>
              <a:off x="407988" y="6398417"/>
              <a:ext cx="7938" cy="1588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0 h 1"/>
                <a:gd name="T4" fmla="*/ 0 w 3"/>
                <a:gd name="T5" fmla="*/ 1 h 1"/>
                <a:gd name="T6" fmla="*/ 0 w 3"/>
                <a:gd name="T7" fmla="*/ 1 h 1"/>
                <a:gd name="T8" fmla="*/ 0 w 3"/>
                <a:gd name="T9" fmla="*/ 1 h 1"/>
                <a:gd name="T10" fmla="*/ 3 w 3"/>
                <a:gd name="T11" fmla="*/ 0 h 1"/>
                <a:gd name="T12" fmla="*/ 3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2" name="Freeform 848"/>
            <p:cNvSpPr>
              <a:spLocks/>
            </p:cNvSpPr>
            <p:nvPr/>
          </p:nvSpPr>
          <p:spPr bwMode="auto">
            <a:xfrm>
              <a:off x="660400" y="6682580"/>
              <a:ext cx="12700" cy="1588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0 w 5"/>
                <a:gd name="T7" fmla="*/ 1 h 1"/>
                <a:gd name="T8" fmla="*/ 5 w 5"/>
                <a:gd name="T9" fmla="*/ 0 h 1"/>
                <a:gd name="T10" fmla="*/ 5 w 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3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3" name="Freeform 849"/>
            <p:cNvSpPr>
              <a:spLocks noEditPoints="1"/>
            </p:cNvSpPr>
            <p:nvPr/>
          </p:nvSpPr>
          <p:spPr bwMode="auto">
            <a:xfrm>
              <a:off x="909638" y="6963567"/>
              <a:ext cx="781050" cy="838200"/>
            </a:xfrm>
            <a:custGeom>
              <a:avLst/>
              <a:gdLst>
                <a:gd name="T0" fmla="*/ 312 w 313"/>
                <a:gd name="T1" fmla="*/ 335 h 336"/>
                <a:gd name="T2" fmla="*/ 311 w 313"/>
                <a:gd name="T3" fmla="*/ 336 h 336"/>
                <a:gd name="T4" fmla="*/ 311 w 313"/>
                <a:gd name="T5" fmla="*/ 336 h 336"/>
                <a:gd name="T6" fmla="*/ 313 w 313"/>
                <a:gd name="T7" fmla="*/ 336 h 336"/>
                <a:gd name="T8" fmla="*/ 312 w 313"/>
                <a:gd name="T9" fmla="*/ 335 h 336"/>
                <a:gd name="T10" fmla="*/ 212 w 313"/>
                <a:gd name="T11" fmla="*/ 224 h 336"/>
                <a:gd name="T12" fmla="*/ 212 w 313"/>
                <a:gd name="T13" fmla="*/ 224 h 336"/>
                <a:gd name="T14" fmla="*/ 206 w 313"/>
                <a:gd name="T15" fmla="*/ 225 h 336"/>
                <a:gd name="T16" fmla="*/ 206 w 313"/>
                <a:gd name="T17" fmla="*/ 225 h 336"/>
                <a:gd name="T18" fmla="*/ 212 w 313"/>
                <a:gd name="T19" fmla="*/ 224 h 336"/>
                <a:gd name="T20" fmla="*/ 212 w 313"/>
                <a:gd name="T21" fmla="*/ 224 h 336"/>
                <a:gd name="T22" fmla="*/ 108 w 313"/>
                <a:gd name="T23" fmla="*/ 112 h 336"/>
                <a:gd name="T24" fmla="*/ 108 w 313"/>
                <a:gd name="T25" fmla="*/ 112 h 336"/>
                <a:gd name="T26" fmla="*/ 105 w 313"/>
                <a:gd name="T27" fmla="*/ 112 h 336"/>
                <a:gd name="T28" fmla="*/ 105 w 313"/>
                <a:gd name="T29" fmla="*/ 112 h 336"/>
                <a:gd name="T30" fmla="*/ 105 w 313"/>
                <a:gd name="T31" fmla="*/ 112 h 336"/>
                <a:gd name="T32" fmla="*/ 108 w 313"/>
                <a:gd name="T33" fmla="*/ 112 h 336"/>
                <a:gd name="T34" fmla="*/ 108 w 313"/>
                <a:gd name="T35" fmla="*/ 112 h 336"/>
                <a:gd name="T36" fmla="*/ 8 w 313"/>
                <a:gd name="T37" fmla="*/ 0 h 336"/>
                <a:gd name="T38" fmla="*/ 7 w 313"/>
                <a:gd name="T39" fmla="*/ 0 h 336"/>
                <a:gd name="T40" fmla="*/ 0 w 313"/>
                <a:gd name="T41" fmla="*/ 2 h 336"/>
                <a:gd name="T42" fmla="*/ 0 w 313"/>
                <a:gd name="T43" fmla="*/ 2 h 336"/>
                <a:gd name="T44" fmla="*/ 8 w 313"/>
                <a:gd name="T45" fmla="*/ 0 h 336"/>
                <a:gd name="T46" fmla="*/ 8 w 313"/>
                <a:gd name="T4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13" h="336">
                  <a:moveTo>
                    <a:pt x="312" y="335"/>
                  </a:moveTo>
                  <a:cubicBezTo>
                    <a:pt x="312" y="335"/>
                    <a:pt x="311" y="336"/>
                    <a:pt x="311" y="336"/>
                  </a:cubicBezTo>
                  <a:cubicBezTo>
                    <a:pt x="311" y="336"/>
                    <a:pt x="311" y="336"/>
                    <a:pt x="311" y="336"/>
                  </a:cubicBezTo>
                  <a:cubicBezTo>
                    <a:pt x="311" y="336"/>
                    <a:pt x="312" y="336"/>
                    <a:pt x="313" y="336"/>
                  </a:cubicBezTo>
                  <a:cubicBezTo>
                    <a:pt x="313" y="335"/>
                    <a:pt x="312" y="335"/>
                    <a:pt x="312" y="335"/>
                  </a:cubicBezTo>
                  <a:moveTo>
                    <a:pt x="212" y="224"/>
                  </a:moveTo>
                  <a:cubicBezTo>
                    <a:pt x="212" y="224"/>
                    <a:pt x="212" y="224"/>
                    <a:pt x="212" y="224"/>
                  </a:cubicBezTo>
                  <a:cubicBezTo>
                    <a:pt x="210" y="224"/>
                    <a:pt x="208" y="225"/>
                    <a:pt x="206" y="225"/>
                  </a:cubicBezTo>
                  <a:cubicBezTo>
                    <a:pt x="206" y="225"/>
                    <a:pt x="206" y="225"/>
                    <a:pt x="206" y="225"/>
                  </a:cubicBezTo>
                  <a:cubicBezTo>
                    <a:pt x="208" y="225"/>
                    <a:pt x="210" y="224"/>
                    <a:pt x="212" y="224"/>
                  </a:cubicBezTo>
                  <a:cubicBezTo>
                    <a:pt x="212" y="224"/>
                    <a:pt x="212" y="224"/>
                    <a:pt x="212" y="224"/>
                  </a:cubicBezTo>
                  <a:moveTo>
                    <a:pt x="108" y="112"/>
                  </a:moveTo>
                  <a:cubicBezTo>
                    <a:pt x="108" y="112"/>
                    <a:pt x="108" y="112"/>
                    <a:pt x="108" y="112"/>
                  </a:cubicBezTo>
                  <a:cubicBezTo>
                    <a:pt x="107" y="112"/>
                    <a:pt x="106" y="112"/>
                    <a:pt x="105" y="112"/>
                  </a:cubicBezTo>
                  <a:cubicBezTo>
                    <a:pt x="105" y="112"/>
                    <a:pt x="105" y="112"/>
                    <a:pt x="105" y="112"/>
                  </a:cubicBezTo>
                  <a:cubicBezTo>
                    <a:pt x="105" y="112"/>
                    <a:pt x="105" y="112"/>
                    <a:pt x="105" y="112"/>
                  </a:cubicBezTo>
                  <a:cubicBezTo>
                    <a:pt x="106" y="112"/>
                    <a:pt x="107" y="112"/>
                    <a:pt x="108" y="112"/>
                  </a:cubicBezTo>
                  <a:cubicBezTo>
                    <a:pt x="108" y="112"/>
                    <a:pt x="108" y="112"/>
                    <a:pt x="108" y="112"/>
                  </a:cubicBezTo>
                  <a:moveTo>
                    <a:pt x="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5" y="1"/>
                    <a:pt x="3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1"/>
                    <a:pt x="5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4" name="Freeform 850"/>
            <p:cNvSpPr>
              <a:spLocks/>
            </p:cNvSpPr>
            <p:nvPr/>
          </p:nvSpPr>
          <p:spPr bwMode="auto">
            <a:xfrm>
              <a:off x="-92075" y="6311105"/>
              <a:ext cx="23813" cy="87313"/>
            </a:xfrm>
            <a:custGeom>
              <a:avLst/>
              <a:gdLst>
                <a:gd name="T0" fmla="*/ 10 w 10"/>
                <a:gd name="T1" fmla="*/ 0 h 35"/>
                <a:gd name="T2" fmla="*/ 7 w 10"/>
                <a:gd name="T3" fmla="*/ 4 h 35"/>
                <a:gd name="T4" fmla="*/ 10 w 10"/>
                <a:gd name="T5" fmla="*/ 35 h 35"/>
                <a:gd name="T6" fmla="*/ 10 w 10"/>
                <a:gd name="T7" fmla="*/ 34 h 35"/>
                <a:gd name="T8" fmla="*/ 7 w 10"/>
                <a:gd name="T9" fmla="*/ 4 h 35"/>
                <a:gd name="T10" fmla="*/ 10 w 10"/>
                <a:gd name="T11" fmla="*/ 0 h 35"/>
                <a:gd name="T12" fmla="*/ 10 w 10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35">
                  <a:moveTo>
                    <a:pt x="10" y="0"/>
                  </a:moveTo>
                  <a:cubicBezTo>
                    <a:pt x="9" y="1"/>
                    <a:pt x="8" y="2"/>
                    <a:pt x="7" y="4"/>
                  </a:cubicBezTo>
                  <a:cubicBezTo>
                    <a:pt x="0" y="13"/>
                    <a:pt x="2" y="26"/>
                    <a:pt x="10" y="35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2" y="26"/>
                    <a:pt x="1" y="13"/>
                    <a:pt x="7" y="4"/>
                  </a:cubicBezTo>
                  <a:cubicBezTo>
                    <a:pt x="8" y="3"/>
                    <a:pt x="9" y="2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7D7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5" name="Freeform 851"/>
            <p:cNvSpPr>
              <a:spLocks noEditPoints="1"/>
            </p:cNvSpPr>
            <p:nvPr/>
          </p:nvSpPr>
          <p:spPr bwMode="auto">
            <a:xfrm>
              <a:off x="-68262" y="6277767"/>
              <a:ext cx="50800" cy="142875"/>
            </a:xfrm>
            <a:custGeom>
              <a:avLst/>
              <a:gdLst>
                <a:gd name="T0" fmla="*/ 0 w 20"/>
                <a:gd name="T1" fmla="*/ 47 h 57"/>
                <a:gd name="T2" fmla="*/ 0 w 20"/>
                <a:gd name="T3" fmla="*/ 48 h 57"/>
                <a:gd name="T4" fmla="*/ 4 w 20"/>
                <a:gd name="T5" fmla="*/ 52 h 57"/>
                <a:gd name="T6" fmla="*/ 20 w 20"/>
                <a:gd name="T7" fmla="*/ 57 h 57"/>
                <a:gd name="T8" fmla="*/ 20 w 20"/>
                <a:gd name="T9" fmla="*/ 57 h 57"/>
                <a:gd name="T10" fmla="*/ 20 w 20"/>
                <a:gd name="T11" fmla="*/ 57 h 57"/>
                <a:gd name="T12" fmla="*/ 5 w 20"/>
                <a:gd name="T13" fmla="*/ 52 h 57"/>
                <a:gd name="T14" fmla="*/ 0 w 20"/>
                <a:gd name="T15" fmla="*/ 47 h 57"/>
                <a:gd name="T16" fmla="*/ 10 w 20"/>
                <a:gd name="T17" fmla="*/ 0 h 57"/>
                <a:gd name="T18" fmla="*/ 0 w 20"/>
                <a:gd name="T19" fmla="*/ 13 h 57"/>
                <a:gd name="T20" fmla="*/ 0 w 20"/>
                <a:gd name="T21" fmla="*/ 13 h 57"/>
                <a:gd name="T22" fmla="*/ 11 w 20"/>
                <a:gd name="T23" fmla="*/ 0 h 57"/>
                <a:gd name="T24" fmla="*/ 10 w 20"/>
                <a:gd name="T2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57">
                  <a:moveTo>
                    <a:pt x="0" y="47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1" y="49"/>
                    <a:pt x="2" y="51"/>
                    <a:pt x="4" y="52"/>
                  </a:cubicBezTo>
                  <a:cubicBezTo>
                    <a:pt x="9" y="56"/>
                    <a:pt x="14" y="57"/>
                    <a:pt x="20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15" y="57"/>
                    <a:pt x="9" y="56"/>
                    <a:pt x="5" y="52"/>
                  </a:cubicBezTo>
                  <a:cubicBezTo>
                    <a:pt x="3" y="51"/>
                    <a:pt x="1" y="49"/>
                    <a:pt x="0" y="47"/>
                  </a:cubicBezTo>
                  <a:moveTo>
                    <a:pt x="10" y="0"/>
                  </a:moveTo>
                  <a:cubicBezTo>
                    <a:pt x="7" y="4"/>
                    <a:pt x="3" y="8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3" y="9"/>
                    <a:pt x="7" y="5"/>
                    <a:pt x="11" y="0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6" name="Freeform 852"/>
            <p:cNvSpPr>
              <a:spLocks/>
            </p:cNvSpPr>
            <p:nvPr/>
          </p:nvSpPr>
          <p:spPr bwMode="auto">
            <a:xfrm>
              <a:off x="1473200" y="4547392"/>
              <a:ext cx="4763" cy="4763"/>
            </a:xfrm>
            <a:custGeom>
              <a:avLst/>
              <a:gdLst>
                <a:gd name="T0" fmla="*/ 3 w 3"/>
                <a:gd name="T1" fmla="*/ 0 h 3"/>
                <a:gd name="T2" fmla="*/ 2 w 3"/>
                <a:gd name="T3" fmla="*/ 0 h 3"/>
                <a:gd name="T4" fmla="*/ 0 w 3"/>
                <a:gd name="T5" fmla="*/ 1 h 3"/>
                <a:gd name="T6" fmla="*/ 0 w 3"/>
                <a:gd name="T7" fmla="*/ 3 h 3"/>
                <a:gd name="T8" fmla="*/ 3 w 3"/>
                <a:gd name="T9" fmla="*/ 0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7" name="Freeform 853"/>
            <p:cNvSpPr>
              <a:spLocks/>
            </p:cNvSpPr>
            <p:nvPr/>
          </p:nvSpPr>
          <p:spPr bwMode="auto">
            <a:xfrm>
              <a:off x="1473200" y="4547392"/>
              <a:ext cx="4763" cy="4763"/>
            </a:xfrm>
            <a:custGeom>
              <a:avLst/>
              <a:gdLst>
                <a:gd name="T0" fmla="*/ 3 w 3"/>
                <a:gd name="T1" fmla="*/ 0 h 3"/>
                <a:gd name="T2" fmla="*/ 2 w 3"/>
                <a:gd name="T3" fmla="*/ 0 h 3"/>
                <a:gd name="T4" fmla="*/ 0 w 3"/>
                <a:gd name="T5" fmla="*/ 1 h 3"/>
                <a:gd name="T6" fmla="*/ 0 w 3"/>
                <a:gd name="T7" fmla="*/ 3 h 3"/>
                <a:gd name="T8" fmla="*/ 3 w 3"/>
                <a:gd name="T9" fmla="*/ 0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3" y="0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8" name="Freeform 854"/>
            <p:cNvSpPr>
              <a:spLocks/>
            </p:cNvSpPr>
            <p:nvPr/>
          </p:nvSpPr>
          <p:spPr bwMode="auto">
            <a:xfrm>
              <a:off x="1443038" y="4548980"/>
              <a:ext cx="30163" cy="30163"/>
            </a:xfrm>
            <a:custGeom>
              <a:avLst/>
              <a:gdLst>
                <a:gd name="T0" fmla="*/ 19 w 19"/>
                <a:gd name="T1" fmla="*/ 0 h 19"/>
                <a:gd name="T2" fmla="*/ 0 w 19"/>
                <a:gd name="T3" fmla="*/ 18 h 19"/>
                <a:gd name="T4" fmla="*/ 0 w 19"/>
                <a:gd name="T5" fmla="*/ 19 h 19"/>
                <a:gd name="T6" fmla="*/ 19 w 19"/>
                <a:gd name="T7" fmla="*/ 2 h 19"/>
                <a:gd name="T8" fmla="*/ 19 w 1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9" y="0"/>
                  </a:moveTo>
                  <a:lnTo>
                    <a:pt x="0" y="18"/>
                  </a:lnTo>
                  <a:lnTo>
                    <a:pt x="0" y="19"/>
                  </a:lnTo>
                  <a:lnTo>
                    <a:pt x="19" y="2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BFBB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9" name="Freeform 855"/>
            <p:cNvSpPr>
              <a:spLocks/>
            </p:cNvSpPr>
            <p:nvPr/>
          </p:nvSpPr>
          <p:spPr bwMode="auto">
            <a:xfrm>
              <a:off x="1443038" y="4548980"/>
              <a:ext cx="30163" cy="30163"/>
            </a:xfrm>
            <a:custGeom>
              <a:avLst/>
              <a:gdLst>
                <a:gd name="T0" fmla="*/ 19 w 19"/>
                <a:gd name="T1" fmla="*/ 0 h 19"/>
                <a:gd name="T2" fmla="*/ 0 w 19"/>
                <a:gd name="T3" fmla="*/ 18 h 19"/>
                <a:gd name="T4" fmla="*/ 0 w 19"/>
                <a:gd name="T5" fmla="*/ 19 h 19"/>
                <a:gd name="T6" fmla="*/ 19 w 19"/>
                <a:gd name="T7" fmla="*/ 2 h 19"/>
                <a:gd name="T8" fmla="*/ 19 w 1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9" y="0"/>
                  </a:moveTo>
                  <a:lnTo>
                    <a:pt x="0" y="18"/>
                  </a:lnTo>
                  <a:lnTo>
                    <a:pt x="0" y="19"/>
                  </a:lnTo>
                  <a:lnTo>
                    <a:pt x="19" y="2"/>
                  </a:lnTo>
                  <a:lnTo>
                    <a:pt x="1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0" name="Freeform 856"/>
            <p:cNvSpPr>
              <a:spLocks noEditPoints="1"/>
            </p:cNvSpPr>
            <p:nvPr/>
          </p:nvSpPr>
          <p:spPr bwMode="auto">
            <a:xfrm>
              <a:off x="158750" y="6557167"/>
              <a:ext cx="1593850" cy="1636713"/>
            </a:xfrm>
            <a:custGeom>
              <a:avLst/>
              <a:gdLst>
                <a:gd name="T0" fmla="*/ 627 w 639"/>
                <a:gd name="T1" fmla="*/ 643 h 656"/>
                <a:gd name="T2" fmla="*/ 638 w 639"/>
                <a:gd name="T3" fmla="*/ 656 h 656"/>
                <a:gd name="T4" fmla="*/ 628 w 639"/>
                <a:gd name="T5" fmla="*/ 643 h 656"/>
                <a:gd name="T6" fmla="*/ 526 w 639"/>
                <a:gd name="T7" fmla="*/ 573 h 656"/>
                <a:gd name="T8" fmla="*/ 542 w 639"/>
                <a:gd name="T9" fmla="*/ 619 h 656"/>
                <a:gd name="T10" fmla="*/ 542 w 639"/>
                <a:gd name="T11" fmla="*/ 619 h 656"/>
                <a:gd name="T12" fmla="*/ 526 w 639"/>
                <a:gd name="T13" fmla="*/ 573 h 656"/>
                <a:gd name="T14" fmla="*/ 534 w 639"/>
                <a:gd name="T15" fmla="*/ 568 h 656"/>
                <a:gd name="T16" fmla="*/ 424 w 639"/>
                <a:gd name="T17" fmla="*/ 461 h 656"/>
                <a:gd name="T18" fmla="*/ 439 w 639"/>
                <a:gd name="T19" fmla="*/ 508 h 656"/>
                <a:gd name="T20" fmla="*/ 440 w 639"/>
                <a:gd name="T21" fmla="*/ 508 h 656"/>
                <a:gd name="T22" fmla="*/ 424 w 639"/>
                <a:gd name="T23" fmla="*/ 461 h 656"/>
                <a:gd name="T24" fmla="*/ 433 w 639"/>
                <a:gd name="T25" fmla="*/ 456 h 656"/>
                <a:gd name="T26" fmla="*/ 318 w 639"/>
                <a:gd name="T27" fmla="*/ 350 h 656"/>
                <a:gd name="T28" fmla="*/ 336 w 639"/>
                <a:gd name="T29" fmla="*/ 396 h 656"/>
                <a:gd name="T30" fmla="*/ 336 w 639"/>
                <a:gd name="T31" fmla="*/ 396 h 656"/>
                <a:gd name="T32" fmla="*/ 318 w 639"/>
                <a:gd name="T33" fmla="*/ 350 h 656"/>
                <a:gd name="T34" fmla="*/ 329 w 639"/>
                <a:gd name="T35" fmla="*/ 341 h 656"/>
                <a:gd name="T36" fmla="*/ 215 w 639"/>
                <a:gd name="T37" fmla="*/ 240 h 656"/>
                <a:gd name="T38" fmla="*/ 235 w 639"/>
                <a:gd name="T39" fmla="*/ 284 h 656"/>
                <a:gd name="T40" fmla="*/ 236 w 639"/>
                <a:gd name="T41" fmla="*/ 284 h 656"/>
                <a:gd name="T42" fmla="*/ 216 w 639"/>
                <a:gd name="T43" fmla="*/ 240 h 656"/>
                <a:gd name="T44" fmla="*/ 228 w 639"/>
                <a:gd name="T45" fmla="*/ 229 h 656"/>
                <a:gd name="T46" fmla="*/ 111 w 639"/>
                <a:gd name="T47" fmla="*/ 128 h 656"/>
                <a:gd name="T48" fmla="*/ 133 w 639"/>
                <a:gd name="T49" fmla="*/ 171 h 656"/>
                <a:gd name="T50" fmla="*/ 133 w 639"/>
                <a:gd name="T51" fmla="*/ 171 h 656"/>
                <a:gd name="T52" fmla="*/ 112 w 639"/>
                <a:gd name="T53" fmla="*/ 128 h 656"/>
                <a:gd name="T54" fmla="*/ 124 w 639"/>
                <a:gd name="T55" fmla="*/ 115 h 656"/>
                <a:gd name="T56" fmla="*/ 7 w 639"/>
                <a:gd name="T57" fmla="*/ 17 h 656"/>
                <a:gd name="T58" fmla="*/ 30 w 639"/>
                <a:gd name="T59" fmla="*/ 57 h 656"/>
                <a:gd name="T60" fmla="*/ 30 w 639"/>
                <a:gd name="T61" fmla="*/ 57 h 656"/>
                <a:gd name="T62" fmla="*/ 8 w 639"/>
                <a:gd name="T63" fmla="*/ 17 h 656"/>
                <a:gd name="T64" fmla="*/ 20 w 639"/>
                <a:gd name="T65" fmla="*/ 0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39" h="656">
                  <a:moveTo>
                    <a:pt x="628" y="643"/>
                  </a:moveTo>
                  <a:cubicBezTo>
                    <a:pt x="627" y="643"/>
                    <a:pt x="627" y="643"/>
                    <a:pt x="627" y="643"/>
                  </a:cubicBezTo>
                  <a:cubicBezTo>
                    <a:pt x="638" y="655"/>
                    <a:pt x="638" y="655"/>
                    <a:pt x="638" y="655"/>
                  </a:cubicBezTo>
                  <a:cubicBezTo>
                    <a:pt x="638" y="656"/>
                    <a:pt x="638" y="656"/>
                    <a:pt x="638" y="656"/>
                  </a:cubicBezTo>
                  <a:cubicBezTo>
                    <a:pt x="639" y="655"/>
                    <a:pt x="639" y="655"/>
                    <a:pt x="639" y="655"/>
                  </a:cubicBezTo>
                  <a:cubicBezTo>
                    <a:pt x="628" y="643"/>
                    <a:pt x="628" y="643"/>
                    <a:pt x="628" y="643"/>
                  </a:cubicBezTo>
                  <a:moveTo>
                    <a:pt x="534" y="568"/>
                  </a:moveTo>
                  <a:cubicBezTo>
                    <a:pt x="531" y="569"/>
                    <a:pt x="528" y="571"/>
                    <a:pt x="526" y="573"/>
                  </a:cubicBezTo>
                  <a:cubicBezTo>
                    <a:pt x="514" y="579"/>
                    <a:pt x="511" y="594"/>
                    <a:pt x="519" y="606"/>
                  </a:cubicBezTo>
                  <a:cubicBezTo>
                    <a:pt x="524" y="614"/>
                    <a:pt x="533" y="619"/>
                    <a:pt x="542" y="619"/>
                  </a:cubicBezTo>
                  <a:cubicBezTo>
                    <a:pt x="542" y="619"/>
                    <a:pt x="542" y="619"/>
                    <a:pt x="542" y="619"/>
                  </a:cubicBezTo>
                  <a:cubicBezTo>
                    <a:pt x="542" y="619"/>
                    <a:pt x="542" y="619"/>
                    <a:pt x="542" y="619"/>
                  </a:cubicBezTo>
                  <a:cubicBezTo>
                    <a:pt x="533" y="619"/>
                    <a:pt x="525" y="614"/>
                    <a:pt x="519" y="606"/>
                  </a:cubicBezTo>
                  <a:cubicBezTo>
                    <a:pt x="512" y="594"/>
                    <a:pt x="515" y="579"/>
                    <a:pt x="526" y="573"/>
                  </a:cubicBezTo>
                  <a:cubicBezTo>
                    <a:pt x="529" y="571"/>
                    <a:pt x="531" y="570"/>
                    <a:pt x="534" y="568"/>
                  </a:cubicBezTo>
                  <a:cubicBezTo>
                    <a:pt x="534" y="568"/>
                    <a:pt x="534" y="568"/>
                    <a:pt x="534" y="568"/>
                  </a:cubicBezTo>
                  <a:moveTo>
                    <a:pt x="433" y="456"/>
                  </a:moveTo>
                  <a:cubicBezTo>
                    <a:pt x="430" y="458"/>
                    <a:pt x="427" y="460"/>
                    <a:pt x="424" y="461"/>
                  </a:cubicBezTo>
                  <a:cubicBezTo>
                    <a:pt x="412" y="468"/>
                    <a:pt x="409" y="483"/>
                    <a:pt x="417" y="495"/>
                  </a:cubicBezTo>
                  <a:cubicBezTo>
                    <a:pt x="422" y="503"/>
                    <a:pt x="431" y="508"/>
                    <a:pt x="439" y="508"/>
                  </a:cubicBezTo>
                  <a:cubicBezTo>
                    <a:pt x="440" y="508"/>
                    <a:pt x="440" y="508"/>
                    <a:pt x="440" y="508"/>
                  </a:cubicBezTo>
                  <a:cubicBezTo>
                    <a:pt x="440" y="508"/>
                    <a:pt x="440" y="508"/>
                    <a:pt x="440" y="508"/>
                  </a:cubicBezTo>
                  <a:cubicBezTo>
                    <a:pt x="431" y="508"/>
                    <a:pt x="423" y="503"/>
                    <a:pt x="417" y="495"/>
                  </a:cubicBezTo>
                  <a:cubicBezTo>
                    <a:pt x="410" y="483"/>
                    <a:pt x="413" y="468"/>
                    <a:pt x="424" y="461"/>
                  </a:cubicBezTo>
                  <a:cubicBezTo>
                    <a:pt x="427" y="460"/>
                    <a:pt x="430" y="458"/>
                    <a:pt x="433" y="456"/>
                  </a:cubicBezTo>
                  <a:cubicBezTo>
                    <a:pt x="433" y="456"/>
                    <a:pt x="433" y="456"/>
                    <a:pt x="433" y="456"/>
                  </a:cubicBezTo>
                  <a:moveTo>
                    <a:pt x="329" y="341"/>
                  </a:moveTo>
                  <a:cubicBezTo>
                    <a:pt x="325" y="344"/>
                    <a:pt x="321" y="347"/>
                    <a:pt x="318" y="350"/>
                  </a:cubicBezTo>
                  <a:cubicBezTo>
                    <a:pt x="307" y="358"/>
                    <a:pt x="306" y="373"/>
                    <a:pt x="315" y="385"/>
                  </a:cubicBezTo>
                  <a:cubicBezTo>
                    <a:pt x="320" y="392"/>
                    <a:pt x="328" y="396"/>
                    <a:pt x="336" y="396"/>
                  </a:cubicBezTo>
                  <a:cubicBezTo>
                    <a:pt x="336" y="396"/>
                    <a:pt x="336" y="396"/>
                    <a:pt x="336" y="396"/>
                  </a:cubicBezTo>
                  <a:cubicBezTo>
                    <a:pt x="336" y="396"/>
                    <a:pt x="336" y="396"/>
                    <a:pt x="336" y="396"/>
                  </a:cubicBezTo>
                  <a:cubicBezTo>
                    <a:pt x="329" y="396"/>
                    <a:pt x="321" y="392"/>
                    <a:pt x="315" y="385"/>
                  </a:cubicBezTo>
                  <a:cubicBezTo>
                    <a:pt x="307" y="373"/>
                    <a:pt x="308" y="358"/>
                    <a:pt x="318" y="350"/>
                  </a:cubicBezTo>
                  <a:cubicBezTo>
                    <a:pt x="322" y="348"/>
                    <a:pt x="326" y="345"/>
                    <a:pt x="329" y="342"/>
                  </a:cubicBezTo>
                  <a:cubicBezTo>
                    <a:pt x="329" y="341"/>
                    <a:pt x="329" y="341"/>
                    <a:pt x="329" y="341"/>
                  </a:cubicBezTo>
                  <a:moveTo>
                    <a:pt x="228" y="229"/>
                  </a:moveTo>
                  <a:cubicBezTo>
                    <a:pt x="224" y="233"/>
                    <a:pt x="220" y="236"/>
                    <a:pt x="215" y="240"/>
                  </a:cubicBezTo>
                  <a:cubicBezTo>
                    <a:pt x="206" y="249"/>
                    <a:pt x="206" y="265"/>
                    <a:pt x="216" y="275"/>
                  </a:cubicBezTo>
                  <a:cubicBezTo>
                    <a:pt x="221" y="281"/>
                    <a:pt x="228" y="284"/>
                    <a:pt x="235" y="284"/>
                  </a:cubicBezTo>
                  <a:cubicBezTo>
                    <a:pt x="235" y="284"/>
                    <a:pt x="235" y="284"/>
                    <a:pt x="236" y="284"/>
                  </a:cubicBezTo>
                  <a:cubicBezTo>
                    <a:pt x="236" y="284"/>
                    <a:pt x="236" y="284"/>
                    <a:pt x="236" y="284"/>
                  </a:cubicBezTo>
                  <a:cubicBezTo>
                    <a:pt x="229" y="284"/>
                    <a:pt x="222" y="281"/>
                    <a:pt x="216" y="275"/>
                  </a:cubicBezTo>
                  <a:cubicBezTo>
                    <a:pt x="207" y="265"/>
                    <a:pt x="206" y="249"/>
                    <a:pt x="216" y="240"/>
                  </a:cubicBezTo>
                  <a:cubicBezTo>
                    <a:pt x="220" y="237"/>
                    <a:pt x="224" y="233"/>
                    <a:pt x="228" y="229"/>
                  </a:cubicBezTo>
                  <a:cubicBezTo>
                    <a:pt x="228" y="229"/>
                    <a:pt x="228" y="229"/>
                    <a:pt x="228" y="229"/>
                  </a:cubicBezTo>
                  <a:moveTo>
                    <a:pt x="124" y="115"/>
                  </a:moveTo>
                  <a:cubicBezTo>
                    <a:pt x="120" y="119"/>
                    <a:pt x="116" y="124"/>
                    <a:pt x="111" y="128"/>
                  </a:cubicBezTo>
                  <a:cubicBezTo>
                    <a:pt x="103" y="138"/>
                    <a:pt x="104" y="154"/>
                    <a:pt x="115" y="163"/>
                  </a:cubicBezTo>
                  <a:cubicBezTo>
                    <a:pt x="120" y="168"/>
                    <a:pt x="126" y="171"/>
                    <a:pt x="133" y="171"/>
                  </a:cubicBezTo>
                  <a:cubicBezTo>
                    <a:pt x="133" y="171"/>
                    <a:pt x="133" y="171"/>
                    <a:pt x="133" y="171"/>
                  </a:cubicBezTo>
                  <a:cubicBezTo>
                    <a:pt x="133" y="171"/>
                    <a:pt x="133" y="171"/>
                    <a:pt x="133" y="171"/>
                  </a:cubicBezTo>
                  <a:cubicBezTo>
                    <a:pt x="127" y="171"/>
                    <a:pt x="120" y="168"/>
                    <a:pt x="115" y="163"/>
                  </a:cubicBezTo>
                  <a:cubicBezTo>
                    <a:pt x="105" y="154"/>
                    <a:pt x="103" y="138"/>
                    <a:pt x="112" y="128"/>
                  </a:cubicBezTo>
                  <a:cubicBezTo>
                    <a:pt x="116" y="124"/>
                    <a:pt x="120" y="119"/>
                    <a:pt x="125" y="115"/>
                  </a:cubicBezTo>
                  <a:cubicBezTo>
                    <a:pt x="124" y="115"/>
                    <a:pt x="124" y="115"/>
                    <a:pt x="124" y="115"/>
                  </a:cubicBezTo>
                  <a:moveTo>
                    <a:pt x="20" y="0"/>
                  </a:moveTo>
                  <a:cubicBezTo>
                    <a:pt x="16" y="5"/>
                    <a:pt x="11" y="11"/>
                    <a:pt x="7" y="17"/>
                  </a:cubicBezTo>
                  <a:cubicBezTo>
                    <a:pt x="0" y="27"/>
                    <a:pt x="3" y="43"/>
                    <a:pt x="14" y="52"/>
                  </a:cubicBezTo>
                  <a:cubicBezTo>
                    <a:pt x="19" y="55"/>
                    <a:pt x="24" y="57"/>
                    <a:pt x="30" y="57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25" y="57"/>
                    <a:pt x="20" y="55"/>
                    <a:pt x="15" y="52"/>
                  </a:cubicBezTo>
                  <a:cubicBezTo>
                    <a:pt x="3" y="43"/>
                    <a:pt x="0" y="27"/>
                    <a:pt x="8" y="17"/>
                  </a:cubicBezTo>
                  <a:cubicBezTo>
                    <a:pt x="12" y="11"/>
                    <a:pt x="16" y="6"/>
                    <a:pt x="21" y="0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1" name="Freeform 857"/>
            <p:cNvSpPr>
              <a:spLocks/>
            </p:cNvSpPr>
            <p:nvPr/>
          </p:nvSpPr>
          <p:spPr bwMode="auto">
            <a:xfrm>
              <a:off x="149225" y="6119017"/>
              <a:ext cx="17463" cy="1588"/>
            </a:xfrm>
            <a:custGeom>
              <a:avLst/>
              <a:gdLst>
                <a:gd name="T0" fmla="*/ 7 w 7"/>
                <a:gd name="T1" fmla="*/ 0 h 1"/>
                <a:gd name="T2" fmla="*/ 6 w 7"/>
                <a:gd name="T3" fmla="*/ 0 h 1"/>
                <a:gd name="T4" fmla="*/ 1 w 7"/>
                <a:gd name="T5" fmla="*/ 1 h 1"/>
                <a:gd name="T6" fmla="*/ 0 w 7"/>
                <a:gd name="T7" fmla="*/ 1 h 1"/>
                <a:gd name="T8" fmla="*/ 7 w 7"/>
                <a:gd name="T9" fmla="*/ 0 h 1"/>
                <a:gd name="T10" fmla="*/ 7 w 7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">
                  <a:moveTo>
                    <a:pt x="7" y="0"/>
                  </a:moveTo>
                  <a:cubicBezTo>
                    <a:pt x="7" y="0"/>
                    <a:pt x="6" y="0"/>
                    <a:pt x="6" y="0"/>
                  </a:cubicBezTo>
                  <a:cubicBezTo>
                    <a:pt x="4" y="0"/>
                    <a:pt x="3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3" y="1"/>
                    <a:pt x="5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2" name="Freeform 858"/>
            <p:cNvSpPr>
              <a:spLocks/>
            </p:cNvSpPr>
            <p:nvPr/>
          </p:nvSpPr>
          <p:spPr bwMode="auto">
            <a:xfrm>
              <a:off x="407988" y="6398417"/>
              <a:ext cx="11113" cy="1588"/>
            </a:xfrm>
            <a:custGeom>
              <a:avLst/>
              <a:gdLst>
                <a:gd name="T0" fmla="*/ 4 w 4"/>
                <a:gd name="T1" fmla="*/ 0 h 1"/>
                <a:gd name="T2" fmla="*/ 3 w 4"/>
                <a:gd name="T3" fmla="*/ 0 h 1"/>
                <a:gd name="T4" fmla="*/ 0 w 4"/>
                <a:gd name="T5" fmla="*/ 1 h 1"/>
                <a:gd name="T6" fmla="*/ 0 w 4"/>
                <a:gd name="T7" fmla="*/ 1 h 1"/>
                <a:gd name="T8" fmla="*/ 4 w 4"/>
                <a:gd name="T9" fmla="*/ 0 h 1"/>
                <a:gd name="T10" fmla="*/ 4 w 4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3" name="Freeform 859"/>
            <p:cNvSpPr>
              <a:spLocks/>
            </p:cNvSpPr>
            <p:nvPr/>
          </p:nvSpPr>
          <p:spPr bwMode="auto">
            <a:xfrm>
              <a:off x="658813" y="6682580"/>
              <a:ext cx="17463" cy="1588"/>
            </a:xfrm>
            <a:custGeom>
              <a:avLst/>
              <a:gdLst>
                <a:gd name="T0" fmla="*/ 7 w 7"/>
                <a:gd name="T1" fmla="*/ 0 h 1"/>
                <a:gd name="T2" fmla="*/ 6 w 7"/>
                <a:gd name="T3" fmla="*/ 0 h 1"/>
                <a:gd name="T4" fmla="*/ 1 w 7"/>
                <a:gd name="T5" fmla="*/ 1 h 1"/>
                <a:gd name="T6" fmla="*/ 0 w 7"/>
                <a:gd name="T7" fmla="*/ 1 h 1"/>
                <a:gd name="T8" fmla="*/ 7 w 7"/>
                <a:gd name="T9" fmla="*/ 0 h 1"/>
                <a:gd name="T10" fmla="*/ 7 w 7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5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4" name="Freeform 860"/>
            <p:cNvSpPr>
              <a:spLocks noEditPoints="1"/>
            </p:cNvSpPr>
            <p:nvPr/>
          </p:nvSpPr>
          <p:spPr bwMode="auto">
            <a:xfrm>
              <a:off x="909638" y="6963567"/>
              <a:ext cx="781050" cy="838200"/>
            </a:xfrm>
            <a:custGeom>
              <a:avLst/>
              <a:gdLst>
                <a:gd name="T0" fmla="*/ 313 w 313"/>
                <a:gd name="T1" fmla="*/ 336 h 336"/>
                <a:gd name="T2" fmla="*/ 311 w 313"/>
                <a:gd name="T3" fmla="*/ 336 h 336"/>
                <a:gd name="T4" fmla="*/ 310 w 313"/>
                <a:gd name="T5" fmla="*/ 336 h 336"/>
                <a:gd name="T6" fmla="*/ 313 w 313"/>
                <a:gd name="T7" fmla="*/ 336 h 336"/>
                <a:gd name="T8" fmla="*/ 313 w 313"/>
                <a:gd name="T9" fmla="*/ 336 h 336"/>
                <a:gd name="T10" fmla="*/ 212 w 313"/>
                <a:gd name="T11" fmla="*/ 224 h 336"/>
                <a:gd name="T12" fmla="*/ 212 w 313"/>
                <a:gd name="T13" fmla="*/ 224 h 336"/>
                <a:gd name="T14" fmla="*/ 206 w 313"/>
                <a:gd name="T15" fmla="*/ 225 h 336"/>
                <a:gd name="T16" fmla="*/ 206 w 313"/>
                <a:gd name="T17" fmla="*/ 226 h 336"/>
                <a:gd name="T18" fmla="*/ 213 w 313"/>
                <a:gd name="T19" fmla="*/ 224 h 336"/>
                <a:gd name="T20" fmla="*/ 213 w 313"/>
                <a:gd name="T21" fmla="*/ 224 h 336"/>
                <a:gd name="T22" fmla="*/ 213 w 313"/>
                <a:gd name="T23" fmla="*/ 224 h 336"/>
                <a:gd name="T24" fmla="*/ 212 w 313"/>
                <a:gd name="T25" fmla="*/ 224 h 336"/>
                <a:gd name="T26" fmla="*/ 109 w 313"/>
                <a:gd name="T27" fmla="*/ 112 h 336"/>
                <a:gd name="T28" fmla="*/ 108 w 313"/>
                <a:gd name="T29" fmla="*/ 112 h 336"/>
                <a:gd name="T30" fmla="*/ 105 w 313"/>
                <a:gd name="T31" fmla="*/ 112 h 336"/>
                <a:gd name="T32" fmla="*/ 105 w 313"/>
                <a:gd name="T33" fmla="*/ 112 h 336"/>
                <a:gd name="T34" fmla="*/ 109 w 313"/>
                <a:gd name="T35" fmla="*/ 112 h 336"/>
                <a:gd name="T36" fmla="*/ 109 w 313"/>
                <a:gd name="T37" fmla="*/ 112 h 336"/>
                <a:gd name="T38" fmla="*/ 8 w 313"/>
                <a:gd name="T39" fmla="*/ 0 h 336"/>
                <a:gd name="T40" fmla="*/ 8 w 313"/>
                <a:gd name="T41" fmla="*/ 0 h 336"/>
                <a:gd name="T42" fmla="*/ 0 w 313"/>
                <a:gd name="T43" fmla="*/ 2 h 336"/>
                <a:gd name="T44" fmla="*/ 0 w 313"/>
                <a:gd name="T45" fmla="*/ 2 h 336"/>
                <a:gd name="T46" fmla="*/ 8 w 313"/>
                <a:gd name="T47" fmla="*/ 0 h 336"/>
                <a:gd name="T48" fmla="*/ 8 w 313"/>
                <a:gd name="T49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13" h="336">
                  <a:moveTo>
                    <a:pt x="313" y="336"/>
                  </a:moveTo>
                  <a:cubicBezTo>
                    <a:pt x="312" y="336"/>
                    <a:pt x="311" y="336"/>
                    <a:pt x="311" y="336"/>
                  </a:cubicBezTo>
                  <a:cubicBezTo>
                    <a:pt x="311" y="336"/>
                    <a:pt x="311" y="336"/>
                    <a:pt x="310" y="336"/>
                  </a:cubicBezTo>
                  <a:cubicBezTo>
                    <a:pt x="311" y="336"/>
                    <a:pt x="312" y="336"/>
                    <a:pt x="313" y="336"/>
                  </a:cubicBezTo>
                  <a:cubicBezTo>
                    <a:pt x="313" y="336"/>
                    <a:pt x="313" y="336"/>
                    <a:pt x="313" y="336"/>
                  </a:cubicBezTo>
                  <a:moveTo>
                    <a:pt x="212" y="224"/>
                  </a:moveTo>
                  <a:cubicBezTo>
                    <a:pt x="212" y="224"/>
                    <a:pt x="212" y="224"/>
                    <a:pt x="212" y="224"/>
                  </a:cubicBezTo>
                  <a:cubicBezTo>
                    <a:pt x="210" y="224"/>
                    <a:pt x="208" y="225"/>
                    <a:pt x="206" y="225"/>
                  </a:cubicBezTo>
                  <a:cubicBezTo>
                    <a:pt x="206" y="225"/>
                    <a:pt x="206" y="225"/>
                    <a:pt x="206" y="226"/>
                  </a:cubicBezTo>
                  <a:cubicBezTo>
                    <a:pt x="208" y="225"/>
                    <a:pt x="210" y="224"/>
                    <a:pt x="213" y="224"/>
                  </a:cubicBezTo>
                  <a:cubicBezTo>
                    <a:pt x="213" y="224"/>
                    <a:pt x="213" y="224"/>
                    <a:pt x="213" y="224"/>
                  </a:cubicBezTo>
                  <a:cubicBezTo>
                    <a:pt x="213" y="224"/>
                    <a:pt x="213" y="224"/>
                    <a:pt x="213" y="224"/>
                  </a:cubicBezTo>
                  <a:cubicBezTo>
                    <a:pt x="213" y="224"/>
                    <a:pt x="212" y="224"/>
                    <a:pt x="212" y="224"/>
                  </a:cubicBezTo>
                  <a:moveTo>
                    <a:pt x="109" y="112"/>
                  </a:moveTo>
                  <a:cubicBezTo>
                    <a:pt x="108" y="112"/>
                    <a:pt x="108" y="112"/>
                    <a:pt x="108" y="112"/>
                  </a:cubicBezTo>
                  <a:cubicBezTo>
                    <a:pt x="107" y="112"/>
                    <a:pt x="106" y="112"/>
                    <a:pt x="105" y="112"/>
                  </a:cubicBezTo>
                  <a:cubicBezTo>
                    <a:pt x="105" y="112"/>
                    <a:pt x="105" y="112"/>
                    <a:pt x="105" y="112"/>
                  </a:cubicBezTo>
                  <a:cubicBezTo>
                    <a:pt x="106" y="112"/>
                    <a:pt x="107" y="112"/>
                    <a:pt x="109" y="112"/>
                  </a:cubicBezTo>
                  <a:cubicBezTo>
                    <a:pt x="109" y="112"/>
                    <a:pt x="109" y="112"/>
                    <a:pt x="109" y="112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5" y="1"/>
                    <a:pt x="3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1"/>
                    <a:pt x="6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5" name="Freeform 861"/>
            <p:cNvSpPr>
              <a:spLocks/>
            </p:cNvSpPr>
            <p:nvPr/>
          </p:nvSpPr>
          <p:spPr bwMode="auto">
            <a:xfrm>
              <a:off x="-90487" y="6311105"/>
              <a:ext cx="22225" cy="84138"/>
            </a:xfrm>
            <a:custGeom>
              <a:avLst/>
              <a:gdLst>
                <a:gd name="T0" fmla="*/ 9 w 9"/>
                <a:gd name="T1" fmla="*/ 0 h 34"/>
                <a:gd name="T2" fmla="*/ 6 w 9"/>
                <a:gd name="T3" fmla="*/ 4 h 34"/>
                <a:gd name="T4" fmla="*/ 9 w 9"/>
                <a:gd name="T5" fmla="*/ 34 h 34"/>
                <a:gd name="T6" fmla="*/ 9 w 9"/>
                <a:gd name="T7" fmla="*/ 34 h 34"/>
                <a:gd name="T8" fmla="*/ 7 w 9"/>
                <a:gd name="T9" fmla="*/ 4 h 34"/>
                <a:gd name="T10" fmla="*/ 9 w 9"/>
                <a:gd name="T11" fmla="*/ 1 h 34"/>
                <a:gd name="T12" fmla="*/ 9 w 9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34">
                  <a:moveTo>
                    <a:pt x="9" y="0"/>
                  </a:moveTo>
                  <a:cubicBezTo>
                    <a:pt x="8" y="2"/>
                    <a:pt x="7" y="3"/>
                    <a:pt x="6" y="4"/>
                  </a:cubicBezTo>
                  <a:cubicBezTo>
                    <a:pt x="0" y="13"/>
                    <a:pt x="1" y="26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2" y="25"/>
                    <a:pt x="1" y="13"/>
                    <a:pt x="7" y="4"/>
                  </a:cubicBezTo>
                  <a:cubicBezTo>
                    <a:pt x="8" y="3"/>
                    <a:pt x="8" y="2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7D7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6" name="Freeform 862"/>
            <p:cNvSpPr>
              <a:spLocks noEditPoints="1"/>
            </p:cNvSpPr>
            <p:nvPr/>
          </p:nvSpPr>
          <p:spPr bwMode="auto">
            <a:xfrm>
              <a:off x="-68262" y="6277767"/>
              <a:ext cx="52388" cy="142875"/>
            </a:xfrm>
            <a:custGeom>
              <a:avLst/>
              <a:gdLst>
                <a:gd name="T0" fmla="*/ 0 w 21"/>
                <a:gd name="T1" fmla="*/ 47 h 57"/>
                <a:gd name="T2" fmla="*/ 0 w 21"/>
                <a:gd name="T3" fmla="*/ 47 h 57"/>
                <a:gd name="T4" fmla="*/ 5 w 21"/>
                <a:gd name="T5" fmla="*/ 52 h 57"/>
                <a:gd name="T6" fmla="*/ 20 w 21"/>
                <a:gd name="T7" fmla="*/ 57 h 57"/>
                <a:gd name="T8" fmla="*/ 21 w 21"/>
                <a:gd name="T9" fmla="*/ 57 h 57"/>
                <a:gd name="T10" fmla="*/ 21 w 21"/>
                <a:gd name="T11" fmla="*/ 57 h 57"/>
                <a:gd name="T12" fmla="*/ 5 w 21"/>
                <a:gd name="T13" fmla="*/ 52 h 57"/>
                <a:gd name="T14" fmla="*/ 0 w 21"/>
                <a:gd name="T15" fmla="*/ 47 h 57"/>
                <a:gd name="T16" fmla="*/ 11 w 21"/>
                <a:gd name="T17" fmla="*/ 0 h 57"/>
                <a:gd name="T18" fmla="*/ 0 w 21"/>
                <a:gd name="T19" fmla="*/ 13 h 57"/>
                <a:gd name="T20" fmla="*/ 0 w 21"/>
                <a:gd name="T21" fmla="*/ 14 h 57"/>
                <a:gd name="T22" fmla="*/ 11 w 21"/>
                <a:gd name="T23" fmla="*/ 1 h 57"/>
                <a:gd name="T24" fmla="*/ 11 w 21"/>
                <a:gd name="T2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57">
                  <a:moveTo>
                    <a:pt x="0" y="47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1" y="49"/>
                    <a:pt x="3" y="51"/>
                    <a:pt x="5" y="52"/>
                  </a:cubicBezTo>
                  <a:cubicBezTo>
                    <a:pt x="9" y="56"/>
                    <a:pt x="15" y="57"/>
                    <a:pt x="20" y="57"/>
                  </a:cubicBezTo>
                  <a:cubicBezTo>
                    <a:pt x="20" y="57"/>
                    <a:pt x="21" y="57"/>
                    <a:pt x="21" y="57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6" y="57"/>
                    <a:pt x="10" y="56"/>
                    <a:pt x="5" y="52"/>
                  </a:cubicBezTo>
                  <a:cubicBezTo>
                    <a:pt x="3" y="50"/>
                    <a:pt x="1" y="49"/>
                    <a:pt x="0" y="47"/>
                  </a:cubicBezTo>
                  <a:moveTo>
                    <a:pt x="11" y="0"/>
                  </a:moveTo>
                  <a:cubicBezTo>
                    <a:pt x="7" y="5"/>
                    <a:pt x="3" y="9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0"/>
                    <a:pt x="7" y="5"/>
                    <a:pt x="11" y="1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7" name="Freeform 863"/>
            <p:cNvSpPr>
              <a:spLocks/>
            </p:cNvSpPr>
            <p:nvPr/>
          </p:nvSpPr>
          <p:spPr bwMode="auto">
            <a:xfrm>
              <a:off x="1473200" y="4547392"/>
              <a:ext cx="7938" cy="4763"/>
            </a:xfrm>
            <a:custGeom>
              <a:avLst/>
              <a:gdLst>
                <a:gd name="T0" fmla="*/ 3 w 5"/>
                <a:gd name="T1" fmla="*/ 0 h 3"/>
                <a:gd name="T2" fmla="*/ 3 w 5"/>
                <a:gd name="T3" fmla="*/ 0 h 3"/>
                <a:gd name="T4" fmla="*/ 0 w 5"/>
                <a:gd name="T5" fmla="*/ 3 h 3"/>
                <a:gd name="T6" fmla="*/ 2 w 5"/>
                <a:gd name="T7" fmla="*/ 3 h 3"/>
                <a:gd name="T8" fmla="*/ 5 w 5"/>
                <a:gd name="T9" fmla="*/ 0 h 3"/>
                <a:gd name="T10" fmla="*/ 3 w 5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3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5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8" name="Freeform 864"/>
            <p:cNvSpPr>
              <a:spLocks/>
            </p:cNvSpPr>
            <p:nvPr/>
          </p:nvSpPr>
          <p:spPr bwMode="auto">
            <a:xfrm>
              <a:off x="1473200" y="4547392"/>
              <a:ext cx="7938" cy="4763"/>
            </a:xfrm>
            <a:custGeom>
              <a:avLst/>
              <a:gdLst>
                <a:gd name="T0" fmla="*/ 3 w 5"/>
                <a:gd name="T1" fmla="*/ 0 h 3"/>
                <a:gd name="T2" fmla="*/ 3 w 5"/>
                <a:gd name="T3" fmla="*/ 0 h 3"/>
                <a:gd name="T4" fmla="*/ 0 w 5"/>
                <a:gd name="T5" fmla="*/ 3 h 3"/>
                <a:gd name="T6" fmla="*/ 2 w 5"/>
                <a:gd name="T7" fmla="*/ 3 h 3"/>
                <a:gd name="T8" fmla="*/ 5 w 5"/>
                <a:gd name="T9" fmla="*/ 0 h 3"/>
                <a:gd name="T10" fmla="*/ 3 w 5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3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5" y="0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9" name="Freeform 865"/>
            <p:cNvSpPr>
              <a:spLocks/>
            </p:cNvSpPr>
            <p:nvPr/>
          </p:nvSpPr>
          <p:spPr bwMode="auto">
            <a:xfrm>
              <a:off x="1443038" y="4552155"/>
              <a:ext cx="33338" cy="26988"/>
            </a:xfrm>
            <a:custGeom>
              <a:avLst/>
              <a:gdLst>
                <a:gd name="T0" fmla="*/ 19 w 21"/>
                <a:gd name="T1" fmla="*/ 0 h 17"/>
                <a:gd name="T2" fmla="*/ 0 w 21"/>
                <a:gd name="T3" fmla="*/ 17 h 17"/>
                <a:gd name="T4" fmla="*/ 2 w 21"/>
                <a:gd name="T5" fmla="*/ 17 h 17"/>
                <a:gd name="T6" fmla="*/ 21 w 21"/>
                <a:gd name="T7" fmla="*/ 0 h 17"/>
                <a:gd name="T8" fmla="*/ 19 w 21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7">
                  <a:moveTo>
                    <a:pt x="19" y="0"/>
                  </a:moveTo>
                  <a:lnTo>
                    <a:pt x="0" y="17"/>
                  </a:lnTo>
                  <a:lnTo>
                    <a:pt x="2" y="17"/>
                  </a:lnTo>
                  <a:lnTo>
                    <a:pt x="21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BFBB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0" name="Freeform 866"/>
            <p:cNvSpPr>
              <a:spLocks/>
            </p:cNvSpPr>
            <p:nvPr/>
          </p:nvSpPr>
          <p:spPr bwMode="auto">
            <a:xfrm>
              <a:off x="1443038" y="4552155"/>
              <a:ext cx="33338" cy="26988"/>
            </a:xfrm>
            <a:custGeom>
              <a:avLst/>
              <a:gdLst>
                <a:gd name="T0" fmla="*/ 19 w 21"/>
                <a:gd name="T1" fmla="*/ 0 h 17"/>
                <a:gd name="T2" fmla="*/ 0 w 21"/>
                <a:gd name="T3" fmla="*/ 17 h 17"/>
                <a:gd name="T4" fmla="*/ 2 w 21"/>
                <a:gd name="T5" fmla="*/ 17 h 17"/>
                <a:gd name="T6" fmla="*/ 21 w 21"/>
                <a:gd name="T7" fmla="*/ 0 h 17"/>
                <a:gd name="T8" fmla="*/ 19 w 21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7">
                  <a:moveTo>
                    <a:pt x="19" y="0"/>
                  </a:moveTo>
                  <a:lnTo>
                    <a:pt x="0" y="17"/>
                  </a:lnTo>
                  <a:lnTo>
                    <a:pt x="2" y="17"/>
                  </a:lnTo>
                  <a:lnTo>
                    <a:pt x="21" y="0"/>
                  </a:lnTo>
                  <a:lnTo>
                    <a:pt x="1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1" name="Freeform 867"/>
            <p:cNvSpPr>
              <a:spLocks noEditPoints="1"/>
            </p:cNvSpPr>
            <p:nvPr/>
          </p:nvSpPr>
          <p:spPr bwMode="auto">
            <a:xfrm>
              <a:off x="158750" y="6557167"/>
              <a:ext cx="1593850" cy="1636713"/>
            </a:xfrm>
            <a:custGeom>
              <a:avLst/>
              <a:gdLst>
                <a:gd name="T0" fmla="*/ 628 w 639"/>
                <a:gd name="T1" fmla="*/ 643 h 656"/>
                <a:gd name="T2" fmla="*/ 639 w 639"/>
                <a:gd name="T3" fmla="*/ 656 h 656"/>
                <a:gd name="T4" fmla="*/ 628 w 639"/>
                <a:gd name="T5" fmla="*/ 643 h 656"/>
                <a:gd name="T6" fmla="*/ 526 w 639"/>
                <a:gd name="T7" fmla="*/ 573 h 656"/>
                <a:gd name="T8" fmla="*/ 542 w 639"/>
                <a:gd name="T9" fmla="*/ 619 h 656"/>
                <a:gd name="T10" fmla="*/ 543 w 639"/>
                <a:gd name="T11" fmla="*/ 619 h 656"/>
                <a:gd name="T12" fmla="*/ 527 w 639"/>
                <a:gd name="T13" fmla="*/ 573 h 656"/>
                <a:gd name="T14" fmla="*/ 534 w 639"/>
                <a:gd name="T15" fmla="*/ 568 h 656"/>
                <a:gd name="T16" fmla="*/ 424 w 639"/>
                <a:gd name="T17" fmla="*/ 461 h 656"/>
                <a:gd name="T18" fmla="*/ 440 w 639"/>
                <a:gd name="T19" fmla="*/ 508 h 656"/>
                <a:gd name="T20" fmla="*/ 441 w 639"/>
                <a:gd name="T21" fmla="*/ 508 h 656"/>
                <a:gd name="T22" fmla="*/ 425 w 639"/>
                <a:gd name="T23" fmla="*/ 461 h 656"/>
                <a:gd name="T24" fmla="*/ 433 w 639"/>
                <a:gd name="T25" fmla="*/ 456 h 656"/>
                <a:gd name="T26" fmla="*/ 318 w 639"/>
                <a:gd name="T27" fmla="*/ 350 h 656"/>
                <a:gd name="T28" fmla="*/ 336 w 639"/>
                <a:gd name="T29" fmla="*/ 396 h 656"/>
                <a:gd name="T30" fmla="*/ 337 w 639"/>
                <a:gd name="T31" fmla="*/ 396 h 656"/>
                <a:gd name="T32" fmla="*/ 319 w 639"/>
                <a:gd name="T33" fmla="*/ 350 h 656"/>
                <a:gd name="T34" fmla="*/ 329 w 639"/>
                <a:gd name="T35" fmla="*/ 342 h 656"/>
                <a:gd name="T36" fmla="*/ 216 w 639"/>
                <a:gd name="T37" fmla="*/ 240 h 656"/>
                <a:gd name="T38" fmla="*/ 236 w 639"/>
                <a:gd name="T39" fmla="*/ 284 h 656"/>
                <a:gd name="T40" fmla="*/ 236 w 639"/>
                <a:gd name="T41" fmla="*/ 284 h 656"/>
                <a:gd name="T42" fmla="*/ 217 w 639"/>
                <a:gd name="T43" fmla="*/ 240 h 656"/>
                <a:gd name="T44" fmla="*/ 228 w 639"/>
                <a:gd name="T45" fmla="*/ 229 h 656"/>
                <a:gd name="T46" fmla="*/ 112 w 639"/>
                <a:gd name="T47" fmla="*/ 128 h 656"/>
                <a:gd name="T48" fmla="*/ 133 w 639"/>
                <a:gd name="T49" fmla="*/ 171 h 656"/>
                <a:gd name="T50" fmla="*/ 134 w 639"/>
                <a:gd name="T51" fmla="*/ 171 h 656"/>
                <a:gd name="T52" fmla="*/ 113 w 639"/>
                <a:gd name="T53" fmla="*/ 128 h 656"/>
                <a:gd name="T54" fmla="*/ 125 w 639"/>
                <a:gd name="T55" fmla="*/ 115 h 656"/>
                <a:gd name="T56" fmla="*/ 8 w 639"/>
                <a:gd name="T57" fmla="*/ 17 h 656"/>
                <a:gd name="T58" fmla="*/ 30 w 639"/>
                <a:gd name="T59" fmla="*/ 57 h 656"/>
                <a:gd name="T60" fmla="*/ 31 w 639"/>
                <a:gd name="T61" fmla="*/ 57 h 656"/>
                <a:gd name="T62" fmla="*/ 8 w 639"/>
                <a:gd name="T63" fmla="*/ 17 h 656"/>
                <a:gd name="T64" fmla="*/ 21 w 639"/>
                <a:gd name="T65" fmla="*/ 0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39" h="656">
                  <a:moveTo>
                    <a:pt x="628" y="643"/>
                  </a:moveTo>
                  <a:cubicBezTo>
                    <a:pt x="628" y="643"/>
                    <a:pt x="628" y="643"/>
                    <a:pt x="628" y="643"/>
                  </a:cubicBezTo>
                  <a:cubicBezTo>
                    <a:pt x="639" y="655"/>
                    <a:pt x="639" y="655"/>
                    <a:pt x="639" y="655"/>
                  </a:cubicBezTo>
                  <a:cubicBezTo>
                    <a:pt x="639" y="656"/>
                    <a:pt x="639" y="656"/>
                    <a:pt x="639" y="656"/>
                  </a:cubicBezTo>
                  <a:cubicBezTo>
                    <a:pt x="639" y="655"/>
                    <a:pt x="639" y="655"/>
                    <a:pt x="639" y="655"/>
                  </a:cubicBezTo>
                  <a:cubicBezTo>
                    <a:pt x="628" y="643"/>
                    <a:pt x="628" y="643"/>
                    <a:pt x="628" y="643"/>
                  </a:cubicBezTo>
                  <a:moveTo>
                    <a:pt x="534" y="568"/>
                  </a:moveTo>
                  <a:cubicBezTo>
                    <a:pt x="531" y="570"/>
                    <a:pt x="529" y="571"/>
                    <a:pt x="526" y="573"/>
                  </a:cubicBezTo>
                  <a:cubicBezTo>
                    <a:pt x="515" y="579"/>
                    <a:pt x="512" y="594"/>
                    <a:pt x="519" y="606"/>
                  </a:cubicBezTo>
                  <a:cubicBezTo>
                    <a:pt x="525" y="614"/>
                    <a:pt x="533" y="619"/>
                    <a:pt x="542" y="619"/>
                  </a:cubicBezTo>
                  <a:cubicBezTo>
                    <a:pt x="542" y="619"/>
                    <a:pt x="542" y="619"/>
                    <a:pt x="542" y="619"/>
                  </a:cubicBezTo>
                  <a:cubicBezTo>
                    <a:pt x="543" y="619"/>
                    <a:pt x="543" y="619"/>
                    <a:pt x="543" y="619"/>
                  </a:cubicBezTo>
                  <a:cubicBezTo>
                    <a:pt x="534" y="619"/>
                    <a:pt x="525" y="614"/>
                    <a:pt x="520" y="606"/>
                  </a:cubicBezTo>
                  <a:cubicBezTo>
                    <a:pt x="513" y="594"/>
                    <a:pt x="516" y="579"/>
                    <a:pt x="527" y="573"/>
                  </a:cubicBezTo>
                  <a:cubicBezTo>
                    <a:pt x="529" y="571"/>
                    <a:pt x="532" y="570"/>
                    <a:pt x="534" y="568"/>
                  </a:cubicBezTo>
                  <a:cubicBezTo>
                    <a:pt x="534" y="568"/>
                    <a:pt x="534" y="568"/>
                    <a:pt x="534" y="568"/>
                  </a:cubicBezTo>
                  <a:moveTo>
                    <a:pt x="433" y="456"/>
                  </a:moveTo>
                  <a:cubicBezTo>
                    <a:pt x="430" y="458"/>
                    <a:pt x="427" y="460"/>
                    <a:pt x="424" y="461"/>
                  </a:cubicBezTo>
                  <a:cubicBezTo>
                    <a:pt x="413" y="468"/>
                    <a:pt x="410" y="483"/>
                    <a:pt x="417" y="495"/>
                  </a:cubicBezTo>
                  <a:cubicBezTo>
                    <a:pt x="423" y="503"/>
                    <a:pt x="431" y="508"/>
                    <a:pt x="440" y="508"/>
                  </a:cubicBezTo>
                  <a:cubicBezTo>
                    <a:pt x="440" y="508"/>
                    <a:pt x="440" y="508"/>
                    <a:pt x="440" y="508"/>
                  </a:cubicBezTo>
                  <a:cubicBezTo>
                    <a:pt x="441" y="508"/>
                    <a:pt x="441" y="508"/>
                    <a:pt x="441" y="508"/>
                  </a:cubicBezTo>
                  <a:cubicBezTo>
                    <a:pt x="432" y="508"/>
                    <a:pt x="423" y="503"/>
                    <a:pt x="418" y="495"/>
                  </a:cubicBezTo>
                  <a:cubicBezTo>
                    <a:pt x="410" y="483"/>
                    <a:pt x="413" y="468"/>
                    <a:pt x="425" y="461"/>
                  </a:cubicBezTo>
                  <a:cubicBezTo>
                    <a:pt x="428" y="460"/>
                    <a:pt x="430" y="458"/>
                    <a:pt x="433" y="456"/>
                  </a:cubicBezTo>
                  <a:cubicBezTo>
                    <a:pt x="433" y="456"/>
                    <a:pt x="433" y="456"/>
                    <a:pt x="433" y="456"/>
                  </a:cubicBezTo>
                  <a:moveTo>
                    <a:pt x="329" y="342"/>
                  </a:moveTo>
                  <a:cubicBezTo>
                    <a:pt x="326" y="345"/>
                    <a:pt x="322" y="348"/>
                    <a:pt x="318" y="350"/>
                  </a:cubicBezTo>
                  <a:cubicBezTo>
                    <a:pt x="308" y="358"/>
                    <a:pt x="307" y="373"/>
                    <a:pt x="315" y="385"/>
                  </a:cubicBezTo>
                  <a:cubicBezTo>
                    <a:pt x="321" y="392"/>
                    <a:pt x="329" y="396"/>
                    <a:pt x="336" y="396"/>
                  </a:cubicBezTo>
                  <a:cubicBezTo>
                    <a:pt x="336" y="396"/>
                    <a:pt x="337" y="396"/>
                    <a:pt x="337" y="396"/>
                  </a:cubicBezTo>
                  <a:cubicBezTo>
                    <a:pt x="337" y="396"/>
                    <a:pt x="337" y="396"/>
                    <a:pt x="337" y="396"/>
                  </a:cubicBezTo>
                  <a:cubicBezTo>
                    <a:pt x="329" y="396"/>
                    <a:pt x="321" y="392"/>
                    <a:pt x="316" y="385"/>
                  </a:cubicBezTo>
                  <a:cubicBezTo>
                    <a:pt x="307" y="373"/>
                    <a:pt x="308" y="358"/>
                    <a:pt x="319" y="350"/>
                  </a:cubicBezTo>
                  <a:cubicBezTo>
                    <a:pt x="322" y="348"/>
                    <a:pt x="326" y="345"/>
                    <a:pt x="330" y="342"/>
                  </a:cubicBezTo>
                  <a:cubicBezTo>
                    <a:pt x="329" y="342"/>
                    <a:pt x="329" y="342"/>
                    <a:pt x="329" y="342"/>
                  </a:cubicBezTo>
                  <a:moveTo>
                    <a:pt x="228" y="229"/>
                  </a:moveTo>
                  <a:cubicBezTo>
                    <a:pt x="224" y="233"/>
                    <a:pt x="220" y="237"/>
                    <a:pt x="216" y="240"/>
                  </a:cubicBezTo>
                  <a:cubicBezTo>
                    <a:pt x="206" y="249"/>
                    <a:pt x="207" y="265"/>
                    <a:pt x="216" y="275"/>
                  </a:cubicBezTo>
                  <a:cubicBezTo>
                    <a:pt x="222" y="281"/>
                    <a:pt x="229" y="284"/>
                    <a:pt x="236" y="284"/>
                  </a:cubicBezTo>
                  <a:cubicBezTo>
                    <a:pt x="236" y="284"/>
                    <a:pt x="236" y="284"/>
                    <a:pt x="236" y="284"/>
                  </a:cubicBezTo>
                  <a:cubicBezTo>
                    <a:pt x="236" y="284"/>
                    <a:pt x="236" y="284"/>
                    <a:pt x="236" y="284"/>
                  </a:cubicBezTo>
                  <a:cubicBezTo>
                    <a:pt x="230" y="284"/>
                    <a:pt x="222" y="281"/>
                    <a:pt x="217" y="275"/>
                  </a:cubicBezTo>
                  <a:cubicBezTo>
                    <a:pt x="207" y="265"/>
                    <a:pt x="207" y="249"/>
                    <a:pt x="217" y="240"/>
                  </a:cubicBezTo>
                  <a:cubicBezTo>
                    <a:pt x="221" y="237"/>
                    <a:pt x="224" y="233"/>
                    <a:pt x="228" y="230"/>
                  </a:cubicBezTo>
                  <a:cubicBezTo>
                    <a:pt x="228" y="229"/>
                    <a:pt x="228" y="229"/>
                    <a:pt x="228" y="229"/>
                  </a:cubicBezTo>
                  <a:moveTo>
                    <a:pt x="125" y="115"/>
                  </a:moveTo>
                  <a:cubicBezTo>
                    <a:pt x="120" y="119"/>
                    <a:pt x="116" y="124"/>
                    <a:pt x="112" y="128"/>
                  </a:cubicBezTo>
                  <a:cubicBezTo>
                    <a:pt x="103" y="138"/>
                    <a:pt x="105" y="154"/>
                    <a:pt x="115" y="163"/>
                  </a:cubicBezTo>
                  <a:cubicBezTo>
                    <a:pt x="120" y="168"/>
                    <a:pt x="127" y="171"/>
                    <a:pt x="133" y="171"/>
                  </a:cubicBezTo>
                  <a:cubicBezTo>
                    <a:pt x="133" y="171"/>
                    <a:pt x="133" y="171"/>
                    <a:pt x="134" y="171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28" y="171"/>
                    <a:pt x="121" y="168"/>
                    <a:pt x="116" y="163"/>
                  </a:cubicBezTo>
                  <a:cubicBezTo>
                    <a:pt x="105" y="154"/>
                    <a:pt x="104" y="138"/>
                    <a:pt x="113" y="128"/>
                  </a:cubicBezTo>
                  <a:cubicBezTo>
                    <a:pt x="117" y="124"/>
                    <a:pt x="121" y="120"/>
                    <a:pt x="125" y="115"/>
                  </a:cubicBezTo>
                  <a:cubicBezTo>
                    <a:pt x="125" y="115"/>
                    <a:pt x="125" y="115"/>
                    <a:pt x="125" y="115"/>
                  </a:cubicBezTo>
                  <a:moveTo>
                    <a:pt x="21" y="0"/>
                  </a:moveTo>
                  <a:cubicBezTo>
                    <a:pt x="16" y="6"/>
                    <a:pt x="12" y="11"/>
                    <a:pt x="8" y="17"/>
                  </a:cubicBezTo>
                  <a:cubicBezTo>
                    <a:pt x="0" y="27"/>
                    <a:pt x="3" y="43"/>
                    <a:pt x="15" y="52"/>
                  </a:cubicBezTo>
                  <a:cubicBezTo>
                    <a:pt x="20" y="55"/>
                    <a:pt x="25" y="57"/>
                    <a:pt x="30" y="57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26" y="57"/>
                    <a:pt x="20" y="55"/>
                    <a:pt x="15" y="52"/>
                  </a:cubicBezTo>
                  <a:cubicBezTo>
                    <a:pt x="4" y="43"/>
                    <a:pt x="1" y="27"/>
                    <a:pt x="8" y="17"/>
                  </a:cubicBezTo>
                  <a:cubicBezTo>
                    <a:pt x="12" y="11"/>
                    <a:pt x="16" y="6"/>
                    <a:pt x="21" y="1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2" name="Freeform 868"/>
            <p:cNvSpPr>
              <a:spLocks/>
            </p:cNvSpPr>
            <p:nvPr/>
          </p:nvSpPr>
          <p:spPr bwMode="auto">
            <a:xfrm>
              <a:off x="149225" y="6119017"/>
              <a:ext cx="20638" cy="4763"/>
            </a:xfrm>
            <a:custGeom>
              <a:avLst/>
              <a:gdLst>
                <a:gd name="T0" fmla="*/ 7 w 8"/>
                <a:gd name="T1" fmla="*/ 0 h 2"/>
                <a:gd name="T2" fmla="*/ 7 w 8"/>
                <a:gd name="T3" fmla="*/ 0 h 2"/>
                <a:gd name="T4" fmla="*/ 0 w 8"/>
                <a:gd name="T5" fmla="*/ 1 h 2"/>
                <a:gd name="T6" fmla="*/ 0 w 8"/>
                <a:gd name="T7" fmla="*/ 2 h 2"/>
                <a:gd name="T8" fmla="*/ 8 w 8"/>
                <a:gd name="T9" fmla="*/ 0 h 2"/>
                <a:gd name="T10" fmla="*/ 7 w 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2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1"/>
                    <a:pt x="5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3" name="Freeform 869"/>
            <p:cNvSpPr>
              <a:spLocks/>
            </p:cNvSpPr>
            <p:nvPr/>
          </p:nvSpPr>
          <p:spPr bwMode="auto">
            <a:xfrm>
              <a:off x="407988" y="6398417"/>
              <a:ext cx="12700" cy="1588"/>
            </a:xfrm>
            <a:custGeom>
              <a:avLst/>
              <a:gdLst>
                <a:gd name="T0" fmla="*/ 4 w 5"/>
                <a:gd name="T1" fmla="*/ 0 h 1"/>
                <a:gd name="T2" fmla="*/ 4 w 5"/>
                <a:gd name="T3" fmla="*/ 0 h 1"/>
                <a:gd name="T4" fmla="*/ 0 w 5"/>
                <a:gd name="T5" fmla="*/ 1 h 1"/>
                <a:gd name="T6" fmla="*/ 0 w 5"/>
                <a:gd name="T7" fmla="*/ 1 h 1"/>
                <a:gd name="T8" fmla="*/ 5 w 5"/>
                <a:gd name="T9" fmla="*/ 0 h 1"/>
                <a:gd name="T10" fmla="*/ 4 w 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3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4" name="Freeform 870"/>
            <p:cNvSpPr>
              <a:spLocks/>
            </p:cNvSpPr>
            <p:nvPr/>
          </p:nvSpPr>
          <p:spPr bwMode="auto">
            <a:xfrm>
              <a:off x="658813" y="6682580"/>
              <a:ext cx="17463" cy="1588"/>
            </a:xfrm>
            <a:custGeom>
              <a:avLst/>
              <a:gdLst>
                <a:gd name="T0" fmla="*/ 7 w 7"/>
                <a:gd name="T1" fmla="*/ 0 h 1"/>
                <a:gd name="T2" fmla="*/ 7 w 7"/>
                <a:gd name="T3" fmla="*/ 0 h 1"/>
                <a:gd name="T4" fmla="*/ 0 w 7"/>
                <a:gd name="T5" fmla="*/ 1 h 1"/>
                <a:gd name="T6" fmla="*/ 0 w 7"/>
                <a:gd name="T7" fmla="*/ 1 h 1"/>
                <a:gd name="T8" fmla="*/ 7 w 7"/>
                <a:gd name="T9" fmla="*/ 0 h 1"/>
                <a:gd name="T10" fmla="*/ 7 w 7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2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5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5" name="Freeform 871"/>
            <p:cNvSpPr>
              <a:spLocks noEditPoints="1"/>
            </p:cNvSpPr>
            <p:nvPr/>
          </p:nvSpPr>
          <p:spPr bwMode="auto">
            <a:xfrm>
              <a:off x="909638" y="6963567"/>
              <a:ext cx="781050" cy="838200"/>
            </a:xfrm>
            <a:custGeom>
              <a:avLst/>
              <a:gdLst>
                <a:gd name="T0" fmla="*/ 313 w 313"/>
                <a:gd name="T1" fmla="*/ 336 h 336"/>
                <a:gd name="T2" fmla="*/ 310 w 313"/>
                <a:gd name="T3" fmla="*/ 336 h 336"/>
                <a:gd name="T4" fmla="*/ 310 w 313"/>
                <a:gd name="T5" fmla="*/ 336 h 336"/>
                <a:gd name="T6" fmla="*/ 313 w 313"/>
                <a:gd name="T7" fmla="*/ 336 h 336"/>
                <a:gd name="T8" fmla="*/ 313 w 313"/>
                <a:gd name="T9" fmla="*/ 336 h 336"/>
                <a:gd name="T10" fmla="*/ 213 w 313"/>
                <a:gd name="T11" fmla="*/ 224 h 336"/>
                <a:gd name="T12" fmla="*/ 206 w 313"/>
                <a:gd name="T13" fmla="*/ 226 h 336"/>
                <a:gd name="T14" fmla="*/ 205 w 313"/>
                <a:gd name="T15" fmla="*/ 226 h 336"/>
                <a:gd name="T16" fmla="*/ 213 w 313"/>
                <a:gd name="T17" fmla="*/ 224 h 336"/>
                <a:gd name="T18" fmla="*/ 213 w 313"/>
                <a:gd name="T19" fmla="*/ 224 h 336"/>
                <a:gd name="T20" fmla="*/ 109 w 313"/>
                <a:gd name="T21" fmla="*/ 112 h 336"/>
                <a:gd name="T22" fmla="*/ 109 w 313"/>
                <a:gd name="T23" fmla="*/ 112 h 336"/>
                <a:gd name="T24" fmla="*/ 105 w 313"/>
                <a:gd name="T25" fmla="*/ 112 h 336"/>
                <a:gd name="T26" fmla="*/ 104 w 313"/>
                <a:gd name="T27" fmla="*/ 112 h 336"/>
                <a:gd name="T28" fmla="*/ 110 w 313"/>
                <a:gd name="T29" fmla="*/ 112 h 336"/>
                <a:gd name="T30" fmla="*/ 109 w 313"/>
                <a:gd name="T31" fmla="*/ 112 h 336"/>
                <a:gd name="T32" fmla="*/ 9 w 313"/>
                <a:gd name="T33" fmla="*/ 0 h 336"/>
                <a:gd name="T34" fmla="*/ 8 w 313"/>
                <a:gd name="T35" fmla="*/ 0 h 336"/>
                <a:gd name="T36" fmla="*/ 0 w 313"/>
                <a:gd name="T37" fmla="*/ 2 h 336"/>
                <a:gd name="T38" fmla="*/ 0 w 313"/>
                <a:gd name="T39" fmla="*/ 3 h 336"/>
                <a:gd name="T40" fmla="*/ 9 w 313"/>
                <a:gd name="T41" fmla="*/ 0 h 336"/>
                <a:gd name="T42" fmla="*/ 9 w 313"/>
                <a:gd name="T4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13" h="336">
                  <a:moveTo>
                    <a:pt x="313" y="336"/>
                  </a:moveTo>
                  <a:cubicBezTo>
                    <a:pt x="312" y="336"/>
                    <a:pt x="311" y="336"/>
                    <a:pt x="310" y="336"/>
                  </a:cubicBezTo>
                  <a:cubicBezTo>
                    <a:pt x="310" y="336"/>
                    <a:pt x="310" y="336"/>
                    <a:pt x="310" y="336"/>
                  </a:cubicBezTo>
                  <a:cubicBezTo>
                    <a:pt x="311" y="336"/>
                    <a:pt x="312" y="336"/>
                    <a:pt x="313" y="336"/>
                  </a:cubicBezTo>
                  <a:cubicBezTo>
                    <a:pt x="313" y="336"/>
                    <a:pt x="313" y="336"/>
                    <a:pt x="313" y="336"/>
                  </a:cubicBezTo>
                  <a:moveTo>
                    <a:pt x="213" y="224"/>
                  </a:moveTo>
                  <a:cubicBezTo>
                    <a:pt x="210" y="224"/>
                    <a:pt x="208" y="225"/>
                    <a:pt x="206" y="226"/>
                  </a:cubicBezTo>
                  <a:cubicBezTo>
                    <a:pt x="206" y="226"/>
                    <a:pt x="206" y="226"/>
                    <a:pt x="205" y="226"/>
                  </a:cubicBezTo>
                  <a:cubicBezTo>
                    <a:pt x="208" y="225"/>
                    <a:pt x="210" y="225"/>
                    <a:pt x="213" y="224"/>
                  </a:cubicBezTo>
                  <a:cubicBezTo>
                    <a:pt x="213" y="224"/>
                    <a:pt x="213" y="224"/>
                    <a:pt x="213" y="224"/>
                  </a:cubicBezTo>
                  <a:moveTo>
                    <a:pt x="109" y="112"/>
                  </a:moveTo>
                  <a:cubicBezTo>
                    <a:pt x="109" y="112"/>
                    <a:pt x="109" y="112"/>
                    <a:pt x="109" y="112"/>
                  </a:cubicBezTo>
                  <a:cubicBezTo>
                    <a:pt x="107" y="112"/>
                    <a:pt x="106" y="112"/>
                    <a:pt x="105" y="112"/>
                  </a:cubicBezTo>
                  <a:cubicBezTo>
                    <a:pt x="105" y="112"/>
                    <a:pt x="104" y="112"/>
                    <a:pt x="104" y="112"/>
                  </a:cubicBezTo>
                  <a:cubicBezTo>
                    <a:pt x="106" y="112"/>
                    <a:pt x="108" y="112"/>
                    <a:pt x="110" y="112"/>
                  </a:cubicBezTo>
                  <a:cubicBezTo>
                    <a:pt x="109" y="112"/>
                    <a:pt x="109" y="112"/>
                    <a:pt x="109" y="112"/>
                  </a:cubicBezTo>
                  <a:moveTo>
                    <a:pt x="9" y="0"/>
                  </a:moveTo>
                  <a:cubicBezTo>
                    <a:pt x="9" y="0"/>
                    <a:pt x="9" y="0"/>
                    <a:pt x="8" y="0"/>
                  </a:cubicBezTo>
                  <a:cubicBezTo>
                    <a:pt x="6" y="1"/>
                    <a:pt x="3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3" y="1"/>
                    <a:pt x="6" y="1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6" name="Freeform 872"/>
            <p:cNvSpPr>
              <a:spLocks/>
            </p:cNvSpPr>
            <p:nvPr/>
          </p:nvSpPr>
          <p:spPr bwMode="auto">
            <a:xfrm>
              <a:off x="-87312" y="6312692"/>
              <a:ext cx="19050" cy="82550"/>
            </a:xfrm>
            <a:custGeom>
              <a:avLst/>
              <a:gdLst>
                <a:gd name="T0" fmla="*/ 8 w 8"/>
                <a:gd name="T1" fmla="*/ 0 h 33"/>
                <a:gd name="T2" fmla="*/ 6 w 8"/>
                <a:gd name="T3" fmla="*/ 3 h 33"/>
                <a:gd name="T4" fmla="*/ 8 w 8"/>
                <a:gd name="T5" fmla="*/ 33 h 33"/>
                <a:gd name="T6" fmla="*/ 8 w 8"/>
                <a:gd name="T7" fmla="*/ 32 h 33"/>
                <a:gd name="T8" fmla="*/ 7 w 8"/>
                <a:gd name="T9" fmla="*/ 3 h 33"/>
                <a:gd name="T10" fmla="*/ 8 w 8"/>
                <a:gd name="T11" fmla="*/ 1 h 33"/>
                <a:gd name="T12" fmla="*/ 8 w 8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3">
                  <a:moveTo>
                    <a:pt x="8" y="0"/>
                  </a:moveTo>
                  <a:cubicBezTo>
                    <a:pt x="7" y="1"/>
                    <a:pt x="7" y="2"/>
                    <a:pt x="6" y="3"/>
                  </a:cubicBezTo>
                  <a:cubicBezTo>
                    <a:pt x="0" y="12"/>
                    <a:pt x="1" y="24"/>
                    <a:pt x="8" y="33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2" y="23"/>
                    <a:pt x="1" y="11"/>
                    <a:pt x="7" y="3"/>
                  </a:cubicBezTo>
                  <a:cubicBezTo>
                    <a:pt x="7" y="2"/>
                    <a:pt x="8" y="2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D7D7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7" name="Freeform 873"/>
            <p:cNvSpPr>
              <a:spLocks noEditPoints="1"/>
            </p:cNvSpPr>
            <p:nvPr/>
          </p:nvSpPr>
          <p:spPr bwMode="auto">
            <a:xfrm>
              <a:off x="-68262" y="6280942"/>
              <a:ext cx="55563" cy="139700"/>
            </a:xfrm>
            <a:custGeom>
              <a:avLst/>
              <a:gdLst>
                <a:gd name="T0" fmla="*/ 0 w 22"/>
                <a:gd name="T1" fmla="*/ 45 h 56"/>
                <a:gd name="T2" fmla="*/ 0 w 22"/>
                <a:gd name="T3" fmla="*/ 46 h 56"/>
                <a:gd name="T4" fmla="*/ 5 w 22"/>
                <a:gd name="T5" fmla="*/ 51 h 56"/>
                <a:gd name="T6" fmla="*/ 21 w 22"/>
                <a:gd name="T7" fmla="*/ 56 h 56"/>
                <a:gd name="T8" fmla="*/ 21 w 22"/>
                <a:gd name="T9" fmla="*/ 56 h 56"/>
                <a:gd name="T10" fmla="*/ 22 w 22"/>
                <a:gd name="T11" fmla="*/ 56 h 56"/>
                <a:gd name="T12" fmla="*/ 6 w 22"/>
                <a:gd name="T13" fmla="*/ 51 h 56"/>
                <a:gd name="T14" fmla="*/ 0 w 22"/>
                <a:gd name="T15" fmla="*/ 45 h 56"/>
                <a:gd name="T16" fmla="*/ 11 w 22"/>
                <a:gd name="T17" fmla="*/ 0 h 56"/>
                <a:gd name="T18" fmla="*/ 0 w 22"/>
                <a:gd name="T19" fmla="*/ 13 h 56"/>
                <a:gd name="T20" fmla="*/ 0 w 22"/>
                <a:gd name="T21" fmla="*/ 14 h 56"/>
                <a:gd name="T22" fmla="*/ 11 w 22"/>
                <a:gd name="T23" fmla="*/ 0 h 56"/>
                <a:gd name="T24" fmla="*/ 11 w 22"/>
                <a:gd name="T2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56">
                  <a:moveTo>
                    <a:pt x="0" y="45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1" y="48"/>
                    <a:pt x="3" y="49"/>
                    <a:pt x="5" y="51"/>
                  </a:cubicBezTo>
                  <a:cubicBezTo>
                    <a:pt x="10" y="55"/>
                    <a:pt x="16" y="56"/>
                    <a:pt x="21" y="56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1" y="56"/>
                    <a:pt x="22" y="56"/>
                  </a:cubicBezTo>
                  <a:cubicBezTo>
                    <a:pt x="16" y="56"/>
                    <a:pt x="11" y="55"/>
                    <a:pt x="6" y="51"/>
                  </a:cubicBezTo>
                  <a:cubicBezTo>
                    <a:pt x="4" y="49"/>
                    <a:pt x="2" y="47"/>
                    <a:pt x="0" y="45"/>
                  </a:cubicBezTo>
                  <a:moveTo>
                    <a:pt x="11" y="0"/>
                  </a:moveTo>
                  <a:cubicBezTo>
                    <a:pt x="7" y="4"/>
                    <a:pt x="3" y="9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9"/>
                    <a:pt x="7" y="5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8" name="Freeform 874"/>
            <p:cNvSpPr>
              <a:spLocks/>
            </p:cNvSpPr>
            <p:nvPr/>
          </p:nvSpPr>
          <p:spPr bwMode="auto">
            <a:xfrm>
              <a:off x="1476375" y="4547392"/>
              <a:ext cx="4763" cy="4763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3 w 3"/>
                <a:gd name="T9" fmla="*/ 0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9" name="Freeform 875"/>
            <p:cNvSpPr>
              <a:spLocks/>
            </p:cNvSpPr>
            <p:nvPr/>
          </p:nvSpPr>
          <p:spPr bwMode="auto">
            <a:xfrm>
              <a:off x="1476375" y="4547392"/>
              <a:ext cx="4763" cy="4763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3 w 3"/>
                <a:gd name="T9" fmla="*/ 0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3" y="0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0" name="Freeform 876"/>
            <p:cNvSpPr>
              <a:spLocks/>
            </p:cNvSpPr>
            <p:nvPr/>
          </p:nvSpPr>
          <p:spPr bwMode="auto">
            <a:xfrm>
              <a:off x="1446213" y="4552155"/>
              <a:ext cx="30163" cy="26988"/>
            </a:xfrm>
            <a:custGeom>
              <a:avLst/>
              <a:gdLst>
                <a:gd name="T0" fmla="*/ 19 w 19"/>
                <a:gd name="T1" fmla="*/ 0 h 17"/>
                <a:gd name="T2" fmla="*/ 0 w 19"/>
                <a:gd name="T3" fmla="*/ 17 h 17"/>
                <a:gd name="T4" fmla="*/ 0 w 19"/>
                <a:gd name="T5" fmla="*/ 17 h 17"/>
                <a:gd name="T6" fmla="*/ 19 w 19"/>
                <a:gd name="T7" fmla="*/ 0 h 17"/>
                <a:gd name="T8" fmla="*/ 19 w 19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7">
                  <a:moveTo>
                    <a:pt x="19" y="0"/>
                  </a:moveTo>
                  <a:lnTo>
                    <a:pt x="0" y="17"/>
                  </a:lnTo>
                  <a:lnTo>
                    <a:pt x="0" y="17"/>
                  </a:lnTo>
                  <a:lnTo>
                    <a:pt x="19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BFBB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1" name="Freeform 877"/>
            <p:cNvSpPr>
              <a:spLocks/>
            </p:cNvSpPr>
            <p:nvPr/>
          </p:nvSpPr>
          <p:spPr bwMode="auto">
            <a:xfrm>
              <a:off x="1446213" y="4552155"/>
              <a:ext cx="30163" cy="26988"/>
            </a:xfrm>
            <a:custGeom>
              <a:avLst/>
              <a:gdLst>
                <a:gd name="T0" fmla="*/ 19 w 19"/>
                <a:gd name="T1" fmla="*/ 0 h 17"/>
                <a:gd name="T2" fmla="*/ 0 w 19"/>
                <a:gd name="T3" fmla="*/ 17 h 17"/>
                <a:gd name="T4" fmla="*/ 0 w 19"/>
                <a:gd name="T5" fmla="*/ 17 h 17"/>
                <a:gd name="T6" fmla="*/ 19 w 19"/>
                <a:gd name="T7" fmla="*/ 0 h 17"/>
                <a:gd name="T8" fmla="*/ 19 w 19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7">
                  <a:moveTo>
                    <a:pt x="19" y="0"/>
                  </a:moveTo>
                  <a:lnTo>
                    <a:pt x="0" y="17"/>
                  </a:lnTo>
                  <a:lnTo>
                    <a:pt x="0" y="17"/>
                  </a:lnTo>
                  <a:lnTo>
                    <a:pt x="19" y="0"/>
                  </a:lnTo>
                  <a:lnTo>
                    <a:pt x="1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2" name="Freeform 878"/>
            <p:cNvSpPr>
              <a:spLocks noEditPoints="1"/>
            </p:cNvSpPr>
            <p:nvPr/>
          </p:nvSpPr>
          <p:spPr bwMode="auto">
            <a:xfrm>
              <a:off x="161925" y="6560342"/>
              <a:ext cx="1593850" cy="1633538"/>
            </a:xfrm>
            <a:custGeom>
              <a:avLst/>
              <a:gdLst>
                <a:gd name="T0" fmla="*/ 627 w 639"/>
                <a:gd name="T1" fmla="*/ 642 h 655"/>
                <a:gd name="T2" fmla="*/ 639 w 639"/>
                <a:gd name="T3" fmla="*/ 655 h 655"/>
                <a:gd name="T4" fmla="*/ 627 w 639"/>
                <a:gd name="T5" fmla="*/ 641 h 655"/>
                <a:gd name="T6" fmla="*/ 526 w 639"/>
                <a:gd name="T7" fmla="*/ 572 h 655"/>
                <a:gd name="T8" fmla="*/ 542 w 639"/>
                <a:gd name="T9" fmla="*/ 618 h 655"/>
                <a:gd name="T10" fmla="*/ 542 w 639"/>
                <a:gd name="T11" fmla="*/ 618 h 655"/>
                <a:gd name="T12" fmla="*/ 526 w 639"/>
                <a:gd name="T13" fmla="*/ 572 h 655"/>
                <a:gd name="T14" fmla="*/ 533 w 639"/>
                <a:gd name="T15" fmla="*/ 567 h 655"/>
                <a:gd name="T16" fmla="*/ 424 w 639"/>
                <a:gd name="T17" fmla="*/ 460 h 655"/>
                <a:gd name="T18" fmla="*/ 440 w 639"/>
                <a:gd name="T19" fmla="*/ 507 h 655"/>
                <a:gd name="T20" fmla="*/ 440 w 639"/>
                <a:gd name="T21" fmla="*/ 507 h 655"/>
                <a:gd name="T22" fmla="*/ 424 w 639"/>
                <a:gd name="T23" fmla="*/ 460 h 655"/>
                <a:gd name="T24" fmla="*/ 432 w 639"/>
                <a:gd name="T25" fmla="*/ 455 h 655"/>
                <a:gd name="T26" fmla="*/ 318 w 639"/>
                <a:gd name="T27" fmla="*/ 349 h 655"/>
                <a:gd name="T28" fmla="*/ 336 w 639"/>
                <a:gd name="T29" fmla="*/ 395 h 655"/>
                <a:gd name="T30" fmla="*/ 337 w 639"/>
                <a:gd name="T31" fmla="*/ 395 h 655"/>
                <a:gd name="T32" fmla="*/ 318 w 639"/>
                <a:gd name="T33" fmla="*/ 349 h 655"/>
                <a:gd name="T34" fmla="*/ 329 w 639"/>
                <a:gd name="T35" fmla="*/ 341 h 655"/>
                <a:gd name="T36" fmla="*/ 216 w 639"/>
                <a:gd name="T37" fmla="*/ 239 h 655"/>
                <a:gd name="T38" fmla="*/ 235 w 639"/>
                <a:gd name="T39" fmla="*/ 283 h 655"/>
                <a:gd name="T40" fmla="*/ 236 w 639"/>
                <a:gd name="T41" fmla="*/ 283 h 655"/>
                <a:gd name="T42" fmla="*/ 216 w 639"/>
                <a:gd name="T43" fmla="*/ 239 h 655"/>
                <a:gd name="T44" fmla="*/ 227 w 639"/>
                <a:gd name="T45" fmla="*/ 229 h 655"/>
                <a:gd name="T46" fmla="*/ 112 w 639"/>
                <a:gd name="T47" fmla="*/ 127 h 655"/>
                <a:gd name="T48" fmla="*/ 133 w 639"/>
                <a:gd name="T49" fmla="*/ 170 h 655"/>
                <a:gd name="T50" fmla="*/ 133 w 639"/>
                <a:gd name="T51" fmla="*/ 170 h 655"/>
                <a:gd name="T52" fmla="*/ 112 w 639"/>
                <a:gd name="T53" fmla="*/ 127 h 655"/>
                <a:gd name="T54" fmla="*/ 124 w 639"/>
                <a:gd name="T55" fmla="*/ 114 h 655"/>
                <a:gd name="T56" fmla="*/ 7 w 639"/>
                <a:gd name="T57" fmla="*/ 16 h 655"/>
                <a:gd name="T58" fmla="*/ 30 w 639"/>
                <a:gd name="T59" fmla="*/ 56 h 655"/>
                <a:gd name="T60" fmla="*/ 31 w 639"/>
                <a:gd name="T61" fmla="*/ 56 h 655"/>
                <a:gd name="T62" fmla="*/ 8 w 639"/>
                <a:gd name="T63" fmla="*/ 16 h 655"/>
                <a:gd name="T64" fmla="*/ 20 w 639"/>
                <a:gd name="T65" fmla="*/ 0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39" h="655">
                  <a:moveTo>
                    <a:pt x="627" y="641"/>
                  </a:moveTo>
                  <a:cubicBezTo>
                    <a:pt x="627" y="642"/>
                    <a:pt x="627" y="642"/>
                    <a:pt x="627" y="642"/>
                  </a:cubicBezTo>
                  <a:cubicBezTo>
                    <a:pt x="638" y="654"/>
                    <a:pt x="638" y="654"/>
                    <a:pt x="638" y="654"/>
                  </a:cubicBezTo>
                  <a:cubicBezTo>
                    <a:pt x="639" y="655"/>
                    <a:pt x="639" y="655"/>
                    <a:pt x="639" y="655"/>
                  </a:cubicBezTo>
                  <a:cubicBezTo>
                    <a:pt x="639" y="654"/>
                    <a:pt x="639" y="654"/>
                    <a:pt x="639" y="654"/>
                  </a:cubicBezTo>
                  <a:cubicBezTo>
                    <a:pt x="627" y="641"/>
                    <a:pt x="627" y="641"/>
                    <a:pt x="627" y="641"/>
                  </a:cubicBezTo>
                  <a:moveTo>
                    <a:pt x="533" y="567"/>
                  </a:moveTo>
                  <a:cubicBezTo>
                    <a:pt x="531" y="569"/>
                    <a:pt x="528" y="570"/>
                    <a:pt x="526" y="572"/>
                  </a:cubicBezTo>
                  <a:cubicBezTo>
                    <a:pt x="515" y="578"/>
                    <a:pt x="512" y="593"/>
                    <a:pt x="519" y="605"/>
                  </a:cubicBezTo>
                  <a:cubicBezTo>
                    <a:pt x="524" y="613"/>
                    <a:pt x="533" y="618"/>
                    <a:pt x="542" y="618"/>
                  </a:cubicBezTo>
                  <a:cubicBezTo>
                    <a:pt x="542" y="618"/>
                    <a:pt x="542" y="618"/>
                    <a:pt x="542" y="618"/>
                  </a:cubicBezTo>
                  <a:cubicBezTo>
                    <a:pt x="542" y="618"/>
                    <a:pt x="542" y="618"/>
                    <a:pt x="542" y="618"/>
                  </a:cubicBezTo>
                  <a:cubicBezTo>
                    <a:pt x="534" y="618"/>
                    <a:pt x="525" y="613"/>
                    <a:pt x="520" y="605"/>
                  </a:cubicBezTo>
                  <a:cubicBezTo>
                    <a:pt x="512" y="593"/>
                    <a:pt x="515" y="578"/>
                    <a:pt x="526" y="572"/>
                  </a:cubicBezTo>
                  <a:cubicBezTo>
                    <a:pt x="529" y="570"/>
                    <a:pt x="531" y="569"/>
                    <a:pt x="533" y="567"/>
                  </a:cubicBezTo>
                  <a:cubicBezTo>
                    <a:pt x="533" y="567"/>
                    <a:pt x="533" y="567"/>
                    <a:pt x="533" y="567"/>
                  </a:cubicBezTo>
                  <a:moveTo>
                    <a:pt x="432" y="455"/>
                  </a:moveTo>
                  <a:cubicBezTo>
                    <a:pt x="429" y="457"/>
                    <a:pt x="427" y="459"/>
                    <a:pt x="424" y="460"/>
                  </a:cubicBezTo>
                  <a:cubicBezTo>
                    <a:pt x="412" y="467"/>
                    <a:pt x="409" y="482"/>
                    <a:pt x="417" y="494"/>
                  </a:cubicBezTo>
                  <a:cubicBezTo>
                    <a:pt x="422" y="502"/>
                    <a:pt x="431" y="507"/>
                    <a:pt x="440" y="507"/>
                  </a:cubicBezTo>
                  <a:cubicBezTo>
                    <a:pt x="440" y="507"/>
                    <a:pt x="440" y="507"/>
                    <a:pt x="440" y="507"/>
                  </a:cubicBezTo>
                  <a:cubicBezTo>
                    <a:pt x="440" y="507"/>
                    <a:pt x="440" y="507"/>
                    <a:pt x="440" y="507"/>
                  </a:cubicBezTo>
                  <a:cubicBezTo>
                    <a:pt x="432" y="507"/>
                    <a:pt x="423" y="502"/>
                    <a:pt x="418" y="494"/>
                  </a:cubicBezTo>
                  <a:cubicBezTo>
                    <a:pt x="410" y="482"/>
                    <a:pt x="413" y="467"/>
                    <a:pt x="424" y="460"/>
                  </a:cubicBezTo>
                  <a:cubicBezTo>
                    <a:pt x="427" y="459"/>
                    <a:pt x="430" y="457"/>
                    <a:pt x="432" y="456"/>
                  </a:cubicBezTo>
                  <a:cubicBezTo>
                    <a:pt x="432" y="455"/>
                    <a:pt x="432" y="455"/>
                    <a:pt x="432" y="455"/>
                  </a:cubicBezTo>
                  <a:moveTo>
                    <a:pt x="329" y="341"/>
                  </a:moveTo>
                  <a:cubicBezTo>
                    <a:pt x="325" y="344"/>
                    <a:pt x="321" y="347"/>
                    <a:pt x="318" y="349"/>
                  </a:cubicBezTo>
                  <a:cubicBezTo>
                    <a:pt x="307" y="357"/>
                    <a:pt x="306" y="372"/>
                    <a:pt x="315" y="384"/>
                  </a:cubicBezTo>
                  <a:cubicBezTo>
                    <a:pt x="320" y="391"/>
                    <a:pt x="328" y="395"/>
                    <a:pt x="336" y="395"/>
                  </a:cubicBezTo>
                  <a:cubicBezTo>
                    <a:pt x="336" y="395"/>
                    <a:pt x="336" y="395"/>
                    <a:pt x="336" y="395"/>
                  </a:cubicBezTo>
                  <a:cubicBezTo>
                    <a:pt x="336" y="395"/>
                    <a:pt x="337" y="395"/>
                    <a:pt x="337" y="395"/>
                  </a:cubicBezTo>
                  <a:cubicBezTo>
                    <a:pt x="329" y="395"/>
                    <a:pt x="321" y="391"/>
                    <a:pt x="316" y="384"/>
                  </a:cubicBezTo>
                  <a:cubicBezTo>
                    <a:pt x="307" y="372"/>
                    <a:pt x="308" y="357"/>
                    <a:pt x="318" y="349"/>
                  </a:cubicBezTo>
                  <a:cubicBezTo>
                    <a:pt x="322" y="347"/>
                    <a:pt x="325" y="344"/>
                    <a:pt x="329" y="341"/>
                  </a:cubicBezTo>
                  <a:cubicBezTo>
                    <a:pt x="329" y="341"/>
                    <a:pt x="329" y="341"/>
                    <a:pt x="329" y="341"/>
                  </a:cubicBezTo>
                  <a:moveTo>
                    <a:pt x="227" y="229"/>
                  </a:moveTo>
                  <a:cubicBezTo>
                    <a:pt x="223" y="232"/>
                    <a:pt x="220" y="236"/>
                    <a:pt x="216" y="239"/>
                  </a:cubicBezTo>
                  <a:cubicBezTo>
                    <a:pt x="206" y="248"/>
                    <a:pt x="206" y="264"/>
                    <a:pt x="216" y="274"/>
                  </a:cubicBezTo>
                  <a:cubicBezTo>
                    <a:pt x="221" y="280"/>
                    <a:pt x="229" y="283"/>
                    <a:pt x="235" y="283"/>
                  </a:cubicBezTo>
                  <a:cubicBezTo>
                    <a:pt x="236" y="283"/>
                    <a:pt x="236" y="283"/>
                    <a:pt x="236" y="283"/>
                  </a:cubicBezTo>
                  <a:cubicBezTo>
                    <a:pt x="236" y="283"/>
                    <a:pt x="236" y="283"/>
                    <a:pt x="236" y="283"/>
                  </a:cubicBezTo>
                  <a:cubicBezTo>
                    <a:pt x="229" y="283"/>
                    <a:pt x="222" y="280"/>
                    <a:pt x="217" y="274"/>
                  </a:cubicBezTo>
                  <a:cubicBezTo>
                    <a:pt x="207" y="264"/>
                    <a:pt x="207" y="248"/>
                    <a:pt x="216" y="239"/>
                  </a:cubicBezTo>
                  <a:cubicBezTo>
                    <a:pt x="220" y="236"/>
                    <a:pt x="224" y="232"/>
                    <a:pt x="227" y="229"/>
                  </a:cubicBezTo>
                  <a:cubicBezTo>
                    <a:pt x="227" y="229"/>
                    <a:pt x="227" y="229"/>
                    <a:pt x="227" y="229"/>
                  </a:cubicBezTo>
                  <a:moveTo>
                    <a:pt x="124" y="114"/>
                  </a:moveTo>
                  <a:cubicBezTo>
                    <a:pt x="120" y="119"/>
                    <a:pt x="116" y="123"/>
                    <a:pt x="112" y="127"/>
                  </a:cubicBezTo>
                  <a:cubicBezTo>
                    <a:pt x="103" y="137"/>
                    <a:pt x="104" y="153"/>
                    <a:pt x="115" y="162"/>
                  </a:cubicBezTo>
                  <a:cubicBezTo>
                    <a:pt x="120" y="167"/>
                    <a:pt x="127" y="170"/>
                    <a:pt x="133" y="170"/>
                  </a:cubicBezTo>
                  <a:cubicBezTo>
                    <a:pt x="133" y="170"/>
                    <a:pt x="133" y="170"/>
                    <a:pt x="133" y="170"/>
                  </a:cubicBezTo>
                  <a:cubicBezTo>
                    <a:pt x="133" y="170"/>
                    <a:pt x="133" y="170"/>
                    <a:pt x="133" y="170"/>
                  </a:cubicBezTo>
                  <a:cubicBezTo>
                    <a:pt x="127" y="170"/>
                    <a:pt x="121" y="167"/>
                    <a:pt x="115" y="162"/>
                  </a:cubicBezTo>
                  <a:cubicBezTo>
                    <a:pt x="105" y="153"/>
                    <a:pt x="104" y="137"/>
                    <a:pt x="112" y="127"/>
                  </a:cubicBezTo>
                  <a:cubicBezTo>
                    <a:pt x="116" y="123"/>
                    <a:pt x="120" y="119"/>
                    <a:pt x="124" y="115"/>
                  </a:cubicBezTo>
                  <a:cubicBezTo>
                    <a:pt x="124" y="114"/>
                    <a:pt x="124" y="114"/>
                    <a:pt x="124" y="114"/>
                  </a:cubicBezTo>
                  <a:moveTo>
                    <a:pt x="20" y="0"/>
                  </a:moveTo>
                  <a:cubicBezTo>
                    <a:pt x="15" y="5"/>
                    <a:pt x="11" y="10"/>
                    <a:pt x="7" y="16"/>
                  </a:cubicBezTo>
                  <a:cubicBezTo>
                    <a:pt x="0" y="26"/>
                    <a:pt x="3" y="42"/>
                    <a:pt x="14" y="51"/>
                  </a:cubicBezTo>
                  <a:cubicBezTo>
                    <a:pt x="19" y="54"/>
                    <a:pt x="25" y="56"/>
                    <a:pt x="30" y="56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25" y="56"/>
                    <a:pt x="20" y="54"/>
                    <a:pt x="15" y="51"/>
                  </a:cubicBezTo>
                  <a:cubicBezTo>
                    <a:pt x="4" y="42"/>
                    <a:pt x="0" y="26"/>
                    <a:pt x="8" y="16"/>
                  </a:cubicBezTo>
                  <a:cubicBezTo>
                    <a:pt x="12" y="10"/>
                    <a:pt x="16" y="5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3" name="Freeform 879"/>
            <p:cNvSpPr>
              <a:spLocks/>
            </p:cNvSpPr>
            <p:nvPr/>
          </p:nvSpPr>
          <p:spPr bwMode="auto">
            <a:xfrm>
              <a:off x="149225" y="6119017"/>
              <a:ext cx="20638" cy="4763"/>
            </a:xfrm>
            <a:custGeom>
              <a:avLst/>
              <a:gdLst>
                <a:gd name="T0" fmla="*/ 8 w 8"/>
                <a:gd name="T1" fmla="*/ 0 h 2"/>
                <a:gd name="T2" fmla="*/ 8 w 8"/>
                <a:gd name="T3" fmla="*/ 0 h 2"/>
                <a:gd name="T4" fmla="*/ 0 w 8"/>
                <a:gd name="T5" fmla="*/ 2 h 2"/>
                <a:gd name="T6" fmla="*/ 0 w 8"/>
                <a:gd name="T7" fmla="*/ 2 h 2"/>
                <a:gd name="T8" fmla="*/ 8 w 8"/>
                <a:gd name="T9" fmla="*/ 0 h 2"/>
                <a:gd name="T10" fmla="*/ 8 w 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2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3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1"/>
                    <a:pt x="5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4" name="Freeform 880"/>
            <p:cNvSpPr>
              <a:spLocks/>
            </p:cNvSpPr>
            <p:nvPr/>
          </p:nvSpPr>
          <p:spPr bwMode="auto">
            <a:xfrm>
              <a:off x="406400" y="6398417"/>
              <a:ext cx="14288" cy="1588"/>
            </a:xfrm>
            <a:custGeom>
              <a:avLst/>
              <a:gdLst>
                <a:gd name="T0" fmla="*/ 6 w 6"/>
                <a:gd name="T1" fmla="*/ 0 h 1"/>
                <a:gd name="T2" fmla="*/ 6 w 6"/>
                <a:gd name="T3" fmla="*/ 0 h 1"/>
                <a:gd name="T4" fmla="*/ 1 w 6"/>
                <a:gd name="T5" fmla="*/ 1 h 1"/>
                <a:gd name="T6" fmla="*/ 0 w 6"/>
                <a:gd name="T7" fmla="*/ 1 h 1"/>
                <a:gd name="T8" fmla="*/ 6 w 6"/>
                <a:gd name="T9" fmla="*/ 0 h 1"/>
                <a:gd name="T10" fmla="*/ 6 w 6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4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5" name="Freeform 881"/>
            <p:cNvSpPr>
              <a:spLocks/>
            </p:cNvSpPr>
            <p:nvPr/>
          </p:nvSpPr>
          <p:spPr bwMode="auto">
            <a:xfrm>
              <a:off x="658813" y="6682580"/>
              <a:ext cx="19050" cy="4763"/>
            </a:xfrm>
            <a:custGeom>
              <a:avLst/>
              <a:gdLst>
                <a:gd name="T0" fmla="*/ 8 w 8"/>
                <a:gd name="T1" fmla="*/ 0 h 2"/>
                <a:gd name="T2" fmla="*/ 7 w 8"/>
                <a:gd name="T3" fmla="*/ 0 h 2"/>
                <a:gd name="T4" fmla="*/ 0 w 8"/>
                <a:gd name="T5" fmla="*/ 1 h 2"/>
                <a:gd name="T6" fmla="*/ 0 w 8"/>
                <a:gd name="T7" fmla="*/ 2 h 2"/>
                <a:gd name="T8" fmla="*/ 8 w 8"/>
                <a:gd name="T9" fmla="*/ 0 h 2"/>
                <a:gd name="T10" fmla="*/ 8 w 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2">
                  <a:moveTo>
                    <a:pt x="8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5" y="0"/>
                    <a:pt x="2" y="0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2" y="1"/>
                    <a:pt x="5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6" name="Freeform 882"/>
            <p:cNvSpPr>
              <a:spLocks noEditPoints="1"/>
            </p:cNvSpPr>
            <p:nvPr/>
          </p:nvSpPr>
          <p:spPr bwMode="auto">
            <a:xfrm>
              <a:off x="908050" y="6963567"/>
              <a:ext cx="782638" cy="838200"/>
            </a:xfrm>
            <a:custGeom>
              <a:avLst/>
              <a:gdLst>
                <a:gd name="T0" fmla="*/ 314 w 314"/>
                <a:gd name="T1" fmla="*/ 336 h 336"/>
                <a:gd name="T2" fmla="*/ 311 w 314"/>
                <a:gd name="T3" fmla="*/ 336 h 336"/>
                <a:gd name="T4" fmla="*/ 311 w 314"/>
                <a:gd name="T5" fmla="*/ 336 h 336"/>
                <a:gd name="T6" fmla="*/ 314 w 314"/>
                <a:gd name="T7" fmla="*/ 336 h 336"/>
                <a:gd name="T8" fmla="*/ 314 w 314"/>
                <a:gd name="T9" fmla="*/ 336 h 336"/>
                <a:gd name="T10" fmla="*/ 214 w 314"/>
                <a:gd name="T11" fmla="*/ 224 h 336"/>
                <a:gd name="T12" fmla="*/ 206 w 314"/>
                <a:gd name="T13" fmla="*/ 226 h 336"/>
                <a:gd name="T14" fmla="*/ 206 w 314"/>
                <a:gd name="T15" fmla="*/ 226 h 336"/>
                <a:gd name="T16" fmla="*/ 214 w 314"/>
                <a:gd name="T17" fmla="*/ 224 h 336"/>
                <a:gd name="T18" fmla="*/ 214 w 314"/>
                <a:gd name="T19" fmla="*/ 224 h 336"/>
                <a:gd name="T20" fmla="*/ 111 w 314"/>
                <a:gd name="T21" fmla="*/ 112 h 336"/>
                <a:gd name="T22" fmla="*/ 111 w 314"/>
                <a:gd name="T23" fmla="*/ 112 h 336"/>
                <a:gd name="T24" fmla="*/ 105 w 314"/>
                <a:gd name="T25" fmla="*/ 112 h 336"/>
                <a:gd name="T26" fmla="*/ 105 w 314"/>
                <a:gd name="T27" fmla="*/ 112 h 336"/>
                <a:gd name="T28" fmla="*/ 111 w 314"/>
                <a:gd name="T29" fmla="*/ 112 h 336"/>
                <a:gd name="T30" fmla="*/ 111 w 314"/>
                <a:gd name="T31" fmla="*/ 112 h 336"/>
                <a:gd name="T32" fmla="*/ 10 w 314"/>
                <a:gd name="T33" fmla="*/ 0 h 336"/>
                <a:gd name="T34" fmla="*/ 10 w 314"/>
                <a:gd name="T35" fmla="*/ 0 h 336"/>
                <a:gd name="T36" fmla="*/ 1 w 314"/>
                <a:gd name="T37" fmla="*/ 3 h 336"/>
                <a:gd name="T38" fmla="*/ 0 w 314"/>
                <a:gd name="T39" fmla="*/ 3 h 336"/>
                <a:gd name="T40" fmla="*/ 11 w 314"/>
                <a:gd name="T41" fmla="*/ 0 h 336"/>
                <a:gd name="T42" fmla="*/ 10 w 314"/>
                <a:gd name="T4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14" h="336">
                  <a:moveTo>
                    <a:pt x="314" y="336"/>
                  </a:moveTo>
                  <a:cubicBezTo>
                    <a:pt x="313" y="336"/>
                    <a:pt x="312" y="336"/>
                    <a:pt x="311" y="336"/>
                  </a:cubicBezTo>
                  <a:cubicBezTo>
                    <a:pt x="311" y="336"/>
                    <a:pt x="311" y="336"/>
                    <a:pt x="311" y="336"/>
                  </a:cubicBezTo>
                  <a:cubicBezTo>
                    <a:pt x="312" y="336"/>
                    <a:pt x="313" y="336"/>
                    <a:pt x="314" y="336"/>
                  </a:cubicBezTo>
                  <a:cubicBezTo>
                    <a:pt x="314" y="336"/>
                    <a:pt x="314" y="336"/>
                    <a:pt x="314" y="336"/>
                  </a:cubicBezTo>
                  <a:moveTo>
                    <a:pt x="214" y="224"/>
                  </a:moveTo>
                  <a:cubicBezTo>
                    <a:pt x="211" y="225"/>
                    <a:pt x="209" y="225"/>
                    <a:pt x="206" y="226"/>
                  </a:cubicBezTo>
                  <a:cubicBezTo>
                    <a:pt x="206" y="226"/>
                    <a:pt x="206" y="226"/>
                    <a:pt x="206" y="226"/>
                  </a:cubicBezTo>
                  <a:cubicBezTo>
                    <a:pt x="208" y="225"/>
                    <a:pt x="211" y="225"/>
                    <a:pt x="214" y="224"/>
                  </a:cubicBezTo>
                  <a:cubicBezTo>
                    <a:pt x="214" y="224"/>
                    <a:pt x="214" y="224"/>
                    <a:pt x="214" y="224"/>
                  </a:cubicBezTo>
                  <a:moveTo>
                    <a:pt x="111" y="112"/>
                  </a:moveTo>
                  <a:cubicBezTo>
                    <a:pt x="111" y="112"/>
                    <a:pt x="111" y="112"/>
                    <a:pt x="111" y="112"/>
                  </a:cubicBezTo>
                  <a:cubicBezTo>
                    <a:pt x="109" y="112"/>
                    <a:pt x="107" y="112"/>
                    <a:pt x="105" y="112"/>
                  </a:cubicBezTo>
                  <a:cubicBezTo>
                    <a:pt x="105" y="112"/>
                    <a:pt x="105" y="112"/>
                    <a:pt x="105" y="112"/>
                  </a:cubicBezTo>
                  <a:cubicBezTo>
                    <a:pt x="107" y="112"/>
                    <a:pt x="109" y="112"/>
                    <a:pt x="111" y="112"/>
                  </a:cubicBezTo>
                  <a:cubicBezTo>
                    <a:pt x="111" y="112"/>
                    <a:pt x="111" y="112"/>
                    <a:pt x="111" y="112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7" y="1"/>
                    <a:pt x="4" y="1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1"/>
                    <a:pt x="7" y="1"/>
                    <a:pt x="11" y="0"/>
                  </a:cubicBezTo>
                  <a:cubicBezTo>
                    <a:pt x="11" y="0"/>
                    <a:pt x="11" y="0"/>
                    <a:pt x="10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7" name="Freeform 883"/>
            <p:cNvSpPr>
              <a:spLocks/>
            </p:cNvSpPr>
            <p:nvPr/>
          </p:nvSpPr>
          <p:spPr bwMode="auto">
            <a:xfrm>
              <a:off x="-85725" y="6315867"/>
              <a:ext cx="17463" cy="76200"/>
            </a:xfrm>
            <a:custGeom>
              <a:avLst/>
              <a:gdLst>
                <a:gd name="T0" fmla="*/ 7 w 7"/>
                <a:gd name="T1" fmla="*/ 0 h 31"/>
                <a:gd name="T2" fmla="*/ 6 w 7"/>
                <a:gd name="T3" fmla="*/ 2 h 31"/>
                <a:gd name="T4" fmla="*/ 7 w 7"/>
                <a:gd name="T5" fmla="*/ 31 h 31"/>
                <a:gd name="T6" fmla="*/ 7 w 7"/>
                <a:gd name="T7" fmla="*/ 30 h 31"/>
                <a:gd name="T8" fmla="*/ 6 w 7"/>
                <a:gd name="T9" fmla="*/ 2 h 31"/>
                <a:gd name="T10" fmla="*/ 7 w 7"/>
                <a:gd name="T11" fmla="*/ 1 h 31"/>
                <a:gd name="T12" fmla="*/ 7 w 7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31">
                  <a:moveTo>
                    <a:pt x="7" y="0"/>
                  </a:moveTo>
                  <a:cubicBezTo>
                    <a:pt x="7" y="1"/>
                    <a:pt x="6" y="1"/>
                    <a:pt x="6" y="2"/>
                  </a:cubicBezTo>
                  <a:cubicBezTo>
                    <a:pt x="0" y="10"/>
                    <a:pt x="1" y="22"/>
                    <a:pt x="7" y="31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1" y="21"/>
                    <a:pt x="1" y="10"/>
                    <a:pt x="6" y="2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D7D7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8" name="Freeform 884"/>
            <p:cNvSpPr>
              <a:spLocks noEditPoints="1"/>
            </p:cNvSpPr>
            <p:nvPr/>
          </p:nvSpPr>
          <p:spPr bwMode="auto">
            <a:xfrm>
              <a:off x="-68262" y="6280942"/>
              <a:ext cx="55563" cy="139700"/>
            </a:xfrm>
            <a:custGeom>
              <a:avLst/>
              <a:gdLst>
                <a:gd name="T0" fmla="*/ 0 w 22"/>
                <a:gd name="T1" fmla="*/ 44 h 56"/>
                <a:gd name="T2" fmla="*/ 0 w 22"/>
                <a:gd name="T3" fmla="*/ 45 h 56"/>
                <a:gd name="T4" fmla="*/ 6 w 22"/>
                <a:gd name="T5" fmla="*/ 51 h 56"/>
                <a:gd name="T6" fmla="*/ 22 w 22"/>
                <a:gd name="T7" fmla="*/ 56 h 56"/>
                <a:gd name="T8" fmla="*/ 22 w 22"/>
                <a:gd name="T9" fmla="*/ 56 h 56"/>
                <a:gd name="T10" fmla="*/ 22 w 22"/>
                <a:gd name="T11" fmla="*/ 56 h 56"/>
                <a:gd name="T12" fmla="*/ 6 w 22"/>
                <a:gd name="T13" fmla="*/ 51 h 56"/>
                <a:gd name="T14" fmla="*/ 0 w 22"/>
                <a:gd name="T15" fmla="*/ 44 h 56"/>
                <a:gd name="T16" fmla="*/ 11 w 22"/>
                <a:gd name="T17" fmla="*/ 0 h 56"/>
                <a:gd name="T18" fmla="*/ 0 w 22"/>
                <a:gd name="T19" fmla="*/ 14 h 56"/>
                <a:gd name="T20" fmla="*/ 0 w 22"/>
                <a:gd name="T21" fmla="*/ 15 h 56"/>
                <a:gd name="T22" fmla="*/ 12 w 22"/>
                <a:gd name="T23" fmla="*/ 1 h 56"/>
                <a:gd name="T24" fmla="*/ 11 w 22"/>
                <a:gd name="T2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56">
                  <a:moveTo>
                    <a:pt x="0" y="44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2" y="47"/>
                    <a:pt x="4" y="49"/>
                    <a:pt x="6" y="51"/>
                  </a:cubicBezTo>
                  <a:cubicBezTo>
                    <a:pt x="11" y="55"/>
                    <a:pt x="16" y="56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17" y="56"/>
                    <a:pt x="11" y="55"/>
                    <a:pt x="6" y="51"/>
                  </a:cubicBezTo>
                  <a:cubicBezTo>
                    <a:pt x="4" y="49"/>
                    <a:pt x="2" y="47"/>
                    <a:pt x="0" y="44"/>
                  </a:cubicBezTo>
                  <a:moveTo>
                    <a:pt x="11" y="0"/>
                  </a:moveTo>
                  <a:cubicBezTo>
                    <a:pt x="7" y="5"/>
                    <a:pt x="3" y="9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" y="10"/>
                    <a:pt x="7" y="5"/>
                    <a:pt x="12" y="1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9" name="Freeform 885"/>
            <p:cNvSpPr>
              <a:spLocks/>
            </p:cNvSpPr>
            <p:nvPr/>
          </p:nvSpPr>
          <p:spPr bwMode="auto">
            <a:xfrm>
              <a:off x="1476375" y="4547392"/>
              <a:ext cx="7938" cy="6350"/>
            </a:xfrm>
            <a:custGeom>
              <a:avLst/>
              <a:gdLst>
                <a:gd name="T0" fmla="*/ 5 w 5"/>
                <a:gd name="T1" fmla="*/ 0 h 4"/>
                <a:gd name="T2" fmla="*/ 3 w 5"/>
                <a:gd name="T3" fmla="*/ 0 h 4"/>
                <a:gd name="T4" fmla="*/ 0 w 5"/>
                <a:gd name="T5" fmla="*/ 3 h 4"/>
                <a:gd name="T6" fmla="*/ 0 w 5"/>
                <a:gd name="T7" fmla="*/ 4 h 4"/>
                <a:gd name="T8" fmla="*/ 5 w 5"/>
                <a:gd name="T9" fmla="*/ 0 h 4"/>
                <a:gd name="T10" fmla="*/ 5 w 5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0" name="Freeform 886"/>
            <p:cNvSpPr>
              <a:spLocks/>
            </p:cNvSpPr>
            <p:nvPr/>
          </p:nvSpPr>
          <p:spPr bwMode="auto">
            <a:xfrm>
              <a:off x="1476375" y="4547392"/>
              <a:ext cx="7938" cy="6350"/>
            </a:xfrm>
            <a:custGeom>
              <a:avLst/>
              <a:gdLst>
                <a:gd name="T0" fmla="*/ 5 w 5"/>
                <a:gd name="T1" fmla="*/ 0 h 4"/>
                <a:gd name="T2" fmla="*/ 3 w 5"/>
                <a:gd name="T3" fmla="*/ 0 h 4"/>
                <a:gd name="T4" fmla="*/ 0 w 5"/>
                <a:gd name="T5" fmla="*/ 3 h 4"/>
                <a:gd name="T6" fmla="*/ 0 w 5"/>
                <a:gd name="T7" fmla="*/ 4 h 4"/>
                <a:gd name="T8" fmla="*/ 5 w 5"/>
                <a:gd name="T9" fmla="*/ 0 h 4"/>
                <a:gd name="T10" fmla="*/ 5 w 5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5" y="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1" name="Freeform 887"/>
            <p:cNvSpPr>
              <a:spLocks/>
            </p:cNvSpPr>
            <p:nvPr/>
          </p:nvSpPr>
          <p:spPr bwMode="auto">
            <a:xfrm>
              <a:off x="1446213" y="4552155"/>
              <a:ext cx="30163" cy="30163"/>
            </a:xfrm>
            <a:custGeom>
              <a:avLst/>
              <a:gdLst>
                <a:gd name="T0" fmla="*/ 19 w 19"/>
                <a:gd name="T1" fmla="*/ 0 h 19"/>
                <a:gd name="T2" fmla="*/ 0 w 19"/>
                <a:gd name="T3" fmla="*/ 17 h 19"/>
                <a:gd name="T4" fmla="*/ 0 w 19"/>
                <a:gd name="T5" fmla="*/ 19 h 19"/>
                <a:gd name="T6" fmla="*/ 19 w 19"/>
                <a:gd name="T7" fmla="*/ 1 h 19"/>
                <a:gd name="T8" fmla="*/ 19 w 1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9" y="0"/>
                  </a:moveTo>
                  <a:lnTo>
                    <a:pt x="0" y="17"/>
                  </a:lnTo>
                  <a:lnTo>
                    <a:pt x="0" y="19"/>
                  </a:lnTo>
                  <a:lnTo>
                    <a:pt x="19" y="1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BFBB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2" name="Freeform 888"/>
            <p:cNvSpPr>
              <a:spLocks/>
            </p:cNvSpPr>
            <p:nvPr/>
          </p:nvSpPr>
          <p:spPr bwMode="auto">
            <a:xfrm>
              <a:off x="1446213" y="4552155"/>
              <a:ext cx="30163" cy="30163"/>
            </a:xfrm>
            <a:custGeom>
              <a:avLst/>
              <a:gdLst>
                <a:gd name="T0" fmla="*/ 19 w 19"/>
                <a:gd name="T1" fmla="*/ 0 h 19"/>
                <a:gd name="T2" fmla="*/ 0 w 19"/>
                <a:gd name="T3" fmla="*/ 17 h 19"/>
                <a:gd name="T4" fmla="*/ 0 w 19"/>
                <a:gd name="T5" fmla="*/ 19 h 19"/>
                <a:gd name="T6" fmla="*/ 19 w 19"/>
                <a:gd name="T7" fmla="*/ 1 h 19"/>
                <a:gd name="T8" fmla="*/ 19 w 1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9" y="0"/>
                  </a:moveTo>
                  <a:lnTo>
                    <a:pt x="0" y="17"/>
                  </a:lnTo>
                  <a:lnTo>
                    <a:pt x="0" y="19"/>
                  </a:lnTo>
                  <a:lnTo>
                    <a:pt x="19" y="1"/>
                  </a:lnTo>
                  <a:lnTo>
                    <a:pt x="1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3" name="Freeform 889"/>
            <p:cNvSpPr>
              <a:spLocks noEditPoints="1"/>
            </p:cNvSpPr>
            <p:nvPr/>
          </p:nvSpPr>
          <p:spPr bwMode="auto">
            <a:xfrm>
              <a:off x="161925" y="6560342"/>
              <a:ext cx="1595438" cy="1633538"/>
            </a:xfrm>
            <a:custGeom>
              <a:avLst/>
              <a:gdLst>
                <a:gd name="T0" fmla="*/ 627 w 640"/>
                <a:gd name="T1" fmla="*/ 641 h 655"/>
                <a:gd name="T2" fmla="*/ 639 w 640"/>
                <a:gd name="T3" fmla="*/ 655 h 655"/>
                <a:gd name="T4" fmla="*/ 628 w 640"/>
                <a:gd name="T5" fmla="*/ 641 h 655"/>
                <a:gd name="T6" fmla="*/ 526 w 640"/>
                <a:gd name="T7" fmla="*/ 572 h 655"/>
                <a:gd name="T8" fmla="*/ 542 w 640"/>
                <a:gd name="T9" fmla="*/ 618 h 655"/>
                <a:gd name="T10" fmla="*/ 543 w 640"/>
                <a:gd name="T11" fmla="*/ 618 h 655"/>
                <a:gd name="T12" fmla="*/ 527 w 640"/>
                <a:gd name="T13" fmla="*/ 572 h 655"/>
                <a:gd name="T14" fmla="*/ 533 w 640"/>
                <a:gd name="T15" fmla="*/ 567 h 655"/>
                <a:gd name="T16" fmla="*/ 424 w 640"/>
                <a:gd name="T17" fmla="*/ 460 h 655"/>
                <a:gd name="T18" fmla="*/ 440 w 640"/>
                <a:gd name="T19" fmla="*/ 507 h 655"/>
                <a:gd name="T20" fmla="*/ 441 w 640"/>
                <a:gd name="T21" fmla="*/ 507 h 655"/>
                <a:gd name="T22" fmla="*/ 425 w 640"/>
                <a:gd name="T23" fmla="*/ 460 h 655"/>
                <a:gd name="T24" fmla="*/ 432 w 640"/>
                <a:gd name="T25" fmla="*/ 456 h 655"/>
                <a:gd name="T26" fmla="*/ 318 w 640"/>
                <a:gd name="T27" fmla="*/ 349 h 655"/>
                <a:gd name="T28" fmla="*/ 337 w 640"/>
                <a:gd name="T29" fmla="*/ 395 h 655"/>
                <a:gd name="T30" fmla="*/ 337 w 640"/>
                <a:gd name="T31" fmla="*/ 395 h 655"/>
                <a:gd name="T32" fmla="*/ 319 w 640"/>
                <a:gd name="T33" fmla="*/ 349 h 655"/>
                <a:gd name="T34" fmla="*/ 329 w 640"/>
                <a:gd name="T35" fmla="*/ 341 h 655"/>
                <a:gd name="T36" fmla="*/ 216 w 640"/>
                <a:gd name="T37" fmla="*/ 239 h 655"/>
                <a:gd name="T38" fmla="*/ 236 w 640"/>
                <a:gd name="T39" fmla="*/ 283 h 655"/>
                <a:gd name="T40" fmla="*/ 237 w 640"/>
                <a:gd name="T41" fmla="*/ 283 h 655"/>
                <a:gd name="T42" fmla="*/ 217 w 640"/>
                <a:gd name="T43" fmla="*/ 239 h 655"/>
                <a:gd name="T44" fmla="*/ 227 w 640"/>
                <a:gd name="T45" fmla="*/ 229 h 655"/>
                <a:gd name="T46" fmla="*/ 112 w 640"/>
                <a:gd name="T47" fmla="*/ 127 h 655"/>
                <a:gd name="T48" fmla="*/ 133 w 640"/>
                <a:gd name="T49" fmla="*/ 170 h 655"/>
                <a:gd name="T50" fmla="*/ 134 w 640"/>
                <a:gd name="T51" fmla="*/ 170 h 655"/>
                <a:gd name="T52" fmla="*/ 113 w 640"/>
                <a:gd name="T53" fmla="*/ 127 h 655"/>
                <a:gd name="T54" fmla="*/ 124 w 640"/>
                <a:gd name="T55" fmla="*/ 115 h 655"/>
                <a:gd name="T56" fmla="*/ 8 w 640"/>
                <a:gd name="T57" fmla="*/ 16 h 655"/>
                <a:gd name="T58" fmla="*/ 31 w 640"/>
                <a:gd name="T59" fmla="*/ 56 h 655"/>
                <a:gd name="T60" fmla="*/ 31 w 640"/>
                <a:gd name="T61" fmla="*/ 56 h 655"/>
                <a:gd name="T62" fmla="*/ 9 w 640"/>
                <a:gd name="T63" fmla="*/ 16 h 655"/>
                <a:gd name="T64" fmla="*/ 20 w 640"/>
                <a:gd name="T65" fmla="*/ 0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40" h="655">
                  <a:moveTo>
                    <a:pt x="628" y="641"/>
                  </a:moveTo>
                  <a:cubicBezTo>
                    <a:pt x="627" y="641"/>
                    <a:pt x="627" y="641"/>
                    <a:pt x="627" y="641"/>
                  </a:cubicBezTo>
                  <a:cubicBezTo>
                    <a:pt x="639" y="654"/>
                    <a:pt x="639" y="654"/>
                    <a:pt x="639" y="654"/>
                  </a:cubicBezTo>
                  <a:cubicBezTo>
                    <a:pt x="639" y="655"/>
                    <a:pt x="639" y="655"/>
                    <a:pt x="639" y="655"/>
                  </a:cubicBezTo>
                  <a:cubicBezTo>
                    <a:pt x="640" y="654"/>
                    <a:pt x="640" y="654"/>
                    <a:pt x="640" y="654"/>
                  </a:cubicBezTo>
                  <a:cubicBezTo>
                    <a:pt x="628" y="641"/>
                    <a:pt x="628" y="641"/>
                    <a:pt x="628" y="641"/>
                  </a:cubicBezTo>
                  <a:moveTo>
                    <a:pt x="533" y="567"/>
                  </a:moveTo>
                  <a:cubicBezTo>
                    <a:pt x="531" y="569"/>
                    <a:pt x="529" y="570"/>
                    <a:pt x="526" y="572"/>
                  </a:cubicBezTo>
                  <a:cubicBezTo>
                    <a:pt x="515" y="578"/>
                    <a:pt x="512" y="593"/>
                    <a:pt x="520" y="605"/>
                  </a:cubicBezTo>
                  <a:cubicBezTo>
                    <a:pt x="525" y="613"/>
                    <a:pt x="534" y="618"/>
                    <a:pt x="542" y="618"/>
                  </a:cubicBezTo>
                  <a:cubicBezTo>
                    <a:pt x="543" y="618"/>
                    <a:pt x="543" y="618"/>
                    <a:pt x="543" y="618"/>
                  </a:cubicBezTo>
                  <a:cubicBezTo>
                    <a:pt x="543" y="618"/>
                    <a:pt x="543" y="618"/>
                    <a:pt x="543" y="618"/>
                  </a:cubicBezTo>
                  <a:cubicBezTo>
                    <a:pt x="534" y="618"/>
                    <a:pt x="525" y="613"/>
                    <a:pt x="520" y="605"/>
                  </a:cubicBezTo>
                  <a:cubicBezTo>
                    <a:pt x="513" y="593"/>
                    <a:pt x="516" y="578"/>
                    <a:pt x="527" y="572"/>
                  </a:cubicBezTo>
                  <a:cubicBezTo>
                    <a:pt x="529" y="570"/>
                    <a:pt x="531" y="569"/>
                    <a:pt x="534" y="568"/>
                  </a:cubicBezTo>
                  <a:cubicBezTo>
                    <a:pt x="533" y="567"/>
                    <a:pt x="533" y="567"/>
                    <a:pt x="533" y="567"/>
                  </a:cubicBezTo>
                  <a:moveTo>
                    <a:pt x="432" y="456"/>
                  </a:moveTo>
                  <a:cubicBezTo>
                    <a:pt x="430" y="457"/>
                    <a:pt x="427" y="459"/>
                    <a:pt x="424" y="460"/>
                  </a:cubicBezTo>
                  <a:cubicBezTo>
                    <a:pt x="413" y="467"/>
                    <a:pt x="410" y="482"/>
                    <a:pt x="418" y="494"/>
                  </a:cubicBezTo>
                  <a:cubicBezTo>
                    <a:pt x="423" y="502"/>
                    <a:pt x="432" y="507"/>
                    <a:pt x="440" y="507"/>
                  </a:cubicBezTo>
                  <a:cubicBezTo>
                    <a:pt x="440" y="507"/>
                    <a:pt x="441" y="507"/>
                    <a:pt x="441" y="507"/>
                  </a:cubicBezTo>
                  <a:cubicBezTo>
                    <a:pt x="441" y="507"/>
                    <a:pt x="441" y="507"/>
                    <a:pt x="441" y="507"/>
                  </a:cubicBezTo>
                  <a:cubicBezTo>
                    <a:pt x="432" y="507"/>
                    <a:pt x="423" y="502"/>
                    <a:pt x="418" y="494"/>
                  </a:cubicBezTo>
                  <a:cubicBezTo>
                    <a:pt x="411" y="482"/>
                    <a:pt x="414" y="467"/>
                    <a:pt x="425" y="460"/>
                  </a:cubicBezTo>
                  <a:cubicBezTo>
                    <a:pt x="428" y="459"/>
                    <a:pt x="430" y="458"/>
                    <a:pt x="433" y="456"/>
                  </a:cubicBezTo>
                  <a:cubicBezTo>
                    <a:pt x="432" y="456"/>
                    <a:pt x="432" y="456"/>
                    <a:pt x="432" y="456"/>
                  </a:cubicBezTo>
                  <a:moveTo>
                    <a:pt x="329" y="341"/>
                  </a:moveTo>
                  <a:cubicBezTo>
                    <a:pt x="325" y="344"/>
                    <a:pt x="322" y="347"/>
                    <a:pt x="318" y="349"/>
                  </a:cubicBezTo>
                  <a:cubicBezTo>
                    <a:pt x="308" y="357"/>
                    <a:pt x="307" y="372"/>
                    <a:pt x="316" y="384"/>
                  </a:cubicBezTo>
                  <a:cubicBezTo>
                    <a:pt x="321" y="391"/>
                    <a:pt x="329" y="395"/>
                    <a:pt x="337" y="395"/>
                  </a:cubicBezTo>
                  <a:cubicBezTo>
                    <a:pt x="337" y="395"/>
                    <a:pt x="337" y="395"/>
                    <a:pt x="337" y="395"/>
                  </a:cubicBezTo>
                  <a:cubicBezTo>
                    <a:pt x="337" y="395"/>
                    <a:pt x="337" y="395"/>
                    <a:pt x="337" y="395"/>
                  </a:cubicBezTo>
                  <a:cubicBezTo>
                    <a:pt x="330" y="395"/>
                    <a:pt x="322" y="391"/>
                    <a:pt x="316" y="384"/>
                  </a:cubicBezTo>
                  <a:cubicBezTo>
                    <a:pt x="307" y="372"/>
                    <a:pt x="309" y="357"/>
                    <a:pt x="319" y="349"/>
                  </a:cubicBezTo>
                  <a:cubicBezTo>
                    <a:pt x="322" y="347"/>
                    <a:pt x="326" y="344"/>
                    <a:pt x="329" y="341"/>
                  </a:cubicBezTo>
                  <a:cubicBezTo>
                    <a:pt x="329" y="341"/>
                    <a:pt x="329" y="341"/>
                    <a:pt x="329" y="341"/>
                  </a:cubicBezTo>
                  <a:moveTo>
                    <a:pt x="227" y="229"/>
                  </a:moveTo>
                  <a:cubicBezTo>
                    <a:pt x="224" y="232"/>
                    <a:pt x="220" y="236"/>
                    <a:pt x="216" y="239"/>
                  </a:cubicBezTo>
                  <a:cubicBezTo>
                    <a:pt x="207" y="248"/>
                    <a:pt x="207" y="264"/>
                    <a:pt x="217" y="274"/>
                  </a:cubicBezTo>
                  <a:cubicBezTo>
                    <a:pt x="222" y="280"/>
                    <a:pt x="229" y="283"/>
                    <a:pt x="236" y="283"/>
                  </a:cubicBezTo>
                  <a:cubicBezTo>
                    <a:pt x="236" y="283"/>
                    <a:pt x="236" y="283"/>
                    <a:pt x="236" y="283"/>
                  </a:cubicBezTo>
                  <a:cubicBezTo>
                    <a:pt x="237" y="283"/>
                    <a:pt x="237" y="283"/>
                    <a:pt x="237" y="283"/>
                  </a:cubicBezTo>
                  <a:cubicBezTo>
                    <a:pt x="230" y="283"/>
                    <a:pt x="223" y="280"/>
                    <a:pt x="217" y="274"/>
                  </a:cubicBezTo>
                  <a:cubicBezTo>
                    <a:pt x="208" y="264"/>
                    <a:pt x="207" y="248"/>
                    <a:pt x="217" y="239"/>
                  </a:cubicBezTo>
                  <a:cubicBezTo>
                    <a:pt x="221" y="236"/>
                    <a:pt x="224" y="233"/>
                    <a:pt x="228" y="229"/>
                  </a:cubicBezTo>
                  <a:cubicBezTo>
                    <a:pt x="227" y="229"/>
                    <a:pt x="227" y="229"/>
                    <a:pt x="227" y="229"/>
                  </a:cubicBezTo>
                  <a:moveTo>
                    <a:pt x="124" y="115"/>
                  </a:moveTo>
                  <a:cubicBezTo>
                    <a:pt x="120" y="119"/>
                    <a:pt x="116" y="123"/>
                    <a:pt x="112" y="127"/>
                  </a:cubicBezTo>
                  <a:cubicBezTo>
                    <a:pt x="104" y="137"/>
                    <a:pt x="105" y="153"/>
                    <a:pt x="115" y="162"/>
                  </a:cubicBezTo>
                  <a:cubicBezTo>
                    <a:pt x="121" y="167"/>
                    <a:pt x="127" y="170"/>
                    <a:pt x="133" y="170"/>
                  </a:cubicBezTo>
                  <a:cubicBezTo>
                    <a:pt x="134" y="170"/>
                    <a:pt x="134" y="170"/>
                    <a:pt x="134" y="170"/>
                  </a:cubicBezTo>
                  <a:cubicBezTo>
                    <a:pt x="134" y="170"/>
                    <a:pt x="134" y="170"/>
                    <a:pt x="134" y="170"/>
                  </a:cubicBezTo>
                  <a:cubicBezTo>
                    <a:pt x="128" y="170"/>
                    <a:pt x="121" y="167"/>
                    <a:pt x="116" y="162"/>
                  </a:cubicBezTo>
                  <a:cubicBezTo>
                    <a:pt x="106" y="153"/>
                    <a:pt x="104" y="137"/>
                    <a:pt x="113" y="127"/>
                  </a:cubicBezTo>
                  <a:cubicBezTo>
                    <a:pt x="117" y="123"/>
                    <a:pt x="120" y="119"/>
                    <a:pt x="124" y="115"/>
                  </a:cubicBezTo>
                  <a:cubicBezTo>
                    <a:pt x="124" y="115"/>
                    <a:pt x="124" y="115"/>
                    <a:pt x="124" y="115"/>
                  </a:cubicBezTo>
                  <a:moveTo>
                    <a:pt x="20" y="0"/>
                  </a:moveTo>
                  <a:cubicBezTo>
                    <a:pt x="16" y="5"/>
                    <a:pt x="12" y="10"/>
                    <a:pt x="8" y="16"/>
                  </a:cubicBezTo>
                  <a:cubicBezTo>
                    <a:pt x="0" y="26"/>
                    <a:pt x="4" y="42"/>
                    <a:pt x="15" y="51"/>
                  </a:cubicBezTo>
                  <a:cubicBezTo>
                    <a:pt x="20" y="54"/>
                    <a:pt x="25" y="56"/>
                    <a:pt x="31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26" y="56"/>
                    <a:pt x="20" y="54"/>
                    <a:pt x="16" y="51"/>
                  </a:cubicBezTo>
                  <a:cubicBezTo>
                    <a:pt x="4" y="42"/>
                    <a:pt x="1" y="26"/>
                    <a:pt x="9" y="16"/>
                  </a:cubicBezTo>
                  <a:cubicBezTo>
                    <a:pt x="12" y="11"/>
                    <a:pt x="16" y="5"/>
                    <a:pt x="21" y="0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4" name="Freeform 890"/>
            <p:cNvSpPr>
              <a:spLocks/>
            </p:cNvSpPr>
            <p:nvPr/>
          </p:nvSpPr>
          <p:spPr bwMode="auto">
            <a:xfrm>
              <a:off x="147638" y="6119017"/>
              <a:ext cx="23813" cy="6350"/>
            </a:xfrm>
            <a:custGeom>
              <a:avLst/>
              <a:gdLst>
                <a:gd name="T0" fmla="*/ 10 w 10"/>
                <a:gd name="T1" fmla="*/ 0 h 3"/>
                <a:gd name="T2" fmla="*/ 9 w 10"/>
                <a:gd name="T3" fmla="*/ 0 h 3"/>
                <a:gd name="T4" fmla="*/ 1 w 10"/>
                <a:gd name="T5" fmla="*/ 2 h 3"/>
                <a:gd name="T6" fmla="*/ 0 w 10"/>
                <a:gd name="T7" fmla="*/ 3 h 3"/>
                <a:gd name="T8" fmla="*/ 10 w 10"/>
                <a:gd name="T9" fmla="*/ 0 h 3"/>
                <a:gd name="T10" fmla="*/ 10 w 10"/>
                <a:gd name="T11" fmla="*/ 0 h 3"/>
                <a:gd name="T12" fmla="*/ 10 w 10"/>
                <a:gd name="T13" fmla="*/ 0 h 3"/>
                <a:gd name="T14" fmla="*/ 10 w 10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3">
                  <a:moveTo>
                    <a:pt x="1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6" y="1"/>
                    <a:pt x="3" y="1"/>
                    <a:pt x="1" y="2"/>
                  </a:cubicBezTo>
                  <a:cubicBezTo>
                    <a:pt x="1" y="2"/>
                    <a:pt x="1" y="2"/>
                    <a:pt x="0" y="3"/>
                  </a:cubicBezTo>
                  <a:cubicBezTo>
                    <a:pt x="3" y="1"/>
                    <a:pt x="7" y="1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5" name="Freeform 891"/>
            <p:cNvSpPr>
              <a:spLocks/>
            </p:cNvSpPr>
            <p:nvPr/>
          </p:nvSpPr>
          <p:spPr bwMode="auto">
            <a:xfrm>
              <a:off x="406400" y="6398417"/>
              <a:ext cx="17463" cy="4763"/>
            </a:xfrm>
            <a:custGeom>
              <a:avLst/>
              <a:gdLst>
                <a:gd name="T0" fmla="*/ 7 w 7"/>
                <a:gd name="T1" fmla="*/ 0 h 2"/>
                <a:gd name="T2" fmla="*/ 6 w 7"/>
                <a:gd name="T3" fmla="*/ 0 h 2"/>
                <a:gd name="T4" fmla="*/ 0 w 7"/>
                <a:gd name="T5" fmla="*/ 1 h 2"/>
                <a:gd name="T6" fmla="*/ 0 w 7"/>
                <a:gd name="T7" fmla="*/ 2 h 2"/>
                <a:gd name="T8" fmla="*/ 7 w 7"/>
                <a:gd name="T9" fmla="*/ 0 h 2"/>
                <a:gd name="T10" fmla="*/ 7 w 7"/>
                <a:gd name="T11" fmla="*/ 0 h 2"/>
                <a:gd name="T12" fmla="*/ 7 w 7"/>
                <a:gd name="T13" fmla="*/ 0 h 2"/>
                <a:gd name="T14" fmla="*/ 7 w 7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2">
                  <a:moveTo>
                    <a:pt x="7" y="0"/>
                  </a:moveTo>
                  <a:cubicBezTo>
                    <a:pt x="7" y="0"/>
                    <a:pt x="6" y="0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2" y="1"/>
                    <a:pt x="5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6" name="Freeform 892"/>
            <p:cNvSpPr>
              <a:spLocks/>
            </p:cNvSpPr>
            <p:nvPr/>
          </p:nvSpPr>
          <p:spPr bwMode="auto">
            <a:xfrm>
              <a:off x="655638" y="6682580"/>
              <a:ext cx="25400" cy="4763"/>
            </a:xfrm>
            <a:custGeom>
              <a:avLst/>
              <a:gdLst>
                <a:gd name="T0" fmla="*/ 9 w 10"/>
                <a:gd name="T1" fmla="*/ 0 h 2"/>
                <a:gd name="T2" fmla="*/ 9 w 10"/>
                <a:gd name="T3" fmla="*/ 0 h 2"/>
                <a:gd name="T4" fmla="*/ 1 w 10"/>
                <a:gd name="T5" fmla="*/ 2 h 2"/>
                <a:gd name="T6" fmla="*/ 0 w 10"/>
                <a:gd name="T7" fmla="*/ 2 h 2"/>
                <a:gd name="T8" fmla="*/ 10 w 10"/>
                <a:gd name="T9" fmla="*/ 0 h 2"/>
                <a:gd name="T10" fmla="*/ 10 w 10"/>
                <a:gd name="T11" fmla="*/ 0 h 2"/>
                <a:gd name="T12" fmla="*/ 10 w 10"/>
                <a:gd name="T13" fmla="*/ 0 h 2"/>
                <a:gd name="T14" fmla="*/ 9 w 10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2"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3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3" y="1"/>
                    <a:pt x="6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0"/>
                    <a:pt x="9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7" name="Freeform 893"/>
            <p:cNvSpPr>
              <a:spLocks noEditPoints="1"/>
            </p:cNvSpPr>
            <p:nvPr/>
          </p:nvSpPr>
          <p:spPr bwMode="auto">
            <a:xfrm>
              <a:off x="908050" y="6963567"/>
              <a:ext cx="782638" cy="841375"/>
            </a:xfrm>
            <a:custGeom>
              <a:avLst/>
              <a:gdLst>
                <a:gd name="T0" fmla="*/ 314 w 314"/>
                <a:gd name="T1" fmla="*/ 336 h 337"/>
                <a:gd name="T2" fmla="*/ 311 w 314"/>
                <a:gd name="T3" fmla="*/ 336 h 337"/>
                <a:gd name="T4" fmla="*/ 311 w 314"/>
                <a:gd name="T5" fmla="*/ 337 h 337"/>
                <a:gd name="T6" fmla="*/ 314 w 314"/>
                <a:gd name="T7" fmla="*/ 336 h 337"/>
                <a:gd name="T8" fmla="*/ 314 w 314"/>
                <a:gd name="T9" fmla="*/ 336 h 337"/>
                <a:gd name="T10" fmla="*/ 214 w 314"/>
                <a:gd name="T11" fmla="*/ 224 h 337"/>
                <a:gd name="T12" fmla="*/ 206 w 314"/>
                <a:gd name="T13" fmla="*/ 226 h 337"/>
                <a:gd name="T14" fmla="*/ 206 w 314"/>
                <a:gd name="T15" fmla="*/ 227 h 337"/>
                <a:gd name="T16" fmla="*/ 214 w 314"/>
                <a:gd name="T17" fmla="*/ 224 h 337"/>
                <a:gd name="T18" fmla="*/ 214 w 314"/>
                <a:gd name="T19" fmla="*/ 224 h 337"/>
                <a:gd name="T20" fmla="*/ 111 w 314"/>
                <a:gd name="T21" fmla="*/ 112 h 337"/>
                <a:gd name="T22" fmla="*/ 111 w 314"/>
                <a:gd name="T23" fmla="*/ 112 h 337"/>
                <a:gd name="T24" fmla="*/ 105 w 314"/>
                <a:gd name="T25" fmla="*/ 112 h 337"/>
                <a:gd name="T26" fmla="*/ 105 w 314"/>
                <a:gd name="T27" fmla="*/ 113 h 337"/>
                <a:gd name="T28" fmla="*/ 112 w 314"/>
                <a:gd name="T29" fmla="*/ 112 h 337"/>
                <a:gd name="T30" fmla="*/ 112 w 314"/>
                <a:gd name="T31" fmla="*/ 112 h 337"/>
                <a:gd name="T32" fmla="*/ 112 w 314"/>
                <a:gd name="T33" fmla="*/ 112 h 337"/>
                <a:gd name="T34" fmla="*/ 111 w 314"/>
                <a:gd name="T35" fmla="*/ 112 h 337"/>
                <a:gd name="T36" fmla="*/ 11 w 314"/>
                <a:gd name="T37" fmla="*/ 0 h 337"/>
                <a:gd name="T38" fmla="*/ 11 w 314"/>
                <a:gd name="T39" fmla="*/ 0 h 337"/>
                <a:gd name="T40" fmla="*/ 0 w 314"/>
                <a:gd name="T41" fmla="*/ 3 h 337"/>
                <a:gd name="T42" fmla="*/ 0 w 314"/>
                <a:gd name="T43" fmla="*/ 4 h 337"/>
                <a:gd name="T44" fmla="*/ 11 w 314"/>
                <a:gd name="T45" fmla="*/ 0 h 337"/>
                <a:gd name="T46" fmla="*/ 11 w 314"/>
                <a:gd name="T47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14" h="337">
                  <a:moveTo>
                    <a:pt x="314" y="336"/>
                  </a:moveTo>
                  <a:cubicBezTo>
                    <a:pt x="313" y="336"/>
                    <a:pt x="312" y="336"/>
                    <a:pt x="311" y="336"/>
                  </a:cubicBezTo>
                  <a:cubicBezTo>
                    <a:pt x="311" y="336"/>
                    <a:pt x="311" y="337"/>
                    <a:pt x="311" y="337"/>
                  </a:cubicBezTo>
                  <a:cubicBezTo>
                    <a:pt x="312" y="336"/>
                    <a:pt x="313" y="336"/>
                    <a:pt x="314" y="336"/>
                  </a:cubicBezTo>
                  <a:cubicBezTo>
                    <a:pt x="314" y="336"/>
                    <a:pt x="314" y="336"/>
                    <a:pt x="314" y="336"/>
                  </a:cubicBezTo>
                  <a:moveTo>
                    <a:pt x="214" y="224"/>
                  </a:moveTo>
                  <a:cubicBezTo>
                    <a:pt x="211" y="225"/>
                    <a:pt x="208" y="225"/>
                    <a:pt x="206" y="226"/>
                  </a:cubicBezTo>
                  <a:cubicBezTo>
                    <a:pt x="206" y="227"/>
                    <a:pt x="206" y="227"/>
                    <a:pt x="206" y="227"/>
                  </a:cubicBezTo>
                  <a:cubicBezTo>
                    <a:pt x="208" y="226"/>
                    <a:pt x="211" y="225"/>
                    <a:pt x="214" y="224"/>
                  </a:cubicBezTo>
                  <a:cubicBezTo>
                    <a:pt x="214" y="224"/>
                    <a:pt x="214" y="224"/>
                    <a:pt x="214" y="224"/>
                  </a:cubicBezTo>
                  <a:moveTo>
                    <a:pt x="111" y="112"/>
                  </a:moveTo>
                  <a:cubicBezTo>
                    <a:pt x="111" y="112"/>
                    <a:pt x="111" y="112"/>
                    <a:pt x="111" y="112"/>
                  </a:cubicBezTo>
                  <a:cubicBezTo>
                    <a:pt x="109" y="112"/>
                    <a:pt x="107" y="112"/>
                    <a:pt x="105" y="112"/>
                  </a:cubicBezTo>
                  <a:cubicBezTo>
                    <a:pt x="105" y="113"/>
                    <a:pt x="105" y="113"/>
                    <a:pt x="105" y="113"/>
                  </a:cubicBezTo>
                  <a:cubicBezTo>
                    <a:pt x="107" y="112"/>
                    <a:pt x="109" y="112"/>
                    <a:pt x="112" y="112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12" y="112"/>
                    <a:pt x="112" y="112"/>
                    <a:pt x="111" y="112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7" y="1"/>
                    <a:pt x="3" y="1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3" y="2"/>
                    <a:pt x="7" y="1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8" name="Freeform 894"/>
            <p:cNvSpPr>
              <a:spLocks/>
            </p:cNvSpPr>
            <p:nvPr/>
          </p:nvSpPr>
          <p:spPr bwMode="auto">
            <a:xfrm>
              <a:off x="-82550" y="6317455"/>
              <a:ext cx="14288" cy="73025"/>
            </a:xfrm>
            <a:custGeom>
              <a:avLst/>
              <a:gdLst>
                <a:gd name="T0" fmla="*/ 6 w 6"/>
                <a:gd name="T1" fmla="*/ 0 h 29"/>
                <a:gd name="T2" fmla="*/ 5 w 6"/>
                <a:gd name="T3" fmla="*/ 1 h 29"/>
                <a:gd name="T4" fmla="*/ 6 w 6"/>
                <a:gd name="T5" fmla="*/ 29 h 29"/>
                <a:gd name="T6" fmla="*/ 6 w 6"/>
                <a:gd name="T7" fmla="*/ 28 h 29"/>
                <a:gd name="T8" fmla="*/ 6 w 6"/>
                <a:gd name="T9" fmla="*/ 1 h 29"/>
                <a:gd name="T10" fmla="*/ 6 w 6"/>
                <a:gd name="T1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29">
                  <a:moveTo>
                    <a:pt x="6" y="0"/>
                  </a:moveTo>
                  <a:cubicBezTo>
                    <a:pt x="6" y="0"/>
                    <a:pt x="6" y="1"/>
                    <a:pt x="5" y="1"/>
                  </a:cubicBezTo>
                  <a:cubicBezTo>
                    <a:pt x="0" y="9"/>
                    <a:pt x="0" y="20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1" y="19"/>
                    <a:pt x="0" y="9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D7D7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9" name="Freeform 895"/>
            <p:cNvSpPr>
              <a:spLocks noEditPoints="1"/>
            </p:cNvSpPr>
            <p:nvPr/>
          </p:nvSpPr>
          <p:spPr bwMode="auto">
            <a:xfrm>
              <a:off x="-68262" y="6282530"/>
              <a:ext cx="58738" cy="138113"/>
            </a:xfrm>
            <a:custGeom>
              <a:avLst/>
              <a:gdLst>
                <a:gd name="T0" fmla="*/ 0 w 23"/>
                <a:gd name="T1" fmla="*/ 42 h 55"/>
                <a:gd name="T2" fmla="*/ 0 w 23"/>
                <a:gd name="T3" fmla="*/ 43 h 55"/>
                <a:gd name="T4" fmla="*/ 6 w 23"/>
                <a:gd name="T5" fmla="*/ 50 h 55"/>
                <a:gd name="T6" fmla="*/ 22 w 23"/>
                <a:gd name="T7" fmla="*/ 55 h 55"/>
                <a:gd name="T8" fmla="*/ 23 w 23"/>
                <a:gd name="T9" fmla="*/ 55 h 55"/>
                <a:gd name="T10" fmla="*/ 23 w 23"/>
                <a:gd name="T11" fmla="*/ 55 h 55"/>
                <a:gd name="T12" fmla="*/ 7 w 23"/>
                <a:gd name="T13" fmla="*/ 50 h 55"/>
                <a:gd name="T14" fmla="*/ 0 w 23"/>
                <a:gd name="T15" fmla="*/ 42 h 55"/>
                <a:gd name="T16" fmla="*/ 12 w 23"/>
                <a:gd name="T17" fmla="*/ 0 h 55"/>
                <a:gd name="T18" fmla="*/ 0 w 23"/>
                <a:gd name="T19" fmla="*/ 14 h 55"/>
                <a:gd name="T20" fmla="*/ 0 w 23"/>
                <a:gd name="T21" fmla="*/ 15 h 55"/>
                <a:gd name="T22" fmla="*/ 0 w 23"/>
                <a:gd name="T23" fmla="*/ 15 h 55"/>
                <a:gd name="T24" fmla="*/ 12 w 23"/>
                <a:gd name="T25" fmla="*/ 0 h 55"/>
                <a:gd name="T26" fmla="*/ 12 w 23"/>
                <a:gd name="T2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55">
                  <a:moveTo>
                    <a:pt x="0" y="42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2" y="46"/>
                    <a:pt x="4" y="48"/>
                    <a:pt x="6" y="50"/>
                  </a:cubicBezTo>
                  <a:cubicBezTo>
                    <a:pt x="11" y="54"/>
                    <a:pt x="17" y="55"/>
                    <a:pt x="22" y="55"/>
                  </a:cubicBezTo>
                  <a:cubicBezTo>
                    <a:pt x="22" y="55"/>
                    <a:pt x="22" y="55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17" y="55"/>
                    <a:pt x="12" y="54"/>
                    <a:pt x="7" y="50"/>
                  </a:cubicBezTo>
                  <a:cubicBezTo>
                    <a:pt x="4" y="48"/>
                    <a:pt x="2" y="45"/>
                    <a:pt x="0" y="42"/>
                  </a:cubicBezTo>
                  <a:moveTo>
                    <a:pt x="12" y="0"/>
                  </a:moveTo>
                  <a:cubicBezTo>
                    <a:pt x="7" y="4"/>
                    <a:pt x="4" y="9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" y="10"/>
                    <a:pt x="8" y="5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0" name="Freeform 896"/>
            <p:cNvSpPr>
              <a:spLocks/>
            </p:cNvSpPr>
            <p:nvPr/>
          </p:nvSpPr>
          <p:spPr bwMode="auto">
            <a:xfrm>
              <a:off x="1476375" y="4547392"/>
              <a:ext cx="9525" cy="6350"/>
            </a:xfrm>
            <a:custGeom>
              <a:avLst/>
              <a:gdLst>
                <a:gd name="T0" fmla="*/ 5 w 6"/>
                <a:gd name="T1" fmla="*/ 0 h 4"/>
                <a:gd name="T2" fmla="*/ 5 w 6"/>
                <a:gd name="T3" fmla="*/ 0 h 4"/>
                <a:gd name="T4" fmla="*/ 0 w 6"/>
                <a:gd name="T5" fmla="*/ 4 h 4"/>
                <a:gd name="T6" fmla="*/ 1 w 6"/>
                <a:gd name="T7" fmla="*/ 4 h 4"/>
                <a:gd name="T8" fmla="*/ 6 w 6"/>
                <a:gd name="T9" fmla="*/ 0 h 4"/>
                <a:gd name="T10" fmla="*/ 5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5" y="0"/>
                  </a:moveTo>
                  <a:lnTo>
                    <a:pt x="5" y="0"/>
                  </a:lnTo>
                  <a:lnTo>
                    <a:pt x="0" y="4"/>
                  </a:lnTo>
                  <a:lnTo>
                    <a:pt x="1" y="4"/>
                  </a:lnTo>
                  <a:lnTo>
                    <a:pt x="6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1" name="Freeform 897"/>
            <p:cNvSpPr>
              <a:spLocks/>
            </p:cNvSpPr>
            <p:nvPr/>
          </p:nvSpPr>
          <p:spPr bwMode="auto">
            <a:xfrm>
              <a:off x="1476375" y="4547392"/>
              <a:ext cx="9525" cy="6350"/>
            </a:xfrm>
            <a:custGeom>
              <a:avLst/>
              <a:gdLst>
                <a:gd name="T0" fmla="*/ 5 w 6"/>
                <a:gd name="T1" fmla="*/ 0 h 4"/>
                <a:gd name="T2" fmla="*/ 5 w 6"/>
                <a:gd name="T3" fmla="*/ 0 h 4"/>
                <a:gd name="T4" fmla="*/ 0 w 6"/>
                <a:gd name="T5" fmla="*/ 4 h 4"/>
                <a:gd name="T6" fmla="*/ 1 w 6"/>
                <a:gd name="T7" fmla="*/ 4 h 4"/>
                <a:gd name="T8" fmla="*/ 6 w 6"/>
                <a:gd name="T9" fmla="*/ 0 h 4"/>
                <a:gd name="T10" fmla="*/ 5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5" y="0"/>
                  </a:moveTo>
                  <a:lnTo>
                    <a:pt x="5" y="0"/>
                  </a:lnTo>
                  <a:lnTo>
                    <a:pt x="0" y="4"/>
                  </a:lnTo>
                  <a:lnTo>
                    <a:pt x="1" y="4"/>
                  </a:lnTo>
                  <a:lnTo>
                    <a:pt x="6" y="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2" name="Freeform 898"/>
            <p:cNvSpPr>
              <a:spLocks/>
            </p:cNvSpPr>
            <p:nvPr/>
          </p:nvSpPr>
          <p:spPr bwMode="auto">
            <a:xfrm>
              <a:off x="1446213" y="4553742"/>
              <a:ext cx="31750" cy="28575"/>
            </a:xfrm>
            <a:custGeom>
              <a:avLst/>
              <a:gdLst>
                <a:gd name="T0" fmla="*/ 19 w 20"/>
                <a:gd name="T1" fmla="*/ 0 h 18"/>
                <a:gd name="T2" fmla="*/ 0 w 20"/>
                <a:gd name="T3" fmla="*/ 18 h 18"/>
                <a:gd name="T4" fmla="*/ 0 w 20"/>
                <a:gd name="T5" fmla="*/ 18 h 18"/>
                <a:gd name="T6" fmla="*/ 20 w 20"/>
                <a:gd name="T7" fmla="*/ 0 h 18"/>
                <a:gd name="T8" fmla="*/ 19 w 20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8">
                  <a:moveTo>
                    <a:pt x="19" y="0"/>
                  </a:moveTo>
                  <a:lnTo>
                    <a:pt x="0" y="18"/>
                  </a:lnTo>
                  <a:lnTo>
                    <a:pt x="0" y="18"/>
                  </a:lnTo>
                  <a:lnTo>
                    <a:pt x="20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BFBB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3" name="Freeform 899"/>
            <p:cNvSpPr>
              <a:spLocks/>
            </p:cNvSpPr>
            <p:nvPr/>
          </p:nvSpPr>
          <p:spPr bwMode="auto">
            <a:xfrm>
              <a:off x="1446213" y="4553742"/>
              <a:ext cx="31750" cy="28575"/>
            </a:xfrm>
            <a:custGeom>
              <a:avLst/>
              <a:gdLst>
                <a:gd name="T0" fmla="*/ 19 w 20"/>
                <a:gd name="T1" fmla="*/ 0 h 18"/>
                <a:gd name="T2" fmla="*/ 0 w 20"/>
                <a:gd name="T3" fmla="*/ 18 h 18"/>
                <a:gd name="T4" fmla="*/ 0 w 20"/>
                <a:gd name="T5" fmla="*/ 18 h 18"/>
                <a:gd name="T6" fmla="*/ 20 w 20"/>
                <a:gd name="T7" fmla="*/ 0 h 18"/>
                <a:gd name="T8" fmla="*/ 19 w 20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8">
                  <a:moveTo>
                    <a:pt x="19" y="0"/>
                  </a:moveTo>
                  <a:lnTo>
                    <a:pt x="0" y="18"/>
                  </a:lnTo>
                  <a:lnTo>
                    <a:pt x="0" y="18"/>
                  </a:lnTo>
                  <a:lnTo>
                    <a:pt x="20" y="0"/>
                  </a:lnTo>
                  <a:lnTo>
                    <a:pt x="1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4" name="Freeform 900"/>
            <p:cNvSpPr>
              <a:spLocks noEditPoints="1"/>
            </p:cNvSpPr>
            <p:nvPr/>
          </p:nvSpPr>
          <p:spPr bwMode="auto">
            <a:xfrm>
              <a:off x="165100" y="6560342"/>
              <a:ext cx="1592263" cy="1633538"/>
            </a:xfrm>
            <a:custGeom>
              <a:avLst/>
              <a:gdLst>
                <a:gd name="T0" fmla="*/ 627 w 639"/>
                <a:gd name="T1" fmla="*/ 641 h 655"/>
                <a:gd name="T2" fmla="*/ 639 w 639"/>
                <a:gd name="T3" fmla="*/ 655 h 655"/>
                <a:gd name="T4" fmla="*/ 627 w 639"/>
                <a:gd name="T5" fmla="*/ 641 h 655"/>
                <a:gd name="T6" fmla="*/ 526 w 639"/>
                <a:gd name="T7" fmla="*/ 572 h 655"/>
                <a:gd name="T8" fmla="*/ 542 w 639"/>
                <a:gd name="T9" fmla="*/ 618 h 655"/>
                <a:gd name="T10" fmla="*/ 543 w 639"/>
                <a:gd name="T11" fmla="*/ 618 h 655"/>
                <a:gd name="T12" fmla="*/ 527 w 639"/>
                <a:gd name="T13" fmla="*/ 572 h 655"/>
                <a:gd name="T14" fmla="*/ 533 w 639"/>
                <a:gd name="T15" fmla="*/ 568 h 655"/>
                <a:gd name="T16" fmla="*/ 424 w 639"/>
                <a:gd name="T17" fmla="*/ 460 h 655"/>
                <a:gd name="T18" fmla="*/ 440 w 639"/>
                <a:gd name="T19" fmla="*/ 507 h 655"/>
                <a:gd name="T20" fmla="*/ 441 w 639"/>
                <a:gd name="T21" fmla="*/ 507 h 655"/>
                <a:gd name="T22" fmla="*/ 425 w 639"/>
                <a:gd name="T23" fmla="*/ 460 h 655"/>
                <a:gd name="T24" fmla="*/ 432 w 639"/>
                <a:gd name="T25" fmla="*/ 456 h 655"/>
                <a:gd name="T26" fmla="*/ 318 w 639"/>
                <a:gd name="T27" fmla="*/ 349 h 655"/>
                <a:gd name="T28" fmla="*/ 336 w 639"/>
                <a:gd name="T29" fmla="*/ 395 h 655"/>
                <a:gd name="T30" fmla="*/ 337 w 639"/>
                <a:gd name="T31" fmla="*/ 395 h 655"/>
                <a:gd name="T32" fmla="*/ 319 w 639"/>
                <a:gd name="T33" fmla="*/ 349 h 655"/>
                <a:gd name="T34" fmla="*/ 328 w 639"/>
                <a:gd name="T35" fmla="*/ 341 h 655"/>
                <a:gd name="T36" fmla="*/ 216 w 639"/>
                <a:gd name="T37" fmla="*/ 239 h 655"/>
                <a:gd name="T38" fmla="*/ 236 w 639"/>
                <a:gd name="T39" fmla="*/ 283 h 655"/>
                <a:gd name="T40" fmla="*/ 236 w 639"/>
                <a:gd name="T41" fmla="*/ 283 h 655"/>
                <a:gd name="T42" fmla="*/ 216 w 639"/>
                <a:gd name="T43" fmla="*/ 239 h 655"/>
                <a:gd name="T44" fmla="*/ 227 w 639"/>
                <a:gd name="T45" fmla="*/ 229 h 655"/>
                <a:gd name="T46" fmla="*/ 112 w 639"/>
                <a:gd name="T47" fmla="*/ 127 h 655"/>
                <a:gd name="T48" fmla="*/ 133 w 639"/>
                <a:gd name="T49" fmla="*/ 170 h 655"/>
                <a:gd name="T50" fmla="*/ 134 w 639"/>
                <a:gd name="T51" fmla="*/ 170 h 655"/>
                <a:gd name="T52" fmla="*/ 113 w 639"/>
                <a:gd name="T53" fmla="*/ 127 h 655"/>
                <a:gd name="T54" fmla="*/ 123 w 639"/>
                <a:gd name="T55" fmla="*/ 115 h 655"/>
                <a:gd name="T56" fmla="*/ 8 w 639"/>
                <a:gd name="T57" fmla="*/ 16 h 655"/>
                <a:gd name="T58" fmla="*/ 30 w 639"/>
                <a:gd name="T59" fmla="*/ 56 h 655"/>
                <a:gd name="T60" fmla="*/ 31 w 639"/>
                <a:gd name="T61" fmla="*/ 56 h 655"/>
                <a:gd name="T62" fmla="*/ 8 w 639"/>
                <a:gd name="T63" fmla="*/ 16 h 655"/>
                <a:gd name="T64" fmla="*/ 20 w 639"/>
                <a:gd name="T65" fmla="*/ 0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39" h="655">
                  <a:moveTo>
                    <a:pt x="627" y="641"/>
                  </a:moveTo>
                  <a:cubicBezTo>
                    <a:pt x="627" y="641"/>
                    <a:pt x="627" y="641"/>
                    <a:pt x="627" y="641"/>
                  </a:cubicBezTo>
                  <a:cubicBezTo>
                    <a:pt x="639" y="654"/>
                    <a:pt x="639" y="654"/>
                    <a:pt x="639" y="654"/>
                  </a:cubicBezTo>
                  <a:cubicBezTo>
                    <a:pt x="639" y="655"/>
                    <a:pt x="639" y="655"/>
                    <a:pt x="639" y="655"/>
                  </a:cubicBezTo>
                  <a:cubicBezTo>
                    <a:pt x="639" y="654"/>
                    <a:pt x="639" y="654"/>
                    <a:pt x="639" y="654"/>
                  </a:cubicBezTo>
                  <a:cubicBezTo>
                    <a:pt x="627" y="641"/>
                    <a:pt x="627" y="641"/>
                    <a:pt x="627" y="641"/>
                  </a:cubicBezTo>
                  <a:moveTo>
                    <a:pt x="533" y="568"/>
                  </a:moveTo>
                  <a:cubicBezTo>
                    <a:pt x="530" y="569"/>
                    <a:pt x="528" y="570"/>
                    <a:pt x="526" y="572"/>
                  </a:cubicBezTo>
                  <a:cubicBezTo>
                    <a:pt x="515" y="578"/>
                    <a:pt x="512" y="593"/>
                    <a:pt x="519" y="605"/>
                  </a:cubicBezTo>
                  <a:cubicBezTo>
                    <a:pt x="524" y="613"/>
                    <a:pt x="533" y="618"/>
                    <a:pt x="542" y="618"/>
                  </a:cubicBezTo>
                  <a:cubicBezTo>
                    <a:pt x="542" y="618"/>
                    <a:pt x="542" y="618"/>
                    <a:pt x="542" y="618"/>
                  </a:cubicBezTo>
                  <a:cubicBezTo>
                    <a:pt x="542" y="618"/>
                    <a:pt x="543" y="618"/>
                    <a:pt x="543" y="618"/>
                  </a:cubicBezTo>
                  <a:cubicBezTo>
                    <a:pt x="534" y="618"/>
                    <a:pt x="525" y="613"/>
                    <a:pt x="520" y="605"/>
                  </a:cubicBezTo>
                  <a:cubicBezTo>
                    <a:pt x="512" y="593"/>
                    <a:pt x="515" y="578"/>
                    <a:pt x="527" y="572"/>
                  </a:cubicBezTo>
                  <a:cubicBezTo>
                    <a:pt x="529" y="570"/>
                    <a:pt x="531" y="569"/>
                    <a:pt x="533" y="568"/>
                  </a:cubicBezTo>
                  <a:cubicBezTo>
                    <a:pt x="533" y="568"/>
                    <a:pt x="533" y="568"/>
                    <a:pt x="533" y="568"/>
                  </a:cubicBezTo>
                  <a:moveTo>
                    <a:pt x="432" y="456"/>
                  </a:moveTo>
                  <a:cubicBezTo>
                    <a:pt x="429" y="458"/>
                    <a:pt x="427" y="459"/>
                    <a:pt x="424" y="460"/>
                  </a:cubicBezTo>
                  <a:cubicBezTo>
                    <a:pt x="413" y="467"/>
                    <a:pt x="410" y="482"/>
                    <a:pt x="417" y="494"/>
                  </a:cubicBezTo>
                  <a:cubicBezTo>
                    <a:pt x="422" y="502"/>
                    <a:pt x="431" y="507"/>
                    <a:pt x="440" y="507"/>
                  </a:cubicBezTo>
                  <a:cubicBezTo>
                    <a:pt x="440" y="507"/>
                    <a:pt x="440" y="507"/>
                    <a:pt x="440" y="507"/>
                  </a:cubicBezTo>
                  <a:cubicBezTo>
                    <a:pt x="440" y="507"/>
                    <a:pt x="440" y="507"/>
                    <a:pt x="441" y="507"/>
                  </a:cubicBezTo>
                  <a:cubicBezTo>
                    <a:pt x="432" y="507"/>
                    <a:pt x="423" y="502"/>
                    <a:pt x="418" y="494"/>
                  </a:cubicBezTo>
                  <a:cubicBezTo>
                    <a:pt x="410" y="482"/>
                    <a:pt x="413" y="467"/>
                    <a:pt x="425" y="460"/>
                  </a:cubicBezTo>
                  <a:cubicBezTo>
                    <a:pt x="427" y="459"/>
                    <a:pt x="429" y="458"/>
                    <a:pt x="432" y="456"/>
                  </a:cubicBezTo>
                  <a:cubicBezTo>
                    <a:pt x="432" y="456"/>
                    <a:pt x="432" y="456"/>
                    <a:pt x="432" y="456"/>
                  </a:cubicBezTo>
                  <a:moveTo>
                    <a:pt x="328" y="341"/>
                  </a:moveTo>
                  <a:cubicBezTo>
                    <a:pt x="325" y="344"/>
                    <a:pt x="321" y="347"/>
                    <a:pt x="318" y="349"/>
                  </a:cubicBezTo>
                  <a:cubicBezTo>
                    <a:pt x="308" y="357"/>
                    <a:pt x="306" y="372"/>
                    <a:pt x="315" y="384"/>
                  </a:cubicBezTo>
                  <a:cubicBezTo>
                    <a:pt x="321" y="391"/>
                    <a:pt x="329" y="395"/>
                    <a:pt x="336" y="395"/>
                  </a:cubicBezTo>
                  <a:cubicBezTo>
                    <a:pt x="336" y="395"/>
                    <a:pt x="336" y="395"/>
                    <a:pt x="337" y="395"/>
                  </a:cubicBezTo>
                  <a:cubicBezTo>
                    <a:pt x="337" y="395"/>
                    <a:pt x="337" y="395"/>
                    <a:pt x="337" y="395"/>
                  </a:cubicBezTo>
                  <a:cubicBezTo>
                    <a:pt x="329" y="395"/>
                    <a:pt x="321" y="391"/>
                    <a:pt x="316" y="384"/>
                  </a:cubicBezTo>
                  <a:cubicBezTo>
                    <a:pt x="307" y="372"/>
                    <a:pt x="308" y="357"/>
                    <a:pt x="319" y="349"/>
                  </a:cubicBezTo>
                  <a:cubicBezTo>
                    <a:pt x="322" y="347"/>
                    <a:pt x="325" y="344"/>
                    <a:pt x="328" y="342"/>
                  </a:cubicBezTo>
                  <a:cubicBezTo>
                    <a:pt x="328" y="341"/>
                    <a:pt x="328" y="341"/>
                    <a:pt x="328" y="341"/>
                  </a:cubicBezTo>
                  <a:moveTo>
                    <a:pt x="227" y="229"/>
                  </a:moveTo>
                  <a:cubicBezTo>
                    <a:pt x="223" y="233"/>
                    <a:pt x="220" y="236"/>
                    <a:pt x="216" y="239"/>
                  </a:cubicBezTo>
                  <a:cubicBezTo>
                    <a:pt x="206" y="248"/>
                    <a:pt x="207" y="264"/>
                    <a:pt x="216" y="274"/>
                  </a:cubicBezTo>
                  <a:cubicBezTo>
                    <a:pt x="222" y="280"/>
                    <a:pt x="229" y="283"/>
                    <a:pt x="236" y="283"/>
                  </a:cubicBezTo>
                  <a:cubicBezTo>
                    <a:pt x="236" y="283"/>
                    <a:pt x="236" y="283"/>
                    <a:pt x="236" y="283"/>
                  </a:cubicBezTo>
                  <a:cubicBezTo>
                    <a:pt x="236" y="283"/>
                    <a:pt x="236" y="283"/>
                    <a:pt x="236" y="283"/>
                  </a:cubicBezTo>
                  <a:cubicBezTo>
                    <a:pt x="229" y="283"/>
                    <a:pt x="222" y="280"/>
                    <a:pt x="217" y="274"/>
                  </a:cubicBezTo>
                  <a:cubicBezTo>
                    <a:pt x="207" y="264"/>
                    <a:pt x="207" y="248"/>
                    <a:pt x="216" y="239"/>
                  </a:cubicBezTo>
                  <a:cubicBezTo>
                    <a:pt x="220" y="236"/>
                    <a:pt x="224" y="233"/>
                    <a:pt x="227" y="230"/>
                  </a:cubicBezTo>
                  <a:cubicBezTo>
                    <a:pt x="227" y="229"/>
                    <a:pt x="227" y="229"/>
                    <a:pt x="227" y="229"/>
                  </a:cubicBezTo>
                  <a:moveTo>
                    <a:pt x="123" y="115"/>
                  </a:moveTo>
                  <a:cubicBezTo>
                    <a:pt x="119" y="119"/>
                    <a:pt x="116" y="123"/>
                    <a:pt x="112" y="127"/>
                  </a:cubicBezTo>
                  <a:cubicBezTo>
                    <a:pt x="103" y="137"/>
                    <a:pt x="105" y="153"/>
                    <a:pt x="115" y="162"/>
                  </a:cubicBezTo>
                  <a:cubicBezTo>
                    <a:pt x="120" y="167"/>
                    <a:pt x="127" y="170"/>
                    <a:pt x="133" y="170"/>
                  </a:cubicBezTo>
                  <a:cubicBezTo>
                    <a:pt x="133" y="170"/>
                    <a:pt x="133" y="170"/>
                    <a:pt x="133" y="170"/>
                  </a:cubicBezTo>
                  <a:cubicBezTo>
                    <a:pt x="133" y="170"/>
                    <a:pt x="134" y="170"/>
                    <a:pt x="134" y="170"/>
                  </a:cubicBezTo>
                  <a:cubicBezTo>
                    <a:pt x="127" y="170"/>
                    <a:pt x="121" y="167"/>
                    <a:pt x="116" y="162"/>
                  </a:cubicBezTo>
                  <a:cubicBezTo>
                    <a:pt x="105" y="153"/>
                    <a:pt x="104" y="137"/>
                    <a:pt x="113" y="127"/>
                  </a:cubicBezTo>
                  <a:cubicBezTo>
                    <a:pt x="116" y="123"/>
                    <a:pt x="120" y="119"/>
                    <a:pt x="124" y="115"/>
                  </a:cubicBezTo>
                  <a:cubicBezTo>
                    <a:pt x="123" y="115"/>
                    <a:pt x="123" y="115"/>
                    <a:pt x="123" y="115"/>
                  </a:cubicBezTo>
                  <a:moveTo>
                    <a:pt x="20" y="0"/>
                  </a:moveTo>
                  <a:cubicBezTo>
                    <a:pt x="15" y="5"/>
                    <a:pt x="11" y="11"/>
                    <a:pt x="8" y="16"/>
                  </a:cubicBezTo>
                  <a:cubicBezTo>
                    <a:pt x="0" y="26"/>
                    <a:pt x="3" y="42"/>
                    <a:pt x="15" y="51"/>
                  </a:cubicBezTo>
                  <a:cubicBezTo>
                    <a:pt x="19" y="54"/>
                    <a:pt x="25" y="56"/>
                    <a:pt x="30" y="56"/>
                  </a:cubicBezTo>
                  <a:cubicBezTo>
                    <a:pt x="30" y="56"/>
                    <a:pt x="31" y="56"/>
                    <a:pt x="31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26" y="56"/>
                    <a:pt x="20" y="54"/>
                    <a:pt x="15" y="51"/>
                  </a:cubicBezTo>
                  <a:cubicBezTo>
                    <a:pt x="4" y="42"/>
                    <a:pt x="1" y="26"/>
                    <a:pt x="8" y="16"/>
                  </a:cubicBezTo>
                  <a:cubicBezTo>
                    <a:pt x="12" y="11"/>
                    <a:pt x="16" y="6"/>
                    <a:pt x="20" y="1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5" name="Freeform 901"/>
            <p:cNvSpPr>
              <a:spLocks/>
            </p:cNvSpPr>
            <p:nvPr/>
          </p:nvSpPr>
          <p:spPr bwMode="auto">
            <a:xfrm>
              <a:off x="147638" y="6119017"/>
              <a:ext cx="23813" cy="6350"/>
            </a:xfrm>
            <a:custGeom>
              <a:avLst/>
              <a:gdLst>
                <a:gd name="T0" fmla="*/ 10 w 10"/>
                <a:gd name="T1" fmla="*/ 0 h 3"/>
                <a:gd name="T2" fmla="*/ 0 w 10"/>
                <a:gd name="T3" fmla="*/ 3 h 3"/>
                <a:gd name="T4" fmla="*/ 0 w 10"/>
                <a:gd name="T5" fmla="*/ 3 h 3"/>
                <a:gd name="T6" fmla="*/ 10 w 10"/>
                <a:gd name="T7" fmla="*/ 0 h 3"/>
                <a:gd name="T8" fmla="*/ 10 w 10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10" y="0"/>
                  </a:moveTo>
                  <a:cubicBezTo>
                    <a:pt x="7" y="1"/>
                    <a:pt x="3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1"/>
                    <a:pt x="6" y="1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6" name="Freeform 902"/>
            <p:cNvSpPr>
              <a:spLocks/>
            </p:cNvSpPr>
            <p:nvPr/>
          </p:nvSpPr>
          <p:spPr bwMode="auto">
            <a:xfrm>
              <a:off x="406400" y="6398417"/>
              <a:ext cx="17463" cy="4763"/>
            </a:xfrm>
            <a:custGeom>
              <a:avLst/>
              <a:gdLst>
                <a:gd name="T0" fmla="*/ 7 w 7"/>
                <a:gd name="T1" fmla="*/ 0 h 2"/>
                <a:gd name="T2" fmla="*/ 0 w 7"/>
                <a:gd name="T3" fmla="*/ 2 h 2"/>
                <a:gd name="T4" fmla="*/ 0 w 7"/>
                <a:gd name="T5" fmla="*/ 2 h 2"/>
                <a:gd name="T6" fmla="*/ 7 w 7"/>
                <a:gd name="T7" fmla="*/ 0 h 2"/>
                <a:gd name="T8" fmla="*/ 7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7" y="0"/>
                  </a:moveTo>
                  <a:cubicBezTo>
                    <a:pt x="5" y="0"/>
                    <a:pt x="2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1"/>
                    <a:pt x="4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7" name="Freeform 903"/>
            <p:cNvSpPr>
              <a:spLocks/>
            </p:cNvSpPr>
            <p:nvPr/>
          </p:nvSpPr>
          <p:spPr bwMode="auto">
            <a:xfrm>
              <a:off x="655638" y="6682580"/>
              <a:ext cx="25400" cy="6350"/>
            </a:xfrm>
            <a:custGeom>
              <a:avLst/>
              <a:gdLst>
                <a:gd name="T0" fmla="*/ 10 w 10"/>
                <a:gd name="T1" fmla="*/ 0 h 3"/>
                <a:gd name="T2" fmla="*/ 0 w 10"/>
                <a:gd name="T3" fmla="*/ 2 h 3"/>
                <a:gd name="T4" fmla="*/ 0 w 10"/>
                <a:gd name="T5" fmla="*/ 3 h 3"/>
                <a:gd name="T6" fmla="*/ 10 w 10"/>
                <a:gd name="T7" fmla="*/ 0 h 3"/>
                <a:gd name="T8" fmla="*/ 10 w 10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10" y="0"/>
                  </a:moveTo>
                  <a:cubicBezTo>
                    <a:pt x="6" y="0"/>
                    <a:pt x="3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3" y="1"/>
                    <a:pt x="6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8" name="Freeform 904"/>
            <p:cNvSpPr>
              <a:spLocks noEditPoints="1"/>
            </p:cNvSpPr>
            <p:nvPr/>
          </p:nvSpPr>
          <p:spPr bwMode="auto">
            <a:xfrm>
              <a:off x="904875" y="6963567"/>
              <a:ext cx="785813" cy="841375"/>
            </a:xfrm>
            <a:custGeom>
              <a:avLst/>
              <a:gdLst>
                <a:gd name="T0" fmla="*/ 315 w 315"/>
                <a:gd name="T1" fmla="*/ 336 h 337"/>
                <a:gd name="T2" fmla="*/ 312 w 315"/>
                <a:gd name="T3" fmla="*/ 337 h 337"/>
                <a:gd name="T4" fmla="*/ 311 w 315"/>
                <a:gd name="T5" fmla="*/ 337 h 337"/>
                <a:gd name="T6" fmla="*/ 315 w 315"/>
                <a:gd name="T7" fmla="*/ 336 h 337"/>
                <a:gd name="T8" fmla="*/ 315 w 315"/>
                <a:gd name="T9" fmla="*/ 336 h 337"/>
                <a:gd name="T10" fmla="*/ 215 w 315"/>
                <a:gd name="T11" fmla="*/ 224 h 337"/>
                <a:gd name="T12" fmla="*/ 207 w 315"/>
                <a:gd name="T13" fmla="*/ 227 h 337"/>
                <a:gd name="T14" fmla="*/ 206 w 315"/>
                <a:gd name="T15" fmla="*/ 228 h 337"/>
                <a:gd name="T16" fmla="*/ 215 w 315"/>
                <a:gd name="T17" fmla="*/ 225 h 337"/>
                <a:gd name="T18" fmla="*/ 215 w 315"/>
                <a:gd name="T19" fmla="*/ 224 h 337"/>
                <a:gd name="T20" fmla="*/ 113 w 315"/>
                <a:gd name="T21" fmla="*/ 112 h 337"/>
                <a:gd name="T22" fmla="*/ 106 w 315"/>
                <a:gd name="T23" fmla="*/ 113 h 337"/>
                <a:gd name="T24" fmla="*/ 106 w 315"/>
                <a:gd name="T25" fmla="*/ 113 h 337"/>
                <a:gd name="T26" fmla="*/ 113 w 315"/>
                <a:gd name="T27" fmla="*/ 112 h 337"/>
                <a:gd name="T28" fmla="*/ 113 w 315"/>
                <a:gd name="T29" fmla="*/ 112 h 337"/>
                <a:gd name="T30" fmla="*/ 12 w 315"/>
                <a:gd name="T31" fmla="*/ 0 h 337"/>
                <a:gd name="T32" fmla="*/ 12 w 315"/>
                <a:gd name="T33" fmla="*/ 0 h 337"/>
                <a:gd name="T34" fmla="*/ 12 w 315"/>
                <a:gd name="T35" fmla="*/ 0 h 337"/>
                <a:gd name="T36" fmla="*/ 1 w 315"/>
                <a:gd name="T37" fmla="*/ 4 h 337"/>
                <a:gd name="T38" fmla="*/ 0 w 315"/>
                <a:gd name="T39" fmla="*/ 5 h 337"/>
                <a:gd name="T40" fmla="*/ 12 w 315"/>
                <a:gd name="T41" fmla="*/ 0 h 337"/>
                <a:gd name="T42" fmla="*/ 12 w 315"/>
                <a:gd name="T43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15" h="337">
                  <a:moveTo>
                    <a:pt x="315" y="336"/>
                  </a:moveTo>
                  <a:cubicBezTo>
                    <a:pt x="314" y="336"/>
                    <a:pt x="313" y="336"/>
                    <a:pt x="312" y="337"/>
                  </a:cubicBezTo>
                  <a:cubicBezTo>
                    <a:pt x="311" y="337"/>
                    <a:pt x="311" y="337"/>
                    <a:pt x="311" y="337"/>
                  </a:cubicBezTo>
                  <a:cubicBezTo>
                    <a:pt x="312" y="337"/>
                    <a:pt x="314" y="336"/>
                    <a:pt x="315" y="336"/>
                  </a:cubicBezTo>
                  <a:cubicBezTo>
                    <a:pt x="315" y="336"/>
                    <a:pt x="315" y="336"/>
                    <a:pt x="315" y="336"/>
                  </a:cubicBezTo>
                  <a:moveTo>
                    <a:pt x="215" y="224"/>
                  </a:moveTo>
                  <a:cubicBezTo>
                    <a:pt x="212" y="225"/>
                    <a:pt x="209" y="226"/>
                    <a:pt x="207" y="227"/>
                  </a:cubicBezTo>
                  <a:cubicBezTo>
                    <a:pt x="206" y="227"/>
                    <a:pt x="206" y="227"/>
                    <a:pt x="206" y="228"/>
                  </a:cubicBezTo>
                  <a:cubicBezTo>
                    <a:pt x="209" y="226"/>
                    <a:pt x="212" y="225"/>
                    <a:pt x="215" y="225"/>
                  </a:cubicBezTo>
                  <a:cubicBezTo>
                    <a:pt x="215" y="225"/>
                    <a:pt x="215" y="225"/>
                    <a:pt x="215" y="224"/>
                  </a:cubicBezTo>
                  <a:moveTo>
                    <a:pt x="113" y="112"/>
                  </a:moveTo>
                  <a:cubicBezTo>
                    <a:pt x="110" y="112"/>
                    <a:pt x="108" y="112"/>
                    <a:pt x="106" y="113"/>
                  </a:cubicBezTo>
                  <a:cubicBezTo>
                    <a:pt x="106" y="113"/>
                    <a:pt x="106" y="113"/>
                    <a:pt x="106" y="113"/>
                  </a:cubicBezTo>
                  <a:cubicBezTo>
                    <a:pt x="108" y="112"/>
                    <a:pt x="110" y="112"/>
                    <a:pt x="113" y="112"/>
                  </a:cubicBezTo>
                  <a:cubicBezTo>
                    <a:pt x="113" y="112"/>
                    <a:pt x="113" y="112"/>
                    <a:pt x="113" y="112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8" y="1"/>
                    <a:pt x="4" y="2"/>
                    <a:pt x="1" y="4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9" name="Freeform 905"/>
            <p:cNvSpPr>
              <a:spLocks/>
            </p:cNvSpPr>
            <p:nvPr/>
          </p:nvSpPr>
          <p:spPr bwMode="auto">
            <a:xfrm>
              <a:off x="-82550" y="6320630"/>
              <a:ext cx="14288" cy="66675"/>
            </a:xfrm>
            <a:custGeom>
              <a:avLst/>
              <a:gdLst>
                <a:gd name="T0" fmla="*/ 6 w 6"/>
                <a:gd name="T1" fmla="*/ 0 h 27"/>
                <a:gd name="T2" fmla="*/ 6 w 6"/>
                <a:gd name="T3" fmla="*/ 27 h 27"/>
                <a:gd name="T4" fmla="*/ 6 w 6"/>
                <a:gd name="T5" fmla="*/ 26 h 27"/>
                <a:gd name="T6" fmla="*/ 6 w 6"/>
                <a:gd name="T7" fmla="*/ 1 h 27"/>
                <a:gd name="T8" fmla="*/ 6 w 6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7">
                  <a:moveTo>
                    <a:pt x="6" y="0"/>
                  </a:moveTo>
                  <a:cubicBezTo>
                    <a:pt x="0" y="8"/>
                    <a:pt x="1" y="18"/>
                    <a:pt x="6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2" y="18"/>
                    <a:pt x="1" y="8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D7D7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0" name="Freeform 906"/>
            <p:cNvSpPr>
              <a:spLocks noEditPoints="1"/>
            </p:cNvSpPr>
            <p:nvPr/>
          </p:nvSpPr>
          <p:spPr bwMode="auto">
            <a:xfrm>
              <a:off x="-68262" y="6282530"/>
              <a:ext cx="58738" cy="138113"/>
            </a:xfrm>
            <a:custGeom>
              <a:avLst/>
              <a:gdLst>
                <a:gd name="T0" fmla="*/ 0 w 23"/>
                <a:gd name="T1" fmla="*/ 41 h 55"/>
                <a:gd name="T2" fmla="*/ 0 w 23"/>
                <a:gd name="T3" fmla="*/ 42 h 55"/>
                <a:gd name="T4" fmla="*/ 7 w 23"/>
                <a:gd name="T5" fmla="*/ 50 h 55"/>
                <a:gd name="T6" fmla="*/ 23 w 23"/>
                <a:gd name="T7" fmla="*/ 55 h 55"/>
                <a:gd name="T8" fmla="*/ 23 w 23"/>
                <a:gd name="T9" fmla="*/ 55 h 55"/>
                <a:gd name="T10" fmla="*/ 23 w 23"/>
                <a:gd name="T11" fmla="*/ 55 h 55"/>
                <a:gd name="T12" fmla="*/ 8 w 23"/>
                <a:gd name="T13" fmla="*/ 50 h 55"/>
                <a:gd name="T14" fmla="*/ 0 w 23"/>
                <a:gd name="T15" fmla="*/ 41 h 55"/>
                <a:gd name="T16" fmla="*/ 12 w 23"/>
                <a:gd name="T17" fmla="*/ 0 h 55"/>
                <a:gd name="T18" fmla="*/ 0 w 23"/>
                <a:gd name="T19" fmla="*/ 15 h 55"/>
                <a:gd name="T20" fmla="*/ 0 w 23"/>
                <a:gd name="T21" fmla="*/ 15 h 55"/>
                <a:gd name="T22" fmla="*/ 0 w 23"/>
                <a:gd name="T23" fmla="*/ 16 h 55"/>
                <a:gd name="T24" fmla="*/ 1 w 23"/>
                <a:gd name="T25" fmla="*/ 15 h 55"/>
                <a:gd name="T26" fmla="*/ 12 w 23"/>
                <a:gd name="T27" fmla="*/ 0 h 55"/>
                <a:gd name="T28" fmla="*/ 12 w 23"/>
                <a:gd name="T2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" h="55">
                  <a:moveTo>
                    <a:pt x="0" y="4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2" y="45"/>
                    <a:pt x="4" y="48"/>
                    <a:pt x="7" y="50"/>
                  </a:cubicBezTo>
                  <a:cubicBezTo>
                    <a:pt x="12" y="54"/>
                    <a:pt x="17" y="55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18" y="55"/>
                    <a:pt x="13" y="54"/>
                    <a:pt x="8" y="50"/>
                  </a:cubicBezTo>
                  <a:cubicBezTo>
                    <a:pt x="4" y="47"/>
                    <a:pt x="2" y="44"/>
                    <a:pt x="0" y="41"/>
                  </a:cubicBezTo>
                  <a:moveTo>
                    <a:pt x="12" y="0"/>
                  </a:moveTo>
                  <a:cubicBezTo>
                    <a:pt x="8" y="5"/>
                    <a:pt x="4" y="10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5"/>
                    <a:pt x="0" y="15"/>
                    <a:pt x="1" y="15"/>
                  </a:cubicBezTo>
                  <a:cubicBezTo>
                    <a:pt x="4" y="10"/>
                    <a:pt x="8" y="5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1" name="Freeform 907"/>
            <p:cNvSpPr>
              <a:spLocks/>
            </p:cNvSpPr>
            <p:nvPr/>
          </p:nvSpPr>
          <p:spPr bwMode="auto">
            <a:xfrm>
              <a:off x="1477963" y="4547392"/>
              <a:ext cx="7938" cy="6350"/>
            </a:xfrm>
            <a:custGeom>
              <a:avLst/>
              <a:gdLst>
                <a:gd name="T0" fmla="*/ 5 w 5"/>
                <a:gd name="T1" fmla="*/ 0 h 4"/>
                <a:gd name="T2" fmla="*/ 5 w 5"/>
                <a:gd name="T3" fmla="*/ 0 h 4"/>
                <a:gd name="T4" fmla="*/ 0 w 5"/>
                <a:gd name="T5" fmla="*/ 4 h 4"/>
                <a:gd name="T6" fmla="*/ 0 w 5"/>
                <a:gd name="T7" fmla="*/ 4 h 4"/>
                <a:gd name="T8" fmla="*/ 5 w 5"/>
                <a:gd name="T9" fmla="*/ 0 h 4"/>
                <a:gd name="T10" fmla="*/ 5 w 5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lnTo>
                    <a:pt x="5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" name="Freeform 908"/>
            <p:cNvSpPr>
              <a:spLocks/>
            </p:cNvSpPr>
            <p:nvPr/>
          </p:nvSpPr>
          <p:spPr bwMode="auto">
            <a:xfrm>
              <a:off x="1477963" y="4547392"/>
              <a:ext cx="7938" cy="6350"/>
            </a:xfrm>
            <a:custGeom>
              <a:avLst/>
              <a:gdLst>
                <a:gd name="T0" fmla="*/ 5 w 5"/>
                <a:gd name="T1" fmla="*/ 0 h 4"/>
                <a:gd name="T2" fmla="*/ 5 w 5"/>
                <a:gd name="T3" fmla="*/ 0 h 4"/>
                <a:gd name="T4" fmla="*/ 0 w 5"/>
                <a:gd name="T5" fmla="*/ 4 h 4"/>
                <a:gd name="T6" fmla="*/ 0 w 5"/>
                <a:gd name="T7" fmla="*/ 4 h 4"/>
                <a:gd name="T8" fmla="*/ 5 w 5"/>
                <a:gd name="T9" fmla="*/ 0 h 4"/>
                <a:gd name="T10" fmla="*/ 5 w 5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lnTo>
                    <a:pt x="5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5" y="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" name="Freeform 909"/>
            <p:cNvSpPr>
              <a:spLocks/>
            </p:cNvSpPr>
            <p:nvPr/>
          </p:nvSpPr>
          <p:spPr bwMode="auto">
            <a:xfrm>
              <a:off x="1446213" y="4553742"/>
              <a:ext cx="31750" cy="28575"/>
            </a:xfrm>
            <a:custGeom>
              <a:avLst/>
              <a:gdLst>
                <a:gd name="T0" fmla="*/ 20 w 20"/>
                <a:gd name="T1" fmla="*/ 0 h 18"/>
                <a:gd name="T2" fmla="*/ 0 w 20"/>
                <a:gd name="T3" fmla="*/ 18 h 18"/>
                <a:gd name="T4" fmla="*/ 2 w 20"/>
                <a:gd name="T5" fmla="*/ 18 h 18"/>
                <a:gd name="T6" fmla="*/ 20 w 20"/>
                <a:gd name="T7" fmla="*/ 0 h 18"/>
                <a:gd name="T8" fmla="*/ 20 w 20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8">
                  <a:moveTo>
                    <a:pt x="20" y="0"/>
                  </a:moveTo>
                  <a:lnTo>
                    <a:pt x="0" y="18"/>
                  </a:lnTo>
                  <a:lnTo>
                    <a:pt x="2" y="18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BFBB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4" name="Freeform 910"/>
            <p:cNvSpPr>
              <a:spLocks/>
            </p:cNvSpPr>
            <p:nvPr/>
          </p:nvSpPr>
          <p:spPr bwMode="auto">
            <a:xfrm>
              <a:off x="1446213" y="4553742"/>
              <a:ext cx="31750" cy="28575"/>
            </a:xfrm>
            <a:custGeom>
              <a:avLst/>
              <a:gdLst>
                <a:gd name="T0" fmla="*/ 20 w 20"/>
                <a:gd name="T1" fmla="*/ 0 h 18"/>
                <a:gd name="T2" fmla="*/ 0 w 20"/>
                <a:gd name="T3" fmla="*/ 18 h 18"/>
                <a:gd name="T4" fmla="*/ 2 w 20"/>
                <a:gd name="T5" fmla="*/ 18 h 18"/>
                <a:gd name="T6" fmla="*/ 20 w 20"/>
                <a:gd name="T7" fmla="*/ 0 h 18"/>
                <a:gd name="T8" fmla="*/ 20 w 20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8">
                  <a:moveTo>
                    <a:pt x="20" y="0"/>
                  </a:moveTo>
                  <a:lnTo>
                    <a:pt x="0" y="18"/>
                  </a:lnTo>
                  <a:lnTo>
                    <a:pt x="2" y="18"/>
                  </a:lnTo>
                  <a:lnTo>
                    <a:pt x="20" y="0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" name="Freeform 911"/>
            <p:cNvSpPr>
              <a:spLocks noEditPoints="1"/>
            </p:cNvSpPr>
            <p:nvPr/>
          </p:nvSpPr>
          <p:spPr bwMode="auto">
            <a:xfrm>
              <a:off x="166688" y="6561930"/>
              <a:ext cx="1593850" cy="1631950"/>
            </a:xfrm>
            <a:custGeom>
              <a:avLst/>
              <a:gdLst>
                <a:gd name="T0" fmla="*/ 626 w 639"/>
                <a:gd name="T1" fmla="*/ 640 h 654"/>
                <a:gd name="T2" fmla="*/ 639 w 639"/>
                <a:gd name="T3" fmla="*/ 654 h 654"/>
                <a:gd name="T4" fmla="*/ 626 w 639"/>
                <a:gd name="T5" fmla="*/ 639 h 654"/>
                <a:gd name="T6" fmla="*/ 526 w 639"/>
                <a:gd name="T7" fmla="*/ 571 h 654"/>
                <a:gd name="T8" fmla="*/ 542 w 639"/>
                <a:gd name="T9" fmla="*/ 617 h 654"/>
                <a:gd name="T10" fmla="*/ 542 w 639"/>
                <a:gd name="T11" fmla="*/ 617 h 654"/>
                <a:gd name="T12" fmla="*/ 526 w 639"/>
                <a:gd name="T13" fmla="*/ 571 h 654"/>
                <a:gd name="T14" fmla="*/ 532 w 639"/>
                <a:gd name="T15" fmla="*/ 567 h 654"/>
                <a:gd name="T16" fmla="*/ 424 w 639"/>
                <a:gd name="T17" fmla="*/ 459 h 654"/>
                <a:gd name="T18" fmla="*/ 440 w 639"/>
                <a:gd name="T19" fmla="*/ 506 h 654"/>
                <a:gd name="T20" fmla="*/ 440 w 639"/>
                <a:gd name="T21" fmla="*/ 506 h 654"/>
                <a:gd name="T22" fmla="*/ 424 w 639"/>
                <a:gd name="T23" fmla="*/ 459 h 654"/>
                <a:gd name="T24" fmla="*/ 431 w 639"/>
                <a:gd name="T25" fmla="*/ 455 h 654"/>
                <a:gd name="T26" fmla="*/ 318 w 639"/>
                <a:gd name="T27" fmla="*/ 348 h 654"/>
                <a:gd name="T28" fmla="*/ 336 w 639"/>
                <a:gd name="T29" fmla="*/ 394 h 654"/>
                <a:gd name="T30" fmla="*/ 337 w 639"/>
                <a:gd name="T31" fmla="*/ 394 h 654"/>
                <a:gd name="T32" fmla="*/ 318 w 639"/>
                <a:gd name="T33" fmla="*/ 348 h 654"/>
                <a:gd name="T34" fmla="*/ 327 w 639"/>
                <a:gd name="T35" fmla="*/ 341 h 654"/>
                <a:gd name="T36" fmla="*/ 215 w 639"/>
                <a:gd name="T37" fmla="*/ 238 h 654"/>
                <a:gd name="T38" fmla="*/ 235 w 639"/>
                <a:gd name="T39" fmla="*/ 282 h 654"/>
                <a:gd name="T40" fmla="*/ 236 w 639"/>
                <a:gd name="T41" fmla="*/ 282 h 654"/>
                <a:gd name="T42" fmla="*/ 216 w 639"/>
                <a:gd name="T43" fmla="*/ 238 h 654"/>
                <a:gd name="T44" fmla="*/ 226 w 639"/>
                <a:gd name="T45" fmla="*/ 229 h 654"/>
                <a:gd name="T46" fmla="*/ 112 w 639"/>
                <a:gd name="T47" fmla="*/ 126 h 654"/>
                <a:gd name="T48" fmla="*/ 133 w 639"/>
                <a:gd name="T49" fmla="*/ 169 h 654"/>
                <a:gd name="T50" fmla="*/ 133 w 639"/>
                <a:gd name="T51" fmla="*/ 169 h 654"/>
                <a:gd name="T52" fmla="*/ 112 w 639"/>
                <a:gd name="T53" fmla="*/ 126 h 654"/>
                <a:gd name="T54" fmla="*/ 123 w 639"/>
                <a:gd name="T55" fmla="*/ 114 h 654"/>
                <a:gd name="T56" fmla="*/ 7 w 639"/>
                <a:gd name="T57" fmla="*/ 15 h 654"/>
                <a:gd name="T58" fmla="*/ 30 w 639"/>
                <a:gd name="T59" fmla="*/ 55 h 654"/>
                <a:gd name="T60" fmla="*/ 31 w 639"/>
                <a:gd name="T61" fmla="*/ 55 h 654"/>
                <a:gd name="T62" fmla="*/ 8 w 639"/>
                <a:gd name="T63" fmla="*/ 15 h 654"/>
                <a:gd name="T64" fmla="*/ 19 w 639"/>
                <a:gd name="T65" fmla="*/ 0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39" h="654">
                  <a:moveTo>
                    <a:pt x="626" y="639"/>
                  </a:moveTo>
                  <a:cubicBezTo>
                    <a:pt x="626" y="640"/>
                    <a:pt x="626" y="640"/>
                    <a:pt x="626" y="640"/>
                  </a:cubicBezTo>
                  <a:cubicBezTo>
                    <a:pt x="638" y="653"/>
                    <a:pt x="638" y="653"/>
                    <a:pt x="638" y="653"/>
                  </a:cubicBezTo>
                  <a:cubicBezTo>
                    <a:pt x="639" y="654"/>
                    <a:pt x="639" y="654"/>
                    <a:pt x="639" y="654"/>
                  </a:cubicBezTo>
                  <a:cubicBezTo>
                    <a:pt x="639" y="653"/>
                    <a:pt x="639" y="653"/>
                    <a:pt x="639" y="653"/>
                  </a:cubicBezTo>
                  <a:cubicBezTo>
                    <a:pt x="626" y="639"/>
                    <a:pt x="626" y="639"/>
                    <a:pt x="626" y="639"/>
                  </a:cubicBezTo>
                  <a:moveTo>
                    <a:pt x="532" y="567"/>
                  </a:moveTo>
                  <a:cubicBezTo>
                    <a:pt x="530" y="568"/>
                    <a:pt x="528" y="569"/>
                    <a:pt x="526" y="571"/>
                  </a:cubicBezTo>
                  <a:cubicBezTo>
                    <a:pt x="514" y="577"/>
                    <a:pt x="511" y="592"/>
                    <a:pt x="519" y="604"/>
                  </a:cubicBezTo>
                  <a:cubicBezTo>
                    <a:pt x="524" y="612"/>
                    <a:pt x="533" y="617"/>
                    <a:pt x="542" y="617"/>
                  </a:cubicBezTo>
                  <a:cubicBezTo>
                    <a:pt x="542" y="617"/>
                    <a:pt x="542" y="617"/>
                    <a:pt x="542" y="617"/>
                  </a:cubicBezTo>
                  <a:cubicBezTo>
                    <a:pt x="542" y="617"/>
                    <a:pt x="542" y="617"/>
                    <a:pt x="542" y="617"/>
                  </a:cubicBezTo>
                  <a:cubicBezTo>
                    <a:pt x="534" y="617"/>
                    <a:pt x="525" y="612"/>
                    <a:pt x="520" y="604"/>
                  </a:cubicBezTo>
                  <a:cubicBezTo>
                    <a:pt x="512" y="592"/>
                    <a:pt x="515" y="577"/>
                    <a:pt x="526" y="571"/>
                  </a:cubicBezTo>
                  <a:cubicBezTo>
                    <a:pt x="528" y="569"/>
                    <a:pt x="530" y="568"/>
                    <a:pt x="532" y="567"/>
                  </a:cubicBezTo>
                  <a:cubicBezTo>
                    <a:pt x="532" y="567"/>
                    <a:pt x="532" y="567"/>
                    <a:pt x="532" y="567"/>
                  </a:cubicBezTo>
                  <a:moveTo>
                    <a:pt x="431" y="455"/>
                  </a:moveTo>
                  <a:cubicBezTo>
                    <a:pt x="428" y="457"/>
                    <a:pt x="426" y="458"/>
                    <a:pt x="424" y="459"/>
                  </a:cubicBezTo>
                  <a:cubicBezTo>
                    <a:pt x="412" y="466"/>
                    <a:pt x="409" y="481"/>
                    <a:pt x="417" y="493"/>
                  </a:cubicBezTo>
                  <a:cubicBezTo>
                    <a:pt x="422" y="501"/>
                    <a:pt x="431" y="506"/>
                    <a:pt x="440" y="506"/>
                  </a:cubicBezTo>
                  <a:cubicBezTo>
                    <a:pt x="440" y="506"/>
                    <a:pt x="440" y="506"/>
                    <a:pt x="440" y="506"/>
                  </a:cubicBezTo>
                  <a:cubicBezTo>
                    <a:pt x="440" y="506"/>
                    <a:pt x="440" y="506"/>
                    <a:pt x="440" y="506"/>
                  </a:cubicBezTo>
                  <a:cubicBezTo>
                    <a:pt x="432" y="506"/>
                    <a:pt x="423" y="501"/>
                    <a:pt x="417" y="493"/>
                  </a:cubicBezTo>
                  <a:cubicBezTo>
                    <a:pt x="410" y="481"/>
                    <a:pt x="413" y="466"/>
                    <a:pt x="424" y="459"/>
                  </a:cubicBezTo>
                  <a:cubicBezTo>
                    <a:pt x="427" y="458"/>
                    <a:pt x="429" y="457"/>
                    <a:pt x="431" y="455"/>
                  </a:cubicBezTo>
                  <a:cubicBezTo>
                    <a:pt x="431" y="455"/>
                    <a:pt x="431" y="455"/>
                    <a:pt x="431" y="455"/>
                  </a:cubicBezTo>
                  <a:moveTo>
                    <a:pt x="327" y="341"/>
                  </a:moveTo>
                  <a:cubicBezTo>
                    <a:pt x="324" y="343"/>
                    <a:pt x="321" y="346"/>
                    <a:pt x="318" y="348"/>
                  </a:cubicBezTo>
                  <a:cubicBezTo>
                    <a:pt x="307" y="356"/>
                    <a:pt x="306" y="371"/>
                    <a:pt x="315" y="383"/>
                  </a:cubicBezTo>
                  <a:cubicBezTo>
                    <a:pt x="320" y="390"/>
                    <a:pt x="328" y="394"/>
                    <a:pt x="336" y="394"/>
                  </a:cubicBezTo>
                  <a:cubicBezTo>
                    <a:pt x="336" y="394"/>
                    <a:pt x="336" y="394"/>
                    <a:pt x="336" y="394"/>
                  </a:cubicBezTo>
                  <a:cubicBezTo>
                    <a:pt x="336" y="394"/>
                    <a:pt x="336" y="394"/>
                    <a:pt x="337" y="394"/>
                  </a:cubicBezTo>
                  <a:cubicBezTo>
                    <a:pt x="329" y="394"/>
                    <a:pt x="321" y="390"/>
                    <a:pt x="315" y="383"/>
                  </a:cubicBezTo>
                  <a:cubicBezTo>
                    <a:pt x="307" y="371"/>
                    <a:pt x="308" y="356"/>
                    <a:pt x="318" y="348"/>
                  </a:cubicBezTo>
                  <a:cubicBezTo>
                    <a:pt x="321" y="346"/>
                    <a:pt x="325" y="344"/>
                    <a:pt x="328" y="341"/>
                  </a:cubicBezTo>
                  <a:cubicBezTo>
                    <a:pt x="327" y="341"/>
                    <a:pt x="327" y="341"/>
                    <a:pt x="327" y="341"/>
                  </a:cubicBezTo>
                  <a:moveTo>
                    <a:pt x="226" y="229"/>
                  </a:moveTo>
                  <a:cubicBezTo>
                    <a:pt x="223" y="232"/>
                    <a:pt x="219" y="235"/>
                    <a:pt x="215" y="238"/>
                  </a:cubicBezTo>
                  <a:cubicBezTo>
                    <a:pt x="206" y="247"/>
                    <a:pt x="206" y="263"/>
                    <a:pt x="216" y="273"/>
                  </a:cubicBezTo>
                  <a:cubicBezTo>
                    <a:pt x="221" y="279"/>
                    <a:pt x="228" y="282"/>
                    <a:pt x="235" y="282"/>
                  </a:cubicBezTo>
                  <a:cubicBezTo>
                    <a:pt x="235" y="282"/>
                    <a:pt x="236" y="282"/>
                    <a:pt x="236" y="282"/>
                  </a:cubicBezTo>
                  <a:cubicBezTo>
                    <a:pt x="236" y="282"/>
                    <a:pt x="236" y="282"/>
                    <a:pt x="236" y="282"/>
                  </a:cubicBezTo>
                  <a:cubicBezTo>
                    <a:pt x="229" y="282"/>
                    <a:pt x="222" y="279"/>
                    <a:pt x="216" y="273"/>
                  </a:cubicBezTo>
                  <a:cubicBezTo>
                    <a:pt x="207" y="263"/>
                    <a:pt x="207" y="247"/>
                    <a:pt x="216" y="238"/>
                  </a:cubicBezTo>
                  <a:cubicBezTo>
                    <a:pt x="220" y="235"/>
                    <a:pt x="223" y="232"/>
                    <a:pt x="226" y="229"/>
                  </a:cubicBezTo>
                  <a:cubicBezTo>
                    <a:pt x="226" y="229"/>
                    <a:pt x="226" y="229"/>
                    <a:pt x="226" y="229"/>
                  </a:cubicBezTo>
                  <a:moveTo>
                    <a:pt x="123" y="114"/>
                  </a:moveTo>
                  <a:cubicBezTo>
                    <a:pt x="119" y="118"/>
                    <a:pt x="115" y="122"/>
                    <a:pt x="112" y="126"/>
                  </a:cubicBezTo>
                  <a:cubicBezTo>
                    <a:pt x="103" y="136"/>
                    <a:pt x="104" y="152"/>
                    <a:pt x="115" y="161"/>
                  </a:cubicBezTo>
                  <a:cubicBezTo>
                    <a:pt x="120" y="166"/>
                    <a:pt x="126" y="169"/>
                    <a:pt x="133" y="169"/>
                  </a:cubicBezTo>
                  <a:cubicBezTo>
                    <a:pt x="133" y="169"/>
                    <a:pt x="133" y="169"/>
                    <a:pt x="133" y="169"/>
                  </a:cubicBezTo>
                  <a:cubicBezTo>
                    <a:pt x="133" y="169"/>
                    <a:pt x="133" y="169"/>
                    <a:pt x="133" y="169"/>
                  </a:cubicBezTo>
                  <a:cubicBezTo>
                    <a:pt x="127" y="169"/>
                    <a:pt x="121" y="166"/>
                    <a:pt x="115" y="161"/>
                  </a:cubicBezTo>
                  <a:cubicBezTo>
                    <a:pt x="105" y="152"/>
                    <a:pt x="103" y="136"/>
                    <a:pt x="112" y="126"/>
                  </a:cubicBezTo>
                  <a:cubicBezTo>
                    <a:pt x="116" y="122"/>
                    <a:pt x="119" y="119"/>
                    <a:pt x="123" y="115"/>
                  </a:cubicBezTo>
                  <a:cubicBezTo>
                    <a:pt x="123" y="114"/>
                    <a:pt x="123" y="114"/>
                    <a:pt x="123" y="114"/>
                  </a:cubicBezTo>
                  <a:moveTo>
                    <a:pt x="19" y="0"/>
                  </a:moveTo>
                  <a:cubicBezTo>
                    <a:pt x="15" y="5"/>
                    <a:pt x="11" y="10"/>
                    <a:pt x="7" y="15"/>
                  </a:cubicBezTo>
                  <a:cubicBezTo>
                    <a:pt x="0" y="25"/>
                    <a:pt x="3" y="41"/>
                    <a:pt x="14" y="50"/>
                  </a:cubicBezTo>
                  <a:cubicBezTo>
                    <a:pt x="19" y="53"/>
                    <a:pt x="25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1" y="55"/>
                    <a:pt x="31" y="55"/>
                  </a:cubicBezTo>
                  <a:cubicBezTo>
                    <a:pt x="25" y="55"/>
                    <a:pt x="20" y="53"/>
                    <a:pt x="15" y="50"/>
                  </a:cubicBezTo>
                  <a:cubicBezTo>
                    <a:pt x="3" y="41"/>
                    <a:pt x="0" y="25"/>
                    <a:pt x="8" y="15"/>
                  </a:cubicBezTo>
                  <a:cubicBezTo>
                    <a:pt x="11" y="10"/>
                    <a:pt x="15" y="5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6" name="Freeform 912"/>
            <p:cNvSpPr>
              <a:spLocks/>
            </p:cNvSpPr>
            <p:nvPr/>
          </p:nvSpPr>
          <p:spPr bwMode="auto">
            <a:xfrm>
              <a:off x="144463" y="6119017"/>
              <a:ext cx="26988" cy="9525"/>
            </a:xfrm>
            <a:custGeom>
              <a:avLst/>
              <a:gdLst>
                <a:gd name="T0" fmla="*/ 11 w 11"/>
                <a:gd name="T1" fmla="*/ 0 h 4"/>
                <a:gd name="T2" fmla="*/ 1 w 11"/>
                <a:gd name="T3" fmla="*/ 3 h 4"/>
                <a:gd name="T4" fmla="*/ 0 w 11"/>
                <a:gd name="T5" fmla="*/ 4 h 4"/>
                <a:gd name="T6" fmla="*/ 11 w 11"/>
                <a:gd name="T7" fmla="*/ 1 h 4"/>
                <a:gd name="T8" fmla="*/ 11 w 1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4">
                  <a:moveTo>
                    <a:pt x="11" y="0"/>
                  </a:moveTo>
                  <a:cubicBezTo>
                    <a:pt x="7" y="1"/>
                    <a:pt x="4" y="1"/>
                    <a:pt x="1" y="3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4" y="2"/>
                    <a:pt x="7" y="1"/>
                    <a:pt x="11" y="1"/>
                  </a:cubicBezTo>
                  <a:cubicBezTo>
                    <a:pt x="11" y="1"/>
                    <a:pt x="11" y="0"/>
                    <a:pt x="11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7" name="Freeform 913"/>
            <p:cNvSpPr>
              <a:spLocks/>
            </p:cNvSpPr>
            <p:nvPr/>
          </p:nvSpPr>
          <p:spPr bwMode="auto">
            <a:xfrm>
              <a:off x="403225" y="6398417"/>
              <a:ext cx="20638" cy="4763"/>
            </a:xfrm>
            <a:custGeom>
              <a:avLst/>
              <a:gdLst>
                <a:gd name="T0" fmla="*/ 8 w 8"/>
                <a:gd name="T1" fmla="*/ 0 h 2"/>
                <a:gd name="T2" fmla="*/ 1 w 8"/>
                <a:gd name="T3" fmla="*/ 2 h 2"/>
                <a:gd name="T4" fmla="*/ 0 w 8"/>
                <a:gd name="T5" fmla="*/ 2 h 2"/>
                <a:gd name="T6" fmla="*/ 8 w 8"/>
                <a:gd name="T7" fmla="*/ 0 h 2"/>
                <a:gd name="T8" fmla="*/ 8 w 8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">
                  <a:moveTo>
                    <a:pt x="8" y="0"/>
                  </a:moveTo>
                  <a:cubicBezTo>
                    <a:pt x="5" y="1"/>
                    <a:pt x="3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3" y="1"/>
                    <a:pt x="5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" name="Freeform 914"/>
            <p:cNvSpPr>
              <a:spLocks/>
            </p:cNvSpPr>
            <p:nvPr/>
          </p:nvSpPr>
          <p:spPr bwMode="auto">
            <a:xfrm>
              <a:off x="652463" y="6682580"/>
              <a:ext cx="28575" cy="6350"/>
            </a:xfrm>
            <a:custGeom>
              <a:avLst/>
              <a:gdLst>
                <a:gd name="T0" fmla="*/ 11 w 11"/>
                <a:gd name="T1" fmla="*/ 0 h 3"/>
                <a:gd name="T2" fmla="*/ 1 w 11"/>
                <a:gd name="T3" fmla="*/ 3 h 3"/>
                <a:gd name="T4" fmla="*/ 0 w 11"/>
                <a:gd name="T5" fmla="*/ 3 h 3"/>
                <a:gd name="T6" fmla="*/ 11 w 11"/>
                <a:gd name="T7" fmla="*/ 0 h 3"/>
                <a:gd name="T8" fmla="*/ 11 w 1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">
                  <a:moveTo>
                    <a:pt x="11" y="0"/>
                  </a:moveTo>
                  <a:cubicBezTo>
                    <a:pt x="7" y="0"/>
                    <a:pt x="4" y="1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3" y="1"/>
                    <a:pt x="7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" name="Freeform 915"/>
            <p:cNvSpPr>
              <a:spLocks noEditPoints="1"/>
            </p:cNvSpPr>
            <p:nvPr/>
          </p:nvSpPr>
          <p:spPr bwMode="auto">
            <a:xfrm>
              <a:off x="904875" y="6963567"/>
              <a:ext cx="785813" cy="842963"/>
            </a:xfrm>
            <a:custGeom>
              <a:avLst/>
              <a:gdLst>
                <a:gd name="T0" fmla="*/ 315 w 315"/>
                <a:gd name="T1" fmla="*/ 336 h 338"/>
                <a:gd name="T2" fmla="*/ 311 w 315"/>
                <a:gd name="T3" fmla="*/ 337 h 338"/>
                <a:gd name="T4" fmla="*/ 311 w 315"/>
                <a:gd name="T5" fmla="*/ 337 h 338"/>
                <a:gd name="T6" fmla="*/ 310 w 315"/>
                <a:gd name="T7" fmla="*/ 338 h 338"/>
                <a:gd name="T8" fmla="*/ 315 w 315"/>
                <a:gd name="T9" fmla="*/ 336 h 338"/>
                <a:gd name="T10" fmla="*/ 315 w 315"/>
                <a:gd name="T11" fmla="*/ 336 h 338"/>
                <a:gd name="T12" fmla="*/ 215 w 315"/>
                <a:gd name="T13" fmla="*/ 225 h 338"/>
                <a:gd name="T14" fmla="*/ 206 w 315"/>
                <a:gd name="T15" fmla="*/ 228 h 338"/>
                <a:gd name="T16" fmla="*/ 205 w 315"/>
                <a:gd name="T17" fmla="*/ 228 h 338"/>
                <a:gd name="T18" fmla="*/ 215 w 315"/>
                <a:gd name="T19" fmla="*/ 225 h 338"/>
                <a:gd name="T20" fmla="*/ 215 w 315"/>
                <a:gd name="T21" fmla="*/ 225 h 338"/>
                <a:gd name="T22" fmla="*/ 113 w 315"/>
                <a:gd name="T23" fmla="*/ 112 h 338"/>
                <a:gd name="T24" fmla="*/ 106 w 315"/>
                <a:gd name="T25" fmla="*/ 113 h 338"/>
                <a:gd name="T26" fmla="*/ 105 w 315"/>
                <a:gd name="T27" fmla="*/ 114 h 338"/>
                <a:gd name="T28" fmla="*/ 113 w 315"/>
                <a:gd name="T29" fmla="*/ 112 h 338"/>
                <a:gd name="T30" fmla="*/ 113 w 315"/>
                <a:gd name="T31" fmla="*/ 112 h 338"/>
                <a:gd name="T32" fmla="*/ 12 w 315"/>
                <a:gd name="T33" fmla="*/ 0 h 338"/>
                <a:gd name="T34" fmla="*/ 0 w 315"/>
                <a:gd name="T35" fmla="*/ 5 h 338"/>
                <a:gd name="T36" fmla="*/ 0 w 315"/>
                <a:gd name="T37" fmla="*/ 6 h 338"/>
                <a:gd name="T38" fmla="*/ 0 w 315"/>
                <a:gd name="T39" fmla="*/ 5 h 338"/>
                <a:gd name="T40" fmla="*/ 12 w 315"/>
                <a:gd name="T41" fmla="*/ 1 h 338"/>
                <a:gd name="T42" fmla="*/ 12 w 315"/>
                <a:gd name="T43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15" h="338">
                  <a:moveTo>
                    <a:pt x="315" y="336"/>
                  </a:moveTo>
                  <a:cubicBezTo>
                    <a:pt x="314" y="336"/>
                    <a:pt x="312" y="337"/>
                    <a:pt x="311" y="337"/>
                  </a:cubicBezTo>
                  <a:cubicBezTo>
                    <a:pt x="311" y="337"/>
                    <a:pt x="311" y="337"/>
                    <a:pt x="311" y="337"/>
                  </a:cubicBezTo>
                  <a:cubicBezTo>
                    <a:pt x="311" y="337"/>
                    <a:pt x="311" y="338"/>
                    <a:pt x="310" y="338"/>
                  </a:cubicBezTo>
                  <a:cubicBezTo>
                    <a:pt x="312" y="337"/>
                    <a:pt x="314" y="336"/>
                    <a:pt x="315" y="336"/>
                  </a:cubicBezTo>
                  <a:cubicBezTo>
                    <a:pt x="315" y="336"/>
                    <a:pt x="315" y="336"/>
                    <a:pt x="315" y="336"/>
                  </a:cubicBezTo>
                  <a:moveTo>
                    <a:pt x="215" y="225"/>
                  </a:moveTo>
                  <a:cubicBezTo>
                    <a:pt x="212" y="225"/>
                    <a:pt x="209" y="226"/>
                    <a:pt x="206" y="228"/>
                  </a:cubicBezTo>
                  <a:cubicBezTo>
                    <a:pt x="206" y="228"/>
                    <a:pt x="206" y="228"/>
                    <a:pt x="205" y="228"/>
                  </a:cubicBezTo>
                  <a:cubicBezTo>
                    <a:pt x="208" y="226"/>
                    <a:pt x="211" y="225"/>
                    <a:pt x="215" y="225"/>
                  </a:cubicBezTo>
                  <a:cubicBezTo>
                    <a:pt x="215" y="225"/>
                    <a:pt x="215" y="225"/>
                    <a:pt x="215" y="225"/>
                  </a:cubicBezTo>
                  <a:moveTo>
                    <a:pt x="113" y="112"/>
                  </a:moveTo>
                  <a:cubicBezTo>
                    <a:pt x="110" y="112"/>
                    <a:pt x="108" y="112"/>
                    <a:pt x="106" y="113"/>
                  </a:cubicBezTo>
                  <a:cubicBezTo>
                    <a:pt x="105" y="113"/>
                    <a:pt x="105" y="113"/>
                    <a:pt x="105" y="114"/>
                  </a:cubicBezTo>
                  <a:cubicBezTo>
                    <a:pt x="107" y="112"/>
                    <a:pt x="110" y="112"/>
                    <a:pt x="113" y="112"/>
                  </a:cubicBezTo>
                  <a:cubicBezTo>
                    <a:pt x="113" y="112"/>
                    <a:pt x="113" y="112"/>
                    <a:pt x="113" y="112"/>
                  </a:cubicBezTo>
                  <a:moveTo>
                    <a:pt x="12" y="0"/>
                  </a:moveTo>
                  <a:cubicBezTo>
                    <a:pt x="8" y="1"/>
                    <a:pt x="4" y="2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" y="2"/>
                    <a:pt x="8" y="1"/>
                    <a:pt x="12" y="1"/>
                  </a:cubicBezTo>
                  <a:cubicBezTo>
                    <a:pt x="12" y="1"/>
                    <a:pt x="12" y="1"/>
                    <a:pt x="12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" name="Freeform 916"/>
            <p:cNvSpPr>
              <a:spLocks/>
            </p:cNvSpPr>
            <p:nvPr/>
          </p:nvSpPr>
          <p:spPr bwMode="auto">
            <a:xfrm>
              <a:off x="-79375" y="6322217"/>
              <a:ext cx="11113" cy="63500"/>
            </a:xfrm>
            <a:custGeom>
              <a:avLst/>
              <a:gdLst>
                <a:gd name="T0" fmla="*/ 5 w 5"/>
                <a:gd name="T1" fmla="*/ 0 h 25"/>
                <a:gd name="T2" fmla="*/ 5 w 5"/>
                <a:gd name="T3" fmla="*/ 25 h 25"/>
                <a:gd name="T4" fmla="*/ 5 w 5"/>
                <a:gd name="T5" fmla="*/ 24 h 25"/>
                <a:gd name="T6" fmla="*/ 5 w 5"/>
                <a:gd name="T7" fmla="*/ 1 h 25"/>
                <a:gd name="T8" fmla="*/ 5 w 5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5">
                  <a:moveTo>
                    <a:pt x="5" y="0"/>
                  </a:moveTo>
                  <a:cubicBezTo>
                    <a:pt x="0" y="7"/>
                    <a:pt x="1" y="17"/>
                    <a:pt x="5" y="25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1" y="16"/>
                    <a:pt x="1" y="8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D7D7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" name="Freeform 917"/>
            <p:cNvSpPr>
              <a:spLocks noEditPoints="1"/>
            </p:cNvSpPr>
            <p:nvPr/>
          </p:nvSpPr>
          <p:spPr bwMode="auto">
            <a:xfrm>
              <a:off x="-68262" y="6282530"/>
              <a:ext cx="60325" cy="138113"/>
            </a:xfrm>
            <a:custGeom>
              <a:avLst/>
              <a:gdLst>
                <a:gd name="T0" fmla="*/ 0 w 24"/>
                <a:gd name="T1" fmla="*/ 40 h 55"/>
                <a:gd name="T2" fmla="*/ 0 w 24"/>
                <a:gd name="T3" fmla="*/ 41 h 55"/>
                <a:gd name="T4" fmla="*/ 8 w 24"/>
                <a:gd name="T5" fmla="*/ 50 h 55"/>
                <a:gd name="T6" fmla="*/ 23 w 24"/>
                <a:gd name="T7" fmla="*/ 55 h 55"/>
                <a:gd name="T8" fmla="*/ 24 w 24"/>
                <a:gd name="T9" fmla="*/ 55 h 55"/>
                <a:gd name="T10" fmla="*/ 24 w 24"/>
                <a:gd name="T11" fmla="*/ 55 h 55"/>
                <a:gd name="T12" fmla="*/ 8 w 24"/>
                <a:gd name="T13" fmla="*/ 50 h 55"/>
                <a:gd name="T14" fmla="*/ 0 w 24"/>
                <a:gd name="T15" fmla="*/ 40 h 55"/>
                <a:gd name="T16" fmla="*/ 12 w 24"/>
                <a:gd name="T17" fmla="*/ 0 h 55"/>
                <a:gd name="T18" fmla="*/ 1 w 24"/>
                <a:gd name="T19" fmla="*/ 15 h 55"/>
                <a:gd name="T20" fmla="*/ 0 w 24"/>
                <a:gd name="T21" fmla="*/ 16 h 55"/>
                <a:gd name="T22" fmla="*/ 0 w 24"/>
                <a:gd name="T23" fmla="*/ 17 h 55"/>
                <a:gd name="T24" fmla="*/ 1 w 24"/>
                <a:gd name="T25" fmla="*/ 15 h 55"/>
                <a:gd name="T26" fmla="*/ 12 w 24"/>
                <a:gd name="T27" fmla="*/ 1 h 55"/>
                <a:gd name="T28" fmla="*/ 12 w 24"/>
                <a:gd name="T2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" h="55">
                  <a:moveTo>
                    <a:pt x="0" y="40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2" y="44"/>
                    <a:pt x="4" y="47"/>
                    <a:pt x="8" y="50"/>
                  </a:cubicBezTo>
                  <a:cubicBezTo>
                    <a:pt x="13" y="54"/>
                    <a:pt x="18" y="55"/>
                    <a:pt x="23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19" y="55"/>
                    <a:pt x="13" y="54"/>
                    <a:pt x="8" y="50"/>
                  </a:cubicBezTo>
                  <a:cubicBezTo>
                    <a:pt x="5" y="47"/>
                    <a:pt x="2" y="44"/>
                    <a:pt x="0" y="40"/>
                  </a:cubicBezTo>
                  <a:moveTo>
                    <a:pt x="12" y="0"/>
                  </a:moveTo>
                  <a:cubicBezTo>
                    <a:pt x="8" y="5"/>
                    <a:pt x="4" y="10"/>
                    <a:pt x="1" y="15"/>
                  </a:cubicBezTo>
                  <a:cubicBezTo>
                    <a:pt x="0" y="15"/>
                    <a:pt x="0" y="15"/>
                    <a:pt x="0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6"/>
                    <a:pt x="1" y="15"/>
                    <a:pt x="1" y="15"/>
                  </a:cubicBezTo>
                  <a:cubicBezTo>
                    <a:pt x="5" y="10"/>
                    <a:pt x="8" y="5"/>
                    <a:pt x="12" y="1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" name="Freeform 918"/>
            <p:cNvSpPr>
              <a:spLocks/>
            </p:cNvSpPr>
            <p:nvPr/>
          </p:nvSpPr>
          <p:spPr bwMode="auto">
            <a:xfrm>
              <a:off x="1477963" y="4547392"/>
              <a:ext cx="11113" cy="9525"/>
            </a:xfrm>
            <a:custGeom>
              <a:avLst/>
              <a:gdLst>
                <a:gd name="T0" fmla="*/ 7 w 7"/>
                <a:gd name="T1" fmla="*/ 0 h 6"/>
                <a:gd name="T2" fmla="*/ 5 w 7"/>
                <a:gd name="T3" fmla="*/ 0 h 6"/>
                <a:gd name="T4" fmla="*/ 0 w 7"/>
                <a:gd name="T5" fmla="*/ 4 h 6"/>
                <a:gd name="T6" fmla="*/ 0 w 7"/>
                <a:gd name="T7" fmla="*/ 6 h 6"/>
                <a:gd name="T8" fmla="*/ 7 w 7"/>
                <a:gd name="T9" fmla="*/ 0 h 6"/>
                <a:gd name="T10" fmla="*/ 7 w 7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6">
                  <a:moveTo>
                    <a:pt x="7" y="0"/>
                  </a:moveTo>
                  <a:lnTo>
                    <a:pt x="5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" name="Freeform 919"/>
            <p:cNvSpPr>
              <a:spLocks/>
            </p:cNvSpPr>
            <p:nvPr/>
          </p:nvSpPr>
          <p:spPr bwMode="auto">
            <a:xfrm>
              <a:off x="1477963" y="4547392"/>
              <a:ext cx="11113" cy="9525"/>
            </a:xfrm>
            <a:custGeom>
              <a:avLst/>
              <a:gdLst>
                <a:gd name="T0" fmla="*/ 7 w 7"/>
                <a:gd name="T1" fmla="*/ 0 h 6"/>
                <a:gd name="T2" fmla="*/ 5 w 7"/>
                <a:gd name="T3" fmla="*/ 0 h 6"/>
                <a:gd name="T4" fmla="*/ 0 w 7"/>
                <a:gd name="T5" fmla="*/ 4 h 6"/>
                <a:gd name="T6" fmla="*/ 0 w 7"/>
                <a:gd name="T7" fmla="*/ 6 h 6"/>
                <a:gd name="T8" fmla="*/ 7 w 7"/>
                <a:gd name="T9" fmla="*/ 0 h 6"/>
                <a:gd name="T10" fmla="*/ 7 w 7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6">
                  <a:moveTo>
                    <a:pt x="7" y="0"/>
                  </a:moveTo>
                  <a:lnTo>
                    <a:pt x="5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7" y="0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4" name="Freeform 920"/>
            <p:cNvSpPr>
              <a:spLocks/>
            </p:cNvSpPr>
            <p:nvPr/>
          </p:nvSpPr>
          <p:spPr bwMode="auto">
            <a:xfrm>
              <a:off x="1449388" y="4553742"/>
              <a:ext cx="28575" cy="30163"/>
            </a:xfrm>
            <a:custGeom>
              <a:avLst/>
              <a:gdLst>
                <a:gd name="T0" fmla="*/ 18 w 18"/>
                <a:gd name="T1" fmla="*/ 0 h 19"/>
                <a:gd name="T2" fmla="*/ 0 w 18"/>
                <a:gd name="T3" fmla="*/ 18 h 19"/>
                <a:gd name="T4" fmla="*/ 0 w 18"/>
                <a:gd name="T5" fmla="*/ 19 h 19"/>
                <a:gd name="T6" fmla="*/ 18 w 18"/>
                <a:gd name="T7" fmla="*/ 2 h 19"/>
                <a:gd name="T8" fmla="*/ 18 w 18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8" y="0"/>
                  </a:moveTo>
                  <a:lnTo>
                    <a:pt x="0" y="18"/>
                  </a:lnTo>
                  <a:lnTo>
                    <a:pt x="0" y="19"/>
                  </a:lnTo>
                  <a:lnTo>
                    <a:pt x="18" y="2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BFBB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5" name="Freeform 921"/>
            <p:cNvSpPr>
              <a:spLocks/>
            </p:cNvSpPr>
            <p:nvPr/>
          </p:nvSpPr>
          <p:spPr bwMode="auto">
            <a:xfrm>
              <a:off x="1449388" y="4553742"/>
              <a:ext cx="28575" cy="30163"/>
            </a:xfrm>
            <a:custGeom>
              <a:avLst/>
              <a:gdLst>
                <a:gd name="T0" fmla="*/ 18 w 18"/>
                <a:gd name="T1" fmla="*/ 0 h 19"/>
                <a:gd name="T2" fmla="*/ 0 w 18"/>
                <a:gd name="T3" fmla="*/ 18 h 19"/>
                <a:gd name="T4" fmla="*/ 0 w 18"/>
                <a:gd name="T5" fmla="*/ 19 h 19"/>
                <a:gd name="T6" fmla="*/ 18 w 18"/>
                <a:gd name="T7" fmla="*/ 2 h 19"/>
                <a:gd name="T8" fmla="*/ 18 w 18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8" y="0"/>
                  </a:moveTo>
                  <a:lnTo>
                    <a:pt x="0" y="18"/>
                  </a:lnTo>
                  <a:lnTo>
                    <a:pt x="0" y="19"/>
                  </a:lnTo>
                  <a:lnTo>
                    <a:pt x="18" y="2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6" name="Freeform 922"/>
            <p:cNvSpPr>
              <a:spLocks noEditPoints="1"/>
            </p:cNvSpPr>
            <p:nvPr/>
          </p:nvSpPr>
          <p:spPr bwMode="auto">
            <a:xfrm>
              <a:off x="166688" y="6561930"/>
              <a:ext cx="1597025" cy="1631950"/>
            </a:xfrm>
            <a:custGeom>
              <a:avLst/>
              <a:gdLst>
                <a:gd name="T0" fmla="*/ 626 w 640"/>
                <a:gd name="T1" fmla="*/ 639 h 654"/>
                <a:gd name="T2" fmla="*/ 639 w 640"/>
                <a:gd name="T3" fmla="*/ 654 h 654"/>
                <a:gd name="T4" fmla="*/ 627 w 640"/>
                <a:gd name="T5" fmla="*/ 639 h 654"/>
                <a:gd name="T6" fmla="*/ 526 w 640"/>
                <a:gd name="T7" fmla="*/ 571 h 654"/>
                <a:gd name="T8" fmla="*/ 542 w 640"/>
                <a:gd name="T9" fmla="*/ 617 h 654"/>
                <a:gd name="T10" fmla="*/ 543 w 640"/>
                <a:gd name="T11" fmla="*/ 617 h 654"/>
                <a:gd name="T12" fmla="*/ 527 w 640"/>
                <a:gd name="T13" fmla="*/ 571 h 654"/>
                <a:gd name="T14" fmla="*/ 532 w 640"/>
                <a:gd name="T15" fmla="*/ 567 h 654"/>
                <a:gd name="T16" fmla="*/ 424 w 640"/>
                <a:gd name="T17" fmla="*/ 459 h 654"/>
                <a:gd name="T18" fmla="*/ 440 w 640"/>
                <a:gd name="T19" fmla="*/ 506 h 654"/>
                <a:gd name="T20" fmla="*/ 441 w 640"/>
                <a:gd name="T21" fmla="*/ 506 h 654"/>
                <a:gd name="T22" fmla="*/ 425 w 640"/>
                <a:gd name="T23" fmla="*/ 459 h 654"/>
                <a:gd name="T24" fmla="*/ 431 w 640"/>
                <a:gd name="T25" fmla="*/ 455 h 654"/>
                <a:gd name="T26" fmla="*/ 318 w 640"/>
                <a:gd name="T27" fmla="*/ 348 h 654"/>
                <a:gd name="T28" fmla="*/ 337 w 640"/>
                <a:gd name="T29" fmla="*/ 394 h 654"/>
                <a:gd name="T30" fmla="*/ 337 w 640"/>
                <a:gd name="T31" fmla="*/ 394 h 654"/>
                <a:gd name="T32" fmla="*/ 319 w 640"/>
                <a:gd name="T33" fmla="*/ 348 h 654"/>
                <a:gd name="T34" fmla="*/ 328 w 640"/>
                <a:gd name="T35" fmla="*/ 341 h 654"/>
                <a:gd name="T36" fmla="*/ 216 w 640"/>
                <a:gd name="T37" fmla="*/ 238 h 654"/>
                <a:gd name="T38" fmla="*/ 236 w 640"/>
                <a:gd name="T39" fmla="*/ 282 h 654"/>
                <a:gd name="T40" fmla="*/ 237 w 640"/>
                <a:gd name="T41" fmla="*/ 282 h 654"/>
                <a:gd name="T42" fmla="*/ 217 w 640"/>
                <a:gd name="T43" fmla="*/ 238 h 654"/>
                <a:gd name="T44" fmla="*/ 226 w 640"/>
                <a:gd name="T45" fmla="*/ 229 h 654"/>
                <a:gd name="T46" fmla="*/ 112 w 640"/>
                <a:gd name="T47" fmla="*/ 126 h 654"/>
                <a:gd name="T48" fmla="*/ 133 w 640"/>
                <a:gd name="T49" fmla="*/ 169 h 654"/>
                <a:gd name="T50" fmla="*/ 134 w 640"/>
                <a:gd name="T51" fmla="*/ 169 h 654"/>
                <a:gd name="T52" fmla="*/ 113 w 640"/>
                <a:gd name="T53" fmla="*/ 126 h 654"/>
                <a:gd name="T54" fmla="*/ 123 w 640"/>
                <a:gd name="T55" fmla="*/ 115 h 654"/>
                <a:gd name="T56" fmla="*/ 8 w 640"/>
                <a:gd name="T57" fmla="*/ 15 h 654"/>
                <a:gd name="T58" fmla="*/ 31 w 640"/>
                <a:gd name="T59" fmla="*/ 55 h 654"/>
                <a:gd name="T60" fmla="*/ 31 w 640"/>
                <a:gd name="T61" fmla="*/ 55 h 654"/>
                <a:gd name="T62" fmla="*/ 8 w 640"/>
                <a:gd name="T63" fmla="*/ 15 h 654"/>
                <a:gd name="T64" fmla="*/ 19 w 640"/>
                <a:gd name="T65" fmla="*/ 0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40" h="654">
                  <a:moveTo>
                    <a:pt x="627" y="639"/>
                  </a:moveTo>
                  <a:cubicBezTo>
                    <a:pt x="626" y="639"/>
                    <a:pt x="626" y="639"/>
                    <a:pt x="626" y="639"/>
                  </a:cubicBezTo>
                  <a:cubicBezTo>
                    <a:pt x="639" y="653"/>
                    <a:pt x="639" y="653"/>
                    <a:pt x="639" y="653"/>
                  </a:cubicBezTo>
                  <a:cubicBezTo>
                    <a:pt x="639" y="654"/>
                    <a:pt x="639" y="654"/>
                    <a:pt x="639" y="654"/>
                  </a:cubicBezTo>
                  <a:cubicBezTo>
                    <a:pt x="640" y="653"/>
                    <a:pt x="640" y="653"/>
                    <a:pt x="640" y="653"/>
                  </a:cubicBezTo>
                  <a:cubicBezTo>
                    <a:pt x="627" y="639"/>
                    <a:pt x="627" y="639"/>
                    <a:pt x="627" y="639"/>
                  </a:cubicBezTo>
                  <a:moveTo>
                    <a:pt x="532" y="567"/>
                  </a:moveTo>
                  <a:cubicBezTo>
                    <a:pt x="530" y="568"/>
                    <a:pt x="528" y="569"/>
                    <a:pt x="526" y="571"/>
                  </a:cubicBezTo>
                  <a:cubicBezTo>
                    <a:pt x="515" y="577"/>
                    <a:pt x="512" y="592"/>
                    <a:pt x="520" y="604"/>
                  </a:cubicBezTo>
                  <a:cubicBezTo>
                    <a:pt x="525" y="612"/>
                    <a:pt x="534" y="617"/>
                    <a:pt x="542" y="617"/>
                  </a:cubicBezTo>
                  <a:cubicBezTo>
                    <a:pt x="542" y="617"/>
                    <a:pt x="543" y="617"/>
                    <a:pt x="543" y="617"/>
                  </a:cubicBezTo>
                  <a:cubicBezTo>
                    <a:pt x="543" y="617"/>
                    <a:pt x="543" y="617"/>
                    <a:pt x="543" y="617"/>
                  </a:cubicBezTo>
                  <a:cubicBezTo>
                    <a:pt x="534" y="617"/>
                    <a:pt x="525" y="612"/>
                    <a:pt x="520" y="604"/>
                  </a:cubicBezTo>
                  <a:cubicBezTo>
                    <a:pt x="513" y="592"/>
                    <a:pt x="516" y="577"/>
                    <a:pt x="527" y="571"/>
                  </a:cubicBezTo>
                  <a:cubicBezTo>
                    <a:pt x="529" y="570"/>
                    <a:pt x="531" y="569"/>
                    <a:pt x="532" y="567"/>
                  </a:cubicBezTo>
                  <a:cubicBezTo>
                    <a:pt x="532" y="567"/>
                    <a:pt x="532" y="567"/>
                    <a:pt x="532" y="567"/>
                  </a:cubicBezTo>
                  <a:moveTo>
                    <a:pt x="431" y="455"/>
                  </a:moveTo>
                  <a:cubicBezTo>
                    <a:pt x="429" y="457"/>
                    <a:pt x="427" y="458"/>
                    <a:pt x="424" y="459"/>
                  </a:cubicBezTo>
                  <a:cubicBezTo>
                    <a:pt x="413" y="466"/>
                    <a:pt x="410" y="481"/>
                    <a:pt x="417" y="493"/>
                  </a:cubicBezTo>
                  <a:cubicBezTo>
                    <a:pt x="423" y="501"/>
                    <a:pt x="432" y="506"/>
                    <a:pt x="440" y="506"/>
                  </a:cubicBezTo>
                  <a:cubicBezTo>
                    <a:pt x="440" y="506"/>
                    <a:pt x="440" y="506"/>
                    <a:pt x="441" y="506"/>
                  </a:cubicBezTo>
                  <a:cubicBezTo>
                    <a:pt x="441" y="506"/>
                    <a:pt x="441" y="506"/>
                    <a:pt x="441" y="506"/>
                  </a:cubicBezTo>
                  <a:cubicBezTo>
                    <a:pt x="432" y="506"/>
                    <a:pt x="423" y="501"/>
                    <a:pt x="418" y="493"/>
                  </a:cubicBezTo>
                  <a:cubicBezTo>
                    <a:pt x="411" y="481"/>
                    <a:pt x="414" y="466"/>
                    <a:pt x="425" y="459"/>
                  </a:cubicBezTo>
                  <a:cubicBezTo>
                    <a:pt x="427" y="458"/>
                    <a:pt x="429" y="457"/>
                    <a:pt x="431" y="456"/>
                  </a:cubicBezTo>
                  <a:cubicBezTo>
                    <a:pt x="431" y="455"/>
                    <a:pt x="431" y="455"/>
                    <a:pt x="431" y="455"/>
                  </a:cubicBezTo>
                  <a:moveTo>
                    <a:pt x="328" y="341"/>
                  </a:moveTo>
                  <a:cubicBezTo>
                    <a:pt x="325" y="344"/>
                    <a:pt x="321" y="346"/>
                    <a:pt x="318" y="348"/>
                  </a:cubicBezTo>
                  <a:cubicBezTo>
                    <a:pt x="308" y="356"/>
                    <a:pt x="307" y="371"/>
                    <a:pt x="315" y="383"/>
                  </a:cubicBezTo>
                  <a:cubicBezTo>
                    <a:pt x="321" y="390"/>
                    <a:pt x="329" y="394"/>
                    <a:pt x="337" y="394"/>
                  </a:cubicBezTo>
                  <a:cubicBezTo>
                    <a:pt x="337" y="394"/>
                    <a:pt x="337" y="394"/>
                    <a:pt x="337" y="394"/>
                  </a:cubicBezTo>
                  <a:cubicBezTo>
                    <a:pt x="337" y="394"/>
                    <a:pt x="337" y="394"/>
                    <a:pt x="337" y="394"/>
                  </a:cubicBezTo>
                  <a:cubicBezTo>
                    <a:pt x="329" y="394"/>
                    <a:pt x="321" y="390"/>
                    <a:pt x="316" y="383"/>
                  </a:cubicBezTo>
                  <a:cubicBezTo>
                    <a:pt x="307" y="371"/>
                    <a:pt x="309" y="356"/>
                    <a:pt x="319" y="348"/>
                  </a:cubicBezTo>
                  <a:cubicBezTo>
                    <a:pt x="322" y="346"/>
                    <a:pt x="325" y="344"/>
                    <a:pt x="328" y="341"/>
                  </a:cubicBezTo>
                  <a:cubicBezTo>
                    <a:pt x="328" y="341"/>
                    <a:pt x="328" y="341"/>
                    <a:pt x="328" y="341"/>
                  </a:cubicBezTo>
                  <a:moveTo>
                    <a:pt x="226" y="229"/>
                  </a:moveTo>
                  <a:cubicBezTo>
                    <a:pt x="223" y="232"/>
                    <a:pt x="220" y="235"/>
                    <a:pt x="216" y="238"/>
                  </a:cubicBezTo>
                  <a:cubicBezTo>
                    <a:pt x="207" y="247"/>
                    <a:pt x="207" y="263"/>
                    <a:pt x="216" y="273"/>
                  </a:cubicBezTo>
                  <a:cubicBezTo>
                    <a:pt x="222" y="279"/>
                    <a:pt x="229" y="282"/>
                    <a:pt x="236" y="282"/>
                  </a:cubicBezTo>
                  <a:cubicBezTo>
                    <a:pt x="236" y="282"/>
                    <a:pt x="236" y="282"/>
                    <a:pt x="236" y="282"/>
                  </a:cubicBezTo>
                  <a:cubicBezTo>
                    <a:pt x="236" y="282"/>
                    <a:pt x="237" y="282"/>
                    <a:pt x="237" y="282"/>
                  </a:cubicBezTo>
                  <a:cubicBezTo>
                    <a:pt x="230" y="282"/>
                    <a:pt x="223" y="279"/>
                    <a:pt x="217" y="273"/>
                  </a:cubicBezTo>
                  <a:cubicBezTo>
                    <a:pt x="207" y="263"/>
                    <a:pt x="207" y="247"/>
                    <a:pt x="217" y="238"/>
                  </a:cubicBezTo>
                  <a:cubicBezTo>
                    <a:pt x="220" y="235"/>
                    <a:pt x="223" y="232"/>
                    <a:pt x="227" y="229"/>
                  </a:cubicBezTo>
                  <a:cubicBezTo>
                    <a:pt x="226" y="229"/>
                    <a:pt x="226" y="229"/>
                    <a:pt x="226" y="229"/>
                  </a:cubicBezTo>
                  <a:moveTo>
                    <a:pt x="123" y="115"/>
                  </a:moveTo>
                  <a:cubicBezTo>
                    <a:pt x="119" y="119"/>
                    <a:pt x="116" y="122"/>
                    <a:pt x="112" y="126"/>
                  </a:cubicBezTo>
                  <a:cubicBezTo>
                    <a:pt x="103" y="136"/>
                    <a:pt x="105" y="152"/>
                    <a:pt x="115" y="161"/>
                  </a:cubicBezTo>
                  <a:cubicBezTo>
                    <a:pt x="121" y="166"/>
                    <a:pt x="127" y="169"/>
                    <a:pt x="133" y="169"/>
                  </a:cubicBezTo>
                  <a:cubicBezTo>
                    <a:pt x="133" y="169"/>
                    <a:pt x="134" y="169"/>
                    <a:pt x="134" y="169"/>
                  </a:cubicBezTo>
                  <a:cubicBezTo>
                    <a:pt x="134" y="169"/>
                    <a:pt x="134" y="169"/>
                    <a:pt x="134" y="169"/>
                  </a:cubicBezTo>
                  <a:cubicBezTo>
                    <a:pt x="128" y="169"/>
                    <a:pt x="121" y="166"/>
                    <a:pt x="116" y="161"/>
                  </a:cubicBezTo>
                  <a:cubicBezTo>
                    <a:pt x="105" y="152"/>
                    <a:pt x="104" y="136"/>
                    <a:pt x="113" y="126"/>
                  </a:cubicBezTo>
                  <a:cubicBezTo>
                    <a:pt x="116" y="123"/>
                    <a:pt x="120" y="119"/>
                    <a:pt x="123" y="115"/>
                  </a:cubicBezTo>
                  <a:cubicBezTo>
                    <a:pt x="123" y="115"/>
                    <a:pt x="123" y="115"/>
                    <a:pt x="123" y="115"/>
                  </a:cubicBezTo>
                  <a:moveTo>
                    <a:pt x="19" y="0"/>
                  </a:moveTo>
                  <a:cubicBezTo>
                    <a:pt x="15" y="5"/>
                    <a:pt x="11" y="10"/>
                    <a:pt x="8" y="15"/>
                  </a:cubicBezTo>
                  <a:cubicBezTo>
                    <a:pt x="0" y="25"/>
                    <a:pt x="3" y="41"/>
                    <a:pt x="15" y="50"/>
                  </a:cubicBezTo>
                  <a:cubicBezTo>
                    <a:pt x="20" y="53"/>
                    <a:pt x="25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26" y="55"/>
                    <a:pt x="20" y="53"/>
                    <a:pt x="15" y="50"/>
                  </a:cubicBezTo>
                  <a:cubicBezTo>
                    <a:pt x="4" y="41"/>
                    <a:pt x="1" y="25"/>
                    <a:pt x="8" y="15"/>
                  </a:cubicBezTo>
                  <a:cubicBezTo>
                    <a:pt x="12" y="10"/>
                    <a:pt x="16" y="5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7" name="Freeform 923"/>
            <p:cNvSpPr>
              <a:spLocks/>
            </p:cNvSpPr>
            <p:nvPr/>
          </p:nvSpPr>
          <p:spPr bwMode="auto">
            <a:xfrm>
              <a:off x="144463" y="6120605"/>
              <a:ext cx="26988" cy="9525"/>
            </a:xfrm>
            <a:custGeom>
              <a:avLst/>
              <a:gdLst>
                <a:gd name="T0" fmla="*/ 11 w 11"/>
                <a:gd name="T1" fmla="*/ 0 h 4"/>
                <a:gd name="T2" fmla="*/ 0 w 11"/>
                <a:gd name="T3" fmla="*/ 3 h 4"/>
                <a:gd name="T4" fmla="*/ 0 w 11"/>
                <a:gd name="T5" fmla="*/ 4 h 4"/>
                <a:gd name="T6" fmla="*/ 1 w 11"/>
                <a:gd name="T7" fmla="*/ 3 h 4"/>
                <a:gd name="T8" fmla="*/ 11 w 11"/>
                <a:gd name="T9" fmla="*/ 0 h 4"/>
                <a:gd name="T10" fmla="*/ 11 w 11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4">
                  <a:moveTo>
                    <a:pt x="11" y="0"/>
                  </a:moveTo>
                  <a:cubicBezTo>
                    <a:pt x="7" y="0"/>
                    <a:pt x="4" y="1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4" y="1"/>
                    <a:pt x="7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8" name="Freeform 924"/>
            <p:cNvSpPr>
              <a:spLocks/>
            </p:cNvSpPr>
            <p:nvPr/>
          </p:nvSpPr>
          <p:spPr bwMode="auto">
            <a:xfrm>
              <a:off x="403225" y="6398417"/>
              <a:ext cx="20638" cy="6350"/>
            </a:xfrm>
            <a:custGeom>
              <a:avLst/>
              <a:gdLst>
                <a:gd name="T0" fmla="*/ 8 w 8"/>
                <a:gd name="T1" fmla="*/ 0 h 3"/>
                <a:gd name="T2" fmla="*/ 0 w 8"/>
                <a:gd name="T3" fmla="*/ 2 h 3"/>
                <a:gd name="T4" fmla="*/ 0 w 8"/>
                <a:gd name="T5" fmla="*/ 3 h 3"/>
                <a:gd name="T6" fmla="*/ 8 w 8"/>
                <a:gd name="T7" fmla="*/ 0 h 3"/>
                <a:gd name="T8" fmla="*/ 8 w 8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cubicBezTo>
                    <a:pt x="5" y="1"/>
                    <a:pt x="3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2" y="2"/>
                    <a:pt x="5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9" name="Freeform 925"/>
            <p:cNvSpPr>
              <a:spLocks/>
            </p:cNvSpPr>
            <p:nvPr/>
          </p:nvSpPr>
          <p:spPr bwMode="auto">
            <a:xfrm>
              <a:off x="652463" y="6682580"/>
              <a:ext cx="28575" cy="9525"/>
            </a:xfrm>
            <a:custGeom>
              <a:avLst/>
              <a:gdLst>
                <a:gd name="T0" fmla="*/ 11 w 11"/>
                <a:gd name="T1" fmla="*/ 0 h 4"/>
                <a:gd name="T2" fmla="*/ 0 w 11"/>
                <a:gd name="T3" fmla="*/ 3 h 4"/>
                <a:gd name="T4" fmla="*/ 0 w 11"/>
                <a:gd name="T5" fmla="*/ 4 h 4"/>
                <a:gd name="T6" fmla="*/ 11 w 11"/>
                <a:gd name="T7" fmla="*/ 0 h 4"/>
                <a:gd name="T8" fmla="*/ 11 w 1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4">
                  <a:moveTo>
                    <a:pt x="11" y="0"/>
                  </a:moveTo>
                  <a:cubicBezTo>
                    <a:pt x="7" y="0"/>
                    <a:pt x="3" y="1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2"/>
                    <a:pt x="7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0" name="Freeform 926"/>
            <p:cNvSpPr>
              <a:spLocks noEditPoints="1"/>
            </p:cNvSpPr>
            <p:nvPr/>
          </p:nvSpPr>
          <p:spPr bwMode="auto">
            <a:xfrm>
              <a:off x="903288" y="6966742"/>
              <a:ext cx="787400" cy="839788"/>
            </a:xfrm>
            <a:custGeom>
              <a:avLst/>
              <a:gdLst>
                <a:gd name="T0" fmla="*/ 316 w 316"/>
                <a:gd name="T1" fmla="*/ 335 h 337"/>
                <a:gd name="T2" fmla="*/ 311 w 316"/>
                <a:gd name="T3" fmla="*/ 337 h 337"/>
                <a:gd name="T4" fmla="*/ 311 w 316"/>
                <a:gd name="T5" fmla="*/ 337 h 337"/>
                <a:gd name="T6" fmla="*/ 316 w 316"/>
                <a:gd name="T7" fmla="*/ 335 h 337"/>
                <a:gd name="T8" fmla="*/ 316 w 316"/>
                <a:gd name="T9" fmla="*/ 335 h 337"/>
                <a:gd name="T10" fmla="*/ 216 w 316"/>
                <a:gd name="T11" fmla="*/ 224 h 337"/>
                <a:gd name="T12" fmla="*/ 206 w 316"/>
                <a:gd name="T13" fmla="*/ 227 h 337"/>
                <a:gd name="T14" fmla="*/ 205 w 316"/>
                <a:gd name="T15" fmla="*/ 228 h 337"/>
                <a:gd name="T16" fmla="*/ 216 w 316"/>
                <a:gd name="T17" fmla="*/ 224 h 337"/>
                <a:gd name="T18" fmla="*/ 216 w 316"/>
                <a:gd name="T19" fmla="*/ 224 h 337"/>
                <a:gd name="T20" fmla="*/ 114 w 316"/>
                <a:gd name="T21" fmla="*/ 111 h 337"/>
                <a:gd name="T22" fmla="*/ 106 w 316"/>
                <a:gd name="T23" fmla="*/ 113 h 337"/>
                <a:gd name="T24" fmla="*/ 106 w 316"/>
                <a:gd name="T25" fmla="*/ 113 h 337"/>
                <a:gd name="T26" fmla="*/ 114 w 316"/>
                <a:gd name="T27" fmla="*/ 111 h 337"/>
                <a:gd name="T28" fmla="*/ 114 w 316"/>
                <a:gd name="T29" fmla="*/ 111 h 337"/>
                <a:gd name="T30" fmla="*/ 13 w 316"/>
                <a:gd name="T31" fmla="*/ 0 h 337"/>
                <a:gd name="T32" fmla="*/ 1 w 316"/>
                <a:gd name="T33" fmla="*/ 4 h 337"/>
                <a:gd name="T34" fmla="*/ 1 w 316"/>
                <a:gd name="T35" fmla="*/ 5 h 337"/>
                <a:gd name="T36" fmla="*/ 0 w 316"/>
                <a:gd name="T37" fmla="*/ 6 h 337"/>
                <a:gd name="T38" fmla="*/ 1 w 316"/>
                <a:gd name="T39" fmla="*/ 4 h 337"/>
                <a:gd name="T40" fmla="*/ 13 w 316"/>
                <a:gd name="T41" fmla="*/ 0 h 337"/>
                <a:gd name="T42" fmla="*/ 13 w 316"/>
                <a:gd name="T43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16" h="337">
                  <a:moveTo>
                    <a:pt x="316" y="335"/>
                  </a:moveTo>
                  <a:cubicBezTo>
                    <a:pt x="315" y="335"/>
                    <a:pt x="313" y="336"/>
                    <a:pt x="311" y="337"/>
                  </a:cubicBezTo>
                  <a:cubicBezTo>
                    <a:pt x="311" y="337"/>
                    <a:pt x="311" y="337"/>
                    <a:pt x="311" y="337"/>
                  </a:cubicBezTo>
                  <a:cubicBezTo>
                    <a:pt x="312" y="336"/>
                    <a:pt x="314" y="336"/>
                    <a:pt x="316" y="335"/>
                  </a:cubicBezTo>
                  <a:cubicBezTo>
                    <a:pt x="316" y="335"/>
                    <a:pt x="316" y="335"/>
                    <a:pt x="316" y="335"/>
                  </a:cubicBezTo>
                  <a:moveTo>
                    <a:pt x="216" y="224"/>
                  </a:moveTo>
                  <a:cubicBezTo>
                    <a:pt x="212" y="224"/>
                    <a:pt x="209" y="225"/>
                    <a:pt x="206" y="227"/>
                  </a:cubicBezTo>
                  <a:cubicBezTo>
                    <a:pt x="206" y="228"/>
                    <a:pt x="206" y="228"/>
                    <a:pt x="205" y="228"/>
                  </a:cubicBezTo>
                  <a:cubicBezTo>
                    <a:pt x="209" y="226"/>
                    <a:pt x="212" y="224"/>
                    <a:pt x="216" y="224"/>
                  </a:cubicBezTo>
                  <a:cubicBezTo>
                    <a:pt x="216" y="224"/>
                    <a:pt x="216" y="224"/>
                    <a:pt x="216" y="224"/>
                  </a:cubicBezTo>
                  <a:moveTo>
                    <a:pt x="114" y="111"/>
                  </a:moveTo>
                  <a:cubicBezTo>
                    <a:pt x="111" y="111"/>
                    <a:pt x="108" y="111"/>
                    <a:pt x="106" y="113"/>
                  </a:cubicBezTo>
                  <a:cubicBezTo>
                    <a:pt x="106" y="113"/>
                    <a:pt x="106" y="113"/>
                    <a:pt x="106" y="113"/>
                  </a:cubicBezTo>
                  <a:cubicBezTo>
                    <a:pt x="108" y="112"/>
                    <a:pt x="111" y="111"/>
                    <a:pt x="114" y="111"/>
                  </a:cubicBezTo>
                  <a:cubicBezTo>
                    <a:pt x="114" y="111"/>
                    <a:pt x="114" y="111"/>
                    <a:pt x="114" y="111"/>
                  </a:cubicBezTo>
                  <a:moveTo>
                    <a:pt x="13" y="0"/>
                  </a:moveTo>
                  <a:cubicBezTo>
                    <a:pt x="9" y="0"/>
                    <a:pt x="4" y="1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5" y="2"/>
                    <a:pt x="9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1" name="Freeform 927"/>
            <p:cNvSpPr>
              <a:spLocks/>
            </p:cNvSpPr>
            <p:nvPr/>
          </p:nvSpPr>
          <p:spPr bwMode="auto">
            <a:xfrm>
              <a:off x="-77787" y="6325392"/>
              <a:ext cx="9525" cy="57150"/>
            </a:xfrm>
            <a:custGeom>
              <a:avLst/>
              <a:gdLst>
                <a:gd name="T0" fmla="*/ 4 w 4"/>
                <a:gd name="T1" fmla="*/ 0 h 23"/>
                <a:gd name="T2" fmla="*/ 4 w 4"/>
                <a:gd name="T3" fmla="*/ 23 h 23"/>
                <a:gd name="T4" fmla="*/ 4 w 4"/>
                <a:gd name="T5" fmla="*/ 21 h 23"/>
                <a:gd name="T6" fmla="*/ 4 w 4"/>
                <a:gd name="T7" fmla="*/ 1 h 23"/>
                <a:gd name="T8" fmla="*/ 4 w 4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3">
                  <a:moveTo>
                    <a:pt x="4" y="0"/>
                  </a:moveTo>
                  <a:cubicBezTo>
                    <a:pt x="0" y="7"/>
                    <a:pt x="0" y="15"/>
                    <a:pt x="4" y="23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1" y="15"/>
                    <a:pt x="1" y="7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D7D7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2" name="Freeform 928"/>
            <p:cNvSpPr>
              <a:spLocks noEditPoints="1"/>
            </p:cNvSpPr>
            <p:nvPr/>
          </p:nvSpPr>
          <p:spPr bwMode="auto">
            <a:xfrm>
              <a:off x="-68262" y="6285705"/>
              <a:ext cx="63500" cy="134938"/>
            </a:xfrm>
            <a:custGeom>
              <a:avLst/>
              <a:gdLst>
                <a:gd name="T0" fmla="*/ 0 w 25"/>
                <a:gd name="T1" fmla="*/ 37 h 54"/>
                <a:gd name="T2" fmla="*/ 0 w 25"/>
                <a:gd name="T3" fmla="*/ 39 h 54"/>
                <a:gd name="T4" fmla="*/ 8 w 25"/>
                <a:gd name="T5" fmla="*/ 49 h 54"/>
                <a:gd name="T6" fmla="*/ 24 w 25"/>
                <a:gd name="T7" fmla="*/ 54 h 54"/>
                <a:gd name="T8" fmla="*/ 24 w 25"/>
                <a:gd name="T9" fmla="*/ 54 h 54"/>
                <a:gd name="T10" fmla="*/ 25 w 25"/>
                <a:gd name="T11" fmla="*/ 54 h 54"/>
                <a:gd name="T12" fmla="*/ 9 w 25"/>
                <a:gd name="T13" fmla="*/ 49 h 54"/>
                <a:gd name="T14" fmla="*/ 0 w 25"/>
                <a:gd name="T15" fmla="*/ 37 h 54"/>
                <a:gd name="T16" fmla="*/ 12 w 25"/>
                <a:gd name="T17" fmla="*/ 0 h 54"/>
                <a:gd name="T18" fmla="*/ 1 w 25"/>
                <a:gd name="T19" fmla="*/ 14 h 54"/>
                <a:gd name="T20" fmla="*/ 0 w 25"/>
                <a:gd name="T21" fmla="*/ 16 h 54"/>
                <a:gd name="T22" fmla="*/ 0 w 25"/>
                <a:gd name="T23" fmla="*/ 17 h 54"/>
                <a:gd name="T24" fmla="*/ 2 w 25"/>
                <a:gd name="T25" fmla="*/ 14 h 54"/>
                <a:gd name="T26" fmla="*/ 13 w 25"/>
                <a:gd name="T27" fmla="*/ 0 h 54"/>
                <a:gd name="T28" fmla="*/ 12 w 25"/>
                <a:gd name="T2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54">
                  <a:moveTo>
                    <a:pt x="0" y="37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2" y="43"/>
                    <a:pt x="5" y="46"/>
                    <a:pt x="8" y="49"/>
                  </a:cubicBezTo>
                  <a:cubicBezTo>
                    <a:pt x="13" y="53"/>
                    <a:pt x="19" y="54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19" y="54"/>
                    <a:pt x="14" y="53"/>
                    <a:pt x="9" y="49"/>
                  </a:cubicBezTo>
                  <a:cubicBezTo>
                    <a:pt x="5" y="46"/>
                    <a:pt x="2" y="42"/>
                    <a:pt x="0" y="37"/>
                  </a:cubicBezTo>
                  <a:moveTo>
                    <a:pt x="12" y="0"/>
                  </a:moveTo>
                  <a:cubicBezTo>
                    <a:pt x="8" y="4"/>
                    <a:pt x="5" y="9"/>
                    <a:pt x="1" y="14"/>
                  </a:cubicBezTo>
                  <a:cubicBezTo>
                    <a:pt x="1" y="14"/>
                    <a:pt x="0" y="15"/>
                    <a:pt x="0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6"/>
                    <a:pt x="1" y="15"/>
                    <a:pt x="2" y="14"/>
                  </a:cubicBezTo>
                  <a:cubicBezTo>
                    <a:pt x="5" y="9"/>
                    <a:pt x="9" y="4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3" name="Freeform 929"/>
            <p:cNvSpPr>
              <a:spLocks/>
            </p:cNvSpPr>
            <p:nvPr/>
          </p:nvSpPr>
          <p:spPr bwMode="auto">
            <a:xfrm>
              <a:off x="1477963" y="4547392"/>
              <a:ext cx="12700" cy="9525"/>
            </a:xfrm>
            <a:custGeom>
              <a:avLst/>
              <a:gdLst>
                <a:gd name="T0" fmla="*/ 7 w 8"/>
                <a:gd name="T1" fmla="*/ 0 h 6"/>
                <a:gd name="T2" fmla="*/ 7 w 8"/>
                <a:gd name="T3" fmla="*/ 0 h 6"/>
                <a:gd name="T4" fmla="*/ 0 w 8"/>
                <a:gd name="T5" fmla="*/ 6 h 6"/>
                <a:gd name="T6" fmla="*/ 0 w 8"/>
                <a:gd name="T7" fmla="*/ 6 h 6"/>
                <a:gd name="T8" fmla="*/ 8 w 8"/>
                <a:gd name="T9" fmla="*/ 0 h 6"/>
                <a:gd name="T10" fmla="*/ 7 w 8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7" y="0"/>
                  </a:moveTo>
                  <a:lnTo>
                    <a:pt x="7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8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4" name="Freeform 930"/>
            <p:cNvSpPr>
              <a:spLocks/>
            </p:cNvSpPr>
            <p:nvPr/>
          </p:nvSpPr>
          <p:spPr bwMode="auto">
            <a:xfrm>
              <a:off x="1477963" y="4547392"/>
              <a:ext cx="12700" cy="9525"/>
            </a:xfrm>
            <a:custGeom>
              <a:avLst/>
              <a:gdLst>
                <a:gd name="T0" fmla="*/ 7 w 8"/>
                <a:gd name="T1" fmla="*/ 0 h 6"/>
                <a:gd name="T2" fmla="*/ 7 w 8"/>
                <a:gd name="T3" fmla="*/ 0 h 6"/>
                <a:gd name="T4" fmla="*/ 0 w 8"/>
                <a:gd name="T5" fmla="*/ 6 h 6"/>
                <a:gd name="T6" fmla="*/ 0 w 8"/>
                <a:gd name="T7" fmla="*/ 6 h 6"/>
                <a:gd name="T8" fmla="*/ 8 w 8"/>
                <a:gd name="T9" fmla="*/ 0 h 6"/>
                <a:gd name="T10" fmla="*/ 7 w 8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7" y="0"/>
                  </a:moveTo>
                  <a:lnTo>
                    <a:pt x="7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8" y="0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5" name="Freeform 931"/>
            <p:cNvSpPr>
              <a:spLocks/>
            </p:cNvSpPr>
            <p:nvPr/>
          </p:nvSpPr>
          <p:spPr bwMode="auto">
            <a:xfrm>
              <a:off x="1449388" y="4556917"/>
              <a:ext cx="28575" cy="26988"/>
            </a:xfrm>
            <a:custGeom>
              <a:avLst/>
              <a:gdLst>
                <a:gd name="T0" fmla="*/ 18 w 18"/>
                <a:gd name="T1" fmla="*/ 0 h 17"/>
                <a:gd name="T2" fmla="*/ 0 w 18"/>
                <a:gd name="T3" fmla="*/ 17 h 17"/>
                <a:gd name="T4" fmla="*/ 0 w 18"/>
                <a:gd name="T5" fmla="*/ 17 h 17"/>
                <a:gd name="T6" fmla="*/ 18 w 18"/>
                <a:gd name="T7" fmla="*/ 0 h 17"/>
                <a:gd name="T8" fmla="*/ 18 w 18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7">
                  <a:moveTo>
                    <a:pt x="18" y="0"/>
                  </a:moveTo>
                  <a:lnTo>
                    <a:pt x="0" y="17"/>
                  </a:lnTo>
                  <a:lnTo>
                    <a:pt x="0" y="17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BFBB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6" name="Freeform 932"/>
            <p:cNvSpPr>
              <a:spLocks/>
            </p:cNvSpPr>
            <p:nvPr/>
          </p:nvSpPr>
          <p:spPr bwMode="auto">
            <a:xfrm>
              <a:off x="1449388" y="4556917"/>
              <a:ext cx="28575" cy="26988"/>
            </a:xfrm>
            <a:custGeom>
              <a:avLst/>
              <a:gdLst>
                <a:gd name="T0" fmla="*/ 18 w 18"/>
                <a:gd name="T1" fmla="*/ 0 h 17"/>
                <a:gd name="T2" fmla="*/ 0 w 18"/>
                <a:gd name="T3" fmla="*/ 17 h 17"/>
                <a:gd name="T4" fmla="*/ 0 w 18"/>
                <a:gd name="T5" fmla="*/ 17 h 17"/>
                <a:gd name="T6" fmla="*/ 18 w 18"/>
                <a:gd name="T7" fmla="*/ 0 h 17"/>
                <a:gd name="T8" fmla="*/ 18 w 18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7">
                  <a:moveTo>
                    <a:pt x="18" y="0"/>
                  </a:moveTo>
                  <a:lnTo>
                    <a:pt x="0" y="17"/>
                  </a:lnTo>
                  <a:lnTo>
                    <a:pt x="0" y="17"/>
                  </a:lnTo>
                  <a:lnTo>
                    <a:pt x="18" y="0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7" name="Freeform 933"/>
            <p:cNvSpPr>
              <a:spLocks noEditPoints="1"/>
            </p:cNvSpPr>
            <p:nvPr/>
          </p:nvSpPr>
          <p:spPr bwMode="auto">
            <a:xfrm>
              <a:off x="169863" y="6561930"/>
              <a:ext cx="1593850" cy="1631950"/>
            </a:xfrm>
            <a:custGeom>
              <a:avLst/>
              <a:gdLst>
                <a:gd name="T0" fmla="*/ 626 w 639"/>
                <a:gd name="T1" fmla="*/ 639 h 654"/>
                <a:gd name="T2" fmla="*/ 639 w 639"/>
                <a:gd name="T3" fmla="*/ 654 h 654"/>
                <a:gd name="T4" fmla="*/ 626 w 639"/>
                <a:gd name="T5" fmla="*/ 639 h 654"/>
                <a:gd name="T6" fmla="*/ 526 w 639"/>
                <a:gd name="T7" fmla="*/ 571 h 654"/>
                <a:gd name="T8" fmla="*/ 542 w 639"/>
                <a:gd name="T9" fmla="*/ 617 h 654"/>
                <a:gd name="T10" fmla="*/ 543 w 639"/>
                <a:gd name="T11" fmla="*/ 617 h 654"/>
                <a:gd name="T12" fmla="*/ 527 w 639"/>
                <a:gd name="T13" fmla="*/ 571 h 654"/>
                <a:gd name="T14" fmla="*/ 531 w 639"/>
                <a:gd name="T15" fmla="*/ 567 h 654"/>
                <a:gd name="T16" fmla="*/ 424 w 639"/>
                <a:gd name="T17" fmla="*/ 459 h 654"/>
                <a:gd name="T18" fmla="*/ 440 w 639"/>
                <a:gd name="T19" fmla="*/ 506 h 654"/>
                <a:gd name="T20" fmla="*/ 440 w 639"/>
                <a:gd name="T21" fmla="*/ 506 h 654"/>
                <a:gd name="T22" fmla="*/ 425 w 639"/>
                <a:gd name="T23" fmla="*/ 459 h 654"/>
                <a:gd name="T24" fmla="*/ 430 w 639"/>
                <a:gd name="T25" fmla="*/ 456 h 654"/>
                <a:gd name="T26" fmla="*/ 318 w 639"/>
                <a:gd name="T27" fmla="*/ 348 h 654"/>
                <a:gd name="T28" fmla="*/ 336 w 639"/>
                <a:gd name="T29" fmla="*/ 394 h 654"/>
                <a:gd name="T30" fmla="*/ 337 w 639"/>
                <a:gd name="T31" fmla="*/ 394 h 654"/>
                <a:gd name="T32" fmla="*/ 319 w 639"/>
                <a:gd name="T33" fmla="*/ 348 h 654"/>
                <a:gd name="T34" fmla="*/ 327 w 639"/>
                <a:gd name="T35" fmla="*/ 341 h 654"/>
                <a:gd name="T36" fmla="*/ 216 w 639"/>
                <a:gd name="T37" fmla="*/ 238 h 654"/>
                <a:gd name="T38" fmla="*/ 236 w 639"/>
                <a:gd name="T39" fmla="*/ 282 h 654"/>
                <a:gd name="T40" fmla="*/ 236 w 639"/>
                <a:gd name="T41" fmla="*/ 282 h 654"/>
                <a:gd name="T42" fmla="*/ 216 w 639"/>
                <a:gd name="T43" fmla="*/ 238 h 654"/>
                <a:gd name="T44" fmla="*/ 226 w 639"/>
                <a:gd name="T45" fmla="*/ 229 h 654"/>
                <a:gd name="T46" fmla="*/ 112 w 639"/>
                <a:gd name="T47" fmla="*/ 126 h 654"/>
                <a:gd name="T48" fmla="*/ 133 w 639"/>
                <a:gd name="T49" fmla="*/ 169 h 654"/>
                <a:gd name="T50" fmla="*/ 134 w 639"/>
                <a:gd name="T51" fmla="*/ 169 h 654"/>
                <a:gd name="T52" fmla="*/ 112 w 639"/>
                <a:gd name="T53" fmla="*/ 126 h 654"/>
                <a:gd name="T54" fmla="*/ 122 w 639"/>
                <a:gd name="T55" fmla="*/ 115 h 654"/>
                <a:gd name="T56" fmla="*/ 7 w 639"/>
                <a:gd name="T57" fmla="*/ 15 h 654"/>
                <a:gd name="T58" fmla="*/ 30 w 639"/>
                <a:gd name="T59" fmla="*/ 55 h 654"/>
                <a:gd name="T60" fmla="*/ 31 w 639"/>
                <a:gd name="T61" fmla="*/ 55 h 654"/>
                <a:gd name="T62" fmla="*/ 8 w 639"/>
                <a:gd name="T63" fmla="*/ 15 h 654"/>
                <a:gd name="T64" fmla="*/ 19 w 639"/>
                <a:gd name="T65" fmla="*/ 0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39" h="654">
                  <a:moveTo>
                    <a:pt x="626" y="639"/>
                  </a:moveTo>
                  <a:cubicBezTo>
                    <a:pt x="626" y="639"/>
                    <a:pt x="626" y="639"/>
                    <a:pt x="626" y="639"/>
                  </a:cubicBezTo>
                  <a:cubicBezTo>
                    <a:pt x="639" y="653"/>
                    <a:pt x="639" y="653"/>
                    <a:pt x="639" y="653"/>
                  </a:cubicBezTo>
                  <a:cubicBezTo>
                    <a:pt x="639" y="654"/>
                    <a:pt x="639" y="654"/>
                    <a:pt x="639" y="654"/>
                  </a:cubicBezTo>
                  <a:cubicBezTo>
                    <a:pt x="639" y="653"/>
                    <a:pt x="639" y="653"/>
                    <a:pt x="639" y="653"/>
                  </a:cubicBezTo>
                  <a:cubicBezTo>
                    <a:pt x="626" y="639"/>
                    <a:pt x="626" y="639"/>
                    <a:pt x="626" y="639"/>
                  </a:cubicBezTo>
                  <a:moveTo>
                    <a:pt x="531" y="567"/>
                  </a:moveTo>
                  <a:cubicBezTo>
                    <a:pt x="530" y="569"/>
                    <a:pt x="528" y="570"/>
                    <a:pt x="526" y="571"/>
                  </a:cubicBezTo>
                  <a:cubicBezTo>
                    <a:pt x="515" y="577"/>
                    <a:pt x="512" y="592"/>
                    <a:pt x="519" y="604"/>
                  </a:cubicBezTo>
                  <a:cubicBezTo>
                    <a:pt x="524" y="612"/>
                    <a:pt x="533" y="617"/>
                    <a:pt x="542" y="617"/>
                  </a:cubicBezTo>
                  <a:cubicBezTo>
                    <a:pt x="542" y="617"/>
                    <a:pt x="542" y="617"/>
                    <a:pt x="542" y="617"/>
                  </a:cubicBezTo>
                  <a:cubicBezTo>
                    <a:pt x="542" y="617"/>
                    <a:pt x="542" y="617"/>
                    <a:pt x="543" y="617"/>
                  </a:cubicBezTo>
                  <a:cubicBezTo>
                    <a:pt x="534" y="617"/>
                    <a:pt x="525" y="612"/>
                    <a:pt x="520" y="604"/>
                  </a:cubicBezTo>
                  <a:cubicBezTo>
                    <a:pt x="512" y="592"/>
                    <a:pt x="515" y="577"/>
                    <a:pt x="527" y="571"/>
                  </a:cubicBezTo>
                  <a:cubicBezTo>
                    <a:pt x="528" y="570"/>
                    <a:pt x="530" y="569"/>
                    <a:pt x="531" y="568"/>
                  </a:cubicBezTo>
                  <a:cubicBezTo>
                    <a:pt x="531" y="567"/>
                    <a:pt x="531" y="567"/>
                    <a:pt x="531" y="567"/>
                  </a:cubicBezTo>
                  <a:moveTo>
                    <a:pt x="430" y="456"/>
                  </a:moveTo>
                  <a:cubicBezTo>
                    <a:pt x="428" y="457"/>
                    <a:pt x="426" y="458"/>
                    <a:pt x="424" y="459"/>
                  </a:cubicBezTo>
                  <a:cubicBezTo>
                    <a:pt x="413" y="466"/>
                    <a:pt x="410" y="481"/>
                    <a:pt x="417" y="493"/>
                  </a:cubicBezTo>
                  <a:cubicBezTo>
                    <a:pt x="422" y="501"/>
                    <a:pt x="431" y="506"/>
                    <a:pt x="440" y="506"/>
                  </a:cubicBezTo>
                  <a:cubicBezTo>
                    <a:pt x="440" y="506"/>
                    <a:pt x="440" y="506"/>
                    <a:pt x="440" y="506"/>
                  </a:cubicBezTo>
                  <a:cubicBezTo>
                    <a:pt x="440" y="506"/>
                    <a:pt x="440" y="506"/>
                    <a:pt x="440" y="506"/>
                  </a:cubicBezTo>
                  <a:cubicBezTo>
                    <a:pt x="432" y="506"/>
                    <a:pt x="423" y="501"/>
                    <a:pt x="418" y="493"/>
                  </a:cubicBezTo>
                  <a:cubicBezTo>
                    <a:pt x="410" y="481"/>
                    <a:pt x="413" y="466"/>
                    <a:pt x="425" y="459"/>
                  </a:cubicBezTo>
                  <a:cubicBezTo>
                    <a:pt x="427" y="458"/>
                    <a:pt x="428" y="457"/>
                    <a:pt x="430" y="456"/>
                  </a:cubicBezTo>
                  <a:cubicBezTo>
                    <a:pt x="430" y="456"/>
                    <a:pt x="430" y="456"/>
                    <a:pt x="430" y="456"/>
                  </a:cubicBezTo>
                  <a:moveTo>
                    <a:pt x="327" y="341"/>
                  </a:moveTo>
                  <a:cubicBezTo>
                    <a:pt x="324" y="344"/>
                    <a:pt x="321" y="346"/>
                    <a:pt x="318" y="348"/>
                  </a:cubicBezTo>
                  <a:cubicBezTo>
                    <a:pt x="308" y="356"/>
                    <a:pt x="306" y="371"/>
                    <a:pt x="315" y="383"/>
                  </a:cubicBezTo>
                  <a:cubicBezTo>
                    <a:pt x="320" y="390"/>
                    <a:pt x="328" y="394"/>
                    <a:pt x="336" y="394"/>
                  </a:cubicBezTo>
                  <a:cubicBezTo>
                    <a:pt x="336" y="394"/>
                    <a:pt x="336" y="394"/>
                    <a:pt x="336" y="394"/>
                  </a:cubicBezTo>
                  <a:cubicBezTo>
                    <a:pt x="337" y="394"/>
                    <a:pt x="337" y="394"/>
                    <a:pt x="337" y="394"/>
                  </a:cubicBezTo>
                  <a:cubicBezTo>
                    <a:pt x="329" y="394"/>
                    <a:pt x="321" y="390"/>
                    <a:pt x="316" y="383"/>
                  </a:cubicBezTo>
                  <a:cubicBezTo>
                    <a:pt x="307" y="371"/>
                    <a:pt x="308" y="356"/>
                    <a:pt x="319" y="348"/>
                  </a:cubicBezTo>
                  <a:cubicBezTo>
                    <a:pt x="321" y="346"/>
                    <a:pt x="324" y="344"/>
                    <a:pt x="327" y="342"/>
                  </a:cubicBezTo>
                  <a:cubicBezTo>
                    <a:pt x="327" y="341"/>
                    <a:pt x="327" y="341"/>
                    <a:pt x="327" y="341"/>
                  </a:cubicBezTo>
                  <a:moveTo>
                    <a:pt x="226" y="229"/>
                  </a:moveTo>
                  <a:cubicBezTo>
                    <a:pt x="222" y="232"/>
                    <a:pt x="219" y="235"/>
                    <a:pt x="216" y="238"/>
                  </a:cubicBezTo>
                  <a:cubicBezTo>
                    <a:pt x="206" y="247"/>
                    <a:pt x="206" y="263"/>
                    <a:pt x="216" y="273"/>
                  </a:cubicBezTo>
                  <a:cubicBezTo>
                    <a:pt x="222" y="279"/>
                    <a:pt x="229" y="282"/>
                    <a:pt x="236" y="282"/>
                  </a:cubicBezTo>
                  <a:cubicBezTo>
                    <a:pt x="236" y="282"/>
                    <a:pt x="236" y="282"/>
                    <a:pt x="236" y="282"/>
                  </a:cubicBezTo>
                  <a:cubicBezTo>
                    <a:pt x="236" y="282"/>
                    <a:pt x="236" y="282"/>
                    <a:pt x="236" y="282"/>
                  </a:cubicBezTo>
                  <a:cubicBezTo>
                    <a:pt x="229" y="282"/>
                    <a:pt x="222" y="279"/>
                    <a:pt x="217" y="273"/>
                  </a:cubicBezTo>
                  <a:cubicBezTo>
                    <a:pt x="207" y="263"/>
                    <a:pt x="207" y="247"/>
                    <a:pt x="216" y="238"/>
                  </a:cubicBezTo>
                  <a:cubicBezTo>
                    <a:pt x="220" y="235"/>
                    <a:pt x="223" y="232"/>
                    <a:pt x="226" y="230"/>
                  </a:cubicBezTo>
                  <a:cubicBezTo>
                    <a:pt x="226" y="229"/>
                    <a:pt x="226" y="229"/>
                    <a:pt x="226" y="229"/>
                  </a:cubicBezTo>
                  <a:moveTo>
                    <a:pt x="122" y="115"/>
                  </a:moveTo>
                  <a:cubicBezTo>
                    <a:pt x="119" y="119"/>
                    <a:pt x="115" y="123"/>
                    <a:pt x="112" y="126"/>
                  </a:cubicBezTo>
                  <a:cubicBezTo>
                    <a:pt x="103" y="136"/>
                    <a:pt x="104" y="152"/>
                    <a:pt x="115" y="161"/>
                  </a:cubicBezTo>
                  <a:cubicBezTo>
                    <a:pt x="120" y="166"/>
                    <a:pt x="127" y="169"/>
                    <a:pt x="133" y="169"/>
                  </a:cubicBezTo>
                  <a:cubicBezTo>
                    <a:pt x="133" y="169"/>
                    <a:pt x="133" y="169"/>
                    <a:pt x="133" y="169"/>
                  </a:cubicBezTo>
                  <a:cubicBezTo>
                    <a:pt x="133" y="169"/>
                    <a:pt x="133" y="169"/>
                    <a:pt x="134" y="169"/>
                  </a:cubicBezTo>
                  <a:cubicBezTo>
                    <a:pt x="127" y="169"/>
                    <a:pt x="121" y="166"/>
                    <a:pt x="116" y="161"/>
                  </a:cubicBezTo>
                  <a:cubicBezTo>
                    <a:pt x="105" y="152"/>
                    <a:pt x="104" y="136"/>
                    <a:pt x="112" y="126"/>
                  </a:cubicBezTo>
                  <a:cubicBezTo>
                    <a:pt x="116" y="123"/>
                    <a:pt x="119" y="119"/>
                    <a:pt x="123" y="115"/>
                  </a:cubicBezTo>
                  <a:cubicBezTo>
                    <a:pt x="122" y="115"/>
                    <a:pt x="122" y="115"/>
                    <a:pt x="122" y="115"/>
                  </a:cubicBezTo>
                  <a:moveTo>
                    <a:pt x="19" y="0"/>
                  </a:moveTo>
                  <a:cubicBezTo>
                    <a:pt x="15" y="5"/>
                    <a:pt x="11" y="10"/>
                    <a:pt x="7" y="15"/>
                  </a:cubicBezTo>
                  <a:cubicBezTo>
                    <a:pt x="0" y="25"/>
                    <a:pt x="3" y="41"/>
                    <a:pt x="14" y="50"/>
                  </a:cubicBezTo>
                  <a:cubicBezTo>
                    <a:pt x="19" y="53"/>
                    <a:pt x="25" y="55"/>
                    <a:pt x="30" y="55"/>
                  </a:cubicBezTo>
                  <a:cubicBezTo>
                    <a:pt x="30" y="55"/>
                    <a:pt x="30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26" y="55"/>
                    <a:pt x="20" y="53"/>
                    <a:pt x="15" y="50"/>
                  </a:cubicBezTo>
                  <a:cubicBezTo>
                    <a:pt x="4" y="41"/>
                    <a:pt x="1" y="25"/>
                    <a:pt x="8" y="15"/>
                  </a:cubicBezTo>
                  <a:cubicBezTo>
                    <a:pt x="11" y="10"/>
                    <a:pt x="15" y="5"/>
                    <a:pt x="19" y="1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8" name="Freeform 934"/>
            <p:cNvSpPr>
              <a:spLocks/>
            </p:cNvSpPr>
            <p:nvPr/>
          </p:nvSpPr>
          <p:spPr bwMode="auto">
            <a:xfrm>
              <a:off x="141288" y="6120605"/>
              <a:ext cx="30163" cy="9525"/>
            </a:xfrm>
            <a:custGeom>
              <a:avLst/>
              <a:gdLst>
                <a:gd name="T0" fmla="*/ 12 w 12"/>
                <a:gd name="T1" fmla="*/ 0 h 4"/>
                <a:gd name="T2" fmla="*/ 2 w 12"/>
                <a:gd name="T3" fmla="*/ 3 h 4"/>
                <a:gd name="T4" fmla="*/ 1 w 12"/>
                <a:gd name="T5" fmla="*/ 4 h 4"/>
                <a:gd name="T6" fmla="*/ 0 w 12"/>
                <a:gd name="T7" fmla="*/ 4 h 4"/>
                <a:gd name="T8" fmla="*/ 3 w 12"/>
                <a:gd name="T9" fmla="*/ 3 h 4"/>
                <a:gd name="T10" fmla="*/ 12 w 12"/>
                <a:gd name="T11" fmla="*/ 0 h 4"/>
                <a:gd name="T12" fmla="*/ 12 w 1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4">
                  <a:moveTo>
                    <a:pt x="12" y="0"/>
                  </a:moveTo>
                  <a:cubicBezTo>
                    <a:pt x="8" y="0"/>
                    <a:pt x="5" y="1"/>
                    <a:pt x="2" y="3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cubicBezTo>
                    <a:pt x="2" y="4"/>
                    <a:pt x="2" y="3"/>
                    <a:pt x="3" y="3"/>
                  </a:cubicBezTo>
                  <a:cubicBezTo>
                    <a:pt x="5" y="1"/>
                    <a:pt x="9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9" name="Freeform 935"/>
            <p:cNvSpPr>
              <a:spLocks/>
            </p:cNvSpPr>
            <p:nvPr/>
          </p:nvSpPr>
          <p:spPr bwMode="auto">
            <a:xfrm>
              <a:off x="401638" y="6398417"/>
              <a:ext cx="22225" cy="9525"/>
            </a:xfrm>
            <a:custGeom>
              <a:avLst/>
              <a:gdLst>
                <a:gd name="T0" fmla="*/ 9 w 9"/>
                <a:gd name="T1" fmla="*/ 0 h 4"/>
                <a:gd name="T2" fmla="*/ 1 w 9"/>
                <a:gd name="T3" fmla="*/ 3 h 4"/>
                <a:gd name="T4" fmla="*/ 0 w 9"/>
                <a:gd name="T5" fmla="*/ 4 h 4"/>
                <a:gd name="T6" fmla="*/ 9 w 9"/>
                <a:gd name="T7" fmla="*/ 1 h 4"/>
                <a:gd name="T8" fmla="*/ 9 w 9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9" y="0"/>
                  </a:moveTo>
                  <a:cubicBezTo>
                    <a:pt x="6" y="1"/>
                    <a:pt x="3" y="2"/>
                    <a:pt x="1" y="3"/>
                  </a:cubicBezTo>
                  <a:cubicBezTo>
                    <a:pt x="1" y="3"/>
                    <a:pt x="0" y="3"/>
                    <a:pt x="0" y="4"/>
                  </a:cubicBezTo>
                  <a:cubicBezTo>
                    <a:pt x="3" y="2"/>
                    <a:pt x="6" y="1"/>
                    <a:pt x="9" y="1"/>
                  </a:cubicBezTo>
                  <a:cubicBezTo>
                    <a:pt x="9" y="1"/>
                    <a:pt x="9" y="0"/>
                    <a:pt x="9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0" name="Freeform 936"/>
            <p:cNvSpPr>
              <a:spLocks/>
            </p:cNvSpPr>
            <p:nvPr/>
          </p:nvSpPr>
          <p:spPr bwMode="auto">
            <a:xfrm>
              <a:off x="650875" y="6682580"/>
              <a:ext cx="30163" cy="12700"/>
            </a:xfrm>
            <a:custGeom>
              <a:avLst/>
              <a:gdLst>
                <a:gd name="T0" fmla="*/ 12 w 12"/>
                <a:gd name="T1" fmla="*/ 0 h 5"/>
                <a:gd name="T2" fmla="*/ 1 w 12"/>
                <a:gd name="T3" fmla="*/ 4 h 5"/>
                <a:gd name="T4" fmla="*/ 0 w 12"/>
                <a:gd name="T5" fmla="*/ 5 h 5"/>
                <a:gd name="T6" fmla="*/ 1 w 12"/>
                <a:gd name="T7" fmla="*/ 5 h 5"/>
                <a:gd name="T8" fmla="*/ 12 w 12"/>
                <a:gd name="T9" fmla="*/ 0 h 5"/>
                <a:gd name="T10" fmla="*/ 12 w 1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5">
                  <a:moveTo>
                    <a:pt x="12" y="0"/>
                  </a:moveTo>
                  <a:cubicBezTo>
                    <a:pt x="8" y="0"/>
                    <a:pt x="4" y="2"/>
                    <a:pt x="1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1" name="Freeform 937"/>
            <p:cNvSpPr>
              <a:spLocks noEditPoints="1"/>
            </p:cNvSpPr>
            <p:nvPr/>
          </p:nvSpPr>
          <p:spPr bwMode="auto">
            <a:xfrm>
              <a:off x="903288" y="6966742"/>
              <a:ext cx="787400" cy="842963"/>
            </a:xfrm>
            <a:custGeom>
              <a:avLst/>
              <a:gdLst>
                <a:gd name="T0" fmla="*/ 316 w 316"/>
                <a:gd name="T1" fmla="*/ 335 h 338"/>
                <a:gd name="T2" fmla="*/ 311 w 316"/>
                <a:gd name="T3" fmla="*/ 337 h 338"/>
                <a:gd name="T4" fmla="*/ 310 w 316"/>
                <a:gd name="T5" fmla="*/ 338 h 338"/>
                <a:gd name="T6" fmla="*/ 316 w 316"/>
                <a:gd name="T7" fmla="*/ 335 h 338"/>
                <a:gd name="T8" fmla="*/ 316 w 316"/>
                <a:gd name="T9" fmla="*/ 335 h 338"/>
                <a:gd name="T10" fmla="*/ 216 w 316"/>
                <a:gd name="T11" fmla="*/ 224 h 338"/>
                <a:gd name="T12" fmla="*/ 205 w 316"/>
                <a:gd name="T13" fmla="*/ 228 h 338"/>
                <a:gd name="T14" fmla="*/ 205 w 316"/>
                <a:gd name="T15" fmla="*/ 230 h 338"/>
                <a:gd name="T16" fmla="*/ 216 w 316"/>
                <a:gd name="T17" fmla="*/ 224 h 338"/>
                <a:gd name="T18" fmla="*/ 216 w 316"/>
                <a:gd name="T19" fmla="*/ 224 h 338"/>
                <a:gd name="T20" fmla="*/ 114 w 316"/>
                <a:gd name="T21" fmla="*/ 111 h 338"/>
                <a:gd name="T22" fmla="*/ 106 w 316"/>
                <a:gd name="T23" fmla="*/ 113 h 338"/>
                <a:gd name="T24" fmla="*/ 105 w 316"/>
                <a:gd name="T25" fmla="*/ 114 h 338"/>
                <a:gd name="T26" fmla="*/ 114 w 316"/>
                <a:gd name="T27" fmla="*/ 111 h 338"/>
                <a:gd name="T28" fmla="*/ 114 w 316"/>
                <a:gd name="T29" fmla="*/ 111 h 338"/>
                <a:gd name="T30" fmla="*/ 13 w 316"/>
                <a:gd name="T31" fmla="*/ 0 h 338"/>
                <a:gd name="T32" fmla="*/ 1 w 316"/>
                <a:gd name="T33" fmla="*/ 4 h 338"/>
                <a:gd name="T34" fmla="*/ 0 w 316"/>
                <a:gd name="T35" fmla="*/ 6 h 338"/>
                <a:gd name="T36" fmla="*/ 0 w 316"/>
                <a:gd name="T37" fmla="*/ 6 h 338"/>
                <a:gd name="T38" fmla="*/ 2 w 316"/>
                <a:gd name="T39" fmla="*/ 4 h 338"/>
                <a:gd name="T40" fmla="*/ 14 w 316"/>
                <a:gd name="T41" fmla="*/ 0 h 338"/>
                <a:gd name="T42" fmla="*/ 13 w 316"/>
                <a:gd name="T43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16" h="338">
                  <a:moveTo>
                    <a:pt x="316" y="335"/>
                  </a:moveTo>
                  <a:cubicBezTo>
                    <a:pt x="314" y="336"/>
                    <a:pt x="312" y="336"/>
                    <a:pt x="311" y="337"/>
                  </a:cubicBezTo>
                  <a:cubicBezTo>
                    <a:pt x="310" y="338"/>
                    <a:pt x="310" y="338"/>
                    <a:pt x="310" y="338"/>
                  </a:cubicBezTo>
                  <a:cubicBezTo>
                    <a:pt x="312" y="337"/>
                    <a:pt x="314" y="336"/>
                    <a:pt x="316" y="335"/>
                  </a:cubicBezTo>
                  <a:cubicBezTo>
                    <a:pt x="316" y="335"/>
                    <a:pt x="316" y="335"/>
                    <a:pt x="316" y="335"/>
                  </a:cubicBezTo>
                  <a:moveTo>
                    <a:pt x="216" y="224"/>
                  </a:moveTo>
                  <a:cubicBezTo>
                    <a:pt x="212" y="224"/>
                    <a:pt x="209" y="226"/>
                    <a:pt x="205" y="228"/>
                  </a:cubicBezTo>
                  <a:cubicBezTo>
                    <a:pt x="205" y="229"/>
                    <a:pt x="205" y="229"/>
                    <a:pt x="205" y="230"/>
                  </a:cubicBezTo>
                  <a:cubicBezTo>
                    <a:pt x="208" y="227"/>
                    <a:pt x="212" y="225"/>
                    <a:pt x="216" y="224"/>
                  </a:cubicBezTo>
                  <a:cubicBezTo>
                    <a:pt x="216" y="224"/>
                    <a:pt x="216" y="224"/>
                    <a:pt x="216" y="224"/>
                  </a:cubicBezTo>
                  <a:moveTo>
                    <a:pt x="114" y="111"/>
                  </a:moveTo>
                  <a:cubicBezTo>
                    <a:pt x="111" y="111"/>
                    <a:pt x="108" y="112"/>
                    <a:pt x="106" y="113"/>
                  </a:cubicBezTo>
                  <a:cubicBezTo>
                    <a:pt x="105" y="113"/>
                    <a:pt x="105" y="114"/>
                    <a:pt x="105" y="114"/>
                  </a:cubicBezTo>
                  <a:cubicBezTo>
                    <a:pt x="108" y="112"/>
                    <a:pt x="111" y="111"/>
                    <a:pt x="114" y="111"/>
                  </a:cubicBezTo>
                  <a:cubicBezTo>
                    <a:pt x="114" y="111"/>
                    <a:pt x="114" y="111"/>
                    <a:pt x="114" y="111"/>
                  </a:cubicBezTo>
                  <a:moveTo>
                    <a:pt x="13" y="0"/>
                  </a:moveTo>
                  <a:cubicBezTo>
                    <a:pt x="9" y="0"/>
                    <a:pt x="5" y="2"/>
                    <a:pt x="1" y="4"/>
                  </a:cubicBezTo>
                  <a:cubicBezTo>
                    <a:pt x="1" y="4"/>
                    <a:pt x="1" y="5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2" y="4"/>
                    <a:pt x="2" y="4"/>
                  </a:cubicBezTo>
                  <a:cubicBezTo>
                    <a:pt x="5" y="2"/>
                    <a:pt x="9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2" name="Freeform 938"/>
            <p:cNvSpPr>
              <a:spLocks noEditPoints="1"/>
            </p:cNvSpPr>
            <p:nvPr/>
          </p:nvSpPr>
          <p:spPr bwMode="auto">
            <a:xfrm>
              <a:off x="1162050" y="7242967"/>
              <a:ext cx="531813" cy="571500"/>
            </a:xfrm>
            <a:custGeom>
              <a:avLst/>
              <a:gdLst>
                <a:gd name="T0" fmla="*/ 212 w 213"/>
                <a:gd name="T1" fmla="*/ 224 h 229"/>
                <a:gd name="T2" fmla="*/ 206 w 213"/>
                <a:gd name="T3" fmla="*/ 227 h 229"/>
                <a:gd name="T4" fmla="*/ 204 w 213"/>
                <a:gd name="T5" fmla="*/ 229 h 229"/>
                <a:gd name="T6" fmla="*/ 213 w 213"/>
                <a:gd name="T7" fmla="*/ 224 h 229"/>
                <a:gd name="T8" fmla="*/ 212 w 213"/>
                <a:gd name="T9" fmla="*/ 224 h 229"/>
                <a:gd name="T10" fmla="*/ 112 w 213"/>
                <a:gd name="T11" fmla="*/ 113 h 229"/>
                <a:gd name="T12" fmla="*/ 101 w 213"/>
                <a:gd name="T13" fmla="*/ 119 h 229"/>
                <a:gd name="T14" fmla="*/ 99 w 213"/>
                <a:gd name="T15" fmla="*/ 121 h 229"/>
                <a:gd name="T16" fmla="*/ 100 w 213"/>
                <a:gd name="T17" fmla="*/ 120 h 229"/>
                <a:gd name="T18" fmla="*/ 112 w 213"/>
                <a:gd name="T19" fmla="*/ 113 h 229"/>
                <a:gd name="T20" fmla="*/ 112 w 213"/>
                <a:gd name="T21" fmla="*/ 113 h 229"/>
                <a:gd name="T22" fmla="*/ 10 w 213"/>
                <a:gd name="T23" fmla="*/ 0 h 229"/>
                <a:gd name="T24" fmla="*/ 1 w 213"/>
                <a:gd name="T25" fmla="*/ 3 h 229"/>
                <a:gd name="T26" fmla="*/ 0 w 213"/>
                <a:gd name="T27" fmla="*/ 4 h 229"/>
                <a:gd name="T28" fmla="*/ 10 w 213"/>
                <a:gd name="T29" fmla="*/ 0 h 229"/>
                <a:gd name="T30" fmla="*/ 10 w 213"/>
                <a:gd name="T31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3" h="229">
                  <a:moveTo>
                    <a:pt x="212" y="224"/>
                  </a:moveTo>
                  <a:cubicBezTo>
                    <a:pt x="210" y="225"/>
                    <a:pt x="208" y="226"/>
                    <a:pt x="206" y="227"/>
                  </a:cubicBezTo>
                  <a:cubicBezTo>
                    <a:pt x="205" y="228"/>
                    <a:pt x="205" y="228"/>
                    <a:pt x="204" y="229"/>
                  </a:cubicBezTo>
                  <a:cubicBezTo>
                    <a:pt x="207" y="227"/>
                    <a:pt x="210" y="225"/>
                    <a:pt x="213" y="224"/>
                  </a:cubicBezTo>
                  <a:cubicBezTo>
                    <a:pt x="213" y="224"/>
                    <a:pt x="213" y="224"/>
                    <a:pt x="212" y="224"/>
                  </a:cubicBezTo>
                  <a:moveTo>
                    <a:pt x="112" y="113"/>
                  </a:moveTo>
                  <a:cubicBezTo>
                    <a:pt x="108" y="114"/>
                    <a:pt x="104" y="116"/>
                    <a:pt x="101" y="119"/>
                  </a:cubicBezTo>
                  <a:cubicBezTo>
                    <a:pt x="100" y="120"/>
                    <a:pt x="100" y="120"/>
                    <a:pt x="99" y="121"/>
                  </a:cubicBezTo>
                  <a:cubicBezTo>
                    <a:pt x="100" y="121"/>
                    <a:pt x="100" y="120"/>
                    <a:pt x="100" y="120"/>
                  </a:cubicBezTo>
                  <a:cubicBezTo>
                    <a:pt x="103" y="116"/>
                    <a:pt x="107" y="114"/>
                    <a:pt x="112" y="113"/>
                  </a:cubicBezTo>
                  <a:cubicBezTo>
                    <a:pt x="112" y="113"/>
                    <a:pt x="112" y="113"/>
                    <a:pt x="112" y="113"/>
                  </a:cubicBezTo>
                  <a:moveTo>
                    <a:pt x="10" y="0"/>
                  </a:moveTo>
                  <a:cubicBezTo>
                    <a:pt x="7" y="0"/>
                    <a:pt x="4" y="1"/>
                    <a:pt x="1" y="3"/>
                  </a:cubicBezTo>
                  <a:cubicBezTo>
                    <a:pt x="1" y="3"/>
                    <a:pt x="1" y="3"/>
                    <a:pt x="0" y="4"/>
                  </a:cubicBezTo>
                  <a:cubicBezTo>
                    <a:pt x="3" y="2"/>
                    <a:pt x="6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3" name="Freeform 939"/>
            <p:cNvSpPr>
              <a:spLocks/>
            </p:cNvSpPr>
            <p:nvPr/>
          </p:nvSpPr>
          <p:spPr bwMode="auto">
            <a:xfrm>
              <a:off x="900113" y="6966742"/>
              <a:ext cx="38100" cy="17463"/>
            </a:xfrm>
            <a:custGeom>
              <a:avLst/>
              <a:gdLst>
                <a:gd name="T0" fmla="*/ 15 w 15"/>
                <a:gd name="T1" fmla="*/ 0 h 7"/>
                <a:gd name="T2" fmla="*/ 3 w 15"/>
                <a:gd name="T3" fmla="*/ 4 h 7"/>
                <a:gd name="T4" fmla="*/ 1 w 15"/>
                <a:gd name="T5" fmla="*/ 6 h 7"/>
                <a:gd name="T6" fmla="*/ 0 w 15"/>
                <a:gd name="T7" fmla="*/ 7 h 7"/>
                <a:gd name="T8" fmla="*/ 4 w 15"/>
                <a:gd name="T9" fmla="*/ 4 h 7"/>
                <a:gd name="T10" fmla="*/ 15 w 15"/>
                <a:gd name="T11" fmla="*/ 0 h 7"/>
                <a:gd name="T12" fmla="*/ 15 w 1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7">
                  <a:moveTo>
                    <a:pt x="15" y="0"/>
                  </a:moveTo>
                  <a:cubicBezTo>
                    <a:pt x="10" y="0"/>
                    <a:pt x="6" y="2"/>
                    <a:pt x="3" y="4"/>
                  </a:cubicBezTo>
                  <a:cubicBezTo>
                    <a:pt x="3" y="4"/>
                    <a:pt x="2" y="5"/>
                    <a:pt x="1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5"/>
                    <a:pt x="4" y="4"/>
                    <a:pt x="4" y="4"/>
                  </a:cubicBezTo>
                  <a:cubicBezTo>
                    <a:pt x="7" y="2"/>
                    <a:pt x="11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4" name="Freeform 940"/>
            <p:cNvSpPr>
              <a:spLocks/>
            </p:cNvSpPr>
            <p:nvPr/>
          </p:nvSpPr>
          <p:spPr bwMode="auto">
            <a:xfrm>
              <a:off x="647700" y="6682580"/>
              <a:ext cx="33338" cy="14288"/>
            </a:xfrm>
            <a:custGeom>
              <a:avLst/>
              <a:gdLst>
                <a:gd name="T0" fmla="*/ 13 w 13"/>
                <a:gd name="T1" fmla="*/ 0 h 6"/>
                <a:gd name="T2" fmla="*/ 2 w 13"/>
                <a:gd name="T3" fmla="*/ 5 h 6"/>
                <a:gd name="T4" fmla="*/ 1 w 13"/>
                <a:gd name="T5" fmla="*/ 5 h 6"/>
                <a:gd name="T6" fmla="*/ 0 w 13"/>
                <a:gd name="T7" fmla="*/ 6 h 6"/>
                <a:gd name="T8" fmla="*/ 3 w 13"/>
                <a:gd name="T9" fmla="*/ 5 h 6"/>
                <a:gd name="T10" fmla="*/ 13 w 13"/>
                <a:gd name="T11" fmla="*/ 0 h 6"/>
                <a:gd name="T12" fmla="*/ 13 w 13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9" y="1"/>
                    <a:pt x="5" y="2"/>
                    <a:pt x="2" y="5"/>
                  </a:cubicBezTo>
                  <a:cubicBezTo>
                    <a:pt x="2" y="5"/>
                    <a:pt x="1" y="5"/>
                    <a:pt x="1" y="5"/>
                  </a:cubicBezTo>
                  <a:cubicBezTo>
                    <a:pt x="1" y="6"/>
                    <a:pt x="1" y="6"/>
                    <a:pt x="0" y="6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6" y="2"/>
                    <a:pt x="9" y="1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5" name="Freeform 941"/>
            <p:cNvSpPr>
              <a:spLocks/>
            </p:cNvSpPr>
            <p:nvPr/>
          </p:nvSpPr>
          <p:spPr bwMode="auto">
            <a:xfrm>
              <a:off x="401638" y="6400005"/>
              <a:ext cx="22225" cy="7938"/>
            </a:xfrm>
            <a:custGeom>
              <a:avLst/>
              <a:gdLst>
                <a:gd name="T0" fmla="*/ 9 w 9"/>
                <a:gd name="T1" fmla="*/ 0 h 3"/>
                <a:gd name="T2" fmla="*/ 0 w 9"/>
                <a:gd name="T3" fmla="*/ 3 h 3"/>
                <a:gd name="T4" fmla="*/ 0 w 9"/>
                <a:gd name="T5" fmla="*/ 3 h 3"/>
                <a:gd name="T6" fmla="*/ 0 w 9"/>
                <a:gd name="T7" fmla="*/ 3 h 3"/>
                <a:gd name="T8" fmla="*/ 9 w 9"/>
                <a:gd name="T9" fmla="*/ 0 h 3"/>
                <a:gd name="T10" fmla="*/ 9 w 9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3">
                  <a:moveTo>
                    <a:pt x="9" y="0"/>
                  </a:moveTo>
                  <a:cubicBezTo>
                    <a:pt x="6" y="0"/>
                    <a:pt x="3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1"/>
                    <a:pt x="6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6" name="Freeform 942"/>
            <p:cNvSpPr>
              <a:spLocks/>
            </p:cNvSpPr>
            <p:nvPr/>
          </p:nvSpPr>
          <p:spPr bwMode="auto">
            <a:xfrm>
              <a:off x="141288" y="6120605"/>
              <a:ext cx="30163" cy="12700"/>
            </a:xfrm>
            <a:custGeom>
              <a:avLst/>
              <a:gdLst>
                <a:gd name="T0" fmla="*/ 12 w 12"/>
                <a:gd name="T1" fmla="*/ 0 h 5"/>
                <a:gd name="T2" fmla="*/ 3 w 12"/>
                <a:gd name="T3" fmla="*/ 3 h 5"/>
                <a:gd name="T4" fmla="*/ 0 w 12"/>
                <a:gd name="T5" fmla="*/ 4 h 5"/>
                <a:gd name="T6" fmla="*/ 0 w 12"/>
                <a:gd name="T7" fmla="*/ 5 h 5"/>
                <a:gd name="T8" fmla="*/ 3 w 12"/>
                <a:gd name="T9" fmla="*/ 3 h 5"/>
                <a:gd name="T10" fmla="*/ 12 w 12"/>
                <a:gd name="T11" fmla="*/ 0 h 5"/>
                <a:gd name="T12" fmla="*/ 12 w 12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5">
                  <a:moveTo>
                    <a:pt x="12" y="0"/>
                  </a:moveTo>
                  <a:cubicBezTo>
                    <a:pt x="9" y="0"/>
                    <a:pt x="5" y="1"/>
                    <a:pt x="3" y="3"/>
                  </a:cubicBezTo>
                  <a:cubicBezTo>
                    <a:pt x="2" y="3"/>
                    <a:pt x="2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6" y="1"/>
                    <a:pt x="9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7" name="Freeform 943"/>
            <p:cNvSpPr>
              <a:spLocks/>
            </p:cNvSpPr>
            <p:nvPr/>
          </p:nvSpPr>
          <p:spPr bwMode="auto">
            <a:xfrm>
              <a:off x="-74612" y="6328567"/>
              <a:ext cx="6350" cy="49213"/>
            </a:xfrm>
            <a:custGeom>
              <a:avLst/>
              <a:gdLst>
                <a:gd name="T0" fmla="*/ 3 w 3"/>
                <a:gd name="T1" fmla="*/ 0 h 20"/>
                <a:gd name="T2" fmla="*/ 3 w 3"/>
                <a:gd name="T3" fmla="*/ 20 h 20"/>
                <a:gd name="T4" fmla="*/ 3 w 3"/>
                <a:gd name="T5" fmla="*/ 19 h 20"/>
                <a:gd name="T6" fmla="*/ 3 w 3"/>
                <a:gd name="T7" fmla="*/ 2 h 20"/>
                <a:gd name="T8" fmla="*/ 3 w 3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0">
                  <a:moveTo>
                    <a:pt x="3" y="0"/>
                  </a:moveTo>
                  <a:cubicBezTo>
                    <a:pt x="0" y="6"/>
                    <a:pt x="0" y="14"/>
                    <a:pt x="3" y="20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" y="13"/>
                    <a:pt x="1" y="7"/>
                    <a:pt x="3" y="2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D7D7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8" name="Freeform 944"/>
            <p:cNvSpPr>
              <a:spLocks noEditPoints="1"/>
            </p:cNvSpPr>
            <p:nvPr/>
          </p:nvSpPr>
          <p:spPr bwMode="auto">
            <a:xfrm>
              <a:off x="-68262" y="6285705"/>
              <a:ext cx="63500" cy="134938"/>
            </a:xfrm>
            <a:custGeom>
              <a:avLst/>
              <a:gdLst>
                <a:gd name="T0" fmla="*/ 0 w 25"/>
                <a:gd name="T1" fmla="*/ 36 h 54"/>
                <a:gd name="T2" fmla="*/ 0 w 25"/>
                <a:gd name="T3" fmla="*/ 37 h 54"/>
                <a:gd name="T4" fmla="*/ 9 w 25"/>
                <a:gd name="T5" fmla="*/ 49 h 54"/>
                <a:gd name="T6" fmla="*/ 25 w 25"/>
                <a:gd name="T7" fmla="*/ 54 h 54"/>
                <a:gd name="T8" fmla="*/ 25 w 25"/>
                <a:gd name="T9" fmla="*/ 54 h 54"/>
                <a:gd name="T10" fmla="*/ 25 w 25"/>
                <a:gd name="T11" fmla="*/ 54 h 54"/>
                <a:gd name="T12" fmla="*/ 10 w 25"/>
                <a:gd name="T13" fmla="*/ 49 h 54"/>
                <a:gd name="T14" fmla="*/ 0 w 25"/>
                <a:gd name="T15" fmla="*/ 36 h 54"/>
                <a:gd name="T16" fmla="*/ 13 w 25"/>
                <a:gd name="T17" fmla="*/ 0 h 54"/>
                <a:gd name="T18" fmla="*/ 2 w 25"/>
                <a:gd name="T19" fmla="*/ 14 h 54"/>
                <a:gd name="T20" fmla="*/ 0 w 25"/>
                <a:gd name="T21" fmla="*/ 17 h 54"/>
                <a:gd name="T22" fmla="*/ 0 w 25"/>
                <a:gd name="T23" fmla="*/ 19 h 54"/>
                <a:gd name="T24" fmla="*/ 3 w 25"/>
                <a:gd name="T25" fmla="*/ 14 h 54"/>
                <a:gd name="T26" fmla="*/ 13 w 25"/>
                <a:gd name="T27" fmla="*/ 0 h 54"/>
                <a:gd name="T28" fmla="*/ 13 w 25"/>
                <a:gd name="T2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54">
                  <a:moveTo>
                    <a:pt x="0" y="36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2" y="42"/>
                    <a:pt x="5" y="46"/>
                    <a:pt x="9" y="49"/>
                  </a:cubicBezTo>
                  <a:cubicBezTo>
                    <a:pt x="14" y="53"/>
                    <a:pt x="19" y="54"/>
                    <a:pt x="25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0" y="54"/>
                    <a:pt x="14" y="53"/>
                    <a:pt x="10" y="49"/>
                  </a:cubicBezTo>
                  <a:cubicBezTo>
                    <a:pt x="5" y="45"/>
                    <a:pt x="2" y="41"/>
                    <a:pt x="0" y="36"/>
                  </a:cubicBezTo>
                  <a:moveTo>
                    <a:pt x="13" y="0"/>
                  </a:moveTo>
                  <a:cubicBezTo>
                    <a:pt x="9" y="4"/>
                    <a:pt x="5" y="9"/>
                    <a:pt x="2" y="14"/>
                  </a:cubicBezTo>
                  <a:cubicBezTo>
                    <a:pt x="1" y="15"/>
                    <a:pt x="1" y="16"/>
                    <a:pt x="0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7"/>
                    <a:pt x="1" y="15"/>
                    <a:pt x="3" y="14"/>
                  </a:cubicBezTo>
                  <a:cubicBezTo>
                    <a:pt x="6" y="9"/>
                    <a:pt x="9" y="5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9" name="Freeform 945"/>
            <p:cNvSpPr>
              <a:spLocks/>
            </p:cNvSpPr>
            <p:nvPr/>
          </p:nvSpPr>
          <p:spPr bwMode="auto">
            <a:xfrm>
              <a:off x="1477963" y="4547392"/>
              <a:ext cx="12700" cy="9525"/>
            </a:xfrm>
            <a:custGeom>
              <a:avLst/>
              <a:gdLst>
                <a:gd name="T0" fmla="*/ 8 w 8"/>
                <a:gd name="T1" fmla="*/ 0 h 6"/>
                <a:gd name="T2" fmla="*/ 8 w 8"/>
                <a:gd name="T3" fmla="*/ 0 h 6"/>
                <a:gd name="T4" fmla="*/ 0 w 8"/>
                <a:gd name="T5" fmla="*/ 6 h 6"/>
                <a:gd name="T6" fmla="*/ 2 w 8"/>
                <a:gd name="T7" fmla="*/ 6 h 6"/>
                <a:gd name="T8" fmla="*/ 8 w 8"/>
                <a:gd name="T9" fmla="*/ 0 h 6"/>
                <a:gd name="T10" fmla="*/ 8 w 8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8" y="0"/>
                  </a:moveTo>
                  <a:lnTo>
                    <a:pt x="8" y="0"/>
                  </a:lnTo>
                  <a:lnTo>
                    <a:pt x="0" y="6"/>
                  </a:lnTo>
                  <a:lnTo>
                    <a:pt x="2" y="6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0" name="Freeform 946"/>
            <p:cNvSpPr>
              <a:spLocks/>
            </p:cNvSpPr>
            <p:nvPr/>
          </p:nvSpPr>
          <p:spPr bwMode="auto">
            <a:xfrm>
              <a:off x="1477963" y="4547392"/>
              <a:ext cx="12700" cy="9525"/>
            </a:xfrm>
            <a:custGeom>
              <a:avLst/>
              <a:gdLst>
                <a:gd name="T0" fmla="*/ 8 w 8"/>
                <a:gd name="T1" fmla="*/ 0 h 6"/>
                <a:gd name="T2" fmla="*/ 8 w 8"/>
                <a:gd name="T3" fmla="*/ 0 h 6"/>
                <a:gd name="T4" fmla="*/ 0 w 8"/>
                <a:gd name="T5" fmla="*/ 6 h 6"/>
                <a:gd name="T6" fmla="*/ 2 w 8"/>
                <a:gd name="T7" fmla="*/ 6 h 6"/>
                <a:gd name="T8" fmla="*/ 8 w 8"/>
                <a:gd name="T9" fmla="*/ 0 h 6"/>
                <a:gd name="T10" fmla="*/ 8 w 8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8" y="0"/>
                  </a:moveTo>
                  <a:lnTo>
                    <a:pt x="8" y="0"/>
                  </a:lnTo>
                  <a:lnTo>
                    <a:pt x="0" y="6"/>
                  </a:lnTo>
                  <a:lnTo>
                    <a:pt x="2" y="6"/>
                  </a:lnTo>
                  <a:lnTo>
                    <a:pt x="8" y="0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1" name="Freeform 947"/>
            <p:cNvSpPr>
              <a:spLocks/>
            </p:cNvSpPr>
            <p:nvPr/>
          </p:nvSpPr>
          <p:spPr bwMode="auto">
            <a:xfrm>
              <a:off x="1449388" y="4556917"/>
              <a:ext cx="31750" cy="26988"/>
            </a:xfrm>
            <a:custGeom>
              <a:avLst/>
              <a:gdLst>
                <a:gd name="T0" fmla="*/ 18 w 20"/>
                <a:gd name="T1" fmla="*/ 0 h 17"/>
                <a:gd name="T2" fmla="*/ 0 w 20"/>
                <a:gd name="T3" fmla="*/ 17 h 17"/>
                <a:gd name="T4" fmla="*/ 1 w 20"/>
                <a:gd name="T5" fmla="*/ 17 h 17"/>
                <a:gd name="T6" fmla="*/ 20 w 20"/>
                <a:gd name="T7" fmla="*/ 0 h 17"/>
                <a:gd name="T8" fmla="*/ 18 w 20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7">
                  <a:moveTo>
                    <a:pt x="18" y="0"/>
                  </a:moveTo>
                  <a:lnTo>
                    <a:pt x="0" y="17"/>
                  </a:lnTo>
                  <a:lnTo>
                    <a:pt x="1" y="17"/>
                  </a:lnTo>
                  <a:lnTo>
                    <a:pt x="20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BFBB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2" name="Freeform 948"/>
            <p:cNvSpPr>
              <a:spLocks/>
            </p:cNvSpPr>
            <p:nvPr/>
          </p:nvSpPr>
          <p:spPr bwMode="auto">
            <a:xfrm>
              <a:off x="1449388" y="4556917"/>
              <a:ext cx="31750" cy="26988"/>
            </a:xfrm>
            <a:custGeom>
              <a:avLst/>
              <a:gdLst>
                <a:gd name="T0" fmla="*/ 18 w 20"/>
                <a:gd name="T1" fmla="*/ 0 h 17"/>
                <a:gd name="T2" fmla="*/ 0 w 20"/>
                <a:gd name="T3" fmla="*/ 17 h 17"/>
                <a:gd name="T4" fmla="*/ 1 w 20"/>
                <a:gd name="T5" fmla="*/ 17 h 17"/>
                <a:gd name="T6" fmla="*/ 20 w 20"/>
                <a:gd name="T7" fmla="*/ 0 h 17"/>
                <a:gd name="T8" fmla="*/ 18 w 20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7">
                  <a:moveTo>
                    <a:pt x="18" y="0"/>
                  </a:moveTo>
                  <a:lnTo>
                    <a:pt x="0" y="17"/>
                  </a:lnTo>
                  <a:lnTo>
                    <a:pt x="1" y="17"/>
                  </a:lnTo>
                  <a:lnTo>
                    <a:pt x="20" y="0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3" name="Freeform 949"/>
            <p:cNvSpPr>
              <a:spLocks noEditPoints="1"/>
            </p:cNvSpPr>
            <p:nvPr/>
          </p:nvSpPr>
          <p:spPr bwMode="auto">
            <a:xfrm>
              <a:off x="171450" y="6565105"/>
              <a:ext cx="1593850" cy="1628775"/>
            </a:xfrm>
            <a:custGeom>
              <a:avLst/>
              <a:gdLst>
                <a:gd name="T0" fmla="*/ 625 w 639"/>
                <a:gd name="T1" fmla="*/ 638 h 653"/>
                <a:gd name="T2" fmla="*/ 638 w 639"/>
                <a:gd name="T3" fmla="*/ 653 h 653"/>
                <a:gd name="T4" fmla="*/ 625 w 639"/>
                <a:gd name="T5" fmla="*/ 637 h 653"/>
                <a:gd name="T6" fmla="*/ 526 w 639"/>
                <a:gd name="T7" fmla="*/ 570 h 653"/>
                <a:gd name="T8" fmla="*/ 542 w 639"/>
                <a:gd name="T9" fmla="*/ 616 h 653"/>
                <a:gd name="T10" fmla="*/ 542 w 639"/>
                <a:gd name="T11" fmla="*/ 616 h 653"/>
                <a:gd name="T12" fmla="*/ 526 w 639"/>
                <a:gd name="T13" fmla="*/ 570 h 653"/>
                <a:gd name="T14" fmla="*/ 530 w 639"/>
                <a:gd name="T15" fmla="*/ 567 h 653"/>
                <a:gd name="T16" fmla="*/ 424 w 639"/>
                <a:gd name="T17" fmla="*/ 458 h 653"/>
                <a:gd name="T18" fmla="*/ 439 w 639"/>
                <a:gd name="T19" fmla="*/ 505 h 653"/>
                <a:gd name="T20" fmla="*/ 440 w 639"/>
                <a:gd name="T21" fmla="*/ 505 h 653"/>
                <a:gd name="T22" fmla="*/ 424 w 639"/>
                <a:gd name="T23" fmla="*/ 458 h 653"/>
                <a:gd name="T24" fmla="*/ 429 w 639"/>
                <a:gd name="T25" fmla="*/ 455 h 653"/>
                <a:gd name="T26" fmla="*/ 318 w 639"/>
                <a:gd name="T27" fmla="*/ 347 h 653"/>
                <a:gd name="T28" fmla="*/ 336 w 639"/>
                <a:gd name="T29" fmla="*/ 393 h 653"/>
                <a:gd name="T30" fmla="*/ 336 w 639"/>
                <a:gd name="T31" fmla="*/ 393 h 653"/>
                <a:gd name="T32" fmla="*/ 318 w 639"/>
                <a:gd name="T33" fmla="*/ 347 h 653"/>
                <a:gd name="T34" fmla="*/ 326 w 639"/>
                <a:gd name="T35" fmla="*/ 341 h 653"/>
                <a:gd name="T36" fmla="*/ 215 w 639"/>
                <a:gd name="T37" fmla="*/ 237 h 653"/>
                <a:gd name="T38" fmla="*/ 235 w 639"/>
                <a:gd name="T39" fmla="*/ 281 h 653"/>
                <a:gd name="T40" fmla="*/ 236 w 639"/>
                <a:gd name="T41" fmla="*/ 281 h 653"/>
                <a:gd name="T42" fmla="*/ 216 w 639"/>
                <a:gd name="T43" fmla="*/ 237 h 653"/>
                <a:gd name="T44" fmla="*/ 225 w 639"/>
                <a:gd name="T45" fmla="*/ 229 h 653"/>
                <a:gd name="T46" fmla="*/ 111 w 639"/>
                <a:gd name="T47" fmla="*/ 125 h 653"/>
                <a:gd name="T48" fmla="*/ 133 w 639"/>
                <a:gd name="T49" fmla="*/ 168 h 653"/>
                <a:gd name="T50" fmla="*/ 133 w 639"/>
                <a:gd name="T51" fmla="*/ 168 h 653"/>
                <a:gd name="T52" fmla="*/ 112 w 639"/>
                <a:gd name="T53" fmla="*/ 125 h 653"/>
                <a:gd name="T54" fmla="*/ 122 w 639"/>
                <a:gd name="T55" fmla="*/ 114 h 653"/>
                <a:gd name="T56" fmla="*/ 7 w 639"/>
                <a:gd name="T57" fmla="*/ 14 h 653"/>
                <a:gd name="T58" fmla="*/ 30 w 639"/>
                <a:gd name="T59" fmla="*/ 54 h 653"/>
                <a:gd name="T60" fmla="*/ 31 w 639"/>
                <a:gd name="T61" fmla="*/ 54 h 653"/>
                <a:gd name="T62" fmla="*/ 8 w 639"/>
                <a:gd name="T63" fmla="*/ 14 h 653"/>
                <a:gd name="T64" fmla="*/ 18 w 639"/>
                <a:gd name="T65" fmla="*/ 0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39" h="653">
                  <a:moveTo>
                    <a:pt x="625" y="637"/>
                  </a:moveTo>
                  <a:cubicBezTo>
                    <a:pt x="625" y="638"/>
                    <a:pt x="625" y="638"/>
                    <a:pt x="625" y="638"/>
                  </a:cubicBezTo>
                  <a:cubicBezTo>
                    <a:pt x="638" y="652"/>
                    <a:pt x="638" y="652"/>
                    <a:pt x="638" y="652"/>
                  </a:cubicBezTo>
                  <a:cubicBezTo>
                    <a:pt x="638" y="653"/>
                    <a:pt x="638" y="653"/>
                    <a:pt x="638" y="653"/>
                  </a:cubicBezTo>
                  <a:cubicBezTo>
                    <a:pt x="639" y="652"/>
                    <a:pt x="639" y="652"/>
                    <a:pt x="639" y="652"/>
                  </a:cubicBezTo>
                  <a:cubicBezTo>
                    <a:pt x="625" y="637"/>
                    <a:pt x="625" y="637"/>
                    <a:pt x="625" y="637"/>
                  </a:cubicBezTo>
                  <a:moveTo>
                    <a:pt x="530" y="567"/>
                  </a:moveTo>
                  <a:cubicBezTo>
                    <a:pt x="529" y="568"/>
                    <a:pt x="527" y="569"/>
                    <a:pt x="526" y="570"/>
                  </a:cubicBezTo>
                  <a:cubicBezTo>
                    <a:pt x="514" y="576"/>
                    <a:pt x="511" y="591"/>
                    <a:pt x="519" y="603"/>
                  </a:cubicBezTo>
                  <a:cubicBezTo>
                    <a:pt x="524" y="611"/>
                    <a:pt x="533" y="616"/>
                    <a:pt x="542" y="616"/>
                  </a:cubicBezTo>
                  <a:cubicBezTo>
                    <a:pt x="542" y="616"/>
                    <a:pt x="542" y="616"/>
                    <a:pt x="542" y="616"/>
                  </a:cubicBezTo>
                  <a:cubicBezTo>
                    <a:pt x="542" y="616"/>
                    <a:pt x="542" y="616"/>
                    <a:pt x="542" y="616"/>
                  </a:cubicBezTo>
                  <a:cubicBezTo>
                    <a:pt x="533" y="616"/>
                    <a:pt x="525" y="611"/>
                    <a:pt x="519" y="603"/>
                  </a:cubicBezTo>
                  <a:cubicBezTo>
                    <a:pt x="512" y="591"/>
                    <a:pt x="515" y="576"/>
                    <a:pt x="526" y="570"/>
                  </a:cubicBezTo>
                  <a:cubicBezTo>
                    <a:pt x="528" y="569"/>
                    <a:pt x="529" y="568"/>
                    <a:pt x="531" y="567"/>
                  </a:cubicBezTo>
                  <a:cubicBezTo>
                    <a:pt x="530" y="567"/>
                    <a:pt x="530" y="567"/>
                    <a:pt x="530" y="567"/>
                  </a:cubicBezTo>
                  <a:moveTo>
                    <a:pt x="429" y="455"/>
                  </a:moveTo>
                  <a:cubicBezTo>
                    <a:pt x="427" y="456"/>
                    <a:pt x="426" y="457"/>
                    <a:pt x="424" y="458"/>
                  </a:cubicBezTo>
                  <a:cubicBezTo>
                    <a:pt x="412" y="465"/>
                    <a:pt x="409" y="480"/>
                    <a:pt x="417" y="492"/>
                  </a:cubicBezTo>
                  <a:cubicBezTo>
                    <a:pt x="422" y="500"/>
                    <a:pt x="431" y="505"/>
                    <a:pt x="439" y="505"/>
                  </a:cubicBezTo>
                  <a:cubicBezTo>
                    <a:pt x="440" y="505"/>
                    <a:pt x="440" y="505"/>
                    <a:pt x="440" y="505"/>
                  </a:cubicBezTo>
                  <a:cubicBezTo>
                    <a:pt x="440" y="505"/>
                    <a:pt x="440" y="505"/>
                    <a:pt x="440" y="505"/>
                  </a:cubicBezTo>
                  <a:cubicBezTo>
                    <a:pt x="431" y="505"/>
                    <a:pt x="423" y="500"/>
                    <a:pt x="417" y="492"/>
                  </a:cubicBezTo>
                  <a:cubicBezTo>
                    <a:pt x="410" y="480"/>
                    <a:pt x="413" y="465"/>
                    <a:pt x="424" y="458"/>
                  </a:cubicBezTo>
                  <a:cubicBezTo>
                    <a:pt x="426" y="457"/>
                    <a:pt x="428" y="456"/>
                    <a:pt x="430" y="455"/>
                  </a:cubicBezTo>
                  <a:cubicBezTo>
                    <a:pt x="429" y="455"/>
                    <a:pt x="429" y="455"/>
                    <a:pt x="429" y="455"/>
                  </a:cubicBezTo>
                  <a:moveTo>
                    <a:pt x="326" y="341"/>
                  </a:moveTo>
                  <a:cubicBezTo>
                    <a:pt x="323" y="343"/>
                    <a:pt x="320" y="345"/>
                    <a:pt x="318" y="347"/>
                  </a:cubicBezTo>
                  <a:cubicBezTo>
                    <a:pt x="307" y="355"/>
                    <a:pt x="306" y="370"/>
                    <a:pt x="315" y="382"/>
                  </a:cubicBezTo>
                  <a:cubicBezTo>
                    <a:pt x="320" y="389"/>
                    <a:pt x="328" y="393"/>
                    <a:pt x="336" y="393"/>
                  </a:cubicBezTo>
                  <a:cubicBezTo>
                    <a:pt x="336" y="393"/>
                    <a:pt x="336" y="393"/>
                    <a:pt x="336" y="393"/>
                  </a:cubicBezTo>
                  <a:cubicBezTo>
                    <a:pt x="336" y="393"/>
                    <a:pt x="336" y="393"/>
                    <a:pt x="336" y="393"/>
                  </a:cubicBezTo>
                  <a:cubicBezTo>
                    <a:pt x="329" y="393"/>
                    <a:pt x="321" y="389"/>
                    <a:pt x="315" y="382"/>
                  </a:cubicBezTo>
                  <a:cubicBezTo>
                    <a:pt x="307" y="370"/>
                    <a:pt x="308" y="355"/>
                    <a:pt x="318" y="347"/>
                  </a:cubicBezTo>
                  <a:cubicBezTo>
                    <a:pt x="321" y="345"/>
                    <a:pt x="324" y="343"/>
                    <a:pt x="326" y="341"/>
                  </a:cubicBezTo>
                  <a:cubicBezTo>
                    <a:pt x="326" y="341"/>
                    <a:pt x="326" y="341"/>
                    <a:pt x="326" y="341"/>
                  </a:cubicBezTo>
                  <a:moveTo>
                    <a:pt x="225" y="229"/>
                  </a:moveTo>
                  <a:cubicBezTo>
                    <a:pt x="222" y="231"/>
                    <a:pt x="219" y="234"/>
                    <a:pt x="215" y="237"/>
                  </a:cubicBezTo>
                  <a:cubicBezTo>
                    <a:pt x="206" y="246"/>
                    <a:pt x="206" y="262"/>
                    <a:pt x="216" y="272"/>
                  </a:cubicBezTo>
                  <a:cubicBezTo>
                    <a:pt x="221" y="278"/>
                    <a:pt x="228" y="281"/>
                    <a:pt x="235" y="281"/>
                  </a:cubicBezTo>
                  <a:cubicBezTo>
                    <a:pt x="235" y="281"/>
                    <a:pt x="235" y="281"/>
                    <a:pt x="236" y="281"/>
                  </a:cubicBezTo>
                  <a:cubicBezTo>
                    <a:pt x="236" y="281"/>
                    <a:pt x="236" y="281"/>
                    <a:pt x="236" y="281"/>
                  </a:cubicBezTo>
                  <a:cubicBezTo>
                    <a:pt x="229" y="281"/>
                    <a:pt x="222" y="278"/>
                    <a:pt x="216" y="272"/>
                  </a:cubicBezTo>
                  <a:cubicBezTo>
                    <a:pt x="207" y="262"/>
                    <a:pt x="206" y="246"/>
                    <a:pt x="216" y="237"/>
                  </a:cubicBezTo>
                  <a:cubicBezTo>
                    <a:pt x="219" y="235"/>
                    <a:pt x="222" y="232"/>
                    <a:pt x="225" y="229"/>
                  </a:cubicBezTo>
                  <a:cubicBezTo>
                    <a:pt x="225" y="229"/>
                    <a:pt x="225" y="229"/>
                    <a:pt x="225" y="229"/>
                  </a:cubicBezTo>
                  <a:moveTo>
                    <a:pt x="122" y="114"/>
                  </a:moveTo>
                  <a:cubicBezTo>
                    <a:pt x="118" y="118"/>
                    <a:pt x="115" y="122"/>
                    <a:pt x="111" y="125"/>
                  </a:cubicBezTo>
                  <a:cubicBezTo>
                    <a:pt x="103" y="135"/>
                    <a:pt x="104" y="151"/>
                    <a:pt x="115" y="160"/>
                  </a:cubicBezTo>
                  <a:cubicBezTo>
                    <a:pt x="120" y="165"/>
                    <a:pt x="126" y="168"/>
                    <a:pt x="133" y="168"/>
                  </a:cubicBezTo>
                  <a:cubicBezTo>
                    <a:pt x="133" y="168"/>
                    <a:pt x="133" y="168"/>
                    <a:pt x="133" y="168"/>
                  </a:cubicBezTo>
                  <a:cubicBezTo>
                    <a:pt x="133" y="168"/>
                    <a:pt x="133" y="168"/>
                    <a:pt x="133" y="168"/>
                  </a:cubicBezTo>
                  <a:cubicBezTo>
                    <a:pt x="127" y="168"/>
                    <a:pt x="120" y="165"/>
                    <a:pt x="115" y="160"/>
                  </a:cubicBezTo>
                  <a:cubicBezTo>
                    <a:pt x="105" y="151"/>
                    <a:pt x="103" y="135"/>
                    <a:pt x="112" y="125"/>
                  </a:cubicBezTo>
                  <a:cubicBezTo>
                    <a:pt x="115" y="122"/>
                    <a:pt x="119" y="118"/>
                    <a:pt x="122" y="115"/>
                  </a:cubicBezTo>
                  <a:cubicBezTo>
                    <a:pt x="122" y="114"/>
                    <a:pt x="122" y="114"/>
                    <a:pt x="122" y="114"/>
                  </a:cubicBezTo>
                  <a:moveTo>
                    <a:pt x="18" y="0"/>
                  </a:moveTo>
                  <a:cubicBezTo>
                    <a:pt x="14" y="4"/>
                    <a:pt x="10" y="9"/>
                    <a:pt x="7" y="14"/>
                  </a:cubicBezTo>
                  <a:cubicBezTo>
                    <a:pt x="0" y="24"/>
                    <a:pt x="3" y="40"/>
                    <a:pt x="14" y="49"/>
                  </a:cubicBezTo>
                  <a:cubicBezTo>
                    <a:pt x="19" y="52"/>
                    <a:pt x="25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1" y="54"/>
                  </a:cubicBezTo>
                  <a:cubicBezTo>
                    <a:pt x="25" y="54"/>
                    <a:pt x="20" y="52"/>
                    <a:pt x="15" y="49"/>
                  </a:cubicBezTo>
                  <a:cubicBezTo>
                    <a:pt x="3" y="40"/>
                    <a:pt x="0" y="24"/>
                    <a:pt x="8" y="14"/>
                  </a:cubicBezTo>
                  <a:cubicBezTo>
                    <a:pt x="11" y="9"/>
                    <a:pt x="15" y="5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4" name="Freeform 950"/>
            <p:cNvSpPr>
              <a:spLocks noEditPoints="1"/>
            </p:cNvSpPr>
            <p:nvPr/>
          </p:nvSpPr>
          <p:spPr bwMode="auto">
            <a:xfrm>
              <a:off x="1158875" y="7242967"/>
              <a:ext cx="534988" cy="576263"/>
            </a:xfrm>
            <a:custGeom>
              <a:avLst/>
              <a:gdLst>
                <a:gd name="T0" fmla="*/ 214 w 214"/>
                <a:gd name="T1" fmla="*/ 224 h 231"/>
                <a:gd name="T2" fmla="*/ 205 w 214"/>
                <a:gd name="T3" fmla="*/ 229 h 231"/>
                <a:gd name="T4" fmla="*/ 204 w 214"/>
                <a:gd name="T5" fmla="*/ 231 h 231"/>
                <a:gd name="T6" fmla="*/ 214 w 214"/>
                <a:gd name="T7" fmla="*/ 224 h 231"/>
                <a:gd name="T8" fmla="*/ 214 w 214"/>
                <a:gd name="T9" fmla="*/ 224 h 231"/>
                <a:gd name="T10" fmla="*/ 113 w 214"/>
                <a:gd name="T11" fmla="*/ 113 h 231"/>
                <a:gd name="T12" fmla="*/ 101 w 214"/>
                <a:gd name="T13" fmla="*/ 120 h 231"/>
                <a:gd name="T14" fmla="*/ 100 w 214"/>
                <a:gd name="T15" fmla="*/ 121 h 231"/>
                <a:gd name="T16" fmla="*/ 100 w 214"/>
                <a:gd name="T17" fmla="*/ 123 h 231"/>
                <a:gd name="T18" fmla="*/ 102 w 214"/>
                <a:gd name="T19" fmla="*/ 120 h 231"/>
                <a:gd name="T20" fmla="*/ 113 w 214"/>
                <a:gd name="T21" fmla="*/ 113 h 231"/>
                <a:gd name="T22" fmla="*/ 113 w 214"/>
                <a:gd name="T23" fmla="*/ 113 h 231"/>
                <a:gd name="T24" fmla="*/ 11 w 214"/>
                <a:gd name="T25" fmla="*/ 0 h 231"/>
                <a:gd name="T26" fmla="*/ 1 w 214"/>
                <a:gd name="T27" fmla="*/ 4 h 231"/>
                <a:gd name="T28" fmla="*/ 0 w 214"/>
                <a:gd name="T29" fmla="*/ 5 h 231"/>
                <a:gd name="T30" fmla="*/ 11 w 214"/>
                <a:gd name="T31" fmla="*/ 0 h 231"/>
                <a:gd name="T32" fmla="*/ 11 w 214"/>
                <a:gd name="T33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4" h="231">
                  <a:moveTo>
                    <a:pt x="214" y="224"/>
                  </a:moveTo>
                  <a:cubicBezTo>
                    <a:pt x="211" y="225"/>
                    <a:pt x="208" y="227"/>
                    <a:pt x="205" y="229"/>
                  </a:cubicBezTo>
                  <a:cubicBezTo>
                    <a:pt x="205" y="230"/>
                    <a:pt x="204" y="230"/>
                    <a:pt x="204" y="231"/>
                  </a:cubicBezTo>
                  <a:cubicBezTo>
                    <a:pt x="206" y="228"/>
                    <a:pt x="210" y="226"/>
                    <a:pt x="214" y="224"/>
                  </a:cubicBezTo>
                  <a:cubicBezTo>
                    <a:pt x="214" y="224"/>
                    <a:pt x="214" y="224"/>
                    <a:pt x="214" y="224"/>
                  </a:cubicBezTo>
                  <a:moveTo>
                    <a:pt x="113" y="113"/>
                  </a:moveTo>
                  <a:cubicBezTo>
                    <a:pt x="108" y="114"/>
                    <a:pt x="104" y="116"/>
                    <a:pt x="101" y="120"/>
                  </a:cubicBezTo>
                  <a:cubicBezTo>
                    <a:pt x="101" y="120"/>
                    <a:pt x="101" y="121"/>
                    <a:pt x="100" y="121"/>
                  </a:cubicBezTo>
                  <a:cubicBezTo>
                    <a:pt x="100" y="122"/>
                    <a:pt x="100" y="122"/>
                    <a:pt x="100" y="123"/>
                  </a:cubicBezTo>
                  <a:cubicBezTo>
                    <a:pt x="101" y="121"/>
                    <a:pt x="101" y="120"/>
                    <a:pt x="102" y="120"/>
                  </a:cubicBezTo>
                  <a:cubicBezTo>
                    <a:pt x="105" y="117"/>
                    <a:pt x="109" y="114"/>
                    <a:pt x="113" y="113"/>
                  </a:cubicBezTo>
                  <a:cubicBezTo>
                    <a:pt x="113" y="113"/>
                    <a:pt x="113" y="113"/>
                    <a:pt x="113" y="113"/>
                  </a:cubicBezTo>
                  <a:moveTo>
                    <a:pt x="11" y="0"/>
                  </a:moveTo>
                  <a:cubicBezTo>
                    <a:pt x="7" y="0"/>
                    <a:pt x="4" y="2"/>
                    <a:pt x="1" y="4"/>
                  </a:cubicBezTo>
                  <a:cubicBezTo>
                    <a:pt x="1" y="4"/>
                    <a:pt x="1" y="5"/>
                    <a:pt x="0" y="5"/>
                  </a:cubicBezTo>
                  <a:cubicBezTo>
                    <a:pt x="3" y="2"/>
                    <a:pt x="7" y="1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5" name="Freeform 951"/>
            <p:cNvSpPr>
              <a:spLocks/>
            </p:cNvSpPr>
            <p:nvPr/>
          </p:nvSpPr>
          <p:spPr bwMode="auto">
            <a:xfrm>
              <a:off x="900113" y="6966742"/>
              <a:ext cx="38100" cy="19050"/>
            </a:xfrm>
            <a:custGeom>
              <a:avLst/>
              <a:gdLst>
                <a:gd name="T0" fmla="*/ 15 w 15"/>
                <a:gd name="T1" fmla="*/ 0 h 8"/>
                <a:gd name="T2" fmla="*/ 4 w 15"/>
                <a:gd name="T3" fmla="*/ 4 h 8"/>
                <a:gd name="T4" fmla="*/ 0 w 15"/>
                <a:gd name="T5" fmla="*/ 7 h 8"/>
                <a:gd name="T6" fmla="*/ 0 w 15"/>
                <a:gd name="T7" fmla="*/ 8 h 8"/>
                <a:gd name="T8" fmla="*/ 4 w 15"/>
                <a:gd name="T9" fmla="*/ 4 h 8"/>
                <a:gd name="T10" fmla="*/ 15 w 15"/>
                <a:gd name="T11" fmla="*/ 0 h 8"/>
                <a:gd name="T12" fmla="*/ 15 w 15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8">
                  <a:moveTo>
                    <a:pt x="15" y="0"/>
                  </a:moveTo>
                  <a:cubicBezTo>
                    <a:pt x="11" y="0"/>
                    <a:pt x="7" y="2"/>
                    <a:pt x="4" y="4"/>
                  </a:cubicBezTo>
                  <a:cubicBezTo>
                    <a:pt x="4" y="4"/>
                    <a:pt x="3" y="5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6"/>
                    <a:pt x="4" y="4"/>
                    <a:pt x="4" y="4"/>
                  </a:cubicBezTo>
                  <a:cubicBezTo>
                    <a:pt x="7" y="2"/>
                    <a:pt x="11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6" name="Freeform 952"/>
            <p:cNvSpPr>
              <a:spLocks/>
            </p:cNvSpPr>
            <p:nvPr/>
          </p:nvSpPr>
          <p:spPr bwMode="auto">
            <a:xfrm>
              <a:off x="647700" y="6682580"/>
              <a:ext cx="33338" cy="17463"/>
            </a:xfrm>
            <a:custGeom>
              <a:avLst/>
              <a:gdLst>
                <a:gd name="T0" fmla="*/ 13 w 13"/>
                <a:gd name="T1" fmla="*/ 0 h 7"/>
                <a:gd name="T2" fmla="*/ 3 w 13"/>
                <a:gd name="T3" fmla="*/ 5 h 7"/>
                <a:gd name="T4" fmla="*/ 0 w 13"/>
                <a:gd name="T5" fmla="*/ 6 h 7"/>
                <a:gd name="T6" fmla="*/ 0 w 13"/>
                <a:gd name="T7" fmla="*/ 7 h 7"/>
                <a:gd name="T8" fmla="*/ 3 w 13"/>
                <a:gd name="T9" fmla="*/ 5 h 7"/>
                <a:gd name="T10" fmla="*/ 13 w 13"/>
                <a:gd name="T11" fmla="*/ 0 h 7"/>
                <a:gd name="T12" fmla="*/ 13 w 13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7">
                  <a:moveTo>
                    <a:pt x="13" y="0"/>
                  </a:moveTo>
                  <a:cubicBezTo>
                    <a:pt x="9" y="1"/>
                    <a:pt x="6" y="2"/>
                    <a:pt x="3" y="5"/>
                  </a:cubicBezTo>
                  <a:cubicBezTo>
                    <a:pt x="2" y="5"/>
                    <a:pt x="2" y="5"/>
                    <a:pt x="0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2" y="6"/>
                    <a:pt x="3" y="5"/>
                    <a:pt x="3" y="5"/>
                  </a:cubicBezTo>
                  <a:cubicBezTo>
                    <a:pt x="6" y="2"/>
                    <a:pt x="9" y="1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7" name="Freeform 953"/>
            <p:cNvSpPr>
              <a:spLocks/>
            </p:cNvSpPr>
            <p:nvPr/>
          </p:nvSpPr>
          <p:spPr bwMode="auto">
            <a:xfrm>
              <a:off x="398463" y="6400005"/>
              <a:ext cx="25400" cy="9525"/>
            </a:xfrm>
            <a:custGeom>
              <a:avLst/>
              <a:gdLst>
                <a:gd name="T0" fmla="*/ 10 w 10"/>
                <a:gd name="T1" fmla="*/ 0 h 4"/>
                <a:gd name="T2" fmla="*/ 1 w 10"/>
                <a:gd name="T3" fmla="*/ 3 h 4"/>
                <a:gd name="T4" fmla="*/ 1 w 10"/>
                <a:gd name="T5" fmla="*/ 3 h 4"/>
                <a:gd name="T6" fmla="*/ 0 w 10"/>
                <a:gd name="T7" fmla="*/ 4 h 4"/>
                <a:gd name="T8" fmla="*/ 2 w 10"/>
                <a:gd name="T9" fmla="*/ 3 h 4"/>
                <a:gd name="T10" fmla="*/ 10 w 10"/>
                <a:gd name="T11" fmla="*/ 0 h 4"/>
                <a:gd name="T12" fmla="*/ 10 w 1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">
                  <a:moveTo>
                    <a:pt x="10" y="0"/>
                  </a:moveTo>
                  <a:cubicBezTo>
                    <a:pt x="7" y="0"/>
                    <a:pt x="4" y="1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4" y="1"/>
                    <a:pt x="7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8" name="Freeform 954"/>
            <p:cNvSpPr>
              <a:spLocks/>
            </p:cNvSpPr>
            <p:nvPr/>
          </p:nvSpPr>
          <p:spPr bwMode="auto">
            <a:xfrm>
              <a:off x="141288" y="6120605"/>
              <a:ext cx="30163" cy="15875"/>
            </a:xfrm>
            <a:custGeom>
              <a:avLst/>
              <a:gdLst>
                <a:gd name="T0" fmla="*/ 12 w 12"/>
                <a:gd name="T1" fmla="*/ 0 h 6"/>
                <a:gd name="T2" fmla="*/ 3 w 12"/>
                <a:gd name="T3" fmla="*/ 3 h 6"/>
                <a:gd name="T4" fmla="*/ 0 w 12"/>
                <a:gd name="T5" fmla="*/ 5 h 6"/>
                <a:gd name="T6" fmla="*/ 0 w 12"/>
                <a:gd name="T7" fmla="*/ 6 h 6"/>
                <a:gd name="T8" fmla="*/ 4 w 12"/>
                <a:gd name="T9" fmla="*/ 3 h 6"/>
                <a:gd name="T10" fmla="*/ 12 w 12"/>
                <a:gd name="T11" fmla="*/ 0 h 6"/>
                <a:gd name="T12" fmla="*/ 12 w 12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">
                  <a:moveTo>
                    <a:pt x="12" y="0"/>
                  </a:moveTo>
                  <a:cubicBezTo>
                    <a:pt x="9" y="0"/>
                    <a:pt x="6" y="1"/>
                    <a:pt x="3" y="3"/>
                  </a:cubicBezTo>
                  <a:cubicBezTo>
                    <a:pt x="3" y="3"/>
                    <a:pt x="2" y="4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2" y="4"/>
                    <a:pt x="3" y="3"/>
                    <a:pt x="4" y="3"/>
                  </a:cubicBezTo>
                  <a:cubicBezTo>
                    <a:pt x="6" y="1"/>
                    <a:pt x="9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9" name="Freeform 955"/>
            <p:cNvSpPr>
              <a:spLocks/>
            </p:cNvSpPr>
            <p:nvPr/>
          </p:nvSpPr>
          <p:spPr bwMode="auto">
            <a:xfrm>
              <a:off x="-73025" y="6333330"/>
              <a:ext cx="4763" cy="41275"/>
            </a:xfrm>
            <a:custGeom>
              <a:avLst/>
              <a:gdLst>
                <a:gd name="T0" fmla="*/ 2 w 2"/>
                <a:gd name="T1" fmla="*/ 0 h 17"/>
                <a:gd name="T2" fmla="*/ 2 w 2"/>
                <a:gd name="T3" fmla="*/ 17 h 17"/>
                <a:gd name="T4" fmla="*/ 2 w 2"/>
                <a:gd name="T5" fmla="*/ 15 h 17"/>
                <a:gd name="T6" fmla="*/ 2 w 2"/>
                <a:gd name="T7" fmla="*/ 1 h 17"/>
                <a:gd name="T8" fmla="*/ 2 w 2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7">
                  <a:moveTo>
                    <a:pt x="2" y="0"/>
                  </a:moveTo>
                  <a:cubicBezTo>
                    <a:pt x="0" y="5"/>
                    <a:pt x="0" y="11"/>
                    <a:pt x="2" y="17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0"/>
                    <a:pt x="1" y="6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D7D7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0" name="Freeform 956"/>
            <p:cNvSpPr>
              <a:spLocks noEditPoints="1"/>
            </p:cNvSpPr>
            <p:nvPr/>
          </p:nvSpPr>
          <p:spPr bwMode="auto">
            <a:xfrm>
              <a:off x="-68262" y="6285705"/>
              <a:ext cx="65088" cy="134938"/>
            </a:xfrm>
            <a:custGeom>
              <a:avLst/>
              <a:gdLst>
                <a:gd name="T0" fmla="*/ 0 w 26"/>
                <a:gd name="T1" fmla="*/ 34 h 54"/>
                <a:gd name="T2" fmla="*/ 0 w 26"/>
                <a:gd name="T3" fmla="*/ 36 h 54"/>
                <a:gd name="T4" fmla="*/ 10 w 26"/>
                <a:gd name="T5" fmla="*/ 49 h 54"/>
                <a:gd name="T6" fmla="*/ 25 w 26"/>
                <a:gd name="T7" fmla="*/ 54 h 54"/>
                <a:gd name="T8" fmla="*/ 26 w 26"/>
                <a:gd name="T9" fmla="*/ 54 h 54"/>
                <a:gd name="T10" fmla="*/ 26 w 26"/>
                <a:gd name="T11" fmla="*/ 54 h 54"/>
                <a:gd name="T12" fmla="*/ 10 w 26"/>
                <a:gd name="T13" fmla="*/ 49 h 54"/>
                <a:gd name="T14" fmla="*/ 0 w 26"/>
                <a:gd name="T15" fmla="*/ 34 h 54"/>
                <a:gd name="T16" fmla="*/ 13 w 26"/>
                <a:gd name="T17" fmla="*/ 0 h 54"/>
                <a:gd name="T18" fmla="*/ 3 w 26"/>
                <a:gd name="T19" fmla="*/ 14 h 54"/>
                <a:gd name="T20" fmla="*/ 0 w 26"/>
                <a:gd name="T21" fmla="*/ 19 h 54"/>
                <a:gd name="T22" fmla="*/ 0 w 26"/>
                <a:gd name="T23" fmla="*/ 20 h 54"/>
                <a:gd name="T24" fmla="*/ 3 w 26"/>
                <a:gd name="T25" fmla="*/ 14 h 54"/>
                <a:gd name="T26" fmla="*/ 13 w 26"/>
                <a:gd name="T27" fmla="*/ 1 h 54"/>
                <a:gd name="T28" fmla="*/ 13 w 26"/>
                <a:gd name="T2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" h="54">
                  <a:moveTo>
                    <a:pt x="0" y="34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2" y="41"/>
                    <a:pt x="5" y="45"/>
                    <a:pt x="10" y="49"/>
                  </a:cubicBezTo>
                  <a:cubicBezTo>
                    <a:pt x="14" y="53"/>
                    <a:pt x="20" y="54"/>
                    <a:pt x="25" y="54"/>
                  </a:cubicBezTo>
                  <a:cubicBezTo>
                    <a:pt x="25" y="54"/>
                    <a:pt x="26" y="54"/>
                    <a:pt x="26" y="54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1" y="54"/>
                    <a:pt x="15" y="53"/>
                    <a:pt x="10" y="49"/>
                  </a:cubicBezTo>
                  <a:cubicBezTo>
                    <a:pt x="5" y="45"/>
                    <a:pt x="2" y="39"/>
                    <a:pt x="0" y="34"/>
                  </a:cubicBezTo>
                  <a:moveTo>
                    <a:pt x="13" y="0"/>
                  </a:moveTo>
                  <a:cubicBezTo>
                    <a:pt x="9" y="5"/>
                    <a:pt x="6" y="9"/>
                    <a:pt x="3" y="14"/>
                  </a:cubicBezTo>
                  <a:cubicBezTo>
                    <a:pt x="1" y="15"/>
                    <a:pt x="1" y="17"/>
                    <a:pt x="0" y="1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18"/>
                    <a:pt x="2" y="16"/>
                    <a:pt x="3" y="14"/>
                  </a:cubicBezTo>
                  <a:cubicBezTo>
                    <a:pt x="6" y="9"/>
                    <a:pt x="10" y="5"/>
                    <a:pt x="13" y="1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1" name="Freeform 957"/>
            <p:cNvSpPr>
              <a:spLocks/>
            </p:cNvSpPr>
            <p:nvPr/>
          </p:nvSpPr>
          <p:spPr bwMode="auto">
            <a:xfrm>
              <a:off x="1481138" y="4547392"/>
              <a:ext cx="12700" cy="9525"/>
            </a:xfrm>
            <a:custGeom>
              <a:avLst/>
              <a:gdLst>
                <a:gd name="T0" fmla="*/ 6 w 8"/>
                <a:gd name="T1" fmla="*/ 0 h 6"/>
                <a:gd name="T2" fmla="*/ 6 w 8"/>
                <a:gd name="T3" fmla="*/ 0 h 6"/>
                <a:gd name="T4" fmla="*/ 0 w 8"/>
                <a:gd name="T5" fmla="*/ 6 h 6"/>
                <a:gd name="T6" fmla="*/ 0 w 8"/>
                <a:gd name="T7" fmla="*/ 6 h 6"/>
                <a:gd name="T8" fmla="*/ 8 w 8"/>
                <a:gd name="T9" fmla="*/ 0 h 6"/>
                <a:gd name="T10" fmla="*/ 6 w 8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6" y="0"/>
                  </a:moveTo>
                  <a:lnTo>
                    <a:pt x="6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8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2" name="Freeform 958"/>
            <p:cNvSpPr>
              <a:spLocks/>
            </p:cNvSpPr>
            <p:nvPr/>
          </p:nvSpPr>
          <p:spPr bwMode="auto">
            <a:xfrm>
              <a:off x="1481138" y="4547392"/>
              <a:ext cx="12700" cy="9525"/>
            </a:xfrm>
            <a:custGeom>
              <a:avLst/>
              <a:gdLst>
                <a:gd name="T0" fmla="*/ 6 w 8"/>
                <a:gd name="T1" fmla="*/ 0 h 6"/>
                <a:gd name="T2" fmla="*/ 6 w 8"/>
                <a:gd name="T3" fmla="*/ 0 h 6"/>
                <a:gd name="T4" fmla="*/ 0 w 8"/>
                <a:gd name="T5" fmla="*/ 6 h 6"/>
                <a:gd name="T6" fmla="*/ 0 w 8"/>
                <a:gd name="T7" fmla="*/ 6 h 6"/>
                <a:gd name="T8" fmla="*/ 8 w 8"/>
                <a:gd name="T9" fmla="*/ 0 h 6"/>
                <a:gd name="T10" fmla="*/ 6 w 8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6" y="0"/>
                  </a:moveTo>
                  <a:lnTo>
                    <a:pt x="6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8" y="0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3" name="Freeform 959"/>
            <p:cNvSpPr>
              <a:spLocks/>
            </p:cNvSpPr>
            <p:nvPr/>
          </p:nvSpPr>
          <p:spPr bwMode="auto">
            <a:xfrm>
              <a:off x="1450975" y="4556917"/>
              <a:ext cx="30163" cy="26988"/>
            </a:xfrm>
            <a:custGeom>
              <a:avLst/>
              <a:gdLst>
                <a:gd name="T0" fmla="*/ 19 w 19"/>
                <a:gd name="T1" fmla="*/ 0 h 17"/>
                <a:gd name="T2" fmla="*/ 0 w 19"/>
                <a:gd name="T3" fmla="*/ 17 h 17"/>
                <a:gd name="T4" fmla="*/ 0 w 19"/>
                <a:gd name="T5" fmla="*/ 17 h 17"/>
                <a:gd name="T6" fmla="*/ 19 w 19"/>
                <a:gd name="T7" fmla="*/ 0 h 17"/>
                <a:gd name="T8" fmla="*/ 19 w 19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7">
                  <a:moveTo>
                    <a:pt x="19" y="0"/>
                  </a:moveTo>
                  <a:lnTo>
                    <a:pt x="0" y="17"/>
                  </a:lnTo>
                  <a:lnTo>
                    <a:pt x="0" y="17"/>
                  </a:lnTo>
                  <a:lnTo>
                    <a:pt x="19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BFBB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4" name="Freeform 960"/>
            <p:cNvSpPr>
              <a:spLocks/>
            </p:cNvSpPr>
            <p:nvPr/>
          </p:nvSpPr>
          <p:spPr bwMode="auto">
            <a:xfrm>
              <a:off x="1450975" y="4556917"/>
              <a:ext cx="30163" cy="26988"/>
            </a:xfrm>
            <a:custGeom>
              <a:avLst/>
              <a:gdLst>
                <a:gd name="T0" fmla="*/ 19 w 19"/>
                <a:gd name="T1" fmla="*/ 0 h 17"/>
                <a:gd name="T2" fmla="*/ 0 w 19"/>
                <a:gd name="T3" fmla="*/ 17 h 17"/>
                <a:gd name="T4" fmla="*/ 0 w 19"/>
                <a:gd name="T5" fmla="*/ 17 h 17"/>
                <a:gd name="T6" fmla="*/ 19 w 19"/>
                <a:gd name="T7" fmla="*/ 0 h 17"/>
                <a:gd name="T8" fmla="*/ 19 w 19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7">
                  <a:moveTo>
                    <a:pt x="19" y="0"/>
                  </a:moveTo>
                  <a:lnTo>
                    <a:pt x="0" y="17"/>
                  </a:lnTo>
                  <a:lnTo>
                    <a:pt x="0" y="17"/>
                  </a:lnTo>
                  <a:lnTo>
                    <a:pt x="19" y="0"/>
                  </a:lnTo>
                  <a:lnTo>
                    <a:pt x="1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5" name="Freeform 961"/>
            <p:cNvSpPr>
              <a:spLocks noEditPoints="1"/>
            </p:cNvSpPr>
            <p:nvPr/>
          </p:nvSpPr>
          <p:spPr bwMode="auto">
            <a:xfrm>
              <a:off x="171450" y="6565105"/>
              <a:ext cx="1593850" cy="1628775"/>
            </a:xfrm>
            <a:custGeom>
              <a:avLst/>
              <a:gdLst>
                <a:gd name="T0" fmla="*/ 625 w 639"/>
                <a:gd name="T1" fmla="*/ 637 h 653"/>
                <a:gd name="T2" fmla="*/ 639 w 639"/>
                <a:gd name="T3" fmla="*/ 653 h 653"/>
                <a:gd name="T4" fmla="*/ 626 w 639"/>
                <a:gd name="T5" fmla="*/ 637 h 653"/>
                <a:gd name="T6" fmla="*/ 526 w 639"/>
                <a:gd name="T7" fmla="*/ 570 h 653"/>
                <a:gd name="T8" fmla="*/ 542 w 639"/>
                <a:gd name="T9" fmla="*/ 616 h 653"/>
                <a:gd name="T10" fmla="*/ 543 w 639"/>
                <a:gd name="T11" fmla="*/ 616 h 653"/>
                <a:gd name="T12" fmla="*/ 527 w 639"/>
                <a:gd name="T13" fmla="*/ 570 h 653"/>
                <a:gd name="T14" fmla="*/ 531 w 639"/>
                <a:gd name="T15" fmla="*/ 567 h 653"/>
                <a:gd name="T16" fmla="*/ 424 w 639"/>
                <a:gd name="T17" fmla="*/ 458 h 653"/>
                <a:gd name="T18" fmla="*/ 440 w 639"/>
                <a:gd name="T19" fmla="*/ 505 h 653"/>
                <a:gd name="T20" fmla="*/ 441 w 639"/>
                <a:gd name="T21" fmla="*/ 505 h 653"/>
                <a:gd name="T22" fmla="*/ 425 w 639"/>
                <a:gd name="T23" fmla="*/ 458 h 653"/>
                <a:gd name="T24" fmla="*/ 430 w 639"/>
                <a:gd name="T25" fmla="*/ 455 h 653"/>
                <a:gd name="T26" fmla="*/ 318 w 639"/>
                <a:gd name="T27" fmla="*/ 347 h 653"/>
                <a:gd name="T28" fmla="*/ 336 w 639"/>
                <a:gd name="T29" fmla="*/ 393 h 653"/>
                <a:gd name="T30" fmla="*/ 337 w 639"/>
                <a:gd name="T31" fmla="*/ 393 h 653"/>
                <a:gd name="T32" fmla="*/ 319 w 639"/>
                <a:gd name="T33" fmla="*/ 347 h 653"/>
                <a:gd name="T34" fmla="*/ 326 w 639"/>
                <a:gd name="T35" fmla="*/ 341 h 653"/>
                <a:gd name="T36" fmla="*/ 216 w 639"/>
                <a:gd name="T37" fmla="*/ 237 h 653"/>
                <a:gd name="T38" fmla="*/ 236 w 639"/>
                <a:gd name="T39" fmla="*/ 281 h 653"/>
                <a:gd name="T40" fmla="*/ 236 w 639"/>
                <a:gd name="T41" fmla="*/ 281 h 653"/>
                <a:gd name="T42" fmla="*/ 217 w 639"/>
                <a:gd name="T43" fmla="*/ 237 h 653"/>
                <a:gd name="T44" fmla="*/ 225 w 639"/>
                <a:gd name="T45" fmla="*/ 229 h 653"/>
                <a:gd name="T46" fmla="*/ 112 w 639"/>
                <a:gd name="T47" fmla="*/ 125 h 653"/>
                <a:gd name="T48" fmla="*/ 133 w 639"/>
                <a:gd name="T49" fmla="*/ 168 h 653"/>
                <a:gd name="T50" fmla="*/ 134 w 639"/>
                <a:gd name="T51" fmla="*/ 168 h 653"/>
                <a:gd name="T52" fmla="*/ 113 w 639"/>
                <a:gd name="T53" fmla="*/ 125 h 653"/>
                <a:gd name="T54" fmla="*/ 122 w 639"/>
                <a:gd name="T55" fmla="*/ 115 h 653"/>
                <a:gd name="T56" fmla="*/ 8 w 639"/>
                <a:gd name="T57" fmla="*/ 14 h 653"/>
                <a:gd name="T58" fmla="*/ 31 w 639"/>
                <a:gd name="T59" fmla="*/ 54 h 653"/>
                <a:gd name="T60" fmla="*/ 31 w 639"/>
                <a:gd name="T61" fmla="*/ 54 h 653"/>
                <a:gd name="T62" fmla="*/ 8 w 639"/>
                <a:gd name="T63" fmla="*/ 14 h 653"/>
                <a:gd name="T64" fmla="*/ 18 w 639"/>
                <a:gd name="T65" fmla="*/ 0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39" h="653">
                  <a:moveTo>
                    <a:pt x="626" y="637"/>
                  </a:moveTo>
                  <a:cubicBezTo>
                    <a:pt x="625" y="637"/>
                    <a:pt x="625" y="637"/>
                    <a:pt x="625" y="637"/>
                  </a:cubicBezTo>
                  <a:cubicBezTo>
                    <a:pt x="639" y="652"/>
                    <a:pt x="639" y="652"/>
                    <a:pt x="639" y="652"/>
                  </a:cubicBezTo>
                  <a:cubicBezTo>
                    <a:pt x="639" y="653"/>
                    <a:pt x="639" y="653"/>
                    <a:pt x="639" y="653"/>
                  </a:cubicBezTo>
                  <a:cubicBezTo>
                    <a:pt x="639" y="652"/>
                    <a:pt x="639" y="652"/>
                    <a:pt x="639" y="652"/>
                  </a:cubicBezTo>
                  <a:cubicBezTo>
                    <a:pt x="626" y="637"/>
                    <a:pt x="626" y="637"/>
                    <a:pt x="626" y="637"/>
                  </a:cubicBezTo>
                  <a:moveTo>
                    <a:pt x="531" y="567"/>
                  </a:moveTo>
                  <a:cubicBezTo>
                    <a:pt x="529" y="568"/>
                    <a:pt x="528" y="569"/>
                    <a:pt x="526" y="570"/>
                  </a:cubicBezTo>
                  <a:cubicBezTo>
                    <a:pt x="515" y="576"/>
                    <a:pt x="512" y="591"/>
                    <a:pt x="519" y="603"/>
                  </a:cubicBezTo>
                  <a:cubicBezTo>
                    <a:pt x="525" y="611"/>
                    <a:pt x="533" y="616"/>
                    <a:pt x="542" y="616"/>
                  </a:cubicBezTo>
                  <a:cubicBezTo>
                    <a:pt x="542" y="616"/>
                    <a:pt x="542" y="616"/>
                    <a:pt x="543" y="616"/>
                  </a:cubicBezTo>
                  <a:cubicBezTo>
                    <a:pt x="543" y="616"/>
                    <a:pt x="543" y="616"/>
                    <a:pt x="543" y="616"/>
                  </a:cubicBezTo>
                  <a:cubicBezTo>
                    <a:pt x="534" y="616"/>
                    <a:pt x="525" y="611"/>
                    <a:pt x="520" y="603"/>
                  </a:cubicBezTo>
                  <a:cubicBezTo>
                    <a:pt x="513" y="591"/>
                    <a:pt x="516" y="576"/>
                    <a:pt x="527" y="570"/>
                  </a:cubicBezTo>
                  <a:cubicBezTo>
                    <a:pt x="528" y="569"/>
                    <a:pt x="530" y="568"/>
                    <a:pt x="531" y="567"/>
                  </a:cubicBezTo>
                  <a:cubicBezTo>
                    <a:pt x="531" y="567"/>
                    <a:pt x="531" y="567"/>
                    <a:pt x="531" y="567"/>
                  </a:cubicBezTo>
                  <a:moveTo>
                    <a:pt x="430" y="455"/>
                  </a:moveTo>
                  <a:cubicBezTo>
                    <a:pt x="428" y="456"/>
                    <a:pt x="426" y="457"/>
                    <a:pt x="424" y="458"/>
                  </a:cubicBezTo>
                  <a:cubicBezTo>
                    <a:pt x="413" y="465"/>
                    <a:pt x="410" y="480"/>
                    <a:pt x="417" y="492"/>
                  </a:cubicBezTo>
                  <a:cubicBezTo>
                    <a:pt x="423" y="500"/>
                    <a:pt x="431" y="505"/>
                    <a:pt x="440" y="505"/>
                  </a:cubicBezTo>
                  <a:cubicBezTo>
                    <a:pt x="440" y="505"/>
                    <a:pt x="440" y="505"/>
                    <a:pt x="440" y="505"/>
                  </a:cubicBezTo>
                  <a:cubicBezTo>
                    <a:pt x="441" y="505"/>
                    <a:pt x="441" y="505"/>
                    <a:pt x="441" y="505"/>
                  </a:cubicBezTo>
                  <a:cubicBezTo>
                    <a:pt x="432" y="505"/>
                    <a:pt x="423" y="500"/>
                    <a:pt x="418" y="492"/>
                  </a:cubicBezTo>
                  <a:cubicBezTo>
                    <a:pt x="410" y="480"/>
                    <a:pt x="413" y="465"/>
                    <a:pt x="425" y="458"/>
                  </a:cubicBezTo>
                  <a:cubicBezTo>
                    <a:pt x="426" y="458"/>
                    <a:pt x="428" y="457"/>
                    <a:pt x="430" y="455"/>
                  </a:cubicBezTo>
                  <a:cubicBezTo>
                    <a:pt x="430" y="455"/>
                    <a:pt x="430" y="455"/>
                    <a:pt x="430" y="455"/>
                  </a:cubicBezTo>
                  <a:moveTo>
                    <a:pt x="326" y="341"/>
                  </a:moveTo>
                  <a:cubicBezTo>
                    <a:pt x="324" y="343"/>
                    <a:pt x="321" y="345"/>
                    <a:pt x="318" y="347"/>
                  </a:cubicBezTo>
                  <a:cubicBezTo>
                    <a:pt x="308" y="355"/>
                    <a:pt x="307" y="370"/>
                    <a:pt x="315" y="382"/>
                  </a:cubicBezTo>
                  <a:cubicBezTo>
                    <a:pt x="321" y="389"/>
                    <a:pt x="329" y="393"/>
                    <a:pt x="336" y="393"/>
                  </a:cubicBezTo>
                  <a:cubicBezTo>
                    <a:pt x="337" y="393"/>
                    <a:pt x="337" y="393"/>
                    <a:pt x="337" y="393"/>
                  </a:cubicBezTo>
                  <a:cubicBezTo>
                    <a:pt x="337" y="393"/>
                    <a:pt x="337" y="393"/>
                    <a:pt x="337" y="393"/>
                  </a:cubicBezTo>
                  <a:cubicBezTo>
                    <a:pt x="329" y="393"/>
                    <a:pt x="321" y="389"/>
                    <a:pt x="316" y="382"/>
                  </a:cubicBezTo>
                  <a:cubicBezTo>
                    <a:pt x="307" y="370"/>
                    <a:pt x="308" y="355"/>
                    <a:pt x="319" y="347"/>
                  </a:cubicBezTo>
                  <a:cubicBezTo>
                    <a:pt x="321" y="345"/>
                    <a:pt x="324" y="343"/>
                    <a:pt x="327" y="341"/>
                  </a:cubicBezTo>
                  <a:cubicBezTo>
                    <a:pt x="326" y="341"/>
                    <a:pt x="326" y="341"/>
                    <a:pt x="326" y="341"/>
                  </a:cubicBezTo>
                  <a:moveTo>
                    <a:pt x="225" y="229"/>
                  </a:moveTo>
                  <a:cubicBezTo>
                    <a:pt x="222" y="232"/>
                    <a:pt x="219" y="235"/>
                    <a:pt x="216" y="237"/>
                  </a:cubicBezTo>
                  <a:cubicBezTo>
                    <a:pt x="206" y="246"/>
                    <a:pt x="207" y="262"/>
                    <a:pt x="216" y="272"/>
                  </a:cubicBezTo>
                  <a:cubicBezTo>
                    <a:pt x="222" y="278"/>
                    <a:pt x="229" y="281"/>
                    <a:pt x="236" y="281"/>
                  </a:cubicBezTo>
                  <a:cubicBezTo>
                    <a:pt x="236" y="281"/>
                    <a:pt x="236" y="281"/>
                    <a:pt x="236" y="281"/>
                  </a:cubicBezTo>
                  <a:cubicBezTo>
                    <a:pt x="236" y="281"/>
                    <a:pt x="236" y="281"/>
                    <a:pt x="236" y="281"/>
                  </a:cubicBezTo>
                  <a:cubicBezTo>
                    <a:pt x="230" y="281"/>
                    <a:pt x="222" y="278"/>
                    <a:pt x="217" y="272"/>
                  </a:cubicBezTo>
                  <a:cubicBezTo>
                    <a:pt x="207" y="262"/>
                    <a:pt x="207" y="246"/>
                    <a:pt x="217" y="237"/>
                  </a:cubicBezTo>
                  <a:cubicBezTo>
                    <a:pt x="220" y="235"/>
                    <a:pt x="223" y="232"/>
                    <a:pt x="225" y="229"/>
                  </a:cubicBezTo>
                  <a:cubicBezTo>
                    <a:pt x="225" y="229"/>
                    <a:pt x="225" y="229"/>
                    <a:pt x="225" y="229"/>
                  </a:cubicBezTo>
                  <a:moveTo>
                    <a:pt x="122" y="115"/>
                  </a:moveTo>
                  <a:cubicBezTo>
                    <a:pt x="119" y="118"/>
                    <a:pt x="115" y="122"/>
                    <a:pt x="112" y="125"/>
                  </a:cubicBezTo>
                  <a:cubicBezTo>
                    <a:pt x="103" y="135"/>
                    <a:pt x="105" y="151"/>
                    <a:pt x="115" y="160"/>
                  </a:cubicBezTo>
                  <a:cubicBezTo>
                    <a:pt x="120" y="165"/>
                    <a:pt x="127" y="168"/>
                    <a:pt x="133" y="168"/>
                  </a:cubicBezTo>
                  <a:cubicBezTo>
                    <a:pt x="133" y="168"/>
                    <a:pt x="133" y="168"/>
                    <a:pt x="134" y="168"/>
                  </a:cubicBezTo>
                  <a:cubicBezTo>
                    <a:pt x="134" y="168"/>
                    <a:pt x="134" y="168"/>
                    <a:pt x="134" y="168"/>
                  </a:cubicBezTo>
                  <a:cubicBezTo>
                    <a:pt x="128" y="168"/>
                    <a:pt x="121" y="165"/>
                    <a:pt x="116" y="160"/>
                  </a:cubicBezTo>
                  <a:cubicBezTo>
                    <a:pt x="105" y="151"/>
                    <a:pt x="104" y="135"/>
                    <a:pt x="113" y="125"/>
                  </a:cubicBezTo>
                  <a:cubicBezTo>
                    <a:pt x="116" y="122"/>
                    <a:pt x="119" y="119"/>
                    <a:pt x="122" y="115"/>
                  </a:cubicBezTo>
                  <a:cubicBezTo>
                    <a:pt x="122" y="115"/>
                    <a:pt x="122" y="115"/>
                    <a:pt x="122" y="115"/>
                  </a:cubicBezTo>
                  <a:moveTo>
                    <a:pt x="18" y="0"/>
                  </a:moveTo>
                  <a:cubicBezTo>
                    <a:pt x="15" y="5"/>
                    <a:pt x="11" y="9"/>
                    <a:pt x="8" y="14"/>
                  </a:cubicBezTo>
                  <a:cubicBezTo>
                    <a:pt x="0" y="24"/>
                    <a:pt x="3" y="40"/>
                    <a:pt x="15" y="49"/>
                  </a:cubicBezTo>
                  <a:cubicBezTo>
                    <a:pt x="20" y="52"/>
                    <a:pt x="25" y="54"/>
                    <a:pt x="31" y="54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26" y="54"/>
                    <a:pt x="20" y="52"/>
                    <a:pt x="15" y="49"/>
                  </a:cubicBezTo>
                  <a:cubicBezTo>
                    <a:pt x="4" y="40"/>
                    <a:pt x="1" y="24"/>
                    <a:pt x="8" y="14"/>
                  </a:cubicBezTo>
                  <a:cubicBezTo>
                    <a:pt x="11" y="9"/>
                    <a:pt x="15" y="5"/>
                    <a:pt x="19" y="1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6" name="Freeform 962"/>
            <p:cNvSpPr>
              <a:spLocks/>
            </p:cNvSpPr>
            <p:nvPr/>
          </p:nvSpPr>
          <p:spPr bwMode="auto">
            <a:xfrm>
              <a:off x="-69850" y="6334917"/>
              <a:ext cx="1588" cy="34925"/>
            </a:xfrm>
            <a:custGeom>
              <a:avLst/>
              <a:gdLst>
                <a:gd name="T0" fmla="*/ 1 w 1"/>
                <a:gd name="T1" fmla="*/ 0 h 14"/>
                <a:gd name="T2" fmla="*/ 1 w 1"/>
                <a:gd name="T3" fmla="*/ 14 h 14"/>
                <a:gd name="T4" fmla="*/ 1 w 1"/>
                <a:gd name="T5" fmla="*/ 11 h 14"/>
                <a:gd name="T6" fmla="*/ 1 w 1"/>
                <a:gd name="T7" fmla="*/ 3 h 14"/>
                <a:gd name="T8" fmla="*/ 1 w 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4">
                  <a:moveTo>
                    <a:pt x="1" y="0"/>
                  </a:moveTo>
                  <a:cubicBezTo>
                    <a:pt x="0" y="5"/>
                    <a:pt x="0" y="9"/>
                    <a:pt x="1" y="14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8"/>
                    <a:pt x="1" y="6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7D7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7" name="Freeform 963"/>
            <p:cNvSpPr>
              <a:spLocks noEditPoints="1"/>
            </p:cNvSpPr>
            <p:nvPr/>
          </p:nvSpPr>
          <p:spPr bwMode="auto">
            <a:xfrm>
              <a:off x="-68262" y="6287292"/>
              <a:ext cx="68263" cy="133350"/>
            </a:xfrm>
            <a:custGeom>
              <a:avLst/>
              <a:gdLst>
                <a:gd name="T0" fmla="*/ 0 w 27"/>
                <a:gd name="T1" fmla="*/ 30 h 53"/>
                <a:gd name="T2" fmla="*/ 0 w 27"/>
                <a:gd name="T3" fmla="*/ 33 h 53"/>
                <a:gd name="T4" fmla="*/ 10 w 27"/>
                <a:gd name="T5" fmla="*/ 48 h 53"/>
                <a:gd name="T6" fmla="*/ 26 w 27"/>
                <a:gd name="T7" fmla="*/ 53 h 53"/>
                <a:gd name="T8" fmla="*/ 26 w 27"/>
                <a:gd name="T9" fmla="*/ 53 h 53"/>
                <a:gd name="T10" fmla="*/ 27 w 27"/>
                <a:gd name="T11" fmla="*/ 53 h 53"/>
                <a:gd name="T12" fmla="*/ 11 w 27"/>
                <a:gd name="T13" fmla="*/ 48 h 53"/>
                <a:gd name="T14" fmla="*/ 0 w 27"/>
                <a:gd name="T15" fmla="*/ 30 h 53"/>
                <a:gd name="T16" fmla="*/ 13 w 27"/>
                <a:gd name="T17" fmla="*/ 0 h 53"/>
                <a:gd name="T18" fmla="*/ 3 w 27"/>
                <a:gd name="T19" fmla="*/ 13 h 53"/>
                <a:gd name="T20" fmla="*/ 0 w 27"/>
                <a:gd name="T21" fmla="*/ 19 h 53"/>
                <a:gd name="T22" fmla="*/ 0 w 27"/>
                <a:gd name="T23" fmla="*/ 22 h 53"/>
                <a:gd name="T24" fmla="*/ 4 w 27"/>
                <a:gd name="T25" fmla="*/ 13 h 53"/>
                <a:gd name="T26" fmla="*/ 14 w 27"/>
                <a:gd name="T27" fmla="*/ 0 h 53"/>
                <a:gd name="T28" fmla="*/ 13 w 27"/>
                <a:gd name="T2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" h="53">
                  <a:moveTo>
                    <a:pt x="0" y="3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2" y="38"/>
                    <a:pt x="5" y="44"/>
                    <a:pt x="10" y="48"/>
                  </a:cubicBezTo>
                  <a:cubicBezTo>
                    <a:pt x="15" y="52"/>
                    <a:pt x="21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7" y="53"/>
                  </a:cubicBezTo>
                  <a:cubicBezTo>
                    <a:pt x="21" y="53"/>
                    <a:pt x="16" y="52"/>
                    <a:pt x="11" y="48"/>
                  </a:cubicBezTo>
                  <a:cubicBezTo>
                    <a:pt x="5" y="43"/>
                    <a:pt x="1" y="37"/>
                    <a:pt x="0" y="30"/>
                  </a:cubicBezTo>
                  <a:moveTo>
                    <a:pt x="13" y="0"/>
                  </a:moveTo>
                  <a:cubicBezTo>
                    <a:pt x="10" y="4"/>
                    <a:pt x="6" y="8"/>
                    <a:pt x="3" y="13"/>
                  </a:cubicBezTo>
                  <a:cubicBezTo>
                    <a:pt x="2" y="15"/>
                    <a:pt x="1" y="17"/>
                    <a:pt x="0" y="1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19"/>
                    <a:pt x="2" y="16"/>
                    <a:pt x="4" y="13"/>
                  </a:cubicBezTo>
                  <a:cubicBezTo>
                    <a:pt x="7" y="8"/>
                    <a:pt x="10" y="4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8" name="Freeform 964"/>
            <p:cNvSpPr>
              <a:spLocks/>
            </p:cNvSpPr>
            <p:nvPr/>
          </p:nvSpPr>
          <p:spPr bwMode="auto">
            <a:xfrm>
              <a:off x="1481138" y="4547392"/>
              <a:ext cx="12700" cy="12700"/>
            </a:xfrm>
            <a:custGeom>
              <a:avLst/>
              <a:gdLst>
                <a:gd name="T0" fmla="*/ 8 w 8"/>
                <a:gd name="T1" fmla="*/ 0 h 8"/>
                <a:gd name="T2" fmla="*/ 8 w 8"/>
                <a:gd name="T3" fmla="*/ 0 h 8"/>
                <a:gd name="T4" fmla="*/ 0 w 8"/>
                <a:gd name="T5" fmla="*/ 6 h 8"/>
                <a:gd name="T6" fmla="*/ 0 w 8"/>
                <a:gd name="T7" fmla="*/ 8 h 8"/>
                <a:gd name="T8" fmla="*/ 8 w 8"/>
                <a:gd name="T9" fmla="*/ 0 h 8"/>
                <a:gd name="T10" fmla="*/ 8 w 8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lnTo>
                    <a:pt x="8" y="0"/>
                  </a:lnTo>
                  <a:lnTo>
                    <a:pt x="0" y="6"/>
                  </a:lnTo>
                  <a:lnTo>
                    <a:pt x="0" y="8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9" name="Freeform 965"/>
            <p:cNvSpPr>
              <a:spLocks/>
            </p:cNvSpPr>
            <p:nvPr/>
          </p:nvSpPr>
          <p:spPr bwMode="auto">
            <a:xfrm>
              <a:off x="1481138" y="4547392"/>
              <a:ext cx="12700" cy="12700"/>
            </a:xfrm>
            <a:custGeom>
              <a:avLst/>
              <a:gdLst>
                <a:gd name="T0" fmla="*/ 8 w 8"/>
                <a:gd name="T1" fmla="*/ 0 h 8"/>
                <a:gd name="T2" fmla="*/ 8 w 8"/>
                <a:gd name="T3" fmla="*/ 0 h 8"/>
                <a:gd name="T4" fmla="*/ 0 w 8"/>
                <a:gd name="T5" fmla="*/ 6 h 8"/>
                <a:gd name="T6" fmla="*/ 0 w 8"/>
                <a:gd name="T7" fmla="*/ 8 h 8"/>
                <a:gd name="T8" fmla="*/ 8 w 8"/>
                <a:gd name="T9" fmla="*/ 0 h 8"/>
                <a:gd name="T10" fmla="*/ 8 w 8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lnTo>
                    <a:pt x="8" y="0"/>
                  </a:lnTo>
                  <a:lnTo>
                    <a:pt x="0" y="6"/>
                  </a:lnTo>
                  <a:lnTo>
                    <a:pt x="0" y="8"/>
                  </a:lnTo>
                  <a:lnTo>
                    <a:pt x="8" y="0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0" name="Freeform 966"/>
            <p:cNvSpPr>
              <a:spLocks/>
            </p:cNvSpPr>
            <p:nvPr/>
          </p:nvSpPr>
          <p:spPr bwMode="auto">
            <a:xfrm>
              <a:off x="1450975" y="4556917"/>
              <a:ext cx="30163" cy="30163"/>
            </a:xfrm>
            <a:custGeom>
              <a:avLst/>
              <a:gdLst>
                <a:gd name="T0" fmla="*/ 19 w 19"/>
                <a:gd name="T1" fmla="*/ 0 h 19"/>
                <a:gd name="T2" fmla="*/ 0 w 19"/>
                <a:gd name="T3" fmla="*/ 17 h 19"/>
                <a:gd name="T4" fmla="*/ 0 w 19"/>
                <a:gd name="T5" fmla="*/ 19 h 19"/>
                <a:gd name="T6" fmla="*/ 19 w 19"/>
                <a:gd name="T7" fmla="*/ 2 h 19"/>
                <a:gd name="T8" fmla="*/ 19 w 1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9" y="0"/>
                  </a:moveTo>
                  <a:lnTo>
                    <a:pt x="0" y="17"/>
                  </a:lnTo>
                  <a:lnTo>
                    <a:pt x="0" y="19"/>
                  </a:lnTo>
                  <a:lnTo>
                    <a:pt x="19" y="2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BFBB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1" name="Freeform 967"/>
            <p:cNvSpPr>
              <a:spLocks/>
            </p:cNvSpPr>
            <p:nvPr/>
          </p:nvSpPr>
          <p:spPr bwMode="auto">
            <a:xfrm>
              <a:off x="1450975" y="4556917"/>
              <a:ext cx="30163" cy="30163"/>
            </a:xfrm>
            <a:custGeom>
              <a:avLst/>
              <a:gdLst>
                <a:gd name="T0" fmla="*/ 19 w 19"/>
                <a:gd name="T1" fmla="*/ 0 h 19"/>
                <a:gd name="T2" fmla="*/ 0 w 19"/>
                <a:gd name="T3" fmla="*/ 17 h 19"/>
                <a:gd name="T4" fmla="*/ 0 w 19"/>
                <a:gd name="T5" fmla="*/ 19 h 19"/>
                <a:gd name="T6" fmla="*/ 19 w 19"/>
                <a:gd name="T7" fmla="*/ 2 h 19"/>
                <a:gd name="T8" fmla="*/ 19 w 1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9" y="0"/>
                  </a:moveTo>
                  <a:lnTo>
                    <a:pt x="0" y="17"/>
                  </a:lnTo>
                  <a:lnTo>
                    <a:pt x="0" y="19"/>
                  </a:lnTo>
                  <a:lnTo>
                    <a:pt x="19" y="2"/>
                  </a:lnTo>
                  <a:lnTo>
                    <a:pt x="1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2" name="Freeform 968"/>
            <p:cNvSpPr>
              <a:spLocks noEditPoints="1"/>
            </p:cNvSpPr>
            <p:nvPr/>
          </p:nvSpPr>
          <p:spPr bwMode="auto">
            <a:xfrm>
              <a:off x="139700" y="6120605"/>
              <a:ext cx="111125" cy="579438"/>
            </a:xfrm>
            <a:custGeom>
              <a:avLst/>
              <a:gdLst>
                <a:gd name="T0" fmla="*/ 32 w 45"/>
                <a:gd name="T1" fmla="*/ 179 h 232"/>
                <a:gd name="T2" fmla="*/ 21 w 45"/>
                <a:gd name="T3" fmla="*/ 192 h 232"/>
                <a:gd name="T4" fmla="*/ 28 w 45"/>
                <a:gd name="T5" fmla="*/ 227 h 232"/>
                <a:gd name="T6" fmla="*/ 44 w 45"/>
                <a:gd name="T7" fmla="*/ 232 h 232"/>
                <a:gd name="T8" fmla="*/ 44 w 45"/>
                <a:gd name="T9" fmla="*/ 232 h 232"/>
                <a:gd name="T10" fmla="*/ 45 w 45"/>
                <a:gd name="T11" fmla="*/ 232 h 232"/>
                <a:gd name="T12" fmla="*/ 29 w 45"/>
                <a:gd name="T13" fmla="*/ 227 h 232"/>
                <a:gd name="T14" fmla="*/ 22 w 45"/>
                <a:gd name="T15" fmla="*/ 192 h 232"/>
                <a:gd name="T16" fmla="*/ 32 w 45"/>
                <a:gd name="T17" fmla="*/ 179 h 232"/>
                <a:gd name="T18" fmla="*/ 32 w 45"/>
                <a:gd name="T19" fmla="*/ 179 h 232"/>
                <a:gd name="T20" fmla="*/ 13 w 45"/>
                <a:gd name="T21" fmla="*/ 0 h 232"/>
                <a:gd name="T22" fmla="*/ 5 w 45"/>
                <a:gd name="T23" fmla="*/ 3 h 232"/>
                <a:gd name="T24" fmla="*/ 1 w 45"/>
                <a:gd name="T25" fmla="*/ 6 h 232"/>
                <a:gd name="T26" fmla="*/ 0 w 45"/>
                <a:gd name="T27" fmla="*/ 7 h 232"/>
                <a:gd name="T28" fmla="*/ 5 w 45"/>
                <a:gd name="T29" fmla="*/ 3 h 232"/>
                <a:gd name="T30" fmla="*/ 13 w 45"/>
                <a:gd name="T31" fmla="*/ 0 h 232"/>
                <a:gd name="T32" fmla="*/ 13 w 45"/>
                <a:gd name="T33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" h="232">
                  <a:moveTo>
                    <a:pt x="32" y="179"/>
                  </a:moveTo>
                  <a:cubicBezTo>
                    <a:pt x="28" y="183"/>
                    <a:pt x="24" y="187"/>
                    <a:pt x="21" y="192"/>
                  </a:cubicBezTo>
                  <a:cubicBezTo>
                    <a:pt x="14" y="202"/>
                    <a:pt x="17" y="218"/>
                    <a:pt x="28" y="227"/>
                  </a:cubicBezTo>
                  <a:cubicBezTo>
                    <a:pt x="33" y="230"/>
                    <a:pt x="39" y="232"/>
                    <a:pt x="44" y="232"/>
                  </a:cubicBezTo>
                  <a:cubicBezTo>
                    <a:pt x="44" y="232"/>
                    <a:pt x="44" y="232"/>
                    <a:pt x="44" y="232"/>
                  </a:cubicBezTo>
                  <a:cubicBezTo>
                    <a:pt x="45" y="232"/>
                    <a:pt x="45" y="232"/>
                    <a:pt x="45" y="232"/>
                  </a:cubicBezTo>
                  <a:cubicBezTo>
                    <a:pt x="39" y="232"/>
                    <a:pt x="34" y="230"/>
                    <a:pt x="29" y="227"/>
                  </a:cubicBezTo>
                  <a:cubicBezTo>
                    <a:pt x="18" y="218"/>
                    <a:pt x="14" y="202"/>
                    <a:pt x="22" y="192"/>
                  </a:cubicBezTo>
                  <a:cubicBezTo>
                    <a:pt x="25" y="187"/>
                    <a:pt x="28" y="183"/>
                    <a:pt x="32" y="179"/>
                  </a:cubicBezTo>
                  <a:cubicBezTo>
                    <a:pt x="32" y="179"/>
                    <a:pt x="32" y="179"/>
                    <a:pt x="32" y="179"/>
                  </a:cubicBezTo>
                  <a:moveTo>
                    <a:pt x="13" y="0"/>
                  </a:moveTo>
                  <a:cubicBezTo>
                    <a:pt x="10" y="0"/>
                    <a:pt x="7" y="1"/>
                    <a:pt x="5" y="3"/>
                  </a:cubicBezTo>
                  <a:cubicBezTo>
                    <a:pt x="4" y="3"/>
                    <a:pt x="3" y="4"/>
                    <a:pt x="1" y="6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3" y="4"/>
                    <a:pt x="5" y="3"/>
                    <a:pt x="5" y="3"/>
                  </a:cubicBezTo>
                  <a:cubicBezTo>
                    <a:pt x="8" y="1"/>
                    <a:pt x="10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3" name="Freeform 969"/>
            <p:cNvSpPr>
              <a:spLocks noEditPoints="1"/>
            </p:cNvSpPr>
            <p:nvPr/>
          </p:nvSpPr>
          <p:spPr bwMode="auto">
            <a:xfrm>
              <a:off x="396875" y="6400005"/>
              <a:ext cx="109538" cy="584200"/>
            </a:xfrm>
            <a:custGeom>
              <a:avLst/>
              <a:gdLst>
                <a:gd name="T0" fmla="*/ 32 w 44"/>
                <a:gd name="T1" fmla="*/ 181 h 234"/>
                <a:gd name="T2" fmla="*/ 23 w 44"/>
                <a:gd name="T3" fmla="*/ 191 h 234"/>
                <a:gd name="T4" fmla="*/ 26 w 44"/>
                <a:gd name="T5" fmla="*/ 226 h 234"/>
                <a:gd name="T6" fmla="*/ 44 w 44"/>
                <a:gd name="T7" fmla="*/ 234 h 234"/>
                <a:gd name="T8" fmla="*/ 44 w 44"/>
                <a:gd name="T9" fmla="*/ 234 h 234"/>
                <a:gd name="T10" fmla="*/ 44 w 44"/>
                <a:gd name="T11" fmla="*/ 234 h 234"/>
                <a:gd name="T12" fmla="*/ 26 w 44"/>
                <a:gd name="T13" fmla="*/ 226 h 234"/>
                <a:gd name="T14" fmla="*/ 23 w 44"/>
                <a:gd name="T15" fmla="*/ 191 h 234"/>
                <a:gd name="T16" fmla="*/ 33 w 44"/>
                <a:gd name="T17" fmla="*/ 181 h 234"/>
                <a:gd name="T18" fmla="*/ 32 w 44"/>
                <a:gd name="T19" fmla="*/ 181 h 234"/>
                <a:gd name="T20" fmla="*/ 11 w 44"/>
                <a:gd name="T21" fmla="*/ 0 h 234"/>
                <a:gd name="T22" fmla="*/ 3 w 44"/>
                <a:gd name="T23" fmla="*/ 3 h 234"/>
                <a:gd name="T24" fmla="*/ 1 w 44"/>
                <a:gd name="T25" fmla="*/ 4 h 234"/>
                <a:gd name="T26" fmla="*/ 0 w 44"/>
                <a:gd name="T27" fmla="*/ 5 h 234"/>
                <a:gd name="T28" fmla="*/ 4 w 44"/>
                <a:gd name="T29" fmla="*/ 3 h 234"/>
                <a:gd name="T30" fmla="*/ 11 w 44"/>
                <a:gd name="T31" fmla="*/ 0 h 234"/>
                <a:gd name="T32" fmla="*/ 11 w 44"/>
                <a:gd name="T33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" h="234">
                  <a:moveTo>
                    <a:pt x="32" y="181"/>
                  </a:moveTo>
                  <a:cubicBezTo>
                    <a:pt x="29" y="185"/>
                    <a:pt x="26" y="188"/>
                    <a:pt x="23" y="191"/>
                  </a:cubicBezTo>
                  <a:cubicBezTo>
                    <a:pt x="14" y="201"/>
                    <a:pt x="15" y="217"/>
                    <a:pt x="26" y="226"/>
                  </a:cubicBezTo>
                  <a:cubicBezTo>
                    <a:pt x="31" y="231"/>
                    <a:pt x="38" y="234"/>
                    <a:pt x="44" y="234"/>
                  </a:cubicBezTo>
                  <a:cubicBezTo>
                    <a:pt x="44" y="234"/>
                    <a:pt x="44" y="234"/>
                    <a:pt x="44" y="234"/>
                  </a:cubicBezTo>
                  <a:cubicBezTo>
                    <a:pt x="44" y="234"/>
                    <a:pt x="44" y="234"/>
                    <a:pt x="44" y="234"/>
                  </a:cubicBezTo>
                  <a:cubicBezTo>
                    <a:pt x="38" y="234"/>
                    <a:pt x="32" y="231"/>
                    <a:pt x="26" y="226"/>
                  </a:cubicBezTo>
                  <a:cubicBezTo>
                    <a:pt x="16" y="217"/>
                    <a:pt x="15" y="201"/>
                    <a:pt x="23" y="191"/>
                  </a:cubicBezTo>
                  <a:cubicBezTo>
                    <a:pt x="26" y="188"/>
                    <a:pt x="29" y="185"/>
                    <a:pt x="33" y="181"/>
                  </a:cubicBezTo>
                  <a:cubicBezTo>
                    <a:pt x="32" y="181"/>
                    <a:pt x="32" y="181"/>
                    <a:pt x="32" y="181"/>
                  </a:cubicBezTo>
                  <a:moveTo>
                    <a:pt x="11" y="0"/>
                  </a:moveTo>
                  <a:cubicBezTo>
                    <a:pt x="8" y="0"/>
                    <a:pt x="5" y="1"/>
                    <a:pt x="3" y="3"/>
                  </a:cubicBezTo>
                  <a:cubicBezTo>
                    <a:pt x="3" y="3"/>
                    <a:pt x="2" y="3"/>
                    <a:pt x="1" y="4"/>
                  </a:cubicBezTo>
                  <a:cubicBezTo>
                    <a:pt x="1" y="4"/>
                    <a:pt x="1" y="5"/>
                    <a:pt x="0" y="5"/>
                  </a:cubicBezTo>
                  <a:cubicBezTo>
                    <a:pt x="2" y="4"/>
                    <a:pt x="3" y="3"/>
                    <a:pt x="4" y="3"/>
                  </a:cubicBezTo>
                  <a:cubicBezTo>
                    <a:pt x="6" y="1"/>
                    <a:pt x="9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4" name="Freeform 970"/>
            <p:cNvSpPr>
              <a:spLocks noEditPoints="1"/>
            </p:cNvSpPr>
            <p:nvPr/>
          </p:nvSpPr>
          <p:spPr bwMode="auto">
            <a:xfrm>
              <a:off x="647700" y="6682580"/>
              <a:ext cx="117475" cy="582613"/>
            </a:xfrm>
            <a:custGeom>
              <a:avLst/>
              <a:gdLst>
                <a:gd name="T0" fmla="*/ 34 w 47"/>
                <a:gd name="T1" fmla="*/ 182 h 234"/>
                <a:gd name="T2" fmla="*/ 26 w 47"/>
                <a:gd name="T3" fmla="*/ 190 h 234"/>
                <a:gd name="T4" fmla="*/ 26 w 47"/>
                <a:gd name="T5" fmla="*/ 225 h 234"/>
                <a:gd name="T6" fmla="*/ 45 w 47"/>
                <a:gd name="T7" fmla="*/ 234 h 234"/>
                <a:gd name="T8" fmla="*/ 46 w 47"/>
                <a:gd name="T9" fmla="*/ 234 h 234"/>
                <a:gd name="T10" fmla="*/ 47 w 47"/>
                <a:gd name="T11" fmla="*/ 234 h 234"/>
                <a:gd name="T12" fmla="*/ 46 w 47"/>
                <a:gd name="T13" fmla="*/ 234 h 234"/>
                <a:gd name="T14" fmla="*/ 27 w 47"/>
                <a:gd name="T15" fmla="*/ 225 h 234"/>
                <a:gd name="T16" fmla="*/ 26 w 47"/>
                <a:gd name="T17" fmla="*/ 190 h 234"/>
                <a:gd name="T18" fmla="*/ 35 w 47"/>
                <a:gd name="T19" fmla="*/ 183 h 234"/>
                <a:gd name="T20" fmla="*/ 34 w 47"/>
                <a:gd name="T21" fmla="*/ 182 h 234"/>
                <a:gd name="T22" fmla="*/ 13 w 47"/>
                <a:gd name="T23" fmla="*/ 0 h 234"/>
                <a:gd name="T24" fmla="*/ 3 w 47"/>
                <a:gd name="T25" fmla="*/ 5 h 234"/>
                <a:gd name="T26" fmla="*/ 0 w 47"/>
                <a:gd name="T27" fmla="*/ 7 h 234"/>
                <a:gd name="T28" fmla="*/ 0 w 47"/>
                <a:gd name="T29" fmla="*/ 8 h 234"/>
                <a:gd name="T30" fmla="*/ 4 w 47"/>
                <a:gd name="T31" fmla="*/ 5 h 234"/>
                <a:gd name="T32" fmla="*/ 13 w 47"/>
                <a:gd name="T33" fmla="*/ 0 h 234"/>
                <a:gd name="T34" fmla="*/ 13 w 47"/>
                <a:gd name="T35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" h="234">
                  <a:moveTo>
                    <a:pt x="34" y="182"/>
                  </a:moveTo>
                  <a:cubicBezTo>
                    <a:pt x="32" y="185"/>
                    <a:pt x="29" y="188"/>
                    <a:pt x="26" y="190"/>
                  </a:cubicBezTo>
                  <a:cubicBezTo>
                    <a:pt x="16" y="199"/>
                    <a:pt x="16" y="215"/>
                    <a:pt x="26" y="225"/>
                  </a:cubicBezTo>
                  <a:cubicBezTo>
                    <a:pt x="31" y="231"/>
                    <a:pt x="39" y="234"/>
                    <a:pt x="45" y="234"/>
                  </a:cubicBezTo>
                  <a:cubicBezTo>
                    <a:pt x="46" y="234"/>
                    <a:pt x="46" y="234"/>
                    <a:pt x="46" y="234"/>
                  </a:cubicBezTo>
                  <a:cubicBezTo>
                    <a:pt x="46" y="234"/>
                    <a:pt x="46" y="234"/>
                    <a:pt x="47" y="234"/>
                  </a:cubicBezTo>
                  <a:cubicBezTo>
                    <a:pt x="47" y="234"/>
                    <a:pt x="47" y="234"/>
                    <a:pt x="46" y="234"/>
                  </a:cubicBezTo>
                  <a:cubicBezTo>
                    <a:pt x="39" y="234"/>
                    <a:pt x="32" y="231"/>
                    <a:pt x="27" y="225"/>
                  </a:cubicBezTo>
                  <a:cubicBezTo>
                    <a:pt x="17" y="215"/>
                    <a:pt x="17" y="199"/>
                    <a:pt x="26" y="190"/>
                  </a:cubicBezTo>
                  <a:cubicBezTo>
                    <a:pt x="29" y="188"/>
                    <a:pt x="32" y="185"/>
                    <a:pt x="35" y="183"/>
                  </a:cubicBezTo>
                  <a:cubicBezTo>
                    <a:pt x="34" y="182"/>
                    <a:pt x="34" y="182"/>
                    <a:pt x="34" y="182"/>
                  </a:cubicBezTo>
                  <a:moveTo>
                    <a:pt x="13" y="0"/>
                  </a:moveTo>
                  <a:cubicBezTo>
                    <a:pt x="9" y="1"/>
                    <a:pt x="6" y="2"/>
                    <a:pt x="3" y="5"/>
                  </a:cubicBezTo>
                  <a:cubicBezTo>
                    <a:pt x="3" y="5"/>
                    <a:pt x="2" y="6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2" y="6"/>
                    <a:pt x="3" y="5"/>
                    <a:pt x="4" y="5"/>
                  </a:cubicBezTo>
                  <a:cubicBezTo>
                    <a:pt x="7" y="2"/>
                    <a:pt x="10" y="1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5" name="Freeform 971"/>
            <p:cNvSpPr>
              <a:spLocks noEditPoints="1"/>
            </p:cNvSpPr>
            <p:nvPr/>
          </p:nvSpPr>
          <p:spPr bwMode="auto">
            <a:xfrm>
              <a:off x="896938" y="6966742"/>
              <a:ext cx="871538" cy="1227138"/>
            </a:xfrm>
            <a:custGeom>
              <a:avLst/>
              <a:gdLst>
                <a:gd name="T0" fmla="*/ 335 w 349"/>
                <a:gd name="T1" fmla="*/ 476 h 492"/>
                <a:gd name="T2" fmla="*/ 335 w 349"/>
                <a:gd name="T3" fmla="*/ 476 h 492"/>
                <a:gd name="T4" fmla="*/ 348 w 349"/>
                <a:gd name="T5" fmla="*/ 491 h 492"/>
                <a:gd name="T6" fmla="*/ 349 w 349"/>
                <a:gd name="T7" fmla="*/ 492 h 492"/>
                <a:gd name="T8" fmla="*/ 349 w 349"/>
                <a:gd name="T9" fmla="*/ 491 h 492"/>
                <a:gd name="T10" fmla="*/ 335 w 349"/>
                <a:gd name="T11" fmla="*/ 476 h 492"/>
                <a:gd name="T12" fmla="*/ 240 w 349"/>
                <a:gd name="T13" fmla="*/ 406 h 492"/>
                <a:gd name="T14" fmla="*/ 236 w 349"/>
                <a:gd name="T15" fmla="*/ 409 h 492"/>
                <a:gd name="T16" fmla="*/ 229 w 349"/>
                <a:gd name="T17" fmla="*/ 442 h 492"/>
                <a:gd name="T18" fmla="*/ 252 w 349"/>
                <a:gd name="T19" fmla="*/ 455 h 492"/>
                <a:gd name="T20" fmla="*/ 252 w 349"/>
                <a:gd name="T21" fmla="*/ 455 h 492"/>
                <a:gd name="T22" fmla="*/ 252 w 349"/>
                <a:gd name="T23" fmla="*/ 455 h 492"/>
                <a:gd name="T24" fmla="*/ 230 w 349"/>
                <a:gd name="T25" fmla="*/ 442 h 492"/>
                <a:gd name="T26" fmla="*/ 236 w 349"/>
                <a:gd name="T27" fmla="*/ 409 h 492"/>
                <a:gd name="T28" fmla="*/ 240 w 349"/>
                <a:gd name="T29" fmla="*/ 406 h 492"/>
                <a:gd name="T30" fmla="*/ 240 w 349"/>
                <a:gd name="T31" fmla="*/ 406 h 492"/>
                <a:gd name="T32" fmla="*/ 319 w 349"/>
                <a:gd name="T33" fmla="*/ 335 h 492"/>
                <a:gd name="T34" fmla="*/ 309 w 349"/>
                <a:gd name="T35" fmla="*/ 342 h 492"/>
                <a:gd name="T36" fmla="*/ 307 w 349"/>
                <a:gd name="T37" fmla="*/ 345 h 492"/>
                <a:gd name="T38" fmla="*/ 309 w 349"/>
                <a:gd name="T39" fmla="*/ 342 h 492"/>
                <a:gd name="T40" fmla="*/ 319 w 349"/>
                <a:gd name="T41" fmla="*/ 336 h 492"/>
                <a:gd name="T42" fmla="*/ 319 w 349"/>
                <a:gd name="T43" fmla="*/ 335 h 492"/>
                <a:gd name="T44" fmla="*/ 139 w 349"/>
                <a:gd name="T45" fmla="*/ 294 h 492"/>
                <a:gd name="T46" fmla="*/ 134 w 349"/>
                <a:gd name="T47" fmla="*/ 297 h 492"/>
                <a:gd name="T48" fmla="*/ 127 w 349"/>
                <a:gd name="T49" fmla="*/ 331 h 492"/>
                <a:gd name="T50" fmla="*/ 150 w 349"/>
                <a:gd name="T51" fmla="*/ 344 h 492"/>
                <a:gd name="T52" fmla="*/ 150 w 349"/>
                <a:gd name="T53" fmla="*/ 344 h 492"/>
                <a:gd name="T54" fmla="*/ 150 w 349"/>
                <a:gd name="T55" fmla="*/ 344 h 492"/>
                <a:gd name="T56" fmla="*/ 128 w 349"/>
                <a:gd name="T57" fmla="*/ 331 h 492"/>
                <a:gd name="T58" fmla="*/ 134 w 349"/>
                <a:gd name="T59" fmla="*/ 297 h 492"/>
                <a:gd name="T60" fmla="*/ 139 w 349"/>
                <a:gd name="T61" fmla="*/ 295 h 492"/>
                <a:gd name="T62" fmla="*/ 139 w 349"/>
                <a:gd name="T63" fmla="*/ 294 h 492"/>
                <a:gd name="T64" fmla="*/ 218 w 349"/>
                <a:gd name="T65" fmla="*/ 224 h 492"/>
                <a:gd name="T66" fmla="*/ 207 w 349"/>
                <a:gd name="T67" fmla="*/ 231 h 492"/>
                <a:gd name="T68" fmla="*/ 205 w 349"/>
                <a:gd name="T69" fmla="*/ 234 h 492"/>
                <a:gd name="T70" fmla="*/ 204 w 349"/>
                <a:gd name="T71" fmla="*/ 235 h 492"/>
                <a:gd name="T72" fmla="*/ 207 w 349"/>
                <a:gd name="T73" fmla="*/ 231 h 492"/>
                <a:gd name="T74" fmla="*/ 218 w 349"/>
                <a:gd name="T75" fmla="*/ 224 h 492"/>
                <a:gd name="T76" fmla="*/ 218 w 349"/>
                <a:gd name="T77" fmla="*/ 224 h 492"/>
                <a:gd name="T78" fmla="*/ 36 w 349"/>
                <a:gd name="T79" fmla="*/ 180 h 492"/>
                <a:gd name="T80" fmla="*/ 28 w 349"/>
                <a:gd name="T81" fmla="*/ 186 h 492"/>
                <a:gd name="T82" fmla="*/ 25 w 349"/>
                <a:gd name="T83" fmla="*/ 221 h 492"/>
                <a:gd name="T84" fmla="*/ 46 w 349"/>
                <a:gd name="T85" fmla="*/ 232 h 492"/>
                <a:gd name="T86" fmla="*/ 46 w 349"/>
                <a:gd name="T87" fmla="*/ 232 h 492"/>
                <a:gd name="T88" fmla="*/ 47 w 349"/>
                <a:gd name="T89" fmla="*/ 232 h 492"/>
                <a:gd name="T90" fmla="*/ 26 w 349"/>
                <a:gd name="T91" fmla="*/ 221 h 492"/>
                <a:gd name="T92" fmla="*/ 28 w 349"/>
                <a:gd name="T93" fmla="*/ 186 h 492"/>
                <a:gd name="T94" fmla="*/ 36 w 349"/>
                <a:gd name="T95" fmla="*/ 181 h 492"/>
                <a:gd name="T96" fmla="*/ 36 w 349"/>
                <a:gd name="T97" fmla="*/ 180 h 492"/>
                <a:gd name="T98" fmla="*/ 116 w 349"/>
                <a:gd name="T99" fmla="*/ 111 h 492"/>
                <a:gd name="T100" fmla="*/ 105 w 349"/>
                <a:gd name="T101" fmla="*/ 116 h 492"/>
                <a:gd name="T102" fmla="*/ 104 w 349"/>
                <a:gd name="T103" fmla="*/ 118 h 492"/>
                <a:gd name="T104" fmla="*/ 105 w 349"/>
                <a:gd name="T105" fmla="*/ 117 h 492"/>
                <a:gd name="T106" fmla="*/ 116 w 349"/>
                <a:gd name="T107" fmla="*/ 111 h 492"/>
                <a:gd name="T108" fmla="*/ 116 w 349"/>
                <a:gd name="T109" fmla="*/ 111 h 492"/>
                <a:gd name="T110" fmla="*/ 16 w 349"/>
                <a:gd name="T111" fmla="*/ 0 h 492"/>
                <a:gd name="T112" fmla="*/ 5 w 349"/>
                <a:gd name="T113" fmla="*/ 4 h 492"/>
                <a:gd name="T114" fmla="*/ 1 w 349"/>
                <a:gd name="T115" fmla="*/ 8 h 492"/>
                <a:gd name="T116" fmla="*/ 0 w 349"/>
                <a:gd name="T117" fmla="*/ 9 h 492"/>
                <a:gd name="T118" fmla="*/ 6 w 349"/>
                <a:gd name="T119" fmla="*/ 4 h 492"/>
                <a:gd name="T120" fmla="*/ 16 w 349"/>
                <a:gd name="T121" fmla="*/ 0 h 492"/>
                <a:gd name="T122" fmla="*/ 16 w 349"/>
                <a:gd name="T123" fmla="*/ 0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9" h="492">
                  <a:moveTo>
                    <a:pt x="335" y="476"/>
                  </a:moveTo>
                  <a:cubicBezTo>
                    <a:pt x="335" y="476"/>
                    <a:pt x="335" y="476"/>
                    <a:pt x="335" y="476"/>
                  </a:cubicBezTo>
                  <a:cubicBezTo>
                    <a:pt x="348" y="491"/>
                    <a:pt x="348" y="491"/>
                    <a:pt x="348" y="491"/>
                  </a:cubicBezTo>
                  <a:cubicBezTo>
                    <a:pt x="349" y="492"/>
                    <a:pt x="349" y="492"/>
                    <a:pt x="349" y="492"/>
                  </a:cubicBezTo>
                  <a:cubicBezTo>
                    <a:pt x="349" y="491"/>
                    <a:pt x="349" y="491"/>
                    <a:pt x="349" y="491"/>
                  </a:cubicBezTo>
                  <a:cubicBezTo>
                    <a:pt x="335" y="476"/>
                    <a:pt x="335" y="476"/>
                    <a:pt x="335" y="476"/>
                  </a:cubicBezTo>
                  <a:moveTo>
                    <a:pt x="240" y="406"/>
                  </a:moveTo>
                  <a:cubicBezTo>
                    <a:pt x="239" y="407"/>
                    <a:pt x="237" y="408"/>
                    <a:pt x="236" y="409"/>
                  </a:cubicBezTo>
                  <a:cubicBezTo>
                    <a:pt x="225" y="415"/>
                    <a:pt x="222" y="430"/>
                    <a:pt x="229" y="442"/>
                  </a:cubicBezTo>
                  <a:cubicBezTo>
                    <a:pt x="234" y="450"/>
                    <a:pt x="243" y="455"/>
                    <a:pt x="252" y="455"/>
                  </a:cubicBezTo>
                  <a:cubicBezTo>
                    <a:pt x="252" y="455"/>
                    <a:pt x="252" y="455"/>
                    <a:pt x="252" y="455"/>
                  </a:cubicBezTo>
                  <a:cubicBezTo>
                    <a:pt x="252" y="455"/>
                    <a:pt x="252" y="455"/>
                    <a:pt x="252" y="455"/>
                  </a:cubicBezTo>
                  <a:cubicBezTo>
                    <a:pt x="244" y="455"/>
                    <a:pt x="235" y="450"/>
                    <a:pt x="230" y="442"/>
                  </a:cubicBezTo>
                  <a:cubicBezTo>
                    <a:pt x="222" y="430"/>
                    <a:pt x="225" y="415"/>
                    <a:pt x="236" y="409"/>
                  </a:cubicBezTo>
                  <a:cubicBezTo>
                    <a:pt x="238" y="408"/>
                    <a:pt x="239" y="407"/>
                    <a:pt x="240" y="406"/>
                  </a:cubicBezTo>
                  <a:cubicBezTo>
                    <a:pt x="240" y="406"/>
                    <a:pt x="240" y="406"/>
                    <a:pt x="240" y="406"/>
                  </a:cubicBezTo>
                  <a:moveTo>
                    <a:pt x="319" y="335"/>
                  </a:moveTo>
                  <a:cubicBezTo>
                    <a:pt x="315" y="337"/>
                    <a:pt x="311" y="339"/>
                    <a:pt x="309" y="342"/>
                  </a:cubicBezTo>
                  <a:cubicBezTo>
                    <a:pt x="308" y="343"/>
                    <a:pt x="308" y="344"/>
                    <a:pt x="307" y="345"/>
                  </a:cubicBezTo>
                  <a:cubicBezTo>
                    <a:pt x="309" y="343"/>
                    <a:pt x="309" y="342"/>
                    <a:pt x="309" y="342"/>
                  </a:cubicBezTo>
                  <a:cubicBezTo>
                    <a:pt x="312" y="339"/>
                    <a:pt x="315" y="337"/>
                    <a:pt x="319" y="336"/>
                  </a:cubicBezTo>
                  <a:cubicBezTo>
                    <a:pt x="319" y="336"/>
                    <a:pt x="319" y="336"/>
                    <a:pt x="319" y="335"/>
                  </a:cubicBezTo>
                  <a:moveTo>
                    <a:pt x="139" y="294"/>
                  </a:moveTo>
                  <a:cubicBezTo>
                    <a:pt x="137" y="296"/>
                    <a:pt x="135" y="297"/>
                    <a:pt x="134" y="297"/>
                  </a:cubicBezTo>
                  <a:cubicBezTo>
                    <a:pt x="122" y="304"/>
                    <a:pt x="119" y="319"/>
                    <a:pt x="127" y="331"/>
                  </a:cubicBezTo>
                  <a:cubicBezTo>
                    <a:pt x="132" y="339"/>
                    <a:pt x="141" y="344"/>
                    <a:pt x="150" y="344"/>
                  </a:cubicBezTo>
                  <a:cubicBezTo>
                    <a:pt x="150" y="344"/>
                    <a:pt x="150" y="344"/>
                    <a:pt x="150" y="344"/>
                  </a:cubicBezTo>
                  <a:cubicBezTo>
                    <a:pt x="150" y="344"/>
                    <a:pt x="150" y="344"/>
                    <a:pt x="150" y="344"/>
                  </a:cubicBezTo>
                  <a:cubicBezTo>
                    <a:pt x="142" y="344"/>
                    <a:pt x="133" y="339"/>
                    <a:pt x="128" y="331"/>
                  </a:cubicBezTo>
                  <a:cubicBezTo>
                    <a:pt x="120" y="319"/>
                    <a:pt x="123" y="304"/>
                    <a:pt x="134" y="297"/>
                  </a:cubicBezTo>
                  <a:cubicBezTo>
                    <a:pt x="136" y="297"/>
                    <a:pt x="138" y="296"/>
                    <a:pt x="139" y="295"/>
                  </a:cubicBezTo>
                  <a:cubicBezTo>
                    <a:pt x="139" y="294"/>
                    <a:pt x="139" y="294"/>
                    <a:pt x="139" y="294"/>
                  </a:cubicBezTo>
                  <a:moveTo>
                    <a:pt x="218" y="224"/>
                  </a:moveTo>
                  <a:cubicBezTo>
                    <a:pt x="214" y="225"/>
                    <a:pt x="210" y="228"/>
                    <a:pt x="207" y="231"/>
                  </a:cubicBezTo>
                  <a:cubicBezTo>
                    <a:pt x="206" y="231"/>
                    <a:pt x="206" y="232"/>
                    <a:pt x="205" y="234"/>
                  </a:cubicBezTo>
                  <a:cubicBezTo>
                    <a:pt x="204" y="234"/>
                    <a:pt x="204" y="235"/>
                    <a:pt x="204" y="235"/>
                  </a:cubicBezTo>
                  <a:cubicBezTo>
                    <a:pt x="206" y="233"/>
                    <a:pt x="207" y="231"/>
                    <a:pt x="207" y="231"/>
                  </a:cubicBezTo>
                  <a:cubicBezTo>
                    <a:pt x="210" y="228"/>
                    <a:pt x="214" y="225"/>
                    <a:pt x="218" y="224"/>
                  </a:cubicBezTo>
                  <a:cubicBezTo>
                    <a:pt x="218" y="224"/>
                    <a:pt x="218" y="224"/>
                    <a:pt x="218" y="224"/>
                  </a:cubicBezTo>
                  <a:moveTo>
                    <a:pt x="36" y="180"/>
                  </a:moveTo>
                  <a:cubicBezTo>
                    <a:pt x="33" y="182"/>
                    <a:pt x="30" y="184"/>
                    <a:pt x="28" y="186"/>
                  </a:cubicBezTo>
                  <a:cubicBezTo>
                    <a:pt x="17" y="194"/>
                    <a:pt x="16" y="209"/>
                    <a:pt x="25" y="221"/>
                  </a:cubicBezTo>
                  <a:cubicBezTo>
                    <a:pt x="30" y="228"/>
                    <a:pt x="38" y="232"/>
                    <a:pt x="46" y="232"/>
                  </a:cubicBezTo>
                  <a:cubicBezTo>
                    <a:pt x="46" y="232"/>
                    <a:pt x="46" y="232"/>
                    <a:pt x="46" y="232"/>
                  </a:cubicBezTo>
                  <a:cubicBezTo>
                    <a:pt x="46" y="232"/>
                    <a:pt x="47" y="232"/>
                    <a:pt x="47" y="232"/>
                  </a:cubicBezTo>
                  <a:cubicBezTo>
                    <a:pt x="39" y="232"/>
                    <a:pt x="31" y="228"/>
                    <a:pt x="26" y="221"/>
                  </a:cubicBezTo>
                  <a:cubicBezTo>
                    <a:pt x="17" y="209"/>
                    <a:pt x="18" y="194"/>
                    <a:pt x="28" y="186"/>
                  </a:cubicBezTo>
                  <a:cubicBezTo>
                    <a:pt x="31" y="184"/>
                    <a:pt x="33" y="183"/>
                    <a:pt x="36" y="181"/>
                  </a:cubicBezTo>
                  <a:cubicBezTo>
                    <a:pt x="36" y="180"/>
                    <a:pt x="36" y="180"/>
                    <a:pt x="36" y="180"/>
                  </a:cubicBezTo>
                  <a:moveTo>
                    <a:pt x="116" y="111"/>
                  </a:moveTo>
                  <a:cubicBezTo>
                    <a:pt x="112" y="112"/>
                    <a:pt x="108" y="113"/>
                    <a:pt x="105" y="116"/>
                  </a:cubicBezTo>
                  <a:cubicBezTo>
                    <a:pt x="105" y="116"/>
                    <a:pt x="105" y="117"/>
                    <a:pt x="104" y="118"/>
                  </a:cubicBezTo>
                  <a:cubicBezTo>
                    <a:pt x="105" y="117"/>
                    <a:pt x="105" y="117"/>
                    <a:pt x="105" y="117"/>
                  </a:cubicBezTo>
                  <a:cubicBezTo>
                    <a:pt x="108" y="114"/>
                    <a:pt x="112" y="112"/>
                    <a:pt x="116" y="111"/>
                  </a:cubicBezTo>
                  <a:cubicBezTo>
                    <a:pt x="116" y="111"/>
                    <a:pt x="116" y="111"/>
                    <a:pt x="116" y="111"/>
                  </a:cubicBezTo>
                  <a:moveTo>
                    <a:pt x="16" y="0"/>
                  </a:moveTo>
                  <a:cubicBezTo>
                    <a:pt x="12" y="0"/>
                    <a:pt x="8" y="2"/>
                    <a:pt x="5" y="4"/>
                  </a:cubicBezTo>
                  <a:cubicBezTo>
                    <a:pt x="5" y="4"/>
                    <a:pt x="4" y="6"/>
                    <a:pt x="1" y="8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4" y="6"/>
                    <a:pt x="6" y="5"/>
                    <a:pt x="6" y="4"/>
                  </a:cubicBezTo>
                  <a:cubicBezTo>
                    <a:pt x="9" y="2"/>
                    <a:pt x="12" y="1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6" name="Freeform 972"/>
            <p:cNvSpPr>
              <a:spLocks/>
            </p:cNvSpPr>
            <p:nvPr/>
          </p:nvSpPr>
          <p:spPr bwMode="auto">
            <a:xfrm>
              <a:off x="-68262" y="6342855"/>
              <a:ext cx="0" cy="20638"/>
            </a:xfrm>
            <a:custGeom>
              <a:avLst/>
              <a:gdLst>
                <a:gd name="T0" fmla="*/ 0 h 8"/>
                <a:gd name="T1" fmla="*/ 8 h 8"/>
                <a:gd name="T2" fmla="*/ 0 h 8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">
                  <a:moveTo>
                    <a:pt x="0" y="0"/>
                  </a:moveTo>
                  <a:cubicBezTo>
                    <a:pt x="0" y="3"/>
                    <a:pt x="0" y="5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7D7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7" name="Freeform 973"/>
            <p:cNvSpPr>
              <a:spLocks noEditPoints="1"/>
            </p:cNvSpPr>
            <p:nvPr/>
          </p:nvSpPr>
          <p:spPr bwMode="auto">
            <a:xfrm>
              <a:off x="-68262" y="6101555"/>
              <a:ext cx="2466975" cy="2092325"/>
            </a:xfrm>
            <a:custGeom>
              <a:avLst/>
              <a:gdLst>
                <a:gd name="T0" fmla="*/ 640 w 989"/>
                <a:gd name="T1" fmla="*/ 802 h 839"/>
                <a:gd name="T2" fmla="*/ 815 w 989"/>
                <a:gd name="T3" fmla="*/ 739 h 839"/>
                <a:gd name="T4" fmla="*/ 806 w 989"/>
                <a:gd name="T5" fmla="*/ 767 h 839"/>
                <a:gd name="T6" fmla="*/ 688 w 989"/>
                <a:gd name="T7" fmla="*/ 733 h 839"/>
                <a:gd name="T8" fmla="*/ 694 w 989"/>
                <a:gd name="T9" fmla="*/ 692 h 839"/>
                <a:gd name="T10" fmla="*/ 700 w 989"/>
                <a:gd name="T11" fmla="*/ 684 h 839"/>
                <a:gd name="T12" fmla="*/ 702 w 989"/>
                <a:gd name="T13" fmla="*/ 682 h 839"/>
                <a:gd name="T14" fmla="*/ 703 w 989"/>
                <a:gd name="T15" fmla="*/ 681 h 839"/>
                <a:gd name="T16" fmla="*/ 688 w 989"/>
                <a:gd name="T17" fmla="*/ 676 h 839"/>
                <a:gd name="T18" fmla="*/ 538 w 989"/>
                <a:gd name="T19" fmla="*/ 691 h 839"/>
                <a:gd name="T20" fmla="*/ 989 w 989"/>
                <a:gd name="T21" fmla="*/ 582 h 839"/>
                <a:gd name="T22" fmla="*/ 586 w 989"/>
                <a:gd name="T23" fmla="*/ 563 h 839"/>
                <a:gd name="T24" fmla="*/ 607 w 989"/>
                <a:gd name="T25" fmla="*/ 573 h 839"/>
                <a:gd name="T26" fmla="*/ 592 w 989"/>
                <a:gd name="T27" fmla="*/ 579 h 839"/>
                <a:gd name="T28" fmla="*/ 597 w 989"/>
                <a:gd name="T29" fmla="*/ 573 h 839"/>
                <a:gd name="T30" fmla="*/ 598 w 989"/>
                <a:gd name="T31" fmla="*/ 571 h 839"/>
                <a:gd name="T32" fmla="*/ 599 w 989"/>
                <a:gd name="T33" fmla="*/ 571 h 839"/>
                <a:gd name="T34" fmla="*/ 602 w 989"/>
                <a:gd name="T35" fmla="*/ 568 h 839"/>
                <a:gd name="T36" fmla="*/ 413 w 989"/>
                <a:gd name="T37" fmla="*/ 568 h 839"/>
                <a:gd name="T38" fmla="*/ 423 w 989"/>
                <a:gd name="T39" fmla="*/ 528 h 839"/>
                <a:gd name="T40" fmla="*/ 503 w 989"/>
                <a:gd name="T41" fmla="*/ 500 h 839"/>
                <a:gd name="T42" fmla="*/ 492 w 989"/>
                <a:gd name="T43" fmla="*/ 463 h 839"/>
                <a:gd name="T44" fmla="*/ 496 w 989"/>
                <a:gd name="T45" fmla="*/ 459 h 839"/>
                <a:gd name="T46" fmla="*/ 497 w 989"/>
                <a:gd name="T47" fmla="*/ 458 h 839"/>
                <a:gd name="T48" fmla="*/ 497 w 989"/>
                <a:gd name="T49" fmla="*/ 458 h 839"/>
                <a:gd name="T50" fmla="*/ 484 w 989"/>
                <a:gd name="T51" fmla="*/ 451 h 839"/>
                <a:gd name="T52" fmla="*/ 334 w 989"/>
                <a:gd name="T53" fmla="*/ 467 h 839"/>
                <a:gd name="T54" fmla="*/ 322 w 989"/>
                <a:gd name="T55" fmla="*/ 416 h 839"/>
                <a:gd name="T56" fmla="*/ 401 w 989"/>
                <a:gd name="T57" fmla="*/ 387 h 839"/>
                <a:gd name="T58" fmla="*/ 388 w 989"/>
                <a:gd name="T59" fmla="*/ 355 h 839"/>
                <a:gd name="T60" fmla="*/ 390 w 989"/>
                <a:gd name="T61" fmla="*/ 351 h 839"/>
                <a:gd name="T62" fmla="*/ 392 w 989"/>
                <a:gd name="T63" fmla="*/ 348 h 839"/>
                <a:gd name="T64" fmla="*/ 393 w 989"/>
                <a:gd name="T65" fmla="*/ 347 h 839"/>
                <a:gd name="T66" fmla="*/ 393 w 989"/>
                <a:gd name="T67" fmla="*/ 346 h 839"/>
                <a:gd name="T68" fmla="*/ 382 w 989"/>
                <a:gd name="T69" fmla="*/ 338 h 839"/>
                <a:gd name="T70" fmla="*/ 231 w 989"/>
                <a:gd name="T71" fmla="*/ 354 h 839"/>
                <a:gd name="T72" fmla="*/ 280 w 989"/>
                <a:gd name="T73" fmla="*/ 225 h 839"/>
                <a:gd name="T74" fmla="*/ 301 w 989"/>
                <a:gd name="T75" fmla="*/ 234 h 839"/>
                <a:gd name="T76" fmla="*/ 287 w 989"/>
                <a:gd name="T77" fmla="*/ 239 h 839"/>
                <a:gd name="T78" fmla="*/ 290 w 989"/>
                <a:gd name="T79" fmla="*/ 235 h 839"/>
                <a:gd name="T80" fmla="*/ 292 w 989"/>
                <a:gd name="T81" fmla="*/ 234 h 839"/>
                <a:gd name="T82" fmla="*/ 292 w 989"/>
                <a:gd name="T83" fmla="*/ 233 h 839"/>
                <a:gd name="T84" fmla="*/ 296 w 989"/>
                <a:gd name="T85" fmla="*/ 230 h 839"/>
                <a:gd name="T86" fmla="*/ 128 w 989"/>
                <a:gd name="T87" fmla="*/ 240 h 839"/>
                <a:gd name="T88" fmla="*/ 115 w 989"/>
                <a:gd name="T89" fmla="*/ 187 h 839"/>
                <a:gd name="T90" fmla="*/ 197 w 989"/>
                <a:gd name="T91" fmla="*/ 162 h 839"/>
                <a:gd name="T92" fmla="*/ 187 w 989"/>
                <a:gd name="T93" fmla="*/ 124 h 839"/>
                <a:gd name="T94" fmla="*/ 190 w 989"/>
                <a:gd name="T95" fmla="*/ 121 h 839"/>
                <a:gd name="T96" fmla="*/ 191 w 989"/>
                <a:gd name="T97" fmla="*/ 120 h 839"/>
                <a:gd name="T98" fmla="*/ 191 w 989"/>
                <a:gd name="T99" fmla="*/ 119 h 839"/>
                <a:gd name="T100" fmla="*/ 178 w 989"/>
                <a:gd name="T101" fmla="*/ 112 h 839"/>
                <a:gd name="T102" fmla="*/ 11 w 989"/>
                <a:gd name="T103" fmla="*/ 123 h 839"/>
                <a:gd name="T104" fmla="*/ 49 w 989"/>
                <a:gd name="T105" fmla="*/ 114 h 839"/>
                <a:gd name="T106" fmla="*/ 55 w 989"/>
                <a:gd name="T107" fmla="*/ 47 h 839"/>
                <a:gd name="T108" fmla="*/ 88 w 989"/>
                <a:gd name="T109" fmla="*/ 11 h 839"/>
                <a:gd name="T110" fmla="*/ 85 w 989"/>
                <a:gd name="T111" fmla="*/ 12 h 839"/>
                <a:gd name="T112" fmla="*/ 87 w 989"/>
                <a:gd name="T113" fmla="*/ 9 h 839"/>
                <a:gd name="T114" fmla="*/ 88 w 989"/>
                <a:gd name="T115" fmla="*/ 8 h 839"/>
                <a:gd name="T116" fmla="*/ 88 w 989"/>
                <a:gd name="T117" fmla="*/ 7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89" h="839">
                  <a:moveTo>
                    <a:pt x="627" y="753"/>
                  </a:moveTo>
                  <a:cubicBezTo>
                    <a:pt x="626" y="754"/>
                    <a:pt x="625" y="755"/>
                    <a:pt x="623" y="756"/>
                  </a:cubicBezTo>
                  <a:cubicBezTo>
                    <a:pt x="612" y="762"/>
                    <a:pt x="609" y="777"/>
                    <a:pt x="617" y="789"/>
                  </a:cubicBezTo>
                  <a:cubicBezTo>
                    <a:pt x="622" y="797"/>
                    <a:pt x="631" y="802"/>
                    <a:pt x="639" y="802"/>
                  </a:cubicBezTo>
                  <a:cubicBezTo>
                    <a:pt x="640" y="802"/>
                    <a:pt x="640" y="802"/>
                    <a:pt x="640" y="802"/>
                  </a:cubicBezTo>
                  <a:cubicBezTo>
                    <a:pt x="644" y="802"/>
                    <a:pt x="647" y="802"/>
                    <a:pt x="651" y="800"/>
                  </a:cubicBezTo>
                  <a:cubicBezTo>
                    <a:pt x="655" y="797"/>
                    <a:pt x="659" y="795"/>
                    <a:pt x="662" y="792"/>
                  </a:cubicBezTo>
                  <a:cubicBezTo>
                    <a:pt x="662" y="792"/>
                    <a:pt x="662" y="792"/>
                    <a:pt x="662" y="792"/>
                  </a:cubicBezTo>
                  <a:cubicBezTo>
                    <a:pt x="627" y="753"/>
                    <a:pt x="627" y="753"/>
                    <a:pt x="627" y="753"/>
                  </a:cubicBezTo>
                  <a:moveTo>
                    <a:pt x="815" y="739"/>
                  </a:moveTo>
                  <a:cubicBezTo>
                    <a:pt x="722" y="823"/>
                    <a:pt x="722" y="823"/>
                    <a:pt x="722" y="823"/>
                  </a:cubicBezTo>
                  <a:cubicBezTo>
                    <a:pt x="736" y="838"/>
                    <a:pt x="736" y="838"/>
                    <a:pt x="736" y="838"/>
                  </a:cubicBezTo>
                  <a:cubicBezTo>
                    <a:pt x="736" y="839"/>
                    <a:pt x="736" y="839"/>
                    <a:pt x="736" y="839"/>
                  </a:cubicBezTo>
                  <a:cubicBezTo>
                    <a:pt x="804" y="777"/>
                    <a:pt x="804" y="777"/>
                    <a:pt x="804" y="777"/>
                  </a:cubicBezTo>
                  <a:cubicBezTo>
                    <a:pt x="805" y="774"/>
                    <a:pt x="805" y="771"/>
                    <a:pt x="806" y="767"/>
                  </a:cubicBezTo>
                  <a:cubicBezTo>
                    <a:pt x="808" y="758"/>
                    <a:pt x="811" y="749"/>
                    <a:pt x="815" y="739"/>
                  </a:cubicBezTo>
                  <a:moveTo>
                    <a:pt x="688" y="676"/>
                  </a:moveTo>
                  <a:cubicBezTo>
                    <a:pt x="681" y="676"/>
                    <a:pt x="674" y="678"/>
                    <a:pt x="669" y="683"/>
                  </a:cubicBezTo>
                  <a:cubicBezTo>
                    <a:pt x="657" y="694"/>
                    <a:pt x="656" y="712"/>
                    <a:pt x="667" y="723"/>
                  </a:cubicBezTo>
                  <a:cubicBezTo>
                    <a:pt x="672" y="730"/>
                    <a:pt x="680" y="733"/>
                    <a:pt x="688" y="733"/>
                  </a:cubicBezTo>
                  <a:cubicBezTo>
                    <a:pt x="695" y="733"/>
                    <a:pt x="701" y="730"/>
                    <a:pt x="707" y="725"/>
                  </a:cubicBezTo>
                  <a:cubicBezTo>
                    <a:pt x="718" y="715"/>
                    <a:pt x="719" y="697"/>
                    <a:pt x="709" y="685"/>
                  </a:cubicBezTo>
                  <a:cubicBezTo>
                    <a:pt x="708" y="684"/>
                    <a:pt x="707" y="683"/>
                    <a:pt x="706" y="683"/>
                  </a:cubicBezTo>
                  <a:cubicBezTo>
                    <a:pt x="702" y="684"/>
                    <a:pt x="699" y="686"/>
                    <a:pt x="696" y="689"/>
                  </a:cubicBezTo>
                  <a:cubicBezTo>
                    <a:pt x="696" y="689"/>
                    <a:pt x="696" y="690"/>
                    <a:pt x="694" y="692"/>
                  </a:cubicBezTo>
                  <a:cubicBezTo>
                    <a:pt x="695" y="691"/>
                    <a:pt x="695" y="690"/>
                    <a:pt x="696" y="689"/>
                  </a:cubicBezTo>
                  <a:cubicBezTo>
                    <a:pt x="696" y="688"/>
                    <a:pt x="697" y="688"/>
                    <a:pt x="697" y="687"/>
                  </a:cubicBezTo>
                  <a:cubicBezTo>
                    <a:pt x="698" y="686"/>
                    <a:pt x="698" y="686"/>
                    <a:pt x="699" y="685"/>
                  </a:cubicBezTo>
                  <a:cubicBezTo>
                    <a:pt x="699" y="685"/>
                    <a:pt x="699" y="685"/>
                    <a:pt x="700" y="684"/>
                  </a:cubicBezTo>
                  <a:cubicBezTo>
                    <a:pt x="700" y="684"/>
                    <a:pt x="700" y="684"/>
                    <a:pt x="700" y="684"/>
                  </a:cubicBezTo>
                  <a:cubicBezTo>
                    <a:pt x="701" y="684"/>
                    <a:pt x="701" y="683"/>
                    <a:pt x="701" y="683"/>
                  </a:cubicBezTo>
                  <a:cubicBezTo>
                    <a:pt x="701" y="683"/>
                    <a:pt x="701" y="683"/>
                    <a:pt x="701" y="683"/>
                  </a:cubicBezTo>
                  <a:cubicBezTo>
                    <a:pt x="701" y="683"/>
                    <a:pt x="701" y="683"/>
                    <a:pt x="702" y="683"/>
                  </a:cubicBezTo>
                  <a:cubicBezTo>
                    <a:pt x="702" y="683"/>
                    <a:pt x="702" y="682"/>
                    <a:pt x="702" y="682"/>
                  </a:cubicBezTo>
                  <a:cubicBezTo>
                    <a:pt x="702" y="682"/>
                    <a:pt x="702" y="682"/>
                    <a:pt x="702" y="682"/>
                  </a:cubicBezTo>
                  <a:cubicBezTo>
                    <a:pt x="702" y="682"/>
                    <a:pt x="702" y="682"/>
                    <a:pt x="702" y="682"/>
                  </a:cubicBezTo>
                  <a:cubicBezTo>
                    <a:pt x="703" y="682"/>
                    <a:pt x="703" y="682"/>
                    <a:pt x="703" y="682"/>
                  </a:cubicBezTo>
                  <a:cubicBezTo>
                    <a:pt x="703" y="682"/>
                    <a:pt x="703" y="682"/>
                    <a:pt x="703" y="682"/>
                  </a:cubicBezTo>
                  <a:cubicBezTo>
                    <a:pt x="703" y="682"/>
                    <a:pt x="703" y="682"/>
                    <a:pt x="703" y="682"/>
                  </a:cubicBezTo>
                  <a:cubicBezTo>
                    <a:pt x="703" y="682"/>
                    <a:pt x="703" y="681"/>
                    <a:pt x="703" y="681"/>
                  </a:cubicBezTo>
                  <a:cubicBezTo>
                    <a:pt x="703" y="681"/>
                    <a:pt x="703" y="681"/>
                    <a:pt x="703" y="681"/>
                  </a:cubicBezTo>
                  <a:cubicBezTo>
                    <a:pt x="703" y="681"/>
                    <a:pt x="703" y="681"/>
                    <a:pt x="703" y="681"/>
                  </a:cubicBezTo>
                  <a:cubicBezTo>
                    <a:pt x="703" y="681"/>
                    <a:pt x="704" y="681"/>
                    <a:pt x="704" y="681"/>
                  </a:cubicBezTo>
                  <a:cubicBezTo>
                    <a:pt x="704" y="681"/>
                    <a:pt x="704" y="681"/>
                    <a:pt x="704" y="681"/>
                  </a:cubicBezTo>
                  <a:cubicBezTo>
                    <a:pt x="699" y="678"/>
                    <a:pt x="693" y="676"/>
                    <a:pt x="688" y="676"/>
                  </a:cubicBezTo>
                  <a:moveTo>
                    <a:pt x="526" y="642"/>
                  </a:moveTo>
                  <a:cubicBezTo>
                    <a:pt x="525" y="643"/>
                    <a:pt x="523" y="644"/>
                    <a:pt x="521" y="644"/>
                  </a:cubicBezTo>
                  <a:cubicBezTo>
                    <a:pt x="510" y="651"/>
                    <a:pt x="507" y="666"/>
                    <a:pt x="515" y="678"/>
                  </a:cubicBezTo>
                  <a:cubicBezTo>
                    <a:pt x="520" y="686"/>
                    <a:pt x="529" y="691"/>
                    <a:pt x="537" y="691"/>
                  </a:cubicBezTo>
                  <a:cubicBezTo>
                    <a:pt x="537" y="691"/>
                    <a:pt x="538" y="691"/>
                    <a:pt x="538" y="691"/>
                  </a:cubicBezTo>
                  <a:cubicBezTo>
                    <a:pt x="541" y="691"/>
                    <a:pt x="545" y="690"/>
                    <a:pt x="549" y="689"/>
                  </a:cubicBezTo>
                  <a:cubicBezTo>
                    <a:pt x="553" y="686"/>
                    <a:pt x="557" y="683"/>
                    <a:pt x="561" y="681"/>
                  </a:cubicBezTo>
                  <a:cubicBezTo>
                    <a:pt x="561" y="681"/>
                    <a:pt x="561" y="681"/>
                    <a:pt x="561" y="681"/>
                  </a:cubicBezTo>
                  <a:cubicBezTo>
                    <a:pt x="526" y="642"/>
                    <a:pt x="526" y="642"/>
                    <a:pt x="526" y="642"/>
                  </a:cubicBezTo>
                  <a:moveTo>
                    <a:pt x="989" y="582"/>
                  </a:moveTo>
                  <a:cubicBezTo>
                    <a:pt x="988" y="583"/>
                    <a:pt x="988" y="583"/>
                    <a:pt x="988" y="583"/>
                  </a:cubicBezTo>
                  <a:cubicBezTo>
                    <a:pt x="986" y="593"/>
                    <a:pt x="984" y="604"/>
                    <a:pt x="983" y="616"/>
                  </a:cubicBezTo>
                  <a:cubicBezTo>
                    <a:pt x="984" y="615"/>
                    <a:pt x="984" y="615"/>
                    <a:pt x="984" y="615"/>
                  </a:cubicBezTo>
                  <a:cubicBezTo>
                    <a:pt x="989" y="582"/>
                    <a:pt x="989" y="582"/>
                    <a:pt x="989" y="582"/>
                  </a:cubicBezTo>
                  <a:moveTo>
                    <a:pt x="586" y="563"/>
                  </a:moveTo>
                  <a:cubicBezTo>
                    <a:pt x="579" y="563"/>
                    <a:pt x="572" y="566"/>
                    <a:pt x="567" y="571"/>
                  </a:cubicBezTo>
                  <a:cubicBezTo>
                    <a:pt x="555" y="581"/>
                    <a:pt x="554" y="599"/>
                    <a:pt x="565" y="611"/>
                  </a:cubicBezTo>
                  <a:cubicBezTo>
                    <a:pt x="570" y="617"/>
                    <a:pt x="578" y="620"/>
                    <a:pt x="586" y="620"/>
                  </a:cubicBezTo>
                  <a:cubicBezTo>
                    <a:pt x="593" y="620"/>
                    <a:pt x="599" y="618"/>
                    <a:pt x="605" y="613"/>
                  </a:cubicBezTo>
                  <a:cubicBezTo>
                    <a:pt x="616" y="602"/>
                    <a:pt x="617" y="584"/>
                    <a:pt x="607" y="573"/>
                  </a:cubicBezTo>
                  <a:cubicBezTo>
                    <a:pt x="606" y="572"/>
                    <a:pt x="606" y="572"/>
                    <a:pt x="605" y="571"/>
                  </a:cubicBezTo>
                  <a:cubicBezTo>
                    <a:pt x="601" y="572"/>
                    <a:pt x="597" y="575"/>
                    <a:pt x="594" y="578"/>
                  </a:cubicBezTo>
                  <a:cubicBezTo>
                    <a:pt x="594" y="578"/>
                    <a:pt x="593" y="580"/>
                    <a:pt x="591" y="582"/>
                  </a:cubicBezTo>
                  <a:cubicBezTo>
                    <a:pt x="591" y="582"/>
                    <a:pt x="591" y="581"/>
                    <a:pt x="592" y="581"/>
                  </a:cubicBezTo>
                  <a:cubicBezTo>
                    <a:pt x="592" y="580"/>
                    <a:pt x="592" y="580"/>
                    <a:pt x="592" y="579"/>
                  </a:cubicBezTo>
                  <a:cubicBezTo>
                    <a:pt x="593" y="578"/>
                    <a:pt x="593" y="578"/>
                    <a:pt x="594" y="577"/>
                  </a:cubicBezTo>
                  <a:cubicBezTo>
                    <a:pt x="594" y="576"/>
                    <a:pt x="594" y="576"/>
                    <a:pt x="594" y="575"/>
                  </a:cubicBezTo>
                  <a:cubicBezTo>
                    <a:pt x="595" y="575"/>
                    <a:pt x="595" y="575"/>
                    <a:pt x="595" y="574"/>
                  </a:cubicBezTo>
                  <a:cubicBezTo>
                    <a:pt x="596" y="574"/>
                    <a:pt x="596" y="574"/>
                    <a:pt x="596" y="574"/>
                  </a:cubicBezTo>
                  <a:cubicBezTo>
                    <a:pt x="596" y="573"/>
                    <a:pt x="596" y="573"/>
                    <a:pt x="597" y="573"/>
                  </a:cubicBezTo>
                  <a:cubicBezTo>
                    <a:pt x="597" y="573"/>
                    <a:pt x="597" y="573"/>
                    <a:pt x="597" y="572"/>
                  </a:cubicBezTo>
                  <a:cubicBezTo>
                    <a:pt x="597" y="572"/>
                    <a:pt x="597" y="572"/>
                    <a:pt x="597" y="572"/>
                  </a:cubicBezTo>
                  <a:cubicBezTo>
                    <a:pt x="598" y="572"/>
                    <a:pt x="598" y="572"/>
                    <a:pt x="598" y="572"/>
                  </a:cubicBezTo>
                  <a:cubicBezTo>
                    <a:pt x="598" y="571"/>
                    <a:pt x="598" y="571"/>
                    <a:pt x="598" y="571"/>
                  </a:cubicBezTo>
                  <a:cubicBezTo>
                    <a:pt x="598" y="571"/>
                    <a:pt x="598" y="571"/>
                    <a:pt x="598" y="571"/>
                  </a:cubicBezTo>
                  <a:cubicBezTo>
                    <a:pt x="598" y="571"/>
                    <a:pt x="598" y="571"/>
                    <a:pt x="599" y="571"/>
                  </a:cubicBezTo>
                  <a:cubicBezTo>
                    <a:pt x="599" y="571"/>
                    <a:pt x="599" y="571"/>
                    <a:pt x="599" y="571"/>
                  </a:cubicBezTo>
                  <a:cubicBezTo>
                    <a:pt x="599" y="571"/>
                    <a:pt x="599" y="571"/>
                    <a:pt x="599" y="571"/>
                  </a:cubicBezTo>
                  <a:cubicBezTo>
                    <a:pt x="599" y="571"/>
                    <a:pt x="599" y="571"/>
                    <a:pt x="599" y="571"/>
                  </a:cubicBezTo>
                  <a:cubicBezTo>
                    <a:pt x="599" y="571"/>
                    <a:pt x="599" y="571"/>
                    <a:pt x="599" y="571"/>
                  </a:cubicBezTo>
                  <a:cubicBezTo>
                    <a:pt x="599" y="570"/>
                    <a:pt x="599" y="570"/>
                    <a:pt x="599" y="570"/>
                  </a:cubicBezTo>
                  <a:cubicBezTo>
                    <a:pt x="599" y="570"/>
                    <a:pt x="599" y="570"/>
                    <a:pt x="599" y="570"/>
                  </a:cubicBezTo>
                  <a:cubicBezTo>
                    <a:pt x="599" y="570"/>
                    <a:pt x="599" y="570"/>
                    <a:pt x="599" y="570"/>
                  </a:cubicBezTo>
                  <a:cubicBezTo>
                    <a:pt x="599" y="570"/>
                    <a:pt x="599" y="570"/>
                    <a:pt x="599" y="570"/>
                  </a:cubicBezTo>
                  <a:cubicBezTo>
                    <a:pt x="600" y="570"/>
                    <a:pt x="601" y="569"/>
                    <a:pt x="602" y="568"/>
                  </a:cubicBezTo>
                  <a:cubicBezTo>
                    <a:pt x="602" y="568"/>
                    <a:pt x="602" y="568"/>
                    <a:pt x="602" y="568"/>
                  </a:cubicBezTo>
                  <a:cubicBezTo>
                    <a:pt x="597" y="565"/>
                    <a:pt x="591" y="563"/>
                    <a:pt x="586" y="563"/>
                  </a:cubicBezTo>
                  <a:moveTo>
                    <a:pt x="423" y="528"/>
                  </a:moveTo>
                  <a:cubicBezTo>
                    <a:pt x="420" y="530"/>
                    <a:pt x="418" y="531"/>
                    <a:pt x="415" y="533"/>
                  </a:cubicBezTo>
                  <a:cubicBezTo>
                    <a:pt x="405" y="541"/>
                    <a:pt x="404" y="556"/>
                    <a:pt x="413" y="568"/>
                  </a:cubicBezTo>
                  <a:cubicBezTo>
                    <a:pt x="418" y="575"/>
                    <a:pt x="426" y="579"/>
                    <a:pt x="434" y="579"/>
                  </a:cubicBezTo>
                  <a:cubicBezTo>
                    <a:pt x="434" y="579"/>
                    <a:pt x="434" y="579"/>
                    <a:pt x="434" y="579"/>
                  </a:cubicBezTo>
                  <a:cubicBezTo>
                    <a:pt x="439" y="579"/>
                    <a:pt x="443" y="577"/>
                    <a:pt x="447" y="574"/>
                  </a:cubicBezTo>
                  <a:cubicBezTo>
                    <a:pt x="451" y="572"/>
                    <a:pt x="454" y="569"/>
                    <a:pt x="458" y="566"/>
                  </a:cubicBezTo>
                  <a:cubicBezTo>
                    <a:pt x="423" y="528"/>
                    <a:pt x="423" y="528"/>
                    <a:pt x="423" y="528"/>
                  </a:cubicBezTo>
                  <a:moveTo>
                    <a:pt x="484" y="451"/>
                  </a:moveTo>
                  <a:cubicBezTo>
                    <a:pt x="477" y="451"/>
                    <a:pt x="470" y="453"/>
                    <a:pt x="465" y="458"/>
                  </a:cubicBezTo>
                  <a:cubicBezTo>
                    <a:pt x="453" y="468"/>
                    <a:pt x="452" y="486"/>
                    <a:pt x="463" y="498"/>
                  </a:cubicBezTo>
                  <a:cubicBezTo>
                    <a:pt x="468" y="504"/>
                    <a:pt x="476" y="507"/>
                    <a:pt x="484" y="507"/>
                  </a:cubicBezTo>
                  <a:cubicBezTo>
                    <a:pt x="491" y="507"/>
                    <a:pt x="497" y="505"/>
                    <a:pt x="503" y="500"/>
                  </a:cubicBezTo>
                  <a:cubicBezTo>
                    <a:pt x="514" y="489"/>
                    <a:pt x="515" y="471"/>
                    <a:pt x="505" y="460"/>
                  </a:cubicBezTo>
                  <a:cubicBezTo>
                    <a:pt x="504" y="459"/>
                    <a:pt x="504" y="459"/>
                    <a:pt x="503" y="458"/>
                  </a:cubicBezTo>
                  <a:cubicBezTo>
                    <a:pt x="499" y="459"/>
                    <a:pt x="495" y="461"/>
                    <a:pt x="492" y="464"/>
                  </a:cubicBezTo>
                  <a:cubicBezTo>
                    <a:pt x="491" y="465"/>
                    <a:pt x="491" y="465"/>
                    <a:pt x="491" y="465"/>
                  </a:cubicBezTo>
                  <a:cubicBezTo>
                    <a:pt x="492" y="464"/>
                    <a:pt x="492" y="463"/>
                    <a:pt x="492" y="463"/>
                  </a:cubicBezTo>
                  <a:cubicBezTo>
                    <a:pt x="493" y="463"/>
                    <a:pt x="493" y="462"/>
                    <a:pt x="493" y="462"/>
                  </a:cubicBezTo>
                  <a:cubicBezTo>
                    <a:pt x="494" y="461"/>
                    <a:pt x="494" y="461"/>
                    <a:pt x="494" y="461"/>
                  </a:cubicBezTo>
                  <a:cubicBezTo>
                    <a:pt x="494" y="461"/>
                    <a:pt x="494" y="460"/>
                    <a:pt x="495" y="460"/>
                  </a:cubicBezTo>
                  <a:cubicBezTo>
                    <a:pt x="495" y="460"/>
                    <a:pt x="495" y="460"/>
                    <a:pt x="495" y="460"/>
                  </a:cubicBezTo>
                  <a:cubicBezTo>
                    <a:pt x="495" y="459"/>
                    <a:pt x="495" y="459"/>
                    <a:pt x="496" y="459"/>
                  </a:cubicBezTo>
                  <a:cubicBezTo>
                    <a:pt x="496" y="459"/>
                    <a:pt x="496" y="459"/>
                    <a:pt x="496" y="459"/>
                  </a:cubicBezTo>
                  <a:cubicBezTo>
                    <a:pt x="496" y="459"/>
                    <a:pt x="496" y="459"/>
                    <a:pt x="496" y="458"/>
                  </a:cubicBezTo>
                  <a:cubicBezTo>
                    <a:pt x="496" y="458"/>
                    <a:pt x="496" y="458"/>
                    <a:pt x="496" y="458"/>
                  </a:cubicBezTo>
                  <a:cubicBezTo>
                    <a:pt x="496" y="458"/>
                    <a:pt x="497" y="458"/>
                    <a:pt x="497" y="458"/>
                  </a:cubicBezTo>
                  <a:cubicBezTo>
                    <a:pt x="497" y="458"/>
                    <a:pt x="497" y="458"/>
                    <a:pt x="497" y="458"/>
                  </a:cubicBezTo>
                  <a:cubicBezTo>
                    <a:pt x="497" y="458"/>
                    <a:pt x="497" y="458"/>
                    <a:pt x="497" y="458"/>
                  </a:cubicBezTo>
                  <a:cubicBezTo>
                    <a:pt x="497" y="458"/>
                    <a:pt x="497" y="458"/>
                    <a:pt x="497" y="458"/>
                  </a:cubicBezTo>
                  <a:cubicBezTo>
                    <a:pt x="497" y="458"/>
                    <a:pt x="497" y="458"/>
                    <a:pt x="497" y="458"/>
                  </a:cubicBezTo>
                  <a:cubicBezTo>
                    <a:pt x="497" y="458"/>
                    <a:pt x="497" y="458"/>
                    <a:pt x="497" y="458"/>
                  </a:cubicBezTo>
                  <a:cubicBezTo>
                    <a:pt x="497" y="458"/>
                    <a:pt x="497" y="458"/>
                    <a:pt x="497" y="458"/>
                  </a:cubicBezTo>
                  <a:cubicBezTo>
                    <a:pt x="497" y="458"/>
                    <a:pt x="497" y="458"/>
                    <a:pt x="497" y="458"/>
                  </a:cubicBezTo>
                  <a:cubicBezTo>
                    <a:pt x="497" y="458"/>
                    <a:pt x="497" y="458"/>
                    <a:pt x="497" y="458"/>
                  </a:cubicBezTo>
                  <a:cubicBezTo>
                    <a:pt x="498" y="457"/>
                    <a:pt x="499" y="456"/>
                    <a:pt x="500" y="455"/>
                  </a:cubicBezTo>
                  <a:cubicBezTo>
                    <a:pt x="500" y="455"/>
                    <a:pt x="500" y="455"/>
                    <a:pt x="500" y="455"/>
                  </a:cubicBezTo>
                  <a:cubicBezTo>
                    <a:pt x="495" y="452"/>
                    <a:pt x="489" y="451"/>
                    <a:pt x="484" y="451"/>
                  </a:cubicBezTo>
                  <a:moveTo>
                    <a:pt x="322" y="416"/>
                  </a:moveTo>
                  <a:cubicBezTo>
                    <a:pt x="319" y="418"/>
                    <a:pt x="316" y="421"/>
                    <a:pt x="313" y="423"/>
                  </a:cubicBezTo>
                  <a:cubicBezTo>
                    <a:pt x="304" y="432"/>
                    <a:pt x="304" y="448"/>
                    <a:pt x="314" y="458"/>
                  </a:cubicBezTo>
                  <a:cubicBezTo>
                    <a:pt x="319" y="464"/>
                    <a:pt x="326" y="467"/>
                    <a:pt x="333" y="467"/>
                  </a:cubicBezTo>
                  <a:cubicBezTo>
                    <a:pt x="334" y="467"/>
                    <a:pt x="334" y="467"/>
                    <a:pt x="334" y="467"/>
                  </a:cubicBezTo>
                  <a:cubicBezTo>
                    <a:pt x="339" y="467"/>
                    <a:pt x="344" y="466"/>
                    <a:pt x="348" y="462"/>
                  </a:cubicBezTo>
                  <a:cubicBezTo>
                    <a:pt x="348" y="462"/>
                    <a:pt x="348" y="462"/>
                    <a:pt x="348" y="462"/>
                  </a:cubicBezTo>
                  <a:cubicBezTo>
                    <a:pt x="351" y="459"/>
                    <a:pt x="354" y="457"/>
                    <a:pt x="357" y="454"/>
                  </a:cubicBezTo>
                  <a:cubicBezTo>
                    <a:pt x="357" y="454"/>
                    <a:pt x="357" y="454"/>
                    <a:pt x="357" y="454"/>
                  </a:cubicBezTo>
                  <a:cubicBezTo>
                    <a:pt x="322" y="416"/>
                    <a:pt x="322" y="416"/>
                    <a:pt x="322" y="416"/>
                  </a:cubicBezTo>
                  <a:moveTo>
                    <a:pt x="382" y="338"/>
                  </a:moveTo>
                  <a:cubicBezTo>
                    <a:pt x="375" y="338"/>
                    <a:pt x="368" y="340"/>
                    <a:pt x="363" y="345"/>
                  </a:cubicBezTo>
                  <a:cubicBezTo>
                    <a:pt x="351" y="356"/>
                    <a:pt x="350" y="373"/>
                    <a:pt x="361" y="385"/>
                  </a:cubicBezTo>
                  <a:cubicBezTo>
                    <a:pt x="366" y="391"/>
                    <a:pt x="374" y="394"/>
                    <a:pt x="382" y="394"/>
                  </a:cubicBezTo>
                  <a:cubicBezTo>
                    <a:pt x="389" y="394"/>
                    <a:pt x="396" y="392"/>
                    <a:pt x="401" y="387"/>
                  </a:cubicBezTo>
                  <a:cubicBezTo>
                    <a:pt x="413" y="377"/>
                    <a:pt x="413" y="359"/>
                    <a:pt x="403" y="347"/>
                  </a:cubicBezTo>
                  <a:cubicBezTo>
                    <a:pt x="403" y="347"/>
                    <a:pt x="403" y="347"/>
                    <a:pt x="403" y="347"/>
                  </a:cubicBezTo>
                  <a:cubicBezTo>
                    <a:pt x="399" y="348"/>
                    <a:pt x="396" y="349"/>
                    <a:pt x="393" y="351"/>
                  </a:cubicBezTo>
                  <a:cubicBezTo>
                    <a:pt x="393" y="352"/>
                    <a:pt x="391" y="353"/>
                    <a:pt x="387" y="356"/>
                  </a:cubicBezTo>
                  <a:cubicBezTo>
                    <a:pt x="388" y="356"/>
                    <a:pt x="388" y="356"/>
                    <a:pt x="388" y="355"/>
                  </a:cubicBezTo>
                  <a:cubicBezTo>
                    <a:pt x="388" y="355"/>
                    <a:pt x="388" y="355"/>
                    <a:pt x="388" y="354"/>
                  </a:cubicBezTo>
                  <a:cubicBezTo>
                    <a:pt x="388" y="354"/>
                    <a:pt x="388" y="354"/>
                    <a:pt x="389" y="353"/>
                  </a:cubicBezTo>
                  <a:cubicBezTo>
                    <a:pt x="389" y="353"/>
                    <a:pt x="389" y="353"/>
                    <a:pt x="389" y="353"/>
                  </a:cubicBezTo>
                  <a:cubicBezTo>
                    <a:pt x="389" y="352"/>
                    <a:pt x="389" y="352"/>
                    <a:pt x="390" y="352"/>
                  </a:cubicBezTo>
                  <a:cubicBezTo>
                    <a:pt x="390" y="351"/>
                    <a:pt x="390" y="351"/>
                    <a:pt x="390" y="351"/>
                  </a:cubicBezTo>
                  <a:cubicBezTo>
                    <a:pt x="390" y="350"/>
                    <a:pt x="391" y="350"/>
                    <a:pt x="391" y="350"/>
                  </a:cubicBezTo>
                  <a:cubicBezTo>
                    <a:pt x="391" y="350"/>
                    <a:pt x="391" y="349"/>
                    <a:pt x="391" y="349"/>
                  </a:cubicBezTo>
                  <a:cubicBezTo>
                    <a:pt x="391" y="349"/>
                    <a:pt x="391" y="349"/>
                    <a:pt x="392" y="349"/>
                  </a:cubicBezTo>
                  <a:cubicBezTo>
                    <a:pt x="392" y="349"/>
                    <a:pt x="392" y="348"/>
                    <a:pt x="392" y="348"/>
                  </a:cubicBezTo>
                  <a:cubicBezTo>
                    <a:pt x="392" y="348"/>
                    <a:pt x="392" y="348"/>
                    <a:pt x="392" y="348"/>
                  </a:cubicBezTo>
                  <a:cubicBezTo>
                    <a:pt x="392" y="348"/>
                    <a:pt x="392" y="348"/>
                    <a:pt x="392" y="348"/>
                  </a:cubicBezTo>
                  <a:cubicBezTo>
                    <a:pt x="393" y="347"/>
                    <a:pt x="393" y="347"/>
                    <a:pt x="393" y="347"/>
                  </a:cubicBezTo>
                  <a:cubicBezTo>
                    <a:pt x="393" y="347"/>
                    <a:pt x="393" y="347"/>
                    <a:pt x="393" y="347"/>
                  </a:cubicBezTo>
                  <a:cubicBezTo>
                    <a:pt x="393" y="347"/>
                    <a:pt x="393" y="347"/>
                    <a:pt x="393" y="347"/>
                  </a:cubicBezTo>
                  <a:cubicBezTo>
                    <a:pt x="393" y="347"/>
                    <a:pt x="393" y="347"/>
                    <a:pt x="393" y="347"/>
                  </a:cubicBezTo>
                  <a:cubicBezTo>
                    <a:pt x="393" y="347"/>
                    <a:pt x="393" y="347"/>
                    <a:pt x="393" y="347"/>
                  </a:cubicBezTo>
                  <a:cubicBezTo>
                    <a:pt x="393" y="347"/>
                    <a:pt x="393" y="347"/>
                    <a:pt x="393" y="347"/>
                  </a:cubicBezTo>
                  <a:cubicBezTo>
                    <a:pt x="393" y="347"/>
                    <a:pt x="393" y="347"/>
                    <a:pt x="393" y="347"/>
                  </a:cubicBezTo>
                  <a:cubicBezTo>
                    <a:pt x="393" y="347"/>
                    <a:pt x="393" y="347"/>
                    <a:pt x="393" y="347"/>
                  </a:cubicBezTo>
                  <a:cubicBezTo>
                    <a:pt x="393" y="346"/>
                    <a:pt x="393" y="346"/>
                    <a:pt x="393" y="346"/>
                  </a:cubicBezTo>
                  <a:cubicBezTo>
                    <a:pt x="393" y="346"/>
                    <a:pt x="393" y="346"/>
                    <a:pt x="393" y="346"/>
                  </a:cubicBezTo>
                  <a:cubicBezTo>
                    <a:pt x="394" y="346"/>
                    <a:pt x="394" y="346"/>
                    <a:pt x="395" y="345"/>
                  </a:cubicBezTo>
                  <a:cubicBezTo>
                    <a:pt x="396" y="344"/>
                    <a:pt x="397" y="343"/>
                    <a:pt x="398" y="343"/>
                  </a:cubicBezTo>
                  <a:cubicBezTo>
                    <a:pt x="398" y="343"/>
                    <a:pt x="398" y="343"/>
                    <a:pt x="398" y="343"/>
                  </a:cubicBezTo>
                  <a:cubicBezTo>
                    <a:pt x="393" y="339"/>
                    <a:pt x="388" y="338"/>
                    <a:pt x="382" y="338"/>
                  </a:cubicBezTo>
                  <a:moveTo>
                    <a:pt x="219" y="301"/>
                  </a:moveTo>
                  <a:cubicBezTo>
                    <a:pt x="215" y="305"/>
                    <a:pt x="212" y="308"/>
                    <a:pt x="209" y="311"/>
                  </a:cubicBezTo>
                  <a:cubicBezTo>
                    <a:pt x="201" y="321"/>
                    <a:pt x="202" y="337"/>
                    <a:pt x="212" y="346"/>
                  </a:cubicBezTo>
                  <a:cubicBezTo>
                    <a:pt x="218" y="351"/>
                    <a:pt x="224" y="354"/>
                    <a:pt x="230" y="354"/>
                  </a:cubicBezTo>
                  <a:cubicBezTo>
                    <a:pt x="231" y="354"/>
                    <a:pt x="231" y="354"/>
                    <a:pt x="231" y="354"/>
                  </a:cubicBezTo>
                  <a:cubicBezTo>
                    <a:pt x="236" y="354"/>
                    <a:pt x="242" y="352"/>
                    <a:pt x="246" y="348"/>
                  </a:cubicBezTo>
                  <a:cubicBezTo>
                    <a:pt x="246" y="348"/>
                    <a:pt x="247" y="347"/>
                    <a:pt x="247" y="347"/>
                  </a:cubicBezTo>
                  <a:cubicBezTo>
                    <a:pt x="249" y="345"/>
                    <a:pt x="251" y="342"/>
                    <a:pt x="253" y="340"/>
                  </a:cubicBezTo>
                  <a:cubicBezTo>
                    <a:pt x="219" y="301"/>
                    <a:pt x="219" y="301"/>
                    <a:pt x="219" y="301"/>
                  </a:cubicBezTo>
                  <a:moveTo>
                    <a:pt x="280" y="225"/>
                  </a:moveTo>
                  <a:cubicBezTo>
                    <a:pt x="273" y="225"/>
                    <a:pt x="266" y="227"/>
                    <a:pt x="261" y="232"/>
                  </a:cubicBezTo>
                  <a:cubicBezTo>
                    <a:pt x="249" y="243"/>
                    <a:pt x="248" y="261"/>
                    <a:pt x="259" y="272"/>
                  </a:cubicBezTo>
                  <a:cubicBezTo>
                    <a:pt x="265" y="279"/>
                    <a:pt x="272" y="282"/>
                    <a:pt x="280" y="282"/>
                  </a:cubicBezTo>
                  <a:cubicBezTo>
                    <a:pt x="287" y="282"/>
                    <a:pt x="294" y="279"/>
                    <a:pt x="299" y="274"/>
                  </a:cubicBezTo>
                  <a:cubicBezTo>
                    <a:pt x="311" y="264"/>
                    <a:pt x="311" y="246"/>
                    <a:pt x="301" y="234"/>
                  </a:cubicBezTo>
                  <a:cubicBezTo>
                    <a:pt x="301" y="234"/>
                    <a:pt x="300" y="234"/>
                    <a:pt x="300" y="233"/>
                  </a:cubicBezTo>
                  <a:cubicBezTo>
                    <a:pt x="297" y="234"/>
                    <a:pt x="294" y="235"/>
                    <a:pt x="291" y="238"/>
                  </a:cubicBezTo>
                  <a:cubicBezTo>
                    <a:pt x="290" y="238"/>
                    <a:pt x="289" y="239"/>
                    <a:pt x="287" y="241"/>
                  </a:cubicBezTo>
                  <a:cubicBezTo>
                    <a:pt x="287" y="241"/>
                    <a:pt x="287" y="240"/>
                    <a:pt x="287" y="240"/>
                  </a:cubicBezTo>
                  <a:cubicBezTo>
                    <a:pt x="287" y="240"/>
                    <a:pt x="287" y="239"/>
                    <a:pt x="287" y="239"/>
                  </a:cubicBezTo>
                  <a:cubicBezTo>
                    <a:pt x="288" y="239"/>
                    <a:pt x="288" y="239"/>
                    <a:pt x="288" y="238"/>
                  </a:cubicBezTo>
                  <a:cubicBezTo>
                    <a:pt x="288" y="238"/>
                    <a:pt x="288" y="238"/>
                    <a:pt x="289" y="237"/>
                  </a:cubicBezTo>
                  <a:cubicBezTo>
                    <a:pt x="289" y="237"/>
                    <a:pt x="289" y="237"/>
                    <a:pt x="289" y="236"/>
                  </a:cubicBezTo>
                  <a:cubicBezTo>
                    <a:pt x="289" y="236"/>
                    <a:pt x="290" y="236"/>
                    <a:pt x="290" y="236"/>
                  </a:cubicBezTo>
                  <a:cubicBezTo>
                    <a:pt x="290" y="235"/>
                    <a:pt x="290" y="235"/>
                    <a:pt x="290" y="235"/>
                  </a:cubicBezTo>
                  <a:cubicBezTo>
                    <a:pt x="290" y="235"/>
                    <a:pt x="291" y="235"/>
                    <a:pt x="291" y="235"/>
                  </a:cubicBezTo>
                  <a:cubicBezTo>
                    <a:pt x="291" y="235"/>
                    <a:pt x="291" y="234"/>
                    <a:pt x="291" y="234"/>
                  </a:cubicBezTo>
                  <a:cubicBezTo>
                    <a:pt x="291" y="234"/>
                    <a:pt x="291" y="234"/>
                    <a:pt x="291" y="234"/>
                  </a:cubicBezTo>
                  <a:cubicBezTo>
                    <a:pt x="291" y="234"/>
                    <a:pt x="291" y="234"/>
                    <a:pt x="292" y="234"/>
                  </a:cubicBezTo>
                  <a:cubicBezTo>
                    <a:pt x="292" y="234"/>
                    <a:pt x="292" y="234"/>
                    <a:pt x="292" y="234"/>
                  </a:cubicBezTo>
                  <a:cubicBezTo>
                    <a:pt x="292" y="233"/>
                    <a:pt x="292" y="233"/>
                    <a:pt x="292" y="233"/>
                  </a:cubicBezTo>
                  <a:cubicBezTo>
                    <a:pt x="292" y="233"/>
                    <a:pt x="292" y="233"/>
                    <a:pt x="292" y="233"/>
                  </a:cubicBezTo>
                  <a:cubicBezTo>
                    <a:pt x="292" y="233"/>
                    <a:pt x="292" y="233"/>
                    <a:pt x="292" y="233"/>
                  </a:cubicBezTo>
                  <a:cubicBezTo>
                    <a:pt x="292" y="233"/>
                    <a:pt x="292" y="233"/>
                    <a:pt x="292" y="233"/>
                  </a:cubicBezTo>
                  <a:cubicBezTo>
                    <a:pt x="292" y="233"/>
                    <a:pt x="292" y="233"/>
                    <a:pt x="292" y="233"/>
                  </a:cubicBezTo>
                  <a:cubicBezTo>
                    <a:pt x="292" y="233"/>
                    <a:pt x="292" y="233"/>
                    <a:pt x="292" y="233"/>
                  </a:cubicBezTo>
                  <a:cubicBezTo>
                    <a:pt x="292" y="233"/>
                    <a:pt x="292" y="233"/>
                    <a:pt x="292" y="233"/>
                  </a:cubicBezTo>
                  <a:cubicBezTo>
                    <a:pt x="293" y="233"/>
                    <a:pt x="293" y="233"/>
                    <a:pt x="293" y="232"/>
                  </a:cubicBezTo>
                  <a:cubicBezTo>
                    <a:pt x="294" y="231"/>
                    <a:pt x="295" y="231"/>
                    <a:pt x="296" y="230"/>
                  </a:cubicBezTo>
                  <a:cubicBezTo>
                    <a:pt x="296" y="230"/>
                    <a:pt x="296" y="230"/>
                    <a:pt x="296" y="230"/>
                  </a:cubicBezTo>
                  <a:cubicBezTo>
                    <a:pt x="291" y="227"/>
                    <a:pt x="286" y="225"/>
                    <a:pt x="280" y="225"/>
                  </a:cubicBezTo>
                  <a:moveTo>
                    <a:pt x="115" y="187"/>
                  </a:moveTo>
                  <a:cubicBezTo>
                    <a:pt x="111" y="191"/>
                    <a:pt x="108" y="195"/>
                    <a:pt x="105" y="200"/>
                  </a:cubicBezTo>
                  <a:cubicBezTo>
                    <a:pt x="97" y="210"/>
                    <a:pt x="101" y="226"/>
                    <a:pt x="112" y="235"/>
                  </a:cubicBezTo>
                  <a:cubicBezTo>
                    <a:pt x="117" y="238"/>
                    <a:pt x="122" y="240"/>
                    <a:pt x="128" y="240"/>
                  </a:cubicBezTo>
                  <a:cubicBezTo>
                    <a:pt x="128" y="240"/>
                    <a:pt x="128" y="240"/>
                    <a:pt x="128" y="240"/>
                  </a:cubicBezTo>
                  <a:cubicBezTo>
                    <a:pt x="134" y="240"/>
                    <a:pt x="139" y="238"/>
                    <a:pt x="143" y="235"/>
                  </a:cubicBezTo>
                  <a:cubicBezTo>
                    <a:pt x="144" y="234"/>
                    <a:pt x="145" y="233"/>
                    <a:pt x="146" y="231"/>
                  </a:cubicBezTo>
                  <a:cubicBezTo>
                    <a:pt x="147" y="229"/>
                    <a:pt x="149" y="228"/>
                    <a:pt x="150" y="226"/>
                  </a:cubicBezTo>
                  <a:cubicBezTo>
                    <a:pt x="115" y="187"/>
                    <a:pt x="115" y="187"/>
                    <a:pt x="115" y="187"/>
                  </a:cubicBezTo>
                  <a:moveTo>
                    <a:pt x="178" y="112"/>
                  </a:moveTo>
                  <a:cubicBezTo>
                    <a:pt x="171" y="112"/>
                    <a:pt x="164" y="115"/>
                    <a:pt x="159" y="120"/>
                  </a:cubicBezTo>
                  <a:cubicBezTo>
                    <a:pt x="147" y="130"/>
                    <a:pt x="147" y="148"/>
                    <a:pt x="157" y="160"/>
                  </a:cubicBezTo>
                  <a:cubicBezTo>
                    <a:pt x="163" y="166"/>
                    <a:pt x="170" y="169"/>
                    <a:pt x="178" y="169"/>
                  </a:cubicBezTo>
                  <a:cubicBezTo>
                    <a:pt x="185" y="169"/>
                    <a:pt x="192" y="167"/>
                    <a:pt x="197" y="162"/>
                  </a:cubicBezTo>
                  <a:cubicBezTo>
                    <a:pt x="209" y="151"/>
                    <a:pt x="210" y="133"/>
                    <a:pt x="199" y="122"/>
                  </a:cubicBezTo>
                  <a:cubicBezTo>
                    <a:pt x="198" y="121"/>
                    <a:pt x="198" y="120"/>
                    <a:pt x="197" y="120"/>
                  </a:cubicBezTo>
                  <a:cubicBezTo>
                    <a:pt x="195" y="120"/>
                    <a:pt x="192" y="121"/>
                    <a:pt x="190" y="123"/>
                  </a:cubicBezTo>
                  <a:cubicBezTo>
                    <a:pt x="189" y="123"/>
                    <a:pt x="188" y="124"/>
                    <a:pt x="186" y="125"/>
                  </a:cubicBezTo>
                  <a:cubicBezTo>
                    <a:pt x="187" y="125"/>
                    <a:pt x="187" y="124"/>
                    <a:pt x="187" y="124"/>
                  </a:cubicBezTo>
                  <a:cubicBezTo>
                    <a:pt x="187" y="124"/>
                    <a:pt x="187" y="124"/>
                    <a:pt x="188" y="123"/>
                  </a:cubicBezTo>
                  <a:cubicBezTo>
                    <a:pt x="188" y="123"/>
                    <a:pt x="188" y="123"/>
                    <a:pt x="188" y="123"/>
                  </a:cubicBezTo>
                  <a:cubicBezTo>
                    <a:pt x="188" y="122"/>
                    <a:pt x="189" y="122"/>
                    <a:pt x="189" y="122"/>
                  </a:cubicBezTo>
                  <a:cubicBezTo>
                    <a:pt x="189" y="122"/>
                    <a:pt x="189" y="121"/>
                    <a:pt x="189" y="121"/>
                  </a:cubicBezTo>
                  <a:cubicBezTo>
                    <a:pt x="189" y="121"/>
                    <a:pt x="190" y="121"/>
                    <a:pt x="190" y="121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190" y="120"/>
                    <a:pt x="190" y="120"/>
                    <a:pt x="190" y="120"/>
                  </a:cubicBezTo>
                  <a:cubicBezTo>
                    <a:pt x="190" y="120"/>
                    <a:pt x="190" y="120"/>
                    <a:pt x="191" y="120"/>
                  </a:cubicBezTo>
                  <a:cubicBezTo>
                    <a:pt x="191" y="120"/>
                    <a:pt x="191" y="120"/>
                    <a:pt x="191" y="120"/>
                  </a:cubicBezTo>
                  <a:cubicBezTo>
                    <a:pt x="191" y="120"/>
                    <a:pt x="191" y="120"/>
                    <a:pt x="191" y="120"/>
                  </a:cubicBezTo>
                  <a:cubicBezTo>
                    <a:pt x="191" y="120"/>
                    <a:pt x="191" y="120"/>
                    <a:pt x="191" y="120"/>
                  </a:cubicBezTo>
                  <a:cubicBezTo>
                    <a:pt x="191" y="120"/>
                    <a:pt x="191" y="120"/>
                    <a:pt x="191" y="120"/>
                  </a:cubicBezTo>
                  <a:cubicBezTo>
                    <a:pt x="191" y="120"/>
                    <a:pt x="191" y="120"/>
                    <a:pt x="191" y="119"/>
                  </a:cubicBezTo>
                  <a:cubicBezTo>
                    <a:pt x="191" y="119"/>
                    <a:pt x="191" y="119"/>
                    <a:pt x="191" y="119"/>
                  </a:cubicBezTo>
                  <a:cubicBezTo>
                    <a:pt x="191" y="119"/>
                    <a:pt x="191" y="119"/>
                    <a:pt x="191" y="119"/>
                  </a:cubicBezTo>
                  <a:cubicBezTo>
                    <a:pt x="191" y="119"/>
                    <a:pt x="191" y="119"/>
                    <a:pt x="191" y="119"/>
                  </a:cubicBezTo>
                  <a:cubicBezTo>
                    <a:pt x="191" y="119"/>
                    <a:pt x="191" y="119"/>
                    <a:pt x="191" y="119"/>
                  </a:cubicBezTo>
                  <a:cubicBezTo>
                    <a:pt x="192" y="119"/>
                    <a:pt x="193" y="118"/>
                    <a:pt x="194" y="117"/>
                  </a:cubicBezTo>
                  <a:cubicBezTo>
                    <a:pt x="194" y="117"/>
                    <a:pt x="194" y="117"/>
                    <a:pt x="194" y="117"/>
                  </a:cubicBezTo>
                  <a:cubicBezTo>
                    <a:pt x="189" y="114"/>
                    <a:pt x="184" y="112"/>
                    <a:pt x="178" y="112"/>
                  </a:cubicBezTo>
                  <a:moveTo>
                    <a:pt x="14" y="75"/>
                  </a:moveTo>
                  <a:cubicBezTo>
                    <a:pt x="10" y="79"/>
                    <a:pt x="7" y="83"/>
                    <a:pt x="4" y="88"/>
                  </a:cubicBezTo>
                  <a:cubicBezTo>
                    <a:pt x="2" y="91"/>
                    <a:pt x="1" y="94"/>
                    <a:pt x="0" y="97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1" y="112"/>
                    <a:pt x="5" y="118"/>
                    <a:pt x="11" y="123"/>
                  </a:cubicBezTo>
                  <a:cubicBezTo>
                    <a:pt x="16" y="127"/>
                    <a:pt x="21" y="128"/>
                    <a:pt x="27" y="128"/>
                  </a:cubicBezTo>
                  <a:cubicBezTo>
                    <a:pt x="27" y="128"/>
                    <a:pt x="27" y="128"/>
                    <a:pt x="27" y="128"/>
                  </a:cubicBezTo>
                  <a:cubicBezTo>
                    <a:pt x="32" y="128"/>
                    <a:pt x="38" y="127"/>
                    <a:pt x="42" y="123"/>
                  </a:cubicBezTo>
                  <a:cubicBezTo>
                    <a:pt x="43" y="122"/>
                    <a:pt x="44" y="121"/>
                    <a:pt x="45" y="119"/>
                  </a:cubicBezTo>
                  <a:cubicBezTo>
                    <a:pt x="46" y="118"/>
                    <a:pt x="48" y="116"/>
                    <a:pt x="49" y="114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14" y="75"/>
                    <a:pt x="14" y="75"/>
                    <a:pt x="14" y="75"/>
                  </a:cubicBezTo>
                  <a:moveTo>
                    <a:pt x="76" y="0"/>
                  </a:moveTo>
                  <a:cubicBezTo>
                    <a:pt x="69" y="0"/>
                    <a:pt x="63" y="2"/>
                    <a:pt x="57" y="7"/>
                  </a:cubicBezTo>
                  <a:cubicBezTo>
                    <a:pt x="45" y="17"/>
                    <a:pt x="45" y="35"/>
                    <a:pt x="55" y="47"/>
                  </a:cubicBezTo>
                  <a:cubicBezTo>
                    <a:pt x="61" y="53"/>
                    <a:pt x="68" y="56"/>
                    <a:pt x="76" y="56"/>
                  </a:cubicBezTo>
                  <a:cubicBezTo>
                    <a:pt x="83" y="56"/>
                    <a:pt x="90" y="54"/>
                    <a:pt x="95" y="49"/>
                  </a:cubicBezTo>
                  <a:cubicBezTo>
                    <a:pt x="107" y="38"/>
                    <a:pt x="108" y="20"/>
                    <a:pt x="97" y="9"/>
                  </a:cubicBezTo>
                  <a:cubicBezTo>
                    <a:pt x="97" y="9"/>
                    <a:pt x="97" y="8"/>
                    <a:pt x="96" y="8"/>
                  </a:cubicBezTo>
                  <a:cubicBezTo>
                    <a:pt x="93" y="8"/>
                    <a:pt x="91" y="9"/>
                    <a:pt x="88" y="11"/>
                  </a:cubicBezTo>
                  <a:cubicBezTo>
                    <a:pt x="88" y="11"/>
                    <a:pt x="86" y="12"/>
                    <a:pt x="83" y="15"/>
                  </a:cubicBezTo>
                  <a:cubicBezTo>
                    <a:pt x="83" y="14"/>
                    <a:pt x="83" y="14"/>
                    <a:pt x="84" y="14"/>
                  </a:cubicBezTo>
                  <a:cubicBezTo>
                    <a:pt x="84" y="14"/>
                    <a:pt x="84" y="13"/>
                    <a:pt x="84" y="13"/>
                  </a:cubicBezTo>
                  <a:cubicBezTo>
                    <a:pt x="84" y="13"/>
                    <a:pt x="84" y="13"/>
                    <a:pt x="84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6" y="11"/>
                    <a:pt x="86" y="10"/>
                    <a:pt x="86" y="10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7" y="9"/>
                    <a:pt x="87" y="9"/>
                    <a:pt x="87" y="8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90" y="6"/>
                    <a:pt x="91" y="5"/>
                    <a:pt x="92" y="4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87" y="1"/>
                    <a:pt x="82" y="0"/>
                    <a:pt x="76" y="0"/>
                  </a:cubicBezTo>
                </a:path>
              </a:pathLst>
            </a:custGeom>
            <a:solidFill>
              <a:srgbClr val="5A8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8" name="Freeform 974"/>
            <p:cNvSpPr>
              <a:spLocks/>
            </p:cNvSpPr>
            <p:nvPr/>
          </p:nvSpPr>
          <p:spPr bwMode="auto">
            <a:xfrm>
              <a:off x="2613025" y="5831680"/>
              <a:ext cx="42863" cy="74613"/>
            </a:xfrm>
            <a:custGeom>
              <a:avLst/>
              <a:gdLst>
                <a:gd name="T0" fmla="*/ 27 w 27"/>
                <a:gd name="T1" fmla="*/ 0 h 47"/>
                <a:gd name="T2" fmla="*/ 0 w 27"/>
                <a:gd name="T3" fmla="*/ 25 h 47"/>
                <a:gd name="T4" fmla="*/ 19 w 27"/>
                <a:gd name="T5" fmla="*/ 47 h 47"/>
                <a:gd name="T6" fmla="*/ 27 w 27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47">
                  <a:moveTo>
                    <a:pt x="27" y="0"/>
                  </a:moveTo>
                  <a:lnTo>
                    <a:pt x="0" y="25"/>
                  </a:lnTo>
                  <a:lnTo>
                    <a:pt x="19" y="47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547A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9" name="Freeform 975"/>
            <p:cNvSpPr>
              <a:spLocks/>
            </p:cNvSpPr>
            <p:nvPr/>
          </p:nvSpPr>
          <p:spPr bwMode="auto">
            <a:xfrm>
              <a:off x="2613025" y="5831680"/>
              <a:ext cx="42863" cy="74613"/>
            </a:xfrm>
            <a:custGeom>
              <a:avLst/>
              <a:gdLst>
                <a:gd name="T0" fmla="*/ 27 w 27"/>
                <a:gd name="T1" fmla="*/ 0 h 47"/>
                <a:gd name="T2" fmla="*/ 0 w 27"/>
                <a:gd name="T3" fmla="*/ 25 h 47"/>
                <a:gd name="T4" fmla="*/ 19 w 27"/>
                <a:gd name="T5" fmla="*/ 47 h 47"/>
                <a:gd name="T6" fmla="*/ 27 w 27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47">
                  <a:moveTo>
                    <a:pt x="27" y="0"/>
                  </a:moveTo>
                  <a:lnTo>
                    <a:pt x="0" y="25"/>
                  </a:lnTo>
                  <a:lnTo>
                    <a:pt x="19" y="47"/>
                  </a:lnTo>
                  <a:lnTo>
                    <a:pt x="2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0" name="Freeform 976"/>
            <p:cNvSpPr>
              <a:spLocks/>
            </p:cNvSpPr>
            <p:nvPr/>
          </p:nvSpPr>
          <p:spPr bwMode="auto">
            <a:xfrm>
              <a:off x="1481138" y="4547392"/>
              <a:ext cx="1174750" cy="1323975"/>
            </a:xfrm>
            <a:custGeom>
              <a:avLst/>
              <a:gdLst>
                <a:gd name="T0" fmla="*/ 9 w 740"/>
                <a:gd name="T1" fmla="*/ 0 h 834"/>
                <a:gd name="T2" fmla="*/ 8 w 740"/>
                <a:gd name="T3" fmla="*/ 0 h 834"/>
                <a:gd name="T4" fmla="*/ 0 w 740"/>
                <a:gd name="T5" fmla="*/ 8 h 834"/>
                <a:gd name="T6" fmla="*/ 259 w 740"/>
                <a:gd name="T7" fmla="*/ 287 h 834"/>
                <a:gd name="T8" fmla="*/ 237 w 740"/>
                <a:gd name="T9" fmla="*/ 308 h 834"/>
                <a:gd name="T10" fmla="*/ 309 w 740"/>
                <a:gd name="T11" fmla="*/ 386 h 834"/>
                <a:gd name="T12" fmla="*/ 317 w 740"/>
                <a:gd name="T13" fmla="*/ 380 h 834"/>
                <a:gd name="T14" fmla="*/ 382 w 740"/>
                <a:gd name="T15" fmla="*/ 451 h 834"/>
                <a:gd name="T16" fmla="*/ 374 w 740"/>
                <a:gd name="T17" fmla="*/ 459 h 834"/>
                <a:gd name="T18" fmla="*/ 408 w 740"/>
                <a:gd name="T19" fmla="*/ 496 h 834"/>
                <a:gd name="T20" fmla="*/ 416 w 740"/>
                <a:gd name="T21" fmla="*/ 488 h 834"/>
                <a:gd name="T22" fmla="*/ 482 w 740"/>
                <a:gd name="T23" fmla="*/ 559 h 834"/>
                <a:gd name="T24" fmla="*/ 473 w 740"/>
                <a:gd name="T25" fmla="*/ 569 h 834"/>
                <a:gd name="T26" fmla="*/ 506 w 740"/>
                <a:gd name="T27" fmla="*/ 605 h 834"/>
                <a:gd name="T28" fmla="*/ 515 w 740"/>
                <a:gd name="T29" fmla="*/ 595 h 834"/>
                <a:gd name="T30" fmla="*/ 621 w 740"/>
                <a:gd name="T31" fmla="*/ 707 h 834"/>
                <a:gd name="T32" fmla="*/ 608 w 740"/>
                <a:gd name="T33" fmla="*/ 718 h 834"/>
                <a:gd name="T34" fmla="*/ 713 w 740"/>
                <a:gd name="T35" fmla="*/ 834 h 834"/>
                <a:gd name="T36" fmla="*/ 740 w 740"/>
                <a:gd name="T37" fmla="*/ 809 h 834"/>
                <a:gd name="T38" fmla="*/ 740 w 740"/>
                <a:gd name="T39" fmla="*/ 807 h 834"/>
                <a:gd name="T40" fmla="*/ 341 w 740"/>
                <a:gd name="T41" fmla="*/ 366 h 834"/>
                <a:gd name="T42" fmla="*/ 336 w 740"/>
                <a:gd name="T43" fmla="*/ 361 h 834"/>
                <a:gd name="T44" fmla="*/ 336 w 740"/>
                <a:gd name="T45" fmla="*/ 361 h 834"/>
                <a:gd name="T46" fmla="*/ 9 w 740"/>
                <a:gd name="T47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40" h="834">
                  <a:moveTo>
                    <a:pt x="9" y="0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259" y="287"/>
                  </a:lnTo>
                  <a:lnTo>
                    <a:pt x="237" y="308"/>
                  </a:lnTo>
                  <a:lnTo>
                    <a:pt x="309" y="386"/>
                  </a:lnTo>
                  <a:lnTo>
                    <a:pt x="317" y="380"/>
                  </a:lnTo>
                  <a:lnTo>
                    <a:pt x="382" y="451"/>
                  </a:lnTo>
                  <a:lnTo>
                    <a:pt x="374" y="459"/>
                  </a:lnTo>
                  <a:lnTo>
                    <a:pt x="408" y="496"/>
                  </a:lnTo>
                  <a:lnTo>
                    <a:pt x="416" y="488"/>
                  </a:lnTo>
                  <a:lnTo>
                    <a:pt x="482" y="559"/>
                  </a:lnTo>
                  <a:lnTo>
                    <a:pt x="473" y="569"/>
                  </a:lnTo>
                  <a:lnTo>
                    <a:pt x="506" y="605"/>
                  </a:lnTo>
                  <a:lnTo>
                    <a:pt x="515" y="595"/>
                  </a:lnTo>
                  <a:lnTo>
                    <a:pt x="621" y="707"/>
                  </a:lnTo>
                  <a:lnTo>
                    <a:pt x="608" y="718"/>
                  </a:lnTo>
                  <a:lnTo>
                    <a:pt x="713" y="834"/>
                  </a:lnTo>
                  <a:lnTo>
                    <a:pt x="740" y="809"/>
                  </a:lnTo>
                  <a:lnTo>
                    <a:pt x="740" y="807"/>
                  </a:lnTo>
                  <a:lnTo>
                    <a:pt x="341" y="366"/>
                  </a:lnTo>
                  <a:lnTo>
                    <a:pt x="336" y="361"/>
                  </a:lnTo>
                  <a:lnTo>
                    <a:pt x="336" y="361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1" name="Freeform 977"/>
            <p:cNvSpPr>
              <a:spLocks/>
            </p:cNvSpPr>
            <p:nvPr/>
          </p:nvSpPr>
          <p:spPr bwMode="auto">
            <a:xfrm>
              <a:off x="1481138" y="4547392"/>
              <a:ext cx="1174750" cy="1323975"/>
            </a:xfrm>
            <a:custGeom>
              <a:avLst/>
              <a:gdLst>
                <a:gd name="T0" fmla="*/ 9 w 740"/>
                <a:gd name="T1" fmla="*/ 0 h 834"/>
                <a:gd name="T2" fmla="*/ 8 w 740"/>
                <a:gd name="T3" fmla="*/ 0 h 834"/>
                <a:gd name="T4" fmla="*/ 0 w 740"/>
                <a:gd name="T5" fmla="*/ 8 h 834"/>
                <a:gd name="T6" fmla="*/ 259 w 740"/>
                <a:gd name="T7" fmla="*/ 287 h 834"/>
                <a:gd name="T8" fmla="*/ 237 w 740"/>
                <a:gd name="T9" fmla="*/ 308 h 834"/>
                <a:gd name="T10" fmla="*/ 309 w 740"/>
                <a:gd name="T11" fmla="*/ 386 h 834"/>
                <a:gd name="T12" fmla="*/ 317 w 740"/>
                <a:gd name="T13" fmla="*/ 380 h 834"/>
                <a:gd name="T14" fmla="*/ 382 w 740"/>
                <a:gd name="T15" fmla="*/ 451 h 834"/>
                <a:gd name="T16" fmla="*/ 374 w 740"/>
                <a:gd name="T17" fmla="*/ 459 h 834"/>
                <a:gd name="T18" fmla="*/ 408 w 740"/>
                <a:gd name="T19" fmla="*/ 496 h 834"/>
                <a:gd name="T20" fmla="*/ 416 w 740"/>
                <a:gd name="T21" fmla="*/ 488 h 834"/>
                <a:gd name="T22" fmla="*/ 482 w 740"/>
                <a:gd name="T23" fmla="*/ 559 h 834"/>
                <a:gd name="T24" fmla="*/ 473 w 740"/>
                <a:gd name="T25" fmla="*/ 569 h 834"/>
                <a:gd name="T26" fmla="*/ 506 w 740"/>
                <a:gd name="T27" fmla="*/ 605 h 834"/>
                <a:gd name="T28" fmla="*/ 515 w 740"/>
                <a:gd name="T29" fmla="*/ 595 h 834"/>
                <a:gd name="T30" fmla="*/ 621 w 740"/>
                <a:gd name="T31" fmla="*/ 707 h 834"/>
                <a:gd name="T32" fmla="*/ 608 w 740"/>
                <a:gd name="T33" fmla="*/ 718 h 834"/>
                <a:gd name="T34" fmla="*/ 713 w 740"/>
                <a:gd name="T35" fmla="*/ 834 h 834"/>
                <a:gd name="T36" fmla="*/ 740 w 740"/>
                <a:gd name="T37" fmla="*/ 809 h 834"/>
                <a:gd name="T38" fmla="*/ 740 w 740"/>
                <a:gd name="T39" fmla="*/ 807 h 834"/>
                <a:gd name="T40" fmla="*/ 341 w 740"/>
                <a:gd name="T41" fmla="*/ 366 h 834"/>
                <a:gd name="T42" fmla="*/ 336 w 740"/>
                <a:gd name="T43" fmla="*/ 361 h 834"/>
                <a:gd name="T44" fmla="*/ 336 w 740"/>
                <a:gd name="T45" fmla="*/ 361 h 834"/>
                <a:gd name="T46" fmla="*/ 9 w 740"/>
                <a:gd name="T47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40" h="834">
                  <a:moveTo>
                    <a:pt x="9" y="0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259" y="287"/>
                  </a:lnTo>
                  <a:lnTo>
                    <a:pt x="237" y="308"/>
                  </a:lnTo>
                  <a:lnTo>
                    <a:pt x="309" y="386"/>
                  </a:lnTo>
                  <a:lnTo>
                    <a:pt x="317" y="380"/>
                  </a:lnTo>
                  <a:lnTo>
                    <a:pt x="382" y="451"/>
                  </a:lnTo>
                  <a:lnTo>
                    <a:pt x="374" y="459"/>
                  </a:lnTo>
                  <a:lnTo>
                    <a:pt x="408" y="496"/>
                  </a:lnTo>
                  <a:lnTo>
                    <a:pt x="416" y="488"/>
                  </a:lnTo>
                  <a:lnTo>
                    <a:pt x="482" y="559"/>
                  </a:lnTo>
                  <a:lnTo>
                    <a:pt x="473" y="569"/>
                  </a:lnTo>
                  <a:lnTo>
                    <a:pt x="506" y="605"/>
                  </a:lnTo>
                  <a:lnTo>
                    <a:pt x="515" y="595"/>
                  </a:lnTo>
                  <a:lnTo>
                    <a:pt x="621" y="707"/>
                  </a:lnTo>
                  <a:lnTo>
                    <a:pt x="608" y="718"/>
                  </a:lnTo>
                  <a:lnTo>
                    <a:pt x="713" y="834"/>
                  </a:lnTo>
                  <a:lnTo>
                    <a:pt x="740" y="809"/>
                  </a:lnTo>
                  <a:lnTo>
                    <a:pt x="740" y="807"/>
                  </a:lnTo>
                  <a:lnTo>
                    <a:pt x="341" y="366"/>
                  </a:lnTo>
                  <a:lnTo>
                    <a:pt x="336" y="361"/>
                  </a:lnTo>
                  <a:lnTo>
                    <a:pt x="336" y="361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2" name="Freeform 978"/>
            <p:cNvSpPr>
              <a:spLocks/>
            </p:cNvSpPr>
            <p:nvPr/>
          </p:nvSpPr>
          <p:spPr bwMode="auto">
            <a:xfrm>
              <a:off x="1450975" y="4560092"/>
              <a:ext cx="441325" cy="476250"/>
            </a:xfrm>
            <a:custGeom>
              <a:avLst/>
              <a:gdLst>
                <a:gd name="T0" fmla="*/ 19 w 278"/>
                <a:gd name="T1" fmla="*/ 0 h 300"/>
                <a:gd name="T2" fmla="*/ 0 w 278"/>
                <a:gd name="T3" fmla="*/ 17 h 300"/>
                <a:gd name="T4" fmla="*/ 256 w 278"/>
                <a:gd name="T5" fmla="*/ 300 h 300"/>
                <a:gd name="T6" fmla="*/ 278 w 278"/>
                <a:gd name="T7" fmla="*/ 279 h 300"/>
                <a:gd name="T8" fmla="*/ 19 w 278"/>
                <a:gd name="T9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8" h="300">
                  <a:moveTo>
                    <a:pt x="19" y="0"/>
                  </a:moveTo>
                  <a:lnTo>
                    <a:pt x="0" y="17"/>
                  </a:lnTo>
                  <a:lnTo>
                    <a:pt x="256" y="300"/>
                  </a:lnTo>
                  <a:lnTo>
                    <a:pt x="278" y="279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BFBB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3" name="Freeform 979"/>
            <p:cNvSpPr>
              <a:spLocks/>
            </p:cNvSpPr>
            <p:nvPr/>
          </p:nvSpPr>
          <p:spPr bwMode="auto">
            <a:xfrm>
              <a:off x="1450975" y="4560092"/>
              <a:ext cx="441325" cy="476250"/>
            </a:xfrm>
            <a:custGeom>
              <a:avLst/>
              <a:gdLst>
                <a:gd name="T0" fmla="*/ 19 w 278"/>
                <a:gd name="T1" fmla="*/ 0 h 300"/>
                <a:gd name="T2" fmla="*/ 0 w 278"/>
                <a:gd name="T3" fmla="*/ 17 h 300"/>
                <a:gd name="T4" fmla="*/ 256 w 278"/>
                <a:gd name="T5" fmla="*/ 300 h 300"/>
                <a:gd name="T6" fmla="*/ 278 w 278"/>
                <a:gd name="T7" fmla="*/ 279 h 300"/>
                <a:gd name="T8" fmla="*/ 19 w 278"/>
                <a:gd name="T9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8" h="300">
                  <a:moveTo>
                    <a:pt x="19" y="0"/>
                  </a:moveTo>
                  <a:lnTo>
                    <a:pt x="0" y="17"/>
                  </a:lnTo>
                  <a:lnTo>
                    <a:pt x="256" y="300"/>
                  </a:lnTo>
                  <a:lnTo>
                    <a:pt x="278" y="279"/>
                  </a:lnTo>
                  <a:lnTo>
                    <a:pt x="1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4" name="Freeform 980"/>
            <p:cNvSpPr>
              <a:spLocks/>
            </p:cNvSpPr>
            <p:nvPr/>
          </p:nvSpPr>
          <p:spPr bwMode="auto">
            <a:xfrm>
              <a:off x="2014538" y="5120480"/>
              <a:ext cx="7938" cy="7938"/>
            </a:xfrm>
            <a:custGeom>
              <a:avLst/>
              <a:gdLst>
                <a:gd name="T0" fmla="*/ 0 w 5"/>
                <a:gd name="T1" fmla="*/ 0 h 5"/>
                <a:gd name="T2" fmla="*/ 0 w 5"/>
                <a:gd name="T3" fmla="*/ 0 h 5"/>
                <a:gd name="T4" fmla="*/ 5 w 5"/>
                <a:gd name="T5" fmla="*/ 5 h 5"/>
                <a:gd name="T6" fmla="*/ 0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lnTo>
                    <a:pt x="0" y="0"/>
                  </a:lnTo>
                  <a:lnTo>
                    <a:pt x="5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5" name="Freeform 981"/>
            <p:cNvSpPr>
              <a:spLocks/>
            </p:cNvSpPr>
            <p:nvPr/>
          </p:nvSpPr>
          <p:spPr bwMode="auto">
            <a:xfrm>
              <a:off x="2014538" y="5120480"/>
              <a:ext cx="7938" cy="7938"/>
            </a:xfrm>
            <a:custGeom>
              <a:avLst/>
              <a:gdLst>
                <a:gd name="T0" fmla="*/ 0 w 5"/>
                <a:gd name="T1" fmla="*/ 0 h 5"/>
                <a:gd name="T2" fmla="*/ 0 w 5"/>
                <a:gd name="T3" fmla="*/ 0 h 5"/>
                <a:gd name="T4" fmla="*/ 5 w 5"/>
                <a:gd name="T5" fmla="*/ 5 h 5"/>
                <a:gd name="T6" fmla="*/ 0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lnTo>
                    <a:pt x="0" y="0"/>
                  </a:lnTo>
                  <a:lnTo>
                    <a:pt x="5" y="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6" name="Freeform 982"/>
            <p:cNvSpPr>
              <a:spLocks/>
            </p:cNvSpPr>
            <p:nvPr/>
          </p:nvSpPr>
          <p:spPr bwMode="auto">
            <a:xfrm>
              <a:off x="1971675" y="5150642"/>
              <a:ext cx="115888" cy="125413"/>
            </a:xfrm>
            <a:custGeom>
              <a:avLst/>
              <a:gdLst>
                <a:gd name="T0" fmla="*/ 8 w 73"/>
                <a:gd name="T1" fmla="*/ 0 h 79"/>
                <a:gd name="T2" fmla="*/ 0 w 73"/>
                <a:gd name="T3" fmla="*/ 6 h 79"/>
                <a:gd name="T4" fmla="*/ 65 w 73"/>
                <a:gd name="T5" fmla="*/ 79 h 79"/>
                <a:gd name="T6" fmla="*/ 73 w 73"/>
                <a:gd name="T7" fmla="*/ 71 h 79"/>
                <a:gd name="T8" fmla="*/ 8 w 73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79">
                  <a:moveTo>
                    <a:pt x="8" y="0"/>
                  </a:moveTo>
                  <a:lnTo>
                    <a:pt x="0" y="6"/>
                  </a:lnTo>
                  <a:lnTo>
                    <a:pt x="65" y="79"/>
                  </a:lnTo>
                  <a:lnTo>
                    <a:pt x="73" y="71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7" name="Freeform 983"/>
            <p:cNvSpPr>
              <a:spLocks/>
            </p:cNvSpPr>
            <p:nvPr/>
          </p:nvSpPr>
          <p:spPr bwMode="auto">
            <a:xfrm>
              <a:off x="1971675" y="5150642"/>
              <a:ext cx="115888" cy="125413"/>
            </a:xfrm>
            <a:custGeom>
              <a:avLst/>
              <a:gdLst>
                <a:gd name="T0" fmla="*/ 8 w 73"/>
                <a:gd name="T1" fmla="*/ 0 h 79"/>
                <a:gd name="T2" fmla="*/ 0 w 73"/>
                <a:gd name="T3" fmla="*/ 6 h 79"/>
                <a:gd name="T4" fmla="*/ 65 w 73"/>
                <a:gd name="T5" fmla="*/ 79 h 79"/>
                <a:gd name="T6" fmla="*/ 73 w 73"/>
                <a:gd name="T7" fmla="*/ 71 h 79"/>
                <a:gd name="T8" fmla="*/ 8 w 73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79">
                  <a:moveTo>
                    <a:pt x="8" y="0"/>
                  </a:moveTo>
                  <a:lnTo>
                    <a:pt x="0" y="6"/>
                  </a:lnTo>
                  <a:lnTo>
                    <a:pt x="65" y="79"/>
                  </a:lnTo>
                  <a:lnTo>
                    <a:pt x="73" y="71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8" name="Freeform 984"/>
            <p:cNvSpPr>
              <a:spLocks/>
            </p:cNvSpPr>
            <p:nvPr/>
          </p:nvSpPr>
          <p:spPr bwMode="auto">
            <a:xfrm>
              <a:off x="2128838" y="5322092"/>
              <a:ext cx="117475" cy="128588"/>
            </a:xfrm>
            <a:custGeom>
              <a:avLst/>
              <a:gdLst>
                <a:gd name="T0" fmla="*/ 8 w 74"/>
                <a:gd name="T1" fmla="*/ 0 h 81"/>
                <a:gd name="T2" fmla="*/ 0 w 74"/>
                <a:gd name="T3" fmla="*/ 8 h 81"/>
                <a:gd name="T4" fmla="*/ 65 w 74"/>
                <a:gd name="T5" fmla="*/ 81 h 81"/>
                <a:gd name="T6" fmla="*/ 74 w 74"/>
                <a:gd name="T7" fmla="*/ 71 h 81"/>
                <a:gd name="T8" fmla="*/ 8 w 74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81">
                  <a:moveTo>
                    <a:pt x="8" y="0"/>
                  </a:moveTo>
                  <a:lnTo>
                    <a:pt x="0" y="8"/>
                  </a:lnTo>
                  <a:lnTo>
                    <a:pt x="65" y="81"/>
                  </a:lnTo>
                  <a:lnTo>
                    <a:pt x="74" y="71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9" name="Freeform 985"/>
            <p:cNvSpPr>
              <a:spLocks/>
            </p:cNvSpPr>
            <p:nvPr/>
          </p:nvSpPr>
          <p:spPr bwMode="auto">
            <a:xfrm>
              <a:off x="2128838" y="5322092"/>
              <a:ext cx="117475" cy="128588"/>
            </a:xfrm>
            <a:custGeom>
              <a:avLst/>
              <a:gdLst>
                <a:gd name="T0" fmla="*/ 8 w 74"/>
                <a:gd name="T1" fmla="*/ 0 h 81"/>
                <a:gd name="T2" fmla="*/ 0 w 74"/>
                <a:gd name="T3" fmla="*/ 8 h 81"/>
                <a:gd name="T4" fmla="*/ 65 w 74"/>
                <a:gd name="T5" fmla="*/ 81 h 81"/>
                <a:gd name="T6" fmla="*/ 74 w 74"/>
                <a:gd name="T7" fmla="*/ 71 h 81"/>
                <a:gd name="T8" fmla="*/ 8 w 74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81">
                  <a:moveTo>
                    <a:pt x="8" y="0"/>
                  </a:moveTo>
                  <a:lnTo>
                    <a:pt x="0" y="8"/>
                  </a:lnTo>
                  <a:lnTo>
                    <a:pt x="65" y="81"/>
                  </a:lnTo>
                  <a:lnTo>
                    <a:pt x="74" y="71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0" name="Freeform 986"/>
            <p:cNvSpPr>
              <a:spLocks/>
            </p:cNvSpPr>
            <p:nvPr/>
          </p:nvSpPr>
          <p:spPr bwMode="auto">
            <a:xfrm>
              <a:off x="2284413" y="5491955"/>
              <a:ext cx="182563" cy="195263"/>
            </a:xfrm>
            <a:custGeom>
              <a:avLst/>
              <a:gdLst>
                <a:gd name="T0" fmla="*/ 9 w 115"/>
                <a:gd name="T1" fmla="*/ 0 h 123"/>
                <a:gd name="T2" fmla="*/ 0 w 115"/>
                <a:gd name="T3" fmla="*/ 10 h 123"/>
                <a:gd name="T4" fmla="*/ 102 w 115"/>
                <a:gd name="T5" fmla="*/ 123 h 123"/>
                <a:gd name="T6" fmla="*/ 115 w 115"/>
                <a:gd name="T7" fmla="*/ 112 h 123"/>
                <a:gd name="T8" fmla="*/ 9 w 115"/>
                <a:gd name="T9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23">
                  <a:moveTo>
                    <a:pt x="9" y="0"/>
                  </a:moveTo>
                  <a:lnTo>
                    <a:pt x="0" y="10"/>
                  </a:lnTo>
                  <a:lnTo>
                    <a:pt x="102" y="123"/>
                  </a:lnTo>
                  <a:lnTo>
                    <a:pt x="115" y="11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1" name="Freeform 987"/>
            <p:cNvSpPr>
              <a:spLocks/>
            </p:cNvSpPr>
            <p:nvPr/>
          </p:nvSpPr>
          <p:spPr bwMode="auto">
            <a:xfrm>
              <a:off x="2284413" y="5491955"/>
              <a:ext cx="182563" cy="195263"/>
            </a:xfrm>
            <a:custGeom>
              <a:avLst/>
              <a:gdLst>
                <a:gd name="T0" fmla="*/ 9 w 115"/>
                <a:gd name="T1" fmla="*/ 0 h 123"/>
                <a:gd name="T2" fmla="*/ 0 w 115"/>
                <a:gd name="T3" fmla="*/ 10 h 123"/>
                <a:gd name="T4" fmla="*/ 102 w 115"/>
                <a:gd name="T5" fmla="*/ 123 h 123"/>
                <a:gd name="T6" fmla="*/ 115 w 115"/>
                <a:gd name="T7" fmla="*/ 112 h 123"/>
                <a:gd name="T8" fmla="*/ 9 w 115"/>
                <a:gd name="T9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23">
                  <a:moveTo>
                    <a:pt x="9" y="0"/>
                  </a:moveTo>
                  <a:lnTo>
                    <a:pt x="0" y="10"/>
                  </a:lnTo>
                  <a:lnTo>
                    <a:pt x="102" y="123"/>
                  </a:lnTo>
                  <a:lnTo>
                    <a:pt x="115" y="112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2" name="Freeform 988"/>
            <p:cNvSpPr>
              <a:spLocks noEditPoints="1"/>
            </p:cNvSpPr>
            <p:nvPr/>
          </p:nvSpPr>
          <p:spPr bwMode="auto">
            <a:xfrm>
              <a:off x="-247650" y="4547392"/>
              <a:ext cx="3598863" cy="3646488"/>
            </a:xfrm>
            <a:custGeom>
              <a:avLst/>
              <a:gdLst>
                <a:gd name="T0" fmla="*/ 0 w 1443"/>
                <a:gd name="T1" fmla="*/ 603 h 1462"/>
                <a:gd name="T2" fmla="*/ 776 w 1443"/>
                <a:gd name="T3" fmla="*/ 1462 h 1462"/>
                <a:gd name="T4" fmla="*/ 1443 w 1443"/>
                <a:gd name="T5" fmla="*/ 859 h 1462"/>
                <a:gd name="T6" fmla="*/ 667 w 1443"/>
                <a:gd name="T7" fmla="*/ 0 h 1462"/>
                <a:gd name="T8" fmla="*/ 0 w 1443"/>
                <a:gd name="T9" fmla="*/ 603 h 1462"/>
                <a:gd name="T10" fmla="*/ 779 w 1443"/>
                <a:gd name="T11" fmla="*/ 1348 h 1462"/>
                <a:gd name="T12" fmla="*/ 739 w 1443"/>
                <a:gd name="T13" fmla="*/ 1346 h 1462"/>
                <a:gd name="T14" fmla="*/ 741 w 1443"/>
                <a:gd name="T15" fmla="*/ 1306 h 1462"/>
                <a:gd name="T16" fmla="*/ 781 w 1443"/>
                <a:gd name="T17" fmla="*/ 1308 h 1462"/>
                <a:gd name="T18" fmla="*/ 779 w 1443"/>
                <a:gd name="T19" fmla="*/ 1348 h 1462"/>
                <a:gd name="T20" fmla="*/ 677 w 1443"/>
                <a:gd name="T21" fmla="*/ 1236 h 1462"/>
                <a:gd name="T22" fmla="*/ 637 w 1443"/>
                <a:gd name="T23" fmla="*/ 1234 h 1462"/>
                <a:gd name="T24" fmla="*/ 639 w 1443"/>
                <a:gd name="T25" fmla="*/ 1194 h 1462"/>
                <a:gd name="T26" fmla="*/ 679 w 1443"/>
                <a:gd name="T27" fmla="*/ 1196 h 1462"/>
                <a:gd name="T28" fmla="*/ 677 w 1443"/>
                <a:gd name="T29" fmla="*/ 1236 h 1462"/>
                <a:gd name="T30" fmla="*/ 575 w 1443"/>
                <a:gd name="T31" fmla="*/ 1123 h 1462"/>
                <a:gd name="T32" fmla="*/ 535 w 1443"/>
                <a:gd name="T33" fmla="*/ 1121 h 1462"/>
                <a:gd name="T34" fmla="*/ 537 w 1443"/>
                <a:gd name="T35" fmla="*/ 1081 h 1462"/>
                <a:gd name="T36" fmla="*/ 577 w 1443"/>
                <a:gd name="T37" fmla="*/ 1083 h 1462"/>
                <a:gd name="T38" fmla="*/ 575 w 1443"/>
                <a:gd name="T39" fmla="*/ 1123 h 1462"/>
                <a:gd name="T40" fmla="*/ 473 w 1443"/>
                <a:gd name="T41" fmla="*/ 1010 h 1462"/>
                <a:gd name="T42" fmla="*/ 433 w 1443"/>
                <a:gd name="T43" fmla="*/ 1008 h 1462"/>
                <a:gd name="T44" fmla="*/ 435 w 1443"/>
                <a:gd name="T45" fmla="*/ 968 h 1462"/>
                <a:gd name="T46" fmla="*/ 475 w 1443"/>
                <a:gd name="T47" fmla="*/ 970 h 1462"/>
                <a:gd name="T48" fmla="*/ 473 w 1443"/>
                <a:gd name="T49" fmla="*/ 1010 h 1462"/>
                <a:gd name="T50" fmla="*/ 371 w 1443"/>
                <a:gd name="T51" fmla="*/ 897 h 1462"/>
                <a:gd name="T52" fmla="*/ 331 w 1443"/>
                <a:gd name="T53" fmla="*/ 895 h 1462"/>
                <a:gd name="T54" fmla="*/ 333 w 1443"/>
                <a:gd name="T55" fmla="*/ 855 h 1462"/>
                <a:gd name="T56" fmla="*/ 373 w 1443"/>
                <a:gd name="T57" fmla="*/ 857 h 1462"/>
                <a:gd name="T58" fmla="*/ 371 w 1443"/>
                <a:gd name="T59" fmla="*/ 897 h 1462"/>
                <a:gd name="T60" fmla="*/ 269 w 1443"/>
                <a:gd name="T61" fmla="*/ 785 h 1462"/>
                <a:gd name="T62" fmla="*/ 229 w 1443"/>
                <a:gd name="T63" fmla="*/ 783 h 1462"/>
                <a:gd name="T64" fmla="*/ 231 w 1443"/>
                <a:gd name="T65" fmla="*/ 743 h 1462"/>
                <a:gd name="T66" fmla="*/ 271 w 1443"/>
                <a:gd name="T67" fmla="*/ 745 h 1462"/>
                <a:gd name="T68" fmla="*/ 269 w 1443"/>
                <a:gd name="T69" fmla="*/ 785 h 1462"/>
                <a:gd name="T70" fmla="*/ 167 w 1443"/>
                <a:gd name="T71" fmla="*/ 672 h 1462"/>
                <a:gd name="T72" fmla="*/ 127 w 1443"/>
                <a:gd name="T73" fmla="*/ 670 h 1462"/>
                <a:gd name="T74" fmla="*/ 129 w 1443"/>
                <a:gd name="T75" fmla="*/ 630 h 1462"/>
                <a:gd name="T76" fmla="*/ 169 w 1443"/>
                <a:gd name="T77" fmla="*/ 632 h 1462"/>
                <a:gd name="T78" fmla="*/ 167 w 1443"/>
                <a:gd name="T79" fmla="*/ 672 h 1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43" h="1462">
                  <a:moveTo>
                    <a:pt x="0" y="603"/>
                  </a:moveTo>
                  <a:cubicBezTo>
                    <a:pt x="776" y="1462"/>
                    <a:pt x="776" y="1462"/>
                    <a:pt x="776" y="1462"/>
                  </a:cubicBezTo>
                  <a:cubicBezTo>
                    <a:pt x="1443" y="859"/>
                    <a:pt x="1443" y="859"/>
                    <a:pt x="1443" y="859"/>
                  </a:cubicBezTo>
                  <a:cubicBezTo>
                    <a:pt x="667" y="0"/>
                    <a:pt x="667" y="0"/>
                    <a:pt x="667" y="0"/>
                  </a:cubicBezTo>
                  <a:cubicBezTo>
                    <a:pt x="0" y="603"/>
                    <a:pt x="0" y="603"/>
                    <a:pt x="0" y="603"/>
                  </a:cubicBezTo>
                  <a:moveTo>
                    <a:pt x="779" y="1348"/>
                  </a:moveTo>
                  <a:cubicBezTo>
                    <a:pt x="767" y="1359"/>
                    <a:pt x="749" y="1358"/>
                    <a:pt x="739" y="1346"/>
                  </a:cubicBezTo>
                  <a:cubicBezTo>
                    <a:pt x="728" y="1335"/>
                    <a:pt x="729" y="1317"/>
                    <a:pt x="741" y="1306"/>
                  </a:cubicBezTo>
                  <a:cubicBezTo>
                    <a:pt x="752" y="1296"/>
                    <a:pt x="770" y="1297"/>
                    <a:pt x="781" y="1308"/>
                  </a:cubicBezTo>
                  <a:cubicBezTo>
                    <a:pt x="791" y="1320"/>
                    <a:pt x="790" y="1338"/>
                    <a:pt x="779" y="1348"/>
                  </a:cubicBezTo>
                  <a:moveTo>
                    <a:pt x="677" y="1236"/>
                  </a:moveTo>
                  <a:cubicBezTo>
                    <a:pt x="665" y="1246"/>
                    <a:pt x="647" y="1245"/>
                    <a:pt x="637" y="1234"/>
                  </a:cubicBezTo>
                  <a:cubicBezTo>
                    <a:pt x="626" y="1222"/>
                    <a:pt x="627" y="1204"/>
                    <a:pt x="639" y="1194"/>
                  </a:cubicBezTo>
                  <a:cubicBezTo>
                    <a:pt x="650" y="1183"/>
                    <a:pt x="668" y="1184"/>
                    <a:pt x="679" y="1196"/>
                  </a:cubicBezTo>
                  <a:cubicBezTo>
                    <a:pt x="689" y="1207"/>
                    <a:pt x="688" y="1225"/>
                    <a:pt x="677" y="1236"/>
                  </a:cubicBezTo>
                  <a:moveTo>
                    <a:pt x="575" y="1123"/>
                  </a:moveTo>
                  <a:cubicBezTo>
                    <a:pt x="563" y="1133"/>
                    <a:pt x="545" y="1132"/>
                    <a:pt x="535" y="1121"/>
                  </a:cubicBezTo>
                  <a:cubicBezTo>
                    <a:pt x="524" y="1109"/>
                    <a:pt x="525" y="1091"/>
                    <a:pt x="537" y="1081"/>
                  </a:cubicBezTo>
                  <a:cubicBezTo>
                    <a:pt x="548" y="1070"/>
                    <a:pt x="566" y="1071"/>
                    <a:pt x="577" y="1083"/>
                  </a:cubicBezTo>
                  <a:cubicBezTo>
                    <a:pt x="587" y="1094"/>
                    <a:pt x="586" y="1112"/>
                    <a:pt x="575" y="1123"/>
                  </a:cubicBezTo>
                  <a:moveTo>
                    <a:pt x="473" y="1010"/>
                  </a:moveTo>
                  <a:cubicBezTo>
                    <a:pt x="461" y="1021"/>
                    <a:pt x="443" y="1020"/>
                    <a:pt x="433" y="1008"/>
                  </a:cubicBezTo>
                  <a:cubicBezTo>
                    <a:pt x="422" y="996"/>
                    <a:pt x="423" y="979"/>
                    <a:pt x="435" y="968"/>
                  </a:cubicBezTo>
                  <a:cubicBezTo>
                    <a:pt x="447" y="958"/>
                    <a:pt x="464" y="958"/>
                    <a:pt x="475" y="970"/>
                  </a:cubicBezTo>
                  <a:cubicBezTo>
                    <a:pt x="485" y="982"/>
                    <a:pt x="485" y="1000"/>
                    <a:pt x="473" y="1010"/>
                  </a:cubicBezTo>
                  <a:moveTo>
                    <a:pt x="371" y="897"/>
                  </a:moveTo>
                  <a:cubicBezTo>
                    <a:pt x="359" y="908"/>
                    <a:pt x="341" y="907"/>
                    <a:pt x="331" y="895"/>
                  </a:cubicBezTo>
                  <a:cubicBezTo>
                    <a:pt x="320" y="884"/>
                    <a:pt x="321" y="866"/>
                    <a:pt x="333" y="855"/>
                  </a:cubicBezTo>
                  <a:cubicBezTo>
                    <a:pt x="345" y="845"/>
                    <a:pt x="363" y="846"/>
                    <a:pt x="373" y="857"/>
                  </a:cubicBezTo>
                  <a:cubicBezTo>
                    <a:pt x="383" y="869"/>
                    <a:pt x="383" y="887"/>
                    <a:pt x="371" y="897"/>
                  </a:cubicBezTo>
                  <a:moveTo>
                    <a:pt x="269" y="785"/>
                  </a:moveTo>
                  <a:cubicBezTo>
                    <a:pt x="257" y="795"/>
                    <a:pt x="240" y="794"/>
                    <a:pt x="229" y="783"/>
                  </a:cubicBezTo>
                  <a:cubicBezTo>
                    <a:pt x="219" y="771"/>
                    <a:pt x="219" y="753"/>
                    <a:pt x="231" y="743"/>
                  </a:cubicBezTo>
                  <a:cubicBezTo>
                    <a:pt x="243" y="732"/>
                    <a:pt x="261" y="733"/>
                    <a:pt x="271" y="745"/>
                  </a:cubicBezTo>
                  <a:cubicBezTo>
                    <a:pt x="282" y="756"/>
                    <a:pt x="281" y="774"/>
                    <a:pt x="269" y="785"/>
                  </a:cubicBezTo>
                  <a:moveTo>
                    <a:pt x="167" y="672"/>
                  </a:moveTo>
                  <a:cubicBezTo>
                    <a:pt x="156" y="682"/>
                    <a:pt x="138" y="681"/>
                    <a:pt x="127" y="670"/>
                  </a:cubicBezTo>
                  <a:cubicBezTo>
                    <a:pt x="117" y="658"/>
                    <a:pt x="117" y="640"/>
                    <a:pt x="129" y="630"/>
                  </a:cubicBezTo>
                  <a:cubicBezTo>
                    <a:pt x="141" y="619"/>
                    <a:pt x="159" y="620"/>
                    <a:pt x="169" y="632"/>
                  </a:cubicBezTo>
                  <a:cubicBezTo>
                    <a:pt x="180" y="643"/>
                    <a:pt x="179" y="661"/>
                    <a:pt x="167" y="672"/>
                  </a:cubicBezTo>
                </a:path>
              </a:pathLst>
            </a:custGeom>
            <a:solidFill>
              <a:srgbClr val="E74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3" name="Freeform 989"/>
            <p:cNvSpPr>
              <a:spLocks/>
            </p:cNvSpPr>
            <p:nvPr/>
          </p:nvSpPr>
          <p:spPr bwMode="auto">
            <a:xfrm>
              <a:off x="-157162" y="6111080"/>
              <a:ext cx="336550" cy="314325"/>
            </a:xfrm>
            <a:custGeom>
              <a:avLst/>
              <a:gdLst>
                <a:gd name="T0" fmla="*/ 46 w 135"/>
                <a:gd name="T1" fmla="*/ 119 h 126"/>
                <a:gd name="T2" fmla="*/ 15 w 135"/>
                <a:gd name="T3" fmla="*/ 119 h 126"/>
                <a:gd name="T4" fmla="*/ 8 w 135"/>
                <a:gd name="T5" fmla="*/ 84 h 126"/>
                <a:gd name="T6" fmla="*/ 92 w 135"/>
                <a:gd name="T7" fmla="*/ 7 h 126"/>
                <a:gd name="T8" fmla="*/ 127 w 135"/>
                <a:gd name="T9" fmla="*/ 16 h 126"/>
                <a:gd name="T10" fmla="*/ 122 w 135"/>
                <a:gd name="T11" fmla="*/ 50 h 126"/>
                <a:gd name="T12" fmla="*/ 49 w 135"/>
                <a:gd name="T13" fmla="*/ 115 h 126"/>
                <a:gd name="T14" fmla="*/ 46 w 135"/>
                <a:gd name="T15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5" h="126">
                  <a:moveTo>
                    <a:pt x="46" y="119"/>
                  </a:moveTo>
                  <a:cubicBezTo>
                    <a:pt x="38" y="126"/>
                    <a:pt x="25" y="126"/>
                    <a:pt x="15" y="119"/>
                  </a:cubicBezTo>
                  <a:cubicBezTo>
                    <a:pt x="3" y="110"/>
                    <a:pt x="0" y="94"/>
                    <a:pt x="8" y="84"/>
                  </a:cubicBezTo>
                  <a:cubicBezTo>
                    <a:pt x="36" y="44"/>
                    <a:pt x="90" y="8"/>
                    <a:pt x="92" y="7"/>
                  </a:cubicBezTo>
                  <a:cubicBezTo>
                    <a:pt x="103" y="0"/>
                    <a:pt x="119" y="4"/>
                    <a:pt x="127" y="16"/>
                  </a:cubicBezTo>
                  <a:cubicBezTo>
                    <a:pt x="135" y="27"/>
                    <a:pt x="133" y="43"/>
                    <a:pt x="122" y="50"/>
                  </a:cubicBezTo>
                  <a:cubicBezTo>
                    <a:pt x="121" y="50"/>
                    <a:pt x="72" y="82"/>
                    <a:pt x="49" y="115"/>
                  </a:cubicBezTo>
                  <a:cubicBezTo>
                    <a:pt x="48" y="117"/>
                    <a:pt x="47" y="118"/>
                    <a:pt x="46" y="119"/>
                  </a:cubicBezTo>
                  <a:close/>
                </a:path>
              </a:pathLst>
            </a:custGeom>
            <a:solidFill>
              <a:srgbClr val="66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4" name="Freeform 990"/>
            <p:cNvSpPr>
              <a:spLocks/>
            </p:cNvSpPr>
            <p:nvPr/>
          </p:nvSpPr>
          <p:spPr bwMode="auto">
            <a:xfrm>
              <a:off x="95250" y="6390480"/>
              <a:ext cx="336550" cy="314325"/>
            </a:xfrm>
            <a:custGeom>
              <a:avLst/>
              <a:gdLst>
                <a:gd name="T0" fmla="*/ 46 w 135"/>
                <a:gd name="T1" fmla="*/ 119 h 126"/>
                <a:gd name="T2" fmla="*/ 15 w 135"/>
                <a:gd name="T3" fmla="*/ 119 h 126"/>
                <a:gd name="T4" fmla="*/ 8 w 135"/>
                <a:gd name="T5" fmla="*/ 84 h 126"/>
                <a:gd name="T6" fmla="*/ 93 w 135"/>
                <a:gd name="T7" fmla="*/ 7 h 126"/>
                <a:gd name="T8" fmla="*/ 127 w 135"/>
                <a:gd name="T9" fmla="*/ 15 h 126"/>
                <a:gd name="T10" fmla="*/ 122 w 135"/>
                <a:gd name="T11" fmla="*/ 50 h 126"/>
                <a:gd name="T12" fmla="*/ 49 w 135"/>
                <a:gd name="T13" fmla="*/ 115 h 126"/>
                <a:gd name="T14" fmla="*/ 46 w 135"/>
                <a:gd name="T15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5" h="126">
                  <a:moveTo>
                    <a:pt x="46" y="119"/>
                  </a:moveTo>
                  <a:cubicBezTo>
                    <a:pt x="38" y="126"/>
                    <a:pt x="25" y="126"/>
                    <a:pt x="15" y="119"/>
                  </a:cubicBezTo>
                  <a:cubicBezTo>
                    <a:pt x="4" y="110"/>
                    <a:pt x="0" y="94"/>
                    <a:pt x="8" y="84"/>
                  </a:cubicBezTo>
                  <a:cubicBezTo>
                    <a:pt x="36" y="44"/>
                    <a:pt x="90" y="8"/>
                    <a:pt x="93" y="7"/>
                  </a:cubicBezTo>
                  <a:cubicBezTo>
                    <a:pt x="103" y="0"/>
                    <a:pt x="119" y="4"/>
                    <a:pt x="127" y="15"/>
                  </a:cubicBezTo>
                  <a:cubicBezTo>
                    <a:pt x="135" y="27"/>
                    <a:pt x="133" y="43"/>
                    <a:pt x="122" y="50"/>
                  </a:cubicBezTo>
                  <a:cubicBezTo>
                    <a:pt x="121" y="50"/>
                    <a:pt x="72" y="82"/>
                    <a:pt x="49" y="115"/>
                  </a:cubicBezTo>
                  <a:cubicBezTo>
                    <a:pt x="48" y="117"/>
                    <a:pt x="47" y="118"/>
                    <a:pt x="46" y="119"/>
                  </a:cubicBezTo>
                  <a:close/>
                </a:path>
              </a:pathLst>
            </a:custGeom>
            <a:solidFill>
              <a:srgbClr val="66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5" name="Freeform 991"/>
            <p:cNvSpPr>
              <a:spLocks/>
            </p:cNvSpPr>
            <p:nvPr/>
          </p:nvSpPr>
          <p:spPr bwMode="auto">
            <a:xfrm>
              <a:off x="354013" y="6674642"/>
              <a:ext cx="331788" cy="314325"/>
            </a:xfrm>
            <a:custGeom>
              <a:avLst/>
              <a:gdLst>
                <a:gd name="T0" fmla="*/ 45 w 133"/>
                <a:gd name="T1" fmla="*/ 118 h 126"/>
                <a:gd name="T2" fmla="*/ 11 w 133"/>
                <a:gd name="T3" fmla="*/ 116 h 126"/>
                <a:gd name="T4" fmla="*/ 8 w 133"/>
                <a:gd name="T5" fmla="*/ 81 h 126"/>
                <a:gd name="T6" fmla="*/ 90 w 133"/>
                <a:gd name="T7" fmla="*/ 8 h 126"/>
                <a:gd name="T8" fmla="*/ 124 w 133"/>
                <a:gd name="T9" fmla="*/ 13 h 126"/>
                <a:gd name="T10" fmla="*/ 122 w 133"/>
                <a:gd name="T11" fmla="*/ 48 h 126"/>
                <a:gd name="T12" fmla="*/ 46 w 133"/>
                <a:gd name="T13" fmla="*/ 117 h 126"/>
                <a:gd name="T14" fmla="*/ 45 w 133"/>
                <a:gd name="T15" fmla="*/ 11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26">
                  <a:moveTo>
                    <a:pt x="45" y="118"/>
                  </a:moveTo>
                  <a:cubicBezTo>
                    <a:pt x="36" y="126"/>
                    <a:pt x="21" y="126"/>
                    <a:pt x="11" y="116"/>
                  </a:cubicBezTo>
                  <a:cubicBezTo>
                    <a:pt x="1" y="107"/>
                    <a:pt x="0" y="91"/>
                    <a:pt x="8" y="81"/>
                  </a:cubicBezTo>
                  <a:cubicBezTo>
                    <a:pt x="41" y="46"/>
                    <a:pt x="88" y="9"/>
                    <a:pt x="90" y="8"/>
                  </a:cubicBezTo>
                  <a:cubicBezTo>
                    <a:pt x="100" y="0"/>
                    <a:pt x="116" y="2"/>
                    <a:pt x="124" y="13"/>
                  </a:cubicBezTo>
                  <a:cubicBezTo>
                    <a:pt x="133" y="25"/>
                    <a:pt x="132" y="40"/>
                    <a:pt x="122" y="48"/>
                  </a:cubicBezTo>
                  <a:cubicBezTo>
                    <a:pt x="122" y="48"/>
                    <a:pt x="76" y="84"/>
                    <a:pt x="46" y="117"/>
                  </a:cubicBezTo>
                  <a:cubicBezTo>
                    <a:pt x="46" y="117"/>
                    <a:pt x="45" y="118"/>
                    <a:pt x="45" y="118"/>
                  </a:cubicBezTo>
                  <a:close/>
                </a:path>
              </a:pathLst>
            </a:custGeom>
            <a:solidFill>
              <a:srgbClr val="66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6" name="Freeform 992"/>
            <p:cNvSpPr>
              <a:spLocks/>
            </p:cNvSpPr>
            <p:nvPr/>
          </p:nvSpPr>
          <p:spPr bwMode="auto">
            <a:xfrm>
              <a:off x="1371600" y="7793830"/>
              <a:ext cx="336550" cy="317500"/>
            </a:xfrm>
            <a:custGeom>
              <a:avLst/>
              <a:gdLst>
                <a:gd name="T0" fmla="*/ 84 w 135"/>
                <a:gd name="T1" fmla="*/ 89 h 127"/>
                <a:gd name="T2" fmla="*/ 42 w 135"/>
                <a:gd name="T3" fmla="*/ 121 h 127"/>
                <a:gd name="T4" fmla="*/ 8 w 135"/>
                <a:gd name="T5" fmla="*/ 110 h 127"/>
                <a:gd name="T6" fmla="*/ 14 w 135"/>
                <a:gd name="T7" fmla="*/ 77 h 127"/>
                <a:gd name="T8" fmla="*/ 87 w 135"/>
                <a:gd name="T9" fmla="*/ 10 h 127"/>
                <a:gd name="T10" fmla="*/ 122 w 135"/>
                <a:gd name="T11" fmla="*/ 9 h 127"/>
                <a:gd name="T12" fmla="*/ 127 w 135"/>
                <a:gd name="T13" fmla="*/ 44 h 127"/>
                <a:gd name="T14" fmla="*/ 84 w 135"/>
                <a:gd name="T15" fmla="*/ 8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5" h="127">
                  <a:moveTo>
                    <a:pt x="84" y="89"/>
                  </a:moveTo>
                  <a:cubicBezTo>
                    <a:pt x="71" y="101"/>
                    <a:pt x="57" y="112"/>
                    <a:pt x="42" y="121"/>
                  </a:cubicBezTo>
                  <a:cubicBezTo>
                    <a:pt x="30" y="127"/>
                    <a:pt x="15" y="122"/>
                    <a:pt x="8" y="110"/>
                  </a:cubicBezTo>
                  <a:cubicBezTo>
                    <a:pt x="0" y="98"/>
                    <a:pt x="3" y="83"/>
                    <a:pt x="14" y="77"/>
                  </a:cubicBezTo>
                  <a:cubicBezTo>
                    <a:pt x="50" y="56"/>
                    <a:pt x="87" y="11"/>
                    <a:pt x="87" y="10"/>
                  </a:cubicBezTo>
                  <a:cubicBezTo>
                    <a:pt x="95" y="0"/>
                    <a:pt x="111" y="0"/>
                    <a:pt x="122" y="9"/>
                  </a:cubicBezTo>
                  <a:cubicBezTo>
                    <a:pt x="133" y="18"/>
                    <a:pt x="135" y="34"/>
                    <a:pt x="127" y="44"/>
                  </a:cubicBezTo>
                  <a:cubicBezTo>
                    <a:pt x="126" y="46"/>
                    <a:pt x="108" y="68"/>
                    <a:pt x="84" y="89"/>
                  </a:cubicBezTo>
                  <a:close/>
                </a:path>
              </a:pathLst>
            </a:custGeom>
            <a:solidFill>
              <a:srgbClr val="66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7" name="Freeform 993"/>
            <p:cNvSpPr>
              <a:spLocks/>
            </p:cNvSpPr>
            <p:nvPr/>
          </p:nvSpPr>
          <p:spPr bwMode="auto">
            <a:xfrm>
              <a:off x="1117600" y="7517605"/>
              <a:ext cx="336550" cy="317500"/>
            </a:xfrm>
            <a:custGeom>
              <a:avLst/>
              <a:gdLst>
                <a:gd name="T0" fmla="*/ 84 w 135"/>
                <a:gd name="T1" fmla="*/ 89 h 127"/>
                <a:gd name="T2" fmla="*/ 42 w 135"/>
                <a:gd name="T3" fmla="*/ 121 h 127"/>
                <a:gd name="T4" fmla="*/ 8 w 135"/>
                <a:gd name="T5" fmla="*/ 110 h 127"/>
                <a:gd name="T6" fmla="*/ 14 w 135"/>
                <a:gd name="T7" fmla="*/ 77 h 127"/>
                <a:gd name="T8" fmla="*/ 87 w 135"/>
                <a:gd name="T9" fmla="*/ 10 h 127"/>
                <a:gd name="T10" fmla="*/ 122 w 135"/>
                <a:gd name="T11" fmla="*/ 9 h 127"/>
                <a:gd name="T12" fmla="*/ 127 w 135"/>
                <a:gd name="T13" fmla="*/ 44 h 127"/>
                <a:gd name="T14" fmla="*/ 84 w 135"/>
                <a:gd name="T15" fmla="*/ 8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5" h="127">
                  <a:moveTo>
                    <a:pt x="84" y="89"/>
                  </a:moveTo>
                  <a:cubicBezTo>
                    <a:pt x="71" y="101"/>
                    <a:pt x="56" y="112"/>
                    <a:pt x="42" y="121"/>
                  </a:cubicBezTo>
                  <a:cubicBezTo>
                    <a:pt x="30" y="127"/>
                    <a:pt x="15" y="122"/>
                    <a:pt x="8" y="110"/>
                  </a:cubicBezTo>
                  <a:cubicBezTo>
                    <a:pt x="0" y="98"/>
                    <a:pt x="3" y="83"/>
                    <a:pt x="14" y="77"/>
                  </a:cubicBezTo>
                  <a:cubicBezTo>
                    <a:pt x="50" y="56"/>
                    <a:pt x="87" y="11"/>
                    <a:pt x="87" y="10"/>
                  </a:cubicBezTo>
                  <a:cubicBezTo>
                    <a:pt x="95" y="0"/>
                    <a:pt x="111" y="0"/>
                    <a:pt x="122" y="9"/>
                  </a:cubicBezTo>
                  <a:cubicBezTo>
                    <a:pt x="132" y="18"/>
                    <a:pt x="135" y="34"/>
                    <a:pt x="127" y="44"/>
                  </a:cubicBezTo>
                  <a:cubicBezTo>
                    <a:pt x="126" y="45"/>
                    <a:pt x="108" y="67"/>
                    <a:pt x="84" y="89"/>
                  </a:cubicBezTo>
                  <a:close/>
                </a:path>
              </a:pathLst>
            </a:custGeom>
            <a:solidFill>
              <a:srgbClr val="66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8" name="Freeform 994"/>
            <p:cNvSpPr>
              <a:spLocks/>
            </p:cNvSpPr>
            <p:nvPr/>
          </p:nvSpPr>
          <p:spPr bwMode="auto">
            <a:xfrm>
              <a:off x="860425" y="7235030"/>
              <a:ext cx="333375" cy="317500"/>
            </a:xfrm>
            <a:custGeom>
              <a:avLst/>
              <a:gdLst>
                <a:gd name="T0" fmla="*/ 82 w 134"/>
                <a:gd name="T1" fmla="*/ 87 h 127"/>
                <a:gd name="T2" fmla="*/ 43 w 134"/>
                <a:gd name="T3" fmla="*/ 119 h 127"/>
                <a:gd name="T4" fmla="*/ 9 w 134"/>
                <a:gd name="T5" fmla="*/ 113 h 127"/>
                <a:gd name="T6" fmla="*/ 11 w 134"/>
                <a:gd name="T7" fmla="*/ 78 h 127"/>
                <a:gd name="T8" fmla="*/ 88 w 134"/>
                <a:gd name="T9" fmla="*/ 9 h 127"/>
                <a:gd name="T10" fmla="*/ 122 w 134"/>
                <a:gd name="T11" fmla="*/ 11 h 127"/>
                <a:gd name="T12" fmla="*/ 125 w 134"/>
                <a:gd name="T13" fmla="*/ 46 h 127"/>
                <a:gd name="T14" fmla="*/ 82 w 134"/>
                <a:gd name="T15" fmla="*/ 8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4" h="127">
                  <a:moveTo>
                    <a:pt x="82" y="87"/>
                  </a:moveTo>
                  <a:cubicBezTo>
                    <a:pt x="70" y="98"/>
                    <a:pt x="56" y="110"/>
                    <a:pt x="43" y="119"/>
                  </a:cubicBezTo>
                  <a:cubicBezTo>
                    <a:pt x="33" y="127"/>
                    <a:pt x="17" y="124"/>
                    <a:pt x="9" y="113"/>
                  </a:cubicBezTo>
                  <a:cubicBezTo>
                    <a:pt x="0" y="101"/>
                    <a:pt x="1" y="86"/>
                    <a:pt x="11" y="78"/>
                  </a:cubicBezTo>
                  <a:cubicBezTo>
                    <a:pt x="47" y="52"/>
                    <a:pt x="87" y="10"/>
                    <a:pt x="88" y="9"/>
                  </a:cubicBezTo>
                  <a:cubicBezTo>
                    <a:pt x="97" y="0"/>
                    <a:pt x="112" y="1"/>
                    <a:pt x="122" y="11"/>
                  </a:cubicBezTo>
                  <a:cubicBezTo>
                    <a:pt x="133" y="21"/>
                    <a:pt x="134" y="36"/>
                    <a:pt x="125" y="46"/>
                  </a:cubicBezTo>
                  <a:cubicBezTo>
                    <a:pt x="124" y="47"/>
                    <a:pt x="105" y="66"/>
                    <a:pt x="82" y="87"/>
                  </a:cubicBezTo>
                  <a:close/>
                </a:path>
              </a:pathLst>
            </a:custGeom>
            <a:solidFill>
              <a:srgbClr val="66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9" name="Freeform 995"/>
            <p:cNvSpPr>
              <a:spLocks/>
            </p:cNvSpPr>
            <p:nvPr/>
          </p:nvSpPr>
          <p:spPr bwMode="auto">
            <a:xfrm>
              <a:off x="611188" y="6957217"/>
              <a:ext cx="331788" cy="315913"/>
            </a:xfrm>
            <a:custGeom>
              <a:avLst/>
              <a:gdLst>
                <a:gd name="T0" fmla="*/ 123 w 133"/>
                <a:gd name="T1" fmla="*/ 48 h 127"/>
                <a:gd name="T2" fmla="*/ 122 w 133"/>
                <a:gd name="T3" fmla="*/ 48 h 127"/>
                <a:gd name="T4" fmla="*/ 44 w 133"/>
                <a:gd name="T5" fmla="*/ 119 h 127"/>
                <a:gd name="T6" fmla="*/ 44 w 133"/>
                <a:gd name="T7" fmla="*/ 119 h 127"/>
                <a:gd name="T8" fmla="*/ 10 w 133"/>
                <a:gd name="T9" fmla="*/ 115 h 127"/>
                <a:gd name="T10" fmla="*/ 9 w 133"/>
                <a:gd name="T11" fmla="*/ 80 h 127"/>
                <a:gd name="T12" fmla="*/ 89 w 133"/>
                <a:gd name="T13" fmla="*/ 8 h 127"/>
                <a:gd name="T14" fmla="*/ 124 w 133"/>
                <a:gd name="T15" fmla="*/ 13 h 127"/>
                <a:gd name="T16" fmla="*/ 123 w 133"/>
                <a:gd name="T17" fmla="*/ 48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127">
                  <a:moveTo>
                    <a:pt x="123" y="48"/>
                  </a:moveTo>
                  <a:cubicBezTo>
                    <a:pt x="122" y="48"/>
                    <a:pt x="122" y="48"/>
                    <a:pt x="122" y="48"/>
                  </a:cubicBezTo>
                  <a:cubicBezTo>
                    <a:pt x="122" y="49"/>
                    <a:pt x="105" y="62"/>
                    <a:pt x="44" y="119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35" y="127"/>
                    <a:pt x="19" y="126"/>
                    <a:pt x="10" y="115"/>
                  </a:cubicBezTo>
                  <a:cubicBezTo>
                    <a:pt x="0" y="105"/>
                    <a:pt x="0" y="89"/>
                    <a:pt x="9" y="80"/>
                  </a:cubicBezTo>
                  <a:cubicBezTo>
                    <a:pt x="72" y="22"/>
                    <a:pt x="88" y="9"/>
                    <a:pt x="89" y="8"/>
                  </a:cubicBezTo>
                  <a:cubicBezTo>
                    <a:pt x="99" y="0"/>
                    <a:pt x="115" y="2"/>
                    <a:pt x="124" y="13"/>
                  </a:cubicBezTo>
                  <a:cubicBezTo>
                    <a:pt x="133" y="24"/>
                    <a:pt x="132" y="39"/>
                    <a:pt x="123" y="48"/>
                  </a:cubicBezTo>
                  <a:close/>
                </a:path>
              </a:pathLst>
            </a:custGeom>
            <a:solidFill>
              <a:srgbClr val="66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0" name="Freeform 996"/>
            <p:cNvSpPr>
              <a:spLocks/>
            </p:cNvSpPr>
            <p:nvPr/>
          </p:nvSpPr>
          <p:spPr bwMode="auto">
            <a:xfrm>
              <a:off x="442913" y="5177630"/>
              <a:ext cx="1412875" cy="1354138"/>
            </a:xfrm>
            <a:custGeom>
              <a:avLst/>
              <a:gdLst>
                <a:gd name="T0" fmla="*/ 890 w 890"/>
                <a:gd name="T1" fmla="*/ 280 h 853"/>
                <a:gd name="T2" fmla="*/ 255 w 890"/>
                <a:gd name="T3" fmla="*/ 853 h 853"/>
                <a:gd name="T4" fmla="*/ 0 w 890"/>
                <a:gd name="T5" fmla="*/ 572 h 853"/>
                <a:gd name="T6" fmla="*/ 635 w 890"/>
                <a:gd name="T7" fmla="*/ 0 h 853"/>
                <a:gd name="T8" fmla="*/ 890 w 890"/>
                <a:gd name="T9" fmla="*/ 280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0" h="853">
                  <a:moveTo>
                    <a:pt x="890" y="280"/>
                  </a:moveTo>
                  <a:lnTo>
                    <a:pt x="255" y="853"/>
                  </a:lnTo>
                  <a:lnTo>
                    <a:pt x="0" y="572"/>
                  </a:lnTo>
                  <a:lnTo>
                    <a:pt x="635" y="0"/>
                  </a:lnTo>
                  <a:lnTo>
                    <a:pt x="890" y="2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64" name="组合 1963"/>
          <p:cNvGrpSpPr/>
          <p:nvPr/>
        </p:nvGrpSpPr>
        <p:grpSpPr>
          <a:xfrm>
            <a:off x="9500769" y="-82895"/>
            <a:ext cx="1803448" cy="1803448"/>
            <a:chOff x="9927582" y="-184988"/>
            <a:chExt cx="2451100" cy="2451100"/>
          </a:xfrm>
        </p:grpSpPr>
        <p:sp>
          <p:nvSpPr>
            <p:cNvPr id="757" name="Freeform 1405"/>
            <p:cNvSpPr>
              <a:spLocks/>
            </p:cNvSpPr>
            <p:nvPr/>
          </p:nvSpPr>
          <p:spPr bwMode="auto">
            <a:xfrm>
              <a:off x="9927582" y="-184988"/>
              <a:ext cx="2451100" cy="2451100"/>
            </a:xfrm>
            <a:custGeom>
              <a:avLst/>
              <a:gdLst>
                <a:gd name="T0" fmla="*/ 52 w 983"/>
                <a:gd name="T1" fmla="*/ 398 h 983"/>
                <a:gd name="T2" fmla="*/ 585 w 983"/>
                <a:gd name="T3" fmla="*/ 52 h 983"/>
                <a:gd name="T4" fmla="*/ 931 w 983"/>
                <a:gd name="T5" fmla="*/ 586 h 983"/>
                <a:gd name="T6" fmla="*/ 397 w 983"/>
                <a:gd name="T7" fmla="*/ 931 h 983"/>
                <a:gd name="T8" fmla="*/ 52 w 983"/>
                <a:gd name="T9" fmla="*/ 398 h 9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3" h="983">
                  <a:moveTo>
                    <a:pt x="52" y="398"/>
                  </a:moveTo>
                  <a:cubicBezTo>
                    <a:pt x="104" y="155"/>
                    <a:pt x="343" y="0"/>
                    <a:pt x="585" y="52"/>
                  </a:cubicBezTo>
                  <a:cubicBezTo>
                    <a:pt x="828" y="104"/>
                    <a:pt x="983" y="343"/>
                    <a:pt x="931" y="586"/>
                  </a:cubicBezTo>
                  <a:cubicBezTo>
                    <a:pt x="879" y="829"/>
                    <a:pt x="640" y="983"/>
                    <a:pt x="397" y="931"/>
                  </a:cubicBezTo>
                  <a:cubicBezTo>
                    <a:pt x="154" y="879"/>
                    <a:pt x="0" y="640"/>
                    <a:pt x="52" y="398"/>
                  </a:cubicBezTo>
                  <a:close/>
                </a:path>
              </a:pathLst>
            </a:custGeom>
            <a:solidFill>
              <a:srgbClr val="DEC8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8" name="Freeform 1406"/>
            <p:cNvSpPr>
              <a:spLocks/>
            </p:cNvSpPr>
            <p:nvPr/>
          </p:nvSpPr>
          <p:spPr bwMode="auto">
            <a:xfrm>
              <a:off x="10337157" y="224587"/>
              <a:ext cx="1900238" cy="1620838"/>
            </a:xfrm>
            <a:custGeom>
              <a:avLst/>
              <a:gdLst>
                <a:gd name="T0" fmla="*/ 264 w 762"/>
                <a:gd name="T1" fmla="*/ 621 h 650"/>
                <a:gd name="T2" fmla="*/ 599 w 762"/>
                <a:gd name="T3" fmla="*/ 454 h 650"/>
                <a:gd name="T4" fmla="*/ 675 w 762"/>
                <a:gd name="T5" fmla="*/ 470 h 650"/>
                <a:gd name="T6" fmla="*/ 754 w 762"/>
                <a:gd name="T7" fmla="*/ 419 h 650"/>
                <a:gd name="T8" fmla="*/ 703 w 762"/>
                <a:gd name="T9" fmla="*/ 340 h 650"/>
                <a:gd name="T10" fmla="*/ 627 w 762"/>
                <a:gd name="T11" fmla="*/ 324 h 650"/>
                <a:gd name="T12" fmla="*/ 390 w 762"/>
                <a:gd name="T13" fmla="*/ 35 h 650"/>
                <a:gd name="T14" fmla="*/ 34 w 762"/>
                <a:gd name="T15" fmla="*/ 265 h 650"/>
                <a:gd name="T16" fmla="*/ 264 w 762"/>
                <a:gd name="T17" fmla="*/ 621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2" h="650">
                  <a:moveTo>
                    <a:pt x="264" y="621"/>
                  </a:moveTo>
                  <a:cubicBezTo>
                    <a:pt x="404" y="650"/>
                    <a:pt x="541" y="578"/>
                    <a:pt x="599" y="454"/>
                  </a:cubicBezTo>
                  <a:cubicBezTo>
                    <a:pt x="675" y="470"/>
                    <a:pt x="675" y="470"/>
                    <a:pt x="675" y="470"/>
                  </a:cubicBezTo>
                  <a:cubicBezTo>
                    <a:pt x="711" y="478"/>
                    <a:pt x="746" y="455"/>
                    <a:pt x="754" y="419"/>
                  </a:cubicBezTo>
                  <a:cubicBezTo>
                    <a:pt x="762" y="383"/>
                    <a:pt x="739" y="348"/>
                    <a:pt x="703" y="340"/>
                  </a:cubicBezTo>
                  <a:cubicBezTo>
                    <a:pt x="627" y="324"/>
                    <a:pt x="627" y="324"/>
                    <a:pt x="627" y="324"/>
                  </a:cubicBezTo>
                  <a:cubicBezTo>
                    <a:pt x="625" y="187"/>
                    <a:pt x="529" y="65"/>
                    <a:pt x="390" y="35"/>
                  </a:cubicBezTo>
                  <a:cubicBezTo>
                    <a:pt x="228" y="0"/>
                    <a:pt x="69" y="103"/>
                    <a:pt x="34" y="265"/>
                  </a:cubicBezTo>
                  <a:cubicBezTo>
                    <a:pt x="0" y="427"/>
                    <a:pt x="103" y="586"/>
                    <a:pt x="264" y="621"/>
                  </a:cubicBezTo>
                  <a:close/>
                </a:path>
              </a:pathLst>
            </a:custGeom>
            <a:solidFill>
              <a:srgbClr val="F4D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9" name="Freeform 1407"/>
            <p:cNvSpPr>
              <a:spLocks/>
            </p:cNvSpPr>
            <p:nvPr/>
          </p:nvSpPr>
          <p:spPr bwMode="auto">
            <a:xfrm>
              <a:off x="10548295" y="435725"/>
              <a:ext cx="1209675" cy="1209675"/>
            </a:xfrm>
            <a:custGeom>
              <a:avLst/>
              <a:gdLst>
                <a:gd name="T0" fmla="*/ 25 w 485"/>
                <a:gd name="T1" fmla="*/ 196 h 485"/>
                <a:gd name="T2" fmla="*/ 289 w 485"/>
                <a:gd name="T3" fmla="*/ 26 h 485"/>
                <a:gd name="T4" fmla="*/ 459 w 485"/>
                <a:gd name="T5" fmla="*/ 289 h 485"/>
                <a:gd name="T6" fmla="*/ 196 w 485"/>
                <a:gd name="T7" fmla="*/ 460 h 485"/>
                <a:gd name="T8" fmla="*/ 25 w 485"/>
                <a:gd name="T9" fmla="*/ 196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5" h="485">
                  <a:moveTo>
                    <a:pt x="25" y="196"/>
                  </a:moveTo>
                  <a:cubicBezTo>
                    <a:pt x="51" y="77"/>
                    <a:pt x="169" y="0"/>
                    <a:pt x="289" y="26"/>
                  </a:cubicBezTo>
                  <a:cubicBezTo>
                    <a:pt x="408" y="52"/>
                    <a:pt x="485" y="170"/>
                    <a:pt x="459" y="289"/>
                  </a:cubicBezTo>
                  <a:cubicBezTo>
                    <a:pt x="433" y="409"/>
                    <a:pt x="315" y="485"/>
                    <a:pt x="196" y="460"/>
                  </a:cubicBezTo>
                  <a:cubicBezTo>
                    <a:pt x="76" y="434"/>
                    <a:pt x="0" y="316"/>
                    <a:pt x="25" y="196"/>
                  </a:cubicBezTo>
                  <a:close/>
                </a:path>
              </a:pathLst>
            </a:custGeom>
            <a:solidFill>
              <a:srgbClr val="7355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0" name="Freeform 1408"/>
            <p:cNvSpPr>
              <a:spLocks/>
            </p:cNvSpPr>
            <p:nvPr/>
          </p:nvSpPr>
          <p:spPr bwMode="auto">
            <a:xfrm>
              <a:off x="10773720" y="1081837"/>
              <a:ext cx="668338" cy="317500"/>
            </a:xfrm>
            <a:custGeom>
              <a:avLst/>
              <a:gdLst>
                <a:gd name="T0" fmla="*/ 115 w 268"/>
                <a:gd name="T1" fmla="*/ 118 h 127"/>
                <a:gd name="T2" fmla="*/ 101 w 268"/>
                <a:gd name="T3" fmla="*/ 114 h 127"/>
                <a:gd name="T4" fmla="*/ 4 w 268"/>
                <a:gd name="T5" fmla="*/ 30 h 127"/>
                <a:gd name="T6" fmla="*/ 13 w 268"/>
                <a:gd name="T7" fmla="*/ 5 h 127"/>
                <a:gd name="T8" fmla="*/ 38 w 268"/>
                <a:gd name="T9" fmla="*/ 13 h 127"/>
                <a:gd name="T10" fmla="*/ 112 w 268"/>
                <a:gd name="T11" fmla="*/ 75 h 127"/>
                <a:gd name="T12" fmla="*/ 238 w 268"/>
                <a:gd name="T13" fmla="*/ 54 h 127"/>
                <a:gd name="T14" fmla="*/ 264 w 268"/>
                <a:gd name="T15" fmla="*/ 61 h 127"/>
                <a:gd name="T16" fmla="*/ 256 w 268"/>
                <a:gd name="T17" fmla="*/ 86 h 127"/>
                <a:gd name="T18" fmla="*/ 115 w 268"/>
                <a:gd name="T19" fmla="*/ 118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8" h="127">
                  <a:moveTo>
                    <a:pt x="115" y="118"/>
                  </a:moveTo>
                  <a:cubicBezTo>
                    <a:pt x="110" y="117"/>
                    <a:pt x="106" y="116"/>
                    <a:pt x="101" y="114"/>
                  </a:cubicBezTo>
                  <a:cubicBezTo>
                    <a:pt x="36" y="94"/>
                    <a:pt x="6" y="32"/>
                    <a:pt x="4" y="30"/>
                  </a:cubicBezTo>
                  <a:cubicBezTo>
                    <a:pt x="0" y="20"/>
                    <a:pt x="4" y="9"/>
                    <a:pt x="13" y="5"/>
                  </a:cubicBezTo>
                  <a:cubicBezTo>
                    <a:pt x="22" y="0"/>
                    <a:pt x="33" y="4"/>
                    <a:pt x="38" y="13"/>
                  </a:cubicBezTo>
                  <a:cubicBezTo>
                    <a:pt x="38" y="14"/>
                    <a:pt x="62" y="60"/>
                    <a:pt x="112" y="75"/>
                  </a:cubicBezTo>
                  <a:cubicBezTo>
                    <a:pt x="149" y="87"/>
                    <a:pt x="191" y="79"/>
                    <a:pt x="238" y="54"/>
                  </a:cubicBezTo>
                  <a:cubicBezTo>
                    <a:pt x="247" y="49"/>
                    <a:pt x="259" y="52"/>
                    <a:pt x="264" y="61"/>
                  </a:cubicBezTo>
                  <a:cubicBezTo>
                    <a:pt x="268" y="70"/>
                    <a:pt x="265" y="81"/>
                    <a:pt x="256" y="86"/>
                  </a:cubicBezTo>
                  <a:cubicBezTo>
                    <a:pt x="205" y="114"/>
                    <a:pt x="158" y="127"/>
                    <a:pt x="115" y="1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1" name="Freeform 1409"/>
            <p:cNvSpPr>
              <a:spLocks/>
            </p:cNvSpPr>
            <p:nvPr/>
          </p:nvSpPr>
          <p:spPr bwMode="auto">
            <a:xfrm>
              <a:off x="10962632" y="719887"/>
              <a:ext cx="192088" cy="290513"/>
            </a:xfrm>
            <a:custGeom>
              <a:avLst/>
              <a:gdLst>
                <a:gd name="T0" fmla="*/ 73 w 77"/>
                <a:gd name="T1" fmla="*/ 36 h 116"/>
                <a:gd name="T2" fmla="*/ 24 w 77"/>
                <a:gd name="T3" fmla="*/ 25 h 116"/>
                <a:gd name="T4" fmla="*/ 20 w 77"/>
                <a:gd name="T5" fmla="*/ 101 h 116"/>
                <a:gd name="T6" fmla="*/ 60 w 77"/>
                <a:gd name="T7" fmla="*/ 88 h 116"/>
                <a:gd name="T8" fmla="*/ 73 w 77"/>
                <a:gd name="T9" fmla="*/ 3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16">
                  <a:moveTo>
                    <a:pt x="73" y="36"/>
                  </a:moveTo>
                  <a:cubicBezTo>
                    <a:pt x="77" y="11"/>
                    <a:pt x="39" y="0"/>
                    <a:pt x="24" y="25"/>
                  </a:cubicBezTo>
                  <a:cubicBezTo>
                    <a:pt x="11" y="45"/>
                    <a:pt x="0" y="83"/>
                    <a:pt x="20" y="101"/>
                  </a:cubicBezTo>
                  <a:cubicBezTo>
                    <a:pt x="36" y="116"/>
                    <a:pt x="53" y="107"/>
                    <a:pt x="60" y="88"/>
                  </a:cubicBezTo>
                  <a:cubicBezTo>
                    <a:pt x="64" y="75"/>
                    <a:pt x="70" y="55"/>
                    <a:pt x="73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2" name="Freeform 1410"/>
            <p:cNvSpPr>
              <a:spLocks/>
            </p:cNvSpPr>
            <p:nvPr/>
          </p:nvSpPr>
          <p:spPr bwMode="auto">
            <a:xfrm>
              <a:off x="11227745" y="772275"/>
              <a:ext cx="157163" cy="279400"/>
            </a:xfrm>
            <a:custGeom>
              <a:avLst/>
              <a:gdLst>
                <a:gd name="T0" fmla="*/ 11 w 63"/>
                <a:gd name="T1" fmla="*/ 24 h 112"/>
                <a:gd name="T2" fmla="*/ 60 w 63"/>
                <a:gd name="T3" fmla="*/ 35 h 112"/>
                <a:gd name="T4" fmla="*/ 32 w 63"/>
                <a:gd name="T5" fmla="*/ 105 h 112"/>
                <a:gd name="T6" fmla="*/ 2 w 63"/>
                <a:gd name="T7" fmla="*/ 77 h 112"/>
                <a:gd name="T8" fmla="*/ 11 w 63"/>
                <a:gd name="T9" fmla="*/ 24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12">
                  <a:moveTo>
                    <a:pt x="11" y="24"/>
                  </a:moveTo>
                  <a:cubicBezTo>
                    <a:pt x="17" y="0"/>
                    <a:pt x="56" y="5"/>
                    <a:pt x="60" y="35"/>
                  </a:cubicBezTo>
                  <a:cubicBezTo>
                    <a:pt x="63" y="58"/>
                    <a:pt x="58" y="97"/>
                    <a:pt x="32" y="105"/>
                  </a:cubicBezTo>
                  <a:cubicBezTo>
                    <a:pt x="11" y="112"/>
                    <a:pt x="0" y="97"/>
                    <a:pt x="2" y="77"/>
                  </a:cubicBezTo>
                  <a:cubicBezTo>
                    <a:pt x="3" y="64"/>
                    <a:pt x="6" y="43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80" name="组合 1979"/>
          <p:cNvGrpSpPr/>
          <p:nvPr/>
        </p:nvGrpSpPr>
        <p:grpSpPr>
          <a:xfrm>
            <a:off x="-9097" y="3060126"/>
            <a:ext cx="1480436" cy="1929621"/>
            <a:chOff x="7947819" y="3064687"/>
            <a:chExt cx="1887538" cy="2460243"/>
          </a:xfrm>
        </p:grpSpPr>
        <p:sp>
          <p:nvSpPr>
            <p:cNvPr id="465" name="Freeform 1514"/>
            <p:cNvSpPr>
              <a:spLocks/>
            </p:cNvSpPr>
            <p:nvPr/>
          </p:nvSpPr>
          <p:spPr bwMode="auto">
            <a:xfrm>
              <a:off x="8004038" y="3064687"/>
              <a:ext cx="1825625" cy="2427288"/>
            </a:xfrm>
            <a:custGeom>
              <a:avLst/>
              <a:gdLst>
                <a:gd name="T0" fmla="*/ 121 w 732"/>
                <a:gd name="T1" fmla="*/ 0 h 973"/>
                <a:gd name="T2" fmla="*/ 226 w 732"/>
                <a:gd name="T3" fmla="*/ 397 h 973"/>
                <a:gd name="T4" fmla="*/ 214 w 732"/>
                <a:gd name="T5" fmla="*/ 444 h 973"/>
                <a:gd name="T6" fmla="*/ 213 w 732"/>
                <a:gd name="T7" fmla="*/ 444 h 973"/>
                <a:gd name="T8" fmla="*/ 212 w 732"/>
                <a:gd name="T9" fmla="*/ 443 h 973"/>
                <a:gd name="T10" fmla="*/ 211 w 732"/>
                <a:gd name="T11" fmla="*/ 443 h 973"/>
                <a:gd name="T12" fmla="*/ 210 w 732"/>
                <a:gd name="T13" fmla="*/ 442 h 973"/>
                <a:gd name="T14" fmla="*/ 210 w 732"/>
                <a:gd name="T15" fmla="*/ 442 h 973"/>
                <a:gd name="T16" fmla="*/ 209 w 732"/>
                <a:gd name="T17" fmla="*/ 441 h 973"/>
                <a:gd name="T18" fmla="*/ 208 w 732"/>
                <a:gd name="T19" fmla="*/ 441 h 973"/>
                <a:gd name="T20" fmla="*/ 207 w 732"/>
                <a:gd name="T21" fmla="*/ 441 h 973"/>
                <a:gd name="T22" fmla="*/ 206 w 732"/>
                <a:gd name="T23" fmla="*/ 440 h 973"/>
                <a:gd name="T24" fmla="*/ 205 w 732"/>
                <a:gd name="T25" fmla="*/ 440 h 973"/>
                <a:gd name="T26" fmla="*/ 205 w 732"/>
                <a:gd name="T27" fmla="*/ 439 h 973"/>
                <a:gd name="T28" fmla="*/ 204 w 732"/>
                <a:gd name="T29" fmla="*/ 439 h 973"/>
                <a:gd name="T30" fmla="*/ 203 w 732"/>
                <a:gd name="T31" fmla="*/ 438 h 973"/>
                <a:gd name="T32" fmla="*/ 202 w 732"/>
                <a:gd name="T33" fmla="*/ 438 h 973"/>
                <a:gd name="T34" fmla="*/ 201 w 732"/>
                <a:gd name="T35" fmla="*/ 437 h 973"/>
                <a:gd name="T36" fmla="*/ 200 w 732"/>
                <a:gd name="T37" fmla="*/ 437 h 973"/>
                <a:gd name="T38" fmla="*/ 199 w 732"/>
                <a:gd name="T39" fmla="*/ 436 h 973"/>
                <a:gd name="T40" fmla="*/ 199 w 732"/>
                <a:gd name="T41" fmla="*/ 436 h 973"/>
                <a:gd name="T42" fmla="*/ 198 w 732"/>
                <a:gd name="T43" fmla="*/ 435 h 973"/>
                <a:gd name="T44" fmla="*/ 197 w 732"/>
                <a:gd name="T45" fmla="*/ 435 h 973"/>
                <a:gd name="T46" fmla="*/ 196 w 732"/>
                <a:gd name="T47" fmla="*/ 434 h 973"/>
                <a:gd name="T48" fmla="*/ 195 w 732"/>
                <a:gd name="T49" fmla="*/ 434 h 973"/>
                <a:gd name="T50" fmla="*/ 194 w 732"/>
                <a:gd name="T51" fmla="*/ 434 h 973"/>
                <a:gd name="T52" fmla="*/ 194 w 732"/>
                <a:gd name="T53" fmla="*/ 433 h 973"/>
                <a:gd name="T54" fmla="*/ 193 w 732"/>
                <a:gd name="T55" fmla="*/ 433 h 973"/>
                <a:gd name="T56" fmla="*/ 173 w 732"/>
                <a:gd name="T57" fmla="*/ 422 h 973"/>
                <a:gd name="T58" fmla="*/ 427 w 732"/>
                <a:gd name="T59" fmla="*/ 973 h 973"/>
                <a:gd name="T60" fmla="*/ 601 w 732"/>
                <a:gd name="T61" fmla="*/ 659 h 973"/>
                <a:gd name="T62" fmla="*/ 511 w 732"/>
                <a:gd name="T63" fmla="*/ 609 h 973"/>
                <a:gd name="T64" fmla="*/ 510 w 732"/>
                <a:gd name="T65" fmla="*/ 609 h 973"/>
                <a:gd name="T66" fmla="*/ 509 w 732"/>
                <a:gd name="T67" fmla="*/ 608 h 973"/>
                <a:gd name="T68" fmla="*/ 509 w 732"/>
                <a:gd name="T69" fmla="*/ 608 h 973"/>
                <a:gd name="T70" fmla="*/ 508 w 732"/>
                <a:gd name="T71" fmla="*/ 607 h 973"/>
                <a:gd name="T72" fmla="*/ 507 w 732"/>
                <a:gd name="T73" fmla="*/ 607 h 973"/>
                <a:gd name="T74" fmla="*/ 506 w 732"/>
                <a:gd name="T75" fmla="*/ 606 h 973"/>
                <a:gd name="T76" fmla="*/ 505 w 732"/>
                <a:gd name="T77" fmla="*/ 606 h 973"/>
                <a:gd name="T78" fmla="*/ 505 w 732"/>
                <a:gd name="T79" fmla="*/ 606 h 973"/>
                <a:gd name="T80" fmla="*/ 504 w 732"/>
                <a:gd name="T81" fmla="*/ 605 h 973"/>
                <a:gd name="T82" fmla="*/ 503 w 732"/>
                <a:gd name="T83" fmla="*/ 605 h 973"/>
                <a:gd name="T84" fmla="*/ 502 w 732"/>
                <a:gd name="T85" fmla="*/ 604 h 973"/>
                <a:gd name="T86" fmla="*/ 501 w 732"/>
                <a:gd name="T87" fmla="*/ 604 h 973"/>
                <a:gd name="T88" fmla="*/ 500 w 732"/>
                <a:gd name="T89" fmla="*/ 603 h 973"/>
                <a:gd name="T90" fmla="*/ 500 w 732"/>
                <a:gd name="T91" fmla="*/ 603 h 973"/>
                <a:gd name="T92" fmla="*/ 499 w 732"/>
                <a:gd name="T93" fmla="*/ 602 h 973"/>
                <a:gd name="T94" fmla="*/ 498 w 732"/>
                <a:gd name="T95" fmla="*/ 602 h 973"/>
                <a:gd name="T96" fmla="*/ 497 w 732"/>
                <a:gd name="T97" fmla="*/ 601 h 973"/>
                <a:gd name="T98" fmla="*/ 496 w 732"/>
                <a:gd name="T99" fmla="*/ 601 h 973"/>
                <a:gd name="T100" fmla="*/ 496 w 732"/>
                <a:gd name="T101" fmla="*/ 601 h 973"/>
                <a:gd name="T102" fmla="*/ 495 w 732"/>
                <a:gd name="T103" fmla="*/ 600 h 973"/>
                <a:gd name="T104" fmla="*/ 494 w 732"/>
                <a:gd name="T105" fmla="*/ 600 h 973"/>
                <a:gd name="T106" fmla="*/ 493 w 732"/>
                <a:gd name="T107" fmla="*/ 599 h 973"/>
                <a:gd name="T108" fmla="*/ 492 w 732"/>
                <a:gd name="T109" fmla="*/ 599 h 973"/>
                <a:gd name="T110" fmla="*/ 492 w 732"/>
                <a:gd name="T111" fmla="*/ 598 h 973"/>
                <a:gd name="T112" fmla="*/ 491 w 732"/>
                <a:gd name="T113" fmla="*/ 598 h 973"/>
                <a:gd name="T114" fmla="*/ 669 w 732"/>
                <a:gd name="T115" fmla="*/ 643 h 973"/>
                <a:gd name="T116" fmla="*/ 684 w 732"/>
                <a:gd name="T117" fmla="*/ 373 h 973"/>
                <a:gd name="T118" fmla="*/ 563 w 732"/>
                <a:gd name="T119" fmla="*/ 246 h 973"/>
                <a:gd name="T120" fmla="*/ 121 w 732"/>
                <a:gd name="T121" fmla="*/ 0 h 9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32" h="973">
                  <a:moveTo>
                    <a:pt x="121" y="0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33" y="348"/>
                    <a:pt x="33" y="348"/>
                    <a:pt x="33" y="348"/>
                  </a:cubicBezTo>
                  <a:cubicBezTo>
                    <a:pt x="226" y="397"/>
                    <a:pt x="226" y="397"/>
                    <a:pt x="226" y="397"/>
                  </a:cubicBezTo>
                  <a:cubicBezTo>
                    <a:pt x="214" y="445"/>
                    <a:pt x="214" y="445"/>
                    <a:pt x="214" y="445"/>
                  </a:cubicBezTo>
                  <a:cubicBezTo>
                    <a:pt x="214" y="444"/>
                    <a:pt x="214" y="444"/>
                    <a:pt x="214" y="444"/>
                  </a:cubicBezTo>
                  <a:cubicBezTo>
                    <a:pt x="213" y="444"/>
                    <a:pt x="213" y="444"/>
                    <a:pt x="213" y="444"/>
                  </a:cubicBezTo>
                  <a:cubicBezTo>
                    <a:pt x="213" y="444"/>
                    <a:pt x="213" y="444"/>
                    <a:pt x="213" y="444"/>
                  </a:cubicBezTo>
                  <a:cubicBezTo>
                    <a:pt x="213" y="444"/>
                    <a:pt x="213" y="444"/>
                    <a:pt x="213" y="444"/>
                  </a:cubicBezTo>
                  <a:cubicBezTo>
                    <a:pt x="212" y="443"/>
                    <a:pt x="212" y="443"/>
                    <a:pt x="212" y="443"/>
                  </a:cubicBezTo>
                  <a:cubicBezTo>
                    <a:pt x="212" y="443"/>
                    <a:pt x="212" y="443"/>
                    <a:pt x="212" y="443"/>
                  </a:cubicBezTo>
                  <a:cubicBezTo>
                    <a:pt x="211" y="443"/>
                    <a:pt x="211" y="443"/>
                    <a:pt x="211" y="443"/>
                  </a:cubicBezTo>
                  <a:cubicBezTo>
                    <a:pt x="211" y="443"/>
                    <a:pt x="211" y="443"/>
                    <a:pt x="211" y="443"/>
                  </a:cubicBezTo>
                  <a:cubicBezTo>
                    <a:pt x="210" y="442"/>
                    <a:pt x="210" y="442"/>
                    <a:pt x="210" y="442"/>
                  </a:cubicBezTo>
                  <a:cubicBezTo>
                    <a:pt x="210" y="442"/>
                    <a:pt x="210" y="442"/>
                    <a:pt x="210" y="442"/>
                  </a:cubicBezTo>
                  <a:cubicBezTo>
                    <a:pt x="210" y="442"/>
                    <a:pt x="210" y="442"/>
                    <a:pt x="210" y="442"/>
                  </a:cubicBezTo>
                  <a:cubicBezTo>
                    <a:pt x="209" y="442"/>
                    <a:pt x="209" y="442"/>
                    <a:pt x="209" y="442"/>
                  </a:cubicBezTo>
                  <a:cubicBezTo>
                    <a:pt x="209" y="441"/>
                    <a:pt x="209" y="441"/>
                    <a:pt x="209" y="441"/>
                  </a:cubicBezTo>
                  <a:cubicBezTo>
                    <a:pt x="208" y="441"/>
                    <a:pt x="208" y="441"/>
                    <a:pt x="208" y="441"/>
                  </a:cubicBezTo>
                  <a:cubicBezTo>
                    <a:pt x="208" y="441"/>
                    <a:pt x="208" y="441"/>
                    <a:pt x="208" y="441"/>
                  </a:cubicBezTo>
                  <a:cubicBezTo>
                    <a:pt x="208" y="441"/>
                    <a:pt x="208" y="441"/>
                    <a:pt x="208" y="441"/>
                  </a:cubicBezTo>
                  <a:cubicBezTo>
                    <a:pt x="207" y="441"/>
                    <a:pt x="207" y="441"/>
                    <a:pt x="207" y="441"/>
                  </a:cubicBezTo>
                  <a:cubicBezTo>
                    <a:pt x="207" y="440"/>
                    <a:pt x="207" y="440"/>
                    <a:pt x="207" y="440"/>
                  </a:cubicBezTo>
                  <a:cubicBezTo>
                    <a:pt x="206" y="440"/>
                    <a:pt x="206" y="440"/>
                    <a:pt x="206" y="440"/>
                  </a:cubicBezTo>
                  <a:cubicBezTo>
                    <a:pt x="206" y="440"/>
                    <a:pt x="206" y="440"/>
                    <a:pt x="206" y="440"/>
                  </a:cubicBezTo>
                  <a:cubicBezTo>
                    <a:pt x="205" y="440"/>
                    <a:pt x="205" y="440"/>
                    <a:pt x="205" y="440"/>
                  </a:cubicBezTo>
                  <a:cubicBezTo>
                    <a:pt x="205" y="439"/>
                    <a:pt x="205" y="439"/>
                    <a:pt x="205" y="439"/>
                  </a:cubicBezTo>
                  <a:cubicBezTo>
                    <a:pt x="205" y="439"/>
                    <a:pt x="205" y="439"/>
                    <a:pt x="205" y="439"/>
                  </a:cubicBezTo>
                  <a:cubicBezTo>
                    <a:pt x="204" y="439"/>
                    <a:pt x="204" y="439"/>
                    <a:pt x="204" y="439"/>
                  </a:cubicBezTo>
                  <a:cubicBezTo>
                    <a:pt x="204" y="439"/>
                    <a:pt x="204" y="439"/>
                    <a:pt x="204" y="439"/>
                  </a:cubicBezTo>
                  <a:cubicBezTo>
                    <a:pt x="203" y="438"/>
                    <a:pt x="203" y="438"/>
                    <a:pt x="203" y="438"/>
                  </a:cubicBezTo>
                  <a:cubicBezTo>
                    <a:pt x="203" y="438"/>
                    <a:pt x="203" y="438"/>
                    <a:pt x="203" y="438"/>
                  </a:cubicBezTo>
                  <a:cubicBezTo>
                    <a:pt x="202" y="438"/>
                    <a:pt x="202" y="438"/>
                    <a:pt x="202" y="438"/>
                  </a:cubicBezTo>
                  <a:cubicBezTo>
                    <a:pt x="202" y="438"/>
                    <a:pt x="202" y="438"/>
                    <a:pt x="202" y="438"/>
                  </a:cubicBezTo>
                  <a:cubicBezTo>
                    <a:pt x="202" y="438"/>
                    <a:pt x="202" y="438"/>
                    <a:pt x="202" y="438"/>
                  </a:cubicBezTo>
                  <a:cubicBezTo>
                    <a:pt x="201" y="437"/>
                    <a:pt x="201" y="437"/>
                    <a:pt x="201" y="437"/>
                  </a:cubicBezTo>
                  <a:cubicBezTo>
                    <a:pt x="201" y="437"/>
                    <a:pt x="201" y="437"/>
                    <a:pt x="201" y="437"/>
                  </a:cubicBezTo>
                  <a:cubicBezTo>
                    <a:pt x="200" y="437"/>
                    <a:pt x="200" y="437"/>
                    <a:pt x="200" y="437"/>
                  </a:cubicBezTo>
                  <a:cubicBezTo>
                    <a:pt x="200" y="437"/>
                    <a:pt x="200" y="437"/>
                    <a:pt x="200" y="437"/>
                  </a:cubicBezTo>
                  <a:cubicBezTo>
                    <a:pt x="199" y="436"/>
                    <a:pt x="199" y="436"/>
                    <a:pt x="199" y="436"/>
                  </a:cubicBezTo>
                  <a:cubicBezTo>
                    <a:pt x="199" y="436"/>
                    <a:pt x="199" y="436"/>
                    <a:pt x="199" y="436"/>
                  </a:cubicBezTo>
                  <a:cubicBezTo>
                    <a:pt x="199" y="436"/>
                    <a:pt x="199" y="436"/>
                    <a:pt x="199" y="436"/>
                  </a:cubicBezTo>
                  <a:cubicBezTo>
                    <a:pt x="198" y="436"/>
                    <a:pt x="198" y="436"/>
                    <a:pt x="198" y="436"/>
                  </a:cubicBezTo>
                  <a:cubicBezTo>
                    <a:pt x="198" y="435"/>
                    <a:pt x="198" y="435"/>
                    <a:pt x="198" y="435"/>
                  </a:cubicBezTo>
                  <a:cubicBezTo>
                    <a:pt x="197" y="435"/>
                    <a:pt x="197" y="435"/>
                    <a:pt x="197" y="435"/>
                  </a:cubicBezTo>
                  <a:cubicBezTo>
                    <a:pt x="197" y="435"/>
                    <a:pt x="197" y="435"/>
                    <a:pt x="197" y="435"/>
                  </a:cubicBezTo>
                  <a:cubicBezTo>
                    <a:pt x="197" y="435"/>
                    <a:pt x="197" y="435"/>
                    <a:pt x="197" y="435"/>
                  </a:cubicBezTo>
                  <a:cubicBezTo>
                    <a:pt x="196" y="434"/>
                    <a:pt x="196" y="434"/>
                    <a:pt x="196" y="434"/>
                  </a:cubicBezTo>
                  <a:cubicBezTo>
                    <a:pt x="196" y="434"/>
                    <a:pt x="196" y="434"/>
                    <a:pt x="196" y="434"/>
                  </a:cubicBezTo>
                  <a:cubicBezTo>
                    <a:pt x="195" y="434"/>
                    <a:pt x="195" y="434"/>
                    <a:pt x="195" y="434"/>
                  </a:cubicBezTo>
                  <a:cubicBezTo>
                    <a:pt x="195" y="434"/>
                    <a:pt x="195" y="434"/>
                    <a:pt x="195" y="434"/>
                  </a:cubicBezTo>
                  <a:cubicBezTo>
                    <a:pt x="194" y="434"/>
                    <a:pt x="194" y="434"/>
                    <a:pt x="194" y="434"/>
                  </a:cubicBezTo>
                  <a:cubicBezTo>
                    <a:pt x="194" y="433"/>
                    <a:pt x="194" y="433"/>
                    <a:pt x="194" y="433"/>
                  </a:cubicBezTo>
                  <a:cubicBezTo>
                    <a:pt x="194" y="433"/>
                    <a:pt x="194" y="433"/>
                    <a:pt x="194" y="433"/>
                  </a:cubicBezTo>
                  <a:cubicBezTo>
                    <a:pt x="193" y="433"/>
                    <a:pt x="193" y="433"/>
                    <a:pt x="193" y="433"/>
                  </a:cubicBezTo>
                  <a:cubicBezTo>
                    <a:pt x="193" y="433"/>
                    <a:pt x="193" y="433"/>
                    <a:pt x="193" y="433"/>
                  </a:cubicBezTo>
                  <a:cubicBezTo>
                    <a:pt x="174" y="422"/>
                    <a:pt x="174" y="422"/>
                    <a:pt x="174" y="422"/>
                  </a:cubicBezTo>
                  <a:cubicBezTo>
                    <a:pt x="173" y="422"/>
                    <a:pt x="173" y="422"/>
                    <a:pt x="173" y="422"/>
                  </a:cubicBezTo>
                  <a:cubicBezTo>
                    <a:pt x="0" y="736"/>
                    <a:pt x="0" y="736"/>
                    <a:pt x="0" y="736"/>
                  </a:cubicBezTo>
                  <a:cubicBezTo>
                    <a:pt x="427" y="973"/>
                    <a:pt x="427" y="973"/>
                    <a:pt x="427" y="973"/>
                  </a:cubicBezTo>
                  <a:cubicBezTo>
                    <a:pt x="427" y="973"/>
                    <a:pt x="427" y="973"/>
                    <a:pt x="427" y="973"/>
                  </a:cubicBezTo>
                  <a:cubicBezTo>
                    <a:pt x="601" y="659"/>
                    <a:pt x="601" y="659"/>
                    <a:pt x="601" y="659"/>
                  </a:cubicBezTo>
                  <a:cubicBezTo>
                    <a:pt x="511" y="609"/>
                    <a:pt x="511" y="609"/>
                    <a:pt x="511" y="609"/>
                  </a:cubicBezTo>
                  <a:cubicBezTo>
                    <a:pt x="511" y="609"/>
                    <a:pt x="511" y="609"/>
                    <a:pt x="511" y="609"/>
                  </a:cubicBezTo>
                  <a:cubicBezTo>
                    <a:pt x="511" y="609"/>
                    <a:pt x="511" y="609"/>
                    <a:pt x="511" y="609"/>
                  </a:cubicBezTo>
                  <a:cubicBezTo>
                    <a:pt x="510" y="609"/>
                    <a:pt x="510" y="609"/>
                    <a:pt x="510" y="609"/>
                  </a:cubicBezTo>
                  <a:cubicBezTo>
                    <a:pt x="510" y="608"/>
                    <a:pt x="510" y="608"/>
                    <a:pt x="510" y="608"/>
                  </a:cubicBezTo>
                  <a:cubicBezTo>
                    <a:pt x="509" y="608"/>
                    <a:pt x="509" y="608"/>
                    <a:pt x="509" y="608"/>
                  </a:cubicBezTo>
                  <a:cubicBezTo>
                    <a:pt x="509" y="608"/>
                    <a:pt x="509" y="608"/>
                    <a:pt x="509" y="608"/>
                  </a:cubicBezTo>
                  <a:cubicBezTo>
                    <a:pt x="509" y="608"/>
                    <a:pt x="509" y="608"/>
                    <a:pt x="509" y="608"/>
                  </a:cubicBezTo>
                  <a:cubicBezTo>
                    <a:pt x="508" y="608"/>
                    <a:pt x="508" y="608"/>
                    <a:pt x="508" y="608"/>
                  </a:cubicBezTo>
                  <a:cubicBezTo>
                    <a:pt x="508" y="607"/>
                    <a:pt x="508" y="607"/>
                    <a:pt x="508" y="607"/>
                  </a:cubicBezTo>
                  <a:cubicBezTo>
                    <a:pt x="507" y="607"/>
                    <a:pt x="507" y="607"/>
                    <a:pt x="507" y="607"/>
                  </a:cubicBezTo>
                  <a:cubicBezTo>
                    <a:pt x="507" y="607"/>
                    <a:pt x="507" y="607"/>
                    <a:pt x="507" y="607"/>
                  </a:cubicBezTo>
                  <a:cubicBezTo>
                    <a:pt x="507" y="607"/>
                    <a:pt x="507" y="607"/>
                    <a:pt x="507" y="607"/>
                  </a:cubicBezTo>
                  <a:cubicBezTo>
                    <a:pt x="506" y="606"/>
                    <a:pt x="506" y="606"/>
                    <a:pt x="506" y="606"/>
                  </a:cubicBezTo>
                  <a:cubicBezTo>
                    <a:pt x="506" y="606"/>
                    <a:pt x="506" y="606"/>
                    <a:pt x="506" y="606"/>
                  </a:cubicBezTo>
                  <a:cubicBezTo>
                    <a:pt x="505" y="606"/>
                    <a:pt x="505" y="606"/>
                    <a:pt x="505" y="606"/>
                  </a:cubicBezTo>
                  <a:cubicBezTo>
                    <a:pt x="505" y="606"/>
                    <a:pt x="505" y="606"/>
                    <a:pt x="505" y="606"/>
                  </a:cubicBezTo>
                  <a:cubicBezTo>
                    <a:pt x="505" y="606"/>
                    <a:pt x="505" y="606"/>
                    <a:pt x="505" y="606"/>
                  </a:cubicBezTo>
                  <a:cubicBezTo>
                    <a:pt x="504" y="605"/>
                    <a:pt x="504" y="605"/>
                    <a:pt x="504" y="605"/>
                  </a:cubicBezTo>
                  <a:cubicBezTo>
                    <a:pt x="504" y="605"/>
                    <a:pt x="504" y="605"/>
                    <a:pt x="504" y="605"/>
                  </a:cubicBezTo>
                  <a:cubicBezTo>
                    <a:pt x="503" y="605"/>
                    <a:pt x="503" y="605"/>
                    <a:pt x="503" y="605"/>
                  </a:cubicBezTo>
                  <a:cubicBezTo>
                    <a:pt x="503" y="605"/>
                    <a:pt x="503" y="605"/>
                    <a:pt x="503" y="605"/>
                  </a:cubicBezTo>
                  <a:cubicBezTo>
                    <a:pt x="502" y="604"/>
                    <a:pt x="502" y="604"/>
                    <a:pt x="502" y="604"/>
                  </a:cubicBezTo>
                  <a:cubicBezTo>
                    <a:pt x="502" y="604"/>
                    <a:pt x="502" y="604"/>
                    <a:pt x="502" y="604"/>
                  </a:cubicBezTo>
                  <a:cubicBezTo>
                    <a:pt x="502" y="604"/>
                    <a:pt x="502" y="604"/>
                    <a:pt x="502" y="604"/>
                  </a:cubicBezTo>
                  <a:cubicBezTo>
                    <a:pt x="501" y="604"/>
                    <a:pt x="501" y="604"/>
                    <a:pt x="501" y="604"/>
                  </a:cubicBezTo>
                  <a:cubicBezTo>
                    <a:pt x="501" y="603"/>
                    <a:pt x="501" y="603"/>
                    <a:pt x="501" y="603"/>
                  </a:cubicBezTo>
                  <a:cubicBezTo>
                    <a:pt x="500" y="603"/>
                    <a:pt x="500" y="603"/>
                    <a:pt x="500" y="603"/>
                  </a:cubicBezTo>
                  <a:cubicBezTo>
                    <a:pt x="500" y="603"/>
                    <a:pt x="500" y="603"/>
                    <a:pt x="500" y="603"/>
                  </a:cubicBezTo>
                  <a:cubicBezTo>
                    <a:pt x="500" y="603"/>
                    <a:pt x="500" y="603"/>
                    <a:pt x="500" y="603"/>
                  </a:cubicBezTo>
                  <a:cubicBezTo>
                    <a:pt x="499" y="603"/>
                    <a:pt x="499" y="603"/>
                    <a:pt x="499" y="603"/>
                  </a:cubicBezTo>
                  <a:cubicBezTo>
                    <a:pt x="499" y="602"/>
                    <a:pt x="499" y="602"/>
                    <a:pt x="499" y="602"/>
                  </a:cubicBezTo>
                  <a:cubicBezTo>
                    <a:pt x="498" y="602"/>
                    <a:pt x="498" y="602"/>
                    <a:pt x="498" y="602"/>
                  </a:cubicBezTo>
                  <a:cubicBezTo>
                    <a:pt x="498" y="602"/>
                    <a:pt x="498" y="602"/>
                    <a:pt x="498" y="602"/>
                  </a:cubicBezTo>
                  <a:cubicBezTo>
                    <a:pt x="498" y="602"/>
                    <a:pt x="498" y="602"/>
                    <a:pt x="498" y="602"/>
                  </a:cubicBezTo>
                  <a:cubicBezTo>
                    <a:pt x="497" y="601"/>
                    <a:pt x="497" y="601"/>
                    <a:pt x="497" y="601"/>
                  </a:cubicBezTo>
                  <a:cubicBezTo>
                    <a:pt x="497" y="601"/>
                    <a:pt x="497" y="601"/>
                    <a:pt x="497" y="601"/>
                  </a:cubicBezTo>
                  <a:cubicBezTo>
                    <a:pt x="496" y="601"/>
                    <a:pt x="496" y="601"/>
                    <a:pt x="496" y="601"/>
                  </a:cubicBezTo>
                  <a:cubicBezTo>
                    <a:pt x="496" y="601"/>
                    <a:pt x="496" y="601"/>
                    <a:pt x="496" y="601"/>
                  </a:cubicBezTo>
                  <a:cubicBezTo>
                    <a:pt x="496" y="601"/>
                    <a:pt x="496" y="601"/>
                    <a:pt x="496" y="601"/>
                  </a:cubicBezTo>
                  <a:cubicBezTo>
                    <a:pt x="495" y="600"/>
                    <a:pt x="495" y="600"/>
                    <a:pt x="495" y="600"/>
                  </a:cubicBezTo>
                  <a:cubicBezTo>
                    <a:pt x="495" y="600"/>
                    <a:pt x="495" y="600"/>
                    <a:pt x="495" y="600"/>
                  </a:cubicBezTo>
                  <a:cubicBezTo>
                    <a:pt x="494" y="600"/>
                    <a:pt x="494" y="600"/>
                    <a:pt x="494" y="600"/>
                  </a:cubicBezTo>
                  <a:cubicBezTo>
                    <a:pt x="494" y="600"/>
                    <a:pt x="494" y="600"/>
                    <a:pt x="494" y="600"/>
                  </a:cubicBezTo>
                  <a:cubicBezTo>
                    <a:pt x="494" y="599"/>
                    <a:pt x="494" y="599"/>
                    <a:pt x="494" y="599"/>
                  </a:cubicBezTo>
                  <a:cubicBezTo>
                    <a:pt x="493" y="599"/>
                    <a:pt x="493" y="599"/>
                    <a:pt x="493" y="599"/>
                  </a:cubicBezTo>
                  <a:cubicBezTo>
                    <a:pt x="493" y="599"/>
                    <a:pt x="493" y="599"/>
                    <a:pt x="493" y="599"/>
                  </a:cubicBezTo>
                  <a:cubicBezTo>
                    <a:pt x="492" y="599"/>
                    <a:pt x="492" y="599"/>
                    <a:pt x="492" y="599"/>
                  </a:cubicBezTo>
                  <a:cubicBezTo>
                    <a:pt x="492" y="599"/>
                    <a:pt x="492" y="599"/>
                    <a:pt x="492" y="599"/>
                  </a:cubicBezTo>
                  <a:cubicBezTo>
                    <a:pt x="492" y="598"/>
                    <a:pt x="492" y="598"/>
                    <a:pt x="492" y="598"/>
                  </a:cubicBezTo>
                  <a:cubicBezTo>
                    <a:pt x="491" y="598"/>
                    <a:pt x="491" y="598"/>
                    <a:pt x="491" y="598"/>
                  </a:cubicBezTo>
                  <a:cubicBezTo>
                    <a:pt x="491" y="598"/>
                    <a:pt x="491" y="598"/>
                    <a:pt x="491" y="598"/>
                  </a:cubicBezTo>
                  <a:cubicBezTo>
                    <a:pt x="668" y="643"/>
                    <a:pt x="668" y="643"/>
                    <a:pt x="668" y="643"/>
                  </a:cubicBezTo>
                  <a:cubicBezTo>
                    <a:pt x="669" y="643"/>
                    <a:pt x="669" y="643"/>
                    <a:pt x="669" y="643"/>
                  </a:cubicBezTo>
                  <a:cubicBezTo>
                    <a:pt x="732" y="393"/>
                    <a:pt x="732" y="393"/>
                    <a:pt x="732" y="393"/>
                  </a:cubicBezTo>
                  <a:cubicBezTo>
                    <a:pt x="711" y="386"/>
                    <a:pt x="693" y="379"/>
                    <a:pt x="684" y="373"/>
                  </a:cubicBezTo>
                  <a:cubicBezTo>
                    <a:pt x="688" y="345"/>
                    <a:pt x="691" y="313"/>
                    <a:pt x="694" y="279"/>
                  </a:cubicBezTo>
                  <a:cubicBezTo>
                    <a:pt x="563" y="246"/>
                    <a:pt x="563" y="246"/>
                    <a:pt x="563" y="246"/>
                  </a:cubicBezTo>
                  <a:cubicBezTo>
                    <a:pt x="595" y="120"/>
                    <a:pt x="595" y="120"/>
                    <a:pt x="595" y="120"/>
                  </a:cubicBezTo>
                  <a:cubicBezTo>
                    <a:pt x="121" y="0"/>
                    <a:pt x="121" y="0"/>
                    <a:pt x="121" y="0"/>
                  </a:cubicBezTo>
                </a:path>
              </a:pathLst>
            </a:custGeom>
            <a:solidFill>
              <a:srgbClr val="5B8A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966" name="组合 1965"/>
            <p:cNvGrpSpPr/>
            <p:nvPr/>
          </p:nvGrpSpPr>
          <p:grpSpPr>
            <a:xfrm>
              <a:off x="7947819" y="3097642"/>
              <a:ext cx="1887538" cy="2427288"/>
              <a:chOff x="901700" y="5849938"/>
              <a:chExt cx="1887538" cy="2427288"/>
            </a:xfrm>
          </p:grpSpPr>
          <p:sp>
            <p:nvSpPr>
              <p:cNvPr id="466" name="Freeform 1515"/>
              <p:cNvSpPr>
                <a:spLocks/>
              </p:cNvSpPr>
              <p:nvPr/>
            </p:nvSpPr>
            <p:spPr bwMode="auto">
              <a:xfrm>
                <a:off x="985838" y="5849938"/>
                <a:ext cx="1401763" cy="1168400"/>
              </a:xfrm>
              <a:custGeom>
                <a:avLst/>
                <a:gdLst>
                  <a:gd name="T0" fmla="*/ 745 w 883"/>
                  <a:gd name="T1" fmla="*/ 736 h 736"/>
                  <a:gd name="T2" fmla="*/ 0 w 883"/>
                  <a:gd name="T3" fmla="*/ 547 h 736"/>
                  <a:gd name="T4" fmla="*/ 138 w 883"/>
                  <a:gd name="T5" fmla="*/ 0 h 736"/>
                  <a:gd name="T6" fmla="*/ 883 w 883"/>
                  <a:gd name="T7" fmla="*/ 189 h 736"/>
                  <a:gd name="T8" fmla="*/ 745 w 883"/>
                  <a:gd name="T9" fmla="*/ 736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3" h="736">
                    <a:moveTo>
                      <a:pt x="745" y="736"/>
                    </a:moveTo>
                    <a:lnTo>
                      <a:pt x="0" y="547"/>
                    </a:lnTo>
                    <a:lnTo>
                      <a:pt x="138" y="0"/>
                    </a:lnTo>
                    <a:lnTo>
                      <a:pt x="883" y="189"/>
                    </a:lnTo>
                    <a:lnTo>
                      <a:pt x="745" y="736"/>
                    </a:lnTo>
                    <a:close/>
                  </a:path>
                </a:pathLst>
              </a:custGeom>
              <a:solidFill>
                <a:srgbClr val="E6A1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7" name="Freeform 1516"/>
              <p:cNvSpPr>
                <a:spLocks/>
              </p:cNvSpPr>
              <p:nvPr/>
            </p:nvSpPr>
            <p:spPr bwMode="auto">
              <a:xfrm>
                <a:off x="1331913" y="6115051"/>
                <a:ext cx="798513" cy="274638"/>
              </a:xfrm>
              <a:custGeom>
                <a:avLst/>
                <a:gdLst>
                  <a:gd name="T0" fmla="*/ 492 w 503"/>
                  <a:gd name="T1" fmla="*/ 173 h 173"/>
                  <a:gd name="T2" fmla="*/ 0 w 503"/>
                  <a:gd name="T3" fmla="*/ 49 h 173"/>
                  <a:gd name="T4" fmla="*/ 13 w 503"/>
                  <a:gd name="T5" fmla="*/ 0 h 173"/>
                  <a:gd name="T6" fmla="*/ 503 w 503"/>
                  <a:gd name="T7" fmla="*/ 124 h 173"/>
                  <a:gd name="T8" fmla="*/ 492 w 503"/>
                  <a:gd name="T9" fmla="*/ 173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3" h="173">
                    <a:moveTo>
                      <a:pt x="492" y="173"/>
                    </a:moveTo>
                    <a:lnTo>
                      <a:pt x="0" y="49"/>
                    </a:lnTo>
                    <a:lnTo>
                      <a:pt x="13" y="0"/>
                    </a:lnTo>
                    <a:lnTo>
                      <a:pt x="503" y="124"/>
                    </a:lnTo>
                    <a:lnTo>
                      <a:pt x="492" y="17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8" name="Freeform 1517"/>
              <p:cNvSpPr>
                <a:spLocks/>
              </p:cNvSpPr>
              <p:nvPr/>
            </p:nvSpPr>
            <p:spPr bwMode="auto">
              <a:xfrm>
                <a:off x="1279525" y="6321426"/>
                <a:ext cx="798513" cy="273050"/>
              </a:xfrm>
              <a:custGeom>
                <a:avLst/>
                <a:gdLst>
                  <a:gd name="T0" fmla="*/ 492 w 503"/>
                  <a:gd name="T1" fmla="*/ 172 h 172"/>
                  <a:gd name="T2" fmla="*/ 0 w 503"/>
                  <a:gd name="T3" fmla="*/ 47 h 172"/>
                  <a:gd name="T4" fmla="*/ 13 w 503"/>
                  <a:gd name="T5" fmla="*/ 0 h 172"/>
                  <a:gd name="T6" fmla="*/ 503 w 503"/>
                  <a:gd name="T7" fmla="*/ 124 h 172"/>
                  <a:gd name="T8" fmla="*/ 492 w 503"/>
                  <a:gd name="T9" fmla="*/ 17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3" h="172">
                    <a:moveTo>
                      <a:pt x="492" y="172"/>
                    </a:moveTo>
                    <a:lnTo>
                      <a:pt x="0" y="47"/>
                    </a:lnTo>
                    <a:lnTo>
                      <a:pt x="13" y="0"/>
                    </a:lnTo>
                    <a:lnTo>
                      <a:pt x="503" y="124"/>
                    </a:lnTo>
                    <a:lnTo>
                      <a:pt x="492" y="17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9" name="Freeform 1518"/>
              <p:cNvSpPr>
                <a:spLocks/>
              </p:cNvSpPr>
              <p:nvPr/>
            </p:nvSpPr>
            <p:spPr bwMode="auto">
              <a:xfrm>
                <a:off x="1227138" y="6529388"/>
                <a:ext cx="798513" cy="271463"/>
              </a:xfrm>
              <a:custGeom>
                <a:avLst/>
                <a:gdLst>
                  <a:gd name="T0" fmla="*/ 492 w 503"/>
                  <a:gd name="T1" fmla="*/ 171 h 171"/>
                  <a:gd name="T2" fmla="*/ 0 w 503"/>
                  <a:gd name="T3" fmla="*/ 47 h 171"/>
                  <a:gd name="T4" fmla="*/ 13 w 503"/>
                  <a:gd name="T5" fmla="*/ 0 h 171"/>
                  <a:gd name="T6" fmla="*/ 503 w 503"/>
                  <a:gd name="T7" fmla="*/ 124 h 171"/>
                  <a:gd name="T8" fmla="*/ 492 w 503"/>
                  <a:gd name="T9" fmla="*/ 17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3" h="171">
                    <a:moveTo>
                      <a:pt x="492" y="171"/>
                    </a:moveTo>
                    <a:lnTo>
                      <a:pt x="0" y="47"/>
                    </a:lnTo>
                    <a:lnTo>
                      <a:pt x="13" y="0"/>
                    </a:lnTo>
                    <a:lnTo>
                      <a:pt x="503" y="124"/>
                    </a:lnTo>
                    <a:lnTo>
                      <a:pt x="492" y="17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0" name="Freeform 1519"/>
              <p:cNvSpPr>
                <a:spLocks/>
              </p:cNvSpPr>
              <p:nvPr/>
            </p:nvSpPr>
            <p:spPr bwMode="auto">
              <a:xfrm>
                <a:off x="1387475" y="6286501"/>
                <a:ext cx="1401763" cy="1168400"/>
              </a:xfrm>
              <a:custGeom>
                <a:avLst/>
                <a:gdLst>
                  <a:gd name="T0" fmla="*/ 745 w 883"/>
                  <a:gd name="T1" fmla="*/ 736 h 736"/>
                  <a:gd name="T2" fmla="*/ 0 w 883"/>
                  <a:gd name="T3" fmla="*/ 547 h 736"/>
                  <a:gd name="T4" fmla="*/ 138 w 883"/>
                  <a:gd name="T5" fmla="*/ 0 h 736"/>
                  <a:gd name="T6" fmla="*/ 883 w 883"/>
                  <a:gd name="T7" fmla="*/ 189 h 736"/>
                  <a:gd name="T8" fmla="*/ 745 w 883"/>
                  <a:gd name="T9" fmla="*/ 736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3" h="736">
                    <a:moveTo>
                      <a:pt x="745" y="736"/>
                    </a:moveTo>
                    <a:lnTo>
                      <a:pt x="0" y="547"/>
                    </a:lnTo>
                    <a:lnTo>
                      <a:pt x="138" y="0"/>
                    </a:lnTo>
                    <a:lnTo>
                      <a:pt x="883" y="189"/>
                    </a:lnTo>
                    <a:lnTo>
                      <a:pt x="745" y="736"/>
                    </a:lnTo>
                    <a:close/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1" name="Freeform 1520"/>
              <p:cNvSpPr>
                <a:spLocks/>
              </p:cNvSpPr>
              <p:nvPr/>
            </p:nvSpPr>
            <p:spPr bwMode="auto">
              <a:xfrm>
                <a:off x="1736725" y="6551613"/>
                <a:ext cx="798513" cy="274638"/>
              </a:xfrm>
              <a:custGeom>
                <a:avLst/>
                <a:gdLst>
                  <a:gd name="T0" fmla="*/ 490 w 503"/>
                  <a:gd name="T1" fmla="*/ 173 h 173"/>
                  <a:gd name="T2" fmla="*/ 0 w 503"/>
                  <a:gd name="T3" fmla="*/ 49 h 173"/>
                  <a:gd name="T4" fmla="*/ 11 w 503"/>
                  <a:gd name="T5" fmla="*/ 0 h 173"/>
                  <a:gd name="T6" fmla="*/ 503 w 503"/>
                  <a:gd name="T7" fmla="*/ 124 h 173"/>
                  <a:gd name="T8" fmla="*/ 490 w 503"/>
                  <a:gd name="T9" fmla="*/ 173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3" h="173">
                    <a:moveTo>
                      <a:pt x="490" y="173"/>
                    </a:moveTo>
                    <a:lnTo>
                      <a:pt x="0" y="49"/>
                    </a:lnTo>
                    <a:lnTo>
                      <a:pt x="11" y="0"/>
                    </a:lnTo>
                    <a:lnTo>
                      <a:pt x="503" y="124"/>
                    </a:lnTo>
                    <a:lnTo>
                      <a:pt x="490" y="17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2" name="Freeform 1521"/>
              <p:cNvSpPr>
                <a:spLocks/>
              </p:cNvSpPr>
              <p:nvPr/>
            </p:nvSpPr>
            <p:spPr bwMode="auto">
              <a:xfrm>
                <a:off x="1684338" y="6757988"/>
                <a:ext cx="798513" cy="273050"/>
              </a:xfrm>
              <a:custGeom>
                <a:avLst/>
                <a:gdLst>
                  <a:gd name="T0" fmla="*/ 490 w 503"/>
                  <a:gd name="T1" fmla="*/ 172 h 172"/>
                  <a:gd name="T2" fmla="*/ 0 w 503"/>
                  <a:gd name="T3" fmla="*/ 47 h 172"/>
                  <a:gd name="T4" fmla="*/ 11 w 503"/>
                  <a:gd name="T5" fmla="*/ 0 h 172"/>
                  <a:gd name="T6" fmla="*/ 503 w 503"/>
                  <a:gd name="T7" fmla="*/ 124 h 172"/>
                  <a:gd name="T8" fmla="*/ 490 w 503"/>
                  <a:gd name="T9" fmla="*/ 17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3" h="172">
                    <a:moveTo>
                      <a:pt x="490" y="172"/>
                    </a:moveTo>
                    <a:lnTo>
                      <a:pt x="0" y="47"/>
                    </a:lnTo>
                    <a:lnTo>
                      <a:pt x="11" y="0"/>
                    </a:lnTo>
                    <a:lnTo>
                      <a:pt x="503" y="124"/>
                    </a:lnTo>
                    <a:lnTo>
                      <a:pt x="490" y="172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3" name="Freeform 1522"/>
              <p:cNvSpPr>
                <a:spLocks/>
              </p:cNvSpPr>
              <p:nvPr/>
            </p:nvSpPr>
            <p:spPr bwMode="auto">
              <a:xfrm>
                <a:off x="1631950" y="6965951"/>
                <a:ext cx="798513" cy="271463"/>
              </a:xfrm>
              <a:custGeom>
                <a:avLst/>
                <a:gdLst>
                  <a:gd name="T0" fmla="*/ 490 w 503"/>
                  <a:gd name="T1" fmla="*/ 171 h 171"/>
                  <a:gd name="T2" fmla="*/ 0 w 503"/>
                  <a:gd name="T3" fmla="*/ 47 h 171"/>
                  <a:gd name="T4" fmla="*/ 11 w 503"/>
                  <a:gd name="T5" fmla="*/ 0 h 171"/>
                  <a:gd name="T6" fmla="*/ 503 w 503"/>
                  <a:gd name="T7" fmla="*/ 124 h 171"/>
                  <a:gd name="T8" fmla="*/ 490 w 503"/>
                  <a:gd name="T9" fmla="*/ 17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3" h="171">
                    <a:moveTo>
                      <a:pt x="490" y="171"/>
                    </a:moveTo>
                    <a:lnTo>
                      <a:pt x="0" y="47"/>
                    </a:lnTo>
                    <a:lnTo>
                      <a:pt x="11" y="0"/>
                    </a:lnTo>
                    <a:lnTo>
                      <a:pt x="503" y="124"/>
                    </a:lnTo>
                    <a:lnTo>
                      <a:pt x="490" y="171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4" name="Freeform 1523"/>
              <p:cNvSpPr>
                <a:spLocks/>
              </p:cNvSpPr>
              <p:nvPr/>
            </p:nvSpPr>
            <p:spPr bwMode="auto">
              <a:xfrm>
                <a:off x="901700" y="6902451"/>
                <a:ext cx="1500188" cy="1374775"/>
              </a:xfrm>
              <a:custGeom>
                <a:avLst/>
                <a:gdLst>
                  <a:gd name="T0" fmla="*/ 672 w 945"/>
                  <a:gd name="T1" fmla="*/ 866 h 866"/>
                  <a:gd name="T2" fmla="*/ 0 w 945"/>
                  <a:gd name="T3" fmla="*/ 494 h 866"/>
                  <a:gd name="T4" fmla="*/ 273 w 945"/>
                  <a:gd name="T5" fmla="*/ 0 h 866"/>
                  <a:gd name="T6" fmla="*/ 945 w 945"/>
                  <a:gd name="T7" fmla="*/ 373 h 866"/>
                  <a:gd name="T8" fmla="*/ 672 w 945"/>
                  <a:gd name="T9" fmla="*/ 866 h 8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5" h="866">
                    <a:moveTo>
                      <a:pt x="672" y="866"/>
                    </a:moveTo>
                    <a:lnTo>
                      <a:pt x="0" y="494"/>
                    </a:lnTo>
                    <a:lnTo>
                      <a:pt x="273" y="0"/>
                    </a:lnTo>
                    <a:lnTo>
                      <a:pt x="945" y="373"/>
                    </a:lnTo>
                    <a:lnTo>
                      <a:pt x="672" y="866"/>
                    </a:lnTo>
                    <a:close/>
                  </a:path>
                </a:pathLst>
              </a:custGeom>
              <a:solidFill>
                <a:srgbClr val="E6A1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5" name="Freeform 1524"/>
              <p:cNvSpPr>
                <a:spLocks/>
              </p:cNvSpPr>
              <p:nvPr/>
            </p:nvSpPr>
            <p:spPr bwMode="auto">
              <a:xfrm>
                <a:off x="1371600" y="7194551"/>
                <a:ext cx="741363" cy="458788"/>
              </a:xfrm>
              <a:custGeom>
                <a:avLst/>
                <a:gdLst>
                  <a:gd name="T0" fmla="*/ 443 w 467"/>
                  <a:gd name="T1" fmla="*/ 289 h 289"/>
                  <a:gd name="T2" fmla="*/ 0 w 467"/>
                  <a:gd name="T3" fmla="*/ 44 h 289"/>
                  <a:gd name="T4" fmla="*/ 24 w 467"/>
                  <a:gd name="T5" fmla="*/ 0 h 289"/>
                  <a:gd name="T6" fmla="*/ 467 w 467"/>
                  <a:gd name="T7" fmla="*/ 247 h 289"/>
                  <a:gd name="T8" fmla="*/ 443 w 467"/>
                  <a:gd name="T9" fmla="*/ 289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7" h="289">
                    <a:moveTo>
                      <a:pt x="443" y="289"/>
                    </a:moveTo>
                    <a:lnTo>
                      <a:pt x="0" y="44"/>
                    </a:lnTo>
                    <a:lnTo>
                      <a:pt x="24" y="0"/>
                    </a:lnTo>
                    <a:lnTo>
                      <a:pt x="467" y="247"/>
                    </a:lnTo>
                    <a:lnTo>
                      <a:pt x="443" y="28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6" name="Freeform 1525"/>
              <p:cNvSpPr>
                <a:spLocks/>
              </p:cNvSpPr>
              <p:nvPr/>
            </p:nvSpPr>
            <p:spPr bwMode="auto">
              <a:xfrm>
                <a:off x="1270000" y="7381876"/>
                <a:ext cx="741363" cy="458788"/>
              </a:xfrm>
              <a:custGeom>
                <a:avLst/>
                <a:gdLst>
                  <a:gd name="T0" fmla="*/ 441 w 467"/>
                  <a:gd name="T1" fmla="*/ 289 h 289"/>
                  <a:gd name="T2" fmla="*/ 0 w 467"/>
                  <a:gd name="T3" fmla="*/ 44 h 289"/>
                  <a:gd name="T4" fmla="*/ 24 w 467"/>
                  <a:gd name="T5" fmla="*/ 0 h 289"/>
                  <a:gd name="T6" fmla="*/ 467 w 467"/>
                  <a:gd name="T7" fmla="*/ 245 h 289"/>
                  <a:gd name="T8" fmla="*/ 441 w 467"/>
                  <a:gd name="T9" fmla="*/ 289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7" h="289">
                    <a:moveTo>
                      <a:pt x="441" y="289"/>
                    </a:moveTo>
                    <a:lnTo>
                      <a:pt x="0" y="44"/>
                    </a:lnTo>
                    <a:lnTo>
                      <a:pt x="24" y="0"/>
                    </a:lnTo>
                    <a:lnTo>
                      <a:pt x="467" y="245"/>
                    </a:lnTo>
                    <a:lnTo>
                      <a:pt x="441" y="28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7" name="Freeform 1526"/>
              <p:cNvSpPr>
                <a:spLocks/>
              </p:cNvSpPr>
              <p:nvPr/>
            </p:nvSpPr>
            <p:spPr bwMode="auto">
              <a:xfrm>
                <a:off x="1165225" y="7569201"/>
                <a:ext cx="741363" cy="458788"/>
              </a:xfrm>
              <a:custGeom>
                <a:avLst/>
                <a:gdLst>
                  <a:gd name="T0" fmla="*/ 443 w 467"/>
                  <a:gd name="T1" fmla="*/ 289 h 289"/>
                  <a:gd name="T2" fmla="*/ 0 w 467"/>
                  <a:gd name="T3" fmla="*/ 44 h 289"/>
                  <a:gd name="T4" fmla="*/ 24 w 467"/>
                  <a:gd name="T5" fmla="*/ 0 h 289"/>
                  <a:gd name="T6" fmla="*/ 467 w 467"/>
                  <a:gd name="T7" fmla="*/ 245 h 289"/>
                  <a:gd name="T8" fmla="*/ 443 w 467"/>
                  <a:gd name="T9" fmla="*/ 289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7" h="289">
                    <a:moveTo>
                      <a:pt x="443" y="289"/>
                    </a:moveTo>
                    <a:lnTo>
                      <a:pt x="0" y="44"/>
                    </a:lnTo>
                    <a:lnTo>
                      <a:pt x="24" y="0"/>
                    </a:lnTo>
                    <a:lnTo>
                      <a:pt x="467" y="245"/>
                    </a:lnTo>
                    <a:lnTo>
                      <a:pt x="443" y="28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969" name="组合 1968"/>
          <p:cNvGrpSpPr/>
          <p:nvPr/>
        </p:nvGrpSpPr>
        <p:grpSpPr>
          <a:xfrm>
            <a:off x="11144344" y="6251571"/>
            <a:ext cx="274483" cy="517798"/>
            <a:chOff x="7893050" y="6784337"/>
            <a:chExt cx="315912" cy="595952"/>
          </a:xfrm>
        </p:grpSpPr>
        <p:sp>
          <p:nvSpPr>
            <p:cNvPr id="282" name="Freeform 1732"/>
            <p:cNvSpPr>
              <a:spLocks/>
            </p:cNvSpPr>
            <p:nvPr/>
          </p:nvSpPr>
          <p:spPr bwMode="auto">
            <a:xfrm>
              <a:off x="7929562" y="6784337"/>
              <a:ext cx="279400" cy="593725"/>
            </a:xfrm>
            <a:custGeom>
              <a:avLst/>
              <a:gdLst>
                <a:gd name="T0" fmla="*/ 16 w 112"/>
                <a:gd name="T1" fmla="*/ 17 h 238"/>
                <a:gd name="T2" fmla="*/ 0 w 112"/>
                <a:gd name="T3" fmla="*/ 194 h 238"/>
                <a:gd name="T4" fmla="*/ 78 w 112"/>
                <a:gd name="T5" fmla="*/ 220 h 238"/>
                <a:gd name="T6" fmla="*/ 86 w 112"/>
                <a:gd name="T7" fmla="*/ 154 h 238"/>
                <a:gd name="T8" fmla="*/ 86 w 112"/>
                <a:gd name="T9" fmla="*/ 153 h 238"/>
                <a:gd name="T10" fmla="*/ 86 w 112"/>
                <a:gd name="T11" fmla="*/ 152 h 238"/>
                <a:gd name="T12" fmla="*/ 86 w 112"/>
                <a:gd name="T13" fmla="*/ 110 h 238"/>
                <a:gd name="T14" fmla="*/ 86 w 112"/>
                <a:gd name="T15" fmla="*/ 106 h 238"/>
                <a:gd name="T16" fmla="*/ 85 w 112"/>
                <a:gd name="T17" fmla="*/ 104 h 238"/>
                <a:gd name="T18" fmla="*/ 56 w 112"/>
                <a:gd name="T19" fmla="*/ 81 h 238"/>
                <a:gd name="T20" fmla="*/ 25 w 112"/>
                <a:gd name="T21" fmla="*/ 146 h 238"/>
                <a:gd name="T22" fmla="*/ 46 w 112"/>
                <a:gd name="T23" fmla="*/ 112 h 238"/>
                <a:gd name="T24" fmla="*/ 46 w 112"/>
                <a:gd name="T25" fmla="*/ 112 h 238"/>
                <a:gd name="T26" fmla="*/ 46 w 112"/>
                <a:gd name="T27" fmla="*/ 111 h 238"/>
                <a:gd name="T28" fmla="*/ 46 w 112"/>
                <a:gd name="T29" fmla="*/ 110 h 238"/>
                <a:gd name="T30" fmla="*/ 46 w 112"/>
                <a:gd name="T31" fmla="*/ 110 h 238"/>
                <a:gd name="T32" fmla="*/ 46 w 112"/>
                <a:gd name="T33" fmla="*/ 109 h 238"/>
                <a:gd name="T34" fmla="*/ 46 w 112"/>
                <a:gd name="T35" fmla="*/ 109 h 238"/>
                <a:gd name="T36" fmla="*/ 46 w 112"/>
                <a:gd name="T37" fmla="*/ 108 h 238"/>
                <a:gd name="T38" fmla="*/ 47 w 112"/>
                <a:gd name="T39" fmla="*/ 108 h 238"/>
                <a:gd name="T40" fmla="*/ 47 w 112"/>
                <a:gd name="T41" fmla="*/ 108 h 238"/>
                <a:gd name="T42" fmla="*/ 47 w 112"/>
                <a:gd name="T43" fmla="*/ 107 h 238"/>
                <a:gd name="T44" fmla="*/ 47 w 112"/>
                <a:gd name="T45" fmla="*/ 107 h 238"/>
                <a:gd name="T46" fmla="*/ 47 w 112"/>
                <a:gd name="T47" fmla="*/ 106 h 238"/>
                <a:gd name="T48" fmla="*/ 66 w 112"/>
                <a:gd name="T49" fmla="*/ 114 h 238"/>
                <a:gd name="T50" fmla="*/ 62 w 112"/>
                <a:gd name="T51" fmla="*/ 208 h 238"/>
                <a:gd name="T52" fmla="*/ 62 w 112"/>
                <a:gd name="T53" fmla="*/ 209 h 238"/>
                <a:gd name="T54" fmla="*/ 61 w 112"/>
                <a:gd name="T55" fmla="*/ 209 h 238"/>
                <a:gd name="T56" fmla="*/ 61 w 112"/>
                <a:gd name="T57" fmla="*/ 209 h 238"/>
                <a:gd name="T58" fmla="*/ 61 w 112"/>
                <a:gd name="T59" fmla="*/ 210 h 238"/>
                <a:gd name="T60" fmla="*/ 60 w 112"/>
                <a:gd name="T61" fmla="*/ 210 h 238"/>
                <a:gd name="T62" fmla="*/ 60 w 112"/>
                <a:gd name="T63" fmla="*/ 210 h 238"/>
                <a:gd name="T64" fmla="*/ 60 w 112"/>
                <a:gd name="T65" fmla="*/ 211 h 238"/>
                <a:gd name="T66" fmla="*/ 60 w 112"/>
                <a:gd name="T67" fmla="*/ 211 h 238"/>
                <a:gd name="T68" fmla="*/ 59 w 112"/>
                <a:gd name="T69" fmla="*/ 211 h 238"/>
                <a:gd name="T70" fmla="*/ 59 w 112"/>
                <a:gd name="T71" fmla="*/ 212 h 238"/>
                <a:gd name="T72" fmla="*/ 59 w 112"/>
                <a:gd name="T73" fmla="*/ 212 h 238"/>
                <a:gd name="T74" fmla="*/ 58 w 112"/>
                <a:gd name="T75" fmla="*/ 212 h 238"/>
                <a:gd name="T76" fmla="*/ 43 w 112"/>
                <a:gd name="T77" fmla="*/ 218 h 238"/>
                <a:gd name="T78" fmla="*/ 20 w 112"/>
                <a:gd name="T79" fmla="*/ 155 h 238"/>
                <a:gd name="T80" fmla="*/ 20 w 112"/>
                <a:gd name="T81" fmla="*/ 155 h 238"/>
                <a:gd name="T82" fmla="*/ 20 w 112"/>
                <a:gd name="T83" fmla="*/ 154 h 238"/>
                <a:gd name="T84" fmla="*/ 20 w 112"/>
                <a:gd name="T85" fmla="*/ 153 h 238"/>
                <a:gd name="T86" fmla="*/ 20 w 112"/>
                <a:gd name="T87" fmla="*/ 116 h 238"/>
                <a:gd name="T88" fmla="*/ 20 w 112"/>
                <a:gd name="T89" fmla="*/ 114 h 238"/>
                <a:gd name="T90" fmla="*/ 20 w 112"/>
                <a:gd name="T91" fmla="*/ 112 h 238"/>
                <a:gd name="T92" fmla="*/ 24 w 112"/>
                <a:gd name="T93" fmla="*/ 41 h 238"/>
                <a:gd name="T94" fmla="*/ 24 w 112"/>
                <a:gd name="T95" fmla="*/ 40 h 238"/>
                <a:gd name="T96" fmla="*/ 24 w 112"/>
                <a:gd name="T97" fmla="*/ 40 h 238"/>
                <a:gd name="T98" fmla="*/ 24 w 112"/>
                <a:gd name="T99" fmla="*/ 39 h 238"/>
                <a:gd name="T100" fmla="*/ 24 w 112"/>
                <a:gd name="T101" fmla="*/ 39 h 238"/>
                <a:gd name="T102" fmla="*/ 25 w 112"/>
                <a:gd name="T103" fmla="*/ 38 h 238"/>
                <a:gd name="T104" fmla="*/ 25 w 112"/>
                <a:gd name="T105" fmla="*/ 38 h 238"/>
                <a:gd name="T106" fmla="*/ 25 w 112"/>
                <a:gd name="T107" fmla="*/ 38 h 238"/>
                <a:gd name="T108" fmla="*/ 25 w 112"/>
                <a:gd name="T109" fmla="*/ 37 h 238"/>
                <a:gd name="T110" fmla="*/ 26 w 112"/>
                <a:gd name="T111" fmla="*/ 37 h 238"/>
                <a:gd name="T112" fmla="*/ 26 w 112"/>
                <a:gd name="T113" fmla="*/ 36 h 238"/>
                <a:gd name="T114" fmla="*/ 26 w 112"/>
                <a:gd name="T115" fmla="*/ 36 h 238"/>
                <a:gd name="T116" fmla="*/ 27 w 112"/>
                <a:gd name="T117" fmla="*/ 35 h 238"/>
                <a:gd name="T118" fmla="*/ 56 w 112"/>
                <a:gd name="T119" fmla="*/ 20 h 238"/>
                <a:gd name="T120" fmla="*/ 112 w 112"/>
                <a:gd name="T121" fmla="*/ 145 h 238"/>
                <a:gd name="T122" fmla="*/ 96 w 112"/>
                <a:gd name="T123" fmla="*/ 17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2" h="238">
                  <a:moveTo>
                    <a:pt x="56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48" y="0"/>
                    <a:pt x="41" y="2"/>
                    <a:pt x="34" y="5"/>
                  </a:cubicBezTo>
                  <a:cubicBezTo>
                    <a:pt x="27" y="8"/>
                    <a:pt x="21" y="12"/>
                    <a:pt x="16" y="17"/>
                  </a:cubicBezTo>
                  <a:cubicBezTo>
                    <a:pt x="14" y="19"/>
                    <a:pt x="13" y="20"/>
                    <a:pt x="11" y="22"/>
                  </a:cubicBezTo>
                  <a:cubicBezTo>
                    <a:pt x="8" y="26"/>
                    <a:pt x="6" y="30"/>
                    <a:pt x="4" y="35"/>
                  </a:cubicBezTo>
                  <a:cubicBezTo>
                    <a:pt x="1" y="41"/>
                    <a:pt x="0" y="49"/>
                    <a:pt x="0" y="56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206"/>
                    <a:pt x="4" y="217"/>
                    <a:pt x="13" y="225"/>
                  </a:cubicBezTo>
                  <a:cubicBezTo>
                    <a:pt x="21" y="234"/>
                    <a:pt x="32" y="238"/>
                    <a:pt x="43" y="238"/>
                  </a:cubicBezTo>
                  <a:cubicBezTo>
                    <a:pt x="54" y="238"/>
                    <a:pt x="65" y="234"/>
                    <a:pt x="73" y="225"/>
                  </a:cubicBezTo>
                  <a:cubicBezTo>
                    <a:pt x="75" y="224"/>
                    <a:pt x="77" y="222"/>
                    <a:pt x="78" y="220"/>
                  </a:cubicBezTo>
                  <a:cubicBezTo>
                    <a:pt x="84" y="212"/>
                    <a:pt x="86" y="203"/>
                    <a:pt x="86" y="194"/>
                  </a:cubicBezTo>
                  <a:cubicBezTo>
                    <a:pt x="86" y="154"/>
                    <a:pt x="86" y="154"/>
                    <a:pt x="86" y="154"/>
                  </a:cubicBezTo>
                  <a:cubicBezTo>
                    <a:pt x="86" y="154"/>
                    <a:pt x="86" y="154"/>
                    <a:pt x="86" y="154"/>
                  </a:cubicBezTo>
                  <a:cubicBezTo>
                    <a:pt x="86" y="154"/>
                    <a:pt x="86" y="154"/>
                    <a:pt x="86" y="154"/>
                  </a:cubicBezTo>
                  <a:cubicBezTo>
                    <a:pt x="86" y="154"/>
                    <a:pt x="86" y="154"/>
                    <a:pt x="86" y="154"/>
                  </a:cubicBezTo>
                  <a:cubicBezTo>
                    <a:pt x="86" y="154"/>
                    <a:pt x="86" y="154"/>
                    <a:pt x="86" y="154"/>
                  </a:cubicBezTo>
                  <a:cubicBezTo>
                    <a:pt x="86" y="153"/>
                    <a:pt x="86" y="153"/>
                    <a:pt x="86" y="153"/>
                  </a:cubicBezTo>
                  <a:cubicBezTo>
                    <a:pt x="86" y="153"/>
                    <a:pt x="86" y="153"/>
                    <a:pt x="86" y="153"/>
                  </a:cubicBezTo>
                  <a:cubicBezTo>
                    <a:pt x="86" y="153"/>
                    <a:pt x="86" y="153"/>
                    <a:pt x="86" y="153"/>
                  </a:cubicBezTo>
                  <a:cubicBezTo>
                    <a:pt x="86" y="153"/>
                    <a:pt x="86" y="153"/>
                    <a:pt x="86" y="153"/>
                  </a:cubicBezTo>
                  <a:cubicBezTo>
                    <a:pt x="86" y="153"/>
                    <a:pt x="86" y="153"/>
                    <a:pt x="86" y="153"/>
                  </a:cubicBezTo>
                  <a:cubicBezTo>
                    <a:pt x="86" y="152"/>
                    <a:pt x="86" y="152"/>
                    <a:pt x="86" y="152"/>
                  </a:cubicBezTo>
                  <a:cubicBezTo>
                    <a:pt x="86" y="152"/>
                    <a:pt x="86" y="152"/>
                    <a:pt x="86" y="152"/>
                  </a:cubicBezTo>
                  <a:cubicBezTo>
                    <a:pt x="86" y="114"/>
                    <a:pt x="86" y="114"/>
                    <a:pt x="86" y="114"/>
                  </a:cubicBezTo>
                  <a:cubicBezTo>
                    <a:pt x="86" y="113"/>
                    <a:pt x="86" y="113"/>
                    <a:pt x="86" y="112"/>
                  </a:cubicBezTo>
                  <a:cubicBezTo>
                    <a:pt x="86" y="112"/>
                    <a:pt x="86" y="111"/>
                    <a:pt x="86" y="110"/>
                  </a:cubicBezTo>
                  <a:cubicBezTo>
                    <a:pt x="86" y="110"/>
                    <a:pt x="86" y="109"/>
                    <a:pt x="86" y="109"/>
                  </a:cubicBezTo>
                  <a:cubicBezTo>
                    <a:pt x="86" y="108"/>
                    <a:pt x="86" y="108"/>
                    <a:pt x="86" y="108"/>
                  </a:cubicBezTo>
                  <a:cubicBezTo>
                    <a:pt x="86" y="108"/>
                    <a:pt x="86" y="107"/>
                    <a:pt x="86" y="107"/>
                  </a:cubicBezTo>
                  <a:cubicBezTo>
                    <a:pt x="86" y="107"/>
                    <a:pt x="86" y="107"/>
                    <a:pt x="86" y="106"/>
                  </a:cubicBezTo>
                  <a:cubicBezTo>
                    <a:pt x="86" y="106"/>
                    <a:pt x="86" y="106"/>
                    <a:pt x="86" y="106"/>
                  </a:cubicBezTo>
                  <a:cubicBezTo>
                    <a:pt x="86" y="105"/>
                    <a:pt x="86" y="105"/>
                    <a:pt x="86" y="105"/>
                  </a:cubicBezTo>
                  <a:cubicBezTo>
                    <a:pt x="85" y="105"/>
                    <a:pt x="85" y="105"/>
                    <a:pt x="85" y="104"/>
                  </a:cubicBezTo>
                  <a:cubicBezTo>
                    <a:pt x="85" y="104"/>
                    <a:pt x="85" y="104"/>
                    <a:pt x="85" y="104"/>
                  </a:cubicBezTo>
                  <a:cubicBezTo>
                    <a:pt x="85" y="104"/>
                    <a:pt x="85" y="104"/>
                    <a:pt x="85" y="103"/>
                  </a:cubicBezTo>
                  <a:cubicBezTo>
                    <a:pt x="85" y="103"/>
                    <a:pt x="85" y="103"/>
                    <a:pt x="85" y="103"/>
                  </a:cubicBezTo>
                  <a:cubicBezTo>
                    <a:pt x="84" y="98"/>
                    <a:pt x="81" y="94"/>
                    <a:pt x="78" y="91"/>
                  </a:cubicBezTo>
                  <a:cubicBezTo>
                    <a:pt x="72" y="84"/>
                    <a:pt x="64" y="81"/>
                    <a:pt x="56" y="81"/>
                  </a:cubicBezTo>
                  <a:cubicBezTo>
                    <a:pt x="48" y="81"/>
                    <a:pt x="40" y="84"/>
                    <a:pt x="34" y="90"/>
                  </a:cubicBezTo>
                  <a:cubicBezTo>
                    <a:pt x="33" y="91"/>
                    <a:pt x="32" y="92"/>
                    <a:pt x="31" y="93"/>
                  </a:cubicBezTo>
                  <a:cubicBezTo>
                    <a:pt x="27" y="99"/>
                    <a:pt x="25" y="106"/>
                    <a:pt x="25" y="114"/>
                  </a:cubicBezTo>
                  <a:cubicBezTo>
                    <a:pt x="25" y="146"/>
                    <a:pt x="25" y="146"/>
                    <a:pt x="25" y="146"/>
                  </a:cubicBezTo>
                  <a:cubicBezTo>
                    <a:pt x="45" y="146"/>
                    <a:pt x="45" y="146"/>
                    <a:pt x="45" y="146"/>
                  </a:cubicBezTo>
                  <a:cubicBezTo>
                    <a:pt x="46" y="146"/>
                    <a:pt x="46" y="146"/>
                    <a:pt x="46" y="146"/>
                  </a:cubicBezTo>
                  <a:cubicBezTo>
                    <a:pt x="46" y="143"/>
                    <a:pt x="45" y="114"/>
                    <a:pt x="45" y="114"/>
                  </a:cubicBezTo>
                  <a:cubicBezTo>
                    <a:pt x="45" y="113"/>
                    <a:pt x="45" y="113"/>
                    <a:pt x="46" y="112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46" y="111"/>
                    <a:pt x="46" y="111"/>
                    <a:pt x="46" y="111"/>
                  </a:cubicBezTo>
                  <a:cubicBezTo>
                    <a:pt x="46" y="111"/>
                    <a:pt x="46" y="111"/>
                    <a:pt x="46" y="111"/>
                  </a:cubicBezTo>
                  <a:cubicBezTo>
                    <a:pt x="46" y="111"/>
                    <a:pt x="46" y="111"/>
                    <a:pt x="46" y="111"/>
                  </a:cubicBezTo>
                  <a:cubicBezTo>
                    <a:pt x="46" y="111"/>
                    <a:pt x="46" y="111"/>
                    <a:pt x="46" y="111"/>
                  </a:cubicBezTo>
                  <a:cubicBezTo>
                    <a:pt x="46" y="111"/>
                    <a:pt x="46" y="111"/>
                    <a:pt x="46" y="111"/>
                  </a:cubicBezTo>
                  <a:cubicBezTo>
                    <a:pt x="46" y="111"/>
                    <a:pt x="46" y="111"/>
                    <a:pt x="46" y="111"/>
                  </a:cubicBezTo>
                  <a:cubicBezTo>
                    <a:pt x="46" y="111"/>
                    <a:pt x="46" y="111"/>
                    <a:pt x="46" y="111"/>
                  </a:cubicBezTo>
                  <a:cubicBezTo>
                    <a:pt x="46" y="111"/>
                    <a:pt x="46" y="110"/>
                    <a:pt x="46" y="110"/>
                  </a:cubicBezTo>
                  <a:cubicBezTo>
                    <a:pt x="46" y="110"/>
                    <a:pt x="46" y="110"/>
                    <a:pt x="46" y="110"/>
                  </a:cubicBezTo>
                  <a:cubicBezTo>
                    <a:pt x="46" y="110"/>
                    <a:pt x="46" y="110"/>
                    <a:pt x="46" y="110"/>
                  </a:cubicBezTo>
                  <a:cubicBezTo>
                    <a:pt x="46" y="110"/>
                    <a:pt x="46" y="110"/>
                    <a:pt x="46" y="110"/>
                  </a:cubicBezTo>
                  <a:cubicBezTo>
                    <a:pt x="46" y="110"/>
                    <a:pt x="46" y="110"/>
                    <a:pt x="46" y="110"/>
                  </a:cubicBezTo>
                  <a:cubicBezTo>
                    <a:pt x="46" y="110"/>
                    <a:pt x="46" y="110"/>
                    <a:pt x="46" y="110"/>
                  </a:cubicBezTo>
                  <a:cubicBezTo>
                    <a:pt x="46" y="110"/>
                    <a:pt x="46" y="110"/>
                    <a:pt x="46" y="110"/>
                  </a:cubicBezTo>
                  <a:cubicBezTo>
                    <a:pt x="46" y="110"/>
                    <a:pt x="46" y="110"/>
                    <a:pt x="46" y="110"/>
                  </a:cubicBezTo>
                  <a:cubicBezTo>
                    <a:pt x="46" y="110"/>
                    <a:pt x="46" y="109"/>
                    <a:pt x="46" y="109"/>
                  </a:cubicBezTo>
                  <a:cubicBezTo>
                    <a:pt x="46" y="109"/>
                    <a:pt x="46" y="109"/>
                    <a:pt x="46" y="109"/>
                  </a:cubicBezTo>
                  <a:cubicBezTo>
                    <a:pt x="46" y="109"/>
                    <a:pt x="46" y="109"/>
                    <a:pt x="46" y="109"/>
                  </a:cubicBezTo>
                  <a:cubicBezTo>
                    <a:pt x="46" y="109"/>
                    <a:pt x="46" y="109"/>
                    <a:pt x="46" y="109"/>
                  </a:cubicBezTo>
                  <a:cubicBezTo>
                    <a:pt x="46" y="109"/>
                    <a:pt x="46" y="109"/>
                    <a:pt x="46" y="109"/>
                  </a:cubicBezTo>
                  <a:cubicBezTo>
                    <a:pt x="46" y="109"/>
                    <a:pt x="46" y="109"/>
                    <a:pt x="46" y="109"/>
                  </a:cubicBezTo>
                  <a:cubicBezTo>
                    <a:pt x="46" y="109"/>
                    <a:pt x="46" y="109"/>
                    <a:pt x="46" y="109"/>
                  </a:cubicBezTo>
                  <a:cubicBezTo>
                    <a:pt x="46" y="109"/>
                    <a:pt x="46" y="109"/>
                    <a:pt x="46" y="109"/>
                  </a:cubicBezTo>
                  <a:cubicBezTo>
                    <a:pt x="46" y="109"/>
                    <a:pt x="46" y="109"/>
                    <a:pt x="46" y="10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8"/>
                    <a:pt x="46" y="108"/>
                    <a:pt x="47" y="108"/>
                  </a:cubicBezTo>
                  <a:cubicBezTo>
                    <a:pt x="47" y="108"/>
                    <a:pt x="47" y="108"/>
                    <a:pt x="47" y="108"/>
                  </a:cubicBezTo>
                  <a:cubicBezTo>
                    <a:pt x="47" y="108"/>
                    <a:pt x="47" y="108"/>
                    <a:pt x="47" y="108"/>
                  </a:cubicBezTo>
                  <a:cubicBezTo>
                    <a:pt x="47" y="108"/>
                    <a:pt x="47" y="108"/>
                    <a:pt x="47" y="108"/>
                  </a:cubicBezTo>
                  <a:cubicBezTo>
                    <a:pt x="47" y="108"/>
                    <a:pt x="47" y="108"/>
                    <a:pt x="47" y="108"/>
                  </a:cubicBezTo>
                  <a:cubicBezTo>
                    <a:pt x="47" y="108"/>
                    <a:pt x="47" y="108"/>
                    <a:pt x="47" y="108"/>
                  </a:cubicBezTo>
                  <a:cubicBezTo>
                    <a:pt x="47" y="108"/>
                    <a:pt x="47" y="108"/>
                    <a:pt x="47" y="107"/>
                  </a:cubicBezTo>
                  <a:cubicBezTo>
                    <a:pt x="47" y="107"/>
                    <a:pt x="47" y="107"/>
                    <a:pt x="47" y="107"/>
                  </a:cubicBezTo>
                  <a:cubicBezTo>
                    <a:pt x="47" y="107"/>
                    <a:pt x="47" y="107"/>
                    <a:pt x="47" y="107"/>
                  </a:cubicBezTo>
                  <a:cubicBezTo>
                    <a:pt x="47" y="107"/>
                    <a:pt x="47" y="107"/>
                    <a:pt x="47" y="107"/>
                  </a:cubicBezTo>
                  <a:cubicBezTo>
                    <a:pt x="47" y="107"/>
                    <a:pt x="47" y="107"/>
                    <a:pt x="47" y="107"/>
                  </a:cubicBezTo>
                  <a:cubicBezTo>
                    <a:pt x="47" y="107"/>
                    <a:pt x="47" y="107"/>
                    <a:pt x="47" y="107"/>
                  </a:cubicBezTo>
                  <a:cubicBezTo>
                    <a:pt x="47" y="107"/>
                    <a:pt x="47" y="107"/>
                    <a:pt x="47" y="107"/>
                  </a:cubicBezTo>
                  <a:cubicBezTo>
                    <a:pt x="47" y="107"/>
                    <a:pt x="47" y="107"/>
                    <a:pt x="47" y="107"/>
                  </a:cubicBezTo>
                  <a:cubicBezTo>
                    <a:pt x="47" y="107"/>
                    <a:pt x="47" y="107"/>
                    <a:pt x="47" y="107"/>
                  </a:cubicBezTo>
                  <a:cubicBezTo>
                    <a:pt x="47" y="107"/>
                    <a:pt x="47" y="107"/>
                    <a:pt x="47" y="107"/>
                  </a:cubicBezTo>
                  <a:cubicBezTo>
                    <a:pt x="47" y="107"/>
                    <a:pt x="47" y="106"/>
                    <a:pt x="47" y="106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47" y="106"/>
                    <a:pt x="47" y="106"/>
                    <a:pt x="48" y="106"/>
                  </a:cubicBezTo>
                  <a:cubicBezTo>
                    <a:pt x="48" y="106"/>
                    <a:pt x="48" y="106"/>
                    <a:pt x="48" y="106"/>
                  </a:cubicBezTo>
                  <a:cubicBezTo>
                    <a:pt x="50" y="103"/>
                    <a:pt x="53" y="102"/>
                    <a:pt x="56" y="102"/>
                  </a:cubicBezTo>
                  <a:cubicBezTo>
                    <a:pt x="61" y="102"/>
                    <a:pt x="66" y="106"/>
                    <a:pt x="66" y="114"/>
                  </a:cubicBezTo>
                  <a:cubicBezTo>
                    <a:pt x="66" y="194"/>
                    <a:pt x="66" y="194"/>
                    <a:pt x="66" y="194"/>
                  </a:cubicBezTo>
                  <a:cubicBezTo>
                    <a:pt x="66" y="195"/>
                    <a:pt x="66" y="195"/>
                    <a:pt x="66" y="195"/>
                  </a:cubicBezTo>
                  <a:cubicBezTo>
                    <a:pt x="66" y="200"/>
                    <a:pt x="65" y="204"/>
                    <a:pt x="62" y="208"/>
                  </a:cubicBezTo>
                  <a:cubicBezTo>
                    <a:pt x="62" y="208"/>
                    <a:pt x="62" y="208"/>
                    <a:pt x="62" y="208"/>
                  </a:cubicBezTo>
                  <a:cubicBezTo>
                    <a:pt x="62" y="208"/>
                    <a:pt x="62" y="208"/>
                    <a:pt x="62" y="208"/>
                  </a:cubicBezTo>
                  <a:cubicBezTo>
                    <a:pt x="62" y="208"/>
                    <a:pt x="62" y="208"/>
                    <a:pt x="62" y="208"/>
                  </a:cubicBezTo>
                  <a:cubicBezTo>
                    <a:pt x="62" y="208"/>
                    <a:pt x="62" y="208"/>
                    <a:pt x="62" y="208"/>
                  </a:cubicBezTo>
                  <a:cubicBezTo>
                    <a:pt x="62" y="208"/>
                    <a:pt x="62" y="208"/>
                    <a:pt x="62" y="209"/>
                  </a:cubicBezTo>
                  <a:cubicBezTo>
                    <a:pt x="62" y="209"/>
                    <a:pt x="62" y="209"/>
                    <a:pt x="62" y="209"/>
                  </a:cubicBezTo>
                  <a:cubicBezTo>
                    <a:pt x="62" y="209"/>
                    <a:pt x="61" y="209"/>
                    <a:pt x="61" y="209"/>
                  </a:cubicBezTo>
                  <a:cubicBezTo>
                    <a:pt x="61" y="209"/>
                    <a:pt x="61" y="209"/>
                    <a:pt x="61" y="209"/>
                  </a:cubicBezTo>
                  <a:cubicBezTo>
                    <a:pt x="61" y="209"/>
                    <a:pt x="61" y="209"/>
                    <a:pt x="61" y="209"/>
                  </a:cubicBezTo>
                  <a:cubicBezTo>
                    <a:pt x="61" y="209"/>
                    <a:pt x="61" y="209"/>
                    <a:pt x="61" y="209"/>
                  </a:cubicBezTo>
                  <a:cubicBezTo>
                    <a:pt x="61" y="209"/>
                    <a:pt x="61" y="209"/>
                    <a:pt x="61" y="209"/>
                  </a:cubicBezTo>
                  <a:cubicBezTo>
                    <a:pt x="61" y="209"/>
                    <a:pt x="61" y="209"/>
                    <a:pt x="61" y="209"/>
                  </a:cubicBezTo>
                  <a:cubicBezTo>
                    <a:pt x="61" y="209"/>
                    <a:pt x="61" y="209"/>
                    <a:pt x="61" y="209"/>
                  </a:cubicBezTo>
                  <a:cubicBezTo>
                    <a:pt x="61" y="209"/>
                    <a:pt x="61" y="209"/>
                    <a:pt x="61" y="209"/>
                  </a:cubicBezTo>
                  <a:cubicBezTo>
                    <a:pt x="61" y="209"/>
                    <a:pt x="61" y="209"/>
                    <a:pt x="61" y="209"/>
                  </a:cubicBezTo>
                  <a:cubicBezTo>
                    <a:pt x="61" y="209"/>
                    <a:pt x="61" y="209"/>
                    <a:pt x="61" y="210"/>
                  </a:cubicBezTo>
                  <a:cubicBezTo>
                    <a:pt x="61" y="210"/>
                    <a:pt x="61" y="210"/>
                    <a:pt x="61" y="210"/>
                  </a:cubicBezTo>
                  <a:cubicBezTo>
                    <a:pt x="61" y="210"/>
                    <a:pt x="61" y="210"/>
                    <a:pt x="61" y="210"/>
                  </a:cubicBezTo>
                  <a:cubicBezTo>
                    <a:pt x="61" y="210"/>
                    <a:pt x="61" y="210"/>
                    <a:pt x="61" y="210"/>
                  </a:cubicBezTo>
                  <a:cubicBezTo>
                    <a:pt x="61" y="210"/>
                    <a:pt x="61" y="210"/>
                    <a:pt x="60" y="210"/>
                  </a:cubicBezTo>
                  <a:cubicBezTo>
                    <a:pt x="60" y="210"/>
                    <a:pt x="60" y="210"/>
                    <a:pt x="60" y="210"/>
                  </a:cubicBezTo>
                  <a:cubicBezTo>
                    <a:pt x="60" y="210"/>
                    <a:pt x="60" y="210"/>
                    <a:pt x="60" y="210"/>
                  </a:cubicBezTo>
                  <a:cubicBezTo>
                    <a:pt x="60" y="210"/>
                    <a:pt x="60" y="210"/>
                    <a:pt x="60" y="210"/>
                  </a:cubicBezTo>
                  <a:cubicBezTo>
                    <a:pt x="60" y="210"/>
                    <a:pt x="60" y="210"/>
                    <a:pt x="60" y="210"/>
                  </a:cubicBezTo>
                  <a:cubicBezTo>
                    <a:pt x="60" y="210"/>
                    <a:pt x="60" y="210"/>
                    <a:pt x="60" y="210"/>
                  </a:cubicBezTo>
                  <a:cubicBezTo>
                    <a:pt x="60" y="210"/>
                    <a:pt x="60" y="210"/>
                    <a:pt x="60" y="210"/>
                  </a:cubicBezTo>
                  <a:cubicBezTo>
                    <a:pt x="60" y="210"/>
                    <a:pt x="60" y="210"/>
                    <a:pt x="60" y="210"/>
                  </a:cubicBezTo>
                  <a:cubicBezTo>
                    <a:pt x="60" y="211"/>
                    <a:pt x="60" y="211"/>
                    <a:pt x="60" y="211"/>
                  </a:cubicBezTo>
                  <a:cubicBezTo>
                    <a:pt x="60" y="211"/>
                    <a:pt x="60" y="211"/>
                    <a:pt x="60" y="211"/>
                  </a:cubicBezTo>
                  <a:cubicBezTo>
                    <a:pt x="60" y="211"/>
                    <a:pt x="60" y="211"/>
                    <a:pt x="60" y="211"/>
                  </a:cubicBezTo>
                  <a:cubicBezTo>
                    <a:pt x="60" y="211"/>
                    <a:pt x="60" y="211"/>
                    <a:pt x="60" y="211"/>
                  </a:cubicBezTo>
                  <a:cubicBezTo>
                    <a:pt x="60" y="211"/>
                    <a:pt x="60" y="211"/>
                    <a:pt x="60" y="211"/>
                  </a:cubicBezTo>
                  <a:cubicBezTo>
                    <a:pt x="60" y="211"/>
                    <a:pt x="60" y="211"/>
                    <a:pt x="60" y="211"/>
                  </a:cubicBezTo>
                  <a:cubicBezTo>
                    <a:pt x="60" y="211"/>
                    <a:pt x="59" y="211"/>
                    <a:pt x="59" y="211"/>
                  </a:cubicBezTo>
                  <a:cubicBezTo>
                    <a:pt x="59" y="211"/>
                    <a:pt x="59" y="211"/>
                    <a:pt x="59" y="211"/>
                  </a:cubicBezTo>
                  <a:cubicBezTo>
                    <a:pt x="59" y="211"/>
                    <a:pt x="59" y="211"/>
                    <a:pt x="59" y="211"/>
                  </a:cubicBezTo>
                  <a:cubicBezTo>
                    <a:pt x="59" y="211"/>
                    <a:pt x="59" y="211"/>
                    <a:pt x="59" y="211"/>
                  </a:cubicBezTo>
                  <a:cubicBezTo>
                    <a:pt x="59" y="211"/>
                    <a:pt x="59" y="211"/>
                    <a:pt x="59" y="211"/>
                  </a:cubicBezTo>
                  <a:cubicBezTo>
                    <a:pt x="59" y="211"/>
                    <a:pt x="59" y="211"/>
                    <a:pt x="59" y="211"/>
                  </a:cubicBezTo>
                  <a:cubicBezTo>
                    <a:pt x="59" y="211"/>
                    <a:pt x="59" y="211"/>
                    <a:pt x="59" y="212"/>
                  </a:cubicBezTo>
                  <a:cubicBezTo>
                    <a:pt x="59" y="212"/>
                    <a:pt x="59" y="212"/>
                    <a:pt x="59" y="212"/>
                  </a:cubicBezTo>
                  <a:cubicBezTo>
                    <a:pt x="59" y="212"/>
                    <a:pt x="59" y="212"/>
                    <a:pt x="59" y="212"/>
                  </a:cubicBezTo>
                  <a:cubicBezTo>
                    <a:pt x="59" y="212"/>
                    <a:pt x="59" y="212"/>
                    <a:pt x="59" y="212"/>
                  </a:cubicBezTo>
                  <a:cubicBezTo>
                    <a:pt x="59" y="212"/>
                    <a:pt x="59" y="212"/>
                    <a:pt x="59" y="212"/>
                  </a:cubicBezTo>
                  <a:cubicBezTo>
                    <a:pt x="59" y="212"/>
                    <a:pt x="59" y="212"/>
                    <a:pt x="59" y="212"/>
                  </a:cubicBezTo>
                  <a:cubicBezTo>
                    <a:pt x="58" y="212"/>
                    <a:pt x="58" y="212"/>
                    <a:pt x="58" y="212"/>
                  </a:cubicBezTo>
                  <a:cubicBezTo>
                    <a:pt x="58" y="212"/>
                    <a:pt x="58" y="212"/>
                    <a:pt x="58" y="212"/>
                  </a:cubicBezTo>
                  <a:cubicBezTo>
                    <a:pt x="58" y="212"/>
                    <a:pt x="58" y="212"/>
                    <a:pt x="58" y="212"/>
                  </a:cubicBezTo>
                  <a:cubicBezTo>
                    <a:pt x="58" y="212"/>
                    <a:pt x="58" y="212"/>
                    <a:pt x="58" y="212"/>
                  </a:cubicBezTo>
                  <a:cubicBezTo>
                    <a:pt x="58" y="212"/>
                    <a:pt x="58" y="212"/>
                    <a:pt x="58" y="212"/>
                  </a:cubicBezTo>
                  <a:cubicBezTo>
                    <a:pt x="58" y="212"/>
                    <a:pt x="58" y="212"/>
                    <a:pt x="58" y="212"/>
                  </a:cubicBezTo>
                  <a:cubicBezTo>
                    <a:pt x="54" y="216"/>
                    <a:pt x="49" y="218"/>
                    <a:pt x="44" y="218"/>
                  </a:cubicBezTo>
                  <a:cubicBezTo>
                    <a:pt x="44" y="218"/>
                    <a:pt x="44" y="218"/>
                    <a:pt x="43" y="218"/>
                  </a:cubicBezTo>
                  <a:cubicBezTo>
                    <a:pt x="37" y="218"/>
                    <a:pt x="32" y="216"/>
                    <a:pt x="27" y="211"/>
                  </a:cubicBezTo>
                  <a:cubicBezTo>
                    <a:pt x="23" y="207"/>
                    <a:pt x="20" y="201"/>
                    <a:pt x="20" y="195"/>
                  </a:cubicBezTo>
                  <a:cubicBezTo>
                    <a:pt x="20" y="194"/>
                    <a:pt x="20" y="194"/>
                    <a:pt x="20" y="194"/>
                  </a:cubicBezTo>
                  <a:cubicBezTo>
                    <a:pt x="20" y="155"/>
                    <a:pt x="20" y="155"/>
                    <a:pt x="20" y="155"/>
                  </a:cubicBezTo>
                  <a:cubicBezTo>
                    <a:pt x="20" y="155"/>
                    <a:pt x="20" y="155"/>
                    <a:pt x="20" y="155"/>
                  </a:cubicBezTo>
                  <a:cubicBezTo>
                    <a:pt x="20" y="155"/>
                    <a:pt x="20" y="155"/>
                    <a:pt x="20" y="155"/>
                  </a:cubicBezTo>
                  <a:cubicBezTo>
                    <a:pt x="20" y="155"/>
                    <a:pt x="20" y="155"/>
                    <a:pt x="20" y="155"/>
                  </a:cubicBezTo>
                  <a:cubicBezTo>
                    <a:pt x="20" y="155"/>
                    <a:pt x="20" y="155"/>
                    <a:pt x="20" y="155"/>
                  </a:cubicBezTo>
                  <a:cubicBezTo>
                    <a:pt x="20" y="155"/>
                    <a:pt x="20" y="155"/>
                    <a:pt x="20" y="155"/>
                  </a:cubicBezTo>
                  <a:cubicBezTo>
                    <a:pt x="20" y="154"/>
                    <a:pt x="20" y="154"/>
                    <a:pt x="20" y="154"/>
                  </a:cubicBezTo>
                  <a:cubicBezTo>
                    <a:pt x="20" y="154"/>
                    <a:pt x="20" y="154"/>
                    <a:pt x="20" y="154"/>
                  </a:cubicBezTo>
                  <a:cubicBezTo>
                    <a:pt x="20" y="154"/>
                    <a:pt x="20" y="154"/>
                    <a:pt x="20" y="154"/>
                  </a:cubicBezTo>
                  <a:cubicBezTo>
                    <a:pt x="20" y="154"/>
                    <a:pt x="20" y="154"/>
                    <a:pt x="20" y="154"/>
                  </a:cubicBezTo>
                  <a:cubicBezTo>
                    <a:pt x="20" y="154"/>
                    <a:pt x="20" y="154"/>
                    <a:pt x="20" y="154"/>
                  </a:cubicBezTo>
                  <a:cubicBezTo>
                    <a:pt x="20" y="153"/>
                    <a:pt x="20" y="153"/>
                    <a:pt x="20" y="153"/>
                  </a:cubicBezTo>
                  <a:cubicBezTo>
                    <a:pt x="20" y="153"/>
                    <a:pt x="20" y="153"/>
                    <a:pt x="20" y="153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17"/>
                    <a:pt x="20" y="117"/>
                    <a:pt x="20" y="117"/>
                  </a:cubicBezTo>
                  <a:cubicBezTo>
                    <a:pt x="20" y="116"/>
                    <a:pt x="20" y="116"/>
                    <a:pt x="20" y="116"/>
                  </a:cubicBezTo>
                  <a:cubicBezTo>
                    <a:pt x="20" y="116"/>
                    <a:pt x="20" y="116"/>
                    <a:pt x="20" y="116"/>
                  </a:cubicBezTo>
                  <a:cubicBezTo>
                    <a:pt x="20" y="115"/>
                    <a:pt x="20" y="115"/>
                    <a:pt x="20" y="115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20" y="113"/>
                    <a:pt x="20" y="113"/>
                    <a:pt x="20" y="113"/>
                  </a:cubicBezTo>
                  <a:cubicBezTo>
                    <a:pt x="20" y="113"/>
                    <a:pt x="20" y="113"/>
                    <a:pt x="20" y="113"/>
                  </a:cubicBezTo>
                  <a:cubicBezTo>
                    <a:pt x="20" y="113"/>
                    <a:pt x="20" y="113"/>
                    <a:pt x="20" y="113"/>
                  </a:cubicBezTo>
                  <a:cubicBezTo>
                    <a:pt x="20" y="112"/>
                    <a:pt x="20" y="112"/>
                    <a:pt x="20" y="112"/>
                  </a:cubicBezTo>
                  <a:cubicBezTo>
                    <a:pt x="20" y="112"/>
                    <a:pt x="20" y="112"/>
                    <a:pt x="20" y="112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0" y="50"/>
                    <a:pt x="21" y="45"/>
                    <a:pt x="24" y="41"/>
                  </a:cubicBezTo>
                  <a:cubicBezTo>
                    <a:pt x="24" y="41"/>
                    <a:pt x="24" y="41"/>
                    <a:pt x="24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5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39"/>
                    <a:pt x="25" y="39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7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6" y="36"/>
                    <a:pt x="27" y="36"/>
                    <a:pt x="27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9" y="33"/>
                    <a:pt x="30" y="32"/>
                    <a:pt x="31" y="31"/>
                  </a:cubicBezTo>
                  <a:cubicBezTo>
                    <a:pt x="38" y="24"/>
                    <a:pt x="46" y="20"/>
                    <a:pt x="56" y="20"/>
                  </a:cubicBezTo>
                  <a:cubicBezTo>
                    <a:pt x="65" y="20"/>
                    <a:pt x="74" y="24"/>
                    <a:pt x="81" y="31"/>
                  </a:cubicBezTo>
                  <a:cubicBezTo>
                    <a:pt x="88" y="38"/>
                    <a:pt x="92" y="47"/>
                    <a:pt x="92" y="56"/>
                  </a:cubicBezTo>
                  <a:cubicBezTo>
                    <a:pt x="92" y="145"/>
                    <a:pt x="92" y="145"/>
                    <a:pt x="92" y="145"/>
                  </a:cubicBezTo>
                  <a:cubicBezTo>
                    <a:pt x="112" y="145"/>
                    <a:pt x="112" y="145"/>
                    <a:pt x="112" y="145"/>
                  </a:cubicBezTo>
                  <a:cubicBezTo>
                    <a:pt x="112" y="145"/>
                    <a:pt x="112" y="145"/>
                    <a:pt x="112" y="145"/>
                  </a:cubicBezTo>
                  <a:cubicBezTo>
                    <a:pt x="112" y="56"/>
                    <a:pt x="112" y="56"/>
                    <a:pt x="112" y="56"/>
                  </a:cubicBezTo>
                  <a:cubicBezTo>
                    <a:pt x="112" y="49"/>
                    <a:pt x="110" y="41"/>
                    <a:pt x="108" y="34"/>
                  </a:cubicBezTo>
                  <a:cubicBezTo>
                    <a:pt x="105" y="28"/>
                    <a:pt x="101" y="22"/>
                    <a:pt x="96" y="17"/>
                  </a:cubicBezTo>
                  <a:cubicBezTo>
                    <a:pt x="90" y="12"/>
                    <a:pt x="84" y="8"/>
                    <a:pt x="78" y="5"/>
                  </a:cubicBezTo>
                  <a:cubicBezTo>
                    <a:pt x="71" y="2"/>
                    <a:pt x="64" y="0"/>
                    <a:pt x="56" y="0"/>
                  </a:cubicBezTo>
                </a:path>
              </a:pathLst>
            </a:custGeom>
            <a:solidFill>
              <a:srgbClr val="5B8A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1736"/>
            <p:cNvSpPr>
              <a:spLocks/>
            </p:cNvSpPr>
            <p:nvPr/>
          </p:nvSpPr>
          <p:spPr bwMode="auto">
            <a:xfrm>
              <a:off x="7893050" y="6786564"/>
              <a:ext cx="282575" cy="593725"/>
            </a:xfrm>
            <a:custGeom>
              <a:avLst/>
              <a:gdLst>
                <a:gd name="T0" fmla="*/ 113 w 113"/>
                <a:gd name="T1" fmla="*/ 56 h 238"/>
                <a:gd name="T2" fmla="*/ 108 w 113"/>
                <a:gd name="T3" fmla="*/ 34 h 238"/>
                <a:gd name="T4" fmla="*/ 96 w 113"/>
                <a:gd name="T5" fmla="*/ 16 h 238"/>
                <a:gd name="T6" fmla="*/ 79 w 113"/>
                <a:gd name="T7" fmla="*/ 4 h 238"/>
                <a:gd name="T8" fmla="*/ 57 w 113"/>
                <a:gd name="T9" fmla="*/ 0 h 238"/>
                <a:gd name="T10" fmla="*/ 57 w 113"/>
                <a:gd name="T11" fmla="*/ 0 h 238"/>
                <a:gd name="T12" fmla="*/ 35 w 113"/>
                <a:gd name="T13" fmla="*/ 4 h 238"/>
                <a:gd name="T14" fmla="*/ 17 w 113"/>
                <a:gd name="T15" fmla="*/ 16 h 238"/>
                <a:gd name="T16" fmla="*/ 5 w 113"/>
                <a:gd name="T17" fmla="*/ 34 h 238"/>
                <a:gd name="T18" fmla="*/ 0 w 113"/>
                <a:gd name="T19" fmla="*/ 56 h 238"/>
                <a:gd name="T20" fmla="*/ 1 w 113"/>
                <a:gd name="T21" fmla="*/ 194 h 238"/>
                <a:gd name="T22" fmla="*/ 14 w 113"/>
                <a:gd name="T23" fmla="*/ 225 h 238"/>
                <a:gd name="T24" fmla="*/ 44 w 113"/>
                <a:gd name="T25" fmla="*/ 238 h 238"/>
                <a:gd name="T26" fmla="*/ 74 w 113"/>
                <a:gd name="T27" fmla="*/ 225 h 238"/>
                <a:gd name="T28" fmla="*/ 87 w 113"/>
                <a:gd name="T29" fmla="*/ 194 h 238"/>
                <a:gd name="T30" fmla="*/ 87 w 113"/>
                <a:gd name="T31" fmla="*/ 113 h 238"/>
                <a:gd name="T32" fmla="*/ 79 w 113"/>
                <a:gd name="T33" fmla="*/ 90 h 238"/>
                <a:gd name="T34" fmla="*/ 35 w 113"/>
                <a:gd name="T35" fmla="*/ 89 h 238"/>
                <a:gd name="T36" fmla="*/ 26 w 113"/>
                <a:gd name="T37" fmla="*/ 113 h 238"/>
                <a:gd name="T38" fmla="*/ 26 w 113"/>
                <a:gd name="T39" fmla="*/ 145 h 238"/>
                <a:gd name="T40" fmla="*/ 46 w 113"/>
                <a:gd name="T41" fmla="*/ 145 h 238"/>
                <a:gd name="T42" fmla="*/ 46 w 113"/>
                <a:gd name="T43" fmla="*/ 113 h 238"/>
                <a:gd name="T44" fmla="*/ 67 w 113"/>
                <a:gd name="T45" fmla="*/ 113 h 238"/>
                <a:gd name="T46" fmla="*/ 67 w 113"/>
                <a:gd name="T47" fmla="*/ 194 h 238"/>
                <a:gd name="T48" fmla="*/ 67 w 113"/>
                <a:gd name="T49" fmla="*/ 195 h 238"/>
                <a:gd name="T50" fmla="*/ 61 w 113"/>
                <a:gd name="T51" fmla="*/ 210 h 238"/>
                <a:gd name="T52" fmla="*/ 45 w 113"/>
                <a:gd name="T53" fmla="*/ 218 h 238"/>
                <a:gd name="T54" fmla="*/ 44 w 113"/>
                <a:gd name="T55" fmla="*/ 218 h 238"/>
                <a:gd name="T56" fmla="*/ 28 w 113"/>
                <a:gd name="T57" fmla="*/ 211 h 238"/>
                <a:gd name="T58" fmla="*/ 21 w 113"/>
                <a:gd name="T59" fmla="*/ 195 h 238"/>
                <a:gd name="T60" fmla="*/ 21 w 113"/>
                <a:gd name="T61" fmla="*/ 193 h 238"/>
                <a:gd name="T62" fmla="*/ 21 w 113"/>
                <a:gd name="T63" fmla="*/ 56 h 238"/>
                <a:gd name="T64" fmla="*/ 21 w 113"/>
                <a:gd name="T65" fmla="*/ 55 h 238"/>
                <a:gd name="T66" fmla="*/ 32 w 113"/>
                <a:gd name="T67" fmla="*/ 30 h 238"/>
                <a:gd name="T68" fmla="*/ 57 w 113"/>
                <a:gd name="T69" fmla="*/ 20 h 238"/>
                <a:gd name="T70" fmla="*/ 82 w 113"/>
                <a:gd name="T71" fmla="*/ 30 h 238"/>
                <a:gd name="T72" fmla="*/ 93 w 113"/>
                <a:gd name="T73" fmla="*/ 56 h 238"/>
                <a:gd name="T74" fmla="*/ 93 w 113"/>
                <a:gd name="T75" fmla="*/ 144 h 238"/>
                <a:gd name="T76" fmla="*/ 113 w 113"/>
                <a:gd name="T77" fmla="*/ 144 h 238"/>
                <a:gd name="T78" fmla="*/ 113 w 113"/>
                <a:gd name="T79" fmla="*/ 56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3" h="238">
                  <a:moveTo>
                    <a:pt x="113" y="56"/>
                  </a:moveTo>
                  <a:cubicBezTo>
                    <a:pt x="113" y="48"/>
                    <a:pt x="111" y="41"/>
                    <a:pt x="108" y="34"/>
                  </a:cubicBezTo>
                  <a:cubicBezTo>
                    <a:pt x="106" y="27"/>
                    <a:pt x="101" y="21"/>
                    <a:pt x="96" y="16"/>
                  </a:cubicBezTo>
                  <a:cubicBezTo>
                    <a:pt x="91" y="11"/>
                    <a:pt x="85" y="7"/>
                    <a:pt x="79" y="4"/>
                  </a:cubicBezTo>
                  <a:cubicBezTo>
                    <a:pt x="72" y="1"/>
                    <a:pt x="64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49" y="0"/>
                    <a:pt x="42" y="1"/>
                    <a:pt x="35" y="4"/>
                  </a:cubicBezTo>
                  <a:cubicBezTo>
                    <a:pt x="28" y="7"/>
                    <a:pt x="22" y="11"/>
                    <a:pt x="17" y="16"/>
                  </a:cubicBezTo>
                  <a:cubicBezTo>
                    <a:pt x="12" y="22"/>
                    <a:pt x="8" y="28"/>
                    <a:pt x="5" y="34"/>
                  </a:cubicBezTo>
                  <a:cubicBezTo>
                    <a:pt x="2" y="41"/>
                    <a:pt x="0" y="48"/>
                    <a:pt x="0" y="56"/>
                  </a:cubicBezTo>
                  <a:cubicBezTo>
                    <a:pt x="1" y="194"/>
                    <a:pt x="1" y="194"/>
                    <a:pt x="1" y="194"/>
                  </a:cubicBezTo>
                  <a:cubicBezTo>
                    <a:pt x="1" y="206"/>
                    <a:pt x="5" y="217"/>
                    <a:pt x="14" y="225"/>
                  </a:cubicBezTo>
                  <a:cubicBezTo>
                    <a:pt x="22" y="233"/>
                    <a:pt x="33" y="238"/>
                    <a:pt x="44" y="238"/>
                  </a:cubicBezTo>
                  <a:cubicBezTo>
                    <a:pt x="55" y="238"/>
                    <a:pt x="66" y="233"/>
                    <a:pt x="74" y="225"/>
                  </a:cubicBezTo>
                  <a:cubicBezTo>
                    <a:pt x="83" y="217"/>
                    <a:pt x="87" y="205"/>
                    <a:pt x="87" y="194"/>
                  </a:cubicBezTo>
                  <a:cubicBezTo>
                    <a:pt x="87" y="113"/>
                    <a:pt x="87" y="113"/>
                    <a:pt x="87" y="113"/>
                  </a:cubicBezTo>
                  <a:cubicBezTo>
                    <a:pt x="87" y="104"/>
                    <a:pt x="84" y="96"/>
                    <a:pt x="79" y="90"/>
                  </a:cubicBezTo>
                  <a:cubicBezTo>
                    <a:pt x="67" y="76"/>
                    <a:pt x="47" y="78"/>
                    <a:pt x="35" y="89"/>
                  </a:cubicBezTo>
                  <a:cubicBezTo>
                    <a:pt x="29" y="96"/>
                    <a:pt x="26" y="104"/>
                    <a:pt x="26" y="113"/>
                  </a:cubicBezTo>
                  <a:cubicBezTo>
                    <a:pt x="26" y="145"/>
                    <a:pt x="26" y="145"/>
                    <a:pt x="26" y="145"/>
                  </a:cubicBezTo>
                  <a:cubicBezTo>
                    <a:pt x="46" y="145"/>
                    <a:pt x="46" y="145"/>
                    <a:pt x="46" y="145"/>
                  </a:cubicBezTo>
                  <a:cubicBezTo>
                    <a:pt x="46" y="142"/>
                    <a:pt x="46" y="113"/>
                    <a:pt x="46" y="113"/>
                  </a:cubicBezTo>
                  <a:cubicBezTo>
                    <a:pt x="46" y="98"/>
                    <a:pt x="67" y="97"/>
                    <a:pt x="67" y="113"/>
                  </a:cubicBezTo>
                  <a:cubicBezTo>
                    <a:pt x="67" y="194"/>
                    <a:pt x="67" y="194"/>
                    <a:pt x="67" y="194"/>
                  </a:cubicBezTo>
                  <a:cubicBezTo>
                    <a:pt x="67" y="195"/>
                    <a:pt x="67" y="195"/>
                    <a:pt x="67" y="195"/>
                  </a:cubicBezTo>
                  <a:cubicBezTo>
                    <a:pt x="67" y="200"/>
                    <a:pt x="65" y="206"/>
                    <a:pt x="61" y="210"/>
                  </a:cubicBezTo>
                  <a:cubicBezTo>
                    <a:pt x="56" y="215"/>
                    <a:pt x="51" y="217"/>
                    <a:pt x="45" y="218"/>
                  </a:cubicBezTo>
                  <a:cubicBezTo>
                    <a:pt x="45" y="218"/>
                    <a:pt x="44" y="218"/>
                    <a:pt x="44" y="218"/>
                  </a:cubicBezTo>
                  <a:cubicBezTo>
                    <a:pt x="38" y="218"/>
                    <a:pt x="32" y="215"/>
                    <a:pt x="28" y="211"/>
                  </a:cubicBezTo>
                  <a:cubicBezTo>
                    <a:pt x="24" y="206"/>
                    <a:pt x="21" y="200"/>
                    <a:pt x="21" y="195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21" y="46"/>
                    <a:pt x="25" y="37"/>
                    <a:pt x="32" y="30"/>
                  </a:cubicBezTo>
                  <a:cubicBezTo>
                    <a:pt x="38" y="24"/>
                    <a:pt x="47" y="20"/>
                    <a:pt x="57" y="20"/>
                  </a:cubicBezTo>
                  <a:cubicBezTo>
                    <a:pt x="66" y="20"/>
                    <a:pt x="75" y="24"/>
                    <a:pt x="82" y="30"/>
                  </a:cubicBezTo>
                  <a:cubicBezTo>
                    <a:pt x="89" y="37"/>
                    <a:pt x="93" y="46"/>
                    <a:pt x="93" y="56"/>
                  </a:cubicBezTo>
                  <a:cubicBezTo>
                    <a:pt x="93" y="144"/>
                    <a:pt x="93" y="144"/>
                    <a:pt x="93" y="144"/>
                  </a:cubicBezTo>
                  <a:cubicBezTo>
                    <a:pt x="113" y="144"/>
                    <a:pt x="113" y="144"/>
                    <a:pt x="113" y="144"/>
                  </a:cubicBezTo>
                  <a:lnTo>
                    <a:pt x="113" y="56"/>
                  </a:lnTo>
                  <a:close/>
                </a:path>
              </a:pathLst>
            </a:custGeom>
            <a:solidFill>
              <a:srgbClr val="E0DC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68" name="组合 1967"/>
          <p:cNvGrpSpPr/>
          <p:nvPr/>
        </p:nvGrpSpPr>
        <p:grpSpPr>
          <a:xfrm>
            <a:off x="10556174" y="4825221"/>
            <a:ext cx="578689" cy="303415"/>
            <a:chOff x="8647905" y="7177889"/>
            <a:chExt cx="666034" cy="349211"/>
          </a:xfrm>
        </p:grpSpPr>
        <p:sp>
          <p:nvSpPr>
            <p:cNvPr id="283" name="Freeform 1733"/>
            <p:cNvSpPr>
              <a:spLocks/>
            </p:cNvSpPr>
            <p:nvPr/>
          </p:nvSpPr>
          <p:spPr bwMode="auto">
            <a:xfrm>
              <a:off x="8658301" y="7177889"/>
              <a:ext cx="655638" cy="331788"/>
            </a:xfrm>
            <a:custGeom>
              <a:avLst/>
              <a:gdLst>
                <a:gd name="T0" fmla="*/ 12 w 263"/>
                <a:gd name="T1" fmla="*/ 34 h 133"/>
                <a:gd name="T2" fmla="*/ 49 w 263"/>
                <a:gd name="T3" fmla="*/ 111 h 133"/>
                <a:gd name="T4" fmla="*/ 169 w 263"/>
                <a:gd name="T5" fmla="*/ 86 h 133"/>
                <a:gd name="T6" fmla="*/ 150 w 263"/>
                <a:gd name="T7" fmla="*/ 36 h 133"/>
                <a:gd name="T8" fmla="*/ 148 w 263"/>
                <a:gd name="T9" fmla="*/ 35 h 133"/>
                <a:gd name="T10" fmla="*/ 146 w 263"/>
                <a:gd name="T11" fmla="*/ 35 h 133"/>
                <a:gd name="T12" fmla="*/ 143 w 263"/>
                <a:gd name="T13" fmla="*/ 35 h 133"/>
                <a:gd name="T14" fmla="*/ 139 w 263"/>
                <a:gd name="T15" fmla="*/ 34 h 133"/>
                <a:gd name="T16" fmla="*/ 100 w 263"/>
                <a:gd name="T17" fmla="*/ 39 h 133"/>
                <a:gd name="T18" fmla="*/ 139 w 263"/>
                <a:gd name="T19" fmla="*/ 57 h 133"/>
                <a:gd name="T20" fmla="*/ 149 w 263"/>
                <a:gd name="T21" fmla="*/ 75 h 133"/>
                <a:gd name="T22" fmla="*/ 149 w 263"/>
                <a:gd name="T23" fmla="*/ 75 h 133"/>
                <a:gd name="T24" fmla="*/ 149 w 263"/>
                <a:gd name="T25" fmla="*/ 75 h 133"/>
                <a:gd name="T26" fmla="*/ 148 w 263"/>
                <a:gd name="T27" fmla="*/ 76 h 133"/>
                <a:gd name="T28" fmla="*/ 148 w 263"/>
                <a:gd name="T29" fmla="*/ 76 h 133"/>
                <a:gd name="T30" fmla="*/ 148 w 263"/>
                <a:gd name="T31" fmla="*/ 76 h 133"/>
                <a:gd name="T32" fmla="*/ 147 w 263"/>
                <a:gd name="T33" fmla="*/ 77 h 133"/>
                <a:gd name="T34" fmla="*/ 147 w 263"/>
                <a:gd name="T35" fmla="*/ 77 h 133"/>
                <a:gd name="T36" fmla="*/ 146 w 263"/>
                <a:gd name="T37" fmla="*/ 77 h 133"/>
                <a:gd name="T38" fmla="*/ 146 w 263"/>
                <a:gd name="T39" fmla="*/ 78 h 133"/>
                <a:gd name="T40" fmla="*/ 146 w 263"/>
                <a:gd name="T41" fmla="*/ 78 h 133"/>
                <a:gd name="T42" fmla="*/ 145 w 263"/>
                <a:gd name="T43" fmla="*/ 78 h 133"/>
                <a:gd name="T44" fmla="*/ 140 w 263"/>
                <a:gd name="T45" fmla="*/ 79 h 133"/>
                <a:gd name="T46" fmla="*/ 33 w 263"/>
                <a:gd name="T47" fmla="*/ 84 h 133"/>
                <a:gd name="T48" fmla="*/ 25 w 263"/>
                <a:gd name="T49" fmla="*/ 55 h 133"/>
                <a:gd name="T50" fmla="*/ 25 w 263"/>
                <a:gd name="T51" fmla="*/ 55 h 133"/>
                <a:gd name="T52" fmla="*/ 25 w 263"/>
                <a:gd name="T53" fmla="*/ 54 h 133"/>
                <a:gd name="T54" fmla="*/ 25 w 263"/>
                <a:gd name="T55" fmla="*/ 54 h 133"/>
                <a:gd name="T56" fmla="*/ 26 w 263"/>
                <a:gd name="T57" fmla="*/ 53 h 133"/>
                <a:gd name="T58" fmla="*/ 26 w 263"/>
                <a:gd name="T59" fmla="*/ 53 h 133"/>
                <a:gd name="T60" fmla="*/ 26 w 263"/>
                <a:gd name="T61" fmla="*/ 52 h 133"/>
                <a:gd name="T62" fmla="*/ 26 w 263"/>
                <a:gd name="T63" fmla="*/ 52 h 133"/>
                <a:gd name="T64" fmla="*/ 27 w 263"/>
                <a:gd name="T65" fmla="*/ 52 h 133"/>
                <a:gd name="T66" fmla="*/ 27 w 263"/>
                <a:gd name="T67" fmla="*/ 51 h 133"/>
                <a:gd name="T68" fmla="*/ 27 w 263"/>
                <a:gd name="T69" fmla="*/ 51 h 133"/>
                <a:gd name="T70" fmla="*/ 27 w 263"/>
                <a:gd name="T71" fmla="*/ 50 h 133"/>
                <a:gd name="T72" fmla="*/ 28 w 263"/>
                <a:gd name="T73" fmla="*/ 50 h 133"/>
                <a:gd name="T74" fmla="*/ 47 w 263"/>
                <a:gd name="T75" fmla="*/ 38 h 133"/>
                <a:gd name="T76" fmla="*/ 226 w 263"/>
                <a:gd name="T77" fmla="*/ 31 h 133"/>
                <a:gd name="T78" fmla="*/ 233 w 263"/>
                <a:gd name="T79" fmla="*/ 84 h 133"/>
                <a:gd name="T80" fmla="*/ 233 w 263"/>
                <a:gd name="T81" fmla="*/ 85 h 133"/>
                <a:gd name="T82" fmla="*/ 233 w 263"/>
                <a:gd name="T83" fmla="*/ 85 h 133"/>
                <a:gd name="T84" fmla="*/ 232 w 263"/>
                <a:gd name="T85" fmla="*/ 86 h 133"/>
                <a:gd name="T86" fmla="*/ 232 w 263"/>
                <a:gd name="T87" fmla="*/ 86 h 133"/>
                <a:gd name="T88" fmla="*/ 232 w 263"/>
                <a:gd name="T89" fmla="*/ 86 h 133"/>
                <a:gd name="T90" fmla="*/ 231 w 263"/>
                <a:gd name="T91" fmla="*/ 87 h 133"/>
                <a:gd name="T92" fmla="*/ 231 w 263"/>
                <a:gd name="T93" fmla="*/ 87 h 133"/>
                <a:gd name="T94" fmla="*/ 231 w 263"/>
                <a:gd name="T95" fmla="*/ 87 h 133"/>
                <a:gd name="T96" fmla="*/ 231 w 263"/>
                <a:gd name="T97" fmla="*/ 88 h 133"/>
                <a:gd name="T98" fmla="*/ 230 w 263"/>
                <a:gd name="T99" fmla="*/ 88 h 133"/>
                <a:gd name="T100" fmla="*/ 230 w 263"/>
                <a:gd name="T101" fmla="*/ 88 h 133"/>
                <a:gd name="T102" fmla="*/ 230 w 263"/>
                <a:gd name="T103" fmla="*/ 89 h 133"/>
                <a:gd name="T104" fmla="*/ 150 w 263"/>
                <a:gd name="T105" fmla="*/ 107 h 133"/>
                <a:gd name="T106" fmla="*/ 149 w 263"/>
                <a:gd name="T107" fmla="*/ 107 h 133"/>
                <a:gd name="T108" fmla="*/ 147 w 263"/>
                <a:gd name="T109" fmla="*/ 107 h 133"/>
                <a:gd name="T110" fmla="*/ 145 w 263"/>
                <a:gd name="T111" fmla="*/ 107 h 133"/>
                <a:gd name="T112" fmla="*/ 140 w 263"/>
                <a:gd name="T113" fmla="*/ 108 h 133"/>
                <a:gd name="T114" fmla="*/ 111 w 263"/>
                <a:gd name="T115" fmla="*/ 133 h 133"/>
                <a:gd name="T116" fmla="*/ 251 w 263"/>
                <a:gd name="T117" fmla="*/ 97 h 133"/>
                <a:gd name="T118" fmla="*/ 255 w 263"/>
                <a:gd name="T119" fmla="*/ 3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63" h="133">
                  <a:moveTo>
                    <a:pt x="201" y="0"/>
                  </a:moveTo>
                  <a:cubicBezTo>
                    <a:pt x="199" y="0"/>
                    <a:pt x="197" y="0"/>
                    <a:pt x="195" y="0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32" y="18"/>
                    <a:pt x="20" y="24"/>
                    <a:pt x="12" y="34"/>
                  </a:cubicBezTo>
                  <a:cubicBezTo>
                    <a:pt x="11" y="35"/>
                    <a:pt x="10" y="36"/>
                    <a:pt x="10" y="37"/>
                  </a:cubicBezTo>
                  <a:cubicBezTo>
                    <a:pt x="3" y="46"/>
                    <a:pt x="0" y="57"/>
                    <a:pt x="1" y="69"/>
                  </a:cubicBezTo>
                  <a:cubicBezTo>
                    <a:pt x="3" y="81"/>
                    <a:pt x="9" y="92"/>
                    <a:pt x="19" y="100"/>
                  </a:cubicBezTo>
                  <a:cubicBezTo>
                    <a:pt x="27" y="107"/>
                    <a:pt x="38" y="111"/>
                    <a:pt x="49" y="111"/>
                  </a:cubicBezTo>
                  <a:cubicBezTo>
                    <a:pt x="51" y="111"/>
                    <a:pt x="53" y="111"/>
                    <a:pt x="55" y="111"/>
                  </a:cubicBezTo>
                  <a:cubicBezTo>
                    <a:pt x="142" y="101"/>
                    <a:pt x="142" y="101"/>
                    <a:pt x="142" y="101"/>
                  </a:cubicBezTo>
                  <a:cubicBezTo>
                    <a:pt x="152" y="100"/>
                    <a:pt x="160" y="96"/>
                    <a:pt x="166" y="90"/>
                  </a:cubicBezTo>
                  <a:cubicBezTo>
                    <a:pt x="167" y="89"/>
                    <a:pt x="168" y="88"/>
                    <a:pt x="169" y="86"/>
                  </a:cubicBezTo>
                  <a:cubicBezTo>
                    <a:pt x="179" y="72"/>
                    <a:pt x="175" y="52"/>
                    <a:pt x="162" y="42"/>
                  </a:cubicBezTo>
                  <a:cubicBezTo>
                    <a:pt x="159" y="39"/>
                    <a:pt x="155" y="37"/>
                    <a:pt x="151" y="36"/>
                  </a:cubicBezTo>
                  <a:cubicBezTo>
                    <a:pt x="151" y="36"/>
                    <a:pt x="151" y="36"/>
                    <a:pt x="151" y="36"/>
                  </a:cubicBezTo>
                  <a:cubicBezTo>
                    <a:pt x="151" y="36"/>
                    <a:pt x="150" y="36"/>
                    <a:pt x="150" y="36"/>
                  </a:cubicBezTo>
                  <a:cubicBezTo>
                    <a:pt x="150" y="36"/>
                    <a:pt x="150" y="36"/>
                    <a:pt x="150" y="36"/>
                  </a:cubicBezTo>
                  <a:cubicBezTo>
                    <a:pt x="150" y="36"/>
                    <a:pt x="150" y="36"/>
                    <a:pt x="149" y="36"/>
                  </a:cubicBezTo>
                  <a:cubicBezTo>
                    <a:pt x="149" y="36"/>
                    <a:pt x="149" y="36"/>
                    <a:pt x="149" y="36"/>
                  </a:cubicBezTo>
                  <a:cubicBezTo>
                    <a:pt x="149" y="35"/>
                    <a:pt x="149" y="35"/>
                    <a:pt x="148" y="35"/>
                  </a:cubicBezTo>
                  <a:cubicBezTo>
                    <a:pt x="148" y="35"/>
                    <a:pt x="148" y="35"/>
                    <a:pt x="148" y="35"/>
                  </a:cubicBezTo>
                  <a:cubicBezTo>
                    <a:pt x="148" y="35"/>
                    <a:pt x="147" y="35"/>
                    <a:pt x="147" y="35"/>
                  </a:cubicBezTo>
                  <a:cubicBezTo>
                    <a:pt x="147" y="35"/>
                    <a:pt x="147" y="35"/>
                    <a:pt x="147" y="35"/>
                  </a:cubicBezTo>
                  <a:cubicBezTo>
                    <a:pt x="146" y="35"/>
                    <a:pt x="146" y="35"/>
                    <a:pt x="146" y="35"/>
                  </a:cubicBezTo>
                  <a:cubicBezTo>
                    <a:pt x="146" y="35"/>
                    <a:pt x="146" y="35"/>
                    <a:pt x="145" y="35"/>
                  </a:cubicBezTo>
                  <a:cubicBezTo>
                    <a:pt x="145" y="35"/>
                    <a:pt x="145" y="35"/>
                    <a:pt x="145" y="35"/>
                  </a:cubicBezTo>
                  <a:cubicBezTo>
                    <a:pt x="144" y="35"/>
                    <a:pt x="144" y="35"/>
                    <a:pt x="144" y="35"/>
                  </a:cubicBezTo>
                  <a:cubicBezTo>
                    <a:pt x="144" y="35"/>
                    <a:pt x="143" y="35"/>
                    <a:pt x="143" y="35"/>
                  </a:cubicBezTo>
                  <a:cubicBezTo>
                    <a:pt x="143" y="35"/>
                    <a:pt x="142" y="35"/>
                    <a:pt x="142" y="35"/>
                  </a:cubicBezTo>
                  <a:cubicBezTo>
                    <a:pt x="142" y="34"/>
                    <a:pt x="141" y="34"/>
                    <a:pt x="141" y="34"/>
                  </a:cubicBezTo>
                  <a:cubicBezTo>
                    <a:pt x="140" y="34"/>
                    <a:pt x="140" y="34"/>
                    <a:pt x="140" y="34"/>
                  </a:cubicBezTo>
                  <a:cubicBezTo>
                    <a:pt x="139" y="34"/>
                    <a:pt x="139" y="34"/>
                    <a:pt x="139" y="34"/>
                  </a:cubicBezTo>
                  <a:cubicBezTo>
                    <a:pt x="138" y="34"/>
                    <a:pt x="138" y="34"/>
                    <a:pt x="137" y="35"/>
                  </a:cubicBezTo>
                  <a:cubicBezTo>
                    <a:pt x="136" y="35"/>
                    <a:pt x="136" y="35"/>
                    <a:pt x="135" y="35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2" y="61"/>
                    <a:pt x="102" y="61"/>
                    <a:pt x="102" y="61"/>
                  </a:cubicBezTo>
                  <a:cubicBezTo>
                    <a:pt x="106" y="60"/>
                    <a:pt x="137" y="57"/>
                    <a:pt x="137" y="57"/>
                  </a:cubicBezTo>
                  <a:cubicBezTo>
                    <a:pt x="138" y="57"/>
                    <a:pt x="139" y="57"/>
                    <a:pt x="139" y="57"/>
                  </a:cubicBezTo>
                  <a:cubicBezTo>
                    <a:pt x="150" y="57"/>
                    <a:pt x="154" y="67"/>
                    <a:pt x="150" y="74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49" y="74"/>
                    <a:pt x="149" y="74"/>
                    <a:pt x="149" y="75"/>
                  </a:cubicBezTo>
                  <a:cubicBezTo>
                    <a:pt x="149" y="75"/>
                    <a:pt x="149" y="75"/>
                    <a:pt x="149" y="75"/>
                  </a:cubicBezTo>
                  <a:cubicBezTo>
                    <a:pt x="149" y="75"/>
                    <a:pt x="149" y="75"/>
                    <a:pt x="149" y="75"/>
                  </a:cubicBezTo>
                  <a:cubicBezTo>
                    <a:pt x="149" y="75"/>
                    <a:pt x="149" y="75"/>
                    <a:pt x="149" y="75"/>
                  </a:cubicBezTo>
                  <a:cubicBezTo>
                    <a:pt x="149" y="75"/>
                    <a:pt x="149" y="75"/>
                    <a:pt x="149" y="75"/>
                  </a:cubicBezTo>
                  <a:cubicBezTo>
                    <a:pt x="149" y="75"/>
                    <a:pt x="149" y="75"/>
                    <a:pt x="149" y="75"/>
                  </a:cubicBezTo>
                  <a:cubicBezTo>
                    <a:pt x="149" y="75"/>
                    <a:pt x="149" y="75"/>
                    <a:pt x="149" y="75"/>
                  </a:cubicBezTo>
                  <a:cubicBezTo>
                    <a:pt x="149" y="75"/>
                    <a:pt x="149" y="75"/>
                    <a:pt x="149" y="75"/>
                  </a:cubicBezTo>
                  <a:cubicBezTo>
                    <a:pt x="149" y="75"/>
                    <a:pt x="149" y="75"/>
                    <a:pt x="149" y="75"/>
                  </a:cubicBezTo>
                  <a:cubicBezTo>
                    <a:pt x="149" y="75"/>
                    <a:pt x="149" y="75"/>
                    <a:pt x="149" y="75"/>
                  </a:cubicBezTo>
                  <a:cubicBezTo>
                    <a:pt x="149" y="75"/>
                    <a:pt x="149" y="75"/>
                    <a:pt x="149" y="75"/>
                  </a:cubicBezTo>
                  <a:cubicBezTo>
                    <a:pt x="149" y="75"/>
                    <a:pt x="149" y="76"/>
                    <a:pt x="149" y="76"/>
                  </a:cubicBezTo>
                  <a:cubicBezTo>
                    <a:pt x="148" y="76"/>
                    <a:pt x="148" y="76"/>
                    <a:pt x="148" y="76"/>
                  </a:cubicBezTo>
                  <a:cubicBezTo>
                    <a:pt x="148" y="76"/>
                    <a:pt x="148" y="76"/>
                    <a:pt x="148" y="76"/>
                  </a:cubicBezTo>
                  <a:cubicBezTo>
                    <a:pt x="148" y="76"/>
                    <a:pt x="148" y="76"/>
                    <a:pt x="148" y="76"/>
                  </a:cubicBezTo>
                  <a:cubicBezTo>
                    <a:pt x="148" y="76"/>
                    <a:pt x="148" y="76"/>
                    <a:pt x="148" y="76"/>
                  </a:cubicBezTo>
                  <a:cubicBezTo>
                    <a:pt x="148" y="76"/>
                    <a:pt x="148" y="76"/>
                    <a:pt x="148" y="76"/>
                  </a:cubicBezTo>
                  <a:cubicBezTo>
                    <a:pt x="148" y="76"/>
                    <a:pt x="148" y="76"/>
                    <a:pt x="148" y="76"/>
                  </a:cubicBezTo>
                  <a:cubicBezTo>
                    <a:pt x="148" y="76"/>
                    <a:pt x="148" y="76"/>
                    <a:pt x="148" y="76"/>
                  </a:cubicBezTo>
                  <a:cubicBezTo>
                    <a:pt x="148" y="76"/>
                    <a:pt x="148" y="76"/>
                    <a:pt x="148" y="76"/>
                  </a:cubicBezTo>
                  <a:cubicBezTo>
                    <a:pt x="148" y="76"/>
                    <a:pt x="148" y="76"/>
                    <a:pt x="148" y="76"/>
                  </a:cubicBezTo>
                  <a:cubicBezTo>
                    <a:pt x="148" y="76"/>
                    <a:pt x="148" y="76"/>
                    <a:pt x="148" y="76"/>
                  </a:cubicBezTo>
                  <a:cubicBezTo>
                    <a:pt x="148" y="76"/>
                    <a:pt x="148" y="76"/>
                    <a:pt x="148" y="76"/>
                  </a:cubicBezTo>
                  <a:cubicBezTo>
                    <a:pt x="148" y="76"/>
                    <a:pt x="147" y="76"/>
                    <a:pt x="147" y="77"/>
                  </a:cubicBezTo>
                  <a:cubicBezTo>
                    <a:pt x="147" y="77"/>
                    <a:pt x="147" y="77"/>
                    <a:pt x="147" y="77"/>
                  </a:cubicBezTo>
                  <a:cubicBezTo>
                    <a:pt x="147" y="77"/>
                    <a:pt x="147" y="77"/>
                    <a:pt x="147" y="77"/>
                  </a:cubicBezTo>
                  <a:cubicBezTo>
                    <a:pt x="147" y="77"/>
                    <a:pt x="147" y="77"/>
                    <a:pt x="147" y="77"/>
                  </a:cubicBezTo>
                  <a:cubicBezTo>
                    <a:pt x="147" y="77"/>
                    <a:pt x="147" y="77"/>
                    <a:pt x="147" y="77"/>
                  </a:cubicBezTo>
                  <a:cubicBezTo>
                    <a:pt x="147" y="77"/>
                    <a:pt x="147" y="77"/>
                    <a:pt x="147" y="77"/>
                  </a:cubicBezTo>
                  <a:cubicBezTo>
                    <a:pt x="147" y="77"/>
                    <a:pt x="147" y="77"/>
                    <a:pt x="147" y="77"/>
                  </a:cubicBezTo>
                  <a:cubicBezTo>
                    <a:pt x="147" y="77"/>
                    <a:pt x="147" y="77"/>
                    <a:pt x="147" y="77"/>
                  </a:cubicBezTo>
                  <a:cubicBezTo>
                    <a:pt x="147" y="77"/>
                    <a:pt x="147" y="77"/>
                    <a:pt x="147" y="77"/>
                  </a:cubicBezTo>
                  <a:cubicBezTo>
                    <a:pt x="147" y="77"/>
                    <a:pt x="147" y="77"/>
                    <a:pt x="147" y="77"/>
                  </a:cubicBezTo>
                  <a:cubicBezTo>
                    <a:pt x="147" y="77"/>
                    <a:pt x="146" y="77"/>
                    <a:pt x="146" y="77"/>
                  </a:cubicBezTo>
                  <a:cubicBezTo>
                    <a:pt x="146" y="77"/>
                    <a:pt x="146" y="77"/>
                    <a:pt x="146" y="77"/>
                  </a:cubicBezTo>
                  <a:cubicBezTo>
                    <a:pt x="146" y="77"/>
                    <a:pt x="146" y="77"/>
                    <a:pt x="146" y="77"/>
                  </a:cubicBezTo>
                  <a:cubicBezTo>
                    <a:pt x="146" y="77"/>
                    <a:pt x="146" y="77"/>
                    <a:pt x="146" y="77"/>
                  </a:cubicBezTo>
                  <a:cubicBezTo>
                    <a:pt x="146" y="77"/>
                    <a:pt x="146" y="77"/>
                    <a:pt x="146" y="78"/>
                  </a:cubicBezTo>
                  <a:cubicBezTo>
                    <a:pt x="146" y="78"/>
                    <a:pt x="146" y="78"/>
                    <a:pt x="146" y="78"/>
                  </a:cubicBezTo>
                  <a:cubicBezTo>
                    <a:pt x="146" y="78"/>
                    <a:pt x="146" y="78"/>
                    <a:pt x="146" y="78"/>
                  </a:cubicBezTo>
                  <a:cubicBezTo>
                    <a:pt x="146" y="78"/>
                    <a:pt x="146" y="78"/>
                    <a:pt x="146" y="78"/>
                  </a:cubicBezTo>
                  <a:cubicBezTo>
                    <a:pt x="146" y="78"/>
                    <a:pt x="146" y="78"/>
                    <a:pt x="146" y="78"/>
                  </a:cubicBezTo>
                  <a:cubicBezTo>
                    <a:pt x="146" y="78"/>
                    <a:pt x="145" y="78"/>
                    <a:pt x="145" y="78"/>
                  </a:cubicBezTo>
                  <a:cubicBezTo>
                    <a:pt x="145" y="78"/>
                    <a:pt x="145" y="78"/>
                    <a:pt x="145" y="78"/>
                  </a:cubicBezTo>
                  <a:cubicBezTo>
                    <a:pt x="145" y="78"/>
                    <a:pt x="145" y="78"/>
                    <a:pt x="145" y="78"/>
                  </a:cubicBezTo>
                  <a:cubicBezTo>
                    <a:pt x="145" y="78"/>
                    <a:pt x="145" y="78"/>
                    <a:pt x="145" y="78"/>
                  </a:cubicBezTo>
                  <a:cubicBezTo>
                    <a:pt x="145" y="78"/>
                    <a:pt x="145" y="78"/>
                    <a:pt x="145" y="78"/>
                  </a:cubicBezTo>
                  <a:cubicBezTo>
                    <a:pt x="145" y="78"/>
                    <a:pt x="145" y="78"/>
                    <a:pt x="145" y="78"/>
                  </a:cubicBezTo>
                  <a:cubicBezTo>
                    <a:pt x="145" y="78"/>
                    <a:pt x="145" y="78"/>
                    <a:pt x="145" y="78"/>
                  </a:cubicBezTo>
                  <a:cubicBezTo>
                    <a:pt x="143" y="79"/>
                    <a:pt x="142" y="79"/>
                    <a:pt x="140" y="79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1" y="89"/>
                    <a:pt x="51" y="89"/>
                    <a:pt x="51" y="89"/>
                  </a:cubicBezTo>
                  <a:cubicBezTo>
                    <a:pt x="50" y="89"/>
                    <a:pt x="49" y="89"/>
                    <a:pt x="49" y="89"/>
                  </a:cubicBezTo>
                  <a:cubicBezTo>
                    <a:pt x="43" y="89"/>
                    <a:pt x="38" y="87"/>
                    <a:pt x="33" y="84"/>
                  </a:cubicBezTo>
                  <a:cubicBezTo>
                    <a:pt x="28" y="80"/>
                    <a:pt x="24" y="74"/>
                    <a:pt x="23" y="68"/>
                  </a:cubicBezTo>
                  <a:cubicBezTo>
                    <a:pt x="23" y="67"/>
                    <a:pt x="23" y="67"/>
                    <a:pt x="23" y="66"/>
                  </a:cubicBezTo>
                  <a:cubicBezTo>
                    <a:pt x="23" y="63"/>
                    <a:pt x="23" y="59"/>
                    <a:pt x="25" y="55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5" y="55"/>
                    <a:pt x="25" y="54"/>
                    <a:pt x="25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52"/>
                    <a:pt x="27" y="52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49"/>
                    <a:pt x="29" y="49"/>
                    <a:pt x="29" y="48"/>
                  </a:cubicBezTo>
                  <a:cubicBezTo>
                    <a:pt x="33" y="43"/>
                    <a:pt x="40" y="39"/>
                    <a:pt x="46" y="39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197" y="22"/>
                    <a:pt x="197" y="22"/>
                    <a:pt x="197" y="22"/>
                  </a:cubicBezTo>
                  <a:cubicBezTo>
                    <a:pt x="198" y="22"/>
                    <a:pt x="198" y="22"/>
                    <a:pt x="198" y="22"/>
                  </a:cubicBezTo>
                  <a:cubicBezTo>
                    <a:pt x="199" y="22"/>
                    <a:pt x="200" y="22"/>
                    <a:pt x="201" y="22"/>
                  </a:cubicBezTo>
                  <a:cubicBezTo>
                    <a:pt x="210" y="22"/>
                    <a:pt x="219" y="25"/>
                    <a:pt x="226" y="31"/>
                  </a:cubicBezTo>
                  <a:cubicBezTo>
                    <a:pt x="234" y="38"/>
                    <a:pt x="239" y="47"/>
                    <a:pt x="240" y="57"/>
                  </a:cubicBezTo>
                  <a:cubicBezTo>
                    <a:pt x="241" y="67"/>
                    <a:pt x="239" y="76"/>
                    <a:pt x="233" y="84"/>
                  </a:cubicBezTo>
                  <a:cubicBezTo>
                    <a:pt x="233" y="84"/>
                    <a:pt x="233" y="84"/>
                    <a:pt x="233" y="84"/>
                  </a:cubicBezTo>
                  <a:cubicBezTo>
                    <a:pt x="233" y="84"/>
                    <a:pt x="233" y="84"/>
                    <a:pt x="233" y="84"/>
                  </a:cubicBezTo>
                  <a:cubicBezTo>
                    <a:pt x="233" y="84"/>
                    <a:pt x="233" y="84"/>
                    <a:pt x="233" y="85"/>
                  </a:cubicBezTo>
                  <a:cubicBezTo>
                    <a:pt x="233" y="85"/>
                    <a:pt x="233" y="85"/>
                    <a:pt x="233" y="85"/>
                  </a:cubicBezTo>
                  <a:cubicBezTo>
                    <a:pt x="233" y="85"/>
                    <a:pt x="233" y="85"/>
                    <a:pt x="233" y="85"/>
                  </a:cubicBezTo>
                  <a:cubicBezTo>
                    <a:pt x="233" y="85"/>
                    <a:pt x="233" y="85"/>
                    <a:pt x="233" y="85"/>
                  </a:cubicBezTo>
                  <a:cubicBezTo>
                    <a:pt x="233" y="85"/>
                    <a:pt x="233" y="85"/>
                    <a:pt x="233" y="85"/>
                  </a:cubicBezTo>
                  <a:cubicBezTo>
                    <a:pt x="233" y="85"/>
                    <a:pt x="233" y="85"/>
                    <a:pt x="233" y="85"/>
                  </a:cubicBezTo>
                  <a:cubicBezTo>
                    <a:pt x="233" y="85"/>
                    <a:pt x="233" y="85"/>
                    <a:pt x="233" y="85"/>
                  </a:cubicBezTo>
                  <a:cubicBezTo>
                    <a:pt x="233" y="85"/>
                    <a:pt x="233" y="85"/>
                    <a:pt x="233" y="85"/>
                  </a:cubicBezTo>
                  <a:cubicBezTo>
                    <a:pt x="233" y="85"/>
                    <a:pt x="232" y="85"/>
                    <a:pt x="232" y="85"/>
                  </a:cubicBezTo>
                  <a:cubicBezTo>
                    <a:pt x="232" y="85"/>
                    <a:pt x="232" y="85"/>
                    <a:pt x="232" y="85"/>
                  </a:cubicBezTo>
                  <a:cubicBezTo>
                    <a:pt x="232" y="85"/>
                    <a:pt x="232" y="85"/>
                    <a:pt x="232" y="85"/>
                  </a:cubicBezTo>
                  <a:cubicBezTo>
                    <a:pt x="232" y="85"/>
                    <a:pt x="232" y="86"/>
                    <a:pt x="232" y="86"/>
                  </a:cubicBezTo>
                  <a:cubicBezTo>
                    <a:pt x="232" y="86"/>
                    <a:pt x="232" y="86"/>
                    <a:pt x="232" y="86"/>
                  </a:cubicBezTo>
                  <a:cubicBezTo>
                    <a:pt x="232" y="86"/>
                    <a:pt x="232" y="86"/>
                    <a:pt x="232" y="86"/>
                  </a:cubicBezTo>
                  <a:cubicBezTo>
                    <a:pt x="232" y="86"/>
                    <a:pt x="232" y="86"/>
                    <a:pt x="232" y="86"/>
                  </a:cubicBezTo>
                  <a:cubicBezTo>
                    <a:pt x="232" y="86"/>
                    <a:pt x="232" y="86"/>
                    <a:pt x="232" y="86"/>
                  </a:cubicBezTo>
                  <a:cubicBezTo>
                    <a:pt x="232" y="86"/>
                    <a:pt x="232" y="86"/>
                    <a:pt x="232" y="86"/>
                  </a:cubicBezTo>
                  <a:cubicBezTo>
                    <a:pt x="232" y="86"/>
                    <a:pt x="232" y="86"/>
                    <a:pt x="232" y="86"/>
                  </a:cubicBezTo>
                  <a:cubicBezTo>
                    <a:pt x="232" y="86"/>
                    <a:pt x="232" y="86"/>
                    <a:pt x="232" y="86"/>
                  </a:cubicBezTo>
                  <a:cubicBezTo>
                    <a:pt x="232" y="86"/>
                    <a:pt x="232" y="86"/>
                    <a:pt x="232" y="86"/>
                  </a:cubicBezTo>
                  <a:cubicBezTo>
                    <a:pt x="232" y="86"/>
                    <a:pt x="232" y="86"/>
                    <a:pt x="232" y="86"/>
                  </a:cubicBezTo>
                  <a:cubicBezTo>
                    <a:pt x="232" y="86"/>
                    <a:pt x="232" y="86"/>
                    <a:pt x="232" y="86"/>
                  </a:cubicBezTo>
                  <a:cubicBezTo>
                    <a:pt x="232" y="86"/>
                    <a:pt x="232" y="86"/>
                    <a:pt x="232" y="86"/>
                  </a:cubicBezTo>
                  <a:cubicBezTo>
                    <a:pt x="231" y="87"/>
                    <a:pt x="231" y="87"/>
                    <a:pt x="231" y="87"/>
                  </a:cubicBezTo>
                  <a:cubicBezTo>
                    <a:pt x="231" y="87"/>
                    <a:pt x="231" y="87"/>
                    <a:pt x="231" y="87"/>
                  </a:cubicBezTo>
                  <a:cubicBezTo>
                    <a:pt x="231" y="87"/>
                    <a:pt x="231" y="87"/>
                    <a:pt x="231" y="87"/>
                  </a:cubicBezTo>
                  <a:cubicBezTo>
                    <a:pt x="231" y="87"/>
                    <a:pt x="231" y="87"/>
                    <a:pt x="231" y="87"/>
                  </a:cubicBezTo>
                  <a:cubicBezTo>
                    <a:pt x="231" y="87"/>
                    <a:pt x="231" y="87"/>
                    <a:pt x="231" y="87"/>
                  </a:cubicBezTo>
                  <a:cubicBezTo>
                    <a:pt x="231" y="87"/>
                    <a:pt x="231" y="87"/>
                    <a:pt x="231" y="87"/>
                  </a:cubicBezTo>
                  <a:cubicBezTo>
                    <a:pt x="231" y="87"/>
                    <a:pt x="231" y="87"/>
                    <a:pt x="231" y="87"/>
                  </a:cubicBezTo>
                  <a:cubicBezTo>
                    <a:pt x="231" y="87"/>
                    <a:pt x="231" y="87"/>
                    <a:pt x="231" y="87"/>
                  </a:cubicBezTo>
                  <a:cubicBezTo>
                    <a:pt x="231" y="87"/>
                    <a:pt x="231" y="87"/>
                    <a:pt x="231" y="87"/>
                  </a:cubicBezTo>
                  <a:cubicBezTo>
                    <a:pt x="231" y="87"/>
                    <a:pt x="231" y="87"/>
                    <a:pt x="231" y="87"/>
                  </a:cubicBezTo>
                  <a:cubicBezTo>
                    <a:pt x="231" y="87"/>
                    <a:pt x="231" y="87"/>
                    <a:pt x="231" y="87"/>
                  </a:cubicBezTo>
                  <a:cubicBezTo>
                    <a:pt x="231" y="87"/>
                    <a:pt x="231" y="88"/>
                    <a:pt x="231" y="88"/>
                  </a:cubicBezTo>
                  <a:cubicBezTo>
                    <a:pt x="231" y="88"/>
                    <a:pt x="231" y="88"/>
                    <a:pt x="231" y="88"/>
                  </a:cubicBezTo>
                  <a:cubicBezTo>
                    <a:pt x="231" y="88"/>
                    <a:pt x="230" y="88"/>
                    <a:pt x="230" y="88"/>
                  </a:cubicBezTo>
                  <a:cubicBezTo>
                    <a:pt x="230" y="88"/>
                    <a:pt x="230" y="88"/>
                    <a:pt x="230" y="88"/>
                  </a:cubicBezTo>
                  <a:cubicBezTo>
                    <a:pt x="230" y="88"/>
                    <a:pt x="230" y="88"/>
                    <a:pt x="230" y="88"/>
                  </a:cubicBezTo>
                  <a:cubicBezTo>
                    <a:pt x="230" y="88"/>
                    <a:pt x="230" y="88"/>
                    <a:pt x="230" y="88"/>
                  </a:cubicBezTo>
                  <a:cubicBezTo>
                    <a:pt x="230" y="88"/>
                    <a:pt x="230" y="88"/>
                    <a:pt x="230" y="88"/>
                  </a:cubicBezTo>
                  <a:cubicBezTo>
                    <a:pt x="230" y="88"/>
                    <a:pt x="230" y="88"/>
                    <a:pt x="230" y="88"/>
                  </a:cubicBezTo>
                  <a:cubicBezTo>
                    <a:pt x="230" y="88"/>
                    <a:pt x="230" y="88"/>
                    <a:pt x="230" y="88"/>
                  </a:cubicBezTo>
                  <a:cubicBezTo>
                    <a:pt x="230" y="88"/>
                    <a:pt x="230" y="88"/>
                    <a:pt x="230" y="88"/>
                  </a:cubicBezTo>
                  <a:cubicBezTo>
                    <a:pt x="230" y="88"/>
                    <a:pt x="230" y="88"/>
                    <a:pt x="230" y="88"/>
                  </a:cubicBezTo>
                  <a:cubicBezTo>
                    <a:pt x="230" y="88"/>
                    <a:pt x="230" y="88"/>
                    <a:pt x="230" y="89"/>
                  </a:cubicBezTo>
                  <a:cubicBezTo>
                    <a:pt x="230" y="89"/>
                    <a:pt x="230" y="89"/>
                    <a:pt x="230" y="89"/>
                  </a:cubicBezTo>
                  <a:cubicBezTo>
                    <a:pt x="230" y="89"/>
                    <a:pt x="230" y="89"/>
                    <a:pt x="230" y="89"/>
                  </a:cubicBezTo>
                  <a:cubicBezTo>
                    <a:pt x="230" y="89"/>
                    <a:pt x="230" y="89"/>
                    <a:pt x="229" y="89"/>
                  </a:cubicBezTo>
                  <a:cubicBezTo>
                    <a:pt x="223" y="95"/>
                    <a:pt x="215" y="100"/>
                    <a:pt x="205" y="101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49" y="107"/>
                    <a:pt x="149" y="107"/>
                    <a:pt x="149" y="107"/>
                  </a:cubicBezTo>
                  <a:cubicBezTo>
                    <a:pt x="149" y="107"/>
                    <a:pt x="149" y="107"/>
                    <a:pt x="149" y="107"/>
                  </a:cubicBezTo>
                  <a:cubicBezTo>
                    <a:pt x="149" y="107"/>
                    <a:pt x="149" y="107"/>
                    <a:pt x="149" y="107"/>
                  </a:cubicBezTo>
                  <a:cubicBezTo>
                    <a:pt x="148" y="107"/>
                    <a:pt x="148" y="107"/>
                    <a:pt x="148" y="107"/>
                  </a:cubicBezTo>
                  <a:cubicBezTo>
                    <a:pt x="148" y="107"/>
                    <a:pt x="148" y="107"/>
                    <a:pt x="148" y="107"/>
                  </a:cubicBezTo>
                  <a:cubicBezTo>
                    <a:pt x="147" y="107"/>
                    <a:pt x="147" y="107"/>
                    <a:pt x="147" y="107"/>
                  </a:cubicBezTo>
                  <a:cubicBezTo>
                    <a:pt x="147" y="107"/>
                    <a:pt x="147" y="107"/>
                    <a:pt x="147" y="107"/>
                  </a:cubicBezTo>
                  <a:cubicBezTo>
                    <a:pt x="146" y="107"/>
                    <a:pt x="146" y="107"/>
                    <a:pt x="146" y="107"/>
                  </a:cubicBezTo>
                  <a:cubicBezTo>
                    <a:pt x="146" y="107"/>
                    <a:pt x="146" y="107"/>
                    <a:pt x="146" y="107"/>
                  </a:cubicBezTo>
                  <a:cubicBezTo>
                    <a:pt x="145" y="107"/>
                    <a:pt x="145" y="107"/>
                    <a:pt x="145" y="107"/>
                  </a:cubicBezTo>
                  <a:cubicBezTo>
                    <a:pt x="144" y="107"/>
                    <a:pt x="144" y="107"/>
                    <a:pt x="144" y="107"/>
                  </a:cubicBezTo>
                  <a:cubicBezTo>
                    <a:pt x="143" y="107"/>
                    <a:pt x="143" y="107"/>
                    <a:pt x="143" y="107"/>
                  </a:cubicBezTo>
                  <a:cubicBezTo>
                    <a:pt x="142" y="107"/>
                    <a:pt x="142" y="107"/>
                    <a:pt x="142" y="107"/>
                  </a:cubicBezTo>
                  <a:cubicBezTo>
                    <a:pt x="140" y="108"/>
                    <a:pt x="140" y="108"/>
                    <a:pt x="140" y="108"/>
                  </a:cubicBezTo>
                  <a:cubicBezTo>
                    <a:pt x="109" y="111"/>
                    <a:pt x="109" y="111"/>
                    <a:pt x="109" y="111"/>
                  </a:cubicBezTo>
                  <a:cubicBezTo>
                    <a:pt x="109" y="111"/>
                    <a:pt x="109" y="111"/>
                    <a:pt x="109" y="111"/>
                  </a:cubicBezTo>
                  <a:cubicBezTo>
                    <a:pt x="109" y="111"/>
                    <a:pt x="109" y="111"/>
                    <a:pt x="109" y="111"/>
                  </a:cubicBezTo>
                  <a:cubicBezTo>
                    <a:pt x="111" y="133"/>
                    <a:pt x="111" y="133"/>
                    <a:pt x="111" y="133"/>
                  </a:cubicBezTo>
                  <a:cubicBezTo>
                    <a:pt x="208" y="123"/>
                    <a:pt x="208" y="123"/>
                    <a:pt x="208" y="123"/>
                  </a:cubicBezTo>
                  <a:cubicBezTo>
                    <a:pt x="216" y="122"/>
                    <a:pt x="224" y="119"/>
                    <a:pt x="231" y="115"/>
                  </a:cubicBezTo>
                  <a:cubicBezTo>
                    <a:pt x="238" y="111"/>
                    <a:pt x="244" y="106"/>
                    <a:pt x="249" y="100"/>
                  </a:cubicBezTo>
                  <a:cubicBezTo>
                    <a:pt x="250" y="99"/>
                    <a:pt x="250" y="98"/>
                    <a:pt x="251" y="97"/>
                  </a:cubicBezTo>
                  <a:cubicBezTo>
                    <a:pt x="255" y="92"/>
                    <a:pt x="258" y="86"/>
                    <a:pt x="260" y="79"/>
                  </a:cubicBezTo>
                  <a:cubicBezTo>
                    <a:pt x="262" y="71"/>
                    <a:pt x="263" y="63"/>
                    <a:pt x="262" y="55"/>
                  </a:cubicBezTo>
                  <a:cubicBezTo>
                    <a:pt x="262" y="55"/>
                    <a:pt x="262" y="55"/>
                    <a:pt x="262" y="55"/>
                  </a:cubicBezTo>
                  <a:cubicBezTo>
                    <a:pt x="261" y="47"/>
                    <a:pt x="259" y="39"/>
                    <a:pt x="255" y="32"/>
                  </a:cubicBezTo>
                  <a:cubicBezTo>
                    <a:pt x="251" y="25"/>
                    <a:pt x="246" y="19"/>
                    <a:pt x="240" y="14"/>
                  </a:cubicBezTo>
                  <a:cubicBezTo>
                    <a:pt x="233" y="9"/>
                    <a:pt x="226" y="5"/>
                    <a:pt x="219" y="3"/>
                  </a:cubicBezTo>
                  <a:cubicBezTo>
                    <a:pt x="213" y="1"/>
                    <a:pt x="207" y="0"/>
                    <a:pt x="201" y="0"/>
                  </a:cubicBezTo>
                </a:path>
              </a:pathLst>
            </a:custGeom>
            <a:solidFill>
              <a:srgbClr val="5B8A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1737"/>
            <p:cNvSpPr>
              <a:spLocks/>
            </p:cNvSpPr>
            <p:nvPr/>
          </p:nvSpPr>
          <p:spPr bwMode="auto">
            <a:xfrm>
              <a:off x="8647905" y="7192137"/>
              <a:ext cx="655638" cy="334963"/>
            </a:xfrm>
            <a:custGeom>
              <a:avLst/>
              <a:gdLst>
                <a:gd name="T0" fmla="*/ 207 w 263"/>
                <a:gd name="T1" fmla="*/ 123 h 134"/>
                <a:gd name="T2" fmla="*/ 231 w 263"/>
                <a:gd name="T3" fmla="*/ 116 h 134"/>
                <a:gd name="T4" fmla="*/ 249 w 263"/>
                <a:gd name="T5" fmla="*/ 101 h 134"/>
                <a:gd name="T6" fmla="*/ 260 w 263"/>
                <a:gd name="T7" fmla="*/ 80 h 134"/>
                <a:gd name="T8" fmla="*/ 262 w 263"/>
                <a:gd name="T9" fmla="*/ 56 h 134"/>
                <a:gd name="T10" fmla="*/ 262 w 263"/>
                <a:gd name="T11" fmla="*/ 56 h 134"/>
                <a:gd name="T12" fmla="*/ 255 w 263"/>
                <a:gd name="T13" fmla="*/ 32 h 134"/>
                <a:gd name="T14" fmla="*/ 239 w 263"/>
                <a:gd name="T15" fmla="*/ 14 h 134"/>
                <a:gd name="T16" fmla="*/ 219 w 263"/>
                <a:gd name="T17" fmla="*/ 3 h 134"/>
                <a:gd name="T18" fmla="*/ 194 w 263"/>
                <a:gd name="T19" fmla="*/ 1 h 134"/>
                <a:gd name="T20" fmla="*/ 44 w 263"/>
                <a:gd name="T21" fmla="*/ 17 h 134"/>
                <a:gd name="T22" fmla="*/ 11 w 263"/>
                <a:gd name="T23" fmla="*/ 35 h 134"/>
                <a:gd name="T24" fmla="*/ 1 w 263"/>
                <a:gd name="T25" fmla="*/ 69 h 134"/>
                <a:gd name="T26" fmla="*/ 18 w 263"/>
                <a:gd name="T27" fmla="*/ 101 h 134"/>
                <a:gd name="T28" fmla="*/ 54 w 263"/>
                <a:gd name="T29" fmla="*/ 111 h 134"/>
                <a:gd name="T30" fmla="*/ 142 w 263"/>
                <a:gd name="T31" fmla="*/ 102 h 134"/>
                <a:gd name="T32" fmla="*/ 166 w 263"/>
                <a:gd name="T33" fmla="*/ 90 h 134"/>
                <a:gd name="T34" fmla="*/ 162 w 263"/>
                <a:gd name="T35" fmla="*/ 43 h 134"/>
                <a:gd name="T36" fmla="*/ 135 w 263"/>
                <a:gd name="T37" fmla="*/ 35 h 134"/>
                <a:gd name="T38" fmla="*/ 100 w 263"/>
                <a:gd name="T39" fmla="*/ 39 h 134"/>
                <a:gd name="T40" fmla="*/ 102 w 263"/>
                <a:gd name="T41" fmla="*/ 61 h 134"/>
                <a:gd name="T42" fmla="*/ 137 w 263"/>
                <a:gd name="T43" fmla="*/ 57 h 134"/>
                <a:gd name="T44" fmla="*/ 140 w 263"/>
                <a:gd name="T45" fmla="*/ 80 h 134"/>
                <a:gd name="T46" fmla="*/ 52 w 263"/>
                <a:gd name="T47" fmla="*/ 89 h 134"/>
                <a:gd name="T48" fmla="*/ 51 w 263"/>
                <a:gd name="T49" fmla="*/ 90 h 134"/>
                <a:gd name="T50" fmla="*/ 33 w 263"/>
                <a:gd name="T51" fmla="*/ 84 h 134"/>
                <a:gd name="T52" fmla="*/ 23 w 263"/>
                <a:gd name="T53" fmla="*/ 68 h 134"/>
                <a:gd name="T54" fmla="*/ 23 w 263"/>
                <a:gd name="T55" fmla="*/ 67 h 134"/>
                <a:gd name="T56" fmla="*/ 29 w 263"/>
                <a:gd name="T57" fmla="*/ 49 h 134"/>
                <a:gd name="T58" fmla="*/ 46 w 263"/>
                <a:gd name="T59" fmla="*/ 39 h 134"/>
                <a:gd name="T60" fmla="*/ 47 w 263"/>
                <a:gd name="T61" fmla="*/ 39 h 134"/>
                <a:gd name="T62" fmla="*/ 197 w 263"/>
                <a:gd name="T63" fmla="*/ 23 h 134"/>
                <a:gd name="T64" fmla="*/ 198 w 263"/>
                <a:gd name="T65" fmla="*/ 23 h 134"/>
                <a:gd name="T66" fmla="*/ 226 w 263"/>
                <a:gd name="T67" fmla="*/ 32 h 134"/>
                <a:gd name="T68" fmla="*/ 240 w 263"/>
                <a:gd name="T69" fmla="*/ 58 h 134"/>
                <a:gd name="T70" fmla="*/ 232 w 263"/>
                <a:gd name="T71" fmla="*/ 87 h 134"/>
                <a:gd name="T72" fmla="*/ 205 w 263"/>
                <a:gd name="T73" fmla="*/ 101 h 134"/>
                <a:gd name="T74" fmla="*/ 109 w 263"/>
                <a:gd name="T75" fmla="*/ 112 h 134"/>
                <a:gd name="T76" fmla="*/ 111 w 263"/>
                <a:gd name="T77" fmla="*/ 134 h 134"/>
                <a:gd name="T78" fmla="*/ 207 w 263"/>
                <a:gd name="T79" fmla="*/ 12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3" h="134">
                  <a:moveTo>
                    <a:pt x="207" y="123"/>
                  </a:moveTo>
                  <a:cubicBezTo>
                    <a:pt x="216" y="122"/>
                    <a:pt x="223" y="120"/>
                    <a:pt x="231" y="116"/>
                  </a:cubicBezTo>
                  <a:cubicBezTo>
                    <a:pt x="238" y="112"/>
                    <a:pt x="244" y="107"/>
                    <a:pt x="249" y="101"/>
                  </a:cubicBezTo>
                  <a:cubicBezTo>
                    <a:pt x="254" y="95"/>
                    <a:pt x="257" y="88"/>
                    <a:pt x="260" y="80"/>
                  </a:cubicBezTo>
                  <a:cubicBezTo>
                    <a:pt x="262" y="72"/>
                    <a:pt x="263" y="64"/>
                    <a:pt x="262" y="56"/>
                  </a:cubicBezTo>
                  <a:cubicBezTo>
                    <a:pt x="262" y="56"/>
                    <a:pt x="262" y="56"/>
                    <a:pt x="262" y="56"/>
                  </a:cubicBezTo>
                  <a:cubicBezTo>
                    <a:pt x="261" y="47"/>
                    <a:pt x="259" y="39"/>
                    <a:pt x="255" y="32"/>
                  </a:cubicBezTo>
                  <a:cubicBezTo>
                    <a:pt x="251" y="25"/>
                    <a:pt x="246" y="19"/>
                    <a:pt x="239" y="14"/>
                  </a:cubicBezTo>
                  <a:cubicBezTo>
                    <a:pt x="233" y="9"/>
                    <a:pt x="226" y="5"/>
                    <a:pt x="219" y="3"/>
                  </a:cubicBezTo>
                  <a:cubicBezTo>
                    <a:pt x="211" y="1"/>
                    <a:pt x="203" y="0"/>
                    <a:pt x="194" y="1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31" y="18"/>
                    <a:pt x="20" y="25"/>
                    <a:pt x="11" y="35"/>
                  </a:cubicBezTo>
                  <a:cubicBezTo>
                    <a:pt x="3" y="45"/>
                    <a:pt x="0" y="57"/>
                    <a:pt x="1" y="69"/>
                  </a:cubicBezTo>
                  <a:cubicBezTo>
                    <a:pt x="2" y="82"/>
                    <a:pt x="9" y="93"/>
                    <a:pt x="18" y="101"/>
                  </a:cubicBezTo>
                  <a:cubicBezTo>
                    <a:pt x="29" y="109"/>
                    <a:pt x="41" y="113"/>
                    <a:pt x="54" y="111"/>
                  </a:cubicBezTo>
                  <a:cubicBezTo>
                    <a:pt x="142" y="102"/>
                    <a:pt x="142" y="102"/>
                    <a:pt x="142" y="102"/>
                  </a:cubicBezTo>
                  <a:cubicBezTo>
                    <a:pt x="152" y="101"/>
                    <a:pt x="160" y="97"/>
                    <a:pt x="166" y="90"/>
                  </a:cubicBezTo>
                  <a:cubicBezTo>
                    <a:pt x="180" y="75"/>
                    <a:pt x="176" y="54"/>
                    <a:pt x="162" y="43"/>
                  </a:cubicBezTo>
                  <a:cubicBezTo>
                    <a:pt x="154" y="37"/>
                    <a:pt x="144" y="34"/>
                    <a:pt x="135" y="35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2" y="61"/>
                    <a:pt x="102" y="61"/>
                    <a:pt x="102" y="61"/>
                  </a:cubicBezTo>
                  <a:cubicBezTo>
                    <a:pt x="106" y="61"/>
                    <a:pt x="137" y="57"/>
                    <a:pt x="137" y="57"/>
                  </a:cubicBezTo>
                  <a:cubicBezTo>
                    <a:pt x="154" y="56"/>
                    <a:pt x="157" y="78"/>
                    <a:pt x="140" y="80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45" y="90"/>
                    <a:pt x="38" y="88"/>
                    <a:pt x="33" y="84"/>
                  </a:cubicBezTo>
                  <a:cubicBezTo>
                    <a:pt x="28" y="80"/>
                    <a:pt x="24" y="74"/>
                    <a:pt x="23" y="68"/>
                  </a:cubicBezTo>
                  <a:cubicBezTo>
                    <a:pt x="23" y="68"/>
                    <a:pt x="23" y="67"/>
                    <a:pt x="23" y="67"/>
                  </a:cubicBezTo>
                  <a:cubicBezTo>
                    <a:pt x="22" y="61"/>
                    <a:pt x="24" y="54"/>
                    <a:pt x="29" y="49"/>
                  </a:cubicBezTo>
                  <a:cubicBezTo>
                    <a:pt x="33" y="44"/>
                    <a:pt x="39" y="40"/>
                    <a:pt x="46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197" y="23"/>
                    <a:pt x="197" y="23"/>
                    <a:pt x="197" y="23"/>
                  </a:cubicBezTo>
                  <a:cubicBezTo>
                    <a:pt x="198" y="23"/>
                    <a:pt x="198" y="23"/>
                    <a:pt x="198" y="23"/>
                  </a:cubicBezTo>
                  <a:cubicBezTo>
                    <a:pt x="208" y="22"/>
                    <a:pt x="218" y="25"/>
                    <a:pt x="226" y="32"/>
                  </a:cubicBezTo>
                  <a:cubicBezTo>
                    <a:pt x="234" y="38"/>
                    <a:pt x="239" y="48"/>
                    <a:pt x="240" y="58"/>
                  </a:cubicBezTo>
                  <a:cubicBezTo>
                    <a:pt x="241" y="68"/>
                    <a:pt x="238" y="79"/>
                    <a:pt x="232" y="87"/>
                  </a:cubicBezTo>
                  <a:cubicBezTo>
                    <a:pt x="225" y="95"/>
                    <a:pt x="216" y="100"/>
                    <a:pt x="205" y="101"/>
                  </a:cubicBezTo>
                  <a:cubicBezTo>
                    <a:pt x="109" y="112"/>
                    <a:pt x="109" y="112"/>
                    <a:pt x="109" y="112"/>
                  </a:cubicBezTo>
                  <a:cubicBezTo>
                    <a:pt x="111" y="134"/>
                    <a:pt x="111" y="134"/>
                    <a:pt x="111" y="134"/>
                  </a:cubicBezTo>
                  <a:lnTo>
                    <a:pt x="207" y="123"/>
                  </a:lnTo>
                  <a:close/>
                </a:path>
              </a:pathLst>
            </a:custGeom>
            <a:solidFill>
              <a:srgbClr val="E0DC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70" name="组合 1969"/>
          <p:cNvGrpSpPr/>
          <p:nvPr/>
        </p:nvGrpSpPr>
        <p:grpSpPr>
          <a:xfrm>
            <a:off x="11508677" y="5818979"/>
            <a:ext cx="420690" cy="468277"/>
            <a:chOff x="11533982" y="5768978"/>
            <a:chExt cx="484187" cy="538956"/>
          </a:xfrm>
        </p:grpSpPr>
        <p:sp>
          <p:nvSpPr>
            <p:cNvPr id="284" name="Freeform 1734"/>
            <p:cNvSpPr>
              <a:spLocks/>
            </p:cNvSpPr>
            <p:nvPr/>
          </p:nvSpPr>
          <p:spPr bwMode="auto">
            <a:xfrm>
              <a:off x="11564144" y="5779296"/>
              <a:ext cx="454025" cy="528638"/>
            </a:xfrm>
            <a:custGeom>
              <a:avLst/>
              <a:gdLst>
                <a:gd name="T0" fmla="*/ 10 w 182"/>
                <a:gd name="T1" fmla="*/ 24 h 212"/>
                <a:gd name="T2" fmla="*/ 105 w 182"/>
                <a:gd name="T3" fmla="*/ 196 h 212"/>
                <a:gd name="T4" fmla="*/ 181 w 182"/>
                <a:gd name="T5" fmla="*/ 171 h 212"/>
                <a:gd name="T6" fmla="*/ 139 w 182"/>
                <a:gd name="T7" fmla="*/ 104 h 212"/>
                <a:gd name="T8" fmla="*/ 139 w 182"/>
                <a:gd name="T9" fmla="*/ 104 h 212"/>
                <a:gd name="T10" fmla="*/ 139 w 182"/>
                <a:gd name="T11" fmla="*/ 104 h 212"/>
                <a:gd name="T12" fmla="*/ 139 w 182"/>
                <a:gd name="T13" fmla="*/ 103 h 212"/>
                <a:gd name="T14" fmla="*/ 138 w 182"/>
                <a:gd name="T15" fmla="*/ 103 h 212"/>
                <a:gd name="T16" fmla="*/ 117 w 182"/>
                <a:gd name="T17" fmla="*/ 79 h 212"/>
                <a:gd name="T18" fmla="*/ 111 w 182"/>
                <a:gd name="T19" fmla="*/ 73 h 212"/>
                <a:gd name="T20" fmla="*/ 107 w 182"/>
                <a:gd name="T21" fmla="*/ 71 h 212"/>
                <a:gd name="T22" fmla="*/ 104 w 182"/>
                <a:gd name="T23" fmla="*/ 70 h 212"/>
                <a:gd name="T24" fmla="*/ 102 w 182"/>
                <a:gd name="T25" fmla="*/ 69 h 212"/>
                <a:gd name="T26" fmla="*/ 100 w 182"/>
                <a:gd name="T27" fmla="*/ 68 h 212"/>
                <a:gd name="T28" fmla="*/ 92 w 182"/>
                <a:gd name="T29" fmla="*/ 67 h 212"/>
                <a:gd name="T30" fmla="*/ 107 w 182"/>
                <a:gd name="T31" fmla="*/ 130 h 212"/>
                <a:gd name="T32" fmla="*/ 83 w 182"/>
                <a:gd name="T33" fmla="*/ 98 h 212"/>
                <a:gd name="T34" fmla="*/ 83 w 182"/>
                <a:gd name="T35" fmla="*/ 97 h 212"/>
                <a:gd name="T36" fmla="*/ 83 w 182"/>
                <a:gd name="T37" fmla="*/ 96 h 212"/>
                <a:gd name="T38" fmla="*/ 83 w 182"/>
                <a:gd name="T39" fmla="*/ 96 h 212"/>
                <a:gd name="T40" fmla="*/ 83 w 182"/>
                <a:gd name="T41" fmla="*/ 95 h 212"/>
                <a:gd name="T42" fmla="*/ 83 w 182"/>
                <a:gd name="T43" fmla="*/ 94 h 212"/>
                <a:gd name="T44" fmla="*/ 84 w 182"/>
                <a:gd name="T45" fmla="*/ 94 h 212"/>
                <a:gd name="T46" fmla="*/ 84 w 182"/>
                <a:gd name="T47" fmla="*/ 93 h 212"/>
                <a:gd name="T48" fmla="*/ 84 w 182"/>
                <a:gd name="T49" fmla="*/ 93 h 212"/>
                <a:gd name="T50" fmla="*/ 84 w 182"/>
                <a:gd name="T51" fmla="*/ 92 h 212"/>
                <a:gd name="T52" fmla="*/ 161 w 182"/>
                <a:gd name="T53" fmla="*/ 169 h 212"/>
                <a:gd name="T54" fmla="*/ 156 w 182"/>
                <a:gd name="T55" fmla="*/ 183 h 212"/>
                <a:gd name="T56" fmla="*/ 156 w 182"/>
                <a:gd name="T57" fmla="*/ 184 h 212"/>
                <a:gd name="T58" fmla="*/ 155 w 182"/>
                <a:gd name="T59" fmla="*/ 184 h 212"/>
                <a:gd name="T60" fmla="*/ 155 w 182"/>
                <a:gd name="T61" fmla="*/ 185 h 212"/>
                <a:gd name="T62" fmla="*/ 155 w 182"/>
                <a:gd name="T63" fmla="*/ 185 h 212"/>
                <a:gd name="T64" fmla="*/ 154 w 182"/>
                <a:gd name="T65" fmla="*/ 185 h 212"/>
                <a:gd name="T66" fmla="*/ 154 w 182"/>
                <a:gd name="T67" fmla="*/ 186 h 212"/>
                <a:gd name="T68" fmla="*/ 153 w 182"/>
                <a:gd name="T69" fmla="*/ 186 h 212"/>
                <a:gd name="T70" fmla="*/ 153 w 182"/>
                <a:gd name="T71" fmla="*/ 186 h 212"/>
                <a:gd name="T72" fmla="*/ 137 w 182"/>
                <a:gd name="T73" fmla="*/ 191 h 212"/>
                <a:gd name="T74" fmla="*/ 90 w 182"/>
                <a:gd name="T75" fmla="*/ 149 h 212"/>
                <a:gd name="T76" fmla="*/ 90 w 182"/>
                <a:gd name="T77" fmla="*/ 149 h 212"/>
                <a:gd name="T78" fmla="*/ 90 w 182"/>
                <a:gd name="T79" fmla="*/ 148 h 212"/>
                <a:gd name="T80" fmla="*/ 90 w 182"/>
                <a:gd name="T81" fmla="*/ 148 h 212"/>
                <a:gd name="T82" fmla="*/ 90 w 182"/>
                <a:gd name="T83" fmla="*/ 148 h 212"/>
                <a:gd name="T84" fmla="*/ 89 w 182"/>
                <a:gd name="T85" fmla="*/ 148 h 212"/>
                <a:gd name="T86" fmla="*/ 63 w 182"/>
                <a:gd name="T87" fmla="*/ 118 h 212"/>
                <a:gd name="T88" fmla="*/ 61 w 182"/>
                <a:gd name="T89" fmla="*/ 115 h 212"/>
                <a:gd name="T90" fmla="*/ 59 w 182"/>
                <a:gd name="T91" fmla="*/ 113 h 212"/>
                <a:gd name="T92" fmla="*/ 57 w 182"/>
                <a:gd name="T93" fmla="*/ 112 h 212"/>
                <a:gd name="T94" fmla="*/ 56 w 182"/>
                <a:gd name="T95" fmla="*/ 110 h 212"/>
                <a:gd name="T96" fmla="*/ 55 w 182"/>
                <a:gd name="T97" fmla="*/ 109 h 212"/>
                <a:gd name="T98" fmla="*/ 24 w 182"/>
                <a:gd name="T99" fmla="*/ 40 h 212"/>
                <a:gd name="T100" fmla="*/ 24 w 182"/>
                <a:gd name="T101" fmla="*/ 40 h 212"/>
                <a:gd name="T102" fmla="*/ 24 w 182"/>
                <a:gd name="T103" fmla="*/ 39 h 212"/>
                <a:gd name="T104" fmla="*/ 25 w 182"/>
                <a:gd name="T105" fmla="*/ 39 h 212"/>
                <a:gd name="T106" fmla="*/ 25 w 182"/>
                <a:gd name="T107" fmla="*/ 38 h 212"/>
                <a:gd name="T108" fmla="*/ 25 w 182"/>
                <a:gd name="T109" fmla="*/ 38 h 212"/>
                <a:gd name="T110" fmla="*/ 26 w 182"/>
                <a:gd name="T111" fmla="*/ 37 h 212"/>
                <a:gd name="T112" fmla="*/ 26 w 182"/>
                <a:gd name="T113" fmla="*/ 37 h 212"/>
                <a:gd name="T114" fmla="*/ 26 w 182"/>
                <a:gd name="T115" fmla="*/ 36 h 212"/>
                <a:gd name="T116" fmla="*/ 27 w 182"/>
                <a:gd name="T117" fmla="*/ 36 h 212"/>
                <a:gd name="T118" fmla="*/ 32 w 182"/>
                <a:gd name="T119" fmla="*/ 29 h 212"/>
                <a:gd name="T120" fmla="*/ 156 w 182"/>
                <a:gd name="T121" fmla="*/ 85 h 212"/>
                <a:gd name="T122" fmla="*/ 56 w 182"/>
                <a:gd name="T123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2" h="212">
                  <a:moveTo>
                    <a:pt x="56" y="0"/>
                  </a:moveTo>
                  <a:cubicBezTo>
                    <a:pt x="50" y="0"/>
                    <a:pt x="44" y="1"/>
                    <a:pt x="38" y="3"/>
                  </a:cubicBezTo>
                  <a:cubicBezTo>
                    <a:pt x="31" y="5"/>
                    <a:pt x="25" y="9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6" y="17"/>
                    <a:pt x="13" y="20"/>
                    <a:pt x="10" y="24"/>
                  </a:cubicBezTo>
                  <a:cubicBezTo>
                    <a:pt x="8" y="26"/>
                    <a:pt x="7" y="29"/>
                    <a:pt x="6" y="32"/>
                  </a:cubicBezTo>
                  <a:cubicBezTo>
                    <a:pt x="2" y="38"/>
                    <a:pt x="1" y="45"/>
                    <a:pt x="0" y="53"/>
                  </a:cubicBezTo>
                  <a:cubicBezTo>
                    <a:pt x="0" y="60"/>
                    <a:pt x="1" y="67"/>
                    <a:pt x="3" y="74"/>
                  </a:cubicBezTo>
                  <a:cubicBezTo>
                    <a:pt x="5" y="81"/>
                    <a:pt x="9" y="88"/>
                    <a:pt x="14" y="93"/>
                  </a:cubicBezTo>
                  <a:cubicBezTo>
                    <a:pt x="105" y="196"/>
                    <a:pt x="105" y="196"/>
                    <a:pt x="105" y="196"/>
                  </a:cubicBezTo>
                  <a:cubicBezTo>
                    <a:pt x="113" y="205"/>
                    <a:pt x="124" y="211"/>
                    <a:pt x="136" y="211"/>
                  </a:cubicBezTo>
                  <a:cubicBezTo>
                    <a:pt x="137" y="212"/>
                    <a:pt x="138" y="212"/>
                    <a:pt x="139" y="212"/>
                  </a:cubicBezTo>
                  <a:cubicBezTo>
                    <a:pt x="149" y="212"/>
                    <a:pt x="159" y="208"/>
                    <a:pt x="167" y="201"/>
                  </a:cubicBezTo>
                  <a:cubicBezTo>
                    <a:pt x="169" y="199"/>
                    <a:pt x="171" y="197"/>
                    <a:pt x="173" y="194"/>
                  </a:cubicBezTo>
                  <a:cubicBezTo>
                    <a:pt x="178" y="188"/>
                    <a:pt x="181" y="180"/>
                    <a:pt x="181" y="171"/>
                  </a:cubicBezTo>
                  <a:cubicBezTo>
                    <a:pt x="182" y="159"/>
                    <a:pt x="178" y="148"/>
                    <a:pt x="170" y="139"/>
                  </a:cubicBezTo>
                  <a:cubicBezTo>
                    <a:pt x="139" y="104"/>
                    <a:pt x="139" y="104"/>
                    <a:pt x="139" y="104"/>
                  </a:cubicBezTo>
                  <a:cubicBezTo>
                    <a:pt x="139" y="104"/>
                    <a:pt x="139" y="104"/>
                    <a:pt x="139" y="104"/>
                  </a:cubicBezTo>
                  <a:cubicBezTo>
                    <a:pt x="139" y="104"/>
                    <a:pt x="139" y="104"/>
                    <a:pt x="139" y="104"/>
                  </a:cubicBezTo>
                  <a:cubicBezTo>
                    <a:pt x="139" y="104"/>
                    <a:pt x="139" y="104"/>
                    <a:pt x="139" y="104"/>
                  </a:cubicBezTo>
                  <a:cubicBezTo>
                    <a:pt x="139" y="104"/>
                    <a:pt x="139" y="104"/>
                    <a:pt x="139" y="104"/>
                  </a:cubicBezTo>
                  <a:cubicBezTo>
                    <a:pt x="139" y="104"/>
                    <a:pt x="139" y="104"/>
                    <a:pt x="139" y="104"/>
                  </a:cubicBezTo>
                  <a:cubicBezTo>
                    <a:pt x="139" y="104"/>
                    <a:pt x="139" y="104"/>
                    <a:pt x="139" y="104"/>
                  </a:cubicBezTo>
                  <a:cubicBezTo>
                    <a:pt x="139" y="104"/>
                    <a:pt x="139" y="104"/>
                    <a:pt x="139" y="104"/>
                  </a:cubicBezTo>
                  <a:cubicBezTo>
                    <a:pt x="139" y="104"/>
                    <a:pt x="139" y="104"/>
                    <a:pt x="139" y="104"/>
                  </a:cubicBezTo>
                  <a:cubicBezTo>
                    <a:pt x="139" y="104"/>
                    <a:pt x="139" y="104"/>
                    <a:pt x="139" y="104"/>
                  </a:cubicBezTo>
                  <a:cubicBezTo>
                    <a:pt x="139" y="104"/>
                    <a:pt x="139" y="104"/>
                    <a:pt x="139" y="104"/>
                  </a:cubicBezTo>
                  <a:cubicBezTo>
                    <a:pt x="139" y="104"/>
                    <a:pt x="139" y="104"/>
                    <a:pt x="139" y="104"/>
                  </a:cubicBezTo>
                  <a:cubicBezTo>
                    <a:pt x="139" y="104"/>
                    <a:pt x="139" y="104"/>
                    <a:pt x="139" y="104"/>
                  </a:cubicBezTo>
                  <a:cubicBezTo>
                    <a:pt x="139" y="104"/>
                    <a:pt x="139" y="104"/>
                    <a:pt x="139" y="104"/>
                  </a:cubicBezTo>
                  <a:cubicBezTo>
                    <a:pt x="139" y="104"/>
                    <a:pt x="139" y="104"/>
                    <a:pt x="139" y="104"/>
                  </a:cubicBezTo>
                  <a:cubicBezTo>
                    <a:pt x="139" y="104"/>
                    <a:pt x="139" y="104"/>
                    <a:pt x="139" y="104"/>
                  </a:cubicBezTo>
                  <a:cubicBezTo>
                    <a:pt x="139" y="103"/>
                    <a:pt x="139" y="103"/>
                    <a:pt x="139" y="103"/>
                  </a:cubicBezTo>
                  <a:cubicBezTo>
                    <a:pt x="139" y="103"/>
                    <a:pt x="139" y="103"/>
                    <a:pt x="139" y="103"/>
                  </a:cubicBezTo>
                  <a:cubicBezTo>
                    <a:pt x="139" y="103"/>
                    <a:pt x="139" y="103"/>
                    <a:pt x="139" y="103"/>
                  </a:cubicBezTo>
                  <a:cubicBezTo>
                    <a:pt x="139" y="103"/>
                    <a:pt x="139" y="103"/>
                    <a:pt x="139" y="103"/>
                  </a:cubicBezTo>
                  <a:cubicBezTo>
                    <a:pt x="139" y="103"/>
                    <a:pt x="139" y="103"/>
                    <a:pt x="139" y="103"/>
                  </a:cubicBezTo>
                  <a:cubicBezTo>
                    <a:pt x="139" y="103"/>
                    <a:pt x="139" y="103"/>
                    <a:pt x="139" y="103"/>
                  </a:cubicBezTo>
                  <a:cubicBezTo>
                    <a:pt x="139" y="103"/>
                    <a:pt x="139" y="103"/>
                    <a:pt x="139" y="103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17" y="79"/>
                    <a:pt x="117" y="79"/>
                    <a:pt x="117" y="79"/>
                  </a:cubicBezTo>
                  <a:cubicBezTo>
                    <a:pt x="116" y="78"/>
                    <a:pt x="116" y="78"/>
                    <a:pt x="115" y="77"/>
                  </a:cubicBezTo>
                  <a:cubicBezTo>
                    <a:pt x="115" y="76"/>
                    <a:pt x="114" y="76"/>
                    <a:pt x="114" y="75"/>
                  </a:cubicBezTo>
                  <a:cubicBezTo>
                    <a:pt x="113" y="75"/>
                    <a:pt x="113" y="75"/>
                    <a:pt x="112" y="74"/>
                  </a:cubicBezTo>
                  <a:cubicBezTo>
                    <a:pt x="112" y="74"/>
                    <a:pt x="112" y="74"/>
                    <a:pt x="111" y="74"/>
                  </a:cubicBezTo>
                  <a:cubicBezTo>
                    <a:pt x="111" y="73"/>
                    <a:pt x="111" y="73"/>
                    <a:pt x="111" y="73"/>
                  </a:cubicBezTo>
                  <a:cubicBezTo>
                    <a:pt x="110" y="73"/>
                    <a:pt x="110" y="73"/>
                    <a:pt x="110" y="72"/>
                  </a:cubicBezTo>
                  <a:cubicBezTo>
                    <a:pt x="110" y="72"/>
                    <a:pt x="109" y="72"/>
                    <a:pt x="109" y="72"/>
                  </a:cubicBezTo>
                  <a:cubicBezTo>
                    <a:pt x="109" y="72"/>
                    <a:pt x="109" y="72"/>
                    <a:pt x="108" y="72"/>
                  </a:cubicBezTo>
                  <a:cubicBezTo>
                    <a:pt x="108" y="71"/>
                    <a:pt x="108" y="71"/>
                    <a:pt x="108" y="71"/>
                  </a:cubicBezTo>
                  <a:cubicBezTo>
                    <a:pt x="108" y="71"/>
                    <a:pt x="107" y="71"/>
                    <a:pt x="107" y="71"/>
                  </a:cubicBezTo>
                  <a:cubicBezTo>
                    <a:pt x="107" y="71"/>
                    <a:pt x="107" y="71"/>
                    <a:pt x="107" y="71"/>
                  </a:cubicBezTo>
                  <a:cubicBezTo>
                    <a:pt x="106" y="70"/>
                    <a:pt x="106" y="70"/>
                    <a:pt x="106" y="70"/>
                  </a:cubicBezTo>
                  <a:cubicBezTo>
                    <a:pt x="106" y="70"/>
                    <a:pt x="106" y="70"/>
                    <a:pt x="106" y="70"/>
                  </a:cubicBezTo>
                  <a:cubicBezTo>
                    <a:pt x="105" y="70"/>
                    <a:pt x="105" y="70"/>
                    <a:pt x="105" y="70"/>
                  </a:cubicBezTo>
                  <a:cubicBezTo>
                    <a:pt x="105" y="70"/>
                    <a:pt x="105" y="70"/>
                    <a:pt x="104" y="70"/>
                  </a:cubicBezTo>
                  <a:cubicBezTo>
                    <a:pt x="104" y="69"/>
                    <a:pt x="104" y="69"/>
                    <a:pt x="104" y="69"/>
                  </a:cubicBezTo>
                  <a:cubicBezTo>
                    <a:pt x="104" y="69"/>
                    <a:pt x="104" y="69"/>
                    <a:pt x="104" y="69"/>
                  </a:cubicBezTo>
                  <a:cubicBezTo>
                    <a:pt x="103" y="69"/>
                    <a:pt x="103" y="69"/>
                    <a:pt x="103" y="69"/>
                  </a:cubicBezTo>
                  <a:cubicBezTo>
                    <a:pt x="103" y="69"/>
                    <a:pt x="103" y="69"/>
                    <a:pt x="103" y="69"/>
                  </a:cubicBezTo>
                  <a:cubicBezTo>
                    <a:pt x="102" y="69"/>
                    <a:pt x="102" y="69"/>
                    <a:pt x="102" y="69"/>
                  </a:cubicBezTo>
                  <a:cubicBezTo>
                    <a:pt x="102" y="69"/>
                    <a:pt x="102" y="69"/>
                    <a:pt x="102" y="68"/>
                  </a:cubicBezTo>
                  <a:cubicBezTo>
                    <a:pt x="102" y="68"/>
                    <a:pt x="101" y="68"/>
                    <a:pt x="101" y="68"/>
                  </a:cubicBezTo>
                  <a:cubicBezTo>
                    <a:pt x="101" y="68"/>
                    <a:pt x="101" y="68"/>
                    <a:pt x="101" y="68"/>
                  </a:cubicBezTo>
                  <a:cubicBezTo>
                    <a:pt x="101" y="68"/>
                    <a:pt x="101" y="68"/>
                    <a:pt x="101" y="68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100" y="68"/>
                    <a:pt x="99" y="68"/>
                    <a:pt x="99" y="68"/>
                  </a:cubicBezTo>
                  <a:cubicBezTo>
                    <a:pt x="99" y="68"/>
                    <a:pt x="99" y="68"/>
                    <a:pt x="99" y="68"/>
                  </a:cubicBezTo>
                  <a:cubicBezTo>
                    <a:pt x="98" y="67"/>
                    <a:pt x="97" y="67"/>
                    <a:pt x="95" y="67"/>
                  </a:cubicBezTo>
                  <a:cubicBezTo>
                    <a:pt x="94" y="67"/>
                    <a:pt x="93" y="67"/>
                    <a:pt x="92" y="67"/>
                  </a:cubicBezTo>
                  <a:cubicBezTo>
                    <a:pt x="82" y="67"/>
                    <a:pt x="73" y="72"/>
                    <a:pt x="68" y="79"/>
                  </a:cubicBezTo>
                  <a:cubicBezTo>
                    <a:pt x="64" y="84"/>
                    <a:pt x="62" y="90"/>
                    <a:pt x="62" y="95"/>
                  </a:cubicBezTo>
                  <a:cubicBezTo>
                    <a:pt x="62" y="104"/>
                    <a:pt x="65" y="113"/>
                    <a:pt x="71" y="119"/>
                  </a:cubicBezTo>
                  <a:cubicBezTo>
                    <a:pt x="92" y="143"/>
                    <a:pt x="92" y="143"/>
                    <a:pt x="92" y="143"/>
                  </a:cubicBezTo>
                  <a:cubicBezTo>
                    <a:pt x="107" y="130"/>
                    <a:pt x="107" y="130"/>
                    <a:pt x="107" y="130"/>
                  </a:cubicBezTo>
                  <a:cubicBezTo>
                    <a:pt x="108" y="130"/>
                    <a:pt x="108" y="130"/>
                    <a:pt x="108" y="130"/>
                  </a:cubicBezTo>
                  <a:cubicBezTo>
                    <a:pt x="105" y="128"/>
                    <a:pt x="86" y="106"/>
                    <a:pt x="86" y="106"/>
                  </a:cubicBezTo>
                  <a:cubicBezTo>
                    <a:pt x="84" y="103"/>
                    <a:pt x="83" y="100"/>
                    <a:pt x="83" y="98"/>
                  </a:cubicBezTo>
                  <a:cubicBezTo>
                    <a:pt x="83" y="98"/>
                    <a:pt x="83" y="98"/>
                    <a:pt x="83" y="98"/>
                  </a:cubicBezTo>
                  <a:cubicBezTo>
                    <a:pt x="83" y="98"/>
                    <a:pt x="83" y="98"/>
                    <a:pt x="83" y="98"/>
                  </a:cubicBezTo>
                  <a:cubicBezTo>
                    <a:pt x="83" y="98"/>
                    <a:pt x="83" y="97"/>
                    <a:pt x="83" y="97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83" y="97"/>
                    <a:pt x="83" y="97"/>
                    <a:pt x="83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83" y="96"/>
                    <a:pt x="83" y="96"/>
                    <a:pt x="83" y="95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83" y="95"/>
                    <a:pt x="83" y="94"/>
                    <a:pt x="83" y="94"/>
                  </a:cubicBezTo>
                  <a:cubicBezTo>
                    <a:pt x="83" y="94"/>
                    <a:pt x="83" y="94"/>
                    <a:pt x="83" y="94"/>
                  </a:cubicBezTo>
                  <a:cubicBezTo>
                    <a:pt x="83" y="94"/>
                    <a:pt x="83" y="94"/>
                    <a:pt x="83" y="94"/>
                  </a:cubicBezTo>
                  <a:cubicBezTo>
                    <a:pt x="83" y="94"/>
                    <a:pt x="84" y="94"/>
                    <a:pt x="84" y="94"/>
                  </a:cubicBezTo>
                  <a:cubicBezTo>
                    <a:pt x="84" y="94"/>
                    <a:pt x="84" y="94"/>
                    <a:pt x="84" y="94"/>
                  </a:cubicBezTo>
                  <a:cubicBezTo>
                    <a:pt x="84" y="94"/>
                    <a:pt x="84" y="94"/>
                    <a:pt x="84" y="94"/>
                  </a:cubicBezTo>
                  <a:cubicBezTo>
                    <a:pt x="84" y="94"/>
                    <a:pt x="84" y="94"/>
                    <a:pt x="84" y="94"/>
                  </a:cubicBezTo>
                  <a:cubicBezTo>
                    <a:pt x="84" y="94"/>
                    <a:pt x="84" y="94"/>
                    <a:pt x="84" y="94"/>
                  </a:cubicBezTo>
                  <a:cubicBezTo>
                    <a:pt x="84" y="94"/>
                    <a:pt x="84" y="94"/>
                    <a:pt x="84" y="94"/>
                  </a:cubicBezTo>
                  <a:cubicBezTo>
                    <a:pt x="84" y="94"/>
                    <a:pt x="84" y="93"/>
                    <a:pt x="84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4" y="93"/>
                    <a:pt x="84" y="93"/>
                    <a:pt x="84" y="92"/>
                  </a:cubicBezTo>
                  <a:cubicBezTo>
                    <a:pt x="84" y="92"/>
                    <a:pt x="84" y="92"/>
                    <a:pt x="84" y="92"/>
                  </a:cubicBezTo>
                  <a:cubicBezTo>
                    <a:pt x="86" y="90"/>
                    <a:pt x="89" y="88"/>
                    <a:pt x="93" y="88"/>
                  </a:cubicBezTo>
                  <a:cubicBezTo>
                    <a:pt x="96" y="88"/>
                    <a:pt x="99" y="89"/>
                    <a:pt x="102" y="92"/>
                  </a:cubicBezTo>
                  <a:cubicBezTo>
                    <a:pt x="155" y="152"/>
                    <a:pt x="155" y="152"/>
                    <a:pt x="155" y="152"/>
                  </a:cubicBezTo>
                  <a:cubicBezTo>
                    <a:pt x="156" y="153"/>
                    <a:pt x="156" y="153"/>
                    <a:pt x="156" y="153"/>
                  </a:cubicBezTo>
                  <a:cubicBezTo>
                    <a:pt x="159" y="157"/>
                    <a:pt x="161" y="163"/>
                    <a:pt x="161" y="169"/>
                  </a:cubicBezTo>
                  <a:cubicBezTo>
                    <a:pt x="161" y="174"/>
                    <a:pt x="159" y="179"/>
                    <a:pt x="156" y="183"/>
                  </a:cubicBezTo>
                  <a:cubicBezTo>
                    <a:pt x="156" y="183"/>
                    <a:pt x="156" y="183"/>
                    <a:pt x="156" y="183"/>
                  </a:cubicBezTo>
                  <a:cubicBezTo>
                    <a:pt x="156" y="183"/>
                    <a:pt x="156" y="183"/>
                    <a:pt x="156" y="183"/>
                  </a:cubicBezTo>
                  <a:cubicBezTo>
                    <a:pt x="156" y="183"/>
                    <a:pt x="156" y="183"/>
                    <a:pt x="156" y="183"/>
                  </a:cubicBezTo>
                  <a:cubicBezTo>
                    <a:pt x="156" y="183"/>
                    <a:pt x="156" y="183"/>
                    <a:pt x="156" y="183"/>
                  </a:cubicBezTo>
                  <a:cubicBezTo>
                    <a:pt x="156" y="183"/>
                    <a:pt x="156" y="183"/>
                    <a:pt x="156" y="183"/>
                  </a:cubicBezTo>
                  <a:cubicBezTo>
                    <a:pt x="156" y="183"/>
                    <a:pt x="156" y="184"/>
                    <a:pt x="156" y="184"/>
                  </a:cubicBezTo>
                  <a:cubicBezTo>
                    <a:pt x="156" y="184"/>
                    <a:pt x="156" y="184"/>
                    <a:pt x="156" y="184"/>
                  </a:cubicBezTo>
                  <a:cubicBezTo>
                    <a:pt x="156" y="184"/>
                    <a:pt x="156" y="184"/>
                    <a:pt x="156" y="184"/>
                  </a:cubicBezTo>
                  <a:cubicBezTo>
                    <a:pt x="156" y="184"/>
                    <a:pt x="156" y="184"/>
                    <a:pt x="156" y="184"/>
                  </a:cubicBezTo>
                  <a:cubicBezTo>
                    <a:pt x="156" y="184"/>
                    <a:pt x="156" y="184"/>
                    <a:pt x="156" y="184"/>
                  </a:cubicBezTo>
                  <a:cubicBezTo>
                    <a:pt x="156" y="184"/>
                    <a:pt x="156" y="184"/>
                    <a:pt x="156" y="184"/>
                  </a:cubicBezTo>
                  <a:cubicBezTo>
                    <a:pt x="156" y="184"/>
                    <a:pt x="156" y="184"/>
                    <a:pt x="155" y="184"/>
                  </a:cubicBezTo>
                  <a:cubicBezTo>
                    <a:pt x="155" y="184"/>
                    <a:pt x="155" y="184"/>
                    <a:pt x="155" y="184"/>
                  </a:cubicBezTo>
                  <a:cubicBezTo>
                    <a:pt x="155" y="184"/>
                    <a:pt x="155" y="184"/>
                    <a:pt x="155" y="184"/>
                  </a:cubicBezTo>
                  <a:cubicBezTo>
                    <a:pt x="155" y="184"/>
                    <a:pt x="155" y="184"/>
                    <a:pt x="155" y="184"/>
                  </a:cubicBezTo>
                  <a:cubicBezTo>
                    <a:pt x="155" y="184"/>
                    <a:pt x="155" y="184"/>
                    <a:pt x="155" y="184"/>
                  </a:cubicBezTo>
                  <a:cubicBezTo>
                    <a:pt x="155" y="184"/>
                    <a:pt x="155" y="184"/>
                    <a:pt x="155" y="184"/>
                  </a:cubicBezTo>
                  <a:cubicBezTo>
                    <a:pt x="155" y="184"/>
                    <a:pt x="155" y="185"/>
                    <a:pt x="155" y="185"/>
                  </a:cubicBezTo>
                  <a:cubicBezTo>
                    <a:pt x="155" y="185"/>
                    <a:pt x="155" y="185"/>
                    <a:pt x="155" y="185"/>
                  </a:cubicBezTo>
                  <a:cubicBezTo>
                    <a:pt x="155" y="185"/>
                    <a:pt x="155" y="185"/>
                    <a:pt x="155" y="185"/>
                  </a:cubicBezTo>
                  <a:cubicBezTo>
                    <a:pt x="155" y="185"/>
                    <a:pt x="155" y="185"/>
                    <a:pt x="155" y="185"/>
                  </a:cubicBezTo>
                  <a:cubicBezTo>
                    <a:pt x="155" y="185"/>
                    <a:pt x="155" y="185"/>
                    <a:pt x="155" y="185"/>
                  </a:cubicBezTo>
                  <a:cubicBezTo>
                    <a:pt x="155" y="185"/>
                    <a:pt x="155" y="185"/>
                    <a:pt x="155" y="185"/>
                  </a:cubicBezTo>
                  <a:cubicBezTo>
                    <a:pt x="155" y="185"/>
                    <a:pt x="155" y="185"/>
                    <a:pt x="155" y="185"/>
                  </a:cubicBezTo>
                  <a:cubicBezTo>
                    <a:pt x="155" y="185"/>
                    <a:pt x="155" y="185"/>
                    <a:pt x="155" y="185"/>
                  </a:cubicBezTo>
                  <a:cubicBezTo>
                    <a:pt x="154" y="185"/>
                    <a:pt x="154" y="185"/>
                    <a:pt x="154" y="185"/>
                  </a:cubicBezTo>
                  <a:cubicBezTo>
                    <a:pt x="154" y="185"/>
                    <a:pt x="154" y="185"/>
                    <a:pt x="154" y="185"/>
                  </a:cubicBezTo>
                  <a:cubicBezTo>
                    <a:pt x="154" y="185"/>
                    <a:pt x="154" y="185"/>
                    <a:pt x="154" y="185"/>
                  </a:cubicBezTo>
                  <a:cubicBezTo>
                    <a:pt x="154" y="185"/>
                    <a:pt x="154" y="185"/>
                    <a:pt x="154" y="185"/>
                  </a:cubicBezTo>
                  <a:cubicBezTo>
                    <a:pt x="154" y="185"/>
                    <a:pt x="154" y="185"/>
                    <a:pt x="154" y="185"/>
                  </a:cubicBezTo>
                  <a:cubicBezTo>
                    <a:pt x="154" y="186"/>
                    <a:pt x="154" y="186"/>
                    <a:pt x="154" y="186"/>
                  </a:cubicBezTo>
                  <a:cubicBezTo>
                    <a:pt x="154" y="186"/>
                    <a:pt x="154" y="186"/>
                    <a:pt x="154" y="186"/>
                  </a:cubicBezTo>
                  <a:cubicBezTo>
                    <a:pt x="154" y="186"/>
                    <a:pt x="154" y="186"/>
                    <a:pt x="154" y="186"/>
                  </a:cubicBezTo>
                  <a:cubicBezTo>
                    <a:pt x="154" y="186"/>
                    <a:pt x="154" y="186"/>
                    <a:pt x="154" y="186"/>
                  </a:cubicBezTo>
                  <a:cubicBezTo>
                    <a:pt x="154" y="186"/>
                    <a:pt x="154" y="186"/>
                    <a:pt x="154" y="186"/>
                  </a:cubicBezTo>
                  <a:cubicBezTo>
                    <a:pt x="154" y="186"/>
                    <a:pt x="154" y="186"/>
                    <a:pt x="154" y="186"/>
                  </a:cubicBezTo>
                  <a:cubicBezTo>
                    <a:pt x="154" y="186"/>
                    <a:pt x="154" y="186"/>
                    <a:pt x="154" y="186"/>
                  </a:cubicBezTo>
                  <a:cubicBezTo>
                    <a:pt x="154" y="186"/>
                    <a:pt x="154" y="186"/>
                    <a:pt x="154" y="186"/>
                  </a:cubicBezTo>
                  <a:cubicBezTo>
                    <a:pt x="154" y="186"/>
                    <a:pt x="153" y="186"/>
                    <a:pt x="153" y="186"/>
                  </a:cubicBezTo>
                  <a:cubicBezTo>
                    <a:pt x="153" y="186"/>
                    <a:pt x="153" y="186"/>
                    <a:pt x="153" y="186"/>
                  </a:cubicBezTo>
                  <a:cubicBezTo>
                    <a:pt x="153" y="186"/>
                    <a:pt x="153" y="186"/>
                    <a:pt x="153" y="186"/>
                  </a:cubicBezTo>
                  <a:cubicBezTo>
                    <a:pt x="153" y="186"/>
                    <a:pt x="153" y="186"/>
                    <a:pt x="153" y="186"/>
                  </a:cubicBezTo>
                  <a:cubicBezTo>
                    <a:pt x="153" y="186"/>
                    <a:pt x="153" y="186"/>
                    <a:pt x="153" y="186"/>
                  </a:cubicBezTo>
                  <a:cubicBezTo>
                    <a:pt x="153" y="186"/>
                    <a:pt x="153" y="186"/>
                    <a:pt x="153" y="186"/>
                  </a:cubicBezTo>
                  <a:cubicBezTo>
                    <a:pt x="153" y="186"/>
                    <a:pt x="153" y="186"/>
                    <a:pt x="153" y="187"/>
                  </a:cubicBezTo>
                  <a:cubicBezTo>
                    <a:pt x="153" y="187"/>
                    <a:pt x="153" y="187"/>
                    <a:pt x="153" y="187"/>
                  </a:cubicBezTo>
                  <a:cubicBezTo>
                    <a:pt x="153" y="187"/>
                    <a:pt x="153" y="187"/>
                    <a:pt x="153" y="187"/>
                  </a:cubicBezTo>
                  <a:cubicBezTo>
                    <a:pt x="149" y="190"/>
                    <a:pt x="144" y="191"/>
                    <a:pt x="139" y="191"/>
                  </a:cubicBezTo>
                  <a:cubicBezTo>
                    <a:pt x="138" y="191"/>
                    <a:pt x="138" y="191"/>
                    <a:pt x="137" y="191"/>
                  </a:cubicBezTo>
                  <a:cubicBezTo>
                    <a:pt x="131" y="191"/>
                    <a:pt x="125" y="188"/>
                    <a:pt x="121" y="184"/>
                  </a:cubicBezTo>
                  <a:cubicBezTo>
                    <a:pt x="120" y="183"/>
                    <a:pt x="120" y="183"/>
                    <a:pt x="120" y="183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0" y="148"/>
                    <a:pt x="90" y="148"/>
                    <a:pt x="90" y="148"/>
                  </a:cubicBezTo>
                  <a:cubicBezTo>
                    <a:pt x="90" y="148"/>
                    <a:pt x="90" y="148"/>
                    <a:pt x="90" y="148"/>
                  </a:cubicBezTo>
                  <a:cubicBezTo>
                    <a:pt x="90" y="148"/>
                    <a:pt x="90" y="148"/>
                    <a:pt x="90" y="148"/>
                  </a:cubicBezTo>
                  <a:cubicBezTo>
                    <a:pt x="90" y="148"/>
                    <a:pt x="90" y="148"/>
                    <a:pt x="90" y="148"/>
                  </a:cubicBezTo>
                  <a:cubicBezTo>
                    <a:pt x="90" y="148"/>
                    <a:pt x="90" y="148"/>
                    <a:pt x="90" y="148"/>
                  </a:cubicBezTo>
                  <a:cubicBezTo>
                    <a:pt x="90" y="148"/>
                    <a:pt x="90" y="148"/>
                    <a:pt x="90" y="148"/>
                  </a:cubicBezTo>
                  <a:cubicBezTo>
                    <a:pt x="90" y="148"/>
                    <a:pt x="90" y="148"/>
                    <a:pt x="90" y="148"/>
                  </a:cubicBezTo>
                  <a:cubicBezTo>
                    <a:pt x="90" y="148"/>
                    <a:pt x="90" y="148"/>
                    <a:pt x="90" y="148"/>
                  </a:cubicBezTo>
                  <a:cubicBezTo>
                    <a:pt x="90" y="148"/>
                    <a:pt x="90" y="148"/>
                    <a:pt x="90" y="148"/>
                  </a:cubicBezTo>
                  <a:cubicBezTo>
                    <a:pt x="90" y="148"/>
                    <a:pt x="90" y="148"/>
                    <a:pt x="90" y="148"/>
                  </a:cubicBezTo>
                  <a:cubicBezTo>
                    <a:pt x="90" y="148"/>
                    <a:pt x="90" y="148"/>
                    <a:pt x="90" y="148"/>
                  </a:cubicBezTo>
                  <a:cubicBezTo>
                    <a:pt x="89" y="148"/>
                    <a:pt x="89" y="148"/>
                    <a:pt x="89" y="148"/>
                  </a:cubicBezTo>
                  <a:cubicBezTo>
                    <a:pt x="89" y="148"/>
                    <a:pt x="89" y="148"/>
                    <a:pt x="89" y="148"/>
                  </a:cubicBezTo>
                  <a:cubicBezTo>
                    <a:pt x="89" y="148"/>
                    <a:pt x="89" y="148"/>
                    <a:pt x="89" y="148"/>
                  </a:cubicBezTo>
                  <a:cubicBezTo>
                    <a:pt x="89" y="148"/>
                    <a:pt x="89" y="148"/>
                    <a:pt x="89" y="148"/>
                  </a:cubicBezTo>
                  <a:cubicBezTo>
                    <a:pt x="89" y="148"/>
                    <a:pt x="89" y="148"/>
                    <a:pt x="89" y="148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4" y="119"/>
                    <a:pt x="64" y="119"/>
                    <a:pt x="64" y="119"/>
                  </a:cubicBezTo>
                  <a:cubicBezTo>
                    <a:pt x="63" y="118"/>
                    <a:pt x="63" y="118"/>
                    <a:pt x="63" y="118"/>
                  </a:cubicBezTo>
                  <a:cubicBezTo>
                    <a:pt x="63" y="118"/>
                    <a:pt x="63" y="118"/>
                    <a:pt x="63" y="118"/>
                  </a:cubicBezTo>
                  <a:cubicBezTo>
                    <a:pt x="62" y="117"/>
                    <a:pt x="62" y="117"/>
                    <a:pt x="62" y="117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1" y="115"/>
                    <a:pt x="61" y="115"/>
                    <a:pt x="61" y="115"/>
                  </a:cubicBezTo>
                  <a:cubicBezTo>
                    <a:pt x="60" y="115"/>
                    <a:pt x="60" y="115"/>
                    <a:pt x="60" y="115"/>
                  </a:cubicBezTo>
                  <a:cubicBezTo>
                    <a:pt x="60" y="114"/>
                    <a:pt x="60" y="114"/>
                    <a:pt x="60" y="114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9" y="113"/>
                    <a:pt x="59" y="113"/>
                    <a:pt x="59" y="113"/>
                  </a:cubicBezTo>
                  <a:cubicBezTo>
                    <a:pt x="58" y="113"/>
                    <a:pt x="58" y="113"/>
                    <a:pt x="58" y="113"/>
                  </a:cubicBezTo>
                  <a:cubicBezTo>
                    <a:pt x="58" y="113"/>
                    <a:pt x="58" y="113"/>
                    <a:pt x="58" y="113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5" y="109"/>
                    <a:pt x="55" y="109"/>
                    <a:pt x="55" y="109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2" y="72"/>
                    <a:pt x="20" y="63"/>
                    <a:pt x="20" y="53"/>
                  </a:cubicBezTo>
                  <a:cubicBezTo>
                    <a:pt x="21" y="49"/>
                    <a:pt x="22" y="44"/>
                    <a:pt x="24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24" y="40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39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6" y="36"/>
                    <a:pt x="26" y="36"/>
                    <a:pt x="2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7" y="36"/>
                    <a:pt x="27" y="35"/>
                    <a:pt x="27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9" y="33"/>
                    <a:pt x="30" y="31"/>
                    <a:pt x="32" y="29"/>
                  </a:cubicBezTo>
                  <a:cubicBezTo>
                    <a:pt x="39" y="23"/>
                    <a:pt x="47" y="20"/>
                    <a:pt x="56" y="20"/>
                  </a:cubicBezTo>
                  <a:cubicBezTo>
                    <a:pt x="57" y="20"/>
                    <a:pt x="58" y="20"/>
                    <a:pt x="58" y="20"/>
                  </a:cubicBezTo>
                  <a:cubicBezTo>
                    <a:pt x="68" y="21"/>
                    <a:pt x="77" y="25"/>
                    <a:pt x="83" y="32"/>
                  </a:cubicBezTo>
                  <a:cubicBezTo>
                    <a:pt x="142" y="99"/>
                    <a:pt x="142" y="99"/>
                    <a:pt x="142" y="99"/>
                  </a:cubicBezTo>
                  <a:cubicBezTo>
                    <a:pt x="156" y="85"/>
                    <a:pt x="156" y="85"/>
                    <a:pt x="156" y="85"/>
                  </a:cubicBezTo>
                  <a:cubicBezTo>
                    <a:pt x="157" y="85"/>
                    <a:pt x="157" y="85"/>
                    <a:pt x="157" y="85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3" y="13"/>
                    <a:pt x="87" y="9"/>
                    <a:pt x="80" y="6"/>
                  </a:cubicBezTo>
                  <a:cubicBezTo>
                    <a:pt x="74" y="2"/>
                    <a:pt x="67" y="1"/>
                    <a:pt x="60" y="0"/>
                  </a:cubicBezTo>
                  <a:cubicBezTo>
                    <a:pt x="59" y="0"/>
                    <a:pt x="57" y="0"/>
                    <a:pt x="56" y="0"/>
                  </a:cubicBezTo>
                </a:path>
              </a:pathLst>
            </a:custGeom>
            <a:solidFill>
              <a:srgbClr val="5B8A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1738"/>
            <p:cNvSpPr>
              <a:spLocks/>
            </p:cNvSpPr>
            <p:nvPr/>
          </p:nvSpPr>
          <p:spPr bwMode="auto">
            <a:xfrm>
              <a:off x="11533982" y="5768978"/>
              <a:ext cx="454025" cy="531813"/>
            </a:xfrm>
            <a:custGeom>
              <a:avLst/>
              <a:gdLst>
                <a:gd name="T0" fmla="*/ 98 w 182"/>
                <a:gd name="T1" fmla="*/ 20 h 213"/>
                <a:gd name="T2" fmla="*/ 80 w 182"/>
                <a:gd name="T3" fmla="*/ 6 h 213"/>
                <a:gd name="T4" fmla="*/ 60 w 182"/>
                <a:gd name="T5" fmla="*/ 1 h 213"/>
                <a:gd name="T6" fmla="*/ 38 w 182"/>
                <a:gd name="T7" fmla="*/ 4 h 213"/>
                <a:gd name="T8" fmla="*/ 19 w 182"/>
                <a:gd name="T9" fmla="*/ 15 h 213"/>
                <a:gd name="T10" fmla="*/ 19 w 182"/>
                <a:gd name="T11" fmla="*/ 15 h 213"/>
                <a:gd name="T12" fmla="*/ 5 w 182"/>
                <a:gd name="T13" fmla="*/ 32 h 213"/>
                <a:gd name="T14" fmla="*/ 0 w 182"/>
                <a:gd name="T15" fmla="*/ 53 h 213"/>
                <a:gd name="T16" fmla="*/ 3 w 182"/>
                <a:gd name="T17" fmla="*/ 75 h 213"/>
                <a:gd name="T18" fmla="*/ 14 w 182"/>
                <a:gd name="T19" fmla="*/ 94 h 213"/>
                <a:gd name="T20" fmla="*/ 105 w 182"/>
                <a:gd name="T21" fmla="*/ 197 h 213"/>
                <a:gd name="T22" fmla="*/ 135 w 182"/>
                <a:gd name="T23" fmla="*/ 212 h 213"/>
                <a:gd name="T24" fmla="*/ 167 w 182"/>
                <a:gd name="T25" fmla="*/ 202 h 213"/>
                <a:gd name="T26" fmla="*/ 181 w 182"/>
                <a:gd name="T27" fmla="*/ 172 h 213"/>
                <a:gd name="T28" fmla="*/ 170 w 182"/>
                <a:gd name="T29" fmla="*/ 140 h 213"/>
                <a:gd name="T30" fmla="*/ 117 w 182"/>
                <a:gd name="T31" fmla="*/ 79 h 213"/>
                <a:gd name="T32" fmla="*/ 95 w 182"/>
                <a:gd name="T33" fmla="*/ 68 h 213"/>
                <a:gd name="T34" fmla="*/ 62 w 182"/>
                <a:gd name="T35" fmla="*/ 96 h 213"/>
                <a:gd name="T36" fmla="*/ 71 w 182"/>
                <a:gd name="T37" fmla="*/ 120 h 213"/>
                <a:gd name="T38" fmla="*/ 92 w 182"/>
                <a:gd name="T39" fmla="*/ 144 h 213"/>
                <a:gd name="T40" fmla="*/ 107 w 182"/>
                <a:gd name="T41" fmla="*/ 131 h 213"/>
                <a:gd name="T42" fmla="*/ 86 w 182"/>
                <a:gd name="T43" fmla="*/ 107 h 213"/>
                <a:gd name="T44" fmla="*/ 102 w 182"/>
                <a:gd name="T45" fmla="*/ 93 h 213"/>
                <a:gd name="T46" fmla="*/ 155 w 182"/>
                <a:gd name="T47" fmla="*/ 153 h 213"/>
                <a:gd name="T48" fmla="*/ 156 w 182"/>
                <a:gd name="T49" fmla="*/ 154 h 213"/>
                <a:gd name="T50" fmla="*/ 161 w 182"/>
                <a:gd name="T51" fmla="*/ 170 h 213"/>
                <a:gd name="T52" fmla="*/ 154 w 182"/>
                <a:gd name="T53" fmla="*/ 186 h 213"/>
                <a:gd name="T54" fmla="*/ 153 w 182"/>
                <a:gd name="T55" fmla="*/ 187 h 213"/>
                <a:gd name="T56" fmla="*/ 137 w 182"/>
                <a:gd name="T57" fmla="*/ 192 h 213"/>
                <a:gd name="T58" fmla="*/ 121 w 182"/>
                <a:gd name="T59" fmla="*/ 184 h 213"/>
                <a:gd name="T60" fmla="*/ 120 w 182"/>
                <a:gd name="T61" fmla="*/ 183 h 213"/>
                <a:gd name="T62" fmla="*/ 29 w 182"/>
                <a:gd name="T63" fmla="*/ 80 h 213"/>
                <a:gd name="T64" fmla="*/ 28 w 182"/>
                <a:gd name="T65" fmla="*/ 80 h 213"/>
                <a:gd name="T66" fmla="*/ 20 w 182"/>
                <a:gd name="T67" fmla="*/ 54 h 213"/>
                <a:gd name="T68" fmla="*/ 32 w 182"/>
                <a:gd name="T69" fmla="*/ 30 h 213"/>
                <a:gd name="T70" fmla="*/ 58 w 182"/>
                <a:gd name="T71" fmla="*/ 21 h 213"/>
                <a:gd name="T72" fmla="*/ 83 w 182"/>
                <a:gd name="T73" fmla="*/ 33 h 213"/>
                <a:gd name="T74" fmla="*/ 141 w 182"/>
                <a:gd name="T75" fmla="*/ 99 h 213"/>
                <a:gd name="T76" fmla="*/ 156 w 182"/>
                <a:gd name="T77" fmla="*/ 86 h 213"/>
                <a:gd name="T78" fmla="*/ 98 w 182"/>
                <a:gd name="T79" fmla="*/ 2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2" h="213">
                  <a:moveTo>
                    <a:pt x="98" y="20"/>
                  </a:moveTo>
                  <a:cubicBezTo>
                    <a:pt x="93" y="14"/>
                    <a:pt x="87" y="9"/>
                    <a:pt x="80" y="6"/>
                  </a:cubicBezTo>
                  <a:cubicBezTo>
                    <a:pt x="74" y="3"/>
                    <a:pt x="67" y="1"/>
                    <a:pt x="60" y="1"/>
                  </a:cubicBezTo>
                  <a:cubicBezTo>
                    <a:pt x="52" y="0"/>
                    <a:pt x="45" y="1"/>
                    <a:pt x="38" y="4"/>
                  </a:cubicBezTo>
                  <a:cubicBezTo>
                    <a:pt x="31" y="6"/>
                    <a:pt x="25" y="10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3" y="20"/>
                    <a:pt x="9" y="26"/>
                    <a:pt x="5" y="32"/>
                  </a:cubicBezTo>
                  <a:cubicBezTo>
                    <a:pt x="2" y="39"/>
                    <a:pt x="0" y="46"/>
                    <a:pt x="0" y="53"/>
                  </a:cubicBezTo>
                  <a:cubicBezTo>
                    <a:pt x="0" y="61"/>
                    <a:pt x="0" y="68"/>
                    <a:pt x="3" y="75"/>
                  </a:cubicBezTo>
                  <a:cubicBezTo>
                    <a:pt x="5" y="82"/>
                    <a:pt x="9" y="88"/>
                    <a:pt x="14" y="94"/>
                  </a:cubicBezTo>
                  <a:cubicBezTo>
                    <a:pt x="105" y="197"/>
                    <a:pt x="105" y="197"/>
                    <a:pt x="105" y="197"/>
                  </a:cubicBezTo>
                  <a:cubicBezTo>
                    <a:pt x="113" y="206"/>
                    <a:pt x="124" y="211"/>
                    <a:pt x="135" y="212"/>
                  </a:cubicBezTo>
                  <a:cubicBezTo>
                    <a:pt x="147" y="213"/>
                    <a:pt x="158" y="209"/>
                    <a:pt x="167" y="202"/>
                  </a:cubicBezTo>
                  <a:cubicBezTo>
                    <a:pt x="175" y="194"/>
                    <a:pt x="180" y="184"/>
                    <a:pt x="181" y="172"/>
                  </a:cubicBezTo>
                  <a:cubicBezTo>
                    <a:pt x="182" y="160"/>
                    <a:pt x="178" y="149"/>
                    <a:pt x="170" y="140"/>
                  </a:cubicBezTo>
                  <a:cubicBezTo>
                    <a:pt x="117" y="79"/>
                    <a:pt x="117" y="79"/>
                    <a:pt x="117" y="79"/>
                  </a:cubicBezTo>
                  <a:cubicBezTo>
                    <a:pt x="111" y="73"/>
                    <a:pt x="103" y="69"/>
                    <a:pt x="95" y="68"/>
                  </a:cubicBezTo>
                  <a:cubicBezTo>
                    <a:pt x="77" y="65"/>
                    <a:pt x="63" y="80"/>
                    <a:pt x="62" y="96"/>
                  </a:cubicBezTo>
                  <a:cubicBezTo>
                    <a:pt x="61" y="105"/>
                    <a:pt x="65" y="113"/>
                    <a:pt x="71" y="120"/>
                  </a:cubicBezTo>
                  <a:cubicBezTo>
                    <a:pt x="92" y="144"/>
                    <a:pt x="92" y="144"/>
                    <a:pt x="92" y="144"/>
                  </a:cubicBezTo>
                  <a:cubicBezTo>
                    <a:pt x="107" y="131"/>
                    <a:pt x="107" y="131"/>
                    <a:pt x="107" y="131"/>
                  </a:cubicBezTo>
                  <a:cubicBezTo>
                    <a:pt x="105" y="128"/>
                    <a:pt x="86" y="107"/>
                    <a:pt x="86" y="107"/>
                  </a:cubicBezTo>
                  <a:cubicBezTo>
                    <a:pt x="76" y="95"/>
                    <a:pt x="91" y="81"/>
                    <a:pt x="102" y="93"/>
                  </a:cubicBezTo>
                  <a:cubicBezTo>
                    <a:pt x="155" y="153"/>
                    <a:pt x="155" y="153"/>
                    <a:pt x="155" y="153"/>
                  </a:cubicBezTo>
                  <a:cubicBezTo>
                    <a:pt x="156" y="154"/>
                    <a:pt x="156" y="154"/>
                    <a:pt x="156" y="154"/>
                  </a:cubicBezTo>
                  <a:cubicBezTo>
                    <a:pt x="159" y="158"/>
                    <a:pt x="161" y="164"/>
                    <a:pt x="161" y="170"/>
                  </a:cubicBezTo>
                  <a:cubicBezTo>
                    <a:pt x="161" y="176"/>
                    <a:pt x="158" y="182"/>
                    <a:pt x="154" y="186"/>
                  </a:cubicBezTo>
                  <a:cubicBezTo>
                    <a:pt x="153" y="187"/>
                    <a:pt x="153" y="187"/>
                    <a:pt x="153" y="187"/>
                  </a:cubicBezTo>
                  <a:cubicBezTo>
                    <a:pt x="149" y="190"/>
                    <a:pt x="143" y="192"/>
                    <a:pt x="137" y="192"/>
                  </a:cubicBezTo>
                  <a:cubicBezTo>
                    <a:pt x="131" y="191"/>
                    <a:pt x="125" y="189"/>
                    <a:pt x="121" y="184"/>
                  </a:cubicBezTo>
                  <a:cubicBezTo>
                    <a:pt x="120" y="183"/>
                    <a:pt x="120" y="183"/>
                    <a:pt x="120" y="183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2" y="72"/>
                    <a:pt x="19" y="63"/>
                    <a:pt x="20" y="54"/>
                  </a:cubicBezTo>
                  <a:cubicBezTo>
                    <a:pt x="21" y="45"/>
                    <a:pt x="25" y="36"/>
                    <a:pt x="32" y="30"/>
                  </a:cubicBezTo>
                  <a:cubicBezTo>
                    <a:pt x="39" y="23"/>
                    <a:pt x="49" y="20"/>
                    <a:pt x="58" y="21"/>
                  </a:cubicBezTo>
                  <a:cubicBezTo>
                    <a:pt x="68" y="21"/>
                    <a:pt x="77" y="26"/>
                    <a:pt x="83" y="33"/>
                  </a:cubicBezTo>
                  <a:cubicBezTo>
                    <a:pt x="141" y="99"/>
                    <a:pt x="141" y="99"/>
                    <a:pt x="141" y="99"/>
                  </a:cubicBezTo>
                  <a:cubicBezTo>
                    <a:pt x="156" y="86"/>
                    <a:pt x="156" y="86"/>
                    <a:pt x="156" y="86"/>
                  </a:cubicBezTo>
                  <a:lnTo>
                    <a:pt x="98" y="20"/>
                  </a:lnTo>
                  <a:close/>
                </a:path>
              </a:pathLst>
            </a:custGeom>
            <a:solidFill>
              <a:srgbClr val="E0DC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71" name="组合 1970"/>
          <p:cNvGrpSpPr/>
          <p:nvPr/>
        </p:nvGrpSpPr>
        <p:grpSpPr>
          <a:xfrm>
            <a:off x="11301507" y="5188344"/>
            <a:ext cx="524140" cy="278621"/>
            <a:chOff x="10720386" y="5918513"/>
            <a:chExt cx="603252" cy="320675"/>
          </a:xfrm>
        </p:grpSpPr>
        <p:sp>
          <p:nvSpPr>
            <p:cNvPr id="285" name="Freeform 1735"/>
            <p:cNvSpPr>
              <a:spLocks/>
            </p:cNvSpPr>
            <p:nvPr/>
          </p:nvSpPr>
          <p:spPr bwMode="auto">
            <a:xfrm>
              <a:off x="10720386" y="5918513"/>
              <a:ext cx="598488" cy="301625"/>
            </a:xfrm>
            <a:custGeom>
              <a:avLst/>
              <a:gdLst>
                <a:gd name="T0" fmla="*/ 11 w 240"/>
                <a:gd name="T1" fmla="*/ 31 h 121"/>
                <a:gd name="T2" fmla="*/ 45 w 240"/>
                <a:gd name="T3" fmla="*/ 101 h 121"/>
                <a:gd name="T4" fmla="*/ 154 w 240"/>
                <a:gd name="T5" fmla="*/ 79 h 121"/>
                <a:gd name="T6" fmla="*/ 139 w 240"/>
                <a:gd name="T7" fmla="*/ 33 h 121"/>
                <a:gd name="T8" fmla="*/ 137 w 240"/>
                <a:gd name="T9" fmla="*/ 33 h 121"/>
                <a:gd name="T10" fmla="*/ 135 w 240"/>
                <a:gd name="T11" fmla="*/ 32 h 121"/>
                <a:gd name="T12" fmla="*/ 133 w 240"/>
                <a:gd name="T13" fmla="*/ 32 h 121"/>
                <a:gd name="T14" fmla="*/ 130 w 240"/>
                <a:gd name="T15" fmla="*/ 32 h 121"/>
                <a:gd name="T16" fmla="*/ 124 w 240"/>
                <a:gd name="T17" fmla="*/ 32 h 121"/>
                <a:gd name="T18" fmla="*/ 91 w 240"/>
                <a:gd name="T19" fmla="*/ 35 h 121"/>
                <a:gd name="T20" fmla="*/ 136 w 240"/>
                <a:gd name="T21" fmla="*/ 68 h 121"/>
                <a:gd name="T22" fmla="*/ 136 w 240"/>
                <a:gd name="T23" fmla="*/ 68 h 121"/>
                <a:gd name="T24" fmla="*/ 136 w 240"/>
                <a:gd name="T25" fmla="*/ 69 h 121"/>
                <a:gd name="T26" fmla="*/ 136 w 240"/>
                <a:gd name="T27" fmla="*/ 69 h 121"/>
                <a:gd name="T28" fmla="*/ 135 w 240"/>
                <a:gd name="T29" fmla="*/ 69 h 121"/>
                <a:gd name="T30" fmla="*/ 135 w 240"/>
                <a:gd name="T31" fmla="*/ 70 h 121"/>
                <a:gd name="T32" fmla="*/ 134 w 240"/>
                <a:gd name="T33" fmla="*/ 70 h 121"/>
                <a:gd name="T34" fmla="*/ 134 w 240"/>
                <a:gd name="T35" fmla="*/ 70 h 121"/>
                <a:gd name="T36" fmla="*/ 134 w 240"/>
                <a:gd name="T37" fmla="*/ 71 h 121"/>
                <a:gd name="T38" fmla="*/ 133 w 240"/>
                <a:gd name="T39" fmla="*/ 71 h 121"/>
                <a:gd name="T40" fmla="*/ 133 w 240"/>
                <a:gd name="T41" fmla="*/ 71 h 121"/>
                <a:gd name="T42" fmla="*/ 132 w 240"/>
                <a:gd name="T43" fmla="*/ 71 h 121"/>
                <a:gd name="T44" fmla="*/ 132 w 240"/>
                <a:gd name="T45" fmla="*/ 72 h 121"/>
                <a:gd name="T46" fmla="*/ 48 w 240"/>
                <a:gd name="T47" fmla="*/ 81 h 121"/>
                <a:gd name="T48" fmla="*/ 21 w 240"/>
                <a:gd name="T49" fmla="*/ 62 h 121"/>
                <a:gd name="T50" fmla="*/ 23 w 240"/>
                <a:gd name="T51" fmla="*/ 51 h 121"/>
                <a:gd name="T52" fmla="*/ 23 w 240"/>
                <a:gd name="T53" fmla="*/ 50 h 121"/>
                <a:gd name="T54" fmla="*/ 23 w 240"/>
                <a:gd name="T55" fmla="*/ 50 h 121"/>
                <a:gd name="T56" fmla="*/ 23 w 240"/>
                <a:gd name="T57" fmla="*/ 49 h 121"/>
                <a:gd name="T58" fmla="*/ 23 w 240"/>
                <a:gd name="T59" fmla="*/ 49 h 121"/>
                <a:gd name="T60" fmla="*/ 24 w 240"/>
                <a:gd name="T61" fmla="*/ 49 h 121"/>
                <a:gd name="T62" fmla="*/ 24 w 240"/>
                <a:gd name="T63" fmla="*/ 48 h 121"/>
                <a:gd name="T64" fmla="*/ 24 w 240"/>
                <a:gd name="T65" fmla="*/ 48 h 121"/>
                <a:gd name="T66" fmla="*/ 24 w 240"/>
                <a:gd name="T67" fmla="*/ 47 h 121"/>
                <a:gd name="T68" fmla="*/ 24 w 240"/>
                <a:gd name="T69" fmla="*/ 47 h 121"/>
                <a:gd name="T70" fmla="*/ 25 w 240"/>
                <a:gd name="T71" fmla="*/ 47 h 121"/>
                <a:gd name="T72" fmla="*/ 25 w 240"/>
                <a:gd name="T73" fmla="*/ 46 h 121"/>
                <a:gd name="T74" fmla="*/ 25 w 240"/>
                <a:gd name="T75" fmla="*/ 45 h 121"/>
                <a:gd name="T76" fmla="*/ 180 w 240"/>
                <a:gd name="T77" fmla="*/ 20 h 121"/>
                <a:gd name="T78" fmla="*/ 219 w 240"/>
                <a:gd name="T79" fmla="*/ 52 h 121"/>
                <a:gd name="T80" fmla="*/ 213 w 240"/>
                <a:gd name="T81" fmla="*/ 77 h 121"/>
                <a:gd name="T82" fmla="*/ 212 w 240"/>
                <a:gd name="T83" fmla="*/ 78 h 121"/>
                <a:gd name="T84" fmla="*/ 212 w 240"/>
                <a:gd name="T85" fmla="*/ 78 h 121"/>
                <a:gd name="T86" fmla="*/ 212 w 240"/>
                <a:gd name="T87" fmla="*/ 78 h 121"/>
                <a:gd name="T88" fmla="*/ 211 w 240"/>
                <a:gd name="T89" fmla="*/ 79 h 121"/>
                <a:gd name="T90" fmla="*/ 211 w 240"/>
                <a:gd name="T91" fmla="*/ 79 h 121"/>
                <a:gd name="T92" fmla="*/ 211 w 240"/>
                <a:gd name="T93" fmla="*/ 79 h 121"/>
                <a:gd name="T94" fmla="*/ 211 w 240"/>
                <a:gd name="T95" fmla="*/ 80 h 121"/>
                <a:gd name="T96" fmla="*/ 210 w 240"/>
                <a:gd name="T97" fmla="*/ 80 h 121"/>
                <a:gd name="T98" fmla="*/ 210 w 240"/>
                <a:gd name="T99" fmla="*/ 80 h 121"/>
                <a:gd name="T100" fmla="*/ 210 w 240"/>
                <a:gd name="T101" fmla="*/ 81 h 121"/>
                <a:gd name="T102" fmla="*/ 209 w 240"/>
                <a:gd name="T103" fmla="*/ 81 h 121"/>
                <a:gd name="T104" fmla="*/ 209 w 240"/>
                <a:gd name="T105" fmla="*/ 81 h 121"/>
                <a:gd name="T106" fmla="*/ 138 w 240"/>
                <a:gd name="T107" fmla="*/ 97 h 121"/>
                <a:gd name="T108" fmla="*/ 137 w 240"/>
                <a:gd name="T109" fmla="*/ 97 h 121"/>
                <a:gd name="T110" fmla="*/ 136 w 240"/>
                <a:gd name="T111" fmla="*/ 97 h 121"/>
                <a:gd name="T112" fmla="*/ 134 w 240"/>
                <a:gd name="T113" fmla="*/ 98 h 121"/>
                <a:gd name="T114" fmla="*/ 131 w 240"/>
                <a:gd name="T115" fmla="*/ 98 h 121"/>
                <a:gd name="T116" fmla="*/ 99 w 240"/>
                <a:gd name="T117" fmla="*/ 101 h 121"/>
                <a:gd name="T118" fmla="*/ 211 w 240"/>
                <a:gd name="T119" fmla="*/ 105 h 121"/>
                <a:gd name="T120" fmla="*/ 239 w 240"/>
                <a:gd name="T121" fmla="*/ 50 h 121"/>
                <a:gd name="T122" fmla="*/ 200 w 240"/>
                <a:gd name="T123" fmla="*/ 2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0" h="121">
                  <a:moveTo>
                    <a:pt x="183" y="0"/>
                  </a:moveTo>
                  <a:cubicBezTo>
                    <a:pt x="181" y="0"/>
                    <a:pt x="180" y="0"/>
                    <a:pt x="178" y="0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29" y="16"/>
                    <a:pt x="18" y="22"/>
                    <a:pt x="11" y="31"/>
                  </a:cubicBezTo>
                  <a:cubicBezTo>
                    <a:pt x="10" y="32"/>
                    <a:pt x="9" y="33"/>
                    <a:pt x="9" y="34"/>
                  </a:cubicBezTo>
                  <a:cubicBezTo>
                    <a:pt x="3" y="42"/>
                    <a:pt x="0" y="52"/>
                    <a:pt x="1" y="63"/>
                  </a:cubicBezTo>
                  <a:cubicBezTo>
                    <a:pt x="2" y="74"/>
                    <a:pt x="8" y="84"/>
                    <a:pt x="17" y="92"/>
                  </a:cubicBezTo>
                  <a:cubicBezTo>
                    <a:pt x="25" y="98"/>
                    <a:pt x="35" y="101"/>
                    <a:pt x="45" y="101"/>
                  </a:cubicBezTo>
                  <a:cubicBezTo>
                    <a:pt x="47" y="101"/>
                    <a:pt x="48" y="101"/>
                    <a:pt x="50" y="101"/>
                  </a:cubicBezTo>
                  <a:cubicBezTo>
                    <a:pt x="130" y="93"/>
                    <a:pt x="130" y="93"/>
                    <a:pt x="130" y="93"/>
                  </a:cubicBezTo>
                  <a:cubicBezTo>
                    <a:pt x="139" y="92"/>
                    <a:pt x="146" y="88"/>
                    <a:pt x="152" y="82"/>
                  </a:cubicBezTo>
                  <a:cubicBezTo>
                    <a:pt x="153" y="81"/>
                    <a:pt x="153" y="80"/>
                    <a:pt x="154" y="79"/>
                  </a:cubicBezTo>
                  <a:cubicBezTo>
                    <a:pt x="164" y="66"/>
                    <a:pt x="160" y="48"/>
                    <a:pt x="148" y="38"/>
                  </a:cubicBezTo>
                  <a:cubicBezTo>
                    <a:pt x="145" y="36"/>
                    <a:pt x="143" y="35"/>
                    <a:pt x="140" y="34"/>
                  </a:cubicBezTo>
                  <a:cubicBezTo>
                    <a:pt x="140" y="34"/>
                    <a:pt x="139" y="34"/>
                    <a:pt x="139" y="34"/>
                  </a:cubicBezTo>
                  <a:cubicBezTo>
                    <a:pt x="139" y="33"/>
                    <a:pt x="139" y="33"/>
                    <a:pt x="139" y="33"/>
                  </a:cubicBezTo>
                  <a:cubicBezTo>
                    <a:pt x="139" y="33"/>
                    <a:pt x="139" y="33"/>
                    <a:pt x="139" y="33"/>
                  </a:cubicBezTo>
                  <a:cubicBezTo>
                    <a:pt x="138" y="33"/>
                    <a:pt x="138" y="33"/>
                    <a:pt x="138" y="33"/>
                  </a:cubicBezTo>
                  <a:cubicBezTo>
                    <a:pt x="138" y="33"/>
                    <a:pt x="138" y="33"/>
                    <a:pt x="138" y="33"/>
                  </a:cubicBezTo>
                  <a:cubicBezTo>
                    <a:pt x="138" y="33"/>
                    <a:pt x="137" y="33"/>
                    <a:pt x="137" y="33"/>
                  </a:cubicBezTo>
                  <a:cubicBezTo>
                    <a:pt x="137" y="33"/>
                    <a:pt x="137" y="33"/>
                    <a:pt x="137" y="33"/>
                  </a:cubicBezTo>
                  <a:cubicBezTo>
                    <a:pt x="137" y="33"/>
                    <a:pt x="137" y="33"/>
                    <a:pt x="136" y="33"/>
                  </a:cubicBezTo>
                  <a:cubicBezTo>
                    <a:pt x="136" y="33"/>
                    <a:pt x="136" y="33"/>
                    <a:pt x="136" y="33"/>
                  </a:cubicBezTo>
                  <a:cubicBezTo>
                    <a:pt x="136" y="32"/>
                    <a:pt x="136" y="32"/>
                    <a:pt x="135" y="32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5" y="32"/>
                    <a:pt x="134" y="32"/>
                    <a:pt x="134" y="32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3" y="32"/>
                    <a:pt x="133" y="32"/>
                    <a:pt x="133" y="32"/>
                  </a:cubicBezTo>
                  <a:cubicBezTo>
                    <a:pt x="133" y="32"/>
                    <a:pt x="133" y="32"/>
                    <a:pt x="132" y="32"/>
                  </a:cubicBezTo>
                  <a:cubicBezTo>
                    <a:pt x="132" y="32"/>
                    <a:pt x="132" y="32"/>
                    <a:pt x="132" y="32"/>
                  </a:cubicBezTo>
                  <a:cubicBezTo>
                    <a:pt x="131" y="32"/>
                    <a:pt x="131" y="32"/>
                    <a:pt x="131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29" y="32"/>
                    <a:pt x="129" y="32"/>
                    <a:pt x="129" y="32"/>
                  </a:cubicBezTo>
                  <a:cubicBezTo>
                    <a:pt x="128" y="32"/>
                    <a:pt x="128" y="32"/>
                    <a:pt x="127" y="32"/>
                  </a:cubicBezTo>
                  <a:cubicBezTo>
                    <a:pt x="127" y="32"/>
                    <a:pt x="127" y="32"/>
                    <a:pt x="127" y="32"/>
                  </a:cubicBezTo>
                  <a:cubicBezTo>
                    <a:pt x="126" y="32"/>
                    <a:pt x="125" y="32"/>
                    <a:pt x="124" y="32"/>
                  </a:cubicBezTo>
                  <a:cubicBezTo>
                    <a:pt x="124" y="32"/>
                    <a:pt x="124" y="32"/>
                    <a:pt x="123" y="32"/>
                  </a:cubicBezTo>
                  <a:cubicBezTo>
                    <a:pt x="91" y="35"/>
                    <a:pt x="91" y="35"/>
                    <a:pt x="91" y="35"/>
                  </a:cubicBezTo>
                  <a:cubicBezTo>
                    <a:pt x="91" y="35"/>
                    <a:pt x="91" y="35"/>
                    <a:pt x="91" y="35"/>
                  </a:cubicBezTo>
                  <a:cubicBezTo>
                    <a:pt x="91" y="35"/>
                    <a:pt x="91" y="35"/>
                    <a:pt x="91" y="35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97" y="55"/>
                    <a:pt x="125" y="52"/>
                    <a:pt x="125" y="52"/>
                  </a:cubicBezTo>
                  <a:cubicBezTo>
                    <a:pt x="126" y="52"/>
                    <a:pt x="127" y="52"/>
                    <a:pt x="127" y="52"/>
                  </a:cubicBezTo>
                  <a:cubicBezTo>
                    <a:pt x="137" y="52"/>
                    <a:pt x="141" y="62"/>
                    <a:pt x="136" y="68"/>
                  </a:cubicBezTo>
                  <a:cubicBezTo>
                    <a:pt x="136" y="68"/>
                    <a:pt x="136" y="68"/>
                    <a:pt x="136" y="68"/>
                  </a:cubicBezTo>
                  <a:cubicBezTo>
                    <a:pt x="136" y="68"/>
                    <a:pt x="136" y="68"/>
                    <a:pt x="136" y="68"/>
                  </a:cubicBezTo>
                  <a:cubicBezTo>
                    <a:pt x="136" y="68"/>
                    <a:pt x="136" y="68"/>
                    <a:pt x="136" y="68"/>
                  </a:cubicBezTo>
                  <a:cubicBezTo>
                    <a:pt x="136" y="68"/>
                    <a:pt x="136" y="68"/>
                    <a:pt x="136" y="68"/>
                  </a:cubicBezTo>
                  <a:cubicBezTo>
                    <a:pt x="136" y="68"/>
                    <a:pt x="136" y="68"/>
                    <a:pt x="136" y="68"/>
                  </a:cubicBezTo>
                  <a:cubicBezTo>
                    <a:pt x="136" y="68"/>
                    <a:pt x="136" y="68"/>
                    <a:pt x="136" y="69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35" y="69"/>
                    <a:pt x="135" y="69"/>
                    <a:pt x="135" y="69"/>
                  </a:cubicBezTo>
                  <a:cubicBezTo>
                    <a:pt x="135" y="69"/>
                    <a:pt x="135" y="69"/>
                    <a:pt x="135" y="69"/>
                  </a:cubicBezTo>
                  <a:cubicBezTo>
                    <a:pt x="135" y="69"/>
                    <a:pt x="135" y="69"/>
                    <a:pt x="135" y="69"/>
                  </a:cubicBezTo>
                  <a:cubicBezTo>
                    <a:pt x="135" y="69"/>
                    <a:pt x="135" y="69"/>
                    <a:pt x="135" y="69"/>
                  </a:cubicBezTo>
                  <a:cubicBezTo>
                    <a:pt x="135" y="69"/>
                    <a:pt x="135" y="69"/>
                    <a:pt x="135" y="69"/>
                  </a:cubicBezTo>
                  <a:cubicBezTo>
                    <a:pt x="135" y="69"/>
                    <a:pt x="135" y="70"/>
                    <a:pt x="135" y="70"/>
                  </a:cubicBezTo>
                  <a:cubicBezTo>
                    <a:pt x="135" y="70"/>
                    <a:pt x="135" y="70"/>
                    <a:pt x="135" y="70"/>
                  </a:cubicBezTo>
                  <a:cubicBezTo>
                    <a:pt x="135" y="70"/>
                    <a:pt x="135" y="70"/>
                    <a:pt x="135" y="70"/>
                  </a:cubicBezTo>
                  <a:cubicBezTo>
                    <a:pt x="135" y="70"/>
                    <a:pt x="135" y="70"/>
                    <a:pt x="135" y="70"/>
                  </a:cubicBezTo>
                  <a:cubicBezTo>
                    <a:pt x="135" y="70"/>
                    <a:pt x="135" y="70"/>
                    <a:pt x="135" y="70"/>
                  </a:cubicBezTo>
                  <a:cubicBezTo>
                    <a:pt x="135" y="70"/>
                    <a:pt x="135" y="70"/>
                    <a:pt x="135" y="70"/>
                  </a:cubicBezTo>
                  <a:cubicBezTo>
                    <a:pt x="135" y="70"/>
                    <a:pt x="134" y="70"/>
                    <a:pt x="134" y="70"/>
                  </a:cubicBezTo>
                  <a:cubicBezTo>
                    <a:pt x="134" y="70"/>
                    <a:pt x="134" y="70"/>
                    <a:pt x="134" y="70"/>
                  </a:cubicBezTo>
                  <a:cubicBezTo>
                    <a:pt x="134" y="70"/>
                    <a:pt x="134" y="70"/>
                    <a:pt x="134" y="70"/>
                  </a:cubicBezTo>
                  <a:cubicBezTo>
                    <a:pt x="134" y="70"/>
                    <a:pt x="134" y="70"/>
                    <a:pt x="134" y="70"/>
                  </a:cubicBezTo>
                  <a:cubicBezTo>
                    <a:pt x="134" y="70"/>
                    <a:pt x="134" y="70"/>
                    <a:pt x="134" y="70"/>
                  </a:cubicBezTo>
                  <a:cubicBezTo>
                    <a:pt x="134" y="70"/>
                    <a:pt x="134" y="70"/>
                    <a:pt x="134" y="70"/>
                  </a:cubicBezTo>
                  <a:cubicBezTo>
                    <a:pt x="134" y="70"/>
                    <a:pt x="134" y="70"/>
                    <a:pt x="134" y="70"/>
                  </a:cubicBezTo>
                  <a:cubicBezTo>
                    <a:pt x="134" y="70"/>
                    <a:pt x="134" y="70"/>
                    <a:pt x="134" y="71"/>
                  </a:cubicBezTo>
                  <a:cubicBezTo>
                    <a:pt x="134" y="71"/>
                    <a:pt x="134" y="71"/>
                    <a:pt x="134" y="71"/>
                  </a:cubicBezTo>
                  <a:cubicBezTo>
                    <a:pt x="134" y="71"/>
                    <a:pt x="134" y="71"/>
                    <a:pt x="134" y="71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3" y="71"/>
                    <a:pt x="132" y="71"/>
                  </a:cubicBezTo>
                  <a:cubicBezTo>
                    <a:pt x="132" y="71"/>
                    <a:pt x="132" y="71"/>
                    <a:pt x="132" y="71"/>
                  </a:cubicBezTo>
                  <a:cubicBezTo>
                    <a:pt x="132" y="71"/>
                    <a:pt x="132" y="71"/>
                    <a:pt x="132" y="71"/>
                  </a:cubicBezTo>
                  <a:cubicBezTo>
                    <a:pt x="132" y="71"/>
                    <a:pt x="132" y="71"/>
                    <a:pt x="132" y="71"/>
                  </a:cubicBezTo>
                  <a:cubicBezTo>
                    <a:pt x="132" y="71"/>
                    <a:pt x="132" y="71"/>
                    <a:pt x="132" y="71"/>
                  </a:cubicBezTo>
                  <a:cubicBezTo>
                    <a:pt x="132" y="71"/>
                    <a:pt x="132" y="71"/>
                    <a:pt x="132" y="72"/>
                  </a:cubicBezTo>
                  <a:cubicBezTo>
                    <a:pt x="132" y="72"/>
                    <a:pt x="132" y="72"/>
                    <a:pt x="132" y="72"/>
                  </a:cubicBezTo>
                  <a:cubicBezTo>
                    <a:pt x="132" y="72"/>
                    <a:pt x="132" y="72"/>
                    <a:pt x="132" y="72"/>
                  </a:cubicBezTo>
                  <a:cubicBezTo>
                    <a:pt x="132" y="72"/>
                    <a:pt x="131" y="72"/>
                    <a:pt x="131" y="72"/>
                  </a:cubicBezTo>
                  <a:cubicBezTo>
                    <a:pt x="130" y="72"/>
                    <a:pt x="129" y="72"/>
                    <a:pt x="128" y="73"/>
                  </a:cubicBezTo>
                  <a:cubicBezTo>
                    <a:pt x="48" y="81"/>
                    <a:pt x="48" y="81"/>
                    <a:pt x="48" y="81"/>
                  </a:cubicBezTo>
                  <a:cubicBezTo>
                    <a:pt x="47" y="81"/>
                    <a:pt x="47" y="81"/>
                    <a:pt x="47" y="81"/>
                  </a:cubicBezTo>
                  <a:cubicBezTo>
                    <a:pt x="46" y="81"/>
                    <a:pt x="45" y="81"/>
                    <a:pt x="44" y="81"/>
                  </a:cubicBezTo>
                  <a:cubicBezTo>
                    <a:pt x="40" y="81"/>
                    <a:pt x="35" y="80"/>
                    <a:pt x="30" y="76"/>
                  </a:cubicBezTo>
                  <a:cubicBezTo>
                    <a:pt x="26" y="73"/>
                    <a:pt x="22" y="67"/>
                    <a:pt x="21" y="62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1" y="57"/>
                    <a:pt x="21" y="54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50"/>
                    <a:pt x="23" y="49"/>
                    <a:pt x="23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3" y="49"/>
                    <a:pt x="24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6"/>
                    <a:pt x="25" y="46"/>
                    <a:pt x="25" y="45"/>
                  </a:cubicBezTo>
                  <a:cubicBezTo>
                    <a:pt x="26" y="45"/>
                    <a:pt x="26" y="45"/>
                    <a:pt x="27" y="44"/>
                  </a:cubicBezTo>
                  <a:cubicBezTo>
                    <a:pt x="31" y="39"/>
                    <a:pt x="36" y="36"/>
                    <a:pt x="42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180" y="20"/>
                    <a:pt x="180" y="20"/>
                    <a:pt x="180" y="20"/>
                  </a:cubicBezTo>
                  <a:cubicBezTo>
                    <a:pt x="181" y="20"/>
                    <a:pt x="181" y="20"/>
                    <a:pt x="181" y="20"/>
                  </a:cubicBezTo>
                  <a:cubicBezTo>
                    <a:pt x="182" y="20"/>
                    <a:pt x="183" y="20"/>
                    <a:pt x="184" y="20"/>
                  </a:cubicBezTo>
                  <a:cubicBezTo>
                    <a:pt x="192" y="20"/>
                    <a:pt x="200" y="23"/>
                    <a:pt x="206" y="29"/>
                  </a:cubicBezTo>
                  <a:cubicBezTo>
                    <a:pt x="214" y="35"/>
                    <a:pt x="218" y="43"/>
                    <a:pt x="219" y="52"/>
                  </a:cubicBezTo>
                  <a:cubicBezTo>
                    <a:pt x="220" y="61"/>
                    <a:pt x="218" y="70"/>
                    <a:pt x="213" y="77"/>
                  </a:cubicBezTo>
                  <a:cubicBezTo>
                    <a:pt x="213" y="77"/>
                    <a:pt x="213" y="77"/>
                    <a:pt x="213" y="77"/>
                  </a:cubicBezTo>
                  <a:cubicBezTo>
                    <a:pt x="213" y="77"/>
                    <a:pt x="213" y="77"/>
                    <a:pt x="213" y="77"/>
                  </a:cubicBezTo>
                  <a:cubicBezTo>
                    <a:pt x="213" y="77"/>
                    <a:pt x="213" y="77"/>
                    <a:pt x="213" y="77"/>
                  </a:cubicBezTo>
                  <a:cubicBezTo>
                    <a:pt x="213" y="77"/>
                    <a:pt x="213" y="77"/>
                    <a:pt x="213" y="77"/>
                  </a:cubicBezTo>
                  <a:cubicBezTo>
                    <a:pt x="212" y="77"/>
                    <a:pt x="212" y="77"/>
                    <a:pt x="212" y="77"/>
                  </a:cubicBezTo>
                  <a:cubicBezTo>
                    <a:pt x="212" y="77"/>
                    <a:pt x="212" y="78"/>
                    <a:pt x="212" y="78"/>
                  </a:cubicBezTo>
                  <a:cubicBezTo>
                    <a:pt x="212" y="78"/>
                    <a:pt x="212" y="78"/>
                    <a:pt x="212" y="78"/>
                  </a:cubicBezTo>
                  <a:cubicBezTo>
                    <a:pt x="212" y="78"/>
                    <a:pt x="212" y="78"/>
                    <a:pt x="212" y="78"/>
                  </a:cubicBezTo>
                  <a:cubicBezTo>
                    <a:pt x="212" y="78"/>
                    <a:pt x="212" y="78"/>
                    <a:pt x="212" y="78"/>
                  </a:cubicBezTo>
                  <a:cubicBezTo>
                    <a:pt x="212" y="78"/>
                    <a:pt x="212" y="78"/>
                    <a:pt x="212" y="78"/>
                  </a:cubicBezTo>
                  <a:cubicBezTo>
                    <a:pt x="212" y="78"/>
                    <a:pt x="212" y="78"/>
                    <a:pt x="212" y="78"/>
                  </a:cubicBezTo>
                  <a:cubicBezTo>
                    <a:pt x="212" y="78"/>
                    <a:pt x="212" y="78"/>
                    <a:pt x="212" y="78"/>
                  </a:cubicBezTo>
                  <a:cubicBezTo>
                    <a:pt x="212" y="78"/>
                    <a:pt x="212" y="78"/>
                    <a:pt x="212" y="78"/>
                  </a:cubicBezTo>
                  <a:cubicBezTo>
                    <a:pt x="212" y="78"/>
                    <a:pt x="212" y="78"/>
                    <a:pt x="212" y="78"/>
                  </a:cubicBezTo>
                  <a:cubicBezTo>
                    <a:pt x="212" y="78"/>
                    <a:pt x="212" y="78"/>
                    <a:pt x="212" y="78"/>
                  </a:cubicBezTo>
                  <a:cubicBezTo>
                    <a:pt x="212" y="78"/>
                    <a:pt x="212" y="78"/>
                    <a:pt x="212" y="78"/>
                  </a:cubicBezTo>
                  <a:cubicBezTo>
                    <a:pt x="212" y="78"/>
                    <a:pt x="212" y="79"/>
                    <a:pt x="212" y="79"/>
                  </a:cubicBezTo>
                  <a:cubicBezTo>
                    <a:pt x="212" y="79"/>
                    <a:pt x="212" y="79"/>
                    <a:pt x="212" y="79"/>
                  </a:cubicBezTo>
                  <a:cubicBezTo>
                    <a:pt x="212" y="79"/>
                    <a:pt x="211" y="79"/>
                    <a:pt x="211" y="79"/>
                  </a:cubicBezTo>
                  <a:cubicBezTo>
                    <a:pt x="211" y="79"/>
                    <a:pt x="211" y="79"/>
                    <a:pt x="211" y="79"/>
                  </a:cubicBezTo>
                  <a:cubicBezTo>
                    <a:pt x="211" y="79"/>
                    <a:pt x="211" y="79"/>
                    <a:pt x="211" y="79"/>
                  </a:cubicBezTo>
                  <a:cubicBezTo>
                    <a:pt x="211" y="79"/>
                    <a:pt x="211" y="79"/>
                    <a:pt x="211" y="79"/>
                  </a:cubicBezTo>
                  <a:cubicBezTo>
                    <a:pt x="211" y="79"/>
                    <a:pt x="211" y="79"/>
                    <a:pt x="211" y="79"/>
                  </a:cubicBezTo>
                  <a:cubicBezTo>
                    <a:pt x="211" y="79"/>
                    <a:pt x="211" y="79"/>
                    <a:pt x="211" y="79"/>
                  </a:cubicBezTo>
                  <a:cubicBezTo>
                    <a:pt x="211" y="79"/>
                    <a:pt x="211" y="79"/>
                    <a:pt x="211" y="79"/>
                  </a:cubicBezTo>
                  <a:cubicBezTo>
                    <a:pt x="211" y="79"/>
                    <a:pt x="211" y="79"/>
                    <a:pt x="211" y="79"/>
                  </a:cubicBezTo>
                  <a:cubicBezTo>
                    <a:pt x="211" y="79"/>
                    <a:pt x="211" y="79"/>
                    <a:pt x="211" y="79"/>
                  </a:cubicBezTo>
                  <a:cubicBezTo>
                    <a:pt x="211" y="79"/>
                    <a:pt x="211" y="79"/>
                    <a:pt x="211" y="79"/>
                  </a:cubicBezTo>
                  <a:cubicBezTo>
                    <a:pt x="211" y="79"/>
                    <a:pt x="211" y="80"/>
                    <a:pt x="211" y="80"/>
                  </a:cubicBezTo>
                  <a:cubicBezTo>
                    <a:pt x="211" y="80"/>
                    <a:pt x="211" y="80"/>
                    <a:pt x="211" y="80"/>
                  </a:cubicBezTo>
                  <a:cubicBezTo>
                    <a:pt x="211" y="80"/>
                    <a:pt x="211" y="80"/>
                    <a:pt x="211" y="80"/>
                  </a:cubicBezTo>
                  <a:cubicBezTo>
                    <a:pt x="211" y="80"/>
                    <a:pt x="211" y="80"/>
                    <a:pt x="211" y="80"/>
                  </a:cubicBezTo>
                  <a:cubicBezTo>
                    <a:pt x="211" y="80"/>
                    <a:pt x="211" y="80"/>
                    <a:pt x="210" y="80"/>
                  </a:cubicBezTo>
                  <a:cubicBezTo>
                    <a:pt x="210" y="80"/>
                    <a:pt x="210" y="80"/>
                    <a:pt x="210" y="80"/>
                  </a:cubicBezTo>
                  <a:cubicBezTo>
                    <a:pt x="210" y="80"/>
                    <a:pt x="210" y="80"/>
                    <a:pt x="210" y="80"/>
                  </a:cubicBezTo>
                  <a:cubicBezTo>
                    <a:pt x="210" y="80"/>
                    <a:pt x="210" y="80"/>
                    <a:pt x="210" y="80"/>
                  </a:cubicBezTo>
                  <a:cubicBezTo>
                    <a:pt x="210" y="80"/>
                    <a:pt x="210" y="80"/>
                    <a:pt x="210" y="80"/>
                  </a:cubicBezTo>
                  <a:cubicBezTo>
                    <a:pt x="210" y="80"/>
                    <a:pt x="210" y="80"/>
                    <a:pt x="210" y="80"/>
                  </a:cubicBezTo>
                  <a:cubicBezTo>
                    <a:pt x="210" y="80"/>
                    <a:pt x="210" y="80"/>
                    <a:pt x="210" y="80"/>
                  </a:cubicBezTo>
                  <a:cubicBezTo>
                    <a:pt x="210" y="80"/>
                    <a:pt x="210" y="80"/>
                    <a:pt x="210" y="81"/>
                  </a:cubicBezTo>
                  <a:cubicBezTo>
                    <a:pt x="210" y="81"/>
                    <a:pt x="210" y="81"/>
                    <a:pt x="210" y="81"/>
                  </a:cubicBezTo>
                  <a:cubicBezTo>
                    <a:pt x="210" y="81"/>
                    <a:pt x="210" y="81"/>
                    <a:pt x="210" y="81"/>
                  </a:cubicBezTo>
                  <a:cubicBezTo>
                    <a:pt x="210" y="81"/>
                    <a:pt x="210" y="81"/>
                    <a:pt x="210" y="81"/>
                  </a:cubicBezTo>
                  <a:cubicBezTo>
                    <a:pt x="210" y="81"/>
                    <a:pt x="210" y="81"/>
                    <a:pt x="210" y="81"/>
                  </a:cubicBezTo>
                  <a:cubicBezTo>
                    <a:pt x="210" y="81"/>
                    <a:pt x="210" y="81"/>
                    <a:pt x="210" y="81"/>
                  </a:cubicBezTo>
                  <a:cubicBezTo>
                    <a:pt x="209" y="81"/>
                    <a:pt x="209" y="81"/>
                    <a:pt x="209" y="81"/>
                  </a:cubicBezTo>
                  <a:cubicBezTo>
                    <a:pt x="209" y="81"/>
                    <a:pt x="209" y="81"/>
                    <a:pt x="209" y="81"/>
                  </a:cubicBezTo>
                  <a:cubicBezTo>
                    <a:pt x="209" y="81"/>
                    <a:pt x="209" y="81"/>
                    <a:pt x="209" y="81"/>
                  </a:cubicBezTo>
                  <a:cubicBezTo>
                    <a:pt x="209" y="81"/>
                    <a:pt x="209" y="81"/>
                    <a:pt x="209" y="81"/>
                  </a:cubicBezTo>
                  <a:cubicBezTo>
                    <a:pt x="209" y="81"/>
                    <a:pt x="209" y="81"/>
                    <a:pt x="209" y="81"/>
                  </a:cubicBezTo>
                  <a:cubicBezTo>
                    <a:pt x="209" y="81"/>
                    <a:pt x="209" y="81"/>
                    <a:pt x="209" y="81"/>
                  </a:cubicBezTo>
                  <a:cubicBezTo>
                    <a:pt x="203" y="87"/>
                    <a:pt x="196" y="91"/>
                    <a:pt x="187" y="92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7" y="97"/>
                    <a:pt x="137" y="97"/>
                    <a:pt x="137" y="97"/>
                  </a:cubicBezTo>
                  <a:cubicBezTo>
                    <a:pt x="137" y="97"/>
                    <a:pt x="137" y="97"/>
                    <a:pt x="137" y="97"/>
                  </a:cubicBezTo>
                  <a:cubicBezTo>
                    <a:pt x="137" y="97"/>
                    <a:pt x="137" y="97"/>
                    <a:pt x="137" y="97"/>
                  </a:cubicBezTo>
                  <a:cubicBezTo>
                    <a:pt x="137" y="97"/>
                    <a:pt x="137" y="97"/>
                    <a:pt x="137" y="97"/>
                  </a:cubicBezTo>
                  <a:cubicBezTo>
                    <a:pt x="136" y="97"/>
                    <a:pt x="136" y="97"/>
                    <a:pt x="136" y="97"/>
                  </a:cubicBezTo>
                  <a:cubicBezTo>
                    <a:pt x="136" y="97"/>
                    <a:pt x="136" y="97"/>
                    <a:pt x="136" y="97"/>
                  </a:cubicBezTo>
                  <a:cubicBezTo>
                    <a:pt x="136" y="97"/>
                    <a:pt x="136" y="97"/>
                    <a:pt x="136" y="97"/>
                  </a:cubicBezTo>
                  <a:cubicBezTo>
                    <a:pt x="135" y="97"/>
                    <a:pt x="135" y="97"/>
                    <a:pt x="135" y="97"/>
                  </a:cubicBezTo>
                  <a:cubicBezTo>
                    <a:pt x="135" y="98"/>
                    <a:pt x="135" y="98"/>
                    <a:pt x="135" y="98"/>
                  </a:cubicBezTo>
                  <a:cubicBezTo>
                    <a:pt x="134" y="98"/>
                    <a:pt x="134" y="98"/>
                    <a:pt x="134" y="98"/>
                  </a:cubicBezTo>
                  <a:cubicBezTo>
                    <a:pt x="134" y="98"/>
                    <a:pt x="134" y="98"/>
                    <a:pt x="134" y="98"/>
                  </a:cubicBezTo>
                  <a:cubicBezTo>
                    <a:pt x="133" y="98"/>
                    <a:pt x="133" y="98"/>
                    <a:pt x="133" y="98"/>
                  </a:cubicBezTo>
                  <a:cubicBezTo>
                    <a:pt x="132" y="98"/>
                    <a:pt x="132" y="98"/>
                    <a:pt x="132" y="98"/>
                  </a:cubicBezTo>
                  <a:cubicBezTo>
                    <a:pt x="132" y="98"/>
                    <a:pt x="132" y="98"/>
                    <a:pt x="132" y="98"/>
                  </a:cubicBezTo>
                  <a:cubicBezTo>
                    <a:pt x="131" y="98"/>
                    <a:pt x="131" y="98"/>
                    <a:pt x="131" y="98"/>
                  </a:cubicBezTo>
                  <a:cubicBezTo>
                    <a:pt x="130" y="98"/>
                    <a:pt x="130" y="98"/>
                    <a:pt x="130" y="98"/>
                  </a:cubicBezTo>
                  <a:cubicBezTo>
                    <a:pt x="127" y="98"/>
                    <a:pt x="127" y="98"/>
                    <a:pt x="127" y="98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102" y="121"/>
                    <a:pt x="102" y="121"/>
                    <a:pt x="102" y="121"/>
                  </a:cubicBezTo>
                  <a:cubicBezTo>
                    <a:pt x="189" y="112"/>
                    <a:pt x="189" y="112"/>
                    <a:pt x="189" y="112"/>
                  </a:cubicBezTo>
                  <a:cubicBezTo>
                    <a:pt x="197" y="111"/>
                    <a:pt x="204" y="109"/>
                    <a:pt x="211" y="105"/>
                  </a:cubicBezTo>
                  <a:cubicBezTo>
                    <a:pt x="217" y="102"/>
                    <a:pt x="222" y="97"/>
                    <a:pt x="227" y="91"/>
                  </a:cubicBezTo>
                  <a:cubicBezTo>
                    <a:pt x="228" y="91"/>
                    <a:pt x="228" y="90"/>
                    <a:pt x="229" y="89"/>
                  </a:cubicBezTo>
                  <a:cubicBezTo>
                    <a:pt x="233" y="84"/>
                    <a:pt x="235" y="78"/>
                    <a:pt x="237" y="72"/>
                  </a:cubicBezTo>
                  <a:cubicBezTo>
                    <a:pt x="239" y="65"/>
                    <a:pt x="240" y="58"/>
                    <a:pt x="239" y="50"/>
                  </a:cubicBezTo>
                  <a:cubicBezTo>
                    <a:pt x="239" y="50"/>
                    <a:pt x="239" y="50"/>
                    <a:pt x="239" y="50"/>
                  </a:cubicBezTo>
                  <a:cubicBezTo>
                    <a:pt x="238" y="43"/>
                    <a:pt x="236" y="36"/>
                    <a:pt x="233" y="29"/>
                  </a:cubicBezTo>
                  <a:cubicBezTo>
                    <a:pt x="229" y="23"/>
                    <a:pt x="224" y="17"/>
                    <a:pt x="219" y="12"/>
                  </a:cubicBezTo>
                  <a:cubicBezTo>
                    <a:pt x="213" y="8"/>
                    <a:pt x="207" y="5"/>
                    <a:pt x="200" y="2"/>
                  </a:cubicBezTo>
                  <a:cubicBezTo>
                    <a:pt x="194" y="1"/>
                    <a:pt x="189" y="0"/>
                    <a:pt x="183" y="0"/>
                  </a:cubicBezTo>
                </a:path>
              </a:pathLst>
            </a:custGeom>
            <a:solidFill>
              <a:srgbClr val="5B8A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1739"/>
            <p:cNvSpPr>
              <a:spLocks/>
            </p:cNvSpPr>
            <p:nvPr/>
          </p:nvSpPr>
          <p:spPr bwMode="auto">
            <a:xfrm>
              <a:off x="10725150" y="5934388"/>
              <a:ext cx="598488" cy="304800"/>
            </a:xfrm>
            <a:custGeom>
              <a:avLst/>
              <a:gdLst>
                <a:gd name="T0" fmla="*/ 189 w 240"/>
                <a:gd name="T1" fmla="*/ 113 h 122"/>
                <a:gd name="T2" fmla="*/ 210 w 240"/>
                <a:gd name="T3" fmla="*/ 106 h 122"/>
                <a:gd name="T4" fmla="*/ 227 w 240"/>
                <a:gd name="T5" fmla="*/ 92 h 122"/>
                <a:gd name="T6" fmla="*/ 237 w 240"/>
                <a:gd name="T7" fmla="*/ 73 h 122"/>
                <a:gd name="T8" fmla="*/ 239 w 240"/>
                <a:gd name="T9" fmla="*/ 51 h 122"/>
                <a:gd name="T10" fmla="*/ 239 w 240"/>
                <a:gd name="T11" fmla="*/ 51 h 122"/>
                <a:gd name="T12" fmla="*/ 232 w 240"/>
                <a:gd name="T13" fmla="*/ 30 h 122"/>
                <a:gd name="T14" fmla="*/ 218 w 240"/>
                <a:gd name="T15" fmla="*/ 13 h 122"/>
                <a:gd name="T16" fmla="*/ 199 w 240"/>
                <a:gd name="T17" fmla="*/ 3 h 122"/>
                <a:gd name="T18" fmla="*/ 177 w 240"/>
                <a:gd name="T19" fmla="*/ 1 h 122"/>
                <a:gd name="T20" fmla="*/ 40 w 240"/>
                <a:gd name="T21" fmla="*/ 16 h 122"/>
                <a:gd name="T22" fmla="*/ 11 w 240"/>
                <a:gd name="T23" fmla="*/ 32 h 122"/>
                <a:gd name="T24" fmla="*/ 1 w 240"/>
                <a:gd name="T25" fmla="*/ 63 h 122"/>
                <a:gd name="T26" fmla="*/ 17 w 240"/>
                <a:gd name="T27" fmla="*/ 92 h 122"/>
                <a:gd name="T28" fmla="*/ 50 w 240"/>
                <a:gd name="T29" fmla="*/ 102 h 122"/>
                <a:gd name="T30" fmla="*/ 130 w 240"/>
                <a:gd name="T31" fmla="*/ 93 h 122"/>
                <a:gd name="T32" fmla="*/ 152 w 240"/>
                <a:gd name="T33" fmla="*/ 83 h 122"/>
                <a:gd name="T34" fmla="*/ 148 w 240"/>
                <a:gd name="T35" fmla="*/ 39 h 122"/>
                <a:gd name="T36" fmla="*/ 123 w 240"/>
                <a:gd name="T37" fmla="*/ 32 h 122"/>
                <a:gd name="T38" fmla="*/ 91 w 240"/>
                <a:gd name="T39" fmla="*/ 36 h 122"/>
                <a:gd name="T40" fmla="*/ 93 w 240"/>
                <a:gd name="T41" fmla="*/ 56 h 122"/>
                <a:gd name="T42" fmla="*/ 125 w 240"/>
                <a:gd name="T43" fmla="*/ 53 h 122"/>
                <a:gd name="T44" fmla="*/ 127 w 240"/>
                <a:gd name="T45" fmla="*/ 73 h 122"/>
                <a:gd name="T46" fmla="*/ 48 w 240"/>
                <a:gd name="T47" fmla="*/ 82 h 122"/>
                <a:gd name="T48" fmla="*/ 46 w 240"/>
                <a:gd name="T49" fmla="*/ 82 h 122"/>
                <a:gd name="T50" fmla="*/ 30 w 240"/>
                <a:gd name="T51" fmla="*/ 77 h 122"/>
                <a:gd name="T52" fmla="*/ 21 w 240"/>
                <a:gd name="T53" fmla="*/ 63 h 122"/>
                <a:gd name="T54" fmla="*/ 21 w 240"/>
                <a:gd name="T55" fmla="*/ 61 h 122"/>
                <a:gd name="T56" fmla="*/ 26 w 240"/>
                <a:gd name="T57" fmla="*/ 45 h 122"/>
                <a:gd name="T58" fmla="*/ 42 w 240"/>
                <a:gd name="T59" fmla="*/ 36 h 122"/>
                <a:gd name="T60" fmla="*/ 43 w 240"/>
                <a:gd name="T61" fmla="*/ 36 h 122"/>
                <a:gd name="T62" fmla="*/ 180 w 240"/>
                <a:gd name="T63" fmla="*/ 21 h 122"/>
                <a:gd name="T64" fmla="*/ 181 w 240"/>
                <a:gd name="T65" fmla="*/ 21 h 122"/>
                <a:gd name="T66" fmla="*/ 206 w 240"/>
                <a:gd name="T67" fmla="*/ 29 h 122"/>
                <a:gd name="T68" fmla="*/ 219 w 240"/>
                <a:gd name="T69" fmla="*/ 53 h 122"/>
                <a:gd name="T70" fmla="*/ 211 w 240"/>
                <a:gd name="T71" fmla="*/ 79 h 122"/>
                <a:gd name="T72" fmla="*/ 187 w 240"/>
                <a:gd name="T73" fmla="*/ 93 h 122"/>
                <a:gd name="T74" fmla="*/ 99 w 240"/>
                <a:gd name="T75" fmla="*/ 102 h 122"/>
                <a:gd name="T76" fmla="*/ 101 w 240"/>
                <a:gd name="T77" fmla="*/ 122 h 122"/>
                <a:gd name="T78" fmla="*/ 189 w 240"/>
                <a:gd name="T79" fmla="*/ 11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0" h="122">
                  <a:moveTo>
                    <a:pt x="189" y="113"/>
                  </a:moveTo>
                  <a:cubicBezTo>
                    <a:pt x="197" y="112"/>
                    <a:pt x="204" y="110"/>
                    <a:pt x="210" y="106"/>
                  </a:cubicBezTo>
                  <a:cubicBezTo>
                    <a:pt x="217" y="102"/>
                    <a:pt x="222" y="98"/>
                    <a:pt x="227" y="92"/>
                  </a:cubicBezTo>
                  <a:cubicBezTo>
                    <a:pt x="231" y="86"/>
                    <a:pt x="235" y="80"/>
                    <a:pt x="237" y="73"/>
                  </a:cubicBezTo>
                  <a:cubicBezTo>
                    <a:pt x="239" y="66"/>
                    <a:pt x="240" y="59"/>
                    <a:pt x="239" y="51"/>
                  </a:cubicBezTo>
                  <a:cubicBezTo>
                    <a:pt x="239" y="51"/>
                    <a:pt x="239" y="51"/>
                    <a:pt x="239" y="51"/>
                  </a:cubicBezTo>
                  <a:cubicBezTo>
                    <a:pt x="238" y="43"/>
                    <a:pt x="236" y="36"/>
                    <a:pt x="232" y="30"/>
                  </a:cubicBezTo>
                  <a:cubicBezTo>
                    <a:pt x="229" y="23"/>
                    <a:pt x="224" y="18"/>
                    <a:pt x="218" y="13"/>
                  </a:cubicBezTo>
                  <a:cubicBezTo>
                    <a:pt x="213" y="9"/>
                    <a:pt x="206" y="5"/>
                    <a:pt x="199" y="3"/>
                  </a:cubicBezTo>
                  <a:cubicBezTo>
                    <a:pt x="192" y="1"/>
                    <a:pt x="185" y="0"/>
                    <a:pt x="177" y="1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29" y="17"/>
                    <a:pt x="18" y="23"/>
                    <a:pt x="11" y="32"/>
                  </a:cubicBezTo>
                  <a:cubicBezTo>
                    <a:pt x="3" y="41"/>
                    <a:pt x="0" y="52"/>
                    <a:pt x="1" y="63"/>
                  </a:cubicBezTo>
                  <a:cubicBezTo>
                    <a:pt x="2" y="75"/>
                    <a:pt x="8" y="85"/>
                    <a:pt x="17" y="92"/>
                  </a:cubicBezTo>
                  <a:cubicBezTo>
                    <a:pt x="26" y="100"/>
                    <a:pt x="38" y="103"/>
                    <a:pt x="50" y="102"/>
                  </a:cubicBezTo>
                  <a:cubicBezTo>
                    <a:pt x="130" y="93"/>
                    <a:pt x="130" y="93"/>
                    <a:pt x="130" y="93"/>
                  </a:cubicBezTo>
                  <a:cubicBezTo>
                    <a:pt x="138" y="92"/>
                    <a:pt x="146" y="89"/>
                    <a:pt x="152" y="83"/>
                  </a:cubicBezTo>
                  <a:cubicBezTo>
                    <a:pt x="164" y="69"/>
                    <a:pt x="161" y="49"/>
                    <a:pt x="148" y="39"/>
                  </a:cubicBezTo>
                  <a:cubicBezTo>
                    <a:pt x="141" y="33"/>
                    <a:pt x="132" y="31"/>
                    <a:pt x="123" y="32"/>
                  </a:cubicBezTo>
                  <a:cubicBezTo>
                    <a:pt x="91" y="36"/>
                    <a:pt x="91" y="36"/>
                    <a:pt x="91" y="36"/>
                  </a:cubicBezTo>
                  <a:cubicBezTo>
                    <a:pt x="93" y="56"/>
                    <a:pt x="93" y="56"/>
                    <a:pt x="93" y="56"/>
                  </a:cubicBezTo>
                  <a:cubicBezTo>
                    <a:pt x="96" y="56"/>
                    <a:pt x="125" y="53"/>
                    <a:pt x="125" y="53"/>
                  </a:cubicBezTo>
                  <a:cubicBezTo>
                    <a:pt x="141" y="51"/>
                    <a:pt x="143" y="72"/>
                    <a:pt x="127" y="73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1" y="82"/>
                    <a:pt x="35" y="81"/>
                    <a:pt x="30" y="77"/>
                  </a:cubicBezTo>
                  <a:cubicBezTo>
                    <a:pt x="25" y="73"/>
                    <a:pt x="22" y="68"/>
                    <a:pt x="21" y="63"/>
                  </a:cubicBezTo>
                  <a:cubicBezTo>
                    <a:pt x="21" y="62"/>
                    <a:pt x="21" y="62"/>
                    <a:pt x="21" y="61"/>
                  </a:cubicBezTo>
                  <a:cubicBezTo>
                    <a:pt x="20" y="55"/>
                    <a:pt x="22" y="50"/>
                    <a:pt x="26" y="45"/>
                  </a:cubicBezTo>
                  <a:cubicBezTo>
                    <a:pt x="30" y="40"/>
                    <a:pt x="36" y="37"/>
                    <a:pt x="42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180" y="21"/>
                    <a:pt x="180" y="21"/>
                    <a:pt x="180" y="21"/>
                  </a:cubicBezTo>
                  <a:cubicBezTo>
                    <a:pt x="181" y="21"/>
                    <a:pt x="181" y="21"/>
                    <a:pt x="181" y="21"/>
                  </a:cubicBezTo>
                  <a:cubicBezTo>
                    <a:pt x="190" y="20"/>
                    <a:pt x="199" y="23"/>
                    <a:pt x="206" y="29"/>
                  </a:cubicBezTo>
                  <a:cubicBezTo>
                    <a:pt x="213" y="35"/>
                    <a:pt x="218" y="44"/>
                    <a:pt x="219" y="53"/>
                  </a:cubicBezTo>
                  <a:cubicBezTo>
                    <a:pt x="220" y="63"/>
                    <a:pt x="217" y="72"/>
                    <a:pt x="211" y="79"/>
                  </a:cubicBezTo>
                  <a:cubicBezTo>
                    <a:pt x="205" y="87"/>
                    <a:pt x="197" y="92"/>
                    <a:pt x="187" y="93"/>
                  </a:cubicBezTo>
                  <a:cubicBezTo>
                    <a:pt x="99" y="102"/>
                    <a:pt x="99" y="102"/>
                    <a:pt x="99" y="102"/>
                  </a:cubicBezTo>
                  <a:cubicBezTo>
                    <a:pt x="101" y="122"/>
                    <a:pt x="101" y="122"/>
                    <a:pt x="101" y="122"/>
                  </a:cubicBezTo>
                  <a:lnTo>
                    <a:pt x="189" y="113"/>
                  </a:lnTo>
                  <a:close/>
                </a:path>
              </a:pathLst>
            </a:custGeom>
            <a:solidFill>
              <a:srgbClr val="E0DC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77" name="组合 1976"/>
          <p:cNvGrpSpPr/>
          <p:nvPr/>
        </p:nvGrpSpPr>
        <p:grpSpPr>
          <a:xfrm>
            <a:off x="6763191" y="6099986"/>
            <a:ext cx="2373871" cy="448243"/>
            <a:chOff x="7104857" y="5937291"/>
            <a:chExt cx="2732168" cy="515898"/>
          </a:xfrm>
        </p:grpSpPr>
        <p:sp>
          <p:nvSpPr>
            <p:cNvPr id="45" name="Freeform 1843"/>
            <p:cNvSpPr>
              <a:spLocks/>
            </p:cNvSpPr>
            <p:nvPr/>
          </p:nvSpPr>
          <p:spPr bwMode="auto">
            <a:xfrm>
              <a:off x="7144625" y="5937291"/>
              <a:ext cx="2692400" cy="473075"/>
            </a:xfrm>
            <a:custGeom>
              <a:avLst/>
              <a:gdLst>
                <a:gd name="T0" fmla="*/ 106 w 1696"/>
                <a:gd name="T1" fmla="*/ 125 h 298"/>
                <a:gd name="T2" fmla="*/ 106 w 1696"/>
                <a:gd name="T3" fmla="*/ 125 h 298"/>
                <a:gd name="T4" fmla="*/ 104 w 1696"/>
                <a:gd name="T5" fmla="*/ 125 h 298"/>
                <a:gd name="T6" fmla="*/ 104 w 1696"/>
                <a:gd name="T7" fmla="*/ 125 h 298"/>
                <a:gd name="T8" fmla="*/ 103 w 1696"/>
                <a:gd name="T9" fmla="*/ 125 h 298"/>
                <a:gd name="T10" fmla="*/ 101 w 1696"/>
                <a:gd name="T11" fmla="*/ 125 h 298"/>
                <a:gd name="T12" fmla="*/ 101 w 1696"/>
                <a:gd name="T13" fmla="*/ 125 h 298"/>
                <a:gd name="T14" fmla="*/ 99 w 1696"/>
                <a:gd name="T15" fmla="*/ 125 h 298"/>
                <a:gd name="T16" fmla="*/ 99 w 1696"/>
                <a:gd name="T17" fmla="*/ 125 h 298"/>
                <a:gd name="T18" fmla="*/ 98 w 1696"/>
                <a:gd name="T19" fmla="*/ 125 h 298"/>
                <a:gd name="T20" fmla="*/ 96 w 1696"/>
                <a:gd name="T21" fmla="*/ 125 h 298"/>
                <a:gd name="T22" fmla="*/ 96 w 1696"/>
                <a:gd name="T23" fmla="*/ 125 h 298"/>
                <a:gd name="T24" fmla="*/ 95 w 1696"/>
                <a:gd name="T25" fmla="*/ 125 h 298"/>
                <a:gd name="T26" fmla="*/ 0 w 1696"/>
                <a:gd name="T27" fmla="*/ 125 h 298"/>
                <a:gd name="T28" fmla="*/ 528 w 1696"/>
                <a:gd name="T29" fmla="*/ 298 h 298"/>
                <a:gd name="T30" fmla="*/ 607 w 1696"/>
                <a:gd name="T31" fmla="*/ 297 h 298"/>
                <a:gd name="T32" fmla="*/ 607 w 1696"/>
                <a:gd name="T33" fmla="*/ 295 h 298"/>
                <a:gd name="T34" fmla="*/ 607 w 1696"/>
                <a:gd name="T35" fmla="*/ 294 h 298"/>
                <a:gd name="T36" fmla="*/ 607 w 1696"/>
                <a:gd name="T37" fmla="*/ 292 h 298"/>
                <a:gd name="T38" fmla="*/ 607 w 1696"/>
                <a:gd name="T39" fmla="*/ 290 h 298"/>
                <a:gd name="T40" fmla="*/ 607 w 1696"/>
                <a:gd name="T41" fmla="*/ 289 h 298"/>
                <a:gd name="T42" fmla="*/ 607 w 1696"/>
                <a:gd name="T43" fmla="*/ 287 h 298"/>
                <a:gd name="T44" fmla="*/ 607 w 1696"/>
                <a:gd name="T45" fmla="*/ 286 h 298"/>
                <a:gd name="T46" fmla="*/ 607 w 1696"/>
                <a:gd name="T47" fmla="*/ 284 h 298"/>
                <a:gd name="T48" fmla="*/ 607 w 1696"/>
                <a:gd name="T49" fmla="*/ 283 h 298"/>
                <a:gd name="T50" fmla="*/ 1619 w 1696"/>
                <a:gd name="T51" fmla="*/ 281 h 298"/>
                <a:gd name="T52" fmla="*/ 1696 w 1696"/>
                <a:gd name="T53" fmla="*/ 108 h 298"/>
                <a:gd name="T54" fmla="*/ 1619 w 1696"/>
                <a:gd name="T55" fmla="*/ 125 h 298"/>
                <a:gd name="T56" fmla="*/ 1617 w 1696"/>
                <a:gd name="T57" fmla="*/ 125 h 298"/>
                <a:gd name="T58" fmla="*/ 1617 w 1696"/>
                <a:gd name="T59" fmla="*/ 125 h 298"/>
                <a:gd name="T60" fmla="*/ 1615 w 1696"/>
                <a:gd name="T61" fmla="*/ 125 h 298"/>
                <a:gd name="T62" fmla="*/ 1615 w 1696"/>
                <a:gd name="T63" fmla="*/ 125 h 298"/>
                <a:gd name="T64" fmla="*/ 1614 w 1696"/>
                <a:gd name="T65" fmla="*/ 125 h 298"/>
                <a:gd name="T66" fmla="*/ 1612 w 1696"/>
                <a:gd name="T67" fmla="*/ 125 h 298"/>
                <a:gd name="T68" fmla="*/ 1612 w 1696"/>
                <a:gd name="T69" fmla="*/ 125 h 298"/>
                <a:gd name="T70" fmla="*/ 1611 w 1696"/>
                <a:gd name="T71" fmla="*/ 125 h 298"/>
                <a:gd name="T72" fmla="*/ 1611 w 1696"/>
                <a:gd name="T73" fmla="*/ 125 h 298"/>
                <a:gd name="T74" fmla="*/ 607 w 1696"/>
                <a:gd name="T75" fmla="*/ 125 h 298"/>
                <a:gd name="T76" fmla="*/ 528 w 1696"/>
                <a:gd name="T77" fmla="*/ 125 h 298"/>
                <a:gd name="T78" fmla="*/ 528 w 1696"/>
                <a:gd name="T79" fmla="*/ 125 h 298"/>
                <a:gd name="T80" fmla="*/ 527 w 1696"/>
                <a:gd name="T81" fmla="*/ 125 h 298"/>
                <a:gd name="T82" fmla="*/ 527 w 1696"/>
                <a:gd name="T83" fmla="*/ 125 h 298"/>
                <a:gd name="T84" fmla="*/ 525 w 1696"/>
                <a:gd name="T85" fmla="*/ 125 h 298"/>
                <a:gd name="T86" fmla="*/ 524 w 1696"/>
                <a:gd name="T87" fmla="*/ 125 h 298"/>
                <a:gd name="T88" fmla="*/ 524 w 1696"/>
                <a:gd name="T89" fmla="*/ 125 h 298"/>
                <a:gd name="T90" fmla="*/ 522 w 1696"/>
                <a:gd name="T91" fmla="*/ 125 h 298"/>
                <a:gd name="T92" fmla="*/ 522 w 1696"/>
                <a:gd name="T93" fmla="*/ 125 h 298"/>
                <a:gd name="T94" fmla="*/ 520 w 1696"/>
                <a:gd name="T95" fmla="*/ 125 h 298"/>
                <a:gd name="T96" fmla="*/ 519 w 1696"/>
                <a:gd name="T97" fmla="*/ 125 h 298"/>
                <a:gd name="T98" fmla="*/ 178 w 1696"/>
                <a:gd name="T99" fmla="*/ 91 h 298"/>
                <a:gd name="T100" fmla="*/ 178 w 1696"/>
                <a:gd name="T101" fmla="*/ 89 h 298"/>
                <a:gd name="T102" fmla="*/ 178 w 1696"/>
                <a:gd name="T103" fmla="*/ 88 h 298"/>
                <a:gd name="T104" fmla="*/ 178 w 1696"/>
                <a:gd name="T105" fmla="*/ 86 h 298"/>
                <a:gd name="T106" fmla="*/ 178 w 1696"/>
                <a:gd name="T107" fmla="*/ 85 h 298"/>
                <a:gd name="T108" fmla="*/ 178 w 1696"/>
                <a:gd name="T109" fmla="*/ 83 h 298"/>
                <a:gd name="T110" fmla="*/ 178 w 1696"/>
                <a:gd name="T111" fmla="*/ 81 h 298"/>
                <a:gd name="T112" fmla="*/ 178 w 1696"/>
                <a:gd name="T113" fmla="*/ 80 h 298"/>
                <a:gd name="T114" fmla="*/ 178 w 1696"/>
                <a:gd name="T115" fmla="*/ 78 h 298"/>
                <a:gd name="T116" fmla="*/ 178 w 1696"/>
                <a:gd name="T117" fmla="*/ 75 h 298"/>
                <a:gd name="T118" fmla="*/ 178 w 1696"/>
                <a:gd name="T119" fmla="*/ 74 h 298"/>
                <a:gd name="T120" fmla="*/ 178 w 1696"/>
                <a:gd name="T121" fmla="*/ 72 h 298"/>
                <a:gd name="T122" fmla="*/ 178 w 1696"/>
                <a:gd name="T123" fmla="*/ 70 h 298"/>
                <a:gd name="T124" fmla="*/ 882 w 1696"/>
                <a:gd name="T125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96" h="298">
                  <a:moveTo>
                    <a:pt x="882" y="0"/>
                  </a:moveTo>
                  <a:lnTo>
                    <a:pt x="106" y="0"/>
                  </a:lnTo>
                  <a:lnTo>
                    <a:pt x="106" y="0"/>
                  </a:lnTo>
                  <a:lnTo>
                    <a:pt x="106" y="125"/>
                  </a:lnTo>
                  <a:lnTo>
                    <a:pt x="106" y="125"/>
                  </a:lnTo>
                  <a:lnTo>
                    <a:pt x="106" y="125"/>
                  </a:lnTo>
                  <a:lnTo>
                    <a:pt x="106" y="125"/>
                  </a:lnTo>
                  <a:lnTo>
                    <a:pt x="106" y="125"/>
                  </a:lnTo>
                  <a:lnTo>
                    <a:pt x="106" y="125"/>
                  </a:lnTo>
                  <a:lnTo>
                    <a:pt x="106" y="125"/>
                  </a:lnTo>
                  <a:lnTo>
                    <a:pt x="104" y="125"/>
                  </a:lnTo>
                  <a:lnTo>
                    <a:pt x="104" y="125"/>
                  </a:lnTo>
                  <a:lnTo>
                    <a:pt x="104" y="125"/>
                  </a:lnTo>
                  <a:lnTo>
                    <a:pt x="104" y="125"/>
                  </a:lnTo>
                  <a:lnTo>
                    <a:pt x="104" y="125"/>
                  </a:lnTo>
                  <a:lnTo>
                    <a:pt x="104" y="125"/>
                  </a:lnTo>
                  <a:lnTo>
                    <a:pt x="103" y="125"/>
                  </a:lnTo>
                  <a:lnTo>
                    <a:pt x="103" y="125"/>
                  </a:lnTo>
                  <a:lnTo>
                    <a:pt x="103" y="125"/>
                  </a:lnTo>
                  <a:lnTo>
                    <a:pt x="103" y="125"/>
                  </a:lnTo>
                  <a:lnTo>
                    <a:pt x="103" y="125"/>
                  </a:lnTo>
                  <a:lnTo>
                    <a:pt x="103" y="125"/>
                  </a:lnTo>
                  <a:lnTo>
                    <a:pt x="103" y="125"/>
                  </a:lnTo>
                  <a:lnTo>
                    <a:pt x="101" y="125"/>
                  </a:lnTo>
                  <a:lnTo>
                    <a:pt x="101" y="125"/>
                  </a:lnTo>
                  <a:lnTo>
                    <a:pt x="101" y="125"/>
                  </a:lnTo>
                  <a:lnTo>
                    <a:pt x="101" y="125"/>
                  </a:lnTo>
                  <a:lnTo>
                    <a:pt x="101" y="125"/>
                  </a:lnTo>
                  <a:lnTo>
                    <a:pt x="101" y="125"/>
                  </a:lnTo>
                  <a:lnTo>
                    <a:pt x="101" y="125"/>
                  </a:lnTo>
                  <a:lnTo>
                    <a:pt x="99" y="125"/>
                  </a:lnTo>
                  <a:lnTo>
                    <a:pt x="99" y="125"/>
                  </a:lnTo>
                  <a:lnTo>
                    <a:pt x="99" y="125"/>
                  </a:lnTo>
                  <a:lnTo>
                    <a:pt x="99" y="125"/>
                  </a:lnTo>
                  <a:lnTo>
                    <a:pt x="99" y="125"/>
                  </a:lnTo>
                  <a:lnTo>
                    <a:pt x="99" y="125"/>
                  </a:lnTo>
                  <a:lnTo>
                    <a:pt x="98" y="125"/>
                  </a:lnTo>
                  <a:lnTo>
                    <a:pt x="98" y="125"/>
                  </a:lnTo>
                  <a:lnTo>
                    <a:pt x="98" y="125"/>
                  </a:lnTo>
                  <a:lnTo>
                    <a:pt x="98" y="125"/>
                  </a:lnTo>
                  <a:lnTo>
                    <a:pt x="98" y="125"/>
                  </a:lnTo>
                  <a:lnTo>
                    <a:pt x="98" y="125"/>
                  </a:lnTo>
                  <a:lnTo>
                    <a:pt x="98" y="125"/>
                  </a:lnTo>
                  <a:lnTo>
                    <a:pt x="96" y="125"/>
                  </a:lnTo>
                  <a:lnTo>
                    <a:pt x="96" y="125"/>
                  </a:lnTo>
                  <a:lnTo>
                    <a:pt x="96" y="125"/>
                  </a:lnTo>
                  <a:lnTo>
                    <a:pt x="96" y="125"/>
                  </a:lnTo>
                  <a:lnTo>
                    <a:pt x="96" y="125"/>
                  </a:lnTo>
                  <a:lnTo>
                    <a:pt x="96" y="125"/>
                  </a:lnTo>
                  <a:lnTo>
                    <a:pt x="96" y="125"/>
                  </a:lnTo>
                  <a:lnTo>
                    <a:pt x="95" y="125"/>
                  </a:lnTo>
                  <a:lnTo>
                    <a:pt x="95" y="125"/>
                  </a:lnTo>
                  <a:lnTo>
                    <a:pt x="95" y="125"/>
                  </a:lnTo>
                  <a:lnTo>
                    <a:pt x="95" y="125"/>
                  </a:lnTo>
                  <a:lnTo>
                    <a:pt x="95" y="125"/>
                  </a:lnTo>
                  <a:lnTo>
                    <a:pt x="0" y="125"/>
                  </a:lnTo>
                  <a:lnTo>
                    <a:pt x="0" y="125"/>
                  </a:lnTo>
                  <a:lnTo>
                    <a:pt x="0" y="281"/>
                  </a:lnTo>
                  <a:lnTo>
                    <a:pt x="528" y="281"/>
                  </a:lnTo>
                  <a:lnTo>
                    <a:pt x="528" y="298"/>
                  </a:lnTo>
                  <a:lnTo>
                    <a:pt x="605" y="298"/>
                  </a:lnTo>
                  <a:lnTo>
                    <a:pt x="607" y="298"/>
                  </a:lnTo>
                  <a:lnTo>
                    <a:pt x="607" y="298"/>
                  </a:lnTo>
                  <a:lnTo>
                    <a:pt x="607" y="297"/>
                  </a:lnTo>
                  <a:lnTo>
                    <a:pt x="607" y="297"/>
                  </a:lnTo>
                  <a:lnTo>
                    <a:pt x="607" y="297"/>
                  </a:lnTo>
                  <a:lnTo>
                    <a:pt x="607" y="297"/>
                  </a:lnTo>
                  <a:lnTo>
                    <a:pt x="607" y="295"/>
                  </a:lnTo>
                  <a:lnTo>
                    <a:pt x="607" y="295"/>
                  </a:lnTo>
                  <a:lnTo>
                    <a:pt x="607" y="295"/>
                  </a:lnTo>
                  <a:lnTo>
                    <a:pt x="607" y="295"/>
                  </a:lnTo>
                  <a:lnTo>
                    <a:pt x="607" y="294"/>
                  </a:lnTo>
                  <a:lnTo>
                    <a:pt x="607" y="294"/>
                  </a:lnTo>
                  <a:lnTo>
                    <a:pt x="607" y="294"/>
                  </a:lnTo>
                  <a:lnTo>
                    <a:pt x="607" y="294"/>
                  </a:lnTo>
                  <a:lnTo>
                    <a:pt x="607" y="292"/>
                  </a:lnTo>
                  <a:lnTo>
                    <a:pt x="607" y="292"/>
                  </a:lnTo>
                  <a:lnTo>
                    <a:pt x="607" y="292"/>
                  </a:lnTo>
                  <a:lnTo>
                    <a:pt x="607" y="290"/>
                  </a:lnTo>
                  <a:lnTo>
                    <a:pt x="607" y="290"/>
                  </a:lnTo>
                  <a:lnTo>
                    <a:pt x="607" y="290"/>
                  </a:lnTo>
                  <a:lnTo>
                    <a:pt x="607" y="290"/>
                  </a:lnTo>
                  <a:lnTo>
                    <a:pt x="607" y="289"/>
                  </a:lnTo>
                  <a:lnTo>
                    <a:pt x="607" y="289"/>
                  </a:lnTo>
                  <a:lnTo>
                    <a:pt x="607" y="289"/>
                  </a:lnTo>
                  <a:lnTo>
                    <a:pt x="607" y="289"/>
                  </a:lnTo>
                  <a:lnTo>
                    <a:pt x="607" y="287"/>
                  </a:lnTo>
                  <a:lnTo>
                    <a:pt x="607" y="287"/>
                  </a:lnTo>
                  <a:lnTo>
                    <a:pt x="607" y="287"/>
                  </a:lnTo>
                  <a:lnTo>
                    <a:pt x="607" y="287"/>
                  </a:lnTo>
                  <a:lnTo>
                    <a:pt x="607" y="286"/>
                  </a:lnTo>
                  <a:lnTo>
                    <a:pt x="607" y="286"/>
                  </a:lnTo>
                  <a:lnTo>
                    <a:pt x="607" y="286"/>
                  </a:lnTo>
                  <a:lnTo>
                    <a:pt x="607" y="286"/>
                  </a:lnTo>
                  <a:lnTo>
                    <a:pt x="607" y="284"/>
                  </a:lnTo>
                  <a:lnTo>
                    <a:pt x="607" y="284"/>
                  </a:lnTo>
                  <a:lnTo>
                    <a:pt x="607" y="284"/>
                  </a:lnTo>
                  <a:lnTo>
                    <a:pt x="607" y="284"/>
                  </a:lnTo>
                  <a:lnTo>
                    <a:pt x="607" y="283"/>
                  </a:lnTo>
                  <a:lnTo>
                    <a:pt x="607" y="283"/>
                  </a:lnTo>
                  <a:lnTo>
                    <a:pt x="607" y="283"/>
                  </a:lnTo>
                  <a:lnTo>
                    <a:pt x="607" y="281"/>
                  </a:lnTo>
                  <a:lnTo>
                    <a:pt x="607" y="281"/>
                  </a:lnTo>
                  <a:lnTo>
                    <a:pt x="1619" y="281"/>
                  </a:lnTo>
                  <a:lnTo>
                    <a:pt x="1619" y="298"/>
                  </a:lnTo>
                  <a:lnTo>
                    <a:pt x="1696" y="298"/>
                  </a:lnTo>
                  <a:lnTo>
                    <a:pt x="1696" y="298"/>
                  </a:lnTo>
                  <a:lnTo>
                    <a:pt x="1696" y="108"/>
                  </a:lnTo>
                  <a:lnTo>
                    <a:pt x="1619" y="108"/>
                  </a:lnTo>
                  <a:lnTo>
                    <a:pt x="1619" y="108"/>
                  </a:lnTo>
                  <a:lnTo>
                    <a:pt x="1619" y="125"/>
                  </a:lnTo>
                  <a:lnTo>
                    <a:pt x="1619" y="125"/>
                  </a:lnTo>
                  <a:lnTo>
                    <a:pt x="1619" y="125"/>
                  </a:lnTo>
                  <a:lnTo>
                    <a:pt x="1619" y="125"/>
                  </a:lnTo>
                  <a:lnTo>
                    <a:pt x="1619" y="125"/>
                  </a:lnTo>
                  <a:lnTo>
                    <a:pt x="1617" y="125"/>
                  </a:lnTo>
                  <a:lnTo>
                    <a:pt x="1617" y="125"/>
                  </a:lnTo>
                  <a:lnTo>
                    <a:pt x="1617" y="125"/>
                  </a:lnTo>
                  <a:lnTo>
                    <a:pt x="1617" y="125"/>
                  </a:lnTo>
                  <a:lnTo>
                    <a:pt x="1617" y="125"/>
                  </a:lnTo>
                  <a:lnTo>
                    <a:pt x="1617" y="125"/>
                  </a:lnTo>
                  <a:lnTo>
                    <a:pt x="1615" y="125"/>
                  </a:lnTo>
                  <a:lnTo>
                    <a:pt x="1615" y="125"/>
                  </a:lnTo>
                  <a:lnTo>
                    <a:pt x="1615" y="125"/>
                  </a:lnTo>
                  <a:lnTo>
                    <a:pt x="1615" y="125"/>
                  </a:lnTo>
                  <a:lnTo>
                    <a:pt x="1615" y="125"/>
                  </a:lnTo>
                  <a:lnTo>
                    <a:pt x="1615" y="125"/>
                  </a:lnTo>
                  <a:lnTo>
                    <a:pt x="1615" y="125"/>
                  </a:lnTo>
                  <a:lnTo>
                    <a:pt x="1614" y="125"/>
                  </a:lnTo>
                  <a:lnTo>
                    <a:pt x="1614" y="125"/>
                  </a:lnTo>
                  <a:lnTo>
                    <a:pt x="1614" y="125"/>
                  </a:lnTo>
                  <a:lnTo>
                    <a:pt x="1614" y="125"/>
                  </a:lnTo>
                  <a:lnTo>
                    <a:pt x="1614" y="125"/>
                  </a:lnTo>
                  <a:lnTo>
                    <a:pt x="1614" y="125"/>
                  </a:lnTo>
                  <a:lnTo>
                    <a:pt x="1614" y="125"/>
                  </a:lnTo>
                  <a:lnTo>
                    <a:pt x="1612" y="125"/>
                  </a:lnTo>
                  <a:lnTo>
                    <a:pt x="1612" y="125"/>
                  </a:lnTo>
                  <a:lnTo>
                    <a:pt x="1612" y="125"/>
                  </a:lnTo>
                  <a:lnTo>
                    <a:pt x="1612" y="125"/>
                  </a:lnTo>
                  <a:lnTo>
                    <a:pt x="1612" y="125"/>
                  </a:lnTo>
                  <a:lnTo>
                    <a:pt x="1612" y="125"/>
                  </a:lnTo>
                  <a:lnTo>
                    <a:pt x="1611" y="125"/>
                  </a:lnTo>
                  <a:lnTo>
                    <a:pt x="1611" y="125"/>
                  </a:lnTo>
                  <a:lnTo>
                    <a:pt x="1611" y="125"/>
                  </a:lnTo>
                  <a:lnTo>
                    <a:pt x="1611" y="125"/>
                  </a:lnTo>
                  <a:lnTo>
                    <a:pt x="1611" y="125"/>
                  </a:lnTo>
                  <a:lnTo>
                    <a:pt x="1611" y="125"/>
                  </a:lnTo>
                  <a:lnTo>
                    <a:pt x="1611" y="125"/>
                  </a:lnTo>
                  <a:lnTo>
                    <a:pt x="1609" y="125"/>
                  </a:lnTo>
                  <a:lnTo>
                    <a:pt x="1609" y="125"/>
                  </a:lnTo>
                  <a:lnTo>
                    <a:pt x="1609" y="125"/>
                  </a:lnTo>
                  <a:lnTo>
                    <a:pt x="607" y="125"/>
                  </a:lnTo>
                  <a:lnTo>
                    <a:pt x="607" y="108"/>
                  </a:lnTo>
                  <a:lnTo>
                    <a:pt x="528" y="108"/>
                  </a:lnTo>
                  <a:lnTo>
                    <a:pt x="528" y="108"/>
                  </a:lnTo>
                  <a:lnTo>
                    <a:pt x="528" y="125"/>
                  </a:lnTo>
                  <a:lnTo>
                    <a:pt x="528" y="125"/>
                  </a:lnTo>
                  <a:lnTo>
                    <a:pt x="528" y="125"/>
                  </a:lnTo>
                  <a:lnTo>
                    <a:pt x="528" y="125"/>
                  </a:lnTo>
                  <a:lnTo>
                    <a:pt x="528" y="125"/>
                  </a:lnTo>
                  <a:lnTo>
                    <a:pt x="528" y="125"/>
                  </a:lnTo>
                  <a:lnTo>
                    <a:pt x="528" y="125"/>
                  </a:lnTo>
                  <a:lnTo>
                    <a:pt x="527" y="125"/>
                  </a:lnTo>
                  <a:lnTo>
                    <a:pt x="527" y="125"/>
                  </a:lnTo>
                  <a:lnTo>
                    <a:pt x="527" y="125"/>
                  </a:lnTo>
                  <a:lnTo>
                    <a:pt x="527" y="125"/>
                  </a:lnTo>
                  <a:lnTo>
                    <a:pt x="527" y="125"/>
                  </a:lnTo>
                  <a:lnTo>
                    <a:pt x="527" y="125"/>
                  </a:lnTo>
                  <a:lnTo>
                    <a:pt x="527" y="125"/>
                  </a:lnTo>
                  <a:lnTo>
                    <a:pt x="525" y="125"/>
                  </a:lnTo>
                  <a:lnTo>
                    <a:pt x="525" y="125"/>
                  </a:lnTo>
                  <a:lnTo>
                    <a:pt x="525" y="125"/>
                  </a:lnTo>
                  <a:lnTo>
                    <a:pt x="525" y="125"/>
                  </a:lnTo>
                  <a:lnTo>
                    <a:pt x="525" y="125"/>
                  </a:lnTo>
                  <a:lnTo>
                    <a:pt x="525" y="125"/>
                  </a:lnTo>
                  <a:lnTo>
                    <a:pt x="524" y="125"/>
                  </a:lnTo>
                  <a:lnTo>
                    <a:pt x="524" y="125"/>
                  </a:lnTo>
                  <a:lnTo>
                    <a:pt x="524" y="125"/>
                  </a:lnTo>
                  <a:lnTo>
                    <a:pt x="524" y="125"/>
                  </a:lnTo>
                  <a:lnTo>
                    <a:pt x="524" y="125"/>
                  </a:lnTo>
                  <a:lnTo>
                    <a:pt x="524" y="125"/>
                  </a:lnTo>
                  <a:lnTo>
                    <a:pt x="524" y="125"/>
                  </a:lnTo>
                  <a:lnTo>
                    <a:pt x="522" y="125"/>
                  </a:lnTo>
                  <a:lnTo>
                    <a:pt x="522" y="125"/>
                  </a:lnTo>
                  <a:lnTo>
                    <a:pt x="522" y="125"/>
                  </a:lnTo>
                  <a:lnTo>
                    <a:pt x="522" y="125"/>
                  </a:lnTo>
                  <a:lnTo>
                    <a:pt x="522" y="125"/>
                  </a:lnTo>
                  <a:lnTo>
                    <a:pt x="522" y="125"/>
                  </a:lnTo>
                  <a:lnTo>
                    <a:pt x="522" y="125"/>
                  </a:lnTo>
                  <a:lnTo>
                    <a:pt x="520" y="125"/>
                  </a:lnTo>
                  <a:lnTo>
                    <a:pt x="520" y="125"/>
                  </a:lnTo>
                  <a:lnTo>
                    <a:pt x="520" y="125"/>
                  </a:lnTo>
                  <a:lnTo>
                    <a:pt x="520" y="125"/>
                  </a:lnTo>
                  <a:lnTo>
                    <a:pt x="520" y="125"/>
                  </a:lnTo>
                  <a:lnTo>
                    <a:pt x="520" y="125"/>
                  </a:lnTo>
                  <a:lnTo>
                    <a:pt x="519" y="125"/>
                  </a:lnTo>
                  <a:lnTo>
                    <a:pt x="178" y="125"/>
                  </a:lnTo>
                  <a:lnTo>
                    <a:pt x="178" y="91"/>
                  </a:lnTo>
                  <a:lnTo>
                    <a:pt x="178" y="91"/>
                  </a:lnTo>
                  <a:lnTo>
                    <a:pt x="178" y="91"/>
                  </a:lnTo>
                  <a:lnTo>
                    <a:pt x="178" y="91"/>
                  </a:lnTo>
                  <a:lnTo>
                    <a:pt x="178" y="89"/>
                  </a:lnTo>
                  <a:lnTo>
                    <a:pt x="178" y="89"/>
                  </a:lnTo>
                  <a:lnTo>
                    <a:pt x="178" y="89"/>
                  </a:lnTo>
                  <a:lnTo>
                    <a:pt x="178" y="89"/>
                  </a:lnTo>
                  <a:lnTo>
                    <a:pt x="178" y="88"/>
                  </a:lnTo>
                  <a:lnTo>
                    <a:pt x="178" y="88"/>
                  </a:lnTo>
                  <a:lnTo>
                    <a:pt x="178" y="88"/>
                  </a:lnTo>
                  <a:lnTo>
                    <a:pt x="178" y="88"/>
                  </a:lnTo>
                  <a:lnTo>
                    <a:pt x="178" y="86"/>
                  </a:lnTo>
                  <a:lnTo>
                    <a:pt x="178" y="86"/>
                  </a:lnTo>
                  <a:lnTo>
                    <a:pt x="178" y="86"/>
                  </a:lnTo>
                  <a:lnTo>
                    <a:pt x="178" y="85"/>
                  </a:lnTo>
                  <a:lnTo>
                    <a:pt x="178" y="85"/>
                  </a:lnTo>
                  <a:lnTo>
                    <a:pt x="178" y="85"/>
                  </a:lnTo>
                  <a:lnTo>
                    <a:pt x="178" y="85"/>
                  </a:lnTo>
                  <a:lnTo>
                    <a:pt x="178" y="83"/>
                  </a:lnTo>
                  <a:lnTo>
                    <a:pt x="178" y="83"/>
                  </a:lnTo>
                  <a:lnTo>
                    <a:pt x="178" y="83"/>
                  </a:lnTo>
                  <a:lnTo>
                    <a:pt x="178" y="83"/>
                  </a:lnTo>
                  <a:lnTo>
                    <a:pt x="178" y="81"/>
                  </a:lnTo>
                  <a:lnTo>
                    <a:pt x="178" y="81"/>
                  </a:lnTo>
                  <a:lnTo>
                    <a:pt x="178" y="81"/>
                  </a:lnTo>
                  <a:lnTo>
                    <a:pt x="178" y="81"/>
                  </a:lnTo>
                  <a:lnTo>
                    <a:pt x="178" y="80"/>
                  </a:lnTo>
                  <a:lnTo>
                    <a:pt x="178" y="80"/>
                  </a:lnTo>
                  <a:lnTo>
                    <a:pt x="178" y="80"/>
                  </a:lnTo>
                  <a:lnTo>
                    <a:pt x="178" y="80"/>
                  </a:lnTo>
                  <a:lnTo>
                    <a:pt x="178" y="78"/>
                  </a:lnTo>
                  <a:lnTo>
                    <a:pt x="178" y="78"/>
                  </a:lnTo>
                  <a:lnTo>
                    <a:pt x="178" y="78"/>
                  </a:lnTo>
                  <a:lnTo>
                    <a:pt x="178" y="78"/>
                  </a:lnTo>
                  <a:lnTo>
                    <a:pt x="178" y="77"/>
                  </a:lnTo>
                  <a:lnTo>
                    <a:pt x="178" y="77"/>
                  </a:lnTo>
                  <a:lnTo>
                    <a:pt x="178" y="77"/>
                  </a:lnTo>
                  <a:lnTo>
                    <a:pt x="178" y="75"/>
                  </a:lnTo>
                  <a:lnTo>
                    <a:pt x="178" y="75"/>
                  </a:lnTo>
                  <a:lnTo>
                    <a:pt x="178" y="75"/>
                  </a:lnTo>
                  <a:lnTo>
                    <a:pt x="178" y="75"/>
                  </a:lnTo>
                  <a:lnTo>
                    <a:pt x="178" y="74"/>
                  </a:lnTo>
                  <a:lnTo>
                    <a:pt x="178" y="74"/>
                  </a:lnTo>
                  <a:lnTo>
                    <a:pt x="178" y="74"/>
                  </a:lnTo>
                  <a:lnTo>
                    <a:pt x="178" y="74"/>
                  </a:lnTo>
                  <a:lnTo>
                    <a:pt x="178" y="72"/>
                  </a:lnTo>
                  <a:lnTo>
                    <a:pt x="178" y="72"/>
                  </a:lnTo>
                  <a:lnTo>
                    <a:pt x="178" y="72"/>
                  </a:lnTo>
                  <a:lnTo>
                    <a:pt x="178" y="72"/>
                  </a:lnTo>
                  <a:lnTo>
                    <a:pt x="178" y="70"/>
                  </a:lnTo>
                  <a:lnTo>
                    <a:pt x="178" y="70"/>
                  </a:lnTo>
                  <a:lnTo>
                    <a:pt x="882" y="70"/>
                  </a:lnTo>
                  <a:lnTo>
                    <a:pt x="882" y="70"/>
                  </a:lnTo>
                  <a:lnTo>
                    <a:pt x="882" y="0"/>
                  </a:lnTo>
                  <a:close/>
                </a:path>
              </a:pathLst>
            </a:custGeom>
            <a:solidFill>
              <a:srgbClr val="5B8A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845"/>
            <p:cNvSpPr>
              <a:spLocks/>
            </p:cNvSpPr>
            <p:nvPr/>
          </p:nvSpPr>
          <p:spPr bwMode="auto">
            <a:xfrm>
              <a:off x="7104857" y="5978526"/>
              <a:ext cx="1400175" cy="446088"/>
            </a:xfrm>
            <a:custGeom>
              <a:avLst/>
              <a:gdLst>
                <a:gd name="T0" fmla="*/ 882 w 882"/>
                <a:gd name="T1" fmla="*/ 71 h 281"/>
                <a:gd name="T2" fmla="*/ 882 w 882"/>
                <a:gd name="T3" fmla="*/ 0 h 281"/>
                <a:gd name="T4" fmla="*/ 106 w 882"/>
                <a:gd name="T5" fmla="*/ 0 h 281"/>
                <a:gd name="T6" fmla="*/ 106 w 882"/>
                <a:gd name="T7" fmla="*/ 126 h 281"/>
                <a:gd name="T8" fmla="*/ 0 w 882"/>
                <a:gd name="T9" fmla="*/ 126 h 281"/>
                <a:gd name="T10" fmla="*/ 0 w 882"/>
                <a:gd name="T11" fmla="*/ 281 h 281"/>
                <a:gd name="T12" fmla="*/ 578 w 882"/>
                <a:gd name="T13" fmla="*/ 281 h 281"/>
                <a:gd name="T14" fmla="*/ 578 w 882"/>
                <a:gd name="T15" fmla="*/ 126 h 281"/>
                <a:gd name="T16" fmla="*/ 177 w 882"/>
                <a:gd name="T17" fmla="*/ 126 h 281"/>
                <a:gd name="T18" fmla="*/ 177 w 882"/>
                <a:gd name="T19" fmla="*/ 71 h 281"/>
                <a:gd name="T20" fmla="*/ 882 w 882"/>
                <a:gd name="T21" fmla="*/ 71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2" h="281">
                  <a:moveTo>
                    <a:pt x="882" y="71"/>
                  </a:moveTo>
                  <a:lnTo>
                    <a:pt x="882" y="0"/>
                  </a:lnTo>
                  <a:lnTo>
                    <a:pt x="106" y="0"/>
                  </a:lnTo>
                  <a:lnTo>
                    <a:pt x="106" y="126"/>
                  </a:lnTo>
                  <a:lnTo>
                    <a:pt x="0" y="126"/>
                  </a:lnTo>
                  <a:lnTo>
                    <a:pt x="0" y="281"/>
                  </a:lnTo>
                  <a:lnTo>
                    <a:pt x="578" y="281"/>
                  </a:lnTo>
                  <a:lnTo>
                    <a:pt x="578" y="126"/>
                  </a:lnTo>
                  <a:lnTo>
                    <a:pt x="177" y="126"/>
                  </a:lnTo>
                  <a:lnTo>
                    <a:pt x="177" y="71"/>
                  </a:lnTo>
                  <a:lnTo>
                    <a:pt x="882" y="71"/>
                  </a:lnTo>
                  <a:close/>
                </a:path>
              </a:pathLst>
            </a:custGeom>
            <a:solidFill>
              <a:srgbClr val="E6A1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1846"/>
            <p:cNvSpPr>
              <a:spLocks noChangeArrowheads="1"/>
            </p:cNvSpPr>
            <p:nvPr/>
          </p:nvSpPr>
          <p:spPr bwMode="auto">
            <a:xfrm>
              <a:off x="7979569" y="6178551"/>
              <a:ext cx="1755775" cy="246063"/>
            </a:xfrm>
            <a:prstGeom prst="rect">
              <a:avLst/>
            </a:prstGeom>
            <a:solidFill>
              <a:srgbClr val="F7F1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1847"/>
            <p:cNvSpPr>
              <a:spLocks noChangeArrowheads="1"/>
            </p:cNvSpPr>
            <p:nvPr/>
          </p:nvSpPr>
          <p:spPr bwMode="auto">
            <a:xfrm>
              <a:off x="7944644" y="6151564"/>
              <a:ext cx="122238" cy="301625"/>
            </a:xfrm>
            <a:prstGeom prst="rect">
              <a:avLst/>
            </a:prstGeom>
            <a:solidFill>
              <a:srgbClr val="E74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1848"/>
            <p:cNvSpPr>
              <a:spLocks noChangeArrowheads="1"/>
            </p:cNvSpPr>
            <p:nvPr/>
          </p:nvSpPr>
          <p:spPr bwMode="auto">
            <a:xfrm>
              <a:off x="9675019" y="6151564"/>
              <a:ext cx="122238" cy="301625"/>
            </a:xfrm>
            <a:prstGeom prst="rect">
              <a:avLst/>
            </a:prstGeom>
            <a:solidFill>
              <a:srgbClr val="E74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76" name="组合 1975"/>
          <p:cNvGrpSpPr/>
          <p:nvPr/>
        </p:nvGrpSpPr>
        <p:grpSpPr>
          <a:xfrm>
            <a:off x="9073526" y="4281105"/>
            <a:ext cx="1295175" cy="2243453"/>
            <a:chOff x="9575800" y="4608911"/>
            <a:chExt cx="1490662" cy="2582068"/>
          </a:xfrm>
        </p:grpSpPr>
        <p:sp>
          <p:nvSpPr>
            <p:cNvPr id="153" name="Freeform 1951"/>
            <p:cNvSpPr>
              <a:spLocks/>
            </p:cNvSpPr>
            <p:nvPr/>
          </p:nvSpPr>
          <p:spPr bwMode="auto">
            <a:xfrm>
              <a:off x="9609137" y="4608911"/>
              <a:ext cx="1457325" cy="2528888"/>
            </a:xfrm>
            <a:custGeom>
              <a:avLst/>
              <a:gdLst>
                <a:gd name="T0" fmla="*/ 0 w 918"/>
                <a:gd name="T1" fmla="*/ 71 h 1593"/>
                <a:gd name="T2" fmla="*/ 236 w 918"/>
                <a:gd name="T3" fmla="*/ 539 h 1593"/>
                <a:gd name="T4" fmla="*/ 236 w 918"/>
                <a:gd name="T5" fmla="*/ 539 h 1593"/>
                <a:gd name="T6" fmla="*/ 237 w 918"/>
                <a:gd name="T7" fmla="*/ 540 h 1593"/>
                <a:gd name="T8" fmla="*/ 237 w 918"/>
                <a:gd name="T9" fmla="*/ 540 h 1593"/>
                <a:gd name="T10" fmla="*/ 237 w 918"/>
                <a:gd name="T11" fmla="*/ 540 h 1593"/>
                <a:gd name="T12" fmla="*/ 237 w 918"/>
                <a:gd name="T13" fmla="*/ 542 h 1593"/>
                <a:gd name="T14" fmla="*/ 237 w 918"/>
                <a:gd name="T15" fmla="*/ 542 h 1593"/>
                <a:gd name="T16" fmla="*/ 237 w 918"/>
                <a:gd name="T17" fmla="*/ 542 h 1593"/>
                <a:gd name="T18" fmla="*/ 239 w 918"/>
                <a:gd name="T19" fmla="*/ 543 h 1593"/>
                <a:gd name="T20" fmla="*/ 223 w 918"/>
                <a:gd name="T21" fmla="*/ 551 h 1593"/>
                <a:gd name="T22" fmla="*/ 726 w 918"/>
                <a:gd name="T23" fmla="*/ 1511 h 1593"/>
                <a:gd name="T24" fmla="*/ 728 w 918"/>
                <a:gd name="T25" fmla="*/ 1511 h 1593"/>
                <a:gd name="T26" fmla="*/ 728 w 918"/>
                <a:gd name="T27" fmla="*/ 1513 h 1593"/>
                <a:gd name="T28" fmla="*/ 728 w 918"/>
                <a:gd name="T29" fmla="*/ 1513 h 1593"/>
                <a:gd name="T30" fmla="*/ 728 w 918"/>
                <a:gd name="T31" fmla="*/ 1513 h 1593"/>
                <a:gd name="T32" fmla="*/ 728 w 918"/>
                <a:gd name="T33" fmla="*/ 1514 h 1593"/>
                <a:gd name="T34" fmla="*/ 728 w 918"/>
                <a:gd name="T35" fmla="*/ 1514 h 1593"/>
                <a:gd name="T36" fmla="*/ 729 w 918"/>
                <a:gd name="T37" fmla="*/ 1516 h 1593"/>
                <a:gd name="T38" fmla="*/ 729 w 918"/>
                <a:gd name="T39" fmla="*/ 1516 h 1593"/>
                <a:gd name="T40" fmla="*/ 729 w 918"/>
                <a:gd name="T41" fmla="*/ 1516 h 1593"/>
                <a:gd name="T42" fmla="*/ 750 w 918"/>
                <a:gd name="T43" fmla="*/ 1593 h 1593"/>
                <a:gd name="T44" fmla="*/ 883 w 918"/>
                <a:gd name="T45" fmla="*/ 1439 h 1593"/>
                <a:gd name="T46" fmla="*/ 413 w 918"/>
                <a:gd name="T47" fmla="*/ 542 h 1593"/>
                <a:gd name="T48" fmla="*/ 415 w 918"/>
                <a:gd name="T49" fmla="*/ 540 h 1593"/>
                <a:gd name="T50" fmla="*/ 417 w 918"/>
                <a:gd name="T51" fmla="*/ 540 h 1593"/>
                <a:gd name="T52" fmla="*/ 418 w 918"/>
                <a:gd name="T53" fmla="*/ 539 h 1593"/>
                <a:gd name="T54" fmla="*/ 420 w 918"/>
                <a:gd name="T55" fmla="*/ 539 h 1593"/>
                <a:gd name="T56" fmla="*/ 421 w 918"/>
                <a:gd name="T57" fmla="*/ 537 h 1593"/>
                <a:gd name="T58" fmla="*/ 423 w 918"/>
                <a:gd name="T59" fmla="*/ 536 h 1593"/>
                <a:gd name="T60" fmla="*/ 424 w 918"/>
                <a:gd name="T61" fmla="*/ 536 h 1593"/>
                <a:gd name="T62" fmla="*/ 426 w 918"/>
                <a:gd name="T63" fmla="*/ 534 h 1593"/>
                <a:gd name="T64" fmla="*/ 428 w 918"/>
                <a:gd name="T65" fmla="*/ 534 h 1593"/>
                <a:gd name="T66" fmla="*/ 379 w 918"/>
                <a:gd name="T67" fmla="*/ 473 h 1593"/>
                <a:gd name="T68" fmla="*/ 222 w 918"/>
                <a:gd name="T69" fmla="*/ 159 h 1593"/>
                <a:gd name="T70" fmla="*/ 223 w 918"/>
                <a:gd name="T71" fmla="*/ 157 h 1593"/>
                <a:gd name="T72" fmla="*/ 225 w 918"/>
                <a:gd name="T73" fmla="*/ 157 h 1593"/>
                <a:gd name="T74" fmla="*/ 226 w 918"/>
                <a:gd name="T75" fmla="*/ 155 h 1593"/>
                <a:gd name="T76" fmla="*/ 228 w 918"/>
                <a:gd name="T77" fmla="*/ 155 h 1593"/>
                <a:gd name="T78" fmla="*/ 230 w 918"/>
                <a:gd name="T79" fmla="*/ 154 h 1593"/>
                <a:gd name="T80" fmla="*/ 231 w 918"/>
                <a:gd name="T81" fmla="*/ 154 h 1593"/>
                <a:gd name="T82" fmla="*/ 233 w 918"/>
                <a:gd name="T83" fmla="*/ 152 h 1593"/>
                <a:gd name="T84" fmla="*/ 234 w 918"/>
                <a:gd name="T85" fmla="*/ 152 h 1593"/>
                <a:gd name="T86" fmla="*/ 236 w 918"/>
                <a:gd name="T87" fmla="*/ 151 h 1593"/>
                <a:gd name="T88" fmla="*/ 237 w 918"/>
                <a:gd name="T89" fmla="*/ 151 h 1593"/>
                <a:gd name="T90" fmla="*/ 239 w 918"/>
                <a:gd name="T91" fmla="*/ 149 h 1593"/>
                <a:gd name="T92" fmla="*/ 241 w 918"/>
                <a:gd name="T93" fmla="*/ 149 h 1593"/>
                <a:gd name="T94" fmla="*/ 242 w 918"/>
                <a:gd name="T95" fmla="*/ 148 h 1593"/>
                <a:gd name="T96" fmla="*/ 244 w 918"/>
                <a:gd name="T97" fmla="*/ 148 h 1593"/>
                <a:gd name="T98" fmla="*/ 245 w 918"/>
                <a:gd name="T99" fmla="*/ 146 h 1593"/>
                <a:gd name="T100" fmla="*/ 247 w 918"/>
                <a:gd name="T101" fmla="*/ 144 h 1593"/>
                <a:gd name="T102" fmla="*/ 586 w 918"/>
                <a:gd name="T103" fmla="*/ 763 h 1593"/>
                <a:gd name="T104" fmla="*/ 300 w 918"/>
                <a:gd name="T105" fmla="*/ 39 h 1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18" h="1593">
                  <a:moveTo>
                    <a:pt x="140" y="0"/>
                  </a:moveTo>
                  <a:lnTo>
                    <a:pt x="0" y="71"/>
                  </a:lnTo>
                  <a:lnTo>
                    <a:pt x="0" y="71"/>
                  </a:lnTo>
                  <a:lnTo>
                    <a:pt x="236" y="539"/>
                  </a:lnTo>
                  <a:lnTo>
                    <a:pt x="236" y="539"/>
                  </a:lnTo>
                  <a:lnTo>
                    <a:pt x="236" y="539"/>
                  </a:lnTo>
                  <a:lnTo>
                    <a:pt x="236" y="539"/>
                  </a:lnTo>
                  <a:lnTo>
                    <a:pt x="236" y="539"/>
                  </a:lnTo>
                  <a:lnTo>
                    <a:pt x="236" y="539"/>
                  </a:lnTo>
                  <a:lnTo>
                    <a:pt x="236" y="539"/>
                  </a:lnTo>
                  <a:lnTo>
                    <a:pt x="237" y="539"/>
                  </a:lnTo>
                  <a:lnTo>
                    <a:pt x="237" y="540"/>
                  </a:lnTo>
                  <a:lnTo>
                    <a:pt x="237" y="540"/>
                  </a:lnTo>
                  <a:lnTo>
                    <a:pt x="237" y="540"/>
                  </a:lnTo>
                  <a:lnTo>
                    <a:pt x="237" y="540"/>
                  </a:lnTo>
                  <a:lnTo>
                    <a:pt x="237" y="540"/>
                  </a:lnTo>
                  <a:lnTo>
                    <a:pt x="237" y="540"/>
                  </a:lnTo>
                  <a:lnTo>
                    <a:pt x="237" y="540"/>
                  </a:lnTo>
                  <a:lnTo>
                    <a:pt x="237" y="540"/>
                  </a:lnTo>
                  <a:lnTo>
                    <a:pt x="237" y="542"/>
                  </a:lnTo>
                  <a:lnTo>
                    <a:pt x="237" y="542"/>
                  </a:lnTo>
                  <a:lnTo>
                    <a:pt x="237" y="542"/>
                  </a:lnTo>
                  <a:lnTo>
                    <a:pt x="237" y="542"/>
                  </a:lnTo>
                  <a:lnTo>
                    <a:pt x="237" y="542"/>
                  </a:lnTo>
                  <a:lnTo>
                    <a:pt x="237" y="542"/>
                  </a:lnTo>
                  <a:lnTo>
                    <a:pt x="237" y="542"/>
                  </a:lnTo>
                  <a:lnTo>
                    <a:pt x="237" y="542"/>
                  </a:lnTo>
                  <a:lnTo>
                    <a:pt x="239" y="542"/>
                  </a:lnTo>
                  <a:lnTo>
                    <a:pt x="239" y="543"/>
                  </a:lnTo>
                  <a:lnTo>
                    <a:pt x="239" y="543"/>
                  </a:lnTo>
                  <a:lnTo>
                    <a:pt x="239" y="543"/>
                  </a:lnTo>
                  <a:lnTo>
                    <a:pt x="225" y="550"/>
                  </a:lnTo>
                  <a:lnTo>
                    <a:pt x="223" y="551"/>
                  </a:lnTo>
                  <a:lnTo>
                    <a:pt x="258" y="619"/>
                  </a:lnTo>
                  <a:lnTo>
                    <a:pt x="274" y="613"/>
                  </a:lnTo>
                  <a:lnTo>
                    <a:pt x="726" y="1511"/>
                  </a:lnTo>
                  <a:lnTo>
                    <a:pt x="726" y="1511"/>
                  </a:lnTo>
                  <a:lnTo>
                    <a:pt x="726" y="1511"/>
                  </a:lnTo>
                  <a:lnTo>
                    <a:pt x="728" y="1511"/>
                  </a:lnTo>
                  <a:lnTo>
                    <a:pt x="728" y="1513"/>
                  </a:lnTo>
                  <a:lnTo>
                    <a:pt x="728" y="1513"/>
                  </a:lnTo>
                  <a:lnTo>
                    <a:pt x="728" y="1513"/>
                  </a:lnTo>
                  <a:lnTo>
                    <a:pt x="728" y="1513"/>
                  </a:lnTo>
                  <a:lnTo>
                    <a:pt x="728" y="1513"/>
                  </a:lnTo>
                  <a:lnTo>
                    <a:pt x="728" y="1513"/>
                  </a:lnTo>
                  <a:lnTo>
                    <a:pt x="728" y="1513"/>
                  </a:lnTo>
                  <a:lnTo>
                    <a:pt x="728" y="1513"/>
                  </a:lnTo>
                  <a:lnTo>
                    <a:pt x="728" y="1513"/>
                  </a:lnTo>
                  <a:lnTo>
                    <a:pt x="728" y="1514"/>
                  </a:lnTo>
                  <a:lnTo>
                    <a:pt x="728" y="1514"/>
                  </a:lnTo>
                  <a:lnTo>
                    <a:pt x="728" y="1514"/>
                  </a:lnTo>
                  <a:lnTo>
                    <a:pt x="728" y="1514"/>
                  </a:lnTo>
                  <a:lnTo>
                    <a:pt x="728" y="1514"/>
                  </a:lnTo>
                  <a:lnTo>
                    <a:pt x="728" y="1514"/>
                  </a:lnTo>
                  <a:lnTo>
                    <a:pt x="729" y="1514"/>
                  </a:lnTo>
                  <a:lnTo>
                    <a:pt x="729" y="1514"/>
                  </a:lnTo>
                  <a:lnTo>
                    <a:pt x="729" y="1516"/>
                  </a:lnTo>
                  <a:lnTo>
                    <a:pt x="729" y="1516"/>
                  </a:lnTo>
                  <a:lnTo>
                    <a:pt x="729" y="1516"/>
                  </a:lnTo>
                  <a:lnTo>
                    <a:pt x="729" y="1516"/>
                  </a:lnTo>
                  <a:lnTo>
                    <a:pt x="729" y="1516"/>
                  </a:lnTo>
                  <a:lnTo>
                    <a:pt x="729" y="1516"/>
                  </a:lnTo>
                  <a:lnTo>
                    <a:pt x="729" y="1516"/>
                  </a:lnTo>
                  <a:lnTo>
                    <a:pt x="715" y="1524"/>
                  </a:lnTo>
                  <a:lnTo>
                    <a:pt x="715" y="1524"/>
                  </a:lnTo>
                  <a:lnTo>
                    <a:pt x="750" y="1593"/>
                  </a:lnTo>
                  <a:lnTo>
                    <a:pt x="918" y="1507"/>
                  </a:lnTo>
                  <a:lnTo>
                    <a:pt x="918" y="1507"/>
                  </a:lnTo>
                  <a:lnTo>
                    <a:pt x="883" y="1439"/>
                  </a:lnTo>
                  <a:lnTo>
                    <a:pt x="869" y="1445"/>
                  </a:lnTo>
                  <a:lnTo>
                    <a:pt x="413" y="542"/>
                  </a:lnTo>
                  <a:lnTo>
                    <a:pt x="413" y="542"/>
                  </a:lnTo>
                  <a:lnTo>
                    <a:pt x="413" y="540"/>
                  </a:lnTo>
                  <a:lnTo>
                    <a:pt x="415" y="540"/>
                  </a:lnTo>
                  <a:lnTo>
                    <a:pt x="415" y="540"/>
                  </a:lnTo>
                  <a:lnTo>
                    <a:pt x="415" y="540"/>
                  </a:lnTo>
                  <a:lnTo>
                    <a:pt x="417" y="540"/>
                  </a:lnTo>
                  <a:lnTo>
                    <a:pt x="417" y="540"/>
                  </a:lnTo>
                  <a:lnTo>
                    <a:pt x="417" y="539"/>
                  </a:lnTo>
                  <a:lnTo>
                    <a:pt x="418" y="539"/>
                  </a:lnTo>
                  <a:lnTo>
                    <a:pt x="418" y="539"/>
                  </a:lnTo>
                  <a:lnTo>
                    <a:pt x="420" y="539"/>
                  </a:lnTo>
                  <a:lnTo>
                    <a:pt x="420" y="539"/>
                  </a:lnTo>
                  <a:lnTo>
                    <a:pt x="420" y="539"/>
                  </a:lnTo>
                  <a:lnTo>
                    <a:pt x="421" y="537"/>
                  </a:lnTo>
                  <a:lnTo>
                    <a:pt x="421" y="537"/>
                  </a:lnTo>
                  <a:lnTo>
                    <a:pt x="421" y="537"/>
                  </a:lnTo>
                  <a:lnTo>
                    <a:pt x="423" y="537"/>
                  </a:lnTo>
                  <a:lnTo>
                    <a:pt x="423" y="537"/>
                  </a:lnTo>
                  <a:lnTo>
                    <a:pt x="423" y="536"/>
                  </a:lnTo>
                  <a:lnTo>
                    <a:pt x="424" y="536"/>
                  </a:lnTo>
                  <a:lnTo>
                    <a:pt x="424" y="536"/>
                  </a:lnTo>
                  <a:lnTo>
                    <a:pt x="424" y="536"/>
                  </a:lnTo>
                  <a:lnTo>
                    <a:pt x="426" y="536"/>
                  </a:lnTo>
                  <a:lnTo>
                    <a:pt x="426" y="536"/>
                  </a:lnTo>
                  <a:lnTo>
                    <a:pt x="426" y="534"/>
                  </a:lnTo>
                  <a:lnTo>
                    <a:pt x="428" y="534"/>
                  </a:lnTo>
                  <a:lnTo>
                    <a:pt x="428" y="534"/>
                  </a:lnTo>
                  <a:lnTo>
                    <a:pt x="428" y="534"/>
                  </a:lnTo>
                  <a:lnTo>
                    <a:pt x="428" y="534"/>
                  </a:lnTo>
                  <a:lnTo>
                    <a:pt x="393" y="465"/>
                  </a:lnTo>
                  <a:lnTo>
                    <a:pt x="379" y="473"/>
                  </a:lnTo>
                  <a:lnTo>
                    <a:pt x="220" y="159"/>
                  </a:lnTo>
                  <a:lnTo>
                    <a:pt x="220" y="159"/>
                  </a:lnTo>
                  <a:lnTo>
                    <a:pt x="222" y="159"/>
                  </a:lnTo>
                  <a:lnTo>
                    <a:pt x="222" y="159"/>
                  </a:lnTo>
                  <a:lnTo>
                    <a:pt x="222" y="157"/>
                  </a:lnTo>
                  <a:lnTo>
                    <a:pt x="223" y="157"/>
                  </a:lnTo>
                  <a:lnTo>
                    <a:pt x="223" y="157"/>
                  </a:lnTo>
                  <a:lnTo>
                    <a:pt x="223" y="157"/>
                  </a:lnTo>
                  <a:lnTo>
                    <a:pt x="225" y="157"/>
                  </a:lnTo>
                  <a:lnTo>
                    <a:pt x="225" y="157"/>
                  </a:lnTo>
                  <a:lnTo>
                    <a:pt x="225" y="155"/>
                  </a:lnTo>
                  <a:lnTo>
                    <a:pt x="226" y="155"/>
                  </a:lnTo>
                  <a:lnTo>
                    <a:pt x="226" y="155"/>
                  </a:lnTo>
                  <a:lnTo>
                    <a:pt x="226" y="155"/>
                  </a:lnTo>
                  <a:lnTo>
                    <a:pt x="228" y="155"/>
                  </a:lnTo>
                  <a:lnTo>
                    <a:pt x="228" y="155"/>
                  </a:lnTo>
                  <a:lnTo>
                    <a:pt x="228" y="154"/>
                  </a:lnTo>
                  <a:lnTo>
                    <a:pt x="230" y="154"/>
                  </a:lnTo>
                  <a:lnTo>
                    <a:pt x="230" y="154"/>
                  </a:lnTo>
                  <a:lnTo>
                    <a:pt x="230" y="154"/>
                  </a:lnTo>
                  <a:lnTo>
                    <a:pt x="231" y="154"/>
                  </a:lnTo>
                  <a:lnTo>
                    <a:pt x="231" y="154"/>
                  </a:lnTo>
                  <a:lnTo>
                    <a:pt x="233" y="152"/>
                  </a:lnTo>
                  <a:lnTo>
                    <a:pt x="233" y="152"/>
                  </a:lnTo>
                  <a:lnTo>
                    <a:pt x="233" y="152"/>
                  </a:lnTo>
                  <a:lnTo>
                    <a:pt x="234" y="152"/>
                  </a:lnTo>
                  <a:lnTo>
                    <a:pt x="234" y="152"/>
                  </a:lnTo>
                  <a:lnTo>
                    <a:pt x="234" y="151"/>
                  </a:lnTo>
                  <a:lnTo>
                    <a:pt x="236" y="151"/>
                  </a:lnTo>
                  <a:lnTo>
                    <a:pt x="236" y="151"/>
                  </a:lnTo>
                  <a:lnTo>
                    <a:pt x="236" y="151"/>
                  </a:lnTo>
                  <a:lnTo>
                    <a:pt x="237" y="151"/>
                  </a:lnTo>
                  <a:lnTo>
                    <a:pt x="237" y="151"/>
                  </a:lnTo>
                  <a:lnTo>
                    <a:pt x="237" y="149"/>
                  </a:lnTo>
                  <a:lnTo>
                    <a:pt x="239" y="149"/>
                  </a:lnTo>
                  <a:lnTo>
                    <a:pt x="239" y="149"/>
                  </a:lnTo>
                  <a:lnTo>
                    <a:pt x="239" y="149"/>
                  </a:lnTo>
                  <a:lnTo>
                    <a:pt x="241" y="149"/>
                  </a:lnTo>
                  <a:lnTo>
                    <a:pt x="241" y="149"/>
                  </a:lnTo>
                  <a:lnTo>
                    <a:pt x="241" y="148"/>
                  </a:lnTo>
                  <a:lnTo>
                    <a:pt x="242" y="148"/>
                  </a:lnTo>
                  <a:lnTo>
                    <a:pt x="242" y="148"/>
                  </a:lnTo>
                  <a:lnTo>
                    <a:pt x="242" y="148"/>
                  </a:lnTo>
                  <a:lnTo>
                    <a:pt x="244" y="148"/>
                  </a:lnTo>
                  <a:lnTo>
                    <a:pt x="244" y="148"/>
                  </a:lnTo>
                  <a:lnTo>
                    <a:pt x="245" y="146"/>
                  </a:lnTo>
                  <a:lnTo>
                    <a:pt x="245" y="146"/>
                  </a:lnTo>
                  <a:lnTo>
                    <a:pt x="245" y="146"/>
                  </a:lnTo>
                  <a:lnTo>
                    <a:pt x="247" y="146"/>
                  </a:lnTo>
                  <a:lnTo>
                    <a:pt x="247" y="146"/>
                  </a:lnTo>
                  <a:lnTo>
                    <a:pt x="247" y="144"/>
                  </a:lnTo>
                  <a:lnTo>
                    <a:pt x="248" y="144"/>
                  </a:lnTo>
                  <a:lnTo>
                    <a:pt x="269" y="135"/>
                  </a:lnTo>
                  <a:lnTo>
                    <a:pt x="586" y="763"/>
                  </a:lnTo>
                  <a:lnTo>
                    <a:pt x="649" y="732"/>
                  </a:lnTo>
                  <a:lnTo>
                    <a:pt x="649" y="730"/>
                  </a:lnTo>
                  <a:lnTo>
                    <a:pt x="300" y="39"/>
                  </a:lnTo>
                  <a:lnTo>
                    <a:pt x="189" y="96"/>
                  </a:lnTo>
                  <a:lnTo>
                    <a:pt x="140" y="0"/>
                  </a:lnTo>
                  <a:close/>
                </a:path>
              </a:pathLst>
            </a:custGeom>
            <a:solidFill>
              <a:srgbClr val="5B8A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953"/>
            <p:cNvSpPr>
              <a:spLocks/>
            </p:cNvSpPr>
            <p:nvPr/>
          </p:nvSpPr>
          <p:spPr bwMode="auto">
            <a:xfrm>
              <a:off x="9575800" y="4662092"/>
              <a:ext cx="1030288" cy="1211263"/>
            </a:xfrm>
            <a:custGeom>
              <a:avLst/>
              <a:gdLst>
                <a:gd name="T0" fmla="*/ 586 w 649"/>
                <a:gd name="T1" fmla="*/ 763 h 763"/>
                <a:gd name="T2" fmla="*/ 649 w 649"/>
                <a:gd name="T3" fmla="*/ 732 h 763"/>
                <a:gd name="T4" fmla="*/ 300 w 649"/>
                <a:gd name="T5" fmla="*/ 39 h 763"/>
                <a:gd name="T6" fmla="*/ 189 w 649"/>
                <a:gd name="T7" fmla="*/ 96 h 763"/>
                <a:gd name="T8" fmla="*/ 140 w 649"/>
                <a:gd name="T9" fmla="*/ 0 h 763"/>
                <a:gd name="T10" fmla="*/ 0 w 649"/>
                <a:gd name="T11" fmla="*/ 71 h 763"/>
                <a:gd name="T12" fmla="*/ 259 w 649"/>
                <a:gd name="T13" fmla="*/ 586 h 763"/>
                <a:gd name="T14" fmla="*/ 399 w 649"/>
                <a:gd name="T15" fmla="*/ 515 h 763"/>
                <a:gd name="T16" fmla="*/ 220 w 649"/>
                <a:gd name="T17" fmla="*/ 159 h 763"/>
                <a:gd name="T18" fmla="*/ 269 w 649"/>
                <a:gd name="T19" fmla="*/ 135 h 763"/>
                <a:gd name="T20" fmla="*/ 586 w 649"/>
                <a:gd name="T21" fmla="*/ 763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9" h="763">
                  <a:moveTo>
                    <a:pt x="586" y="763"/>
                  </a:moveTo>
                  <a:lnTo>
                    <a:pt x="649" y="732"/>
                  </a:lnTo>
                  <a:lnTo>
                    <a:pt x="300" y="39"/>
                  </a:lnTo>
                  <a:lnTo>
                    <a:pt x="189" y="96"/>
                  </a:lnTo>
                  <a:lnTo>
                    <a:pt x="140" y="0"/>
                  </a:lnTo>
                  <a:lnTo>
                    <a:pt x="0" y="71"/>
                  </a:lnTo>
                  <a:lnTo>
                    <a:pt x="259" y="586"/>
                  </a:lnTo>
                  <a:lnTo>
                    <a:pt x="399" y="515"/>
                  </a:lnTo>
                  <a:lnTo>
                    <a:pt x="220" y="159"/>
                  </a:lnTo>
                  <a:lnTo>
                    <a:pt x="269" y="135"/>
                  </a:lnTo>
                  <a:lnTo>
                    <a:pt x="586" y="763"/>
                  </a:lnTo>
                  <a:close/>
                </a:path>
              </a:pathLst>
            </a:custGeom>
            <a:solidFill>
              <a:srgbClr val="E74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954"/>
            <p:cNvSpPr>
              <a:spLocks/>
            </p:cNvSpPr>
            <p:nvPr/>
          </p:nvSpPr>
          <p:spPr bwMode="auto">
            <a:xfrm>
              <a:off x="9969500" y="5444729"/>
              <a:ext cx="1012825" cy="1679575"/>
            </a:xfrm>
            <a:custGeom>
              <a:avLst/>
              <a:gdLst>
                <a:gd name="T0" fmla="*/ 498 w 638"/>
                <a:gd name="T1" fmla="*/ 1058 h 1058"/>
                <a:gd name="T2" fmla="*/ 0 w 638"/>
                <a:gd name="T3" fmla="*/ 71 h 1058"/>
                <a:gd name="T4" fmla="*/ 140 w 638"/>
                <a:gd name="T5" fmla="*/ 0 h 1058"/>
                <a:gd name="T6" fmla="*/ 638 w 638"/>
                <a:gd name="T7" fmla="*/ 987 h 1058"/>
                <a:gd name="T8" fmla="*/ 498 w 638"/>
                <a:gd name="T9" fmla="*/ 1058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8" h="1058">
                  <a:moveTo>
                    <a:pt x="498" y="1058"/>
                  </a:moveTo>
                  <a:lnTo>
                    <a:pt x="0" y="71"/>
                  </a:lnTo>
                  <a:lnTo>
                    <a:pt x="140" y="0"/>
                  </a:lnTo>
                  <a:lnTo>
                    <a:pt x="638" y="987"/>
                  </a:lnTo>
                  <a:lnTo>
                    <a:pt x="498" y="1058"/>
                  </a:lnTo>
                  <a:close/>
                </a:path>
              </a:pathLst>
            </a:custGeom>
            <a:solidFill>
              <a:srgbClr val="F7F1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955"/>
            <p:cNvSpPr>
              <a:spLocks/>
            </p:cNvSpPr>
            <p:nvPr/>
          </p:nvSpPr>
          <p:spPr bwMode="auto">
            <a:xfrm>
              <a:off x="9929812" y="5400279"/>
              <a:ext cx="325438" cy="244475"/>
            </a:xfrm>
            <a:custGeom>
              <a:avLst/>
              <a:gdLst>
                <a:gd name="T0" fmla="*/ 35 w 205"/>
                <a:gd name="T1" fmla="*/ 154 h 154"/>
                <a:gd name="T2" fmla="*/ 0 w 205"/>
                <a:gd name="T3" fmla="*/ 86 h 154"/>
                <a:gd name="T4" fmla="*/ 170 w 205"/>
                <a:gd name="T5" fmla="*/ 0 h 154"/>
                <a:gd name="T6" fmla="*/ 205 w 205"/>
                <a:gd name="T7" fmla="*/ 69 h 154"/>
                <a:gd name="T8" fmla="*/ 35 w 205"/>
                <a:gd name="T9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154">
                  <a:moveTo>
                    <a:pt x="35" y="154"/>
                  </a:moveTo>
                  <a:lnTo>
                    <a:pt x="0" y="86"/>
                  </a:lnTo>
                  <a:lnTo>
                    <a:pt x="170" y="0"/>
                  </a:lnTo>
                  <a:lnTo>
                    <a:pt x="205" y="69"/>
                  </a:lnTo>
                  <a:lnTo>
                    <a:pt x="35" y="154"/>
                  </a:lnTo>
                  <a:close/>
                </a:path>
              </a:pathLst>
            </a:custGeom>
            <a:solidFill>
              <a:srgbClr val="7355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956"/>
            <p:cNvSpPr>
              <a:spLocks/>
            </p:cNvSpPr>
            <p:nvPr/>
          </p:nvSpPr>
          <p:spPr bwMode="auto">
            <a:xfrm>
              <a:off x="10710862" y="6946504"/>
              <a:ext cx="322263" cy="244475"/>
            </a:xfrm>
            <a:custGeom>
              <a:avLst/>
              <a:gdLst>
                <a:gd name="T0" fmla="*/ 35 w 203"/>
                <a:gd name="T1" fmla="*/ 154 h 154"/>
                <a:gd name="T2" fmla="*/ 0 w 203"/>
                <a:gd name="T3" fmla="*/ 85 h 154"/>
                <a:gd name="T4" fmla="*/ 168 w 203"/>
                <a:gd name="T5" fmla="*/ 0 h 154"/>
                <a:gd name="T6" fmla="*/ 203 w 203"/>
                <a:gd name="T7" fmla="*/ 68 h 154"/>
                <a:gd name="T8" fmla="*/ 35 w 203"/>
                <a:gd name="T9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154">
                  <a:moveTo>
                    <a:pt x="35" y="154"/>
                  </a:moveTo>
                  <a:lnTo>
                    <a:pt x="0" y="85"/>
                  </a:lnTo>
                  <a:lnTo>
                    <a:pt x="168" y="0"/>
                  </a:lnTo>
                  <a:lnTo>
                    <a:pt x="203" y="68"/>
                  </a:lnTo>
                  <a:lnTo>
                    <a:pt x="35" y="154"/>
                  </a:lnTo>
                  <a:close/>
                </a:path>
              </a:pathLst>
            </a:custGeom>
            <a:solidFill>
              <a:srgbClr val="7355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-4779" y="1765577"/>
            <a:ext cx="4366091" cy="5187318"/>
            <a:chOff x="-4779" y="1765577"/>
            <a:chExt cx="4366091" cy="5187318"/>
          </a:xfrm>
        </p:grpSpPr>
        <p:grpSp>
          <p:nvGrpSpPr>
            <p:cNvPr id="1967" name="组合 1966"/>
            <p:cNvGrpSpPr/>
            <p:nvPr/>
          </p:nvGrpSpPr>
          <p:grpSpPr>
            <a:xfrm>
              <a:off x="1133738" y="1765577"/>
              <a:ext cx="3227574" cy="3793877"/>
              <a:chOff x="3003550" y="2286001"/>
              <a:chExt cx="4333876" cy="5094288"/>
            </a:xfrm>
          </p:grpSpPr>
          <p:grpSp>
            <p:nvGrpSpPr>
              <p:cNvPr id="12" name="Group 1210"/>
              <p:cNvGrpSpPr>
                <a:grpSpLocks/>
              </p:cNvGrpSpPr>
              <p:nvPr/>
            </p:nvGrpSpPr>
            <p:grpSpPr bwMode="auto">
              <a:xfrm>
                <a:off x="3681413" y="2286001"/>
                <a:ext cx="3656013" cy="5091113"/>
                <a:chOff x="2319" y="1440"/>
                <a:chExt cx="2303" cy="3207"/>
              </a:xfrm>
            </p:grpSpPr>
            <p:sp>
              <p:nvSpPr>
                <p:cNvPr id="763" name="Freeform 1010"/>
                <p:cNvSpPr>
                  <a:spLocks/>
                </p:cNvSpPr>
                <p:nvPr/>
              </p:nvSpPr>
              <p:spPr bwMode="auto">
                <a:xfrm>
                  <a:off x="4170" y="4645"/>
                  <a:ext cx="0" cy="2"/>
                </a:xfrm>
                <a:custGeom>
                  <a:avLst/>
                  <a:gdLst>
                    <a:gd name="T0" fmla="*/ 0 h 2"/>
                    <a:gd name="T1" fmla="*/ 2 h 2"/>
                    <a:gd name="T2" fmla="*/ 2 h 2"/>
                    <a:gd name="T3" fmla="*/ 2 h 2"/>
                    <a:gd name="T4" fmla="*/ 0 h 2"/>
                    <a:gd name="T5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4" name="Freeform 1011"/>
                <p:cNvSpPr>
                  <a:spLocks/>
                </p:cNvSpPr>
                <p:nvPr/>
              </p:nvSpPr>
              <p:spPr bwMode="auto">
                <a:xfrm>
                  <a:off x="4170" y="4645"/>
                  <a:ext cx="0" cy="2"/>
                </a:xfrm>
                <a:custGeom>
                  <a:avLst/>
                  <a:gdLst>
                    <a:gd name="T0" fmla="*/ 0 h 2"/>
                    <a:gd name="T1" fmla="*/ 2 h 2"/>
                    <a:gd name="T2" fmla="*/ 2 h 2"/>
                    <a:gd name="T3" fmla="*/ 2 h 2"/>
                    <a:gd name="T4" fmla="*/ 0 h 2"/>
                    <a:gd name="T5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5" name="Freeform 1012"/>
                <p:cNvSpPr>
                  <a:spLocks/>
                </p:cNvSpPr>
                <p:nvPr/>
              </p:nvSpPr>
              <p:spPr bwMode="auto">
                <a:xfrm>
                  <a:off x="2319" y="1467"/>
                  <a:ext cx="2" cy="3"/>
                </a:xfrm>
                <a:custGeom>
                  <a:avLst/>
                  <a:gdLst>
                    <a:gd name="T0" fmla="*/ 0 w 2"/>
                    <a:gd name="T1" fmla="*/ 0 h 3"/>
                    <a:gd name="T2" fmla="*/ 0 w 2"/>
                    <a:gd name="T3" fmla="*/ 0 h 3"/>
                    <a:gd name="T4" fmla="*/ 0 w 2"/>
                    <a:gd name="T5" fmla="*/ 3 h 3"/>
                    <a:gd name="T6" fmla="*/ 2 w 2"/>
                    <a:gd name="T7" fmla="*/ 3 h 3"/>
                    <a:gd name="T8" fmla="*/ 2 w 2"/>
                    <a:gd name="T9" fmla="*/ 0 h 3"/>
                    <a:gd name="T10" fmla="*/ 0 w 2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3"/>
                      </a:lnTo>
                      <a:lnTo>
                        <a:pt x="2" y="3"/>
                      </a:lnTo>
                      <a:lnTo>
                        <a:pt x="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6" name="Freeform 1013"/>
                <p:cNvSpPr>
                  <a:spLocks/>
                </p:cNvSpPr>
                <p:nvPr/>
              </p:nvSpPr>
              <p:spPr bwMode="auto">
                <a:xfrm>
                  <a:off x="2319" y="1467"/>
                  <a:ext cx="2" cy="3"/>
                </a:xfrm>
                <a:custGeom>
                  <a:avLst/>
                  <a:gdLst>
                    <a:gd name="T0" fmla="*/ 0 w 2"/>
                    <a:gd name="T1" fmla="*/ 0 h 3"/>
                    <a:gd name="T2" fmla="*/ 0 w 2"/>
                    <a:gd name="T3" fmla="*/ 0 h 3"/>
                    <a:gd name="T4" fmla="*/ 0 w 2"/>
                    <a:gd name="T5" fmla="*/ 3 h 3"/>
                    <a:gd name="T6" fmla="*/ 2 w 2"/>
                    <a:gd name="T7" fmla="*/ 3 h 3"/>
                    <a:gd name="T8" fmla="*/ 2 w 2"/>
                    <a:gd name="T9" fmla="*/ 0 h 3"/>
                    <a:gd name="T10" fmla="*/ 0 w 2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3"/>
                      </a:lnTo>
                      <a:lnTo>
                        <a:pt x="2" y="3"/>
                      </a:lnTo>
                      <a:lnTo>
                        <a:pt x="2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7" name="Freeform 1014"/>
                <p:cNvSpPr>
                  <a:spLocks/>
                </p:cNvSpPr>
                <p:nvPr/>
              </p:nvSpPr>
              <p:spPr bwMode="auto">
                <a:xfrm>
                  <a:off x="4170" y="4645"/>
                  <a:ext cx="1" cy="0"/>
                </a:xfrm>
                <a:custGeom>
                  <a:avLst/>
                  <a:gdLst>
                    <a:gd name="T0" fmla="*/ 0 w 1"/>
                    <a:gd name="T1" fmla="*/ 0 w 1"/>
                    <a:gd name="T2" fmla="*/ 0 w 1"/>
                    <a:gd name="T3" fmla="*/ 1 w 1"/>
                    <a:gd name="T4" fmla="*/ 1 w 1"/>
                    <a:gd name="T5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  <a:cxn ang="0">
                      <a:pos x="T5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8" name="Freeform 1015"/>
                <p:cNvSpPr>
                  <a:spLocks/>
                </p:cNvSpPr>
                <p:nvPr/>
              </p:nvSpPr>
              <p:spPr bwMode="auto">
                <a:xfrm>
                  <a:off x="4170" y="4645"/>
                  <a:ext cx="1" cy="0"/>
                </a:xfrm>
                <a:custGeom>
                  <a:avLst/>
                  <a:gdLst>
                    <a:gd name="T0" fmla="*/ 0 w 1"/>
                    <a:gd name="T1" fmla="*/ 0 w 1"/>
                    <a:gd name="T2" fmla="*/ 0 w 1"/>
                    <a:gd name="T3" fmla="*/ 1 w 1"/>
                    <a:gd name="T4" fmla="*/ 1 w 1"/>
                    <a:gd name="T5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  <a:cxn ang="0">
                      <a:pos x="T5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9" name="Freeform 1016"/>
                <p:cNvSpPr>
                  <a:spLocks/>
                </p:cNvSpPr>
                <p:nvPr/>
              </p:nvSpPr>
              <p:spPr bwMode="auto">
                <a:xfrm>
                  <a:off x="2321" y="1467"/>
                  <a:ext cx="0" cy="3"/>
                </a:xfrm>
                <a:custGeom>
                  <a:avLst/>
                  <a:gdLst>
                    <a:gd name="T0" fmla="*/ 0 h 3"/>
                    <a:gd name="T1" fmla="*/ 0 h 3"/>
                    <a:gd name="T2" fmla="*/ 3 h 3"/>
                    <a:gd name="T3" fmla="*/ 3 h 3"/>
                    <a:gd name="T4" fmla="*/ 0 h 3"/>
                    <a:gd name="T5" fmla="*/ 0 h 3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</a:cxnLst>
                  <a:rect l="0" t="0" r="r" b="b"/>
                  <a:pathLst>
                    <a:path h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3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0" name="Freeform 1017"/>
                <p:cNvSpPr>
                  <a:spLocks/>
                </p:cNvSpPr>
                <p:nvPr/>
              </p:nvSpPr>
              <p:spPr bwMode="auto">
                <a:xfrm>
                  <a:off x="2321" y="1467"/>
                  <a:ext cx="0" cy="3"/>
                </a:xfrm>
                <a:custGeom>
                  <a:avLst/>
                  <a:gdLst>
                    <a:gd name="T0" fmla="*/ 0 h 3"/>
                    <a:gd name="T1" fmla="*/ 0 h 3"/>
                    <a:gd name="T2" fmla="*/ 3 h 3"/>
                    <a:gd name="T3" fmla="*/ 3 h 3"/>
                    <a:gd name="T4" fmla="*/ 0 h 3"/>
                    <a:gd name="T5" fmla="*/ 0 h 3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</a:cxnLst>
                  <a:rect l="0" t="0" r="r" b="b"/>
                  <a:pathLst>
                    <a:path h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3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1" name="Freeform 1018"/>
                <p:cNvSpPr>
                  <a:spLocks/>
                </p:cNvSpPr>
                <p:nvPr/>
              </p:nvSpPr>
              <p:spPr bwMode="auto">
                <a:xfrm>
                  <a:off x="4170" y="4644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1 h 1"/>
                    <a:gd name="T4" fmla="*/ 1 w 1"/>
                    <a:gd name="T5" fmla="*/ 1 h 1"/>
                    <a:gd name="T6" fmla="*/ 1 w 1"/>
                    <a:gd name="T7" fmla="*/ 1 h 1"/>
                    <a:gd name="T8" fmla="*/ 1 w 1"/>
                    <a:gd name="T9" fmla="*/ 1 h 1"/>
                    <a:gd name="T10" fmla="*/ 0 w 1"/>
                    <a:gd name="T1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1" y="1"/>
                      </a:lnTo>
                      <a:lnTo>
                        <a:pt x="1" y="1"/>
                      </a:lnTo>
                      <a:lnTo>
                        <a:pt x="1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2" name="Freeform 1019"/>
                <p:cNvSpPr>
                  <a:spLocks/>
                </p:cNvSpPr>
                <p:nvPr/>
              </p:nvSpPr>
              <p:spPr bwMode="auto">
                <a:xfrm>
                  <a:off x="4170" y="4644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1 h 1"/>
                    <a:gd name="T4" fmla="*/ 1 w 1"/>
                    <a:gd name="T5" fmla="*/ 1 h 1"/>
                    <a:gd name="T6" fmla="*/ 1 w 1"/>
                    <a:gd name="T7" fmla="*/ 1 h 1"/>
                    <a:gd name="T8" fmla="*/ 1 w 1"/>
                    <a:gd name="T9" fmla="*/ 1 h 1"/>
                    <a:gd name="T10" fmla="*/ 0 w 1"/>
                    <a:gd name="T1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1" y="1"/>
                      </a:lnTo>
                      <a:lnTo>
                        <a:pt x="1" y="1"/>
                      </a:lnTo>
                      <a:lnTo>
                        <a:pt x="1" y="1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3" name="Freeform 1020"/>
                <p:cNvSpPr>
                  <a:spLocks/>
                </p:cNvSpPr>
                <p:nvPr/>
              </p:nvSpPr>
              <p:spPr bwMode="auto">
                <a:xfrm>
                  <a:off x="2321" y="1465"/>
                  <a:ext cx="0" cy="5"/>
                </a:xfrm>
                <a:custGeom>
                  <a:avLst/>
                  <a:gdLst>
                    <a:gd name="T0" fmla="*/ 0 h 5"/>
                    <a:gd name="T1" fmla="*/ 2 h 5"/>
                    <a:gd name="T2" fmla="*/ 5 h 5"/>
                    <a:gd name="T3" fmla="*/ 5 h 5"/>
                    <a:gd name="T4" fmla="*/ 0 h 5"/>
                    <a:gd name="T5" fmla="*/ 0 h 5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</a:cxnLst>
                  <a:rect l="0" t="0" r="r" b="b"/>
                  <a:pathLst>
                    <a:path h="5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4" name="Freeform 1021"/>
                <p:cNvSpPr>
                  <a:spLocks/>
                </p:cNvSpPr>
                <p:nvPr/>
              </p:nvSpPr>
              <p:spPr bwMode="auto">
                <a:xfrm>
                  <a:off x="2321" y="1465"/>
                  <a:ext cx="0" cy="5"/>
                </a:xfrm>
                <a:custGeom>
                  <a:avLst/>
                  <a:gdLst>
                    <a:gd name="T0" fmla="*/ 0 h 5"/>
                    <a:gd name="T1" fmla="*/ 2 h 5"/>
                    <a:gd name="T2" fmla="*/ 5 h 5"/>
                    <a:gd name="T3" fmla="*/ 5 h 5"/>
                    <a:gd name="T4" fmla="*/ 0 h 5"/>
                    <a:gd name="T5" fmla="*/ 0 h 5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</a:cxnLst>
                  <a:rect l="0" t="0" r="r" b="b"/>
                  <a:pathLst>
                    <a:path h="5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5" name="Freeform 1022"/>
                <p:cNvSpPr>
                  <a:spLocks/>
                </p:cNvSpPr>
                <p:nvPr/>
              </p:nvSpPr>
              <p:spPr bwMode="auto">
                <a:xfrm>
                  <a:off x="4170" y="4644"/>
                  <a:ext cx="3" cy="1"/>
                </a:xfrm>
                <a:custGeom>
                  <a:avLst/>
                  <a:gdLst>
                    <a:gd name="T0" fmla="*/ 0 w 3"/>
                    <a:gd name="T1" fmla="*/ 0 h 1"/>
                    <a:gd name="T2" fmla="*/ 0 w 3"/>
                    <a:gd name="T3" fmla="*/ 0 h 1"/>
                    <a:gd name="T4" fmla="*/ 1 w 3"/>
                    <a:gd name="T5" fmla="*/ 1 h 1"/>
                    <a:gd name="T6" fmla="*/ 1 w 3"/>
                    <a:gd name="T7" fmla="*/ 1 h 1"/>
                    <a:gd name="T8" fmla="*/ 3 w 3"/>
                    <a:gd name="T9" fmla="*/ 0 h 1"/>
                    <a:gd name="T10" fmla="*/ 0 w 3"/>
                    <a:gd name="T1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" y="1"/>
                      </a:ln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6" name="Freeform 1023"/>
                <p:cNvSpPr>
                  <a:spLocks/>
                </p:cNvSpPr>
                <p:nvPr/>
              </p:nvSpPr>
              <p:spPr bwMode="auto">
                <a:xfrm>
                  <a:off x="4170" y="4644"/>
                  <a:ext cx="3" cy="1"/>
                </a:xfrm>
                <a:custGeom>
                  <a:avLst/>
                  <a:gdLst>
                    <a:gd name="T0" fmla="*/ 0 w 3"/>
                    <a:gd name="T1" fmla="*/ 0 h 1"/>
                    <a:gd name="T2" fmla="*/ 0 w 3"/>
                    <a:gd name="T3" fmla="*/ 0 h 1"/>
                    <a:gd name="T4" fmla="*/ 1 w 3"/>
                    <a:gd name="T5" fmla="*/ 1 h 1"/>
                    <a:gd name="T6" fmla="*/ 1 w 3"/>
                    <a:gd name="T7" fmla="*/ 1 h 1"/>
                    <a:gd name="T8" fmla="*/ 3 w 3"/>
                    <a:gd name="T9" fmla="*/ 0 h 1"/>
                    <a:gd name="T10" fmla="*/ 0 w 3"/>
                    <a:gd name="T1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" y="1"/>
                      </a:ln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7" name="Freeform 1024"/>
                <p:cNvSpPr>
                  <a:spLocks/>
                </p:cNvSpPr>
                <p:nvPr/>
              </p:nvSpPr>
              <p:spPr bwMode="auto">
                <a:xfrm>
                  <a:off x="2321" y="1465"/>
                  <a:ext cx="1" cy="5"/>
                </a:xfrm>
                <a:custGeom>
                  <a:avLst/>
                  <a:gdLst>
                    <a:gd name="T0" fmla="*/ 1 w 1"/>
                    <a:gd name="T1" fmla="*/ 0 h 5"/>
                    <a:gd name="T2" fmla="*/ 0 w 1"/>
                    <a:gd name="T3" fmla="*/ 0 h 5"/>
                    <a:gd name="T4" fmla="*/ 0 w 1"/>
                    <a:gd name="T5" fmla="*/ 5 h 5"/>
                    <a:gd name="T6" fmla="*/ 0 w 1"/>
                    <a:gd name="T7" fmla="*/ 5 h 5"/>
                    <a:gd name="T8" fmla="*/ 1 w 1"/>
                    <a:gd name="T9" fmla="*/ 0 h 5"/>
                    <a:gd name="T10" fmla="*/ 1 w 1"/>
                    <a:gd name="T1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" h="5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8" name="Freeform 1025"/>
                <p:cNvSpPr>
                  <a:spLocks/>
                </p:cNvSpPr>
                <p:nvPr/>
              </p:nvSpPr>
              <p:spPr bwMode="auto">
                <a:xfrm>
                  <a:off x="2321" y="1465"/>
                  <a:ext cx="1" cy="5"/>
                </a:xfrm>
                <a:custGeom>
                  <a:avLst/>
                  <a:gdLst>
                    <a:gd name="T0" fmla="*/ 1 w 1"/>
                    <a:gd name="T1" fmla="*/ 0 h 5"/>
                    <a:gd name="T2" fmla="*/ 0 w 1"/>
                    <a:gd name="T3" fmla="*/ 0 h 5"/>
                    <a:gd name="T4" fmla="*/ 0 w 1"/>
                    <a:gd name="T5" fmla="*/ 5 h 5"/>
                    <a:gd name="T6" fmla="*/ 0 w 1"/>
                    <a:gd name="T7" fmla="*/ 5 h 5"/>
                    <a:gd name="T8" fmla="*/ 1 w 1"/>
                    <a:gd name="T9" fmla="*/ 0 h 5"/>
                    <a:gd name="T10" fmla="*/ 1 w 1"/>
                    <a:gd name="T1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" h="5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1" y="0"/>
                      </a:lnTo>
                      <a:lnTo>
                        <a:pt x="1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9" name="Freeform 1026"/>
                <p:cNvSpPr>
                  <a:spLocks/>
                </p:cNvSpPr>
                <p:nvPr/>
              </p:nvSpPr>
              <p:spPr bwMode="auto">
                <a:xfrm>
                  <a:off x="4170" y="4644"/>
                  <a:ext cx="3" cy="0"/>
                </a:xfrm>
                <a:custGeom>
                  <a:avLst/>
                  <a:gdLst>
                    <a:gd name="T0" fmla="*/ 0 w 3"/>
                    <a:gd name="T1" fmla="*/ 0 w 3"/>
                    <a:gd name="T2" fmla="*/ 3 w 3"/>
                    <a:gd name="T3" fmla="*/ 3 w 3"/>
                    <a:gd name="T4" fmla="*/ 3 w 3"/>
                    <a:gd name="T5" fmla="*/ 0 w 3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  <a:cxn ang="0">
                      <a:pos x="T5" y="0"/>
                    </a:cxn>
                  </a:cxnLst>
                  <a:rect l="0" t="0" r="r" b="b"/>
                  <a:pathLst>
                    <a:path w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0" name="Freeform 1027"/>
                <p:cNvSpPr>
                  <a:spLocks/>
                </p:cNvSpPr>
                <p:nvPr/>
              </p:nvSpPr>
              <p:spPr bwMode="auto">
                <a:xfrm>
                  <a:off x="4170" y="4644"/>
                  <a:ext cx="3" cy="0"/>
                </a:xfrm>
                <a:custGeom>
                  <a:avLst/>
                  <a:gdLst>
                    <a:gd name="T0" fmla="*/ 0 w 3"/>
                    <a:gd name="T1" fmla="*/ 0 w 3"/>
                    <a:gd name="T2" fmla="*/ 3 w 3"/>
                    <a:gd name="T3" fmla="*/ 3 w 3"/>
                    <a:gd name="T4" fmla="*/ 3 w 3"/>
                    <a:gd name="T5" fmla="*/ 0 w 3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  <a:cxn ang="0">
                      <a:pos x="T5" y="0"/>
                    </a:cxn>
                  </a:cxnLst>
                  <a:rect l="0" t="0" r="r" b="b"/>
                  <a:pathLst>
                    <a:path w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1" name="Freeform 1028"/>
                <p:cNvSpPr>
                  <a:spLocks/>
                </p:cNvSpPr>
                <p:nvPr/>
              </p:nvSpPr>
              <p:spPr bwMode="auto">
                <a:xfrm>
                  <a:off x="2321" y="1465"/>
                  <a:ext cx="1" cy="5"/>
                </a:xfrm>
                <a:custGeom>
                  <a:avLst/>
                  <a:gdLst>
                    <a:gd name="T0" fmla="*/ 1 w 1"/>
                    <a:gd name="T1" fmla="*/ 0 h 5"/>
                    <a:gd name="T2" fmla="*/ 1 w 1"/>
                    <a:gd name="T3" fmla="*/ 0 h 5"/>
                    <a:gd name="T4" fmla="*/ 0 w 1"/>
                    <a:gd name="T5" fmla="*/ 5 h 5"/>
                    <a:gd name="T6" fmla="*/ 1 w 1"/>
                    <a:gd name="T7" fmla="*/ 5 h 5"/>
                    <a:gd name="T8" fmla="*/ 1 w 1"/>
                    <a:gd name="T9" fmla="*/ 0 h 5"/>
                    <a:gd name="T10" fmla="*/ 1 w 1"/>
                    <a:gd name="T1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" h="5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5"/>
                      </a:lnTo>
                      <a:lnTo>
                        <a:pt x="1" y="5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2" name="Freeform 1029"/>
                <p:cNvSpPr>
                  <a:spLocks/>
                </p:cNvSpPr>
                <p:nvPr/>
              </p:nvSpPr>
              <p:spPr bwMode="auto">
                <a:xfrm>
                  <a:off x="2321" y="1465"/>
                  <a:ext cx="1" cy="5"/>
                </a:xfrm>
                <a:custGeom>
                  <a:avLst/>
                  <a:gdLst>
                    <a:gd name="T0" fmla="*/ 1 w 1"/>
                    <a:gd name="T1" fmla="*/ 0 h 5"/>
                    <a:gd name="T2" fmla="*/ 1 w 1"/>
                    <a:gd name="T3" fmla="*/ 0 h 5"/>
                    <a:gd name="T4" fmla="*/ 0 w 1"/>
                    <a:gd name="T5" fmla="*/ 5 h 5"/>
                    <a:gd name="T6" fmla="*/ 1 w 1"/>
                    <a:gd name="T7" fmla="*/ 5 h 5"/>
                    <a:gd name="T8" fmla="*/ 1 w 1"/>
                    <a:gd name="T9" fmla="*/ 0 h 5"/>
                    <a:gd name="T10" fmla="*/ 1 w 1"/>
                    <a:gd name="T1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" h="5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5"/>
                      </a:lnTo>
                      <a:lnTo>
                        <a:pt x="1" y="5"/>
                      </a:lnTo>
                      <a:lnTo>
                        <a:pt x="1" y="0"/>
                      </a:lnTo>
                      <a:lnTo>
                        <a:pt x="1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3" name="Freeform 1030"/>
                <p:cNvSpPr>
                  <a:spLocks/>
                </p:cNvSpPr>
                <p:nvPr/>
              </p:nvSpPr>
              <p:spPr bwMode="auto">
                <a:xfrm>
                  <a:off x="4170" y="4642"/>
                  <a:ext cx="3" cy="2"/>
                </a:xfrm>
                <a:custGeom>
                  <a:avLst/>
                  <a:gdLst>
                    <a:gd name="T0" fmla="*/ 0 w 3"/>
                    <a:gd name="T1" fmla="*/ 0 h 2"/>
                    <a:gd name="T2" fmla="*/ 0 w 3"/>
                    <a:gd name="T3" fmla="*/ 2 h 2"/>
                    <a:gd name="T4" fmla="*/ 3 w 3"/>
                    <a:gd name="T5" fmla="*/ 2 h 2"/>
                    <a:gd name="T6" fmla="*/ 3 w 3"/>
                    <a:gd name="T7" fmla="*/ 2 h 2"/>
                    <a:gd name="T8" fmla="*/ 3 w 3"/>
                    <a:gd name="T9" fmla="*/ 2 h 2"/>
                    <a:gd name="T10" fmla="*/ 0 w 3"/>
                    <a:gd name="T11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2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3" y="2"/>
                      </a:lnTo>
                      <a:lnTo>
                        <a:pt x="3" y="2"/>
                      </a:lnTo>
                      <a:lnTo>
                        <a:pt x="3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4" name="Freeform 1031"/>
                <p:cNvSpPr>
                  <a:spLocks/>
                </p:cNvSpPr>
                <p:nvPr/>
              </p:nvSpPr>
              <p:spPr bwMode="auto">
                <a:xfrm>
                  <a:off x="4170" y="4642"/>
                  <a:ext cx="3" cy="2"/>
                </a:xfrm>
                <a:custGeom>
                  <a:avLst/>
                  <a:gdLst>
                    <a:gd name="T0" fmla="*/ 0 w 3"/>
                    <a:gd name="T1" fmla="*/ 0 h 2"/>
                    <a:gd name="T2" fmla="*/ 0 w 3"/>
                    <a:gd name="T3" fmla="*/ 2 h 2"/>
                    <a:gd name="T4" fmla="*/ 3 w 3"/>
                    <a:gd name="T5" fmla="*/ 2 h 2"/>
                    <a:gd name="T6" fmla="*/ 3 w 3"/>
                    <a:gd name="T7" fmla="*/ 2 h 2"/>
                    <a:gd name="T8" fmla="*/ 3 w 3"/>
                    <a:gd name="T9" fmla="*/ 2 h 2"/>
                    <a:gd name="T10" fmla="*/ 0 w 3"/>
                    <a:gd name="T11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2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3" y="2"/>
                      </a:lnTo>
                      <a:lnTo>
                        <a:pt x="3" y="2"/>
                      </a:lnTo>
                      <a:lnTo>
                        <a:pt x="3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5" name="Freeform 1032"/>
                <p:cNvSpPr>
                  <a:spLocks/>
                </p:cNvSpPr>
                <p:nvPr/>
              </p:nvSpPr>
              <p:spPr bwMode="auto">
                <a:xfrm>
                  <a:off x="2322" y="1464"/>
                  <a:ext cx="2" cy="6"/>
                </a:xfrm>
                <a:custGeom>
                  <a:avLst/>
                  <a:gdLst>
                    <a:gd name="T0" fmla="*/ 0 w 2"/>
                    <a:gd name="T1" fmla="*/ 0 h 6"/>
                    <a:gd name="T2" fmla="*/ 0 w 2"/>
                    <a:gd name="T3" fmla="*/ 1 h 6"/>
                    <a:gd name="T4" fmla="*/ 0 w 2"/>
                    <a:gd name="T5" fmla="*/ 6 h 6"/>
                    <a:gd name="T6" fmla="*/ 0 w 2"/>
                    <a:gd name="T7" fmla="*/ 6 h 6"/>
                    <a:gd name="T8" fmla="*/ 2 w 2"/>
                    <a:gd name="T9" fmla="*/ 0 h 6"/>
                    <a:gd name="T10" fmla="*/ 0 w 2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6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6" name="Freeform 1033"/>
                <p:cNvSpPr>
                  <a:spLocks/>
                </p:cNvSpPr>
                <p:nvPr/>
              </p:nvSpPr>
              <p:spPr bwMode="auto">
                <a:xfrm>
                  <a:off x="2322" y="1464"/>
                  <a:ext cx="2" cy="6"/>
                </a:xfrm>
                <a:custGeom>
                  <a:avLst/>
                  <a:gdLst>
                    <a:gd name="T0" fmla="*/ 0 w 2"/>
                    <a:gd name="T1" fmla="*/ 0 h 6"/>
                    <a:gd name="T2" fmla="*/ 0 w 2"/>
                    <a:gd name="T3" fmla="*/ 1 h 6"/>
                    <a:gd name="T4" fmla="*/ 0 w 2"/>
                    <a:gd name="T5" fmla="*/ 6 h 6"/>
                    <a:gd name="T6" fmla="*/ 0 w 2"/>
                    <a:gd name="T7" fmla="*/ 6 h 6"/>
                    <a:gd name="T8" fmla="*/ 2 w 2"/>
                    <a:gd name="T9" fmla="*/ 0 h 6"/>
                    <a:gd name="T10" fmla="*/ 0 w 2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6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2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7" name="Freeform 1034"/>
                <p:cNvSpPr>
                  <a:spLocks/>
                </p:cNvSpPr>
                <p:nvPr/>
              </p:nvSpPr>
              <p:spPr bwMode="auto">
                <a:xfrm>
                  <a:off x="4170" y="4642"/>
                  <a:ext cx="5" cy="2"/>
                </a:xfrm>
                <a:custGeom>
                  <a:avLst/>
                  <a:gdLst>
                    <a:gd name="T0" fmla="*/ 0 w 5"/>
                    <a:gd name="T1" fmla="*/ 0 h 2"/>
                    <a:gd name="T2" fmla="*/ 0 w 5"/>
                    <a:gd name="T3" fmla="*/ 0 h 2"/>
                    <a:gd name="T4" fmla="*/ 3 w 5"/>
                    <a:gd name="T5" fmla="*/ 2 h 2"/>
                    <a:gd name="T6" fmla="*/ 5 w 5"/>
                    <a:gd name="T7" fmla="*/ 2 h 2"/>
                    <a:gd name="T8" fmla="*/ 5 w 5"/>
                    <a:gd name="T9" fmla="*/ 0 h 2"/>
                    <a:gd name="T10" fmla="*/ 0 w 5"/>
                    <a:gd name="T11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3" y="2"/>
                      </a:lnTo>
                      <a:lnTo>
                        <a:pt x="5" y="2"/>
                      </a:lnTo>
                      <a:lnTo>
                        <a:pt x="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8" name="Freeform 1035"/>
                <p:cNvSpPr>
                  <a:spLocks/>
                </p:cNvSpPr>
                <p:nvPr/>
              </p:nvSpPr>
              <p:spPr bwMode="auto">
                <a:xfrm>
                  <a:off x="4170" y="4642"/>
                  <a:ext cx="5" cy="2"/>
                </a:xfrm>
                <a:custGeom>
                  <a:avLst/>
                  <a:gdLst>
                    <a:gd name="T0" fmla="*/ 0 w 5"/>
                    <a:gd name="T1" fmla="*/ 0 h 2"/>
                    <a:gd name="T2" fmla="*/ 0 w 5"/>
                    <a:gd name="T3" fmla="*/ 0 h 2"/>
                    <a:gd name="T4" fmla="*/ 3 w 5"/>
                    <a:gd name="T5" fmla="*/ 2 h 2"/>
                    <a:gd name="T6" fmla="*/ 5 w 5"/>
                    <a:gd name="T7" fmla="*/ 2 h 2"/>
                    <a:gd name="T8" fmla="*/ 5 w 5"/>
                    <a:gd name="T9" fmla="*/ 0 h 2"/>
                    <a:gd name="T10" fmla="*/ 0 w 5"/>
                    <a:gd name="T11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3" y="2"/>
                      </a:lnTo>
                      <a:lnTo>
                        <a:pt x="5" y="2"/>
                      </a:lnTo>
                      <a:lnTo>
                        <a:pt x="5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9" name="Freeform 1036"/>
                <p:cNvSpPr>
                  <a:spLocks/>
                </p:cNvSpPr>
                <p:nvPr/>
              </p:nvSpPr>
              <p:spPr bwMode="auto">
                <a:xfrm>
                  <a:off x="2322" y="1464"/>
                  <a:ext cx="2" cy="6"/>
                </a:xfrm>
                <a:custGeom>
                  <a:avLst/>
                  <a:gdLst>
                    <a:gd name="T0" fmla="*/ 2 w 2"/>
                    <a:gd name="T1" fmla="*/ 0 h 6"/>
                    <a:gd name="T2" fmla="*/ 2 w 2"/>
                    <a:gd name="T3" fmla="*/ 0 h 6"/>
                    <a:gd name="T4" fmla="*/ 0 w 2"/>
                    <a:gd name="T5" fmla="*/ 6 h 6"/>
                    <a:gd name="T6" fmla="*/ 0 w 2"/>
                    <a:gd name="T7" fmla="*/ 6 h 6"/>
                    <a:gd name="T8" fmla="*/ 2 w 2"/>
                    <a:gd name="T9" fmla="*/ 0 h 6"/>
                    <a:gd name="T10" fmla="*/ 2 w 2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6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0" name="Freeform 1037"/>
                <p:cNvSpPr>
                  <a:spLocks/>
                </p:cNvSpPr>
                <p:nvPr/>
              </p:nvSpPr>
              <p:spPr bwMode="auto">
                <a:xfrm>
                  <a:off x="2322" y="1464"/>
                  <a:ext cx="2" cy="6"/>
                </a:xfrm>
                <a:custGeom>
                  <a:avLst/>
                  <a:gdLst>
                    <a:gd name="T0" fmla="*/ 2 w 2"/>
                    <a:gd name="T1" fmla="*/ 0 h 6"/>
                    <a:gd name="T2" fmla="*/ 2 w 2"/>
                    <a:gd name="T3" fmla="*/ 0 h 6"/>
                    <a:gd name="T4" fmla="*/ 0 w 2"/>
                    <a:gd name="T5" fmla="*/ 6 h 6"/>
                    <a:gd name="T6" fmla="*/ 0 w 2"/>
                    <a:gd name="T7" fmla="*/ 6 h 6"/>
                    <a:gd name="T8" fmla="*/ 2 w 2"/>
                    <a:gd name="T9" fmla="*/ 0 h 6"/>
                    <a:gd name="T10" fmla="*/ 2 w 2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6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2" y="0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1" name="Freeform 1038"/>
                <p:cNvSpPr>
                  <a:spLocks/>
                </p:cNvSpPr>
                <p:nvPr/>
              </p:nvSpPr>
              <p:spPr bwMode="auto">
                <a:xfrm>
                  <a:off x="4170" y="4641"/>
                  <a:ext cx="5" cy="1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1 h 1"/>
                    <a:gd name="T4" fmla="*/ 5 w 5"/>
                    <a:gd name="T5" fmla="*/ 1 h 1"/>
                    <a:gd name="T6" fmla="*/ 5 w 5"/>
                    <a:gd name="T7" fmla="*/ 1 h 1"/>
                    <a:gd name="T8" fmla="*/ 5 w 5"/>
                    <a:gd name="T9" fmla="*/ 1 h 1"/>
                    <a:gd name="T10" fmla="*/ 0 w 5"/>
                    <a:gd name="T1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2" name="Freeform 1039"/>
                <p:cNvSpPr>
                  <a:spLocks/>
                </p:cNvSpPr>
                <p:nvPr/>
              </p:nvSpPr>
              <p:spPr bwMode="auto">
                <a:xfrm>
                  <a:off x="4170" y="4641"/>
                  <a:ext cx="5" cy="1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1 h 1"/>
                    <a:gd name="T4" fmla="*/ 5 w 5"/>
                    <a:gd name="T5" fmla="*/ 1 h 1"/>
                    <a:gd name="T6" fmla="*/ 5 w 5"/>
                    <a:gd name="T7" fmla="*/ 1 h 1"/>
                    <a:gd name="T8" fmla="*/ 5 w 5"/>
                    <a:gd name="T9" fmla="*/ 1 h 1"/>
                    <a:gd name="T10" fmla="*/ 0 w 5"/>
                    <a:gd name="T1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3" name="Freeform 1040"/>
                <p:cNvSpPr>
                  <a:spLocks/>
                </p:cNvSpPr>
                <p:nvPr/>
              </p:nvSpPr>
              <p:spPr bwMode="auto">
                <a:xfrm>
                  <a:off x="2322" y="1464"/>
                  <a:ext cx="2" cy="6"/>
                </a:xfrm>
                <a:custGeom>
                  <a:avLst/>
                  <a:gdLst>
                    <a:gd name="T0" fmla="*/ 2 w 2"/>
                    <a:gd name="T1" fmla="*/ 0 h 6"/>
                    <a:gd name="T2" fmla="*/ 2 w 2"/>
                    <a:gd name="T3" fmla="*/ 0 h 6"/>
                    <a:gd name="T4" fmla="*/ 0 w 2"/>
                    <a:gd name="T5" fmla="*/ 6 h 6"/>
                    <a:gd name="T6" fmla="*/ 2 w 2"/>
                    <a:gd name="T7" fmla="*/ 6 h 6"/>
                    <a:gd name="T8" fmla="*/ 2 w 2"/>
                    <a:gd name="T9" fmla="*/ 0 h 6"/>
                    <a:gd name="T10" fmla="*/ 2 w 2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6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6"/>
                      </a:lnTo>
                      <a:lnTo>
                        <a:pt x="2" y="6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4" name="Freeform 1041"/>
                <p:cNvSpPr>
                  <a:spLocks/>
                </p:cNvSpPr>
                <p:nvPr/>
              </p:nvSpPr>
              <p:spPr bwMode="auto">
                <a:xfrm>
                  <a:off x="2322" y="1464"/>
                  <a:ext cx="2" cy="6"/>
                </a:xfrm>
                <a:custGeom>
                  <a:avLst/>
                  <a:gdLst>
                    <a:gd name="T0" fmla="*/ 2 w 2"/>
                    <a:gd name="T1" fmla="*/ 0 h 6"/>
                    <a:gd name="T2" fmla="*/ 2 w 2"/>
                    <a:gd name="T3" fmla="*/ 0 h 6"/>
                    <a:gd name="T4" fmla="*/ 0 w 2"/>
                    <a:gd name="T5" fmla="*/ 6 h 6"/>
                    <a:gd name="T6" fmla="*/ 2 w 2"/>
                    <a:gd name="T7" fmla="*/ 6 h 6"/>
                    <a:gd name="T8" fmla="*/ 2 w 2"/>
                    <a:gd name="T9" fmla="*/ 0 h 6"/>
                    <a:gd name="T10" fmla="*/ 2 w 2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6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6"/>
                      </a:lnTo>
                      <a:lnTo>
                        <a:pt x="2" y="6"/>
                      </a:lnTo>
                      <a:lnTo>
                        <a:pt x="2" y="0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5" name="Freeform 1042"/>
                <p:cNvSpPr>
                  <a:spLocks/>
                </p:cNvSpPr>
                <p:nvPr/>
              </p:nvSpPr>
              <p:spPr bwMode="auto">
                <a:xfrm>
                  <a:off x="4170" y="4641"/>
                  <a:ext cx="5" cy="1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5 w 5"/>
                    <a:gd name="T5" fmla="*/ 1 h 1"/>
                    <a:gd name="T6" fmla="*/ 5 w 5"/>
                    <a:gd name="T7" fmla="*/ 1 h 1"/>
                    <a:gd name="T8" fmla="*/ 5 w 5"/>
                    <a:gd name="T9" fmla="*/ 1 h 1"/>
                    <a:gd name="T10" fmla="*/ 0 w 5"/>
                    <a:gd name="T1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6" name="Freeform 1043"/>
                <p:cNvSpPr>
                  <a:spLocks/>
                </p:cNvSpPr>
                <p:nvPr/>
              </p:nvSpPr>
              <p:spPr bwMode="auto">
                <a:xfrm>
                  <a:off x="4170" y="4641"/>
                  <a:ext cx="5" cy="1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5 w 5"/>
                    <a:gd name="T5" fmla="*/ 1 h 1"/>
                    <a:gd name="T6" fmla="*/ 5 w 5"/>
                    <a:gd name="T7" fmla="*/ 1 h 1"/>
                    <a:gd name="T8" fmla="*/ 5 w 5"/>
                    <a:gd name="T9" fmla="*/ 1 h 1"/>
                    <a:gd name="T10" fmla="*/ 0 w 5"/>
                    <a:gd name="T1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7" name="Freeform 1044"/>
                <p:cNvSpPr>
                  <a:spLocks/>
                </p:cNvSpPr>
                <p:nvPr/>
              </p:nvSpPr>
              <p:spPr bwMode="auto">
                <a:xfrm>
                  <a:off x="2324" y="1462"/>
                  <a:ext cx="1" cy="8"/>
                </a:xfrm>
                <a:custGeom>
                  <a:avLst/>
                  <a:gdLst>
                    <a:gd name="T0" fmla="*/ 0 w 1"/>
                    <a:gd name="T1" fmla="*/ 0 h 8"/>
                    <a:gd name="T2" fmla="*/ 0 w 1"/>
                    <a:gd name="T3" fmla="*/ 2 h 8"/>
                    <a:gd name="T4" fmla="*/ 0 w 1"/>
                    <a:gd name="T5" fmla="*/ 8 h 8"/>
                    <a:gd name="T6" fmla="*/ 0 w 1"/>
                    <a:gd name="T7" fmla="*/ 8 h 8"/>
                    <a:gd name="T8" fmla="*/ 1 w 1"/>
                    <a:gd name="T9" fmla="*/ 0 h 8"/>
                    <a:gd name="T10" fmla="*/ 0 w 1"/>
                    <a:gd name="T1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" h="8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8" name="Freeform 1045"/>
                <p:cNvSpPr>
                  <a:spLocks/>
                </p:cNvSpPr>
                <p:nvPr/>
              </p:nvSpPr>
              <p:spPr bwMode="auto">
                <a:xfrm>
                  <a:off x="2324" y="1462"/>
                  <a:ext cx="1" cy="8"/>
                </a:xfrm>
                <a:custGeom>
                  <a:avLst/>
                  <a:gdLst>
                    <a:gd name="T0" fmla="*/ 0 w 1"/>
                    <a:gd name="T1" fmla="*/ 0 h 8"/>
                    <a:gd name="T2" fmla="*/ 0 w 1"/>
                    <a:gd name="T3" fmla="*/ 2 h 8"/>
                    <a:gd name="T4" fmla="*/ 0 w 1"/>
                    <a:gd name="T5" fmla="*/ 8 h 8"/>
                    <a:gd name="T6" fmla="*/ 0 w 1"/>
                    <a:gd name="T7" fmla="*/ 8 h 8"/>
                    <a:gd name="T8" fmla="*/ 1 w 1"/>
                    <a:gd name="T9" fmla="*/ 0 h 8"/>
                    <a:gd name="T10" fmla="*/ 0 w 1"/>
                    <a:gd name="T1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" h="8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1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9" name="Freeform 1046"/>
                <p:cNvSpPr>
                  <a:spLocks/>
                </p:cNvSpPr>
                <p:nvPr/>
              </p:nvSpPr>
              <p:spPr bwMode="auto">
                <a:xfrm>
                  <a:off x="4170" y="4641"/>
                  <a:ext cx="6" cy="1"/>
                </a:xfrm>
                <a:custGeom>
                  <a:avLst/>
                  <a:gdLst>
                    <a:gd name="T0" fmla="*/ 0 w 6"/>
                    <a:gd name="T1" fmla="*/ 0 h 1"/>
                    <a:gd name="T2" fmla="*/ 0 w 6"/>
                    <a:gd name="T3" fmla="*/ 0 h 1"/>
                    <a:gd name="T4" fmla="*/ 5 w 6"/>
                    <a:gd name="T5" fmla="*/ 1 h 1"/>
                    <a:gd name="T6" fmla="*/ 6 w 6"/>
                    <a:gd name="T7" fmla="*/ 1 h 1"/>
                    <a:gd name="T8" fmla="*/ 6 w 6"/>
                    <a:gd name="T9" fmla="*/ 0 h 1"/>
                    <a:gd name="T10" fmla="*/ 0 w 6"/>
                    <a:gd name="T1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" y="1"/>
                      </a:lnTo>
                      <a:lnTo>
                        <a:pt x="6" y="1"/>
                      </a:lnTo>
                      <a:lnTo>
                        <a:pt x="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0" name="Freeform 1047"/>
                <p:cNvSpPr>
                  <a:spLocks/>
                </p:cNvSpPr>
                <p:nvPr/>
              </p:nvSpPr>
              <p:spPr bwMode="auto">
                <a:xfrm>
                  <a:off x="4170" y="4641"/>
                  <a:ext cx="6" cy="1"/>
                </a:xfrm>
                <a:custGeom>
                  <a:avLst/>
                  <a:gdLst>
                    <a:gd name="T0" fmla="*/ 0 w 6"/>
                    <a:gd name="T1" fmla="*/ 0 h 1"/>
                    <a:gd name="T2" fmla="*/ 0 w 6"/>
                    <a:gd name="T3" fmla="*/ 0 h 1"/>
                    <a:gd name="T4" fmla="*/ 5 w 6"/>
                    <a:gd name="T5" fmla="*/ 1 h 1"/>
                    <a:gd name="T6" fmla="*/ 6 w 6"/>
                    <a:gd name="T7" fmla="*/ 1 h 1"/>
                    <a:gd name="T8" fmla="*/ 6 w 6"/>
                    <a:gd name="T9" fmla="*/ 0 h 1"/>
                    <a:gd name="T10" fmla="*/ 0 w 6"/>
                    <a:gd name="T1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" y="1"/>
                      </a:lnTo>
                      <a:lnTo>
                        <a:pt x="6" y="1"/>
                      </a:lnTo>
                      <a:lnTo>
                        <a:pt x="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1" name="Freeform 1048"/>
                <p:cNvSpPr>
                  <a:spLocks/>
                </p:cNvSpPr>
                <p:nvPr/>
              </p:nvSpPr>
              <p:spPr bwMode="auto">
                <a:xfrm>
                  <a:off x="2324" y="1462"/>
                  <a:ext cx="1" cy="8"/>
                </a:xfrm>
                <a:custGeom>
                  <a:avLst/>
                  <a:gdLst>
                    <a:gd name="T0" fmla="*/ 1 w 1"/>
                    <a:gd name="T1" fmla="*/ 0 h 8"/>
                    <a:gd name="T2" fmla="*/ 1 w 1"/>
                    <a:gd name="T3" fmla="*/ 0 h 8"/>
                    <a:gd name="T4" fmla="*/ 0 w 1"/>
                    <a:gd name="T5" fmla="*/ 8 h 8"/>
                    <a:gd name="T6" fmla="*/ 0 w 1"/>
                    <a:gd name="T7" fmla="*/ 8 h 8"/>
                    <a:gd name="T8" fmla="*/ 1 w 1"/>
                    <a:gd name="T9" fmla="*/ 0 h 8"/>
                    <a:gd name="T10" fmla="*/ 1 w 1"/>
                    <a:gd name="T1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" h="8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2" name="Freeform 1049"/>
                <p:cNvSpPr>
                  <a:spLocks/>
                </p:cNvSpPr>
                <p:nvPr/>
              </p:nvSpPr>
              <p:spPr bwMode="auto">
                <a:xfrm>
                  <a:off x="2324" y="1462"/>
                  <a:ext cx="1" cy="8"/>
                </a:xfrm>
                <a:custGeom>
                  <a:avLst/>
                  <a:gdLst>
                    <a:gd name="T0" fmla="*/ 1 w 1"/>
                    <a:gd name="T1" fmla="*/ 0 h 8"/>
                    <a:gd name="T2" fmla="*/ 1 w 1"/>
                    <a:gd name="T3" fmla="*/ 0 h 8"/>
                    <a:gd name="T4" fmla="*/ 0 w 1"/>
                    <a:gd name="T5" fmla="*/ 8 h 8"/>
                    <a:gd name="T6" fmla="*/ 0 w 1"/>
                    <a:gd name="T7" fmla="*/ 8 h 8"/>
                    <a:gd name="T8" fmla="*/ 1 w 1"/>
                    <a:gd name="T9" fmla="*/ 0 h 8"/>
                    <a:gd name="T10" fmla="*/ 1 w 1"/>
                    <a:gd name="T1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" h="8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1" y="0"/>
                      </a:lnTo>
                      <a:lnTo>
                        <a:pt x="1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3" name="Freeform 1050"/>
                <p:cNvSpPr>
                  <a:spLocks/>
                </p:cNvSpPr>
                <p:nvPr/>
              </p:nvSpPr>
              <p:spPr bwMode="auto">
                <a:xfrm>
                  <a:off x="4170" y="4639"/>
                  <a:ext cx="6" cy="2"/>
                </a:xfrm>
                <a:custGeom>
                  <a:avLst/>
                  <a:gdLst>
                    <a:gd name="T0" fmla="*/ 0 w 6"/>
                    <a:gd name="T1" fmla="*/ 0 h 2"/>
                    <a:gd name="T2" fmla="*/ 0 w 6"/>
                    <a:gd name="T3" fmla="*/ 2 h 2"/>
                    <a:gd name="T4" fmla="*/ 6 w 6"/>
                    <a:gd name="T5" fmla="*/ 2 h 2"/>
                    <a:gd name="T6" fmla="*/ 6 w 6"/>
                    <a:gd name="T7" fmla="*/ 2 h 2"/>
                    <a:gd name="T8" fmla="*/ 6 w 6"/>
                    <a:gd name="T9" fmla="*/ 2 h 2"/>
                    <a:gd name="T10" fmla="*/ 0 w 6"/>
                    <a:gd name="T11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2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4" name="Freeform 1051"/>
                <p:cNvSpPr>
                  <a:spLocks/>
                </p:cNvSpPr>
                <p:nvPr/>
              </p:nvSpPr>
              <p:spPr bwMode="auto">
                <a:xfrm>
                  <a:off x="4170" y="4639"/>
                  <a:ext cx="6" cy="2"/>
                </a:xfrm>
                <a:custGeom>
                  <a:avLst/>
                  <a:gdLst>
                    <a:gd name="T0" fmla="*/ 0 w 6"/>
                    <a:gd name="T1" fmla="*/ 0 h 2"/>
                    <a:gd name="T2" fmla="*/ 0 w 6"/>
                    <a:gd name="T3" fmla="*/ 2 h 2"/>
                    <a:gd name="T4" fmla="*/ 6 w 6"/>
                    <a:gd name="T5" fmla="*/ 2 h 2"/>
                    <a:gd name="T6" fmla="*/ 6 w 6"/>
                    <a:gd name="T7" fmla="*/ 2 h 2"/>
                    <a:gd name="T8" fmla="*/ 6 w 6"/>
                    <a:gd name="T9" fmla="*/ 2 h 2"/>
                    <a:gd name="T10" fmla="*/ 0 w 6"/>
                    <a:gd name="T11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2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5" name="Freeform 1052"/>
                <p:cNvSpPr>
                  <a:spLocks/>
                </p:cNvSpPr>
                <p:nvPr/>
              </p:nvSpPr>
              <p:spPr bwMode="auto">
                <a:xfrm>
                  <a:off x="2324" y="1461"/>
                  <a:ext cx="1" cy="9"/>
                </a:xfrm>
                <a:custGeom>
                  <a:avLst/>
                  <a:gdLst>
                    <a:gd name="T0" fmla="*/ 1 w 1"/>
                    <a:gd name="T1" fmla="*/ 0 h 9"/>
                    <a:gd name="T2" fmla="*/ 1 w 1"/>
                    <a:gd name="T3" fmla="*/ 1 h 9"/>
                    <a:gd name="T4" fmla="*/ 0 w 1"/>
                    <a:gd name="T5" fmla="*/ 9 h 9"/>
                    <a:gd name="T6" fmla="*/ 0 w 1"/>
                    <a:gd name="T7" fmla="*/ 9 h 9"/>
                    <a:gd name="T8" fmla="*/ 1 w 1"/>
                    <a:gd name="T9" fmla="*/ 0 h 9"/>
                    <a:gd name="T10" fmla="*/ 1 w 1"/>
                    <a:gd name="T11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" h="9">
                      <a:moveTo>
                        <a:pt x="1" y="0"/>
                      </a:moveTo>
                      <a:lnTo>
                        <a:pt x="1" y="1"/>
                      </a:lnTo>
                      <a:lnTo>
                        <a:pt x="0" y="9"/>
                      </a:lnTo>
                      <a:lnTo>
                        <a:pt x="0" y="9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6" name="Freeform 1053"/>
                <p:cNvSpPr>
                  <a:spLocks/>
                </p:cNvSpPr>
                <p:nvPr/>
              </p:nvSpPr>
              <p:spPr bwMode="auto">
                <a:xfrm>
                  <a:off x="2324" y="1461"/>
                  <a:ext cx="1" cy="9"/>
                </a:xfrm>
                <a:custGeom>
                  <a:avLst/>
                  <a:gdLst>
                    <a:gd name="T0" fmla="*/ 1 w 1"/>
                    <a:gd name="T1" fmla="*/ 0 h 9"/>
                    <a:gd name="T2" fmla="*/ 1 w 1"/>
                    <a:gd name="T3" fmla="*/ 1 h 9"/>
                    <a:gd name="T4" fmla="*/ 0 w 1"/>
                    <a:gd name="T5" fmla="*/ 9 h 9"/>
                    <a:gd name="T6" fmla="*/ 0 w 1"/>
                    <a:gd name="T7" fmla="*/ 9 h 9"/>
                    <a:gd name="T8" fmla="*/ 1 w 1"/>
                    <a:gd name="T9" fmla="*/ 0 h 9"/>
                    <a:gd name="T10" fmla="*/ 1 w 1"/>
                    <a:gd name="T11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" h="9">
                      <a:moveTo>
                        <a:pt x="1" y="0"/>
                      </a:moveTo>
                      <a:lnTo>
                        <a:pt x="1" y="1"/>
                      </a:lnTo>
                      <a:lnTo>
                        <a:pt x="0" y="9"/>
                      </a:lnTo>
                      <a:lnTo>
                        <a:pt x="0" y="9"/>
                      </a:lnTo>
                      <a:lnTo>
                        <a:pt x="1" y="0"/>
                      </a:lnTo>
                      <a:lnTo>
                        <a:pt x="1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7" name="Freeform 1054"/>
                <p:cNvSpPr>
                  <a:spLocks/>
                </p:cNvSpPr>
                <p:nvPr/>
              </p:nvSpPr>
              <p:spPr bwMode="auto">
                <a:xfrm>
                  <a:off x="4170" y="4639"/>
                  <a:ext cx="6" cy="2"/>
                </a:xfrm>
                <a:custGeom>
                  <a:avLst/>
                  <a:gdLst>
                    <a:gd name="T0" fmla="*/ 0 w 6"/>
                    <a:gd name="T1" fmla="*/ 0 h 2"/>
                    <a:gd name="T2" fmla="*/ 0 w 6"/>
                    <a:gd name="T3" fmla="*/ 0 h 2"/>
                    <a:gd name="T4" fmla="*/ 6 w 6"/>
                    <a:gd name="T5" fmla="*/ 2 h 2"/>
                    <a:gd name="T6" fmla="*/ 6 w 6"/>
                    <a:gd name="T7" fmla="*/ 2 h 2"/>
                    <a:gd name="T8" fmla="*/ 6 w 6"/>
                    <a:gd name="T9" fmla="*/ 0 h 2"/>
                    <a:gd name="T10" fmla="*/ 0 w 6"/>
                    <a:gd name="T11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8" name="Freeform 1055"/>
                <p:cNvSpPr>
                  <a:spLocks/>
                </p:cNvSpPr>
                <p:nvPr/>
              </p:nvSpPr>
              <p:spPr bwMode="auto">
                <a:xfrm>
                  <a:off x="4170" y="4639"/>
                  <a:ext cx="6" cy="2"/>
                </a:xfrm>
                <a:custGeom>
                  <a:avLst/>
                  <a:gdLst>
                    <a:gd name="T0" fmla="*/ 0 w 6"/>
                    <a:gd name="T1" fmla="*/ 0 h 2"/>
                    <a:gd name="T2" fmla="*/ 0 w 6"/>
                    <a:gd name="T3" fmla="*/ 0 h 2"/>
                    <a:gd name="T4" fmla="*/ 6 w 6"/>
                    <a:gd name="T5" fmla="*/ 2 h 2"/>
                    <a:gd name="T6" fmla="*/ 6 w 6"/>
                    <a:gd name="T7" fmla="*/ 2 h 2"/>
                    <a:gd name="T8" fmla="*/ 6 w 6"/>
                    <a:gd name="T9" fmla="*/ 0 h 2"/>
                    <a:gd name="T10" fmla="*/ 0 w 6"/>
                    <a:gd name="T11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9" name="Freeform 1056"/>
                <p:cNvSpPr>
                  <a:spLocks/>
                </p:cNvSpPr>
                <p:nvPr/>
              </p:nvSpPr>
              <p:spPr bwMode="auto">
                <a:xfrm>
                  <a:off x="2324" y="1461"/>
                  <a:ext cx="3" cy="9"/>
                </a:xfrm>
                <a:custGeom>
                  <a:avLst/>
                  <a:gdLst>
                    <a:gd name="T0" fmla="*/ 1 w 3"/>
                    <a:gd name="T1" fmla="*/ 0 h 9"/>
                    <a:gd name="T2" fmla="*/ 1 w 3"/>
                    <a:gd name="T3" fmla="*/ 0 h 9"/>
                    <a:gd name="T4" fmla="*/ 0 w 3"/>
                    <a:gd name="T5" fmla="*/ 9 h 9"/>
                    <a:gd name="T6" fmla="*/ 1 w 3"/>
                    <a:gd name="T7" fmla="*/ 9 h 9"/>
                    <a:gd name="T8" fmla="*/ 3 w 3"/>
                    <a:gd name="T9" fmla="*/ 0 h 9"/>
                    <a:gd name="T10" fmla="*/ 1 w 3"/>
                    <a:gd name="T11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9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9"/>
                      </a:lnTo>
                      <a:lnTo>
                        <a:pt x="1" y="9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0" name="Freeform 1057"/>
                <p:cNvSpPr>
                  <a:spLocks/>
                </p:cNvSpPr>
                <p:nvPr/>
              </p:nvSpPr>
              <p:spPr bwMode="auto">
                <a:xfrm>
                  <a:off x="2324" y="1461"/>
                  <a:ext cx="3" cy="9"/>
                </a:xfrm>
                <a:custGeom>
                  <a:avLst/>
                  <a:gdLst>
                    <a:gd name="T0" fmla="*/ 1 w 3"/>
                    <a:gd name="T1" fmla="*/ 0 h 9"/>
                    <a:gd name="T2" fmla="*/ 1 w 3"/>
                    <a:gd name="T3" fmla="*/ 0 h 9"/>
                    <a:gd name="T4" fmla="*/ 0 w 3"/>
                    <a:gd name="T5" fmla="*/ 9 h 9"/>
                    <a:gd name="T6" fmla="*/ 1 w 3"/>
                    <a:gd name="T7" fmla="*/ 9 h 9"/>
                    <a:gd name="T8" fmla="*/ 3 w 3"/>
                    <a:gd name="T9" fmla="*/ 0 h 9"/>
                    <a:gd name="T10" fmla="*/ 1 w 3"/>
                    <a:gd name="T11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9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9"/>
                      </a:lnTo>
                      <a:lnTo>
                        <a:pt x="1" y="9"/>
                      </a:lnTo>
                      <a:lnTo>
                        <a:pt x="3" y="0"/>
                      </a:lnTo>
                      <a:lnTo>
                        <a:pt x="1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1" name="Freeform 1058"/>
                <p:cNvSpPr>
                  <a:spLocks/>
                </p:cNvSpPr>
                <p:nvPr/>
              </p:nvSpPr>
              <p:spPr bwMode="auto">
                <a:xfrm>
                  <a:off x="4170" y="4638"/>
                  <a:ext cx="8" cy="1"/>
                </a:xfrm>
                <a:custGeom>
                  <a:avLst/>
                  <a:gdLst>
                    <a:gd name="T0" fmla="*/ 0 w 8"/>
                    <a:gd name="T1" fmla="*/ 0 h 1"/>
                    <a:gd name="T2" fmla="*/ 0 w 8"/>
                    <a:gd name="T3" fmla="*/ 1 h 1"/>
                    <a:gd name="T4" fmla="*/ 6 w 8"/>
                    <a:gd name="T5" fmla="*/ 1 h 1"/>
                    <a:gd name="T6" fmla="*/ 8 w 8"/>
                    <a:gd name="T7" fmla="*/ 1 h 1"/>
                    <a:gd name="T8" fmla="*/ 8 w 8"/>
                    <a:gd name="T9" fmla="*/ 1 h 1"/>
                    <a:gd name="T10" fmla="*/ 0 w 8"/>
                    <a:gd name="T1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1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6" y="1"/>
                      </a:lnTo>
                      <a:lnTo>
                        <a:pt x="8" y="1"/>
                      </a:lnTo>
                      <a:lnTo>
                        <a:pt x="8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2" name="Freeform 1059"/>
                <p:cNvSpPr>
                  <a:spLocks/>
                </p:cNvSpPr>
                <p:nvPr/>
              </p:nvSpPr>
              <p:spPr bwMode="auto">
                <a:xfrm>
                  <a:off x="4170" y="4638"/>
                  <a:ext cx="8" cy="1"/>
                </a:xfrm>
                <a:custGeom>
                  <a:avLst/>
                  <a:gdLst>
                    <a:gd name="T0" fmla="*/ 0 w 8"/>
                    <a:gd name="T1" fmla="*/ 0 h 1"/>
                    <a:gd name="T2" fmla="*/ 0 w 8"/>
                    <a:gd name="T3" fmla="*/ 1 h 1"/>
                    <a:gd name="T4" fmla="*/ 6 w 8"/>
                    <a:gd name="T5" fmla="*/ 1 h 1"/>
                    <a:gd name="T6" fmla="*/ 8 w 8"/>
                    <a:gd name="T7" fmla="*/ 1 h 1"/>
                    <a:gd name="T8" fmla="*/ 8 w 8"/>
                    <a:gd name="T9" fmla="*/ 1 h 1"/>
                    <a:gd name="T10" fmla="*/ 0 w 8"/>
                    <a:gd name="T1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1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6" y="1"/>
                      </a:lnTo>
                      <a:lnTo>
                        <a:pt x="8" y="1"/>
                      </a:lnTo>
                      <a:lnTo>
                        <a:pt x="8" y="1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3" name="Freeform 1060"/>
                <p:cNvSpPr>
                  <a:spLocks/>
                </p:cNvSpPr>
                <p:nvPr/>
              </p:nvSpPr>
              <p:spPr bwMode="auto">
                <a:xfrm>
                  <a:off x="2325" y="1461"/>
                  <a:ext cx="2" cy="9"/>
                </a:xfrm>
                <a:custGeom>
                  <a:avLst/>
                  <a:gdLst>
                    <a:gd name="T0" fmla="*/ 2 w 2"/>
                    <a:gd name="T1" fmla="*/ 0 h 9"/>
                    <a:gd name="T2" fmla="*/ 2 w 2"/>
                    <a:gd name="T3" fmla="*/ 0 h 9"/>
                    <a:gd name="T4" fmla="*/ 0 w 2"/>
                    <a:gd name="T5" fmla="*/ 9 h 9"/>
                    <a:gd name="T6" fmla="*/ 0 w 2"/>
                    <a:gd name="T7" fmla="*/ 9 h 9"/>
                    <a:gd name="T8" fmla="*/ 2 w 2"/>
                    <a:gd name="T9" fmla="*/ 0 h 9"/>
                    <a:gd name="T10" fmla="*/ 2 w 2"/>
                    <a:gd name="T11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9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9"/>
                      </a:lnTo>
                      <a:lnTo>
                        <a:pt x="0" y="9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4" name="Freeform 1061"/>
                <p:cNvSpPr>
                  <a:spLocks/>
                </p:cNvSpPr>
                <p:nvPr/>
              </p:nvSpPr>
              <p:spPr bwMode="auto">
                <a:xfrm>
                  <a:off x="2325" y="1461"/>
                  <a:ext cx="2" cy="9"/>
                </a:xfrm>
                <a:custGeom>
                  <a:avLst/>
                  <a:gdLst>
                    <a:gd name="T0" fmla="*/ 2 w 2"/>
                    <a:gd name="T1" fmla="*/ 0 h 9"/>
                    <a:gd name="T2" fmla="*/ 2 w 2"/>
                    <a:gd name="T3" fmla="*/ 0 h 9"/>
                    <a:gd name="T4" fmla="*/ 0 w 2"/>
                    <a:gd name="T5" fmla="*/ 9 h 9"/>
                    <a:gd name="T6" fmla="*/ 0 w 2"/>
                    <a:gd name="T7" fmla="*/ 9 h 9"/>
                    <a:gd name="T8" fmla="*/ 2 w 2"/>
                    <a:gd name="T9" fmla="*/ 0 h 9"/>
                    <a:gd name="T10" fmla="*/ 2 w 2"/>
                    <a:gd name="T11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9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9"/>
                      </a:lnTo>
                      <a:lnTo>
                        <a:pt x="0" y="9"/>
                      </a:lnTo>
                      <a:lnTo>
                        <a:pt x="2" y="0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5" name="Freeform 1062"/>
                <p:cNvSpPr>
                  <a:spLocks/>
                </p:cNvSpPr>
                <p:nvPr/>
              </p:nvSpPr>
              <p:spPr bwMode="auto">
                <a:xfrm>
                  <a:off x="4170" y="4638"/>
                  <a:ext cx="8" cy="1"/>
                </a:xfrm>
                <a:custGeom>
                  <a:avLst/>
                  <a:gdLst>
                    <a:gd name="T0" fmla="*/ 0 w 8"/>
                    <a:gd name="T1" fmla="*/ 0 h 1"/>
                    <a:gd name="T2" fmla="*/ 0 w 8"/>
                    <a:gd name="T3" fmla="*/ 0 h 1"/>
                    <a:gd name="T4" fmla="*/ 8 w 8"/>
                    <a:gd name="T5" fmla="*/ 1 h 1"/>
                    <a:gd name="T6" fmla="*/ 8 w 8"/>
                    <a:gd name="T7" fmla="*/ 1 h 1"/>
                    <a:gd name="T8" fmla="*/ 8 w 8"/>
                    <a:gd name="T9" fmla="*/ 1 h 1"/>
                    <a:gd name="T10" fmla="*/ 0 w 8"/>
                    <a:gd name="T1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8" y="1"/>
                      </a:lnTo>
                      <a:lnTo>
                        <a:pt x="8" y="1"/>
                      </a:lnTo>
                      <a:lnTo>
                        <a:pt x="8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6" name="Freeform 1063"/>
                <p:cNvSpPr>
                  <a:spLocks/>
                </p:cNvSpPr>
                <p:nvPr/>
              </p:nvSpPr>
              <p:spPr bwMode="auto">
                <a:xfrm>
                  <a:off x="4170" y="4638"/>
                  <a:ext cx="8" cy="1"/>
                </a:xfrm>
                <a:custGeom>
                  <a:avLst/>
                  <a:gdLst>
                    <a:gd name="T0" fmla="*/ 0 w 8"/>
                    <a:gd name="T1" fmla="*/ 0 h 1"/>
                    <a:gd name="T2" fmla="*/ 0 w 8"/>
                    <a:gd name="T3" fmla="*/ 0 h 1"/>
                    <a:gd name="T4" fmla="*/ 8 w 8"/>
                    <a:gd name="T5" fmla="*/ 1 h 1"/>
                    <a:gd name="T6" fmla="*/ 8 w 8"/>
                    <a:gd name="T7" fmla="*/ 1 h 1"/>
                    <a:gd name="T8" fmla="*/ 8 w 8"/>
                    <a:gd name="T9" fmla="*/ 1 h 1"/>
                    <a:gd name="T10" fmla="*/ 0 w 8"/>
                    <a:gd name="T1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8" y="1"/>
                      </a:lnTo>
                      <a:lnTo>
                        <a:pt x="8" y="1"/>
                      </a:lnTo>
                      <a:lnTo>
                        <a:pt x="8" y="1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7" name="Freeform 1064"/>
                <p:cNvSpPr>
                  <a:spLocks/>
                </p:cNvSpPr>
                <p:nvPr/>
              </p:nvSpPr>
              <p:spPr bwMode="auto">
                <a:xfrm>
                  <a:off x="2325" y="1459"/>
                  <a:ext cx="2" cy="11"/>
                </a:xfrm>
                <a:custGeom>
                  <a:avLst/>
                  <a:gdLst>
                    <a:gd name="T0" fmla="*/ 2 w 2"/>
                    <a:gd name="T1" fmla="*/ 0 h 11"/>
                    <a:gd name="T2" fmla="*/ 2 w 2"/>
                    <a:gd name="T3" fmla="*/ 2 h 11"/>
                    <a:gd name="T4" fmla="*/ 0 w 2"/>
                    <a:gd name="T5" fmla="*/ 11 h 11"/>
                    <a:gd name="T6" fmla="*/ 0 w 2"/>
                    <a:gd name="T7" fmla="*/ 11 h 11"/>
                    <a:gd name="T8" fmla="*/ 2 w 2"/>
                    <a:gd name="T9" fmla="*/ 0 h 11"/>
                    <a:gd name="T10" fmla="*/ 2 w 2"/>
                    <a:gd name="T11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11">
                      <a:moveTo>
                        <a:pt x="2" y="0"/>
                      </a:moveTo>
                      <a:lnTo>
                        <a:pt x="2" y="2"/>
                      </a:ln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8" name="Freeform 1065"/>
                <p:cNvSpPr>
                  <a:spLocks/>
                </p:cNvSpPr>
                <p:nvPr/>
              </p:nvSpPr>
              <p:spPr bwMode="auto">
                <a:xfrm>
                  <a:off x="2325" y="1459"/>
                  <a:ext cx="2" cy="11"/>
                </a:xfrm>
                <a:custGeom>
                  <a:avLst/>
                  <a:gdLst>
                    <a:gd name="T0" fmla="*/ 2 w 2"/>
                    <a:gd name="T1" fmla="*/ 0 h 11"/>
                    <a:gd name="T2" fmla="*/ 2 w 2"/>
                    <a:gd name="T3" fmla="*/ 2 h 11"/>
                    <a:gd name="T4" fmla="*/ 0 w 2"/>
                    <a:gd name="T5" fmla="*/ 11 h 11"/>
                    <a:gd name="T6" fmla="*/ 0 w 2"/>
                    <a:gd name="T7" fmla="*/ 11 h 11"/>
                    <a:gd name="T8" fmla="*/ 2 w 2"/>
                    <a:gd name="T9" fmla="*/ 0 h 11"/>
                    <a:gd name="T10" fmla="*/ 2 w 2"/>
                    <a:gd name="T11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11">
                      <a:moveTo>
                        <a:pt x="2" y="0"/>
                      </a:moveTo>
                      <a:lnTo>
                        <a:pt x="2" y="2"/>
                      </a:ln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2" y="0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9" name="Freeform 1066"/>
                <p:cNvSpPr>
                  <a:spLocks/>
                </p:cNvSpPr>
                <p:nvPr/>
              </p:nvSpPr>
              <p:spPr bwMode="auto">
                <a:xfrm>
                  <a:off x="4170" y="4638"/>
                  <a:ext cx="8" cy="1"/>
                </a:xfrm>
                <a:custGeom>
                  <a:avLst/>
                  <a:gdLst>
                    <a:gd name="T0" fmla="*/ 0 w 8"/>
                    <a:gd name="T1" fmla="*/ 0 h 1"/>
                    <a:gd name="T2" fmla="*/ 0 w 8"/>
                    <a:gd name="T3" fmla="*/ 0 h 1"/>
                    <a:gd name="T4" fmla="*/ 8 w 8"/>
                    <a:gd name="T5" fmla="*/ 1 h 1"/>
                    <a:gd name="T6" fmla="*/ 8 w 8"/>
                    <a:gd name="T7" fmla="*/ 1 h 1"/>
                    <a:gd name="T8" fmla="*/ 8 w 8"/>
                    <a:gd name="T9" fmla="*/ 0 h 1"/>
                    <a:gd name="T10" fmla="*/ 0 w 8"/>
                    <a:gd name="T1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8" y="1"/>
                      </a:lnTo>
                      <a:lnTo>
                        <a:pt x="8" y="1"/>
                      </a:lnTo>
                      <a:lnTo>
                        <a:pt x="8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0" name="Freeform 1067"/>
                <p:cNvSpPr>
                  <a:spLocks/>
                </p:cNvSpPr>
                <p:nvPr/>
              </p:nvSpPr>
              <p:spPr bwMode="auto">
                <a:xfrm>
                  <a:off x="4170" y="4638"/>
                  <a:ext cx="8" cy="1"/>
                </a:xfrm>
                <a:custGeom>
                  <a:avLst/>
                  <a:gdLst>
                    <a:gd name="T0" fmla="*/ 0 w 8"/>
                    <a:gd name="T1" fmla="*/ 0 h 1"/>
                    <a:gd name="T2" fmla="*/ 0 w 8"/>
                    <a:gd name="T3" fmla="*/ 0 h 1"/>
                    <a:gd name="T4" fmla="*/ 8 w 8"/>
                    <a:gd name="T5" fmla="*/ 1 h 1"/>
                    <a:gd name="T6" fmla="*/ 8 w 8"/>
                    <a:gd name="T7" fmla="*/ 1 h 1"/>
                    <a:gd name="T8" fmla="*/ 8 w 8"/>
                    <a:gd name="T9" fmla="*/ 0 h 1"/>
                    <a:gd name="T10" fmla="*/ 0 w 8"/>
                    <a:gd name="T1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8" y="1"/>
                      </a:lnTo>
                      <a:lnTo>
                        <a:pt x="8" y="1"/>
                      </a:lnTo>
                      <a:lnTo>
                        <a:pt x="8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1" name="Freeform 1068"/>
                <p:cNvSpPr>
                  <a:spLocks/>
                </p:cNvSpPr>
                <p:nvPr/>
              </p:nvSpPr>
              <p:spPr bwMode="auto">
                <a:xfrm>
                  <a:off x="2325" y="1459"/>
                  <a:ext cx="4" cy="11"/>
                </a:xfrm>
                <a:custGeom>
                  <a:avLst/>
                  <a:gdLst>
                    <a:gd name="T0" fmla="*/ 2 w 4"/>
                    <a:gd name="T1" fmla="*/ 0 h 11"/>
                    <a:gd name="T2" fmla="*/ 2 w 4"/>
                    <a:gd name="T3" fmla="*/ 0 h 11"/>
                    <a:gd name="T4" fmla="*/ 0 w 4"/>
                    <a:gd name="T5" fmla="*/ 11 h 11"/>
                    <a:gd name="T6" fmla="*/ 2 w 4"/>
                    <a:gd name="T7" fmla="*/ 11 h 11"/>
                    <a:gd name="T8" fmla="*/ 4 w 4"/>
                    <a:gd name="T9" fmla="*/ 0 h 11"/>
                    <a:gd name="T10" fmla="*/ 2 w 4"/>
                    <a:gd name="T11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11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11"/>
                      </a:lnTo>
                      <a:lnTo>
                        <a:pt x="2" y="11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2" name="Freeform 1069"/>
                <p:cNvSpPr>
                  <a:spLocks/>
                </p:cNvSpPr>
                <p:nvPr/>
              </p:nvSpPr>
              <p:spPr bwMode="auto">
                <a:xfrm>
                  <a:off x="2325" y="1459"/>
                  <a:ext cx="4" cy="11"/>
                </a:xfrm>
                <a:custGeom>
                  <a:avLst/>
                  <a:gdLst>
                    <a:gd name="T0" fmla="*/ 2 w 4"/>
                    <a:gd name="T1" fmla="*/ 0 h 11"/>
                    <a:gd name="T2" fmla="*/ 2 w 4"/>
                    <a:gd name="T3" fmla="*/ 0 h 11"/>
                    <a:gd name="T4" fmla="*/ 0 w 4"/>
                    <a:gd name="T5" fmla="*/ 11 h 11"/>
                    <a:gd name="T6" fmla="*/ 2 w 4"/>
                    <a:gd name="T7" fmla="*/ 11 h 11"/>
                    <a:gd name="T8" fmla="*/ 4 w 4"/>
                    <a:gd name="T9" fmla="*/ 0 h 11"/>
                    <a:gd name="T10" fmla="*/ 2 w 4"/>
                    <a:gd name="T11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11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11"/>
                      </a:lnTo>
                      <a:lnTo>
                        <a:pt x="2" y="11"/>
                      </a:lnTo>
                      <a:lnTo>
                        <a:pt x="4" y="0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3" name="Freeform 1070"/>
                <p:cNvSpPr>
                  <a:spLocks/>
                </p:cNvSpPr>
                <p:nvPr/>
              </p:nvSpPr>
              <p:spPr bwMode="auto">
                <a:xfrm>
                  <a:off x="4170" y="4636"/>
                  <a:ext cx="9" cy="2"/>
                </a:xfrm>
                <a:custGeom>
                  <a:avLst/>
                  <a:gdLst>
                    <a:gd name="T0" fmla="*/ 1 w 9"/>
                    <a:gd name="T1" fmla="*/ 0 h 2"/>
                    <a:gd name="T2" fmla="*/ 0 w 9"/>
                    <a:gd name="T3" fmla="*/ 2 h 2"/>
                    <a:gd name="T4" fmla="*/ 8 w 9"/>
                    <a:gd name="T5" fmla="*/ 2 h 2"/>
                    <a:gd name="T6" fmla="*/ 9 w 9"/>
                    <a:gd name="T7" fmla="*/ 2 h 2"/>
                    <a:gd name="T8" fmla="*/ 9 w 9"/>
                    <a:gd name="T9" fmla="*/ 2 h 2"/>
                    <a:gd name="T10" fmla="*/ 1 w 9"/>
                    <a:gd name="T11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" h="2">
                      <a:moveTo>
                        <a:pt x="1" y="0"/>
                      </a:moveTo>
                      <a:lnTo>
                        <a:pt x="0" y="2"/>
                      </a:lnTo>
                      <a:lnTo>
                        <a:pt x="8" y="2"/>
                      </a:lnTo>
                      <a:lnTo>
                        <a:pt x="9" y="2"/>
                      </a:lnTo>
                      <a:lnTo>
                        <a:pt x="9" y="2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4" name="Freeform 1071"/>
                <p:cNvSpPr>
                  <a:spLocks/>
                </p:cNvSpPr>
                <p:nvPr/>
              </p:nvSpPr>
              <p:spPr bwMode="auto">
                <a:xfrm>
                  <a:off x="4170" y="4636"/>
                  <a:ext cx="9" cy="2"/>
                </a:xfrm>
                <a:custGeom>
                  <a:avLst/>
                  <a:gdLst>
                    <a:gd name="T0" fmla="*/ 1 w 9"/>
                    <a:gd name="T1" fmla="*/ 0 h 2"/>
                    <a:gd name="T2" fmla="*/ 0 w 9"/>
                    <a:gd name="T3" fmla="*/ 2 h 2"/>
                    <a:gd name="T4" fmla="*/ 8 w 9"/>
                    <a:gd name="T5" fmla="*/ 2 h 2"/>
                    <a:gd name="T6" fmla="*/ 9 w 9"/>
                    <a:gd name="T7" fmla="*/ 2 h 2"/>
                    <a:gd name="T8" fmla="*/ 9 w 9"/>
                    <a:gd name="T9" fmla="*/ 2 h 2"/>
                    <a:gd name="T10" fmla="*/ 1 w 9"/>
                    <a:gd name="T11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" h="2">
                      <a:moveTo>
                        <a:pt x="1" y="0"/>
                      </a:moveTo>
                      <a:lnTo>
                        <a:pt x="0" y="2"/>
                      </a:lnTo>
                      <a:lnTo>
                        <a:pt x="8" y="2"/>
                      </a:lnTo>
                      <a:lnTo>
                        <a:pt x="9" y="2"/>
                      </a:lnTo>
                      <a:lnTo>
                        <a:pt x="9" y="2"/>
                      </a:lnTo>
                      <a:lnTo>
                        <a:pt x="1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5" name="Freeform 1072"/>
                <p:cNvSpPr>
                  <a:spLocks/>
                </p:cNvSpPr>
                <p:nvPr/>
              </p:nvSpPr>
              <p:spPr bwMode="auto">
                <a:xfrm>
                  <a:off x="2327" y="1459"/>
                  <a:ext cx="2" cy="11"/>
                </a:xfrm>
                <a:custGeom>
                  <a:avLst/>
                  <a:gdLst>
                    <a:gd name="T0" fmla="*/ 2 w 2"/>
                    <a:gd name="T1" fmla="*/ 0 h 11"/>
                    <a:gd name="T2" fmla="*/ 2 w 2"/>
                    <a:gd name="T3" fmla="*/ 0 h 11"/>
                    <a:gd name="T4" fmla="*/ 0 w 2"/>
                    <a:gd name="T5" fmla="*/ 11 h 11"/>
                    <a:gd name="T6" fmla="*/ 0 w 2"/>
                    <a:gd name="T7" fmla="*/ 11 h 11"/>
                    <a:gd name="T8" fmla="*/ 2 w 2"/>
                    <a:gd name="T9" fmla="*/ 0 h 11"/>
                    <a:gd name="T10" fmla="*/ 2 w 2"/>
                    <a:gd name="T11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11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6" name="Freeform 1073"/>
                <p:cNvSpPr>
                  <a:spLocks/>
                </p:cNvSpPr>
                <p:nvPr/>
              </p:nvSpPr>
              <p:spPr bwMode="auto">
                <a:xfrm>
                  <a:off x="2327" y="1459"/>
                  <a:ext cx="2" cy="11"/>
                </a:xfrm>
                <a:custGeom>
                  <a:avLst/>
                  <a:gdLst>
                    <a:gd name="T0" fmla="*/ 2 w 2"/>
                    <a:gd name="T1" fmla="*/ 0 h 11"/>
                    <a:gd name="T2" fmla="*/ 2 w 2"/>
                    <a:gd name="T3" fmla="*/ 0 h 11"/>
                    <a:gd name="T4" fmla="*/ 0 w 2"/>
                    <a:gd name="T5" fmla="*/ 11 h 11"/>
                    <a:gd name="T6" fmla="*/ 0 w 2"/>
                    <a:gd name="T7" fmla="*/ 11 h 11"/>
                    <a:gd name="T8" fmla="*/ 2 w 2"/>
                    <a:gd name="T9" fmla="*/ 0 h 11"/>
                    <a:gd name="T10" fmla="*/ 2 w 2"/>
                    <a:gd name="T11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11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2" y="0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7" name="Freeform 1074"/>
                <p:cNvSpPr>
                  <a:spLocks/>
                </p:cNvSpPr>
                <p:nvPr/>
              </p:nvSpPr>
              <p:spPr bwMode="auto">
                <a:xfrm>
                  <a:off x="4171" y="4636"/>
                  <a:ext cx="8" cy="2"/>
                </a:xfrm>
                <a:custGeom>
                  <a:avLst/>
                  <a:gdLst>
                    <a:gd name="T0" fmla="*/ 0 w 8"/>
                    <a:gd name="T1" fmla="*/ 0 h 2"/>
                    <a:gd name="T2" fmla="*/ 0 w 8"/>
                    <a:gd name="T3" fmla="*/ 0 h 2"/>
                    <a:gd name="T4" fmla="*/ 8 w 8"/>
                    <a:gd name="T5" fmla="*/ 2 h 2"/>
                    <a:gd name="T6" fmla="*/ 8 w 8"/>
                    <a:gd name="T7" fmla="*/ 2 h 2"/>
                    <a:gd name="T8" fmla="*/ 8 w 8"/>
                    <a:gd name="T9" fmla="*/ 2 h 2"/>
                    <a:gd name="T10" fmla="*/ 0 w 8"/>
                    <a:gd name="T11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8" y="2"/>
                      </a:lnTo>
                      <a:lnTo>
                        <a:pt x="8" y="2"/>
                      </a:lnTo>
                      <a:lnTo>
                        <a:pt x="8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8" name="Freeform 1075"/>
                <p:cNvSpPr>
                  <a:spLocks/>
                </p:cNvSpPr>
                <p:nvPr/>
              </p:nvSpPr>
              <p:spPr bwMode="auto">
                <a:xfrm>
                  <a:off x="4171" y="4636"/>
                  <a:ext cx="8" cy="2"/>
                </a:xfrm>
                <a:custGeom>
                  <a:avLst/>
                  <a:gdLst>
                    <a:gd name="T0" fmla="*/ 0 w 8"/>
                    <a:gd name="T1" fmla="*/ 0 h 2"/>
                    <a:gd name="T2" fmla="*/ 0 w 8"/>
                    <a:gd name="T3" fmla="*/ 0 h 2"/>
                    <a:gd name="T4" fmla="*/ 8 w 8"/>
                    <a:gd name="T5" fmla="*/ 2 h 2"/>
                    <a:gd name="T6" fmla="*/ 8 w 8"/>
                    <a:gd name="T7" fmla="*/ 2 h 2"/>
                    <a:gd name="T8" fmla="*/ 8 w 8"/>
                    <a:gd name="T9" fmla="*/ 2 h 2"/>
                    <a:gd name="T10" fmla="*/ 0 w 8"/>
                    <a:gd name="T11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8" y="2"/>
                      </a:lnTo>
                      <a:lnTo>
                        <a:pt x="8" y="2"/>
                      </a:lnTo>
                      <a:lnTo>
                        <a:pt x="8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9" name="Freeform 1076"/>
                <p:cNvSpPr>
                  <a:spLocks/>
                </p:cNvSpPr>
                <p:nvPr/>
              </p:nvSpPr>
              <p:spPr bwMode="auto">
                <a:xfrm>
                  <a:off x="2327" y="1457"/>
                  <a:ext cx="2" cy="13"/>
                </a:xfrm>
                <a:custGeom>
                  <a:avLst/>
                  <a:gdLst>
                    <a:gd name="T0" fmla="*/ 2 w 2"/>
                    <a:gd name="T1" fmla="*/ 0 h 13"/>
                    <a:gd name="T2" fmla="*/ 2 w 2"/>
                    <a:gd name="T3" fmla="*/ 2 h 13"/>
                    <a:gd name="T4" fmla="*/ 0 w 2"/>
                    <a:gd name="T5" fmla="*/ 13 h 13"/>
                    <a:gd name="T6" fmla="*/ 0 w 2"/>
                    <a:gd name="T7" fmla="*/ 13 h 13"/>
                    <a:gd name="T8" fmla="*/ 2 w 2"/>
                    <a:gd name="T9" fmla="*/ 0 h 13"/>
                    <a:gd name="T10" fmla="*/ 2 w 2"/>
                    <a:gd name="T11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13">
                      <a:moveTo>
                        <a:pt x="2" y="0"/>
                      </a:moveTo>
                      <a:lnTo>
                        <a:pt x="2" y="2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0" name="Freeform 1077"/>
                <p:cNvSpPr>
                  <a:spLocks/>
                </p:cNvSpPr>
                <p:nvPr/>
              </p:nvSpPr>
              <p:spPr bwMode="auto">
                <a:xfrm>
                  <a:off x="2327" y="1457"/>
                  <a:ext cx="2" cy="13"/>
                </a:xfrm>
                <a:custGeom>
                  <a:avLst/>
                  <a:gdLst>
                    <a:gd name="T0" fmla="*/ 2 w 2"/>
                    <a:gd name="T1" fmla="*/ 0 h 13"/>
                    <a:gd name="T2" fmla="*/ 2 w 2"/>
                    <a:gd name="T3" fmla="*/ 2 h 13"/>
                    <a:gd name="T4" fmla="*/ 0 w 2"/>
                    <a:gd name="T5" fmla="*/ 13 h 13"/>
                    <a:gd name="T6" fmla="*/ 0 w 2"/>
                    <a:gd name="T7" fmla="*/ 13 h 13"/>
                    <a:gd name="T8" fmla="*/ 2 w 2"/>
                    <a:gd name="T9" fmla="*/ 0 h 13"/>
                    <a:gd name="T10" fmla="*/ 2 w 2"/>
                    <a:gd name="T11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13">
                      <a:moveTo>
                        <a:pt x="2" y="0"/>
                      </a:moveTo>
                      <a:lnTo>
                        <a:pt x="2" y="2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2" y="0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1" name="Freeform 1078"/>
                <p:cNvSpPr>
                  <a:spLocks/>
                </p:cNvSpPr>
                <p:nvPr/>
              </p:nvSpPr>
              <p:spPr bwMode="auto">
                <a:xfrm>
                  <a:off x="4171" y="4634"/>
                  <a:ext cx="8" cy="4"/>
                </a:xfrm>
                <a:custGeom>
                  <a:avLst/>
                  <a:gdLst>
                    <a:gd name="T0" fmla="*/ 0 w 8"/>
                    <a:gd name="T1" fmla="*/ 0 h 4"/>
                    <a:gd name="T2" fmla="*/ 0 w 8"/>
                    <a:gd name="T3" fmla="*/ 2 h 4"/>
                    <a:gd name="T4" fmla="*/ 8 w 8"/>
                    <a:gd name="T5" fmla="*/ 4 h 4"/>
                    <a:gd name="T6" fmla="*/ 8 w 8"/>
                    <a:gd name="T7" fmla="*/ 4 h 4"/>
                    <a:gd name="T8" fmla="*/ 8 w 8"/>
                    <a:gd name="T9" fmla="*/ 2 h 4"/>
                    <a:gd name="T10" fmla="*/ 0 w 8"/>
                    <a:gd name="T1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4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8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2" name="Freeform 1079"/>
                <p:cNvSpPr>
                  <a:spLocks/>
                </p:cNvSpPr>
                <p:nvPr/>
              </p:nvSpPr>
              <p:spPr bwMode="auto">
                <a:xfrm>
                  <a:off x="4171" y="4634"/>
                  <a:ext cx="8" cy="4"/>
                </a:xfrm>
                <a:custGeom>
                  <a:avLst/>
                  <a:gdLst>
                    <a:gd name="T0" fmla="*/ 0 w 8"/>
                    <a:gd name="T1" fmla="*/ 0 h 4"/>
                    <a:gd name="T2" fmla="*/ 0 w 8"/>
                    <a:gd name="T3" fmla="*/ 2 h 4"/>
                    <a:gd name="T4" fmla="*/ 8 w 8"/>
                    <a:gd name="T5" fmla="*/ 4 h 4"/>
                    <a:gd name="T6" fmla="*/ 8 w 8"/>
                    <a:gd name="T7" fmla="*/ 4 h 4"/>
                    <a:gd name="T8" fmla="*/ 8 w 8"/>
                    <a:gd name="T9" fmla="*/ 2 h 4"/>
                    <a:gd name="T10" fmla="*/ 0 w 8"/>
                    <a:gd name="T1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4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8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3" name="Freeform 1080"/>
                <p:cNvSpPr>
                  <a:spLocks/>
                </p:cNvSpPr>
                <p:nvPr/>
              </p:nvSpPr>
              <p:spPr bwMode="auto">
                <a:xfrm>
                  <a:off x="2327" y="1457"/>
                  <a:ext cx="3" cy="15"/>
                </a:xfrm>
                <a:custGeom>
                  <a:avLst/>
                  <a:gdLst>
                    <a:gd name="T0" fmla="*/ 3 w 3"/>
                    <a:gd name="T1" fmla="*/ 0 h 15"/>
                    <a:gd name="T2" fmla="*/ 2 w 3"/>
                    <a:gd name="T3" fmla="*/ 0 h 15"/>
                    <a:gd name="T4" fmla="*/ 0 w 3"/>
                    <a:gd name="T5" fmla="*/ 13 h 15"/>
                    <a:gd name="T6" fmla="*/ 2 w 3"/>
                    <a:gd name="T7" fmla="*/ 15 h 15"/>
                    <a:gd name="T8" fmla="*/ 3 w 3"/>
                    <a:gd name="T9" fmla="*/ 0 h 15"/>
                    <a:gd name="T10" fmla="*/ 3 w 3"/>
                    <a:gd name="T11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15">
                      <a:moveTo>
                        <a:pt x="3" y="0"/>
                      </a:moveTo>
                      <a:lnTo>
                        <a:pt x="2" y="0"/>
                      </a:lnTo>
                      <a:lnTo>
                        <a:pt x="0" y="13"/>
                      </a:lnTo>
                      <a:lnTo>
                        <a:pt x="2" y="15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4" name="Freeform 1081"/>
                <p:cNvSpPr>
                  <a:spLocks/>
                </p:cNvSpPr>
                <p:nvPr/>
              </p:nvSpPr>
              <p:spPr bwMode="auto">
                <a:xfrm>
                  <a:off x="2327" y="1457"/>
                  <a:ext cx="3" cy="15"/>
                </a:xfrm>
                <a:custGeom>
                  <a:avLst/>
                  <a:gdLst>
                    <a:gd name="T0" fmla="*/ 3 w 3"/>
                    <a:gd name="T1" fmla="*/ 0 h 15"/>
                    <a:gd name="T2" fmla="*/ 2 w 3"/>
                    <a:gd name="T3" fmla="*/ 0 h 15"/>
                    <a:gd name="T4" fmla="*/ 0 w 3"/>
                    <a:gd name="T5" fmla="*/ 13 h 15"/>
                    <a:gd name="T6" fmla="*/ 2 w 3"/>
                    <a:gd name="T7" fmla="*/ 15 h 15"/>
                    <a:gd name="T8" fmla="*/ 3 w 3"/>
                    <a:gd name="T9" fmla="*/ 0 h 15"/>
                    <a:gd name="T10" fmla="*/ 3 w 3"/>
                    <a:gd name="T11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15">
                      <a:moveTo>
                        <a:pt x="3" y="0"/>
                      </a:moveTo>
                      <a:lnTo>
                        <a:pt x="2" y="0"/>
                      </a:lnTo>
                      <a:lnTo>
                        <a:pt x="0" y="13"/>
                      </a:lnTo>
                      <a:lnTo>
                        <a:pt x="2" y="15"/>
                      </a:lnTo>
                      <a:lnTo>
                        <a:pt x="3" y="0"/>
                      </a:lnTo>
                      <a:lnTo>
                        <a:pt x="3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5" name="Freeform 1082"/>
                <p:cNvSpPr>
                  <a:spLocks/>
                </p:cNvSpPr>
                <p:nvPr/>
              </p:nvSpPr>
              <p:spPr bwMode="auto">
                <a:xfrm>
                  <a:off x="4171" y="4634"/>
                  <a:ext cx="10" cy="2"/>
                </a:xfrm>
                <a:custGeom>
                  <a:avLst/>
                  <a:gdLst>
                    <a:gd name="T0" fmla="*/ 0 w 10"/>
                    <a:gd name="T1" fmla="*/ 0 h 2"/>
                    <a:gd name="T2" fmla="*/ 0 w 10"/>
                    <a:gd name="T3" fmla="*/ 0 h 2"/>
                    <a:gd name="T4" fmla="*/ 8 w 10"/>
                    <a:gd name="T5" fmla="*/ 2 h 2"/>
                    <a:gd name="T6" fmla="*/ 10 w 10"/>
                    <a:gd name="T7" fmla="*/ 2 h 2"/>
                    <a:gd name="T8" fmla="*/ 10 w 10"/>
                    <a:gd name="T9" fmla="*/ 2 h 2"/>
                    <a:gd name="T10" fmla="*/ 0 w 10"/>
                    <a:gd name="T11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8" y="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6" name="Freeform 1083"/>
                <p:cNvSpPr>
                  <a:spLocks/>
                </p:cNvSpPr>
                <p:nvPr/>
              </p:nvSpPr>
              <p:spPr bwMode="auto">
                <a:xfrm>
                  <a:off x="4171" y="4634"/>
                  <a:ext cx="10" cy="2"/>
                </a:xfrm>
                <a:custGeom>
                  <a:avLst/>
                  <a:gdLst>
                    <a:gd name="T0" fmla="*/ 0 w 10"/>
                    <a:gd name="T1" fmla="*/ 0 h 2"/>
                    <a:gd name="T2" fmla="*/ 0 w 10"/>
                    <a:gd name="T3" fmla="*/ 0 h 2"/>
                    <a:gd name="T4" fmla="*/ 8 w 10"/>
                    <a:gd name="T5" fmla="*/ 2 h 2"/>
                    <a:gd name="T6" fmla="*/ 10 w 10"/>
                    <a:gd name="T7" fmla="*/ 2 h 2"/>
                    <a:gd name="T8" fmla="*/ 10 w 10"/>
                    <a:gd name="T9" fmla="*/ 2 h 2"/>
                    <a:gd name="T10" fmla="*/ 0 w 10"/>
                    <a:gd name="T11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8" y="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7" name="Freeform 1084"/>
                <p:cNvSpPr>
                  <a:spLocks/>
                </p:cNvSpPr>
                <p:nvPr/>
              </p:nvSpPr>
              <p:spPr bwMode="auto">
                <a:xfrm>
                  <a:off x="2329" y="1457"/>
                  <a:ext cx="1" cy="15"/>
                </a:xfrm>
                <a:custGeom>
                  <a:avLst/>
                  <a:gdLst>
                    <a:gd name="T0" fmla="*/ 1 w 1"/>
                    <a:gd name="T1" fmla="*/ 0 h 15"/>
                    <a:gd name="T2" fmla="*/ 1 w 1"/>
                    <a:gd name="T3" fmla="*/ 0 h 15"/>
                    <a:gd name="T4" fmla="*/ 0 w 1"/>
                    <a:gd name="T5" fmla="*/ 15 h 15"/>
                    <a:gd name="T6" fmla="*/ 0 w 1"/>
                    <a:gd name="T7" fmla="*/ 15 h 15"/>
                    <a:gd name="T8" fmla="*/ 1 w 1"/>
                    <a:gd name="T9" fmla="*/ 0 h 15"/>
                    <a:gd name="T10" fmla="*/ 1 w 1"/>
                    <a:gd name="T11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" h="15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15"/>
                      </a:lnTo>
                      <a:lnTo>
                        <a:pt x="0" y="15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8" name="Freeform 1085"/>
                <p:cNvSpPr>
                  <a:spLocks/>
                </p:cNvSpPr>
                <p:nvPr/>
              </p:nvSpPr>
              <p:spPr bwMode="auto">
                <a:xfrm>
                  <a:off x="2329" y="1457"/>
                  <a:ext cx="1" cy="15"/>
                </a:xfrm>
                <a:custGeom>
                  <a:avLst/>
                  <a:gdLst>
                    <a:gd name="T0" fmla="*/ 1 w 1"/>
                    <a:gd name="T1" fmla="*/ 0 h 15"/>
                    <a:gd name="T2" fmla="*/ 1 w 1"/>
                    <a:gd name="T3" fmla="*/ 0 h 15"/>
                    <a:gd name="T4" fmla="*/ 0 w 1"/>
                    <a:gd name="T5" fmla="*/ 15 h 15"/>
                    <a:gd name="T6" fmla="*/ 0 w 1"/>
                    <a:gd name="T7" fmla="*/ 15 h 15"/>
                    <a:gd name="T8" fmla="*/ 1 w 1"/>
                    <a:gd name="T9" fmla="*/ 0 h 15"/>
                    <a:gd name="T10" fmla="*/ 1 w 1"/>
                    <a:gd name="T11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" h="15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15"/>
                      </a:lnTo>
                      <a:lnTo>
                        <a:pt x="0" y="15"/>
                      </a:lnTo>
                      <a:lnTo>
                        <a:pt x="1" y="0"/>
                      </a:lnTo>
                      <a:lnTo>
                        <a:pt x="1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9" name="Freeform 1086"/>
                <p:cNvSpPr>
                  <a:spLocks/>
                </p:cNvSpPr>
                <p:nvPr/>
              </p:nvSpPr>
              <p:spPr bwMode="auto">
                <a:xfrm>
                  <a:off x="4171" y="4634"/>
                  <a:ext cx="10" cy="2"/>
                </a:xfrm>
                <a:custGeom>
                  <a:avLst/>
                  <a:gdLst>
                    <a:gd name="T0" fmla="*/ 0 w 10"/>
                    <a:gd name="T1" fmla="*/ 0 h 2"/>
                    <a:gd name="T2" fmla="*/ 0 w 10"/>
                    <a:gd name="T3" fmla="*/ 0 h 2"/>
                    <a:gd name="T4" fmla="*/ 10 w 10"/>
                    <a:gd name="T5" fmla="*/ 2 h 2"/>
                    <a:gd name="T6" fmla="*/ 10 w 10"/>
                    <a:gd name="T7" fmla="*/ 2 h 2"/>
                    <a:gd name="T8" fmla="*/ 10 w 10"/>
                    <a:gd name="T9" fmla="*/ 2 h 2"/>
                    <a:gd name="T10" fmla="*/ 0 w 10"/>
                    <a:gd name="T11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0" name="Freeform 1087"/>
                <p:cNvSpPr>
                  <a:spLocks/>
                </p:cNvSpPr>
                <p:nvPr/>
              </p:nvSpPr>
              <p:spPr bwMode="auto">
                <a:xfrm>
                  <a:off x="4171" y="4634"/>
                  <a:ext cx="10" cy="2"/>
                </a:xfrm>
                <a:custGeom>
                  <a:avLst/>
                  <a:gdLst>
                    <a:gd name="T0" fmla="*/ 0 w 10"/>
                    <a:gd name="T1" fmla="*/ 0 h 2"/>
                    <a:gd name="T2" fmla="*/ 0 w 10"/>
                    <a:gd name="T3" fmla="*/ 0 h 2"/>
                    <a:gd name="T4" fmla="*/ 10 w 10"/>
                    <a:gd name="T5" fmla="*/ 2 h 2"/>
                    <a:gd name="T6" fmla="*/ 10 w 10"/>
                    <a:gd name="T7" fmla="*/ 2 h 2"/>
                    <a:gd name="T8" fmla="*/ 10 w 10"/>
                    <a:gd name="T9" fmla="*/ 2 h 2"/>
                    <a:gd name="T10" fmla="*/ 0 w 10"/>
                    <a:gd name="T11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1" name="Freeform 1088"/>
                <p:cNvSpPr>
                  <a:spLocks/>
                </p:cNvSpPr>
                <p:nvPr/>
              </p:nvSpPr>
              <p:spPr bwMode="auto">
                <a:xfrm>
                  <a:off x="2329" y="1456"/>
                  <a:ext cx="3" cy="16"/>
                </a:xfrm>
                <a:custGeom>
                  <a:avLst/>
                  <a:gdLst>
                    <a:gd name="T0" fmla="*/ 1 w 3"/>
                    <a:gd name="T1" fmla="*/ 0 h 16"/>
                    <a:gd name="T2" fmla="*/ 1 w 3"/>
                    <a:gd name="T3" fmla="*/ 1 h 16"/>
                    <a:gd name="T4" fmla="*/ 0 w 3"/>
                    <a:gd name="T5" fmla="*/ 16 h 16"/>
                    <a:gd name="T6" fmla="*/ 0 w 3"/>
                    <a:gd name="T7" fmla="*/ 16 h 16"/>
                    <a:gd name="T8" fmla="*/ 3 w 3"/>
                    <a:gd name="T9" fmla="*/ 0 h 16"/>
                    <a:gd name="T10" fmla="*/ 1 w 3"/>
                    <a:gd name="T11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16">
                      <a:moveTo>
                        <a:pt x="1" y="0"/>
                      </a:moveTo>
                      <a:lnTo>
                        <a:pt x="1" y="1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2" name="Freeform 1089"/>
                <p:cNvSpPr>
                  <a:spLocks/>
                </p:cNvSpPr>
                <p:nvPr/>
              </p:nvSpPr>
              <p:spPr bwMode="auto">
                <a:xfrm>
                  <a:off x="2329" y="1456"/>
                  <a:ext cx="3" cy="16"/>
                </a:xfrm>
                <a:custGeom>
                  <a:avLst/>
                  <a:gdLst>
                    <a:gd name="T0" fmla="*/ 1 w 3"/>
                    <a:gd name="T1" fmla="*/ 0 h 16"/>
                    <a:gd name="T2" fmla="*/ 1 w 3"/>
                    <a:gd name="T3" fmla="*/ 1 h 16"/>
                    <a:gd name="T4" fmla="*/ 0 w 3"/>
                    <a:gd name="T5" fmla="*/ 16 h 16"/>
                    <a:gd name="T6" fmla="*/ 0 w 3"/>
                    <a:gd name="T7" fmla="*/ 16 h 16"/>
                    <a:gd name="T8" fmla="*/ 3 w 3"/>
                    <a:gd name="T9" fmla="*/ 0 h 16"/>
                    <a:gd name="T10" fmla="*/ 1 w 3"/>
                    <a:gd name="T11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16">
                      <a:moveTo>
                        <a:pt x="1" y="0"/>
                      </a:moveTo>
                      <a:lnTo>
                        <a:pt x="1" y="1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3" y="0"/>
                      </a:lnTo>
                      <a:lnTo>
                        <a:pt x="1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3" name="Freeform 1090"/>
                <p:cNvSpPr>
                  <a:spLocks/>
                </p:cNvSpPr>
                <p:nvPr/>
              </p:nvSpPr>
              <p:spPr bwMode="auto">
                <a:xfrm>
                  <a:off x="4171" y="4633"/>
                  <a:ext cx="11" cy="3"/>
                </a:xfrm>
                <a:custGeom>
                  <a:avLst/>
                  <a:gdLst>
                    <a:gd name="T0" fmla="*/ 0 w 11"/>
                    <a:gd name="T1" fmla="*/ 0 h 3"/>
                    <a:gd name="T2" fmla="*/ 0 w 11"/>
                    <a:gd name="T3" fmla="*/ 1 h 3"/>
                    <a:gd name="T4" fmla="*/ 10 w 11"/>
                    <a:gd name="T5" fmla="*/ 3 h 3"/>
                    <a:gd name="T6" fmla="*/ 10 w 11"/>
                    <a:gd name="T7" fmla="*/ 3 h 3"/>
                    <a:gd name="T8" fmla="*/ 11 w 11"/>
                    <a:gd name="T9" fmla="*/ 1 h 3"/>
                    <a:gd name="T10" fmla="*/ 0 w 11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" h="3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10" y="3"/>
                      </a:lnTo>
                      <a:lnTo>
                        <a:pt x="10" y="3"/>
                      </a:lnTo>
                      <a:lnTo>
                        <a:pt x="11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4" name="Freeform 1091"/>
                <p:cNvSpPr>
                  <a:spLocks/>
                </p:cNvSpPr>
                <p:nvPr/>
              </p:nvSpPr>
              <p:spPr bwMode="auto">
                <a:xfrm>
                  <a:off x="4171" y="4633"/>
                  <a:ext cx="11" cy="3"/>
                </a:xfrm>
                <a:custGeom>
                  <a:avLst/>
                  <a:gdLst>
                    <a:gd name="T0" fmla="*/ 0 w 11"/>
                    <a:gd name="T1" fmla="*/ 0 h 3"/>
                    <a:gd name="T2" fmla="*/ 0 w 11"/>
                    <a:gd name="T3" fmla="*/ 1 h 3"/>
                    <a:gd name="T4" fmla="*/ 10 w 11"/>
                    <a:gd name="T5" fmla="*/ 3 h 3"/>
                    <a:gd name="T6" fmla="*/ 10 w 11"/>
                    <a:gd name="T7" fmla="*/ 3 h 3"/>
                    <a:gd name="T8" fmla="*/ 11 w 11"/>
                    <a:gd name="T9" fmla="*/ 1 h 3"/>
                    <a:gd name="T10" fmla="*/ 0 w 11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" h="3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10" y="3"/>
                      </a:lnTo>
                      <a:lnTo>
                        <a:pt x="10" y="3"/>
                      </a:lnTo>
                      <a:lnTo>
                        <a:pt x="11" y="1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5" name="Freeform 1092"/>
                <p:cNvSpPr>
                  <a:spLocks/>
                </p:cNvSpPr>
                <p:nvPr/>
              </p:nvSpPr>
              <p:spPr bwMode="auto">
                <a:xfrm>
                  <a:off x="2329" y="1456"/>
                  <a:ext cx="3" cy="16"/>
                </a:xfrm>
                <a:custGeom>
                  <a:avLst/>
                  <a:gdLst>
                    <a:gd name="T0" fmla="*/ 3 w 3"/>
                    <a:gd name="T1" fmla="*/ 0 h 16"/>
                    <a:gd name="T2" fmla="*/ 3 w 3"/>
                    <a:gd name="T3" fmla="*/ 0 h 16"/>
                    <a:gd name="T4" fmla="*/ 0 w 3"/>
                    <a:gd name="T5" fmla="*/ 16 h 16"/>
                    <a:gd name="T6" fmla="*/ 0 w 3"/>
                    <a:gd name="T7" fmla="*/ 16 h 16"/>
                    <a:gd name="T8" fmla="*/ 3 w 3"/>
                    <a:gd name="T9" fmla="*/ 0 h 16"/>
                    <a:gd name="T10" fmla="*/ 3 w 3"/>
                    <a:gd name="T11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16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6" name="Freeform 1093"/>
                <p:cNvSpPr>
                  <a:spLocks/>
                </p:cNvSpPr>
                <p:nvPr/>
              </p:nvSpPr>
              <p:spPr bwMode="auto">
                <a:xfrm>
                  <a:off x="2329" y="1456"/>
                  <a:ext cx="3" cy="16"/>
                </a:xfrm>
                <a:custGeom>
                  <a:avLst/>
                  <a:gdLst>
                    <a:gd name="T0" fmla="*/ 3 w 3"/>
                    <a:gd name="T1" fmla="*/ 0 h 16"/>
                    <a:gd name="T2" fmla="*/ 3 w 3"/>
                    <a:gd name="T3" fmla="*/ 0 h 16"/>
                    <a:gd name="T4" fmla="*/ 0 w 3"/>
                    <a:gd name="T5" fmla="*/ 16 h 16"/>
                    <a:gd name="T6" fmla="*/ 0 w 3"/>
                    <a:gd name="T7" fmla="*/ 16 h 16"/>
                    <a:gd name="T8" fmla="*/ 3 w 3"/>
                    <a:gd name="T9" fmla="*/ 0 h 16"/>
                    <a:gd name="T10" fmla="*/ 3 w 3"/>
                    <a:gd name="T11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16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3" y="0"/>
                      </a:lnTo>
                      <a:lnTo>
                        <a:pt x="3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7" name="Freeform 1094"/>
                <p:cNvSpPr>
                  <a:spLocks/>
                </p:cNvSpPr>
                <p:nvPr/>
              </p:nvSpPr>
              <p:spPr bwMode="auto">
                <a:xfrm>
                  <a:off x="4171" y="4633"/>
                  <a:ext cx="11" cy="1"/>
                </a:xfrm>
                <a:custGeom>
                  <a:avLst/>
                  <a:gdLst>
                    <a:gd name="T0" fmla="*/ 0 w 11"/>
                    <a:gd name="T1" fmla="*/ 0 h 1"/>
                    <a:gd name="T2" fmla="*/ 0 w 11"/>
                    <a:gd name="T3" fmla="*/ 0 h 1"/>
                    <a:gd name="T4" fmla="*/ 11 w 11"/>
                    <a:gd name="T5" fmla="*/ 1 h 1"/>
                    <a:gd name="T6" fmla="*/ 11 w 11"/>
                    <a:gd name="T7" fmla="*/ 1 h 1"/>
                    <a:gd name="T8" fmla="*/ 11 w 11"/>
                    <a:gd name="T9" fmla="*/ 1 h 1"/>
                    <a:gd name="T10" fmla="*/ 0 w 11"/>
                    <a:gd name="T1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1" y="1"/>
                      </a:lnTo>
                      <a:lnTo>
                        <a:pt x="11" y="1"/>
                      </a:lnTo>
                      <a:lnTo>
                        <a:pt x="11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8" name="Freeform 1095"/>
                <p:cNvSpPr>
                  <a:spLocks/>
                </p:cNvSpPr>
                <p:nvPr/>
              </p:nvSpPr>
              <p:spPr bwMode="auto">
                <a:xfrm>
                  <a:off x="4171" y="4633"/>
                  <a:ext cx="11" cy="1"/>
                </a:xfrm>
                <a:custGeom>
                  <a:avLst/>
                  <a:gdLst>
                    <a:gd name="T0" fmla="*/ 0 w 11"/>
                    <a:gd name="T1" fmla="*/ 0 h 1"/>
                    <a:gd name="T2" fmla="*/ 0 w 11"/>
                    <a:gd name="T3" fmla="*/ 0 h 1"/>
                    <a:gd name="T4" fmla="*/ 11 w 11"/>
                    <a:gd name="T5" fmla="*/ 1 h 1"/>
                    <a:gd name="T6" fmla="*/ 11 w 11"/>
                    <a:gd name="T7" fmla="*/ 1 h 1"/>
                    <a:gd name="T8" fmla="*/ 11 w 11"/>
                    <a:gd name="T9" fmla="*/ 1 h 1"/>
                    <a:gd name="T10" fmla="*/ 0 w 11"/>
                    <a:gd name="T1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1" y="1"/>
                      </a:lnTo>
                      <a:lnTo>
                        <a:pt x="11" y="1"/>
                      </a:lnTo>
                      <a:lnTo>
                        <a:pt x="11" y="1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9" name="Freeform 1096"/>
                <p:cNvSpPr>
                  <a:spLocks/>
                </p:cNvSpPr>
                <p:nvPr/>
              </p:nvSpPr>
              <p:spPr bwMode="auto">
                <a:xfrm>
                  <a:off x="2329" y="1454"/>
                  <a:ext cx="3" cy="18"/>
                </a:xfrm>
                <a:custGeom>
                  <a:avLst/>
                  <a:gdLst>
                    <a:gd name="T0" fmla="*/ 3 w 3"/>
                    <a:gd name="T1" fmla="*/ 0 h 18"/>
                    <a:gd name="T2" fmla="*/ 3 w 3"/>
                    <a:gd name="T3" fmla="*/ 2 h 18"/>
                    <a:gd name="T4" fmla="*/ 0 w 3"/>
                    <a:gd name="T5" fmla="*/ 18 h 18"/>
                    <a:gd name="T6" fmla="*/ 1 w 3"/>
                    <a:gd name="T7" fmla="*/ 18 h 18"/>
                    <a:gd name="T8" fmla="*/ 3 w 3"/>
                    <a:gd name="T9" fmla="*/ 0 h 18"/>
                    <a:gd name="T10" fmla="*/ 3 w 3"/>
                    <a:gd name="T11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18">
                      <a:moveTo>
                        <a:pt x="3" y="0"/>
                      </a:moveTo>
                      <a:lnTo>
                        <a:pt x="3" y="2"/>
                      </a:lnTo>
                      <a:lnTo>
                        <a:pt x="0" y="18"/>
                      </a:lnTo>
                      <a:lnTo>
                        <a:pt x="1" y="18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0" name="Freeform 1097"/>
                <p:cNvSpPr>
                  <a:spLocks/>
                </p:cNvSpPr>
                <p:nvPr/>
              </p:nvSpPr>
              <p:spPr bwMode="auto">
                <a:xfrm>
                  <a:off x="2329" y="1454"/>
                  <a:ext cx="3" cy="18"/>
                </a:xfrm>
                <a:custGeom>
                  <a:avLst/>
                  <a:gdLst>
                    <a:gd name="T0" fmla="*/ 3 w 3"/>
                    <a:gd name="T1" fmla="*/ 0 h 18"/>
                    <a:gd name="T2" fmla="*/ 3 w 3"/>
                    <a:gd name="T3" fmla="*/ 2 h 18"/>
                    <a:gd name="T4" fmla="*/ 0 w 3"/>
                    <a:gd name="T5" fmla="*/ 18 h 18"/>
                    <a:gd name="T6" fmla="*/ 1 w 3"/>
                    <a:gd name="T7" fmla="*/ 18 h 18"/>
                    <a:gd name="T8" fmla="*/ 3 w 3"/>
                    <a:gd name="T9" fmla="*/ 0 h 18"/>
                    <a:gd name="T10" fmla="*/ 3 w 3"/>
                    <a:gd name="T11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18">
                      <a:moveTo>
                        <a:pt x="3" y="0"/>
                      </a:moveTo>
                      <a:lnTo>
                        <a:pt x="3" y="2"/>
                      </a:lnTo>
                      <a:lnTo>
                        <a:pt x="0" y="18"/>
                      </a:lnTo>
                      <a:lnTo>
                        <a:pt x="1" y="18"/>
                      </a:lnTo>
                      <a:lnTo>
                        <a:pt x="3" y="0"/>
                      </a:lnTo>
                      <a:lnTo>
                        <a:pt x="3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1" name="Freeform 1098"/>
                <p:cNvSpPr>
                  <a:spLocks/>
                </p:cNvSpPr>
                <p:nvPr/>
              </p:nvSpPr>
              <p:spPr bwMode="auto">
                <a:xfrm>
                  <a:off x="4171" y="4631"/>
                  <a:ext cx="11" cy="3"/>
                </a:xfrm>
                <a:custGeom>
                  <a:avLst/>
                  <a:gdLst>
                    <a:gd name="T0" fmla="*/ 0 w 11"/>
                    <a:gd name="T1" fmla="*/ 0 h 3"/>
                    <a:gd name="T2" fmla="*/ 0 w 11"/>
                    <a:gd name="T3" fmla="*/ 2 h 3"/>
                    <a:gd name="T4" fmla="*/ 11 w 11"/>
                    <a:gd name="T5" fmla="*/ 3 h 3"/>
                    <a:gd name="T6" fmla="*/ 11 w 11"/>
                    <a:gd name="T7" fmla="*/ 3 h 3"/>
                    <a:gd name="T8" fmla="*/ 11 w 11"/>
                    <a:gd name="T9" fmla="*/ 2 h 3"/>
                    <a:gd name="T10" fmla="*/ 0 w 11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" h="3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11" y="3"/>
                      </a:lnTo>
                      <a:lnTo>
                        <a:pt x="11" y="3"/>
                      </a:lnTo>
                      <a:lnTo>
                        <a:pt x="11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2" name="Freeform 1099"/>
                <p:cNvSpPr>
                  <a:spLocks/>
                </p:cNvSpPr>
                <p:nvPr/>
              </p:nvSpPr>
              <p:spPr bwMode="auto">
                <a:xfrm>
                  <a:off x="4171" y="4631"/>
                  <a:ext cx="11" cy="3"/>
                </a:xfrm>
                <a:custGeom>
                  <a:avLst/>
                  <a:gdLst>
                    <a:gd name="T0" fmla="*/ 0 w 11"/>
                    <a:gd name="T1" fmla="*/ 0 h 3"/>
                    <a:gd name="T2" fmla="*/ 0 w 11"/>
                    <a:gd name="T3" fmla="*/ 2 h 3"/>
                    <a:gd name="T4" fmla="*/ 11 w 11"/>
                    <a:gd name="T5" fmla="*/ 3 h 3"/>
                    <a:gd name="T6" fmla="*/ 11 w 11"/>
                    <a:gd name="T7" fmla="*/ 3 h 3"/>
                    <a:gd name="T8" fmla="*/ 11 w 11"/>
                    <a:gd name="T9" fmla="*/ 2 h 3"/>
                    <a:gd name="T10" fmla="*/ 0 w 11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" h="3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11" y="3"/>
                      </a:lnTo>
                      <a:lnTo>
                        <a:pt x="11" y="3"/>
                      </a:lnTo>
                      <a:lnTo>
                        <a:pt x="11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3" name="Freeform 1100"/>
                <p:cNvSpPr>
                  <a:spLocks/>
                </p:cNvSpPr>
                <p:nvPr/>
              </p:nvSpPr>
              <p:spPr bwMode="auto">
                <a:xfrm>
                  <a:off x="2330" y="1454"/>
                  <a:ext cx="3" cy="18"/>
                </a:xfrm>
                <a:custGeom>
                  <a:avLst/>
                  <a:gdLst>
                    <a:gd name="T0" fmla="*/ 2 w 3"/>
                    <a:gd name="T1" fmla="*/ 0 h 18"/>
                    <a:gd name="T2" fmla="*/ 2 w 3"/>
                    <a:gd name="T3" fmla="*/ 0 h 18"/>
                    <a:gd name="T4" fmla="*/ 0 w 3"/>
                    <a:gd name="T5" fmla="*/ 18 h 18"/>
                    <a:gd name="T6" fmla="*/ 0 w 3"/>
                    <a:gd name="T7" fmla="*/ 18 h 18"/>
                    <a:gd name="T8" fmla="*/ 3 w 3"/>
                    <a:gd name="T9" fmla="*/ 0 h 18"/>
                    <a:gd name="T10" fmla="*/ 2 w 3"/>
                    <a:gd name="T11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18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4" name="Freeform 1101"/>
                <p:cNvSpPr>
                  <a:spLocks/>
                </p:cNvSpPr>
                <p:nvPr/>
              </p:nvSpPr>
              <p:spPr bwMode="auto">
                <a:xfrm>
                  <a:off x="2330" y="1454"/>
                  <a:ext cx="3" cy="18"/>
                </a:xfrm>
                <a:custGeom>
                  <a:avLst/>
                  <a:gdLst>
                    <a:gd name="T0" fmla="*/ 2 w 3"/>
                    <a:gd name="T1" fmla="*/ 0 h 18"/>
                    <a:gd name="T2" fmla="*/ 2 w 3"/>
                    <a:gd name="T3" fmla="*/ 0 h 18"/>
                    <a:gd name="T4" fmla="*/ 0 w 3"/>
                    <a:gd name="T5" fmla="*/ 18 h 18"/>
                    <a:gd name="T6" fmla="*/ 0 w 3"/>
                    <a:gd name="T7" fmla="*/ 18 h 18"/>
                    <a:gd name="T8" fmla="*/ 3 w 3"/>
                    <a:gd name="T9" fmla="*/ 0 h 18"/>
                    <a:gd name="T10" fmla="*/ 2 w 3"/>
                    <a:gd name="T11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18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3" y="0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5" name="Freeform 1102"/>
                <p:cNvSpPr>
                  <a:spLocks/>
                </p:cNvSpPr>
                <p:nvPr/>
              </p:nvSpPr>
              <p:spPr bwMode="auto">
                <a:xfrm>
                  <a:off x="4171" y="4631"/>
                  <a:ext cx="13" cy="2"/>
                </a:xfrm>
                <a:custGeom>
                  <a:avLst/>
                  <a:gdLst>
                    <a:gd name="T0" fmla="*/ 0 w 13"/>
                    <a:gd name="T1" fmla="*/ 0 h 2"/>
                    <a:gd name="T2" fmla="*/ 0 w 13"/>
                    <a:gd name="T3" fmla="*/ 0 h 2"/>
                    <a:gd name="T4" fmla="*/ 11 w 13"/>
                    <a:gd name="T5" fmla="*/ 2 h 2"/>
                    <a:gd name="T6" fmla="*/ 13 w 13"/>
                    <a:gd name="T7" fmla="*/ 2 h 2"/>
                    <a:gd name="T8" fmla="*/ 13 w 13"/>
                    <a:gd name="T9" fmla="*/ 2 h 2"/>
                    <a:gd name="T10" fmla="*/ 0 w 13"/>
                    <a:gd name="T11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1" y="2"/>
                      </a:lnTo>
                      <a:lnTo>
                        <a:pt x="13" y="2"/>
                      </a:lnTo>
                      <a:lnTo>
                        <a:pt x="13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6" name="Freeform 1103"/>
                <p:cNvSpPr>
                  <a:spLocks/>
                </p:cNvSpPr>
                <p:nvPr/>
              </p:nvSpPr>
              <p:spPr bwMode="auto">
                <a:xfrm>
                  <a:off x="4171" y="4631"/>
                  <a:ext cx="13" cy="2"/>
                </a:xfrm>
                <a:custGeom>
                  <a:avLst/>
                  <a:gdLst>
                    <a:gd name="T0" fmla="*/ 0 w 13"/>
                    <a:gd name="T1" fmla="*/ 0 h 2"/>
                    <a:gd name="T2" fmla="*/ 0 w 13"/>
                    <a:gd name="T3" fmla="*/ 0 h 2"/>
                    <a:gd name="T4" fmla="*/ 11 w 13"/>
                    <a:gd name="T5" fmla="*/ 2 h 2"/>
                    <a:gd name="T6" fmla="*/ 13 w 13"/>
                    <a:gd name="T7" fmla="*/ 2 h 2"/>
                    <a:gd name="T8" fmla="*/ 13 w 13"/>
                    <a:gd name="T9" fmla="*/ 2 h 2"/>
                    <a:gd name="T10" fmla="*/ 0 w 13"/>
                    <a:gd name="T11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1" y="2"/>
                      </a:lnTo>
                      <a:lnTo>
                        <a:pt x="13" y="2"/>
                      </a:lnTo>
                      <a:lnTo>
                        <a:pt x="13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7" name="Freeform 1104"/>
                <p:cNvSpPr>
                  <a:spLocks/>
                </p:cNvSpPr>
                <p:nvPr/>
              </p:nvSpPr>
              <p:spPr bwMode="auto">
                <a:xfrm>
                  <a:off x="2330" y="1454"/>
                  <a:ext cx="3" cy="18"/>
                </a:xfrm>
                <a:custGeom>
                  <a:avLst/>
                  <a:gdLst>
                    <a:gd name="T0" fmla="*/ 3 w 3"/>
                    <a:gd name="T1" fmla="*/ 0 h 18"/>
                    <a:gd name="T2" fmla="*/ 3 w 3"/>
                    <a:gd name="T3" fmla="*/ 0 h 18"/>
                    <a:gd name="T4" fmla="*/ 0 w 3"/>
                    <a:gd name="T5" fmla="*/ 18 h 18"/>
                    <a:gd name="T6" fmla="*/ 0 w 3"/>
                    <a:gd name="T7" fmla="*/ 18 h 18"/>
                    <a:gd name="T8" fmla="*/ 3 w 3"/>
                    <a:gd name="T9" fmla="*/ 0 h 18"/>
                    <a:gd name="T10" fmla="*/ 3 w 3"/>
                    <a:gd name="T11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18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8" name="Freeform 1105"/>
                <p:cNvSpPr>
                  <a:spLocks/>
                </p:cNvSpPr>
                <p:nvPr/>
              </p:nvSpPr>
              <p:spPr bwMode="auto">
                <a:xfrm>
                  <a:off x="2330" y="1454"/>
                  <a:ext cx="3" cy="18"/>
                </a:xfrm>
                <a:custGeom>
                  <a:avLst/>
                  <a:gdLst>
                    <a:gd name="T0" fmla="*/ 3 w 3"/>
                    <a:gd name="T1" fmla="*/ 0 h 18"/>
                    <a:gd name="T2" fmla="*/ 3 w 3"/>
                    <a:gd name="T3" fmla="*/ 0 h 18"/>
                    <a:gd name="T4" fmla="*/ 0 w 3"/>
                    <a:gd name="T5" fmla="*/ 18 h 18"/>
                    <a:gd name="T6" fmla="*/ 0 w 3"/>
                    <a:gd name="T7" fmla="*/ 18 h 18"/>
                    <a:gd name="T8" fmla="*/ 3 w 3"/>
                    <a:gd name="T9" fmla="*/ 0 h 18"/>
                    <a:gd name="T10" fmla="*/ 3 w 3"/>
                    <a:gd name="T11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18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3" y="0"/>
                      </a:lnTo>
                      <a:lnTo>
                        <a:pt x="3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9" name="Freeform 1106"/>
                <p:cNvSpPr>
                  <a:spLocks/>
                </p:cNvSpPr>
                <p:nvPr/>
              </p:nvSpPr>
              <p:spPr bwMode="auto">
                <a:xfrm>
                  <a:off x="4171" y="4631"/>
                  <a:ext cx="13" cy="2"/>
                </a:xfrm>
                <a:custGeom>
                  <a:avLst/>
                  <a:gdLst>
                    <a:gd name="T0" fmla="*/ 0 w 13"/>
                    <a:gd name="T1" fmla="*/ 0 h 2"/>
                    <a:gd name="T2" fmla="*/ 0 w 13"/>
                    <a:gd name="T3" fmla="*/ 0 h 2"/>
                    <a:gd name="T4" fmla="*/ 13 w 13"/>
                    <a:gd name="T5" fmla="*/ 2 h 2"/>
                    <a:gd name="T6" fmla="*/ 13 w 13"/>
                    <a:gd name="T7" fmla="*/ 2 h 2"/>
                    <a:gd name="T8" fmla="*/ 13 w 13"/>
                    <a:gd name="T9" fmla="*/ 2 h 2"/>
                    <a:gd name="T10" fmla="*/ 0 w 13"/>
                    <a:gd name="T11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3" y="2"/>
                      </a:lnTo>
                      <a:lnTo>
                        <a:pt x="13" y="2"/>
                      </a:lnTo>
                      <a:lnTo>
                        <a:pt x="13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0" name="Freeform 1107"/>
                <p:cNvSpPr>
                  <a:spLocks/>
                </p:cNvSpPr>
                <p:nvPr/>
              </p:nvSpPr>
              <p:spPr bwMode="auto">
                <a:xfrm>
                  <a:off x="4171" y="4631"/>
                  <a:ext cx="13" cy="2"/>
                </a:xfrm>
                <a:custGeom>
                  <a:avLst/>
                  <a:gdLst>
                    <a:gd name="T0" fmla="*/ 0 w 13"/>
                    <a:gd name="T1" fmla="*/ 0 h 2"/>
                    <a:gd name="T2" fmla="*/ 0 w 13"/>
                    <a:gd name="T3" fmla="*/ 0 h 2"/>
                    <a:gd name="T4" fmla="*/ 13 w 13"/>
                    <a:gd name="T5" fmla="*/ 2 h 2"/>
                    <a:gd name="T6" fmla="*/ 13 w 13"/>
                    <a:gd name="T7" fmla="*/ 2 h 2"/>
                    <a:gd name="T8" fmla="*/ 13 w 13"/>
                    <a:gd name="T9" fmla="*/ 2 h 2"/>
                    <a:gd name="T10" fmla="*/ 0 w 13"/>
                    <a:gd name="T11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3" y="2"/>
                      </a:lnTo>
                      <a:lnTo>
                        <a:pt x="13" y="2"/>
                      </a:lnTo>
                      <a:lnTo>
                        <a:pt x="13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1" name="Freeform 1108"/>
                <p:cNvSpPr>
                  <a:spLocks/>
                </p:cNvSpPr>
                <p:nvPr/>
              </p:nvSpPr>
              <p:spPr bwMode="auto">
                <a:xfrm>
                  <a:off x="2330" y="1453"/>
                  <a:ext cx="3" cy="19"/>
                </a:xfrm>
                <a:custGeom>
                  <a:avLst/>
                  <a:gdLst>
                    <a:gd name="T0" fmla="*/ 3 w 3"/>
                    <a:gd name="T1" fmla="*/ 0 h 19"/>
                    <a:gd name="T2" fmla="*/ 3 w 3"/>
                    <a:gd name="T3" fmla="*/ 1 h 19"/>
                    <a:gd name="T4" fmla="*/ 0 w 3"/>
                    <a:gd name="T5" fmla="*/ 19 h 19"/>
                    <a:gd name="T6" fmla="*/ 2 w 3"/>
                    <a:gd name="T7" fmla="*/ 19 h 19"/>
                    <a:gd name="T8" fmla="*/ 3 w 3"/>
                    <a:gd name="T9" fmla="*/ 0 h 19"/>
                    <a:gd name="T10" fmla="*/ 3 w 3"/>
                    <a:gd name="T11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19">
                      <a:moveTo>
                        <a:pt x="3" y="0"/>
                      </a:moveTo>
                      <a:lnTo>
                        <a:pt x="3" y="1"/>
                      </a:lnTo>
                      <a:lnTo>
                        <a:pt x="0" y="19"/>
                      </a:lnTo>
                      <a:lnTo>
                        <a:pt x="2" y="19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2" name="Freeform 1109"/>
                <p:cNvSpPr>
                  <a:spLocks/>
                </p:cNvSpPr>
                <p:nvPr/>
              </p:nvSpPr>
              <p:spPr bwMode="auto">
                <a:xfrm>
                  <a:off x="2330" y="1453"/>
                  <a:ext cx="3" cy="19"/>
                </a:xfrm>
                <a:custGeom>
                  <a:avLst/>
                  <a:gdLst>
                    <a:gd name="T0" fmla="*/ 3 w 3"/>
                    <a:gd name="T1" fmla="*/ 0 h 19"/>
                    <a:gd name="T2" fmla="*/ 3 w 3"/>
                    <a:gd name="T3" fmla="*/ 1 h 19"/>
                    <a:gd name="T4" fmla="*/ 0 w 3"/>
                    <a:gd name="T5" fmla="*/ 19 h 19"/>
                    <a:gd name="T6" fmla="*/ 2 w 3"/>
                    <a:gd name="T7" fmla="*/ 19 h 19"/>
                    <a:gd name="T8" fmla="*/ 3 w 3"/>
                    <a:gd name="T9" fmla="*/ 0 h 19"/>
                    <a:gd name="T10" fmla="*/ 3 w 3"/>
                    <a:gd name="T11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19">
                      <a:moveTo>
                        <a:pt x="3" y="0"/>
                      </a:moveTo>
                      <a:lnTo>
                        <a:pt x="3" y="1"/>
                      </a:lnTo>
                      <a:lnTo>
                        <a:pt x="0" y="19"/>
                      </a:lnTo>
                      <a:lnTo>
                        <a:pt x="2" y="19"/>
                      </a:lnTo>
                      <a:lnTo>
                        <a:pt x="3" y="0"/>
                      </a:lnTo>
                      <a:lnTo>
                        <a:pt x="3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3" name="Freeform 1110"/>
                <p:cNvSpPr>
                  <a:spLocks/>
                </p:cNvSpPr>
                <p:nvPr/>
              </p:nvSpPr>
              <p:spPr bwMode="auto">
                <a:xfrm>
                  <a:off x="4171" y="4630"/>
                  <a:ext cx="13" cy="3"/>
                </a:xfrm>
                <a:custGeom>
                  <a:avLst/>
                  <a:gdLst>
                    <a:gd name="T0" fmla="*/ 0 w 13"/>
                    <a:gd name="T1" fmla="*/ 0 h 3"/>
                    <a:gd name="T2" fmla="*/ 0 w 13"/>
                    <a:gd name="T3" fmla="*/ 1 h 3"/>
                    <a:gd name="T4" fmla="*/ 13 w 13"/>
                    <a:gd name="T5" fmla="*/ 3 h 3"/>
                    <a:gd name="T6" fmla="*/ 13 w 13"/>
                    <a:gd name="T7" fmla="*/ 3 h 3"/>
                    <a:gd name="T8" fmla="*/ 13 w 13"/>
                    <a:gd name="T9" fmla="*/ 1 h 3"/>
                    <a:gd name="T10" fmla="*/ 0 w 13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" h="3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13" y="3"/>
                      </a:lnTo>
                      <a:lnTo>
                        <a:pt x="13" y="3"/>
                      </a:lnTo>
                      <a:lnTo>
                        <a:pt x="13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4" name="Freeform 1111"/>
                <p:cNvSpPr>
                  <a:spLocks/>
                </p:cNvSpPr>
                <p:nvPr/>
              </p:nvSpPr>
              <p:spPr bwMode="auto">
                <a:xfrm>
                  <a:off x="4171" y="4630"/>
                  <a:ext cx="13" cy="3"/>
                </a:xfrm>
                <a:custGeom>
                  <a:avLst/>
                  <a:gdLst>
                    <a:gd name="T0" fmla="*/ 0 w 13"/>
                    <a:gd name="T1" fmla="*/ 0 h 3"/>
                    <a:gd name="T2" fmla="*/ 0 w 13"/>
                    <a:gd name="T3" fmla="*/ 1 h 3"/>
                    <a:gd name="T4" fmla="*/ 13 w 13"/>
                    <a:gd name="T5" fmla="*/ 3 h 3"/>
                    <a:gd name="T6" fmla="*/ 13 w 13"/>
                    <a:gd name="T7" fmla="*/ 3 h 3"/>
                    <a:gd name="T8" fmla="*/ 13 w 13"/>
                    <a:gd name="T9" fmla="*/ 1 h 3"/>
                    <a:gd name="T10" fmla="*/ 0 w 13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" h="3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13" y="3"/>
                      </a:lnTo>
                      <a:lnTo>
                        <a:pt x="13" y="3"/>
                      </a:lnTo>
                      <a:lnTo>
                        <a:pt x="13" y="1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5" name="Freeform 1112"/>
                <p:cNvSpPr>
                  <a:spLocks/>
                </p:cNvSpPr>
                <p:nvPr/>
              </p:nvSpPr>
              <p:spPr bwMode="auto">
                <a:xfrm>
                  <a:off x="2332" y="1453"/>
                  <a:ext cx="3" cy="19"/>
                </a:xfrm>
                <a:custGeom>
                  <a:avLst/>
                  <a:gdLst>
                    <a:gd name="T0" fmla="*/ 1 w 3"/>
                    <a:gd name="T1" fmla="*/ 0 h 19"/>
                    <a:gd name="T2" fmla="*/ 1 w 3"/>
                    <a:gd name="T3" fmla="*/ 0 h 19"/>
                    <a:gd name="T4" fmla="*/ 0 w 3"/>
                    <a:gd name="T5" fmla="*/ 19 h 19"/>
                    <a:gd name="T6" fmla="*/ 0 w 3"/>
                    <a:gd name="T7" fmla="*/ 19 h 19"/>
                    <a:gd name="T8" fmla="*/ 3 w 3"/>
                    <a:gd name="T9" fmla="*/ 0 h 19"/>
                    <a:gd name="T10" fmla="*/ 1 w 3"/>
                    <a:gd name="T11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19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6" name="Freeform 1113"/>
                <p:cNvSpPr>
                  <a:spLocks/>
                </p:cNvSpPr>
                <p:nvPr/>
              </p:nvSpPr>
              <p:spPr bwMode="auto">
                <a:xfrm>
                  <a:off x="2332" y="1453"/>
                  <a:ext cx="3" cy="19"/>
                </a:xfrm>
                <a:custGeom>
                  <a:avLst/>
                  <a:gdLst>
                    <a:gd name="T0" fmla="*/ 1 w 3"/>
                    <a:gd name="T1" fmla="*/ 0 h 19"/>
                    <a:gd name="T2" fmla="*/ 1 w 3"/>
                    <a:gd name="T3" fmla="*/ 0 h 19"/>
                    <a:gd name="T4" fmla="*/ 0 w 3"/>
                    <a:gd name="T5" fmla="*/ 19 h 19"/>
                    <a:gd name="T6" fmla="*/ 0 w 3"/>
                    <a:gd name="T7" fmla="*/ 19 h 19"/>
                    <a:gd name="T8" fmla="*/ 3 w 3"/>
                    <a:gd name="T9" fmla="*/ 0 h 19"/>
                    <a:gd name="T10" fmla="*/ 1 w 3"/>
                    <a:gd name="T11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19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lnTo>
                        <a:pt x="3" y="0"/>
                      </a:lnTo>
                      <a:lnTo>
                        <a:pt x="1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7" name="Freeform 1114"/>
                <p:cNvSpPr>
                  <a:spLocks/>
                </p:cNvSpPr>
                <p:nvPr/>
              </p:nvSpPr>
              <p:spPr bwMode="auto">
                <a:xfrm>
                  <a:off x="4171" y="4630"/>
                  <a:ext cx="14" cy="1"/>
                </a:xfrm>
                <a:custGeom>
                  <a:avLst/>
                  <a:gdLst>
                    <a:gd name="T0" fmla="*/ 0 w 14"/>
                    <a:gd name="T1" fmla="*/ 0 h 1"/>
                    <a:gd name="T2" fmla="*/ 0 w 14"/>
                    <a:gd name="T3" fmla="*/ 0 h 1"/>
                    <a:gd name="T4" fmla="*/ 13 w 14"/>
                    <a:gd name="T5" fmla="*/ 1 h 1"/>
                    <a:gd name="T6" fmla="*/ 14 w 14"/>
                    <a:gd name="T7" fmla="*/ 1 h 1"/>
                    <a:gd name="T8" fmla="*/ 14 w 14"/>
                    <a:gd name="T9" fmla="*/ 1 h 1"/>
                    <a:gd name="T10" fmla="*/ 0 w 14"/>
                    <a:gd name="T1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3" y="1"/>
                      </a:lnTo>
                      <a:lnTo>
                        <a:pt x="14" y="1"/>
                      </a:lnTo>
                      <a:lnTo>
                        <a:pt x="14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8" name="Freeform 1115"/>
                <p:cNvSpPr>
                  <a:spLocks/>
                </p:cNvSpPr>
                <p:nvPr/>
              </p:nvSpPr>
              <p:spPr bwMode="auto">
                <a:xfrm>
                  <a:off x="4171" y="4630"/>
                  <a:ext cx="14" cy="1"/>
                </a:xfrm>
                <a:custGeom>
                  <a:avLst/>
                  <a:gdLst>
                    <a:gd name="T0" fmla="*/ 0 w 14"/>
                    <a:gd name="T1" fmla="*/ 0 h 1"/>
                    <a:gd name="T2" fmla="*/ 0 w 14"/>
                    <a:gd name="T3" fmla="*/ 0 h 1"/>
                    <a:gd name="T4" fmla="*/ 13 w 14"/>
                    <a:gd name="T5" fmla="*/ 1 h 1"/>
                    <a:gd name="T6" fmla="*/ 14 w 14"/>
                    <a:gd name="T7" fmla="*/ 1 h 1"/>
                    <a:gd name="T8" fmla="*/ 14 w 14"/>
                    <a:gd name="T9" fmla="*/ 1 h 1"/>
                    <a:gd name="T10" fmla="*/ 0 w 14"/>
                    <a:gd name="T1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3" y="1"/>
                      </a:lnTo>
                      <a:lnTo>
                        <a:pt x="14" y="1"/>
                      </a:lnTo>
                      <a:lnTo>
                        <a:pt x="14" y="1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9" name="Freeform 1116"/>
                <p:cNvSpPr>
                  <a:spLocks/>
                </p:cNvSpPr>
                <p:nvPr/>
              </p:nvSpPr>
              <p:spPr bwMode="auto">
                <a:xfrm>
                  <a:off x="2332" y="1453"/>
                  <a:ext cx="3" cy="19"/>
                </a:xfrm>
                <a:custGeom>
                  <a:avLst/>
                  <a:gdLst>
                    <a:gd name="T0" fmla="*/ 3 w 3"/>
                    <a:gd name="T1" fmla="*/ 0 h 19"/>
                    <a:gd name="T2" fmla="*/ 3 w 3"/>
                    <a:gd name="T3" fmla="*/ 0 h 19"/>
                    <a:gd name="T4" fmla="*/ 0 w 3"/>
                    <a:gd name="T5" fmla="*/ 19 h 19"/>
                    <a:gd name="T6" fmla="*/ 0 w 3"/>
                    <a:gd name="T7" fmla="*/ 19 h 19"/>
                    <a:gd name="T8" fmla="*/ 3 w 3"/>
                    <a:gd name="T9" fmla="*/ 0 h 19"/>
                    <a:gd name="T10" fmla="*/ 3 w 3"/>
                    <a:gd name="T11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19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0" name="Freeform 1117"/>
                <p:cNvSpPr>
                  <a:spLocks/>
                </p:cNvSpPr>
                <p:nvPr/>
              </p:nvSpPr>
              <p:spPr bwMode="auto">
                <a:xfrm>
                  <a:off x="2332" y="1453"/>
                  <a:ext cx="3" cy="19"/>
                </a:xfrm>
                <a:custGeom>
                  <a:avLst/>
                  <a:gdLst>
                    <a:gd name="T0" fmla="*/ 3 w 3"/>
                    <a:gd name="T1" fmla="*/ 0 h 19"/>
                    <a:gd name="T2" fmla="*/ 3 w 3"/>
                    <a:gd name="T3" fmla="*/ 0 h 19"/>
                    <a:gd name="T4" fmla="*/ 0 w 3"/>
                    <a:gd name="T5" fmla="*/ 19 h 19"/>
                    <a:gd name="T6" fmla="*/ 0 w 3"/>
                    <a:gd name="T7" fmla="*/ 19 h 19"/>
                    <a:gd name="T8" fmla="*/ 3 w 3"/>
                    <a:gd name="T9" fmla="*/ 0 h 19"/>
                    <a:gd name="T10" fmla="*/ 3 w 3"/>
                    <a:gd name="T11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19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lnTo>
                        <a:pt x="3" y="0"/>
                      </a:lnTo>
                      <a:lnTo>
                        <a:pt x="3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1" name="Freeform 1118"/>
                <p:cNvSpPr>
                  <a:spLocks/>
                </p:cNvSpPr>
                <p:nvPr/>
              </p:nvSpPr>
              <p:spPr bwMode="auto">
                <a:xfrm>
                  <a:off x="4171" y="4628"/>
                  <a:ext cx="14" cy="3"/>
                </a:xfrm>
                <a:custGeom>
                  <a:avLst/>
                  <a:gdLst>
                    <a:gd name="T0" fmla="*/ 0 w 14"/>
                    <a:gd name="T1" fmla="*/ 0 h 3"/>
                    <a:gd name="T2" fmla="*/ 0 w 14"/>
                    <a:gd name="T3" fmla="*/ 2 h 3"/>
                    <a:gd name="T4" fmla="*/ 14 w 14"/>
                    <a:gd name="T5" fmla="*/ 3 h 3"/>
                    <a:gd name="T6" fmla="*/ 14 w 14"/>
                    <a:gd name="T7" fmla="*/ 3 h 3"/>
                    <a:gd name="T8" fmla="*/ 14 w 14"/>
                    <a:gd name="T9" fmla="*/ 3 h 3"/>
                    <a:gd name="T10" fmla="*/ 0 w 14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" h="3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14" y="3"/>
                      </a:lnTo>
                      <a:lnTo>
                        <a:pt x="14" y="3"/>
                      </a:lnTo>
                      <a:lnTo>
                        <a:pt x="14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2" name="Freeform 1119"/>
                <p:cNvSpPr>
                  <a:spLocks/>
                </p:cNvSpPr>
                <p:nvPr/>
              </p:nvSpPr>
              <p:spPr bwMode="auto">
                <a:xfrm>
                  <a:off x="4171" y="4628"/>
                  <a:ext cx="14" cy="3"/>
                </a:xfrm>
                <a:custGeom>
                  <a:avLst/>
                  <a:gdLst>
                    <a:gd name="T0" fmla="*/ 0 w 14"/>
                    <a:gd name="T1" fmla="*/ 0 h 3"/>
                    <a:gd name="T2" fmla="*/ 0 w 14"/>
                    <a:gd name="T3" fmla="*/ 2 h 3"/>
                    <a:gd name="T4" fmla="*/ 14 w 14"/>
                    <a:gd name="T5" fmla="*/ 3 h 3"/>
                    <a:gd name="T6" fmla="*/ 14 w 14"/>
                    <a:gd name="T7" fmla="*/ 3 h 3"/>
                    <a:gd name="T8" fmla="*/ 14 w 14"/>
                    <a:gd name="T9" fmla="*/ 3 h 3"/>
                    <a:gd name="T10" fmla="*/ 0 w 14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" h="3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14" y="3"/>
                      </a:lnTo>
                      <a:lnTo>
                        <a:pt x="14" y="3"/>
                      </a:lnTo>
                      <a:lnTo>
                        <a:pt x="14" y="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3" name="Freeform 1120"/>
                <p:cNvSpPr>
                  <a:spLocks/>
                </p:cNvSpPr>
                <p:nvPr/>
              </p:nvSpPr>
              <p:spPr bwMode="auto">
                <a:xfrm>
                  <a:off x="2332" y="1451"/>
                  <a:ext cx="3" cy="21"/>
                </a:xfrm>
                <a:custGeom>
                  <a:avLst/>
                  <a:gdLst>
                    <a:gd name="T0" fmla="*/ 3 w 3"/>
                    <a:gd name="T1" fmla="*/ 0 h 21"/>
                    <a:gd name="T2" fmla="*/ 3 w 3"/>
                    <a:gd name="T3" fmla="*/ 2 h 21"/>
                    <a:gd name="T4" fmla="*/ 0 w 3"/>
                    <a:gd name="T5" fmla="*/ 21 h 21"/>
                    <a:gd name="T6" fmla="*/ 0 w 3"/>
                    <a:gd name="T7" fmla="*/ 21 h 21"/>
                    <a:gd name="T8" fmla="*/ 3 w 3"/>
                    <a:gd name="T9" fmla="*/ 0 h 21"/>
                    <a:gd name="T10" fmla="*/ 3 w 3"/>
                    <a:gd name="T11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21">
                      <a:moveTo>
                        <a:pt x="3" y="0"/>
                      </a:moveTo>
                      <a:lnTo>
                        <a:pt x="3" y="2"/>
                      </a:lnTo>
                      <a:lnTo>
                        <a:pt x="0" y="21"/>
                      </a:lnTo>
                      <a:lnTo>
                        <a:pt x="0" y="21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4" name="Freeform 1121"/>
                <p:cNvSpPr>
                  <a:spLocks/>
                </p:cNvSpPr>
                <p:nvPr/>
              </p:nvSpPr>
              <p:spPr bwMode="auto">
                <a:xfrm>
                  <a:off x="2332" y="1451"/>
                  <a:ext cx="3" cy="21"/>
                </a:xfrm>
                <a:custGeom>
                  <a:avLst/>
                  <a:gdLst>
                    <a:gd name="T0" fmla="*/ 3 w 3"/>
                    <a:gd name="T1" fmla="*/ 0 h 21"/>
                    <a:gd name="T2" fmla="*/ 3 w 3"/>
                    <a:gd name="T3" fmla="*/ 2 h 21"/>
                    <a:gd name="T4" fmla="*/ 0 w 3"/>
                    <a:gd name="T5" fmla="*/ 21 h 21"/>
                    <a:gd name="T6" fmla="*/ 0 w 3"/>
                    <a:gd name="T7" fmla="*/ 21 h 21"/>
                    <a:gd name="T8" fmla="*/ 3 w 3"/>
                    <a:gd name="T9" fmla="*/ 0 h 21"/>
                    <a:gd name="T10" fmla="*/ 3 w 3"/>
                    <a:gd name="T11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21">
                      <a:moveTo>
                        <a:pt x="3" y="0"/>
                      </a:moveTo>
                      <a:lnTo>
                        <a:pt x="3" y="2"/>
                      </a:lnTo>
                      <a:lnTo>
                        <a:pt x="0" y="21"/>
                      </a:lnTo>
                      <a:lnTo>
                        <a:pt x="0" y="21"/>
                      </a:lnTo>
                      <a:lnTo>
                        <a:pt x="3" y="0"/>
                      </a:lnTo>
                      <a:lnTo>
                        <a:pt x="3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5" name="Freeform 1122"/>
                <p:cNvSpPr>
                  <a:spLocks/>
                </p:cNvSpPr>
                <p:nvPr/>
              </p:nvSpPr>
              <p:spPr bwMode="auto">
                <a:xfrm>
                  <a:off x="4171" y="4628"/>
                  <a:ext cx="14" cy="3"/>
                </a:xfrm>
                <a:custGeom>
                  <a:avLst/>
                  <a:gdLst>
                    <a:gd name="T0" fmla="*/ 0 w 14"/>
                    <a:gd name="T1" fmla="*/ 0 h 3"/>
                    <a:gd name="T2" fmla="*/ 0 w 14"/>
                    <a:gd name="T3" fmla="*/ 0 h 3"/>
                    <a:gd name="T4" fmla="*/ 14 w 14"/>
                    <a:gd name="T5" fmla="*/ 3 h 3"/>
                    <a:gd name="T6" fmla="*/ 14 w 14"/>
                    <a:gd name="T7" fmla="*/ 3 h 3"/>
                    <a:gd name="T8" fmla="*/ 14 w 14"/>
                    <a:gd name="T9" fmla="*/ 2 h 3"/>
                    <a:gd name="T10" fmla="*/ 0 w 14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" h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4" y="3"/>
                      </a:lnTo>
                      <a:lnTo>
                        <a:pt x="14" y="3"/>
                      </a:lnTo>
                      <a:lnTo>
                        <a:pt x="14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6" name="Freeform 1123"/>
                <p:cNvSpPr>
                  <a:spLocks/>
                </p:cNvSpPr>
                <p:nvPr/>
              </p:nvSpPr>
              <p:spPr bwMode="auto">
                <a:xfrm>
                  <a:off x="4171" y="4628"/>
                  <a:ext cx="14" cy="3"/>
                </a:xfrm>
                <a:custGeom>
                  <a:avLst/>
                  <a:gdLst>
                    <a:gd name="T0" fmla="*/ 0 w 14"/>
                    <a:gd name="T1" fmla="*/ 0 h 3"/>
                    <a:gd name="T2" fmla="*/ 0 w 14"/>
                    <a:gd name="T3" fmla="*/ 0 h 3"/>
                    <a:gd name="T4" fmla="*/ 14 w 14"/>
                    <a:gd name="T5" fmla="*/ 3 h 3"/>
                    <a:gd name="T6" fmla="*/ 14 w 14"/>
                    <a:gd name="T7" fmla="*/ 3 h 3"/>
                    <a:gd name="T8" fmla="*/ 14 w 14"/>
                    <a:gd name="T9" fmla="*/ 2 h 3"/>
                    <a:gd name="T10" fmla="*/ 0 w 14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" h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4" y="3"/>
                      </a:lnTo>
                      <a:lnTo>
                        <a:pt x="14" y="3"/>
                      </a:lnTo>
                      <a:lnTo>
                        <a:pt x="14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7" name="Freeform 1124"/>
                <p:cNvSpPr>
                  <a:spLocks/>
                </p:cNvSpPr>
                <p:nvPr/>
              </p:nvSpPr>
              <p:spPr bwMode="auto">
                <a:xfrm>
                  <a:off x="2332" y="1451"/>
                  <a:ext cx="4" cy="21"/>
                </a:xfrm>
                <a:custGeom>
                  <a:avLst/>
                  <a:gdLst>
                    <a:gd name="T0" fmla="*/ 3 w 4"/>
                    <a:gd name="T1" fmla="*/ 0 h 21"/>
                    <a:gd name="T2" fmla="*/ 3 w 4"/>
                    <a:gd name="T3" fmla="*/ 0 h 21"/>
                    <a:gd name="T4" fmla="*/ 0 w 4"/>
                    <a:gd name="T5" fmla="*/ 21 h 21"/>
                    <a:gd name="T6" fmla="*/ 1 w 4"/>
                    <a:gd name="T7" fmla="*/ 21 h 21"/>
                    <a:gd name="T8" fmla="*/ 4 w 4"/>
                    <a:gd name="T9" fmla="*/ 0 h 21"/>
                    <a:gd name="T10" fmla="*/ 3 w 4"/>
                    <a:gd name="T11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21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21"/>
                      </a:lnTo>
                      <a:lnTo>
                        <a:pt x="1" y="21"/>
                      </a:lnTo>
                      <a:lnTo>
                        <a:pt x="4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8" name="Freeform 1125"/>
                <p:cNvSpPr>
                  <a:spLocks/>
                </p:cNvSpPr>
                <p:nvPr/>
              </p:nvSpPr>
              <p:spPr bwMode="auto">
                <a:xfrm>
                  <a:off x="2332" y="1451"/>
                  <a:ext cx="4" cy="21"/>
                </a:xfrm>
                <a:custGeom>
                  <a:avLst/>
                  <a:gdLst>
                    <a:gd name="T0" fmla="*/ 3 w 4"/>
                    <a:gd name="T1" fmla="*/ 0 h 21"/>
                    <a:gd name="T2" fmla="*/ 3 w 4"/>
                    <a:gd name="T3" fmla="*/ 0 h 21"/>
                    <a:gd name="T4" fmla="*/ 0 w 4"/>
                    <a:gd name="T5" fmla="*/ 21 h 21"/>
                    <a:gd name="T6" fmla="*/ 1 w 4"/>
                    <a:gd name="T7" fmla="*/ 21 h 21"/>
                    <a:gd name="T8" fmla="*/ 4 w 4"/>
                    <a:gd name="T9" fmla="*/ 0 h 21"/>
                    <a:gd name="T10" fmla="*/ 3 w 4"/>
                    <a:gd name="T11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21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21"/>
                      </a:lnTo>
                      <a:lnTo>
                        <a:pt x="1" y="21"/>
                      </a:lnTo>
                      <a:lnTo>
                        <a:pt x="4" y="0"/>
                      </a:lnTo>
                      <a:lnTo>
                        <a:pt x="3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9" name="Freeform 1126"/>
                <p:cNvSpPr>
                  <a:spLocks/>
                </p:cNvSpPr>
                <p:nvPr/>
              </p:nvSpPr>
              <p:spPr bwMode="auto">
                <a:xfrm>
                  <a:off x="4171" y="4627"/>
                  <a:ext cx="16" cy="3"/>
                </a:xfrm>
                <a:custGeom>
                  <a:avLst/>
                  <a:gdLst>
                    <a:gd name="T0" fmla="*/ 0 w 16"/>
                    <a:gd name="T1" fmla="*/ 0 h 3"/>
                    <a:gd name="T2" fmla="*/ 0 w 16"/>
                    <a:gd name="T3" fmla="*/ 1 h 3"/>
                    <a:gd name="T4" fmla="*/ 14 w 16"/>
                    <a:gd name="T5" fmla="*/ 3 h 3"/>
                    <a:gd name="T6" fmla="*/ 16 w 16"/>
                    <a:gd name="T7" fmla="*/ 3 h 3"/>
                    <a:gd name="T8" fmla="*/ 16 w 16"/>
                    <a:gd name="T9" fmla="*/ 3 h 3"/>
                    <a:gd name="T10" fmla="*/ 0 w 16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" h="3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14" y="3"/>
                      </a:lnTo>
                      <a:lnTo>
                        <a:pt x="16" y="3"/>
                      </a:lnTo>
                      <a:lnTo>
                        <a:pt x="16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0" name="Freeform 1127"/>
                <p:cNvSpPr>
                  <a:spLocks/>
                </p:cNvSpPr>
                <p:nvPr/>
              </p:nvSpPr>
              <p:spPr bwMode="auto">
                <a:xfrm>
                  <a:off x="4171" y="4627"/>
                  <a:ext cx="16" cy="3"/>
                </a:xfrm>
                <a:custGeom>
                  <a:avLst/>
                  <a:gdLst>
                    <a:gd name="T0" fmla="*/ 0 w 16"/>
                    <a:gd name="T1" fmla="*/ 0 h 3"/>
                    <a:gd name="T2" fmla="*/ 0 w 16"/>
                    <a:gd name="T3" fmla="*/ 1 h 3"/>
                    <a:gd name="T4" fmla="*/ 14 w 16"/>
                    <a:gd name="T5" fmla="*/ 3 h 3"/>
                    <a:gd name="T6" fmla="*/ 16 w 16"/>
                    <a:gd name="T7" fmla="*/ 3 h 3"/>
                    <a:gd name="T8" fmla="*/ 16 w 16"/>
                    <a:gd name="T9" fmla="*/ 3 h 3"/>
                    <a:gd name="T10" fmla="*/ 0 w 16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" h="3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14" y="3"/>
                      </a:lnTo>
                      <a:lnTo>
                        <a:pt x="16" y="3"/>
                      </a:lnTo>
                      <a:lnTo>
                        <a:pt x="16" y="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1" name="Freeform 1128"/>
                <p:cNvSpPr>
                  <a:spLocks/>
                </p:cNvSpPr>
                <p:nvPr/>
              </p:nvSpPr>
              <p:spPr bwMode="auto">
                <a:xfrm>
                  <a:off x="2333" y="1451"/>
                  <a:ext cx="3" cy="21"/>
                </a:xfrm>
                <a:custGeom>
                  <a:avLst/>
                  <a:gdLst>
                    <a:gd name="T0" fmla="*/ 3 w 3"/>
                    <a:gd name="T1" fmla="*/ 0 h 21"/>
                    <a:gd name="T2" fmla="*/ 3 w 3"/>
                    <a:gd name="T3" fmla="*/ 0 h 21"/>
                    <a:gd name="T4" fmla="*/ 0 w 3"/>
                    <a:gd name="T5" fmla="*/ 21 h 21"/>
                    <a:gd name="T6" fmla="*/ 0 w 3"/>
                    <a:gd name="T7" fmla="*/ 21 h 21"/>
                    <a:gd name="T8" fmla="*/ 3 w 3"/>
                    <a:gd name="T9" fmla="*/ 0 h 21"/>
                    <a:gd name="T10" fmla="*/ 3 w 3"/>
                    <a:gd name="T11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21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21"/>
                      </a:lnTo>
                      <a:lnTo>
                        <a:pt x="0" y="21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2" name="Freeform 1129"/>
                <p:cNvSpPr>
                  <a:spLocks/>
                </p:cNvSpPr>
                <p:nvPr/>
              </p:nvSpPr>
              <p:spPr bwMode="auto">
                <a:xfrm>
                  <a:off x="2333" y="1451"/>
                  <a:ext cx="3" cy="21"/>
                </a:xfrm>
                <a:custGeom>
                  <a:avLst/>
                  <a:gdLst>
                    <a:gd name="T0" fmla="*/ 3 w 3"/>
                    <a:gd name="T1" fmla="*/ 0 h 21"/>
                    <a:gd name="T2" fmla="*/ 3 w 3"/>
                    <a:gd name="T3" fmla="*/ 0 h 21"/>
                    <a:gd name="T4" fmla="*/ 0 w 3"/>
                    <a:gd name="T5" fmla="*/ 21 h 21"/>
                    <a:gd name="T6" fmla="*/ 0 w 3"/>
                    <a:gd name="T7" fmla="*/ 21 h 21"/>
                    <a:gd name="T8" fmla="*/ 3 w 3"/>
                    <a:gd name="T9" fmla="*/ 0 h 21"/>
                    <a:gd name="T10" fmla="*/ 3 w 3"/>
                    <a:gd name="T11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21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21"/>
                      </a:lnTo>
                      <a:lnTo>
                        <a:pt x="0" y="21"/>
                      </a:lnTo>
                      <a:lnTo>
                        <a:pt x="3" y="0"/>
                      </a:lnTo>
                      <a:lnTo>
                        <a:pt x="3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3" name="Freeform 1130"/>
                <p:cNvSpPr>
                  <a:spLocks/>
                </p:cNvSpPr>
                <p:nvPr/>
              </p:nvSpPr>
              <p:spPr bwMode="auto">
                <a:xfrm>
                  <a:off x="4171" y="4627"/>
                  <a:ext cx="16" cy="3"/>
                </a:xfrm>
                <a:custGeom>
                  <a:avLst/>
                  <a:gdLst>
                    <a:gd name="T0" fmla="*/ 0 w 16"/>
                    <a:gd name="T1" fmla="*/ 0 h 3"/>
                    <a:gd name="T2" fmla="*/ 0 w 16"/>
                    <a:gd name="T3" fmla="*/ 0 h 3"/>
                    <a:gd name="T4" fmla="*/ 16 w 16"/>
                    <a:gd name="T5" fmla="*/ 3 h 3"/>
                    <a:gd name="T6" fmla="*/ 16 w 16"/>
                    <a:gd name="T7" fmla="*/ 3 h 3"/>
                    <a:gd name="T8" fmla="*/ 16 w 16"/>
                    <a:gd name="T9" fmla="*/ 3 h 3"/>
                    <a:gd name="T10" fmla="*/ 0 w 16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" h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3"/>
                      </a:lnTo>
                      <a:lnTo>
                        <a:pt x="16" y="3"/>
                      </a:lnTo>
                      <a:lnTo>
                        <a:pt x="16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4" name="Freeform 1131"/>
                <p:cNvSpPr>
                  <a:spLocks/>
                </p:cNvSpPr>
                <p:nvPr/>
              </p:nvSpPr>
              <p:spPr bwMode="auto">
                <a:xfrm>
                  <a:off x="4171" y="4627"/>
                  <a:ext cx="16" cy="3"/>
                </a:xfrm>
                <a:custGeom>
                  <a:avLst/>
                  <a:gdLst>
                    <a:gd name="T0" fmla="*/ 0 w 16"/>
                    <a:gd name="T1" fmla="*/ 0 h 3"/>
                    <a:gd name="T2" fmla="*/ 0 w 16"/>
                    <a:gd name="T3" fmla="*/ 0 h 3"/>
                    <a:gd name="T4" fmla="*/ 16 w 16"/>
                    <a:gd name="T5" fmla="*/ 3 h 3"/>
                    <a:gd name="T6" fmla="*/ 16 w 16"/>
                    <a:gd name="T7" fmla="*/ 3 h 3"/>
                    <a:gd name="T8" fmla="*/ 16 w 16"/>
                    <a:gd name="T9" fmla="*/ 3 h 3"/>
                    <a:gd name="T10" fmla="*/ 0 w 16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" h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3"/>
                      </a:lnTo>
                      <a:lnTo>
                        <a:pt x="16" y="3"/>
                      </a:lnTo>
                      <a:lnTo>
                        <a:pt x="16" y="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5" name="Freeform 1132"/>
                <p:cNvSpPr>
                  <a:spLocks/>
                </p:cNvSpPr>
                <p:nvPr/>
              </p:nvSpPr>
              <p:spPr bwMode="auto">
                <a:xfrm>
                  <a:off x="2333" y="1450"/>
                  <a:ext cx="3" cy="22"/>
                </a:xfrm>
                <a:custGeom>
                  <a:avLst/>
                  <a:gdLst>
                    <a:gd name="T0" fmla="*/ 3 w 3"/>
                    <a:gd name="T1" fmla="*/ 0 h 22"/>
                    <a:gd name="T2" fmla="*/ 3 w 3"/>
                    <a:gd name="T3" fmla="*/ 1 h 22"/>
                    <a:gd name="T4" fmla="*/ 0 w 3"/>
                    <a:gd name="T5" fmla="*/ 22 h 22"/>
                    <a:gd name="T6" fmla="*/ 0 w 3"/>
                    <a:gd name="T7" fmla="*/ 22 h 22"/>
                    <a:gd name="T8" fmla="*/ 3 w 3"/>
                    <a:gd name="T9" fmla="*/ 0 h 22"/>
                    <a:gd name="T10" fmla="*/ 3 w 3"/>
                    <a:gd name="T11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22">
                      <a:moveTo>
                        <a:pt x="3" y="0"/>
                      </a:moveTo>
                      <a:lnTo>
                        <a:pt x="3" y="1"/>
                      </a:lnTo>
                      <a:lnTo>
                        <a:pt x="0" y="22"/>
                      </a:lnTo>
                      <a:lnTo>
                        <a:pt x="0" y="22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6" name="Freeform 1133"/>
                <p:cNvSpPr>
                  <a:spLocks/>
                </p:cNvSpPr>
                <p:nvPr/>
              </p:nvSpPr>
              <p:spPr bwMode="auto">
                <a:xfrm>
                  <a:off x="2333" y="1450"/>
                  <a:ext cx="3" cy="22"/>
                </a:xfrm>
                <a:custGeom>
                  <a:avLst/>
                  <a:gdLst>
                    <a:gd name="T0" fmla="*/ 3 w 3"/>
                    <a:gd name="T1" fmla="*/ 0 h 22"/>
                    <a:gd name="T2" fmla="*/ 3 w 3"/>
                    <a:gd name="T3" fmla="*/ 1 h 22"/>
                    <a:gd name="T4" fmla="*/ 0 w 3"/>
                    <a:gd name="T5" fmla="*/ 22 h 22"/>
                    <a:gd name="T6" fmla="*/ 0 w 3"/>
                    <a:gd name="T7" fmla="*/ 22 h 22"/>
                    <a:gd name="T8" fmla="*/ 3 w 3"/>
                    <a:gd name="T9" fmla="*/ 0 h 22"/>
                    <a:gd name="T10" fmla="*/ 3 w 3"/>
                    <a:gd name="T11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22">
                      <a:moveTo>
                        <a:pt x="3" y="0"/>
                      </a:moveTo>
                      <a:lnTo>
                        <a:pt x="3" y="1"/>
                      </a:lnTo>
                      <a:lnTo>
                        <a:pt x="0" y="22"/>
                      </a:lnTo>
                      <a:lnTo>
                        <a:pt x="0" y="22"/>
                      </a:lnTo>
                      <a:lnTo>
                        <a:pt x="3" y="0"/>
                      </a:lnTo>
                      <a:lnTo>
                        <a:pt x="3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7" name="Freeform 1134"/>
                <p:cNvSpPr>
                  <a:spLocks/>
                </p:cNvSpPr>
                <p:nvPr/>
              </p:nvSpPr>
              <p:spPr bwMode="auto">
                <a:xfrm>
                  <a:off x="4171" y="4627"/>
                  <a:ext cx="16" cy="3"/>
                </a:xfrm>
                <a:custGeom>
                  <a:avLst/>
                  <a:gdLst>
                    <a:gd name="T0" fmla="*/ 0 w 16"/>
                    <a:gd name="T1" fmla="*/ 0 h 3"/>
                    <a:gd name="T2" fmla="*/ 0 w 16"/>
                    <a:gd name="T3" fmla="*/ 0 h 3"/>
                    <a:gd name="T4" fmla="*/ 16 w 16"/>
                    <a:gd name="T5" fmla="*/ 3 h 3"/>
                    <a:gd name="T6" fmla="*/ 16 w 16"/>
                    <a:gd name="T7" fmla="*/ 3 h 3"/>
                    <a:gd name="T8" fmla="*/ 16 w 16"/>
                    <a:gd name="T9" fmla="*/ 1 h 3"/>
                    <a:gd name="T10" fmla="*/ 0 w 16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" h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3"/>
                      </a:lnTo>
                      <a:lnTo>
                        <a:pt x="16" y="3"/>
                      </a:lnTo>
                      <a:lnTo>
                        <a:pt x="16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8" name="Freeform 1135"/>
                <p:cNvSpPr>
                  <a:spLocks/>
                </p:cNvSpPr>
                <p:nvPr/>
              </p:nvSpPr>
              <p:spPr bwMode="auto">
                <a:xfrm>
                  <a:off x="4171" y="4627"/>
                  <a:ext cx="16" cy="3"/>
                </a:xfrm>
                <a:custGeom>
                  <a:avLst/>
                  <a:gdLst>
                    <a:gd name="T0" fmla="*/ 0 w 16"/>
                    <a:gd name="T1" fmla="*/ 0 h 3"/>
                    <a:gd name="T2" fmla="*/ 0 w 16"/>
                    <a:gd name="T3" fmla="*/ 0 h 3"/>
                    <a:gd name="T4" fmla="*/ 16 w 16"/>
                    <a:gd name="T5" fmla="*/ 3 h 3"/>
                    <a:gd name="T6" fmla="*/ 16 w 16"/>
                    <a:gd name="T7" fmla="*/ 3 h 3"/>
                    <a:gd name="T8" fmla="*/ 16 w 16"/>
                    <a:gd name="T9" fmla="*/ 1 h 3"/>
                    <a:gd name="T10" fmla="*/ 0 w 16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" h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3"/>
                      </a:lnTo>
                      <a:lnTo>
                        <a:pt x="16" y="3"/>
                      </a:lnTo>
                      <a:lnTo>
                        <a:pt x="16" y="1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9" name="Freeform 1136"/>
                <p:cNvSpPr>
                  <a:spLocks/>
                </p:cNvSpPr>
                <p:nvPr/>
              </p:nvSpPr>
              <p:spPr bwMode="auto">
                <a:xfrm>
                  <a:off x="2333" y="1450"/>
                  <a:ext cx="5" cy="22"/>
                </a:xfrm>
                <a:custGeom>
                  <a:avLst/>
                  <a:gdLst>
                    <a:gd name="T0" fmla="*/ 3 w 5"/>
                    <a:gd name="T1" fmla="*/ 0 h 22"/>
                    <a:gd name="T2" fmla="*/ 3 w 5"/>
                    <a:gd name="T3" fmla="*/ 0 h 22"/>
                    <a:gd name="T4" fmla="*/ 0 w 5"/>
                    <a:gd name="T5" fmla="*/ 22 h 22"/>
                    <a:gd name="T6" fmla="*/ 2 w 5"/>
                    <a:gd name="T7" fmla="*/ 22 h 22"/>
                    <a:gd name="T8" fmla="*/ 5 w 5"/>
                    <a:gd name="T9" fmla="*/ 0 h 22"/>
                    <a:gd name="T10" fmla="*/ 3 w 5"/>
                    <a:gd name="T11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22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22"/>
                      </a:lnTo>
                      <a:lnTo>
                        <a:pt x="2" y="22"/>
                      </a:lnTo>
                      <a:lnTo>
                        <a:pt x="5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0" name="Freeform 1137"/>
                <p:cNvSpPr>
                  <a:spLocks/>
                </p:cNvSpPr>
                <p:nvPr/>
              </p:nvSpPr>
              <p:spPr bwMode="auto">
                <a:xfrm>
                  <a:off x="2333" y="1450"/>
                  <a:ext cx="5" cy="22"/>
                </a:xfrm>
                <a:custGeom>
                  <a:avLst/>
                  <a:gdLst>
                    <a:gd name="T0" fmla="*/ 3 w 5"/>
                    <a:gd name="T1" fmla="*/ 0 h 22"/>
                    <a:gd name="T2" fmla="*/ 3 w 5"/>
                    <a:gd name="T3" fmla="*/ 0 h 22"/>
                    <a:gd name="T4" fmla="*/ 0 w 5"/>
                    <a:gd name="T5" fmla="*/ 22 h 22"/>
                    <a:gd name="T6" fmla="*/ 2 w 5"/>
                    <a:gd name="T7" fmla="*/ 22 h 22"/>
                    <a:gd name="T8" fmla="*/ 5 w 5"/>
                    <a:gd name="T9" fmla="*/ 0 h 22"/>
                    <a:gd name="T10" fmla="*/ 3 w 5"/>
                    <a:gd name="T11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22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22"/>
                      </a:lnTo>
                      <a:lnTo>
                        <a:pt x="2" y="22"/>
                      </a:lnTo>
                      <a:lnTo>
                        <a:pt x="5" y="0"/>
                      </a:lnTo>
                      <a:lnTo>
                        <a:pt x="3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1" name="Freeform 1138"/>
                <p:cNvSpPr>
                  <a:spLocks/>
                </p:cNvSpPr>
                <p:nvPr/>
              </p:nvSpPr>
              <p:spPr bwMode="auto">
                <a:xfrm>
                  <a:off x="4171" y="4625"/>
                  <a:ext cx="18" cy="3"/>
                </a:xfrm>
                <a:custGeom>
                  <a:avLst/>
                  <a:gdLst>
                    <a:gd name="T0" fmla="*/ 2 w 18"/>
                    <a:gd name="T1" fmla="*/ 0 h 3"/>
                    <a:gd name="T2" fmla="*/ 0 w 18"/>
                    <a:gd name="T3" fmla="*/ 2 h 3"/>
                    <a:gd name="T4" fmla="*/ 16 w 18"/>
                    <a:gd name="T5" fmla="*/ 3 h 3"/>
                    <a:gd name="T6" fmla="*/ 18 w 18"/>
                    <a:gd name="T7" fmla="*/ 3 h 3"/>
                    <a:gd name="T8" fmla="*/ 18 w 18"/>
                    <a:gd name="T9" fmla="*/ 3 h 3"/>
                    <a:gd name="T10" fmla="*/ 2 w 18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" h="3">
                      <a:moveTo>
                        <a:pt x="2" y="0"/>
                      </a:moveTo>
                      <a:lnTo>
                        <a:pt x="0" y="2"/>
                      </a:lnTo>
                      <a:lnTo>
                        <a:pt x="16" y="3"/>
                      </a:lnTo>
                      <a:lnTo>
                        <a:pt x="18" y="3"/>
                      </a:lnTo>
                      <a:lnTo>
                        <a:pt x="18" y="3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2" name="Freeform 1139"/>
                <p:cNvSpPr>
                  <a:spLocks/>
                </p:cNvSpPr>
                <p:nvPr/>
              </p:nvSpPr>
              <p:spPr bwMode="auto">
                <a:xfrm>
                  <a:off x="4171" y="4625"/>
                  <a:ext cx="18" cy="3"/>
                </a:xfrm>
                <a:custGeom>
                  <a:avLst/>
                  <a:gdLst>
                    <a:gd name="T0" fmla="*/ 2 w 18"/>
                    <a:gd name="T1" fmla="*/ 0 h 3"/>
                    <a:gd name="T2" fmla="*/ 0 w 18"/>
                    <a:gd name="T3" fmla="*/ 2 h 3"/>
                    <a:gd name="T4" fmla="*/ 16 w 18"/>
                    <a:gd name="T5" fmla="*/ 3 h 3"/>
                    <a:gd name="T6" fmla="*/ 18 w 18"/>
                    <a:gd name="T7" fmla="*/ 3 h 3"/>
                    <a:gd name="T8" fmla="*/ 18 w 18"/>
                    <a:gd name="T9" fmla="*/ 3 h 3"/>
                    <a:gd name="T10" fmla="*/ 2 w 18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" h="3">
                      <a:moveTo>
                        <a:pt x="2" y="0"/>
                      </a:moveTo>
                      <a:lnTo>
                        <a:pt x="0" y="2"/>
                      </a:lnTo>
                      <a:lnTo>
                        <a:pt x="16" y="3"/>
                      </a:lnTo>
                      <a:lnTo>
                        <a:pt x="18" y="3"/>
                      </a:lnTo>
                      <a:lnTo>
                        <a:pt x="18" y="3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3" name="Freeform 1140"/>
                <p:cNvSpPr>
                  <a:spLocks/>
                </p:cNvSpPr>
                <p:nvPr/>
              </p:nvSpPr>
              <p:spPr bwMode="auto">
                <a:xfrm>
                  <a:off x="2335" y="1448"/>
                  <a:ext cx="3" cy="24"/>
                </a:xfrm>
                <a:custGeom>
                  <a:avLst/>
                  <a:gdLst>
                    <a:gd name="T0" fmla="*/ 3 w 3"/>
                    <a:gd name="T1" fmla="*/ 0 h 24"/>
                    <a:gd name="T2" fmla="*/ 3 w 3"/>
                    <a:gd name="T3" fmla="*/ 2 h 24"/>
                    <a:gd name="T4" fmla="*/ 0 w 3"/>
                    <a:gd name="T5" fmla="*/ 24 h 24"/>
                    <a:gd name="T6" fmla="*/ 0 w 3"/>
                    <a:gd name="T7" fmla="*/ 24 h 24"/>
                    <a:gd name="T8" fmla="*/ 3 w 3"/>
                    <a:gd name="T9" fmla="*/ 0 h 24"/>
                    <a:gd name="T10" fmla="*/ 3 w 3"/>
                    <a:gd name="T11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24">
                      <a:moveTo>
                        <a:pt x="3" y="0"/>
                      </a:moveTo>
                      <a:lnTo>
                        <a:pt x="3" y="2"/>
                      </a:lnTo>
                      <a:lnTo>
                        <a:pt x="0" y="24"/>
                      </a:lnTo>
                      <a:lnTo>
                        <a:pt x="0" y="24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4" name="Freeform 1141"/>
                <p:cNvSpPr>
                  <a:spLocks/>
                </p:cNvSpPr>
                <p:nvPr/>
              </p:nvSpPr>
              <p:spPr bwMode="auto">
                <a:xfrm>
                  <a:off x="2335" y="1448"/>
                  <a:ext cx="3" cy="24"/>
                </a:xfrm>
                <a:custGeom>
                  <a:avLst/>
                  <a:gdLst>
                    <a:gd name="T0" fmla="*/ 3 w 3"/>
                    <a:gd name="T1" fmla="*/ 0 h 24"/>
                    <a:gd name="T2" fmla="*/ 3 w 3"/>
                    <a:gd name="T3" fmla="*/ 2 h 24"/>
                    <a:gd name="T4" fmla="*/ 0 w 3"/>
                    <a:gd name="T5" fmla="*/ 24 h 24"/>
                    <a:gd name="T6" fmla="*/ 0 w 3"/>
                    <a:gd name="T7" fmla="*/ 24 h 24"/>
                    <a:gd name="T8" fmla="*/ 3 w 3"/>
                    <a:gd name="T9" fmla="*/ 0 h 24"/>
                    <a:gd name="T10" fmla="*/ 3 w 3"/>
                    <a:gd name="T11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24">
                      <a:moveTo>
                        <a:pt x="3" y="0"/>
                      </a:moveTo>
                      <a:lnTo>
                        <a:pt x="3" y="2"/>
                      </a:lnTo>
                      <a:lnTo>
                        <a:pt x="0" y="24"/>
                      </a:lnTo>
                      <a:lnTo>
                        <a:pt x="0" y="24"/>
                      </a:lnTo>
                      <a:lnTo>
                        <a:pt x="3" y="0"/>
                      </a:lnTo>
                      <a:lnTo>
                        <a:pt x="3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5" name="Freeform 1142"/>
                <p:cNvSpPr>
                  <a:spLocks/>
                </p:cNvSpPr>
                <p:nvPr/>
              </p:nvSpPr>
              <p:spPr bwMode="auto">
                <a:xfrm>
                  <a:off x="4173" y="4625"/>
                  <a:ext cx="16" cy="3"/>
                </a:xfrm>
                <a:custGeom>
                  <a:avLst/>
                  <a:gdLst>
                    <a:gd name="T0" fmla="*/ 0 w 16"/>
                    <a:gd name="T1" fmla="*/ 0 h 3"/>
                    <a:gd name="T2" fmla="*/ 0 w 16"/>
                    <a:gd name="T3" fmla="*/ 0 h 3"/>
                    <a:gd name="T4" fmla="*/ 16 w 16"/>
                    <a:gd name="T5" fmla="*/ 3 h 3"/>
                    <a:gd name="T6" fmla="*/ 16 w 16"/>
                    <a:gd name="T7" fmla="*/ 3 h 3"/>
                    <a:gd name="T8" fmla="*/ 16 w 16"/>
                    <a:gd name="T9" fmla="*/ 2 h 3"/>
                    <a:gd name="T10" fmla="*/ 0 w 16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" h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3"/>
                      </a:lnTo>
                      <a:lnTo>
                        <a:pt x="16" y="3"/>
                      </a:lnTo>
                      <a:lnTo>
                        <a:pt x="16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6" name="Freeform 1143"/>
                <p:cNvSpPr>
                  <a:spLocks/>
                </p:cNvSpPr>
                <p:nvPr/>
              </p:nvSpPr>
              <p:spPr bwMode="auto">
                <a:xfrm>
                  <a:off x="4173" y="4625"/>
                  <a:ext cx="16" cy="3"/>
                </a:xfrm>
                <a:custGeom>
                  <a:avLst/>
                  <a:gdLst>
                    <a:gd name="T0" fmla="*/ 0 w 16"/>
                    <a:gd name="T1" fmla="*/ 0 h 3"/>
                    <a:gd name="T2" fmla="*/ 0 w 16"/>
                    <a:gd name="T3" fmla="*/ 0 h 3"/>
                    <a:gd name="T4" fmla="*/ 16 w 16"/>
                    <a:gd name="T5" fmla="*/ 3 h 3"/>
                    <a:gd name="T6" fmla="*/ 16 w 16"/>
                    <a:gd name="T7" fmla="*/ 3 h 3"/>
                    <a:gd name="T8" fmla="*/ 16 w 16"/>
                    <a:gd name="T9" fmla="*/ 2 h 3"/>
                    <a:gd name="T10" fmla="*/ 0 w 16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" h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3"/>
                      </a:lnTo>
                      <a:lnTo>
                        <a:pt x="16" y="3"/>
                      </a:lnTo>
                      <a:lnTo>
                        <a:pt x="16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7" name="Freeform 1144"/>
                <p:cNvSpPr>
                  <a:spLocks/>
                </p:cNvSpPr>
                <p:nvPr/>
              </p:nvSpPr>
              <p:spPr bwMode="auto">
                <a:xfrm>
                  <a:off x="2335" y="1448"/>
                  <a:ext cx="3" cy="24"/>
                </a:xfrm>
                <a:custGeom>
                  <a:avLst/>
                  <a:gdLst>
                    <a:gd name="T0" fmla="*/ 3 w 3"/>
                    <a:gd name="T1" fmla="*/ 0 h 24"/>
                    <a:gd name="T2" fmla="*/ 3 w 3"/>
                    <a:gd name="T3" fmla="*/ 0 h 24"/>
                    <a:gd name="T4" fmla="*/ 0 w 3"/>
                    <a:gd name="T5" fmla="*/ 24 h 24"/>
                    <a:gd name="T6" fmla="*/ 0 w 3"/>
                    <a:gd name="T7" fmla="*/ 24 h 24"/>
                    <a:gd name="T8" fmla="*/ 3 w 3"/>
                    <a:gd name="T9" fmla="*/ 0 h 24"/>
                    <a:gd name="T10" fmla="*/ 3 w 3"/>
                    <a:gd name="T11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24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24"/>
                      </a:lnTo>
                      <a:lnTo>
                        <a:pt x="0" y="24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8" name="Freeform 1145"/>
                <p:cNvSpPr>
                  <a:spLocks/>
                </p:cNvSpPr>
                <p:nvPr/>
              </p:nvSpPr>
              <p:spPr bwMode="auto">
                <a:xfrm>
                  <a:off x="2335" y="1448"/>
                  <a:ext cx="3" cy="24"/>
                </a:xfrm>
                <a:custGeom>
                  <a:avLst/>
                  <a:gdLst>
                    <a:gd name="T0" fmla="*/ 3 w 3"/>
                    <a:gd name="T1" fmla="*/ 0 h 24"/>
                    <a:gd name="T2" fmla="*/ 3 w 3"/>
                    <a:gd name="T3" fmla="*/ 0 h 24"/>
                    <a:gd name="T4" fmla="*/ 0 w 3"/>
                    <a:gd name="T5" fmla="*/ 24 h 24"/>
                    <a:gd name="T6" fmla="*/ 0 w 3"/>
                    <a:gd name="T7" fmla="*/ 24 h 24"/>
                    <a:gd name="T8" fmla="*/ 3 w 3"/>
                    <a:gd name="T9" fmla="*/ 0 h 24"/>
                    <a:gd name="T10" fmla="*/ 3 w 3"/>
                    <a:gd name="T11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24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24"/>
                      </a:lnTo>
                      <a:lnTo>
                        <a:pt x="0" y="24"/>
                      </a:lnTo>
                      <a:lnTo>
                        <a:pt x="3" y="0"/>
                      </a:lnTo>
                      <a:lnTo>
                        <a:pt x="3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9" name="Freeform 1146"/>
                <p:cNvSpPr>
                  <a:spLocks/>
                </p:cNvSpPr>
                <p:nvPr/>
              </p:nvSpPr>
              <p:spPr bwMode="auto">
                <a:xfrm>
                  <a:off x="4173" y="4623"/>
                  <a:ext cx="17" cy="4"/>
                </a:xfrm>
                <a:custGeom>
                  <a:avLst/>
                  <a:gdLst>
                    <a:gd name="T0" fmla="*/ 0 w 17"/>
                    <a:gd name="T1" fmla="*/ 0 h 4"/>
                    <a:gd name="T2" fmla="*/ 0 w 17"/>
                    <a:gd name="T3" fmla="*/ 2 h 4"/>
                    <a:gd name="T4" fmla="*/ 16 w 17"/>
                    <a:gd name="T5" fmla="*/ 4 h 4"/>
                    <a:gd name="T6" fmla="*/ 16 w 17"/>
                    <a:gd name="T7" fmla="*/ 4 h 4"/>
                    <a:gd name="T8" fmla="*/ 17 w 17"/>
                    <a:gd name="T9" fmla="*/ 4 h 4"/>
                    <a:gd name="T10" fmla="*/ 0 w 17"/>
                    <a:gd name="T1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" h="4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16" y="4"/>
                      </a:lnTo>
                      <a:lnTo>
                        <a:pt x="16" y="4"/>
                      </a:lnTo>
                      <a:lnTo>
                        <a:pt x="17" y="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0" name="Freeform 1147"/>
                <p:cNvSpPr>
                  <a:spLocks/>
                </p:cNvSpPr>
                <p:nvPr/>
              </p:nvSpPr>
              <p:spPr bwMode="auto">
                <a:xfrm>
                  <a:off x="4173" y="4623"/>
                  <a:ext cx="17" cy="4"/>
                </a:xfrm>
                <a:custGeom>
                  <a:avLst/>
                  <a:gdLst>
                    <a:gd name="T0" fmla="*/ 0 w 17"/>
                    <a:gd name="T1" fmla="*/ 0 h 4"/>
                    <a:gd name="T2" fmla="*/ 0 w 17"/>
                    <a:gd name="T3" fmla="*/ 2 h 4"/>
                    <a:gd name="T4" fmla="*/ 16 w 17"/>
                    <a:gd name="T5" fmla="*/ 4 h 4"/>
                    <a:gd name="T6" fmla="*/ 16 w 17"/>
                    <a:gd name="T7" fmla="*/ 4 h 4"/>
                    <a:gd name="T8" fmla="*/ 17 w 17"/>
                    <a:gd name="T9" fmla="*/ 4 h 4"/>
                    <a:gd name="T10" fmla="*/ 0 w 17"/>
                    <a:gd name="T1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" h="4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16" y="4"/>
                      </a:lnTo>
                      <a:lnTo>
                        <a:pt x="16" y="4"/>
                      </a:lnTo>
                      <a:lnTo>
                        <a:pt x="17" y="4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1" name="Freeform 1148"/>
                <p:cNvSpPr>
                  <a:spLocks/>
                </p:cNvSpPr>
                <p:nvPr/>
              </p:nvSpPr>
              <p:spPr bwMode="auto">
                <a:xfrm>
                  <a:off x="2335" y="1448"/>
                  <a:ext cx="5" cy="24"/>
                </a:xfrm>
                <a:custGeom>
                  <a:avLst/>
                  <a:gdLst>
                    <a:gd name="T0" fmla="*/ 5 w 5"/>
                    <a:gd name="T1" fmla="*/ 0 h 24"/>
                    <a:gd name="T2" fmla="*/ 3 w 5"/>
                    <a:gd name="T3" fmla="*/ 0 h 24"/>
                    <a:gd name="T4" fmla="*/ 0 w 5"/>
                    <a:gd name="T5" fmla="*/ 24 h 24"/>
                    <a:gd name="T6" fmla="*/ 0 w 5"/>
                    <a:gd name="T7" fmla="*/ 24 h 24"/>
                    <a:gd name="T8" fmla="*/ 5 w 5"/>
                    <a:gd name="T9" fmla="*/ 0 h 24"/>
                    <a:gd name="T10" fmla="*/ 5 w 5"/>
                    <a:gd name="T11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24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0" y="24"/>
                      </a:lnTo>
                      <a:lnTo>
                        <a:pt x="0" y="24"/>
                      </a:lnTo>
                      <a:lnTo>
                        <a:pt x="5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2" name="Freeform 1149"/>
                <p:cNvSpPr>
                  <a:spLocks/>
                </p:cNvSpPr>
                <p:nvPr/>
              </p:nvSpPr>
              <p:spPr bwMode="auto">
                <a:xfrm>
                  <a:off x="2335" y="1448"/>
                  <a:ext cx="5" cy="24"/>
                </a:xfrm>
                <a:custGeom>
                  <a:avLst/>
                  <a:gdLst>
                    <a:gd name="T0" fmla="*/ 5 w 5"/>
                    <a:gd name="T1" fmla="*/ 0 h 24"/>
                    <a:gd name="T2" fmla="*/ 3 w 5"/>
                    <a:gd name="T3" fmla="*/ 0 h 24"/>
                    <a:gd name="T4" fmla="*/ 0 w 5"/>
                    <a:gd name="T5" fmla="*/ 24 h 24"/>
                    <a:gd name="T6" fmla="*/ 0 w 5"/>
                    <a:gd name="T7" fmla="*/ 24 h 24"/>
                    <a:gd name="T8" fmla="*/ 5 w 5"/>
                    <a:gd name="T9" fmla="*/ 0 h 24"/>
                    <a:gd name="T10" fmla="*/ 5 w 5"/>
                    <a:gd name="T11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24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0" y="24"/>
                      </a:lnTo>
                      <a:lnTo>
                        <a:pt x="0" y="24"/>
                      </a:lnTo>
                      <a:lnTo>
                        <a:pt x="5" y="0"/>
                      </a:lnTo>
                      <a:lnTo>
                        <a:pt x="5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3" name="Freeform 1150"/>
                <p:cNvSpPr>
                  <a:spLocks/>
                </p:cNvSpPr>
                <p:nvPr/>
              </p:nvSpPr>
              <p:spPr bwMode="auto">
                <a:xfrm>
                  <a:off x="4173" y="4623"/>
                  <a:ext cx="17" cy="4"/>
                </a:xfrm>
                <a:custGeom>
                  <a:avLst/>
                  <a:gdLst>
                    <a:gd name="T0" fmla="*/ 0 w 17"/>
                    <a:gd name="T1" fmla="*/ 0 h 4"/>
                    <a:gd name="T2" fmla="*/ 0 w 17"/>
                    <a:gd name="T3" fmla="*/ 0 h 4"/>
                    <a:gd name="T4" fmla="*/ 17 w 17"/>
                    <a:gd name="T5" fmla="*/ 4 h 4"/>
                    <a:gd name="T6" fmla="*/ 17 w 17"/>
                    <a:gd name="T7" fmla="*/ 4 h 4"/>
                    <a:gd name="T8" fmla="*/ 17 w 17"/>
                    <a:gd name="T9" fmla="*/ 4 h 4"/>
                    <a:gd name="T10" fmla="*/ 0 w 17"/>
                    <a:gd name="T1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" h="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4"/>
                      </a:lnTo>
                      <a:lnTo>
                        <a:pt x="17" y="4"/>
                      </a:lnTo>
                      <a:lnTo>
                        <a:pt x="17" y="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4" name="Freeform 1151"/>
                <p:cNvSpPr>
                  <a:spLocks/>
                </p:cNvSpPr>
                <p:nvPr/>
              </p:nvSpPr>
              <p:spPr bwMode="auto">
                <a:xfrm>
                  <a:off x="4173" y="4623"/>
                  <a:ext cx="17" cy="4"/>
                </a:xfrm>
                <a:custGeom>
                  <a:avLst/>
                  <a:gdLst>
                    <a:gd name="T0" fmla="*/ 0 w 17"/>
                    <a:gd name="T1" fmla="*/ 0 h 4"/>
                    <a:gd name="T2" fmla="*/ 0 w 17"/>
                    <a:gd name="T3" fmla="*/ 0 h 4"/>
                    <a:gd name="T4" fmla="*/ 17 w 17"/>
                    <a:gd name="T5" fmla="*/ 4 h 4"/>
                    <a:gd name="T6" fmla="*/ 17 w 17"/>
                    <a:gd name="T7" fmla="*/ 4 h 4"/>
                    <a:gd name="T8" fmla="*/ 17 w 17"/>
                    <a:gd name="T9" fmla="*/ 4 h 4"/>
                    <a:gd name="T10" fmla="*/ 0 w 17"/>
                    <a:gd name="T1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" h="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4"/>
                      </a:lnTo>
                      <a:lnTo>
                        <a:pt x="17" y="4"/>
                      </a:lnTo>
                      <a:lnTo>
                        <a:pt x="17" y="4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5" name="Freeform 1152"/>
                <p:cNvSpPr>
                  <a:spLocks/>
                </p:cNvSpPr>
                <p:nvPr/>
              </p:nvSpPr>
              <p:spPr bwMode="auto">
                <a:xfrm>
                  <a:off x="2335" y="1446"/>
                  <a:ext cx="5" cy="26"/>
                </a:xfrm>
                <a:custGeom>
                  <a:avLst/>
                  <a:gdLst>
                    <a:gd name="T0" fmla="*/ 5 w 5"/>
                    <a:gd name="T1" fmla="*/ 0 h 26"/>
                    <a:gd name="T2" fmla="*/ 5 w 5"/>
                    <a:gd name="T3" fmla="*/ 2 h 26"/>
                    <a:gd name="T4" fmla="*/ 0 w 5"/>
                    <a:gd name="T5" fmla="*/ 26 h 26"/>
                    <a:gd name="T6" fmla="*/ 1 w 5"/>
                    <a:gd name="T7" fmla="*/ 26 h 26"/>
                    <a:gd name="T8" fmla="*/ 5 w 5"/>
                    <a:gd name="T9" fmla="*/ 0 h 26"/>
                    <a:gd name="T10" fmla="*/ 5 w 5"/>
                    <a:gd name="T11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26">
                      <a:moveTo>
                        <a:pt x="5" y="0"/>
                      </a:moveTo>
                      <a:lnTo>
                        <a:pt x="5" y="2"/>
                      </a:lnTo>
                      <a:lnTo>
                        <a:pt x="0" y="26"/>
                      </a:lnTo>
                      <a:lnTo>
                        <a:pt x="1" y="26"/>
                      </a:lnTo>
                      <a:lnTo>
                        <a:pt x="5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6" name="Freeform 1153"/>
                <p:cNvSpPr>
                  <a:spLocks/>
                </p:cNvSpPr>
                <p:nvPr/>
              </p:nvSpPr>
              <p:spPr bwMode="auto">
                <a:xfrm>
                  <a:off x="2335" y="1446"/>
                  <a:ext cx="5" cy="26"/>
                </a:xfrm>
                <a:custGeom>
                  <a:avLst/>
                  <a:gdLst>
                    <a:gd name="T0" fmla="*/ 5 w 5"/>
                    <a:gd name="T1" fmla="*/ 0 h 26"/>
                    <a:gd name="T2" fmla="*/ 5 w 5"/>
                    <a:gd name="T3" fmla="*/ 2 h 26"/>
                    <a:gd name="T4" fmla="*/ 0 w 5"/>
                    <a:gd name="T5" fmla="*/ 26 h 26"/>
                    <a:gd name="T6" fmla="*/ 1 w 5"/>
                    <a:gd name="T7" fmla="*/ 26 h 26"/>
                    <a:gd name="T8" fmla="*/ 5 w 5"/>
                    <a:gd name="T9" fmla="*/ 0 h 26"/>
                    <a:gd name="T10" fmla="*/ 5 w 5"/>
                    <a:gd name="T11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26">
                      <a:moveTo>
                        <a:pt x="5" y="0"/>
                      </a:moveTo>
                      <a:lnTo>
                        <a:pt x="5" y="2"/>
                      </a:lnTo>
                      <a:lnTo>
                        <a:pt x="0" y="26"/>
                      </a:lnTo>
                      <a:lnTo>
                        <a:pt x="1" y="26"/>
                      </a:lnTo>
                      <a:lnTo>
                        <a:pt x="5" y="0"/>
                      </a:lnTo>
                      <a:lnTo>
                        <a:pt x="5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7" name="Freeform 1154"/>
                <p:cNvSpPr>
                  <a:spLocks/>
                </p:cNvSpPr>
                <p:nvPr/>
              </p:nvSpPr>
              <p:spPr bwMode="auto">
                <a:xfrm>
                  <a:off x="4173" y="4623"/>
                  <a:ext cx="17" cy="4"/>
                </a:xfrm>
                <a:custGeom>
                  <a:avLst/>
                  <a:gdLst>
                    <a:gd name="T0" fmla="*/ 0 w 17"/>
                    <a:gd name="T1" fmla="*/ 0 h 4"/>
                    <a:gd name="T2" fmla="*/ 0 w 17"/>
                    <a:gd name="T3" fmla="*/ 0 h 4"/>
                    <a:gd name="T4" fmla="*/ 17 w 17"/>
                    <a:gd name="T5" fmla="*/ 4 h 4"/>
                    <a:gd name="T6" fmla="*/ 17 w 17"/>
                    <a:gd name="T7" fmla="*/ 4 h 4"/>
                    <a:gd name="T8" fmla="*/ 17 w 17"/>
                    <a:gd name="T9" fmla="*/ 2 h 4"/>
                    <a:gd name="T10" fmla="*/ 0 w 17"/>
                    <a:gd name="T1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" h="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4"/>
                      </a:lnTo>
                      <a:lnTo>
                        <a:pt x="17" y="4"/>
                      </a:lnTo>
                      <a:lnTo>
                        <a:pt x="17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8" name="Freeform 1155"/>
                <p:cNvSpPr>
                  <a:spLocks/>
                </p:cNvSpPr>
                <p:nvPr/>
              </p:nvSpPr>
              <p:spPr bwMode="auto">
                <a:xfrm>
                  <a:off x="4173" y="4623"/>
                  <a:ext cx="17" cy="4"/>
                </a:xfrm>
                <a:custGeom>
                  <a:avLst/>
                  <a:gdLst>
                    <a:gd name="T0" fmla="*/ 0 w 17"/>
                    <a:gd name="T1" fmla="*/ 0 h 4"/>
                    <a:gd name="T2" fmla="*/ 0 w 17"/>
                    <a:gd name="T3" fmla="*/ 0 h 4"/>
                    <a:gd name="T4" fmla="*/ 17 w 17"/>
                    <a:gd name="T5" fmla="*/ 4 h 4"/>
                    <a:gd name="T6" fmla="*/ 17 w 17"/>
                    <a:gd name="T7" fmla="*/ 4 h 4"/>
                    <a:gd name="T8" fmla="*/ 17 w 17"/>
                    <a:gd name="T9" fmla="*/ 2 h 4"/>
                    <a:gd name="T10" fmla="*/ 0 w 17"/>
                    <a:gd name="T1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" h="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4"/>
                      </a:lnTo>
                      <a:lnTo>
                        <a:pt x="17" y="4"/>
                      </a:lnTo>
                      <a:lnTo>
                        <a:pt x="17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9" name="Freeform 1156"/>
                <p:cNvSpPr>
                  <a:spLocks/>
                </p:cNvSpPr>
                <p:nvPr/>
              </p:nvSpPr>
              <p:spPr bwMode="auto">
                <a:xfrm>
                  <a:off x="2336" y="1446"/>
                  <a:ext cx="5" cy="26"/>
                </a:xfrm>
                <a:custGeom>
                  <a:avLst/>
                  <a:gdLst>
                    <a:gd name="T0" fmla="*/ 4 w 5"/>
                    <a:gd name="T1" fmla="*/ 0 h 26"/>
                    <a:gd name="T2" fmla="*/ 4 w 5"/>
                    <a:gd name="T3" fmla="*/ 0 h 26"/>
                    <a:gd name="T4" fmla="*/ 0 w 5"/>
                    <a:gd name="T5" fmla="*/ 26 h 26"/>
                    <a:gd name="T6" fmla="*/ 0 w 5"/>
                    <a:gd name="T7" fmla="*/ 26 h 26"/>
                    <a:gd name="T8" fmla="*/ 5 w 5"/>
                    <a:gd name="T9" fmla="*/ 0 h 26"/>
                    <a:gd name="T10" fmla="*/ 4 w 5"/>
                    <a:gd name="T11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26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26"/>
                      </a:lnTo>
                      <a:lnTo>
                        <a:pt x="0" y="26"/>
                      </a:lnTo>
                      <a:lnTo>
                        <a:pt x="5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0" name="Freeform 1157"/>
                <p:cNvSpPr>
                  <a:spLocks/>
                </p:cNvSpPr>
                <p:nvPr/>
              </p:nvSpPr>
              <p:spPr bwMode="auto">
                <a:xfrm>
                  <a:off x="2336" y="1446"/>
                  <a:ext cx="5" cy="26"/>
                </a:xfrm>
                <a:custGeom>
                  <a:avLst/>
                  <a:gdLst>
                    <a:gd name="T0" fmla="*/ 4 w 5"/>
                    <a:gd name="T1" fmla="*/ 0 h 26"/>
                    <a:gd name="T2" fmla="*/ 4 w 5"/>
                    <a:gd name="T3" fmla="*/ 0 h 26"/>
                    <a:gd name="T4" fmla="*/ 0 w 5"/>
                    <a:gd name="T5" fmla="*/ 26 h 26"/>
                    <a:gd name="T6" fmla="*/ 0 w 5"/>
                    <a:gd name="T7" fmla="*/ 26 h 26"/>
                    <a:gd name="T8" fmla="*/ 5 w 5"/>
                    <a:gd name="T9" fmla="*/ 0 h 26"/>
                    <a:gd name="T10" fmla="*/ 4 w 5"/>
                    <a:gd name="T11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26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26"/>
                      </a:lnTo>
                      <a:lnTo>
                        <a:pt x="0" y="26"/>
                      </a:lnTo>
                      <a:lnTo>
                        <a:pt x="5" y="0"/>
                      </a:lnTo>
                      <a:lnTo>
                        <a:pt x="4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1" name="Freeform 1158"/>
                <p:cNvSpPr>
                  <a:spLocks/>
                </p:cNvSpPr>
                <p:nvPr/>
              </p:nvSpPr>
              <p:spPr bwMode="auto">
                <a:xfrm>
                  <a:off x="4173" y="4622"/>
                  <a:ext cx="19" cy="3"/>
                </a:xfrm>
                <a:custGeom>
                  <a:avLst/>
                  <a:gdLst>
                    <a:gd name="T0" fmla="*/ 0 w 19"/>
                    <a:gd name="T1" fmla="*/ 0 h 3"/>
                    <a:gd name="T2" fmla="*/ 0 w 19"/>
                    <a:gd name="T3" fmla="*/ 1 h 3"/>
                    <a:gd name="T4" fmla="*/ 17 w 19"/>
                    <a:gd name="T5" fmla="*/ 3 h 3"/>
                    <a:gd name="T6" fmla="*/ 19 w 19"/>
                    <a:gd name="T7" fmla="*/ 3 h 3"/>
                    <a:gd name="T8" fmla="*/ 19 w 19"/>
                    <a:gd name="T9" fmla="*/ 3 h 3"/>
                    <a:gd name="T10" fmla="*/ 0 w 19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" h="3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17" y="3"/>
                      </a:lnTo>
                      <a:lnTo>
                        <a:pt x="19" y="3"/>
                      </a:lnTo>
                      <a:lnTo>
                        <a:pt x="19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2" name="Freeform 1159"/>
                <p:cNvSpPr>
                  <a:spLocks/>
                </p:cNvSpPr>
                <p:nvPr/>
              </p:nvSpPr>
              <p:spPr bwMode="auto">
                <a:xfrm>
                  <a:off x="4173" y="4622"/>
                  <a:ext cx="19" cy="3"/>
                </a:xfrm>
                <a:custGeom>
                  <a:avLst/>
                  <a:gdLst>
                    <a:gd name="T0" fmla="*/ 0 w 19"/>
                    <a:gd name="T1" fmla="*/ 0 h 3"/>
                    <a:gd name="T2" fmla="*/ 0 w 19"/>
                    <a:gd name="T3" fmla="*/ 1 h 3"/>
                    <a:gd name="T4" fmla="*/ 17 w 19"/>
                    <a:gd name="T5" fmla="*/ 3 h 3"/>
                    <a:gd name="T6" fmla="*/ 19 w 19"/>
                    <a:gd name="T7" fmla="*/ 3 h 3"/>
                    <a:gd name="T8" fmla="*/ 19 w 19"/>
                    <a:gd name="T9" fmla="*/ 3 h 3"/>
                    <a:gd name="T10" fmla="*/ 0 w 19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" h="3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17" y="3"/>
                      </a:lnTo>
                      <a:lnTo>
                        <a:pt x="19" y="3"/>
                      </a:lnTo>
                      <a:lnTo>
                        <a:pt x="19" y="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3" name="Freeform 1160"/>
                <p:cNvSpPr>
                  <a:spLocks/>
                </p:cNvSpPr>
                <p:nvPr/>
              </p:nvSpPr>
              <p:spPr bwMode="auto">
                <a:xfrm>
                  <a:off x="2336" y="1446"/>
                  <a:ext cx="5" cy="26"/>
                </a:xfrm>
                <a:custGeom>
                  <a:avLst/>
                  <a:gdLst>
                    <a:gd name="T0" fmla="*/ 5 w 5"/>
                    <a:gd name="T1" fmla="*/ 0 h 26"/>
                    <a:gd name="T2" fmla="*/ 5 w 5"/>
                    <a:gd name="T3" fmla="*/ 0 h 26"/>
                    <a:gd name="T4" fmla="*/ 0 w 5"/>
                    <a:gd name="T5" fmla="*/ 26 h 26"/>
                    <a:gd name="T6" fmla="*/ 0 w 5"/>
                    <a:gd name="T7" fmla="*/ 26 h 26"/>
                    <a:gd name="T8" fmla="*/ 5 w 5"/>
                    <a:gd name="T9" fmla="*/ 0 h 26"/>
                    <a:gd name="T10" fmla="*/ 5 w 5"/>
                    <a:gd name="T11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26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26"/>
                      </a:lnTo>
                      <a:lnTo>
                        <a:pt x="0" y="26"/>
                      </a:lnTo>
                      <a:lnTo>
                        <a:pt x="5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4" name="Freeform 1161"/>
                <p:cNvSpPr>
                  <a:spLocks/>
                </p:cNvSpPr>
                <p:nvPr/>
              </p:nvSpPr>
              <p:spPr bwMode="auto">
                <a:xfrm>
                  <a:off x="2336" y="1446"/>
                  <a:ext cx="5" cy="26"/>
                </a:xfrm>
                <a:custGeom>
                  <a:avLst/>
                  <a:gdLst>
                    <a:gd name="T0" fmla="*/ 5 w 5"/>
                    <a:gd name="T1" fmla="*/ 0 h 26"/>
                    <a:gd name="T2" fmla="*/ 5 w 5"/>
                    <a:gd name="T3" fmla="*/ 0 h 26"/>
                    <a:gd name="T4" fmla="*/ 0 w 5"/>
                    <a:gd name="T5" fmla="*/ 26 h 26"/>
                    <a:gd name="T6" fmla="*/ 0 w 5"/>
                    <a:gd name="T7" fmla="*/ 26 h 26"/>
                    <a:gd name="T8" fmla="*/ 5 w 5"/>
                    <a:gd name="T9" fmla="*/ 0 h 26"/>
                    <a:gd name="T10" fmla="*/ 5 w 5"/>
                    <a:gd name="T11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26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26"/>
                      </a:lnTo>
                      <a:lnTo>
                        <a:pt x="0" y="26"/>
                      </a:lnTo>
                      <a:lnTo>
                        <a:pt x="5" y="0"/>
                      </a:lnTo>
                      <a:lnTo>
                        <a:pt x="5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5" name="Freeform 1162"/>
                <p:cNvSpPr>
                  <a:spLocks/>
                </p:cNvSpPr>
                <p:nvPr/>
              </p:nvSpPr>
              <p:spPr bwMode="auto">
                <a:xfrm>
                  <a:off x="4173" y="4622"/>
                  <a:ext cx="19" cy="3"/>
                </a:xfrm>
                <a:custGeom>
                  <a:avLst/>
                  <a:gdLst>
                    <a:gd name="T0" fmla="*/ 0 w 19"/>
                    <a:gd name="T1" fmla="*/ 0 h 3"/>
                    <a:gd name="T2" fmla="*/ 0 w 19"/>
                    <a:gd name="T3" fmla="*/ 0 h 3"/>
                    <a:gd name="T4" fmla="*/ 19 w 19"/>
                    <a:gd name="T5" fmla="*/ 3 h 3"/>
                    <a:gd name="T6" fmla="*/ 19 w 19"/>
                    <a:gd name="T7" fmla="*/ 3 h 3"/>
                    <a:gd name="T8" fmla="*/ 19 w 19"/>
                    <a:gd name="T9" fmla="*/ 3 h 3"/>
                    <a:gd name="T10" fmla="*/ 0 w 19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" h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9" y="3"/>
                      </a:lnTo>
                      <a:lnTo>
                        <a:pt x="19" y="3"/>
                      </a:lnTo>
                      <a:lnTo>
                        <a:pt x="19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6" name="Freeform 1163"/>
                <p:cNvSpPr>
                  <a:spLocks/>
                </p:cNvSpPr>
                <p:nvPr/>
              </p:nvSpPr>
              <p:spPr bwMode="auto">
                <a:xfrm>
                  <a:off x="4173" y="4622"/>
                  <a:ext cx="19" cy="3"/>
                </a:xfrm>
                <a:custGeom>
                  <a:avLst/>
                  <a:gdLst>
                    <a:gd name="T0" fmla="*/ 0 w 19"/>
                    <a:gd name="T1" fmla="*/ 0 h 3"/>
                    <a:gd name="T2" fmla="*/ 0 w 19"/>
                    <a:gd name="T3" fmla="*/ 0 h 3"/>
                    <a:gd name="T4" fmla="*/ 19 w 19"/>
                    <a:gd name="T5" fmla="*/ 3 h 3"/>
                    <a:gd name="T6" fmla="*/ 19 w 19"/>
                    <a:gd name="T7" fmla="*/ 3 h 3"/>
                    <a:gd name="T8" fmla="*/ 19 w 19"/>
                    <a:gd name="T9" fmla="*/ 3 h 3"/>
                    <a:gd name="T10" fmla="*/ 0 w 19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" h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9" y="3"/>
                      </a:lnTo>
                      <a:lnTo>
                        <a:pt x="19" y="3"/>
                      </a:lnTo>
                      <a:lnTo>
                        <a:pt x="19" y="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7" name="Freeform 1164"/>
                <p:cNvSpPr>
                  <a:spLocks/>
                </p:cNvSpPr>
                <p:nvPr/>
              </p:nvSpPr>
              <p:spPr bwMode="auto">
                <a:xfrm>
                  <a:off x="2336" y="1445"/>
                  <a:ext cx="5" cy="27"/>
                </a:xfrm>
                <a:custGeom>
                  <a:avLst/>
                  <a:gdLst>
                    <a:gd name="T0" fmla="*/ 5 w 5"/>
                    <a:gd name="T1" fmla="*/ 0 h 27"/>
                    <a:gd name="T2" fmla="*/ 5 w 5"/>
                    <a:gd name="T3" fmla="*/ 1 h 27"/>
                    <a:gd name="T4" fmla="*/ 0 w 5"/>
                    <a:gd name="T5" fmla="*/ 27 h 27"/>
                    <a:gd name="T6" fmla="*/ 2 w 5"/>
                    <a:gd name="T7" fmla="*/ 27 h 27"/>
                    <a:gd name="T8" fmla="*/ 5 w 5"/>
                    <a:gd name="T9" fmla="*/ 0 h 27"/>
                    <a:gd name="T10" fmla="*/ 5 w 5"/>
                    <a:gd name="T11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27">
                      <a:moveTo>
                        <a:pt x="5" y="0"/>
                      </a:moveTo>
                      <a:lnTo>
                        <a:pt x="5" y="1"/>
                      </a:lnTo>
                      <a:lnTo>
                        <a:pt x="0" y="27"/>
                      </a:lnTo>
                      <a:lnTo>
                        <a:pt x="2" y="27"/>
                      </a:lnTo>
                      <a:lnTo>
                        <a:pt x="5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8" name="Freeform 1165"/>
                <p:cNvSpPr>
                  <a:spLocks/>
                </p:cNvSpPr>
                <p:nvPr/>
              </p:nvSpPr>
              <p:spPr bwMode="auto">
                <a:xfrm>
                  <a:off x="2336" y="1445"/>
                  <a:ext cx="5" cy="27"/>
                </a:xfrm>
                <a:custGeom>
                  <a:avLst/>
                  <a:gdLst>
                    <a:gd name="T0" fmla="*/ 5 w 5"/>
                    <a:gd name="T1" fmla="*/ 0 h 27"/>
                    <a:gd name="T2" fmla="*/ 5 w 5"/>
                    <a:gd name="T3" fmla="*/ 1 h 27"/>
                    <a:gd name="T4" fmla="*/ 0 w 5"/>
                    <a:gd name="T5" fmla="*/ 27 h 27"/>
                    <a:gd name="T6" fmla="*/ 2 w 5"/>
                    <a:gd name="T7" fmla="*/ 27 h 27"/>
                    <a:gd name="T8" fmla="*/ 5 w 5"/>
                    <a:gd name="T9" fmla="*/ 0 h 27"/>
                    <a:gd name="T10" fmla="*/ 5 w 5"/>
                    <a:gd name="T11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27">
                      <a:moveTo>
                        <a:pt x="5" y="0"/>
                      </a:moveTo>
                      <a:lnTo>
                        <a:pt x="5" y="1"/>
                      </a:lnTo>
                      <a:lnTo>
                        <a:pt x="0" y="27"/>
                      </a:lnTo>
                      <a:lnTo>
                        <a:pt x="2" y="27"/>
                      </a:lnTo>
                      <a:lnTo>
                        <a:pt x="5" y="0"/>
                      </a:lnTo>
                      <a:lnTo>
                        <a:pt x="5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9" name="Freeform 1166"/>
                <p:cNvSpPr>
                  <a:spLocks/>
                </p:cNvSpPr>
                <p:nvPr/>
              </p:nvSpPr>
              <p:spPr bwMode="auto">
                <a:xfrm>
                  <a:off x="4173" y="4620"/>
                  <a:ext cx="19" cy="5"/>
                </a:xfrm>
                <a:custGeom>
                  <a:avLst/>
                  <a:gdLst>
                    <a:gd name="T0" fmla="*/ 0 w 19"/>
                    <a:gd name="T1" fmla="*/ 0 h 5"/>
                    <a:gd name="T2" fmla="*/ 0 w 19"/>
                    <a:gd name="T3" fmla="*/ 2 h 5"/>
                    <a:gd name="T4" fmla="*/ 19 w 19"/>
                    <a:gd name="T5" fmla="*/ 5 h 5"/>
                    <a:gd name="T6" fmla="*/ 19 w 19"/>
                    <a:gd name="T7" fmla="*/ 5 h 5"/>
                    <a:gd name="T8" fmla="*/ 19 w 19"/>
                    <a:gd name="T9" fmla="*/ 3 h 5"/>
                    <a:gd name="T10" fmla="*/ 0 w 19"/>
                    <a:gd name="T1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" h="5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19" y="5"/>
                      </a:lnTo>
                      <a:lnTo>
                        <a:pt x="19" y="5"/>
                      </a:lnTo>
                      <a:lnTo>
                        <a:pt x="19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0" name="Freeform 1167"/>
                <p:cNvSpPr>
                  <a:spLocks/>
                </p:cNvSpPr>
                <p:nvPr/>
              </p:nvSpPr>
              <p:spPr bwMode="auto">
                <a:xfrm>
                  <a:off x="4173" y="4620"/>
                  <a:ext cx="19" cy="5"/>
                </a:xfrm>
                <a:custGeom>
                  <a:avLst/>
                  <a:gdLst>
                    <a:gd name="T0" fmla="*/ 0 w 19"/>
                    <a:gd name="T1" fmla="*/ 0 h 5"/>
                    <a:gd name="T2" fmla="*/ 0 w 19"/>
                    <a:gd name="T3" fmla="*/ 2 h 5"/>
                    <a:gd name="T4" fmla="*/ 19 w 19"/>
                    <a:gd name="T5" fmla="*/ 5 h 5"/>
                    <a:gd name="T6" fmla="*/ 19 w 19"/>
                    <a:gd name="T7" fmla="*/ 5 h 5"/>
                    <a:gd name="T8" fmla="*/ 19 w 19"/>
                    <a:gd name="T9" fmla="*/ 3 h 5"/>
                    <a:gd name="T10" fmla="*/ 0 w 19"/>
                    <a:gd name="T1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" h="5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19" y="5"/>
                      </a:lnTo>
                      <a:lnTo>
                        <a:pt x="19" y="5"/>
                      </a:lnTo>
                      <a:lnTo>
                        <a:pt x="19" y="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1" name="Freeform 1168"/>
                <p:cNvSpPr>
                  <a:spLocks/>
                </p:cNvSpPr>
                <p:nvPr/>
              </p:nvSpPr>
              <p:spPr bwMode="auto">
                <a:xfrm>
                  <a:off x="2338" y="1445"/>
                  <a:ext cx="5" cy="27"/>
                </a:xfrm>
                <a:custGeom>
                  <a:avLst/>
                  <a:gdLst>
                    <a:gd name="T0" fmla="*/ 3 w 5"/>
                    <a:gd name="T1" fmla="*/ 0 h 27"/>
                    <a:gd name="T2" fmla="*/ 3 w 5"/>
                    <a:gd name="T3" fmla="*/ 0 h 27"/>
                    <a:gd name="T4" fmla="*/ 0 w 5"/>
                    <a:gd name="T5" fmla="*/ 27 h 27"/>
                    <a:gd name="T6" fmla="*/ 0 w 5"/>
                    <a:gd name="T7" fmla="*/ 27 h 27"/>
                    <a:gd name="T8" fmla="*/ 5 w 5"/>
                    <a:gd name="T9" fmla="*/ 0 h 27"/>
                    <a:gd name="T10" fmla="*/ 3 w 5"/>
                    <a:gd name="T11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27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lnTo>
                        <a:pt x="5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2" name="Freeform 1169"/>
                <p:cNvSpPr>
                  <a:spLocks/>
                </p:cNvSpPr>
                <p:nvPr/>
              </p:nvSpPr>
              <p:spPr bwMode="auto">
                <a:xfrm>
                  <a:off x="2338" y="1445"/>
                  <a:ext cx="5" cy="27"/>
                </a:xfrm>
                <a:custGeom>
                  <a:avLst/>
                  <a:gdLst>
                    <a:gd name="T0" fmla="*/ 3 w 5"/>
                    <a:gd name="T1" fmla="*/ 0 h 27"/>
                    <a:gd name="T2" fmla="*/ 3 w 5"/>
                    <a:gd name="T3" fmla="*/ 0 h 27"/>
                    <a:gd name="T4" fmla="*/ 0 w 5"/>
                    <a:gd name="T5" fmla="*/ 27 h 27"/>
                    <a:gd name="T6" fmla="*/ 0 w 5"/>
                    <a:gd name="T7" fmla="*/ 27 h 27"/>
                    <a:gd name="T8" fmla="*/ 5 w 5"/>
                    <a:gd name="T9" fmla="*/ 0 h 27"/>
                    <a:gd name="T10" fmla="*/ 3 w 5"/>
                    <a:gd name="T11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27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lnTo>
                        <a:pt x="5" y="0"/>
                      </a:lnTo>
                      <a:lnTo>
                        <a:pt x="3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3" name="Freeform 1170"/>
                <p:cNvSpPr>
                  <a:spLocks/>
                </p:cNvSpPr>
                <p:nvPr/>
              </p:nvSpPr>
              <p:spPr bwMode="auto">
                <a:xfrm>
                  <a:off x="4173" y="4620"/>
                  <a:ext cx="20" cy="3"/>
                </a:xfrm>
                <a:custGeom>
                  <a:avLst/>
                  <a:gdLst>
                    <a:gd name="T0" fmla="*/ 0 w 20"/>
                    <a:gd name="T1" fmla="*/ 0 h 3"/>
                    <a:gd name="T2" fmla="*/ 0 w 20"/>
                    <a:gd name="T3" fmla="*/ 0 h 3"/>
                    <a:gd name="T4" fmla="*/ 19 w 20"/>
                    <a:gd name="T5" fmla="*/ 3 h 3"/>
                    <a:gd name="T6" fmla="*/ 20 w 20"/>
                    <a:gd name="T7" fmla="*/ 3 h 3"/>
                    <a:gd name="T8" fmla="*/ 20 w 20"/>
                    <a:gd name="T9" fmla="*/ 3 h 3"/>
                    <a:gd name="T10" fmla="*/ 0 w 20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" h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9" y="3"/>
                      </a:lnTo>
                      <a:lnTo>
                        <a:pt x="20" y="3"/>
                      </a:lnTo>
                      <a:lnTo>
                        <a:pt x="20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4" name="Freeform 1171"/>
                <p:cNvSpPr>
                  <a:spLocks/>
                </p:cNvSpPr>
                <p:nvPr/>
              </p:nvSpPr>
              <p:spPr bwMode="auto">
                <a:xfrm>
                  <a:off x="4173" y="4620"/>
                  <a:ext cx="20" cy="3"/>
                </a:xfrm>
                <a:custGeom>
                  <a:avLst/>
                  <a:gdLst>
                    <a:gd name="T0" fmla="*/ 0 w 20"/>
                    <a:gd name="T1" fmla="*/ 0 h 3"/>
                    <a:gd name="T2" fmla="*/ 0 w 20"/>
                    <a:gd name="T3" fmla="*/ 0 h 3"/>
                    <a:gd name="T4" fmla="*/ 19 w 20"/>
                    <a:gd name="T5" fmla="*/ 3 h 3"/>
                    <a:gd name="T6" fmla="*/ 20 w 20"/>
                    <a:gd name="T7" fmla="*/ 3 h 3"/>
                    <a:gd name="T8" fmla="*/ 20 w 20"/>
                    <a:gd name="T9" fmla="*/ 3 h 3"/>
                    <a:gd name="T10" fmla="*/ 0 w 20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" h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9" y="3"/>
                      </a:lnTo>
                      <a:lnTo>
                        <a:pt x="20" y="3"/>
                      </a:lnTo>
                      <a:lnTo>
                        <a:pt x="20" y="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5" name="Freeform 1172"/>
                <p:cNvSpPr>
                  <a:spLocks/>
                </p:cNvSpPr>
                <p:nvPr/>
              </p:nvSpPr>
              <p:spPr bwMode="auto">
                <a:xfrm>
                  <a:off x="2338" y="1445"/>
                  <a:ext cx="5" cy="28"/>
                </a:xfrm>
                <a:custGeom>
                  <a:avLst/>
                  <a:gdLst>
                    <a:gd name="T0" fmla="*/ 5 w 5"/>
                    <a:gd name="T1" fmla="*/ 0 h 28"/>
                    <a:gd name="T2" fmla="*/ 5 w 5"/>
                    <a:gd name="T3" fmla="*/ 0 h 28"/>
                    <a:gd name="T4" fmla="*/ 0 w 5"/>
                    <a:gd name="T5" fmla="*/ 27 h 28"/>
                    <a:gd name="T6" fmla="*/ 0 w 5"/>
                    <a:gd name="T7" fmla="*/ 28 h 28"/>
                    <a:gd name="T8" fmla="*/ 5 w 5"/>
                    <a:gd name="T9" fmla="*/ 0 h 28"/>
                    <a:gd name="T10" fmla="*/ 5 w 5"/>
                    <a:gd name="T11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28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27"/>
                      </a:lnTo>
                      <a:lnTo>
                        <a:pt x="0" y="28"/>
                      </a:lnTo>
                      <a:lnTo>
                        <a:pt x="5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6" name="Freeform 1173"/>
                <p:cNvSpPr>
                  <a:spLocks/>
                </p:cNvSpPr>
                <p:nvPr/>
              </p:nvSpPr>
              <p:spPr bwMode="auto">
                <a:xfrm>
                  <a:off x="2338" y="1445"/>
                  <a:ext cx="5" cy="28"/>
                </a:xfrm>
                <a:custGeom>
                  <a:avLst/>
                  <a:gdLst>
                    <a:gd name="T0" fmla="*/ 5 w 5"/>
                    <a:gd name="T1" fmla="*/ 0 h 28"/>
                    <a:gd name="T2" fmla="*/ 5 w 5"/>
                    <a:gd name="T3" fmla="*/ 0 h 28"/>
                    <a:gd name="T4" fmla="*/ 0 w 5"/>
                    <a:gd name="T5" fmla="*/ 27 h 28"/>
                    <a:gd name="T6" fmla="*/ 0 w 5"/>
                    <a:gd name="T7" fmla="*/ 28 h 28"/>
                    <a:gd name="T8" fmla="*/ 5 w 5"/>
                    <a:gd name="T9" fmla="*/ 0 h 28"/>
                    <a:gd name="T10" fmla="*/ 5 w 5"/>
                    <a:gd name="T11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28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27"/>
                      </a:lnTo>
                      <a:lnTo>
                        <a:pt x="0" y="28"/>
                      </a:lnTo>
                      <a:lnTo>
                        <a:pt x="5" y="0"/>
                      </a:lnTo>
                      <a:lnTo>
                        <a:pt x="5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7" name="Freeform 1174"/>
                <p:cNvSpPr>
                  <a:spLocks/>
                </p:cNvSpPr>
                <p:nvPr/>
              </p:nvSpPr>
              <p:spPr bwMode="auto">
                <a:xfrm>
                  <a:off x="4173" y="4620"/>
                  <a:ext cx="20" cy="3"/>
                </a:xfrm>
                <a:custGeom>
                  <a:avLst/>
                  <a:gdLst>
                    <a:gd name="T0" fmla="*/ 0 w 20"/>
                    <a:gd name="T1" fmla="*/ 0 h 3"/>
                    <a:gd name="T2" fmla="*/ 0 w 20"/>
                    <a:gd name="T3" fmla="*/ 0 h 3"/>
                    <a:gd name="T4" fmla="*/ 20 w 20"/>
                    <a:gd name="T5" fmla="*/ 3 h 3"/>
                    <a:gd name="T6" fmla="*/ 20 w 20"/>
                    <a:gd name="T7" fmla="*/ 3 h 3"/>
                    <a:gd name="T8" fmla="*/ 20 w 20"/>
                    <a:gd name="T9" fmla="*/ 3 h 3"/>
                    <a:gd name="T10" fmla="*/ 0 w 20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" h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0" y="3"/>
                      </a:lnTo>
                      <a:lnTo>
                        <a:pt x="20" y="3"/>
                      </a:lnTo>
                      <a:lnTo>
                        <a:pt x="20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8" name="Freeform 1175"/>
                <p:cNvSpPr>
                  <a:spLocks/>
                </p:cNvSpPr>
                <p:nvPr/>
              </p:nvSpPr>
              <p:spPr bwMode="auto">
                <a:xfrm>
                  <a:off x="4173" y="4620"/>
                  <a:ext cx="20" cy="3"/>
                </a:xfrm>
                <a:custGeom>
                  <a:avLst/>
                  <a:gdLst>
                    <a:gd name="T0" fmla="*/ 0 w 20"/>
                    <a:gd name="T1" fmla="*/ 0 h 3"/>
                    <a:gd name="T2" fmla="*/ 0 w 20"/>
                    <a:gd name="T3" fmla="*/ 0 h 3"/>
                    <a:gd name="T4" fmla="*/ 20 w 20"/>
                    <a:gd name="T5" fmla="*/ 3 h 3"/>
                    <a:gd name="T6" fmla="*/ 20 w 20"/>
                    <a:gd name="T7" fmla="*/ 3 h 3"/>
                    <a:gd name="T8" fmla="*/ 20 w 20"/>
                    <a:gd name="T9" fmla="*/ 3 h 3"/>
                    <a:gd name="T10" fmla="*/ 0 w 20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" h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0" y="3"/>
                      </a:lnTo>
                      <a:lnTo>
                        <a:pt x="20" y="3"/>
                      </a:lnTo>
                      <a:lnTo>
                        <a:pt x="20" y="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9" name="Freeform 1176"/>
                <p:cNvSpPr>
                  <a:spLocks/>
                </p:cNvSpPr>
                <p:nvPr/>
              </p:nvSpPr>
              <p:spPr bwMode="auto">
                <a:xfrm>
                  <a:off x="2338" y="1443"/>
                  <a:ext cx="5" cy="30"/>
                </a:xfrm>
                <a:custGeom>
                  <a:avLst/>
                  <a:gdLst>
                    <a:gd name="T0" fmla="*/ 5 w 5"/>
                    <a:gd name="T1" fmla="*/ 0 h 30"/>
                    <a:gd name="T2" fmla="*/ 5 w 5"/>
                    <a:gd name="T3" fmla="*/ 2 h 30"/>
                    <a:gd name="T4" fmla="*/ 0 w 5"/>
                    <a:gd name="T5" fmla="*/ 30 h 30"/>
                    <a:gd name="T6" fmla="*/ 2 w 5"/>
                    <a:gd name="T7" fmla="*/ 30 h 30"/>
                    <a:gd name="T8" fmla="*/ 5 w 5"/>
                    <a:gd name="T9" fmla="*/ 0 h 30"/>
                    <a:gd name="T10" fmla="*/ 5 w 5"/>
                    <a:gd name="T11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30">
                      <a:moveTo>
                        <a:pt x="5" y="0"/>
                      </a:moveTo>
                      <a:lnTo>
                        <a:pt x="5" y="2"/>
                      </a:lnTo>
                      <a:lnTo>
                        <a:pt x="0" y="30"/>
                      </a:lnTo>
                      <a:lnTo>
                        <a:pt x="2" y="30"/>
                      </a:lnTo>
                      <a:lnTo>
                        <a:pt x="5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0" name="Freeform 1177"/>
                <p:cNvSpPr>
                  <a:spLocks/>
                </p:cNvSpPr>
                <p:nvPr/>
              </p:nvSpPr>
              <p:spPr bwMode="auto">
                <a:xfrm>
                  <a:off x="2338" y="1443"/>
                  <a:ext cx="5" cy="30"/>
                </a:xfrm>
                <a:custGeom>
                  <a:avLst/>
                  <a:gdLst>
                    <a:gd name="T0" fmla="*/ 5 w 5"/>
                    <a:gd name="T1" fmla="*/ 0 h 30"/>
                    <a:gd name="T2" fmla="*/ 5 w 5"/>
                    <a:gd name="T3" fmla="*/ 2 h 30"/>
                    <a:gd name="T4" fmla="*/ 0 w 5"/>
                    <a:gd name="T5" fmla="*/ 30 h 30"/>
                    <a:gd name="T6" fmla="*/ 2 w 5"/>
                    <a:gd name="T7" fmla="*/ 30 h 30"/>
                    <a:gd name="T8" fmla="*/ 5 w 5"/>
                    <a:gd name="T9" fmla="*/ 0 h 30"/>
                    <a:gd name="T10" fmla="*/ 5 w 5"/>
                    <a:gd name="T11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30">
                      <a:moveTo>
                        <a:pt x="5" y="0"/>
                      </a:moveTo>
                      <a:lnTo>
                        <a:pt x="5" y="2"/>
                      </a:lnTo>
                      <a:lnTo>
                        <a:pt x="0" y="30"/>
                      </a:lnTo>
                      <a:lnTo>
                        <a:pt x="2" y="30"/>
                      </a:lnTo>
                      <a:lnTo>
                        <a:pt x="5" y="0"/>
                      </a:lnTo>
                      <a:lnTo>
                        <a:pt x="5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1" name="Freeform 1178"/>
                <p:cNvSpPr>
                  <a:spLocks/>
                </p:cNvSpPr>
                <p:nvPr/>
              </p:nvSpPr>
              <p:spPr bwMode="auto">
                <a:xfrm>
                  <a:off x="4173" y="4619"/>
                  <a:ext cx="20" cy="4"/>
                </a:xfrm>
                <a:custGeom>
                  <a:avLst/>
                  <a:gdLst>
                    <a:gd name="T0" fmla="*/ 0 w 20"/>
                    <a:gd name="T1" fmla="*/ 0 h 4"/>
                    <a:gd name="T2" fmla="*/ 0 w 20"/>
                    <a:gd name="T3" fmla="*/ 1 h 4"/>
                    <a:gd name="T4" fmla="*/ 20 w 20"/>
                    <a:gd name="T5" fmla="*/ 4 h 4"/>
                    <a:gd name="T6" fmla="*/ 20 w 20"/>
                    <a:gd name="T7" fmla="*/ 4 h 4"/>
                    <a:gd name="T8" fmla="*/ 20 w 20"/>
                    <a:gd name="T9" fmla="*/ 3 h 4"/>
                    <a:gd name="T10" fmla="*/ 0 w 20"/>
                    <a:gd name="T1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" h="4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20" y="4"/>
                      </a:lnTo>
                      <a:lnTo>
                        <a:pt x="20" y="4"/>
                      </a:lnTo>
                      <a:lnTo>
                        <a:pt x="20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2" name="Freeform 1179"/>
                <p:cNvSpPr>
                  <a:spLocks/>
                </p:cNvSpPr>
                <p:nvPr/>
              </p:nvSpPr>
              <p:spPr bwMode="auto">
                <a:xfrm>
                  <a:off x="4173" y="4619"/>
                  <a:ext cx="20" cy="4"/>
                </a:xfrm>
                <a:custGeom>
                  <a:avLst/>
                  <a:gdLst>
                    <a:gd name="T0" fmla="*/ 0 w 20"/>
                    <a:gd name="T1" fmla="*/ 0 h 4"/>
                    <a:gd name="T2" fmla="*/ 0 w 20"/>
                    <a:gd name="T3" fmla="*/ 1 h 4"/>
                    <a:gd name="T4" fmla="*/ 20 w 20"/>
                    <a:gd name="T5" fmla="*/ 4 h 4"/>
                    <a:gd name="T6" fmla="*/ 20 w 20"/>
                    <a:gd name="T7" fmla="*/ 4 h 4"/>
                    <a:gd name="T8" fmla="*/ 20 w 20"/>
                    <a:gd name="T9" fmla="*/ 3 h 4"/>
                    <a:gd name="T10" fmla="*/ 0 w 20"/>
                    <a:gd name="T1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" h="4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20" y="4"/>
                      </a:lnTo>
                      <a:lnTo>
                        <a:pt x="20" y="4"/>
                      </a:lnTo>
                      <a:lnTo>
                        <a:pt x="20" y="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3" name="Freeform 1180"/>
                <p:cNvSpPr>
                  <a:spLocks/>
                </p:cNvSpPr>
                <p:nvPr/>
              </p:nvSpPr>
              <p:spPr bwMode="auto">
                <a:xfrm>
                  <a:off x="2340" y="1443"/>
                  <a:ext cx="4" cy="30"/>
                </a:xfrm>
                <a:custGeom>
                  <a:avLst/>
                  <a:gdLst>
                    <a:gd name="T0" fmla="*/ 3 w 4"/>
                    <a:gd name="T1" fmla="*/ 0 h 30"/>
                    <a:gd name="T2" fmla="*/ 3 w 4"/>
                    <a:gd name="T3" fmla="*/ 0 h 30"/>
                    <a:gd name="T4" fmla="*/ 0 w 4"/>
                    <a:gd name="T5" fmla="*/ 30 h 30"/>
                    <a:gd name="T6" fmla="*/ 0 w 4"/>
                    <a:gd name="T7" fmla="*/ 30 h 30"/>
                    <a:gd name="T8" fmla="*/ 4 w 4"/>
                    <a:gd name="T9" fmla="*/ 0 h 30"/>
                    <a:gd name="T10" fmla="*/ 3 w 4"/>
                    <a:gd name="T11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30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30"/>
                      </a:lnTo>
                      <a:lnTo>
                        <a:pt x="0" y="30"/>
                      </a:lnTo>
                      <a:lnTo>
                        <a:pt x="4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4" name="Freeform 1181"/>
                <p:cNvSpPr>
                  <a:spLocks/>
                </p:cNvSpPr>
                <p:nvPr/>
              </p:nvSpPr>
              <p:spPr bwMode="auto">
                <a:xfrm>
                  <a:off x="2340" y="1443"/>
                  <a:ext cx="4" cy="30"/>
                </a:xfrm>
                <a:custGeom>
                  <a:avLst/>
                  <a:gdLst>
                    <a:gd name="T0" fmla="*/ 3 w 4"/>
                    <a:gd name="T1" fmla="*/ 0 h 30"/>
                    <a:gd name="T2" fmla="*/ 3 w 4"/>
                    <a:gd name="T3" fmla="*/ 0 h 30"/>
                    <a:gd name="T4" fmla="*/ 0 w 4"/>
                    <a:gd name="T5" fmla="*/ 30 h 30"/>
                    <a:gd name="T6" fmla="*/ 0 w 4"/>
                    <a:gd name="T7" fmla="*/ 30 h 30"/>
                    <a:gd name="T8" fmla="*/ 4 w 4"/>
                    <a:gd name="T9" fmla="*/ 0 h 30"/>
                    <a:gd name="T10" fmla="*/ 3 w 4"/>
                    <a:gd name="T11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30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30"/>
                      </a:lnTo>
                      <a:lnTo>
                        <a:pt x="0" y="30"/>
                      </a:lnTo>
                      <a:lnTo>
                        <a:pt x="4" y="0"/>
                      </a:lnTo>
                      <a:lnTo>
                        <a:pt x="3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5" name="Freeform 1182"/>
                <p:cNvSpPr>
                  <a:spLocks/>
                </p:cNvSpPr>
                <p:nvPr/>
              </p:nvSpPr>
              <p:spPr bwMode="auto">
                <a:xfrm>
                  <a:off x="4173" y="4619"/>
                  <a:ext cx="22" cy="3"/>
                </a:xfrm>
                <a:custGeom>
                  <a:avLst/>
                  <a:gdLst>
                    <a:gd name="T0" fmla="*/ 0 w 22"/>
                    <a:gd name="T1" fmla="*/ 0 h 3"/>
                    <a:gd name="T2" fmla="*/ 0 w 22"/>
                    <a:gd name="T3" fmla="*/ 0 h 3"/>
                    <a:gd name="T4" fmla="*/ 20 w 22"/>
                    <a:gd name="T5" fmla="*/ 3 h 3"/>
                    <a:gd name="T6" fmla="*/ 22 w 22"/>
                    <a:gd name="T7" fmla="*/ 3 h 3"/>
                    <a:gd name="T8" fmla="*/ 22 w 22"/>
                    <a:gd name="T9" fmla="*/ 3 h 3"/>
                    <a:gd name="T10" fmla="*/ 0 w 22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" h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0" y="3"/>
                      </a:lnTo>
                      <a:lnTo>
                        <a:pt x="22" y="3"/>
                      </a:lnTo>
                      <a:lnTo>
                        <a:pt x="22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6" name="Freeform 1183"/>
                <p:cNvSpPr>
                  <a:spLocks/>
                </p:cNvSpPr>
                <p:nvPr/>
              </p:nvSpPr>
              <p:spPr bwMode="auto">
                <a:xfrm>
                  <a:off x="4173" y="4619"/>
                  <a:ext cx="22" cy="3"/>
                </a:xfrm>
                <a:custGeom>
                  <a:avLst/>
                  <a:gdLst>
                    <a:gd name="T0" fmla="*/ 0 w 22"/>
                    <a:gd name="T1" fmla="*/ 0 h 3"/>
                    <a:gd name="T2" fmla="*/ 0 w 22"/>
                    <a:gd name="T3" fmla="*/ 0 h 3"/>
                    <a:gd name="T4" fmla="*/ 20 w 22"/>
                    <a:gd name="T5" fmla="*/ 3 h 3"/>
                    <a:gd name="T6" fmla="*/ 22 w 22"/>
                    <a:gd name="T7" fmla="*/ 3 h 3"/>
                    <a:gd name="T8" fmla="*/ 22 w 22"/>
                    <a:gd name="T9" fmla="*/ 3 h 3"/>
                    <a:gd name="T10" fmla="*/ 0 w 22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" h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0" y="3"/>
                      </a:lnTo>
                      <a:lnTo>
                        <a:pt x="22" y="3"/>
                      </a:lnTo>
                      <a:lnTo>
                        <a:pt x="22" y="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7" name="Freeform 1184"/>
                <p:cNvSpPr>
                  <a:spLocks/>
                </p:cNvSpPr>
                <p:nvPr/>
              </p:nvSpPr>
              <p:spPr bwMode="auto">
                <a:xfrm>
                  <a:off x="2340" y="1442"/>
                  <a:ext cx="4" cy="31"/>
                </a:xfrm>
                <a:custGeom>
                  <a:avLst/>
                  <a:gdLst>
                    <a:gd name="T0" fmla="*/ 4 w 4"/>
                    <a:gd name="T1" fmla="*/ 0 h 31"/>
                    <a:gd name="T2" fmla="*/ 4 w 4"/>
                    <a:gd name="T3" fmla="*/ 1 h 31"/>
                    <a:gd name="T4" fmla="*/ 0 w 4"/>
                    <a:gd name="T5" fmla="*/ 31 h 31"/>
                    <a:gd name="T6" fmla="*/ 0 w 4"/>
                    <a:gd name="T7" fmla="*/ 31 h 31"/>
                    <a:gd name="T8" fmla="*/ 4 w 4"/>
                    <a:gd name="T9" fmla="*/ 0 h 31"/>
                    <a:gd name="T10" fmla="*/ 4 w 4"/>
                    <a:gd name="T11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31">
                      <a:moveTo>
                        <a:pt x="4" y="0"/>
                      </a:moveTo>
                      <a:lnTo>
                        <a:pt x="4" y="1"/>
                      </a:lnTo>
                      <a:lnTo>
                        <a:pt x="0" y="31"/>
                      </a:lnTo>
                      <a:lnTo>
                        <a:pt x="0" y="31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8" name="Freeform 1185"/>
                <p:cNvSpPr>
                  <a:spLocks/>
                </p:cNvSpPr>
                <p:nvPr/>
              </p:nvSpPr>
              <p:spPr bwMode="auto">
                <a:xfrm>
                  <a:off x="2340" y="1442"/>
                  <a:ext cx="4" cy="31"/>
                </a:xfrm>
                <a:custGeom>
                  <a:avLst/>
                  <a:gdLst>
                    <a:gd name="T0" fmla="*/ 4 w 4"/>
                    <a:gd name="T1" fmla="*/ 0 h 31"/>
                    <a:gd name="T2" fmla="*/ 4 w 4"/>
                    <a:gd name="T3" fmla="*/ 1 h 31"/>
                    <a:gd name="T4" fmla="*/ 0 w 4"/>
                    <a:gd name="T5" fmla="*/ 31 h 31"/>
                    <a:gd name="T6" fmla="*/ 0 w 4"/>
                    <a:gd name="T7" fmla="*/ 31 h 31"/>
                    <a:gd name="T8" fmla="*/ 4 w 4"/>
                    <a:gd name="T9" fmla="*/ 0 h 31"/>
                    <a:gd name="T10" fmla="*/ 4 w 4"/>
                    <a:gd name="T11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31">
                      <a:moveTo>
                        <a:pt x="4" y="0"/>
                      </a:moveTo>
                      <a:lnTo>
                        <a:pt x="4" y="1"/>
                      </a:lnTo>
                      <a:lnTo>
                        <a:pt x="0" y="31"/>
                      </a:lnTo>
                      <a:lnTo>
                        <a:pt x="0" y="31"/>
                      </a:lnTo>
                      <a:lnTo>
                        <a:pt x="4" y="0"/>
                      </a:lnTo>
                      <a:lnTo>
                        <a:pt x="4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9" name="Freeform 1186"/>
                <p:cNvSpPr>
                  <a:spLocks/>
                </p:cNvSpPr>
                <p:nvPr/>
              </p:nvSpPr>
              <p:spPr bwMode="auto">
                <a:xfrm>
                  <a:off x="4173" y="4617"/>
                  <a:ext cx="22" cy="5"/>
                </a:xfrm>
                <a:custGeom>
                  <a:avLst/>
                  <a:gdLst>
                    <a:gd name="T0" fmla="*/ 0 w 22"/>
                    <a:gd name="T1" fmla="*/ 0 h 5"/>
                    <a:gd name="T2" fmla="*/ 0 w 22"/>
                    <a:gd name="T3" fmla="*/ 2 h 5"/>
                    <a:gd name="T4" fmla="*/ 22 w 22"/>
                    <a:gd name="T5" fmla="*/ 5 h 5"/>
                    <a:gd name="T6" fmla="*/ 22 w 22"/>
                    <a:gd name="T7" fmla="*/ 5 h 5"/>
                    <a:gd name="T8" fmla="*/ 22 w 22"/>
                    <a:gd name="T9" fmla="*/ 3 h 5"/>
                    <a:gd name="T10" fmla="*/ 0 w 22"/>
                    <a:gd name="T1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" h="5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22" y="5"/>
                      </a:lnTo>
                      <a:lnTo>
                        <a:pt x="22" y="5"/>
                      </a:lnTo>
                      <a:lnTo>
                        <a:pt x="22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0" name="Freeform 1187"/>
                <p:cNvSpPr>
                  <a:spLocks/>
                </p:cNvSpPr>
                <p:nvPr/>
              </p:nvSpPr>
              <p:spPr bwMode="auto">
                <a:xfrm>
                  <a:off x="4173" y="4617"/>
                  <a:ext cx="22" cy="5"/>
                </a:xfrm>
                <a:custGeom>
                  <a:avLst/>
                  <a:gdLst>
                    <a:gd name="T0" fmla="*/ 0 w 22"/>
                    <a:gd name="T1" fmla="*/ 0 h 5"/>
                    <a:gd name="T2" fmla="*/ 0 w 22"/>
                    <a:gd name="T3" fmla="*/ 2 h 5"/>
                    <a:gd name="T4" fmla="*/ 22 w 22"/>
                    <a:gd name="T5" fmla="*/ 5 h 5"/>
                    <a:gd name="T6" fmla="*/ 22 w 22"/>
                    <a:gd name="T7" fmla="*/ 5 h 5"/>
                    <a:gd name="T8" fmla="*/ 22 w 22"/>
                    <a:gd name="T9" fmla="*/ 3 h 5"/>
                    <a:gd name="T10" fmla="*/ 0 w 22"/>
                    <a:gd name="T1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" h="5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22" y="5"/>
                      </a:lnTo>
                      <a:lnTo>
                        <a:pt x="22" y="5"/>
                      </a:lnTo>
                      <a:lnTo>
                        <a:pt x="22" y="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1" name="Freeform 1188"/>
                <p:cNvSpPr>
                  <a:spLocks/>
                </p:cNvSpPr>
                <p:nvPr/>
              </p:nvSpPr>
              <p:spPr bwMode="auto">
                <a:xfrm>
                  <a:off x="2340" y="1442"/>
                  <a:ext cx="4" cy="31"/>
                </a:xfrm>
                <a:custGeom>
                  <a:avLst/>
                  <a:gdLst>
                    <a:gd name="T0" fmla="*/ 4 w 4"/>
                    <a:gd name="T1" fmla="*/ 0 h 31"/>
                    <a:gd name="T2" fmla="*/ 4 w 4"/>
                    <a:gd name="T3" fmla="*/ 0 h 31"/>
                    <a:gd name="T4" fmla="*/ 0 w 4"/>
                    <a:gd name="T5" fmla="*/ 31 h 31"/>
                    <a:gd name="T6" fmla="*/ 0 w 4"/>
                    <a:gd name="T7" fmla="*/ 31 h 31"/>
                    <a:gd name="T8" fmla="*/ 4 w 4"/>
                    <a:gd name="T9" fmla="*/ 0 h 31"/>
                    <a:gd name="T10" fmla="*/ 4 w 4"/>
                    <a:gd name="T11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31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31"/>
                      </a:lnTo>
                      <a:lnTo>
                        <a:pt x="0" y="31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2" name="Freeform 1189"/>
                <p:cNvSpPr>
                  <a:spLocks/>
                </p:cNvSpPr>
                <p:nvPr/>
              </p:nvSpPr>
              <p:spPr bwMode="auto">
                <a:xfrm>
                  <a:off x="2340" y="1442"/>
                  <a:ext cx="4" cy="31"/>
                </a:xfrm>
                <a:custGeom>
                  <a:avLst/>
                  <a:gdLst>
                    <a:gd name="T0" fmla="*/ 4 w 4"/>
                    <a:gd name="T1" fmla="*/ 0 h 31"/>
                    <a:gd name="T2" fmla="*/ 4 w 4"/>
                    <a:gd name="T3" fmla="*/ 0 h 31"/>
                    <a:gd name="T4" fmla="*/ 0 w 4"/>
                    <a:gd name="T5" fmla="*/ 31 h 31"/>
                    <a:gd name="T6" fmla="*/ 0 w 4"/>
                    <a:gd name="T7" fmla="*/ 31 h 31"/>
                    <a:gd name="T8" fmla="*/ 4 w 4"/>
                    <a:gd name="T9" fmla="*/ 0 h 31"/>
                    <a:gd name="T10" fmla="*/ 4 w 4"/>
                    <a:gd name="T11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31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31"/>
                      </a:lnTo>
                      <a:lnTo>
                        <a:pt x="0" y="31"/>
                      </a:lnTo>
                      <a:lnTo>
                        <a:pt x="4" y="0"/>
                      </a:lnTo>
                      <a:lnTo>
                        <a:pt x="4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3" name="Freeform 1190"/>
                <p:cNvSpPr>
                  <a:spLocks/>
                </p:cNvSpPr>
                <p:nvPr/>
              </p:nvSpPr>
              <p:spPr bwMode="auto">
                <a:xfrm>
                  <a:off x="4173" y="4617"/>
                  <a:ext cx="22" cy="3"/>
                </a:xfrm>
                <a:custGeom>
                  <a:avLst/>
                  <a:gdLst>
                    <a:gd name="T0" fmla="*/ 0 w 22"/>
                    <a:gd name="T1" fmla="*/ 0 h 3"/>
                    <a:gd name="T2" fmla="*/ 0 w 22"/>
                    <a:gd name="T3" fmla="*/ 0 h 3"/>
                    <a:gd name="T4" fmla="*/ 22 w 22"/>
                    <a:gd name="T5" fmla="*/ 3 h 3"/>
                    <a:gd name="T6" fmla="*/ 22 w 22"/>
                    <a:gd name="T7" fmla="*/ 3 h 3"/>
                    <a:gd name="T8" fmla="*/ 22 w 22"/>
                    <a:gd name="T9" fmla="*/ 3 h 3"/>
                    <a:gd name="T10" fmla="*/ 0 w 22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" h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2" y="3"/>
                      </a:lnTo>
                      <a:lnTo>
                        <a:pt x="22" y="3"/>
                      </a:lnTo>
                      <a:lnTo>
                        <a:pt x="22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4" name="Freeform 1191"/>
                <p:cNvSpPr>
                  <a:spLocks/>
                </p:cNvSpPr>
                <p:nvPr/>
              </p:nvSpPr>
              <p:spPr bwMode="auto">
                <a:xfrm>
                  <a:off x="4173" y="4617"/>
                  <a:ext cx="22" cy="3"/>
                </a:xfrm>
                <a:custGeom>
                  <a:avLst/>
                  <a:gdLst>
                    <a:gd name="T0" fmla="*/ 0 w 22"/>
                    <a:gd name="T1" fmla="*/ 0 h 3"/>
                    <a:gd name="T2" fmla="*/ 0 w 22"/>
                    <a:gd name="T3" fmla="*/ 0 h 3"/>
                    <a:gd name="T4" fmla="*/ 22 w 22"/>
                    <a:gd name="T5" fmla="*/ 3 h 3"/>
                    <a:gd name="T6" fmla="*/ 22 w 22"/>
                    <a:gd name="T7" fmla="*/ 3 h 3"/>
                    <a:gd name="T8" fmla="*/ 22 w 22"/>
                    <a:gd name="T9" fmla="*/ 3 h 3"/>
                    <a:gd name="T10" fmla="*/ 0 w 22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" h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2" y="3"/>
                      </a:lnTo>
                      <a:lnTo>
                        <a:pt x="22" y="3"/>
                      </a:lnTo>
                      <a:lnTo>
                        <a:pt x="22" y="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5" name="Freeform 1192"/>
                <p:cNvSpPr>
                  <a:spLocks/>
                </p:cNvSpPr>
                <p:nvPr/>
              </p:nvSpPr>
              <p:spPr bwMode="auto">
                <a:xfrm>
                  <a:off x="2340" y="1442"/>
                  <a:ext cx="6" cy="31"/>
                </a:xfrm>
                <a:custGeom>
                  <a:avLst/>
                  <a:gdLst>
                    <a:gd name="T0" fmla="*/ 4 w 6"/>
                    <a:gd name="T1" fmla="*/ 0 h 31"/>
                    <a:gd name="T2" fmla="*/ 4 w 6"/>
                    <a:gd name="T3" fmla="*/ 0 h 31"/>
                    <a:gd name="T4" fmla="*/ 0 w 6"/>
                    <a:gd name="T5" fmla="*/ 31 h 31"/>
                    <a:gd name="T6" fmla="*/ 1 w 6"/>
                    <a:gd name="T7" fmla="*/ 31 h 31"/>
                    <a:gd name="T8" fmla="*/ 6 w 6"/>
                    <a:gd name="T9" fmla="*/ 0 h 31"/>
                    <a:gd name="T10" fmla="*/ 4 w 6"/>
                    <a:gd name="T11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31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31"/>
                      </a:lnTo>
                      <a:lnTo>
                        <a:pt x="1" y="31"/>
                      </a:lnTo>
                      <a:lnTo>
                        <a:pt x="6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6" name="Freeform 1193"/>
                <p:cNvSpPr>
                  <a:spLocks/>
                </p:cNvSpPr>
                <p:nvPr/>
              </p:nvSpPr>
              <p:spPr bwMode="auto">
                <a:xfrm>
                  <a:off x="2340" y="1442"/>
                  <a:ext cx="6" cy="31"/>
                </a:xfrm>
                <a:custGeom>
                  <a:avLst/>
                  <a:gdLst>
                    <a:gd name="T0" fmla="*/ 4 w 6"/>
                    <a:gd name="T1" fmla="*/ 0 h 31"/>
                    <a:gd name="T2" fmla="*/ 4 w 6"/>
                    <a:gd name="T3" fmla="*/ 0 h 31"/>
                    <a:gd name="T4" fmla="*/ 0 w 6"/>
                    <a:gd name="T5" fmla="*/ 31 h 31"/>
                    <a:gd name="T6" fmla="*/ 1 w 6"/>
                    <a:gd name="T7" fmla="*/ 31 h 31"/>
                    <a:gd name="T8" fmla="*/ 6 w 6"/>
                    <a:gd name="T9" fmla="*/ 0 h 31"/>
                    <a:gd name="T10" fmla="*/ 4 w 6"/>
                    <a:gd name="T11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31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31"/>
                      </a:lnTo>
                      <a:lnTo>
                        <a:pt x="1" y="31"/>
                      </a:lnTo>
                      <a:lnTo>
                        <a:pt x="6" y="0"/>
                      </a:lnTo>
                      <a:lnTo>
                        <a:pt x="4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7" name="Freeform 1194"/>
                <p:cNvSpPr>
                  <a:spLocks/>
                </p:cNvSpPr>
                <p:nvPr/>
              </p:nvSpPr>
              <p:spPr bwMode="auto">
                <a:xfrm>
                  <a:off x="4173" y="4617"/>
                  <a:ext cx="23" cy="3"/>
                </a:xfrm>
                <a:custGeom>
                  <a:avLst/>
                  <a:gdLst>
                    <a:gd name="T0" fmla="*/ 0 w 23"/>
                    <a:gd name="T1" fmla="*/ 0 h 3"/>
                    <a:gd name="T2" fmla="*/ 0 w 23"/>
                    <a:gd name="T3" fmla="*/ 0 h 3"/>
                    <a:gd name="T4" fmla="*/ 22 w 23"/>
                    <a:gd name="T5" fmla="*/ 3 h 3"/>
                    <a:gd name="T6" fmla="*/ 23 w 23"/>
                    <a:gd name="T7" fmla="*/ 3 h 3"/>
                    <a:gd name="T8" fmla="*/ 23 w 23"/>
                    <a:gd name="T9" fmla="*/ 3 h 3"/>
                    <a:gd name="T10" fmla="*/ 0 w 23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3" h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2" y="3"/>
                      </a:lnTo>
                      <a:lnTo>
                        <a:pt x="23" y="3"/>
                      </a:lnTo>
                      <a:lnTo>
                        <a:pt x="23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8" name="Freeform 1195"/>
                <p:cNvSpPr>
                  <a:spLocks/>
                </p:cNvSpPr>
                <p:nvPr/>
              </p:nvSpPr>
              <p:spPr bwMode="auto">
                <a:xfrm>
                  <a:off x="4173" y="4617"/>
                  <a:ext cx="23" cy="3"/>
                </a:xfrm>
                <a:custGeom>
                  <a:avLst/>
                  <a:gdLst>
                    <a:gd name="T0" fmla="*/ 0 w 23"/>
                    <a:gd name="T1" fmla="*/ 0 h 3"/>
                    <a:gd name="T2" fmla="*/ 0 w 23"/>
                    <a:gd name="T3" fmla="*/ 0 h 3"/>
                    <a:gd name="T4" fmla="*/ 22 w 23"/>
                    <a:gd name="T5" fmla="*/ 3 h 3"/>
                    <a:gd name="T6" fmla="*/ 23 w 23"/>
                    <a:gd name="T7" fmla="*/ 3 h 3"/>
                    <a:gd name="T8" fmla="*/ 23 w 23"/>
                    <a:gd name="T9" fmla="*/ 3 h 3"/>
                    <a:gd name="T10" fmla="*/ 0 w 23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3" h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2" y="3"/>
                      </a:lnTo>
                      <a:lnTo>
                        <a:pt x="23" y="3"/>
                      </a:lnTo>
                      <a:lnTo>
                        <a:pt x="23" y="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9" name="Freeform 1196"/>
                <p:cNvSpPr>
                  <a:spLocks/>
                </p:cNvSpPr>
                <p:nvPr/>
              </p:nvSpPr>
              <p:spPr bwMode="auto">
                <a:xfrm>
                  <a:off x="2341" y="1440"/>
                  <a:ext cx="5" cy="33"/>
                </a:xfrm>
                <a:custGeom>
                  <a:avLst/>
                  <a:gdLst>
                    <a:gd name="T0" fmla="*/ 5 w 5"/>
                    <a:gd name="T1" fmla="*/ 0 h 33"/>
                    <a:gd name="T2" fmla="*/ 5 w 5"/>
                    <a:gd name="T3" fmla="*/ 2 h 33"/>
                    <a:gd name="T4" fmla="*/ 0 w 5"/>
                    <a:gd name="T5" fmla="*/ 33 h 33"/>
                    <a:gd name="T6" fmla="*/ 0 w 5"/>
                    <a:gd name="T7" fmla="*/ 33 h 33"/>
                    <a:gd name="T8" fmla="*/ 5 w 5"/>
                    <a:gd name="T9" fmla="*/ 0 h 33"/>
                    <a:gd name="T10" fmla="*/ 5 w 5"/>
                    <a:gd name="T11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33">
                      <a:moveTo>
                        <a:pt x="5" y="0"/>
                      </a:moveTo>
                      <a:lnTo>
                        <a:pt x="5" y="2"/>
                      </a:lnTo>
                      <a:lnTo>
                        <a:pt x="0" y="33"/>
                      </a:lnTo>
                      <a:lnTo>
                        <a:pt x="0" y="33"/>
                      </a:lnTo>
                      <a:lnTo>
                        <a:pt x="5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0" name="Freeform 1197"/>
                <p:cNvSpPr>
                  <a:spLocks/>
                </p:cNvSpPr>
                <p:nvPr/>
              </p:nvSpPr>
              <p:spPr bwMode="auto">
                <a:xfrm>
                  <a:off x="2341" y="1440"/>
                  <a:ext cx="5" cy="33"/>
                </a:xfrm>
                <a:custGeom>
                  <a:avLst/>
                  <a:gdLst>
                    <a:gd name="T0" fmla="*/ 5 w 5"/>
                    <a:gd name="T1" fmla="*/ 0 h 33"/>
                    <a:gd name="T2" fmla="*/ 5 w 5"/>
                    <a:gd name="T3" fmla="*/ 2 h 33"/>
                    <a:gd name="T4" fmla="*/ 0 w 5"/>
                    <a:gd name="T5" fmla="*/ 33 h 33"/>
                    <a:gd name="T6" fmla="*/ 0 w 5"/>
                    <a:gd name="T7" fmla="*/ 33 h 33"/>
                    <a:gd name="T8" fmla="*/ 5 w 5"/>
                    <a:gd name="T9" fmla="*/ 0 h 33"/>
                    <a:gd name="T10" fmla="*/ 5 w 5"/>
                    <a:gd name="T11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33">
                      <a:moveTo>
                        <a:pt x="5" y="0"/>
                      </a:moveTo>
                      <a:lnTo>
                        <a:pt x="5" y="2"/>
                      </a:lnTo>
                      <a:lnTo>
                        <a:pt x="0" y="33"/>
                      </a:lnTo>
                      <a:lnTo>
                        <a:pt x="0" y="33"/>
                      </a:lnTo>
                      <a:lnTo>
                        <a:pt x="5" y="0"/>
                      </a:lnTo>
                      <a:lnTo>
                        <a:pt x="5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1" name="Freeform 1198"/>
                <p:cNvSpPr>
                  <a:spLocks/>
                </p:cNvSpPr>
                <p:nvPr/>
              </p:nvSpPr>
              <p:spPr bwMode="auto">
                <a:xfrm>
                  <a:off x="4173" y="4616"/>
                  <a:ext cx="23" cy="4"/>
                </a:xfrm>
                <a:custGeom>
                  <a:avLst/>
                  <a:gdLst>
                    <a:gd name="T0" fmla="*/ 0 w 23"/>
                    <a:gd name="T1" fmla="*/ 0 h 4"/>
                    <a:gd name="T2" fmla="*/ 0 w 23"/>
                    <a:gd name="T3" fmla="*/ 1 h 4"/>
                    <a:gd name="T4" fmla="*/ 23 w 23"/>
                    <a:gd name="T5" fmla="*/ 4 h 4"/>
                    <a:gd name="T6" fmla="*/ 23 w 23"/>
                    <a:gd name="T7" fmla="*/ 4 h 4"/>
                    <a:gd name="T8" fmla="*/ 23 w 23"/>
                    <a:gd name="T9" fmla="*/ 3 h 4"/>
                    <a:gd name="T10" fmla="*/ 0 w 23"/>
                    <a:gd name="T1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3" h="4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23" y="4"/>
                      </a:lnTo>
                      <a:lnTo>
                        <a:pt x="23" y="4"/>
                      </a:lnTo>
                      <a:lnTo>
                        <a:pt x="23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2" name="Freeform 1199"/>
                <p:cNvSpPr>
                  <a:spLocks/>
                </p:cNvSpPr>
                <p:nvPr/>
              </p:nvSpPr>
              <p:spPr bwMode="auto">
                <a:xfrm>
                  <a:off x="4173" y="4616"/>
                  <a:ext cx="23" cy="4"/>
                </a:xfrm>
                <a:custGeom>
                  <a:avLst/>
                  <a:gdLst>
                    <a:gd name="T0" fmla="*/ 0 w 23"/>
                    <a:gd name="T1" fmla="*/ 0 h 4"/>
                    <a:gd name="T2" fmla="*/ 0 w 23"/>
                    <a:gd name="T3" fmla="*/ 1 h 4"/>
                    <a:gd name="T4" fmla="*/ 23 w 23"/>
                    <a:gd name="T5" fmla="*/ 4 h 4"/>
                    <a:gd name="T6" fmla="*/ 23 w 23"/>
                    <a:gd name="T7" fmla="*/ 4 h 4"/>
                    <a:gd name="T8" fmla="*/ 23 w 23"/>
                    <a:gd name="T9" fmla="*/ 3 h 4"/>
                    <a:gd name="T10" fmla="*/ 0 w 23"/>
                    <a:gd name="T1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3" h="4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23" y="4"/>
                      </a:lnTo>
                      <a:lnTo>
                        <a:pt x="23" y="4"/>
                      </a:lnTo>
                      <a:lnTo>
                        <a:pt x="23" y="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3" name="Freeform 1200"/>
                <p:cNvSpPr>
                  <a:spLocks/>
                </p:cNvSpPr>
                <p:nvPr/>
              </p:nvSpPr>
              <p:spPr bwMode="auto">
                <a:xfrm>
                  <a:off x="4173" y="2730"/>
                  <a:ext cx="302" cy="1889"/>
                </a:xfrm>
                <a:custGeom>
                  <a:avLst/>
                  <a:gdLst>
                    <a:gd name="T0" fmla="*/ 283 w 302"/>
                    <a:gd name="T1" fmla="*/ 0 h 1889"/>
                    <a:gd name="T2" fmla="*/ 0 w 302"/>
                    <a:gd name="T3" fmla="*/ 1886 h 1889"/>
                    <a:gd name="T4" fmla="*/ 23 w 302"/>
                    <a:gd name="T5" fmla="*/ 1889 h 1889"/>
                    <a:gd name="T6" fmla="*/ 23 w 302"/>
                    <a:gd name="T7" fmla="*/ 1889 h 1889"/>
                    <a:gd name="T8" fmla="*/ 302 w 302"/>
                    <a:gd name="T9" fmla="*/ 35 h 1889"/>
                    <a:gd name="T10" fmla="*/ 283 w 302"/>
                    <a:gd name="T11" fmla="*/ 0 h 18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02" h="1889">
                      <a:moveTo>
                        <a:pt x="283" y="0"/>
                      </a:moveTo>
                      <a:lnTo>
                        <a:pt x="0" y="1886"/>
                      </a:lnTo>
                      <a:lnTo>
                        <a:pt x="23" y="1889"/>
                      </a:lnTo>
                      <a:lnTo>
                        <a:pt x="23" y="1889"/>
                      </a:lnTo>
                      <a:lnTo>
                        <a:pt x="302" y="35"/>
                      </a:lnTo>
                      <a:lnTo>
                        <a:pt x="283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4" name="Freeform 1201"/>
                <p:cNvSpPr>
                  <a:spLocks/>
                </p:cNvSpPr>
                <p:nvPr/>
              </p:nvSpPr>
              <p:spPr bwMode="auto">
                <a:xfrm>
                  <a:off x="4173" y="2730"/>
                  <a:ext cx="302" cy="1889"/>
                </a:xfrm>
                <a:custGeom>
                  <a:avLst/>
                  <a:gdLst>
                    <a:gd name="T0" fmla="*/ 283 w 302"/>
                    <a:gd name="T1" fmla="*/ 0 h 1889"/>
                    <a:gd name="T2" fmla="*/ 0 w 302"/>
                    <a:gd name="T3" fmla="*/ 1886 h 1889"/>
                    <a:gd name="T4" fmla="*/ 23 w 302"/>
                    <a:gd name="T5" fmla="*/ 1889 h 1889"/>
                    <a:gd name="T6" fmla="*/ 23 w 302"/>
                    <a:gd name="T7" fmla="*/ 1889 h 1889"/>
                    <a:gd name="T8" fmla="*/ 302 w 302"/>
                    <a:gd name="T9" fmla="*/ 35 h 1889"/>
                    <a:gd name="T10" fmla="*/ 283 w 302"/>
                    <a:gd name="T11" fmla="*/ 0 h 18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02" h="1889">
                      <a:moveTo>
                        <a:pt x="283" y="0"/>
                      </a:moveTo>
                      <a:lnTo>
                        <a:pt x="0" y="1886"/>
                      </a:lnTo>
                      <a:lnTo>
                        <a:pt x="23" y="1889"/>
                      </a:lnTo>
                      <a:lnTo>
                        <a:pt x="23" y="1889"/>
                      </a:lnTo>
                      <a:lnTo>
                        <a:pt x="302" y="35"/>
                      </a:lnTo>
                      <a:lnTo>
                        <a:pt x="283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5" name="Freeform 1202"/>
                <p:cNvSpPr>
                  <a:spLocks/>
                </p:cNvSpPr>
                <p:nvPr/>
              </p:nvSpPr>
              <p:spPr bwMode="auto">
                <a:xfrm>
                  <a:off x="4456" y="2560"/>
                  <a:ext cx="48" cy="205"/>
                </a:xfrm>
                <a:custGeom>
                  <a:avLst/>
                  <a:gdLst>
                    <a:gd name="T0" fmla="*/ 26 w 48"/>
                    <a:gd name="T1" fmla="*/ 0 h 205"/>
                    <a:gd name="T2" fmla="*/ 0 w 48"/>
                    <a:gd name="T3" fmla="*/ 170 h 205"/>
                    <a:gd name="T4" fmla="*/ 19 w 48"/>
                    <a:gd name="T5" fmla="*/ 205 h 205"/>
                    <a:gd name="T6" fmla="*/ 48 w 48"/>
                    <a:gd name="T7" fmla="*/ 11 h 205"/>
                    <a:gd name="T8" fmla="*/ 26 w 48"/>
                    <a:gd name="T9" fmla="*/ 0 h 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205">
                      <a:moveTo>
                        <a:pt x="26" y="0"/>
                      </a:moveTo>
                      <a:lnTo>
                        <a:pt x="0" y="170"/>
                      </a:lnTo>
                      <a:lnTo>
                        <a:pt x="19" y="205"/>
                      </a:lnTo>
                      <a:lnTo>
                        <a:pt x="48" y="11"/>
                      </a:lnTo>
                      <a:lnTo>
                        <a:pt x="26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6" name="Freeform 1203"/>
                <p:cNvSpPr>
                  <a:spLocks/>
                </p:cNvSpPr>
                <p:nvPr/>
              </p:nvSpPr>
              <p:spPr bwMode="auto">
                <a:xfrm>
                  <a:off x="4456" y="2560"/>
                  <a:ext cx="48" cy="205"/>
                </a:xfrm>
                <a:custGeom>
                  <a:avLst/>
                  <a:gdLst>
                    <a:gd name="T0" fmla="*/ 26 w 48"/>
                    <a:gd name="T1" fmla="*/ 0 h 205"/>
                    <a:gd name="T2" fmla="*/ 0 w 48"/>
                    <a:gd name="T3" fmla="*/ 170 h 205"/>
                    <a:gd name="T4" fmla="*/ 19 w 48"/>
                    <a:gd name="T5" fmla="*/ 205 h 205"/>
                    <a:gd name="T6" fmla="*/ 48 w 48"/>
                    <a:gd name="T7" fmla="*/ 11 h 205"/>
                    <a:gd name="T8" fmla="*/ 26 w 48"/>
                    <a:gd name="T9" fmla="*/ 0 h 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205">
                      <a:moveTo>
                        <a:pt x="26" y="0"/>
                      </a:moveTo>
                      <a:lnTo>
                        <a:pt x="0" y="170"/>
                      </a:lnTo>
                      <a:lnTo>
                        <a:pt x="19" y="205"/>
                      </a:lnTo>
                      <a:lnTo>
                        <a:pt x="48" y="11"/>
                      </a:lnTo>
                      <a:lnTo>
                        <a:pt x="26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7" name="Freeform 1204"/>
                <p:cNvSpPr>
                  <a:spLocks/>
                </p:cNvSpPr>
                <p:nvPr/>
              </p:nvSpPr>
              <p:spPr bwMode="auto">
                <a:xfrm>
                  <a:off x="2941" y="1534"/>
                  <a:ext cx="1681" cy="1037"/>
                </a:xfrm>
                <a:custGeom>
                  <a:avLst/>
                  <a:gdLst>
                    <a:gd name="T0" fmla="*/ 32 w 1681"/>
                    <a:gd name="T1" fmla="*/ 0 h 1037"/>
                    <a:gd name="T2" fmla="*/ 0 w 1681"/>
                    <a:gd name="T3" fmla="*/ 29 h 1037"/>
                    <a:gd name="T4" fmla="*/ 1653 w 1681"/>
                    <a:gd name="T5" fmla="*/ 277 h 1037"/>
                    <a:gd name="T6" fmla="*/ 1541 w 1681"/>
                    <a:gd name="T7" fmla="*/ 1026 h 1037"/>
                    <a:gd name="T8" fmla="*/ 1563 w 1681"/>
                    <a:gd name="T9" fmla="*/ 1037 h 1037"/>
                    <a:gd name="T10" fmla="*/ 1681 w 1681"/>
                    <a:gd name="T11" fmla="*/ 247 h 1037"/>
                    <a:gd name="T12" fmla="*/ 32 w 1681"/>
                    <a:gd name="T13" fmla="*/ 0 h 10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81" h="1037">
                      <a:moveTo>
                        <a:pt x="32" y="0"/>
                      </a:moveTo>
                      <a:lnTo>
                        <a:pt x="0" y="29"/>
                      </a:lnTo>
                      <a:lnTo>
                        <a:pt x="1653" y="277"/>
                      </a:lnTo>
                      <a:lnTo>
                        <a:pt x="1541" y="1026"/>
                      </a:lnTo>
                      <a:lnTo>
                        <a:pt x="1563" y="1037"/>
                      </a:lnTo>
                      <a:lnTo>
                        <a:pt x="1681" y="247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solidFill>
                  <a:srgbClr val="C03D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8" name="Freeform 1205"/>
                <p:cNvSpPr>
                  <a:spLocks/>
                </p:cNvSpPr>
                <p:nvPr/>
              </p:nvSpPr>
              <p:spPr bwMode="auto">
                <a:xfrm>
                  <a:off x="2941" y="1534"/>
                  <a:ext cx="1681" cy="1037"/>
                </a:xfrm>
                <a:custGeom>
                  <a:avLst/>
                  <a:gdLst>
                    <a:gd name="T0" fmla="*/ 32 w 1681"/>
                    <a:gd name="T1" fmla="*/ 0 h 1037"/>
                    <a:gd name="T2" fmla="*/ 0 w 1681"/>
                    <a:gd name="T3" fmla="*/ 29 h 1037"/>
                    <a:gd name="T4" fmla="*/ 1653 w 1681"/>
                    <a:gd name="T5" fmla="*/ 277 h 1037"/>
                    <a:gd name="T6" fmla="*/ 1541 w 1681"/>
                    <a:gd name="T7" fmla="*/ 1026 h 1037"/>
                    <a:gd name="T8" fmla="*/ 1563 w 1681"/>
                    <a:gd name="T9" fmla="*/ 1037 h 1037"/>
                    <a:gd name="T10" fmla="*/ 1681 w 1681"/>
                    <a:gd name="T11" fmla="*/ 247 h 1037"/>
                    <a:gd name="T12" fmla="*/ 32 w 1681"/>
                    <a:gd name="T13" fmla="*/ 0 h 10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81" h="1037">
                      <a:moveTo>
                        <a:pt x="32" y="0"/>
                      </a:moveTo>
                      <a:lnTo>
                        <a:pt x="0" y="29"/>
                      </a:lnTo>
                      <a:lnTo>
                        <a:pt x="1653" y="277"/>
                      </a:lnTo>
                      <a:lnTo>
                        <a:pt x="1541" y="1026"/>
                      </a:lnTo>
                      <a:lnTo>
                        <a:pt x="1563" y="1037"/>
                      </a:lnTo>
                      <a:lnTo>
                        <a:pt x="1681" y="247"/>
                      </a:lnTo>
                      <a:lnTo>
                        <a:pt x="32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9" name="Freeform 1206"/>
                <p:cNvSpPr>
                  <a:spLocks/>
                </p:cNvSpPr>
                <p:nvPr/>
              </p:nvSpPr>
              <p:spPr bwMode="auto">
                <a:xfrm>
                  <a:off x="2872" y="1523"/>
                  <a:ext cx="101" cy="40"/>
                </a:xfrm>
                <a:custGeom>
                  <a:avLst/>
                  <a:gdLst>
                    <a:gd name="T0" fmla="*/ 32 w 101"/>
                    <a:gd name="T1" fmla="*/ 0 h 40"/>
                    <a:gd name="T2" fmla="*/ 0 w 101"/>
                    <a:gd name="T3" fmla="*/ 29 h 40"/>
                    <a:gd name="T4" fmla="*/ 69 w 101"/>
                    <a:gd name="T5" fmla="*/ 40 h 40"/>
                    <a:gd name="T6" fmla="*/ 101 w 101"/>
                    <a:gd name="T7" fmla="*/ 11 h 40"/>
                    <a:gd name="T8" fmla="*/ 32 w 101"/>
                    <a:gd name="T9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40">
                      <a:moveTo>
                        <a:pt x="32" y="0"/>
                      </a:moveTo>
                      <a:lnTo>
                        <a:pt x="0" y="29"/>
                      </a:lnTo>
                      <a:lnTo>
                        <a:pt x="69" y="40"/>
                      </a:lnTo>
                      <a:lnTo>
                        <a:pt x="101" y="11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solidFill>
                  <a:srgbClr val="A53C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60" name="Freeform 1207"/>
                <p:cNvSpPr>
                  <a:spLocks/>
                </p:cNvSpPr>
                <p:nvPr/>
              </p:nvSpPr>
              <p:spPr bwMode="auto">
                <a:xfrm>
                  <a:off x="2872" y="1523"/>
                  <a:ext cx="101" cy="40"/>
                </a:xfrm>
                <a:custGeom>
                  <a:avLst/>
                  <a:gdLst>
                    <a:gd name="T0" fmla="*/ 32 w 101"/>
                    <a:gd name="T1" fmla="*/ 0 h 40"/>
                    <a:gd name="T2" fmla="*/ 0 w 101"/>
                    <a:gd name="T3" fmla="*/ 29 h 40"/>
                    <a:gd name="T4" fmla="*/ 69 w 101"/>
                    <a:gd name="T5" fmla="*/ 40 h 40"/>
                    <a:gd name="T6" fmla="*/ 101 w 101"/>
                    <a:gd name="T7" fmla="*/ 11 h 40"/>
                    <a:gd name="T8" fmla="*/ 32 w 101"/>
                    <a:gd name="T9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40">
                      <a:moveTo>
                        <a:pt x="32" y="0"/>
                      </a:moveTo>
                      <a:lnTo>
                        <a:pt x="0" y="29"/>
                      </a:lnTo>
                      <a:lnTo>
                        <a:pt x="69" y="40"/>
                      </a:lnTo>
                      <a:lnTo>
                        <a:pt x="101" y="11"/>
                      </a:lnTo>
                      <a:lnTo>
                        <a:pt x="32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61" name="Freeform 1208"/>
                <p:cNvSpPr>
                  <a:spLocks/>
                </p:cNvSpPr>
                <p:nvPr/>
              </p:nvSpPr>
              <p:spPr bwMode="auto">
                <a:xfrm>
                  <a:off x="2341" y="1440"/>
                  <a:ext cx="563" cy="112"/>
                </a:xfrm>
                <a:custGeom>
                  <a:avLst/>
                  <a:gdLst>
                    <a:gd name="T0" fmla="*/ 5 w 563"/>
                    <a:gd name="T1" fmla="*/ 0 h 112"/>
                    <a:gd name="T2" fmla="*/ 5 w 563"/>
                    <a:gd name="T3" fmla="*/ 0 h 112"/>
                    <a:gd name="T4" fmla="*/ 0 w 563"/>
                    <a:gd name="T5" fmla="*/ 33 h 112"/>
                    <a:gd name="T6" fmla="*/ 531 w 563"/>
                    <a:gd name="T7" fmla="*/ 112 h 112"/>
                    <a:gd name="T8" fmla="*/ 563 w 563"/>
                    <a:gd name="T9" fmla="*/ 83 h 112"/>
                    <a:gd name="T10" fmla="*/ 5 w 563"/>
                    <a:gd name="T11" fmla="*/ 0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63" h="112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33"/>
                      </a:lnTo>
                      <a:lnTo>
                        <a:pt x="531" y="112"/>
                      </a:lnTo>
                      <a:lnTo>
                        <a:pt x="563" y="83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62" name="Freeform 1209"/>
                <p:cNvSpPr>
                  <a:spLocks/>
                </p:cNvSpPr>
                <p:nvPr/>
              </p:nvSpPr>
              <p:spPr bwMode="auto">
                <a:xfrm>
                  <a:off x="2341" y="1440"/>
                  <a:ext cx="563" cy="112"/>
                </a:xfrm>
                <a:custGeom>
                  <a:avLst/>
                  <a:gdLst>
                    <a:gd name="T0" fmla="*/ 5 w 563"/>
                    <a:gd name="T1" fmla="*/ 0 h 112"/>
                    <a:gd name="T2" fmla="*/ 5 w 563"/>
                    <a:gd name="T3" fmla="*/ 0 h 112"/>
                    <a:gd name="T4" fmla="*/ 0 w 563"/>
                    <a:gd name="T5" fmla="*/ 33 h 112"/>
                    <a:gd name="T6" fmla="*/ 531 w 563"/>
                    <a:gd name="T7" fmla="*/ 112 h 112"/>
                    <a:gd name="T8" fmla="*/ 563 w 563"/>
                    <a:gd name="T9" fmla="*/ 83 h 112"/>
                    <a:gd name="T10" fmla="*/ 5 w 563"/>
                    <a:gd name="T11" fmla="*/ 0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63" h="112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33"/>
                      </a:lnTo>
                      <a:lnTo>
                        <a:pt x="531" y="112"/>
                      </a:lnTo>
                      <a:lnTo>
                        <a:pt x="563" y="83"/>
                      </a:lnTo>
                      <a:lnTo>
                        <a:pt x="5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563" name="Freeform 1211"/>
              <p:cNvSpPr>
                <a:spLocks/>
              </p:cNvSpPr>
              <p:nvPr/>
            </p:nvSpPr>
            <p:spPr bwMode="auto">
              <a:xfrm>
                <a:off x="3003550" y="2333626"/>
                <a:ext cx="4289425" cy="5046663"/>
              </a:xfrm>
              <a:custGeom>
                <a:avLst/>
                <a:gdLst>
                  <a:gd name="T0" fmla="*/ 2276 w 2702"/>
                  <a:gd name="T1" fmla="*/ 3179 h 3179"/>
                  <a:gd name="T2" fmla="*/ 0 w 2702"/>
                  <a:gd name="T3" fmla="*/ 2838 h 3179"/>
                  <a:gd name="T4" fmla="*/ 426 w 2702"/>
                  <a:gd name="T5" fmla="*/ 0 h 3179"/>
                  <a:gd name="T6" fmla="*/ 2702 w 2702"/>
                  <a:gd name="T7" fmla="*/ 341 h 3179"/>
                  <a:gd name="T8" fmla="*/ 2276 w 2702"/>
                  <a:gd name="T9" fmla="*/ 3179 h 3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2" h="3179">
                    <a:moveTo>
                      <a:pt x="2276" y="3179"/>
                    </a:moveTo>
                    <a:lnTo>
                      <a:pt x="0" y="2838"/>
                    </a:lnTo>
                    <a:lnTo>
                      <a:pt x="426" y="0"/>
                    </a:lnTo>
                    <a:lnTo>
                      <a:pt x="2702" y="341"/>
                    </a:lnTo>
                    <a:lnTo>
                      <a:pt x="2276" y="317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5" name="Freeform 1213"/>
              <p:cNvSpPr>
                <a:spLocks/>
              </p:cNvSpPr>
              <p:nvPr/>
            </p:nvSpPr>
            <p:spPr bwMode="auto">
              <a:xfrm>
                <a:off x="4235450" y="3019426"/>
                <a:ext cx="560388" cy="608013"/>
              </a:xfrm>
              <a:custGeom>
                <a:avLst/>
                <a:gdLst>
                  <a:gd name="T0" fmla="*/ 189 w 225"/>
                  <a:gd name="T1" fmla="*/ 50 h 244"/>
                  <a:gd name="T2" fmla="*/ 220 w 225"/>
                  <a:gd name="T3" fmla="*/ 91 h 244"/>
                  <a:gd name="T4" fmla="*/ 92 w 225"/>
                  <a:gd name="T5" fmla="*/ 232 h 244"/>
                  <a:gd name="T6" fmla="*/ 7 w 225"/>
                  <a:gd name="T7" fmla="*/ 169 h 244"/>
                  <a:gd name="T8" fmla="*/ 36 w 225"/>
                  <a:gd name="T9" fmla="*/ 38 h 244"/>
                  <a:gd name="T10" fmla="*/ 189 w 225"/>
                  <a:gd name="T11" fmla="*/ 5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5" h="244">
                    <a:moveTo>
                      <a:pt x="189" y="50"/>
                    </a:moveTo>
                    <a:cubicBezTo>
                      <a:pt x="208" y="56"/>
                      <a:pt x="218" y="71"/>
                      <a:pt x="220" y="91"/>
                    </a:cubicBezTo>
                    <a:cubicBezTo>
                      <a:pt x="225" y="142"/>
                      <a:pt x="183" y="244"/>
                      <a:pt x="92" y="232"/>
                    </a:cubicBezTo>
                    <a:cubicBezTo>
                      <a:pt x="45" y="226"/>
                      <a:pt x="14" y="209"/>
                      <a:pt x="7" y="169"/>
                    </a:cubicBezTo>
                    <a:cubicBezTo>
                      <a:pt x="0" y="130"/>
                      <a:pt x="4" y="68"/>
                      <a:pt x="36" y="38"/>
                    </a:cubicBezTo>
                    <a:cubicBezTo>
                      <a:pt x="76" y="0"/>
                      <a:pt x="146" y="10"/>
                      <a:pt x="189" y="50"/>
                    </a:cubicBezTo>
                    <a:close/>
                  </a:path>
                </a:pathLst>
              </a:custGeom>
              <a:solidFill>
                <a:srgbClr val="7355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6" name="Freeform 1214"/>
              <p:cNvSpPr>
                <a:spLocks/>
              </p:cNvSpPr>
              <p:nvPr/>
            </p:nvSpPr>
            <p:spPr bwMode="auto">
              <a:xfrm>
                <a:off x="3898900" y="3725864"/>
                <a:ext cx="955675" cy="519113"/>
              </a:xfrm>
              <a:custGeom>
                <a:avLst/>
                <a:gdLst>
                  <a:gd name="T0" fmla="*/ 179 w 383"/>
                  <a:gd name="T1" fmla="*/ 0 h 208"/>
                  <a:gd name="T2" fmla="*/ 50 w 383"/>
                  <a:gd name="T3" fmla="*/ 48 h 208"/>
                  <a:gd name="T4" fmla="*/ 0 w 383"/>
                  <a:gd name="T5" fmla="*/ 151 h 208"/>
                  <a:gd name="T6" fmla="*/ 192 w 383"/>
                  <a:gd name="T7" fmla="*/ 180 h 208"/>
                  <a:gd name="T8" fmla="*/ 383 w 383"/>
                  <a:gd name="T9" fmla="*/ 208 h 208"/>
                  <a:gd name="T10" fmla="*/ 366 w 383"/>
                  <a:gd name="T11" fmla="*/ 96 h 208"/>
                  <a:gd name="T12" fmla="*/ 257 w 383"/>
                  <a:gd name="T13" fmla="*/ 12 h 208"/>
                  <a:gd name="T14" fmla="*/ 179 w 383"/>
                  <a:gd name="T15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3" h="208">
                    <a:moveTo>
                      <a:pt x="179" y="0"/>
                    </a:moveTo>
                    <a:cubicBezTo>
                      <a:pt x="89" y="25"/>
                      <a:pt x="61" y="41"/>
                      <a:pt x="50" y="48"/>
                    </a:cubicBezTo>
                    <a:cubicBezTo>
                      <a:pt x="32" y="59"/>
                      <a:pt x="16" y="109"/>
                      <a:pt x="0" y="151"/>
                    </a:cubicBezTo>
                    <a:cubicBezTo>
                      <a:pt x="192" y="180"/>
                      <a:pt x="192" y="180"/>
                      <a:pt x="192" y="180"/>
                    </a:cubicBezTo>
                    <a:cubicBezTo>
                      <a:pt x="383" y="208"/>
                      <a:pt x="383" y="208"/>
                      <a:pt x="383" y="208"/>
                    </a:cubicBezTo>
                    <a:cubicBezTo>
                      <a:pt x="380" y="164"/>
                      <a:pt x="379" y="112"/>
                      <a:pt x="366" y="96"/>
                    </a:cubicBezTo>
                    <a:cubicBezTo>
                      <a:pt x="357" y="85"/>
                      <a:pt x="336" y="62"/>
                      <a:pt x="257" y="12"/>
                    </a:cubicBezTo>
                    <a:lnTo>
                      <a:pt x="179" y="0"/>
                    </a:lnTo>
                    <a:close/>
                  </a:path>
                </a:pathLst>
              </a:custGeom>
              <a:solidFill>
                <a:srgbClr val="E0DC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7" name="Freeform 1215"/>
              <p:cNvSpPr>
                <a:spLocks/>
              </p:cNvSpPr>
              <p:nvPr/>
            </p:nvSpPr>
            <p:spPr bwMode="auto">
              <a:xfrm>
                <a:off x="4332288" y="3413126"/>
                <a:ext cx="257175" cy="452438"/>
              </a:xfrm>
              <a:custGeom>
                <a:avLst/>
                <a:gdLst>
                  <a:gd name="T0" fmla="*/ 14 w 103"/>
                  <a:gd name="T1" fmla="*/ 51 h 181"/>
                  <a:gd name="T2" fmla="*/ 4 w 103"/>
                  <a:gd name="T3" fmla="*/ 114 h 181"/>
                  <a:gd name="T4" fmla="*/ 0 w 103"/>
                  <a:gd name="T5" fmla="*/ 145 h 181"/>
                  <a:gd name="T6" fmla="*/ 82 w 103"/>
                  <a:gd name="T7" fmla="*/ 157 h 181"/>
                  <a:gd name="T8" fmla="*/ 86 w 103"/>
                  <a:gd name="T9" fmla="*/ 126 h 181"/>
                  <a:gd name="T10" fmla="*/ 96 w 103"/>
                  <a:gd name="T11" fmla="*/ 63 h 181"/>
                  <a:gd name="T12" fmla="*/ 14 w 103"/>
                  <a:gd name="T13" fmla="*/ 51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" h="181">
                    <a:moveTo>
                      <a:pt x="14" y="51"/>
                    </a:moveTo>
                    <a:cubicBezTo>
                      <a:pt x="4" y="114"/>
                      <a:pt x="4" y="114"/>
                      <a:pt x="4" y="114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18" y="175"/>
                      <a:pt x="55" y="181"/>
                      <a:pt x="82" y="157"/>
                    </a:cubicBezTo>
                    <a:cubicBezTo>
                      <a:pt x="86" y="126"/>
                      <a:pt x="86" y="126"/>
                      <a:pt x="86" y="126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103" y="13"/>
                      <a:pt x="21" y="0"/>
                      <a:pt x="14" y="51"/>
                    </a:cubicBezTo>
                    <a:close/>
                  </a:path>
                </a:pathLst>
              </a:custGeom>
              <a:solidFill>
                <a:srgbClr val="DEC8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8" name="Freeform 1216"/>
              <p:cNvSpPr>
                <a:spLocks/>
              </p:cNvSpPr>
              <p:nvPr/>
            </p:nvSpPr>
            <p:spPr bwMode="auto">
              <a:xfrm>
                <a:off x="4187825" y="3084514"/>
                <a:ext cx="688975" cy="641350"/>
              </a:xfrm>
              <a:custGeom>
                <a:avLst/>
                <a:gdLst>
                  <a:gd name="T0" fmla="*/ 138 w 276"/>
                  <a:gd name="T1" fmla="*/ 21 h 257"/>
                  <a:gd name="T2" fmla="*/ 32 w 276"/>
                  <a:gd name="T3" fmla="*/ 189 h 257"/>
                  <a:gd name="T4" fmla="*/ 103 w 276"/>
                  <a:gd name="T5" fmla="*/ 254 h 257"/>
                  <a:gd name="T6" fmla="*/ 190 w 276"/>
                  <a:gd name="T7" fmla="*/ 213 h 257"/>
                  <a:gd name="T8" fmla="*/ 138 w 276"/>
                  <a:gd name="T9" fmla="*/ 21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6" h="257">
                    <a:moveTo>
                      <a:pt x="138" y="21"/>
                    </a:moveTo>
                    <a:cubicBezTo>
                      <a:pt x="0" y="0"/>
                      <a:pt x="25" y="174"/>
                      <a:pt x="32" y="189"/>
                    </a:cubicBezTo>
                    <a:cubicBezTo>
                      <a:pt x="39" y="205"/>
                      <a:pt x="81" y="251"/>
                      <a:pt x="103" y="254"/>
                    </a:cubicBezTo>
                    <a:cubicBezTo>
                      <a:pt x="125" y="257"/>
                      <a:pt x="178" y="226"/>
                      <a:pt x="190" y="213"/>
                    </a:cubicBezTo>
                    <a:cubicBezTo>
                      <a:pt x="201" y="201"/>
                      <a:pt x="276" y="42"/>
                      <a:pt x="138" y="21"/>
                    </a:cubicBezTo>
                    <a:close/>
                  </a:path>
                </a:pathLst>
              </a:custGeom>
              <a:solidFill>
                <a:srgbClr val="F3DB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9" name="Freeform 1217"/>
              <p:cNvSpPr>
                <a:spLocks/>
              </p:cNvSpPr>
              <p:nvPr/>
            </p:nvSpPr>
            <p:spPr bwMode="auto">
              <a:xfrm>
                <a:off x="4203700" y="3321051"/>
                <a:ext cx="79375" cy="125413"/>
              </a:xfrm>
              <a:custGeom>
                <a:avLst/>
                <a:gdLst>
                  <a:gd name="T0" fmla="*/ 12 w 32"/>
                  <a:gd name="T1" fmla="*/ 1 h 50"/>
                  <a:gd name="T2" fmla="*/ 30 w 32"/>
                  <a:gd name="T3" fmla="*/ 23 h 50"/>
                  <a:gd name="T4" fmla="*/ 20 w 32"/>
                  <a:gd name="T5" fmla="*/ 49 h 50"/>
                  <a:gd name="T6" fmla="*/ 3 w 32"/>
                  <a:gd name="T7" fmla="*/ 27 h 50"/>
                  <a:gd name="T8" fmla="*/ 12 w 32"/>
                  <a:gd name="T9" fmla="*/ 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50">
                    <a:moveTo>
                      <a:pt x="12" y="1"/>
                    </a:moveTo>
                    <a:cubicBezTo>
                      <a:pt x="20" y="0"/>
                      <a:pt x="28" y="9"/>
                      <a:pt x="30" y="23"/>
                    </a:cubicBezTo>
                    <a:cubicBezTo>
                      <a:pt x="32" y="36"/>
                      <a:pt x="28" y="47"/>
                      <a:pt x="20" y="49"/>
                    </a:cubicBezTo>
                    <a:cubicBezTo>
                      <a:pt x="13" y="50"/>
                      <a:pt x="5" y="40"/>
                      <a:pt x="3" y="27"/>
                    </a:cubicBezTo>
                    <a:cubicBezTo>
                      <a:pt x="0" y="14"/>
                      <a:pt x="5" y="2"/>
                      <a:pt x="12" y="1"/>
                    </a:cubicBezTo>
                    <a:close/>
                  </a:path>
                </a:pathLst>
              </a:custGeom>
              <a:solidFill>
                <a:srgbClr val="FFDE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0" name="Freeform 1218"/>
              <p:cNvSpPr>
                <a:spLocks/>
              </p:cNvSpPr>
              <p:nvPr/>
            </p:nvSpPr>
            <p:spPr bwMode="auto">
              <a:xfrm>
                <a:off x="4686300" y="3394076"/>
                <a:ext cx="92075" cy="123825"/>
              </a:xfrm>
              <a:custGeom>
                <a:avLst/>
                <a:gdLst>
                  <a:gd name="T0" fmla="*/ 30 w 37"/>
                  <a:gd name="T1" fmla="*/ 4 h 50"/>
                  <a:gd name="T2" fmla="*/ 6 w 37"/>
                  <a:gd name="T3" fmla="*/ 19 h 50"/>
                  <a:gd name="T4" fmla="*/ 8 w 37"/>
                  <a:gd name="T5" fmla="*/ 47 h 50"/>
                  <a:gd name="T6" fmla="*/ 31 w 37"/>
                  <a:gd name="T7" fmla="*/ 32 h 50"/>
                  <a:gd name="T8" fmla="*/ 30 w 37"/>
                  <a:gd name="T9" fmla="*/ 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50">
                    <a:moveTo>
                      <a:pt x="30" y="4"/>
                    </a:moveTo>
                    <a:cubicBezTo>
                      <a:pt x="23" y="0"/>
                      <a:pt x="12" y="7"/>
                      <a:pt x="6" y="19"/>
                    </a:cubicBezTo>
                    <a:cubicBezTo>
                      <a:pt x="0" y="31"/>
                      <a:pt x="1" y="43"/>
                      <a:pt x="8" y="47"/>
                    </a:cubicBezTo>
                    <a:cubicBezTo>
                      <a:pt x="15" y="50"/>
                      <a:pt x="25" y="44"/>
                      <a:pt x="31" y="32"/>
                    </a:cubicBezTo>
                    <a:cubicBezTo>
                      <a:pt x="37" y="20"/>
                      <a:pt x="37" y="7"/>
                      <a:pt x="30" y="4"/>
                    </a:cubicBezTo>
                    <a:close/>
                  </a:path>
                </a:pathLst>
              </a:custGeom>
              <a:solidFill>
                <a:srgbClr val="FFDE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1" name="Freeform 1219"/>
              <p:cNvSpPr>
                <a:spLocks/>
              </p:cNvSpPr>
              <p:nvPr/>
            </p:nvSpPr>
            <p:spPr bwMode="auto">
              <a:xfrm>
                <a:off x="4222750" y="3092451"/>
                <a:ext cx="581025" cy="393700"/>
              </a:xfrm>
              <a:custGeom>
                <a:avLst/>
                <a:gdLst>
                  <a:gd name="T0" fmla="*/ 185 w 233"/>
                  <a:gd name="T1" fmla="*/ 69 h 158"/>
                  <a:gd name="T2" fmla="*/ 144 w 233"/>
                  <a:gd name="T3" fmla="*/ 60 h 158"/>
                  <a:gd name="T4" fmla="*/ 120 w 233"/>
                  <a:gd name="T5" fmla="*/ 62 h 158"/>
                  <a:gd name="T6" fmla="*/ 88 w 233"/>
                  <a:gd name="T7" fmla="*/ 57 h 158"/>
                  <a:gd name="T8" fmla="*/ 10 w 233"/>
                  <a:gd name="T9" fmla="*/ 132 h 158"/>
                  <a:gd name="T10" fmla="*/ 124 w 233"/>
                  <a:gd name="T11" fmla="*/ 8 h 158"/>
                  <a:gd name="T12" fmla="*/ 199 w 233"/>
                  <a:gd name="T13" fmla="*/ 158 h 158"/>
                  <a:gd name="T14" fmla="*/ 185 w 233"/>
                  <a:gd name="T15" fmla="*/ 69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3" h="158">
                    <a:moveTo>
                      <a:pt x="185" y="69"/>
                    </a:moveTo>
                    <a:cubicBezTo>
                      <a:pt x="159" y="81"/>
                      <a:pt x="131" y="71"/>
                      <a:pt x="144" y="60"/>
                    </a:cubicBezTo>
                    <a:cubicBezTo>
                      <a:pt x="157" y="48"/>
                      <a:pt x="143" y="56"/>
                      <a:pt x="120" y="62"/>
                    </a:cubicBezTo>
                    <a:cubicBezTo>
                      <a:pt x="97" y="68"/>
                      <a:pt x="72" y="63"/>
                      <a:pt x="88" y="57"/>
                    </a:cubicBezTo>
                    <a:cubicBezTo>
                      <a:pt x="108" y="50"/>
                      <a:pt x="38" y="33"/>
                      <a:pt x="10" y="132"/>
                    </a:cubicBezTo>
                    <a:cubicBezTo>
                      <a:pt x="0" y="56"/>
                      <a:pt x="44" y="0"/>
                      <a:pt x="124" y="8"/>
                    </a:cubicBezTo>
                    <a:cubicBezTo>
                      <a:pt x="209" y="17"/>
                      <a:pt x="233" y="89"/>
                      <a:pt x="199" y="158"/>
                    </a:cubicBezTo>
                    <a:cubicBezTo>
                      <a:pt x="206" y="119"/>
                      <a:pt x="200" y="92"/>
                      <a:pt x="185" y="69"/>
                    </a:cubicBezTo>
                    <a:close/>
                  </a:path>
                </a:pathLst>
              </a:custGeom>
              <a:solidFill>
                <a:srgbClr val="7355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2" name="Freeform 1220"/>
              <p:cNvSpPr>
                <a:spLocks/>
              </p:cNvSpPr>
              <p:nvPr/>
            </p:nvSpPr>
            <p:spPr bwMode="auto">
              <a:xfrm>
                <a:off x="4249738" y="3721101"/>
                <a:ext cx="174625" cy="192088"/>
              </a:xfrm>
              <a:custGeom>
                <a:avLst/>
                <a:gdLst>
                  <a:gd name="T0" fmla="*/ 51 w 110"/>
                  <a:gd name="T1" fmla="*/ 0 h 121"/>
                  <a:gd name="T2" fmla="*/ 0 w 110"/>
                  <a:gd name="T3" fmla="*/ 18 h 121"/>
                  <a:gd name="T4" fmla="*/ 54 w 110"/>
                  <a:gd name="T5" fmla="*/ 121 h 121"/>
                  <a:gd name="T6" fmla="*/ 110 w 110"/>
                  <a:gd name="T7" fmla="*/ 80 h 121"/>
                  <a:gd name="T8" fmla="*/ 51 w 110"/>
                  <a:gd name="T9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121">
                    <a:moveTo>
                      <a:pt x="51" y="0"/>
                    </a:moveTo>
                    <a:lnTo>
                      <a:pt x="0" y="18"/>
                    </a:lnTo>
                    <a:lnTo>
                      <a:pt x="54" y="121"/>
                    </a:lnTo>
                    <a:lnTo>
                      <a:pt x="110" y="80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3" name="Freeform 1221"/>
              <p:cNvSpPr>
                <a:spLocks/>
              </p:cNvSpPr>
              <p:nvPr/>
            </p:nvSpPr>
            <p:spPr bwMode="auto">
              <a:xfrm>
                <a:off x="4424363" y="3756026"/>
                <a:ext cx="196850" cy="179388"/>
              </a:xfrm>
              <a:custGeom>
                <a:avLst/>
                <a:gdLst>
                  <a:gd name="T0" fmla="*/ 82 w 124"/>
                  <a:gd name="T1" fmla="*/ 0 h 113"/>
                  <a:gd name="T2" fmla="*/ 124 w 124"/>
                  <a:gd name="T3" fmla="*/ 31 h 113"/>
                  <a:gd name="T4" fmla="*/ 44 w 124"/>
                  <a:gd name="T5" fmla="*/ 113 h 113"/>
                  <a:gd name="T6" fmla="*/ 0 w 124"/>
                  <a:gd name="T7" fmla="*/ 58 h 113"/>
                  <a:gd name="T8" fmla="*/ 82 w 124"/>
                  <a:gd name="T9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13">
                    <a:moveTo>
                      <a:pt x="82" y="0"/>
                    </a:moveTo>
                    <a:lnTo>
                      <a:pt x="124" y="31"/>
                    </a:lnTo>
                    <a:lnTo>
                      <a:pt x="44" y="113"/>
                    </a:lnTo>
                    <a:lnTo>
                      <a:pt x="0" y="58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4" name="Freeform 1222"/>
              <p:cNvSpPr>
                <a:spLocks/>
              </p:cNvSpPr>
              <p:nvPr/>
            </p:nvSpPr>
            <p:spPr bwMode="auto">
              <a:xfrm>
                <a:off x="4322763" y="3848101"/>
                <a:ext cx="139700" cy="333375"/>
              </a:xfrm>
              <a:custGeom>
                <a:avLst/>
                <a:gdLst>
                  <a:gd name="T0" fmla="*/ 67 w 88"/>
                  <a:gd name="T1" fmla="*/ 210 h 210"/>
                  <a:gd name="T2" fmla="*/ 69 w 88"/>
                  <a:gd name="T3" fmla="*/ 52 h 210"/>
                  <a:gd name="T4" fmla="*/ 88 w 88"/>
                  <a:gd name="T5" fmla="*/ 30 h 210"/>
                  <a:gd name="T6" fmla="*/ 64 w 88"/>
                  <a:gd name="T7" fmla="*/ 0 h 210"/>
                  <a:gd name="T8" fmla="*/ 33 w 88"/>
                  <a:gd name="T9" fmla="*/ 22 h 210"/>
                  <a:gd name="T10" fmla="*/ 45 w 88"/>
                  <a:gd name="T11" fmla="*/ 48 h 210"/>
                  <a:gd name="T12" fmla="*/ 0 w 88"/>
                  <a:gd name="T13" fmla="*/ 199 h 210"/>
                  <a:gd name="T14" fmla="*/ 67 w 88"/>
                  <a:gd name="T15" fmla="*/ 21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8" h="210">
                    <a:moveTo>
                      <a:pt x="67" y="210"/>
                    </a:moveTo>
                    <a:lnTo>
                      <a:pt x="69" y="52"/>
                    </a:lnTo>
                    <a:lnTo>
                      <a:pt x="88" y="30"/>
                    </a:lnTo>
                    <a:lnTo>
                      <a:pt x="64" y="0"/>
                    </a:lnTo>
                    <a:lnTo>
                      <a:pt x="33" y="22"/>
                    </a:lnTo>
                    <a:lnTo>
                      <a:pt x="45" y="48"/>
                    </a:lnTo>
                    <a:lnTo>
                      <a:pt x="0" y="199"/>
                    </a:lnTo>
                    <a:lnTo>
                      <a:pt x="67" y="210"/>
                    </a:lnTo>
                    <a:close/>
                  </a:path>
                </a:pathLst>
              </a:custGeom>
              <a:solidFill>
                <a:srgbClr val="1857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5" name="Freeform 1223"/>
              <p:cNvSpPr>
                <a:spLocks/>
              </p:cNvSpPr>
              <p:nvPr/>
            </p:nvSpPr>
            <p:spPr bwMode="auto">
              <a:xfrm>
                <a:off x="4092575" y="4010026"/>
                <a:ext cx="34925" cy="123825"/>
              </a:xfrm>
              <a:custGeom>
                <a:avLst/>
                <a:gdLst>
                  <a:gd name="T0" fmla="*/ 0 w 14"/>
                  <a:gd name="T1" fmla="*/ 49 h 50"/>
                  <a:gd name="T2" fmla="*/ 7 w 14"/>
                  <a:gd name="T3" fmla="*/ 50 h 50"/>
                  <a:gd name="T4" fmla="*/ 14 w 14"/>
                  <a:gd name="T5" fmla="*/ 0 h 50"/>
                  <a:gd name="T6" fmla="*/ 0 w 14"/>
                  <a:gd name="T7" fmla="*/ 4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50">
                    <a:moveTo>
                      <a:pt x="0" y="49"/>
                    </a:moveTo>
                    <a:cubicBezTo>
                      <a:pt x="7" y="50"/>
                      <a:pt x="7" y="50"/>
                      <a:pt x="7" y="50"/>
                    </a:cubicBezTo>
                    <a:cubicBezTo>
                      <a:pt x="11" y="21"/>
                      <a:pt x="14" y="0"/>
                      <a:pt x="14" y="0"/>
                    </a:cubicBezTo>
                    <a:cubicBezTo>
                      <a:pt x="14" y="0"/>
                      <a:pt x="8" y="21"/>
                      <a:pt x="0" y="49"/>
                    </a:cubicBezTo>
                    <a:close/>
                  </a:path>
                </a:pathLst>
              </a:custGeom>
              <a:solidFill>
                <a:srgbClr val="BA8D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6" name="Freeform 1224"/>
              <p:cNvSpPr>
                <a:spLocks/>
              </p:cNvSpPr>
              <p:nvPr/>
            </p:nvSpPr>
            <p:spPr bwMode="auto">
              <a:xfrm>
                <a:off x="4641850" y="4089401"/>
                <a:ext cx="20638" cy="127000"/>
              </a:xfrm>
              <a:custGeom>
                <a:avLst/>
                <a:gdLst>
                  <a:gd name="T0" fmla="*/ 7 w 8"/>
                  <a:gd name="T1" fmla="*/ 51 h 51"/>
                  <a:gd name="T2" fmla="*/ 0 w 8"/>
                  <a:gd name="T3" fmla="*/ 50 h 51"/>
                  <a:gd name="T4" fmla="*/ 8 w 8"/>
                  <a:gd name="T5" fmla="*/ 0 h 51"/>
                  <a:gd name="T6" fmla="*/ 7 w 8"/>
                  <a:gd name="T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51">
                    <a:moveTo>
                      <a:pt x="7" y="51"/>
                    </a:moveTo>
                    <a:cubicBezTo>
                      <a:pt x="0" y="50"/>
                      <a:pt x="0" y="50"/>
                      <a:pt x="0" y="50"/>
                    </a:cubicBezTo>
                    <a:cubicBezTo>
                      <a:pt x="5" y="21"/>
                      <a:pt x="8" y="0"/>
                      <a:pt x="8" y="0"/>
                    </a:cubicBezTo>
                    <a:cubicBezTo>
                      <a:pt x="8" y="0"/>
                      <a:pt x="8" y="22"/>
                      <a:pt x="7" y="51"/>
                    </a:cubicBezTo>
                    <a:close/>
                  </a:path>
                </a:pathLst>
              </a:custGeom>
              <a:solidFill>
                <a:srgbClr val="BA8D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7" name="Freeform 1225"/>
              <p:cNvSpPr>
                <a:spLocks/>
              </p:cNvSpPr>
              <p:nvPr/>
            </p:nvSpPr>
            <p:spPr bwMode="auto">
              <a:xfrm>
                <a:off x="5210175" y="3036889"/>
                <a:ext cx="1606550" cy="376238"/>
              </a:xfrm>
              <a:custGeom>
                <a:avLst/>
                <a:gdLst>
                  <a:gd name="T0" fmla="*/ 999 w 1012"/>
                  <a:gd name="T1" fmla="*/ 237 h 237"/>
                  <a:gd name="T2" fmla="*/ 0 w 1012"/>
                  <a:gd name="T3" fmla="*/ 88 h 237"/>
                  <a:gd name="T4" fmla="*/ 14 w 1012"/>
                  <a:gd name="T5" fmla="*/ 0 h 237"/>
                  <a:gd name="T6" fmla="*/ 1012 w 1012"/>
                  <a:gd name="T7" fmla="*/ 149 h 237"/>
                  <a:gd name="T8" fmla="*/ 999 w 1012"/>
                  <a:gd name="T9" fmla="*/ 237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2" h="237">
                    <a:moveTo>
                      <a:pt x="999" y="237"/>
                    </a:moveTo>
                    <a:lnTo>
                      <a:pt x="0" y="88"/>
                    </a:lnTo>
                    <a:lnTo>
                      <a:pt x="14" y="0"/>
                    </a:lnTo>
                    <a:lnTo>
                      <a:pt x="1012" y="149"/>
                    </a:lnTo>
                    <a:lnTo>
                      <a:pt x="999" y="237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8" name="Freeform 1226"/>
              <p:cNvSpPr>
                <a:spLocks/>
              </p:cNvSpPr>
              <p:nvPr/>
            </p:nvSpPr>
            <p:spPr bwMode="auto">
              <a:xfrm>
                <a:off x="5453063" y="3321051"/>
                <a:ext cx="965200" cy="265113"/>
              </a:xfrm>
              <a:custGeom>
                <a:avLst/>
                <a:gdLst>
                  <a:gd name="T0" fmla="*/ 597 w 608"/>
                  <a:gd name="T1" fmla="*/ 167 h 167"/>
                  <a:gd name="T2" fmla="*/ 0 w 608"/>
                  <a:gd name="T3" fmla="*/ 79 h 167"/>
                  <a:gd name="T4" fmla="*/ 12 w 608"/>
                  <a:gd name="T5" fmla="*/ 0 h 167"/>
                  <a:gd name="T6" fmla="*/ 608 w 608"/>
                  <a:gd name="T7" fmla="*/ 90 h 167"/>
                  <a:gd name="T8" fmla="*/ 597 w 608"/>
                  <a:gd name="T9" fmla="*/ 167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8" h="167">
                    <a:moveTo>
                      <a:pt x="597" y="167"/>
                    </a:moveTo>
                    <a:lnTo>
                      <a:pt x="0" y="79"/>
                    </a:lnTo>
                    <a:lnTo>
                      <a:pt x="12" y="0"/>
                    </a:lnTo>
                    <a:lnTo>
                      <a:pt x="608" y="90"/>
                    </a:lnTo>
                    <a:lnTo>
                      <a:pt x="597" y="167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9" name="Freeform 1227"/>
              <p:cNvSpPr>
                <a:spLocks/>
              </p:cNvSpPr>
              <p:nvPr/>
            </p:nvSpPr>
            <p:spPr bwMode="auto">
              <a:xfrm>
                <a:off x="5113338" y="3767139"/>
                <a:ext cx="79375" cy="73025"/>
              </a:xfrm>
              <a:custGeom>
                <a:avLst/>
                <a:gdLst>
                  <a:gd name="T0" fmla="*/ 45 w 50"/>
                  <a:gd name="T1" fmla="*/ 46 h 46"/>
                  <a:gd name="T2" fmla="*/ 0 w 50"/>
                  <a:gd name="T3" fmla="*/ 38 h 46"/>
                  <a:gd name="T4" fmla="*/ 6 w 50"/>
                  <a:gd name="T5" fmla="*/ 0 h 46"/>
                  <a:gd name="T6" fmla="*/ 50 w 50"/>
                  <a:gd name="T7" fmla="*/ 7 h 46"/>
                  <a:gd name="T8" fmla="*/ 45 w 50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6">
                    <a:moveTo>
                      <a:pt x="45" y="46"/>
                    </a:moveTo>
                    <a:lnTo>
                      <a:pt x="0" y="38"/>
                    </a:lnTo>
                    <a:lnTo>
                      <a:pt x="6" y="0"/>
                    </a:lnTo>
                    <a:lnTo>
                      <a:pt x="50" y="7"/>
                    </a:lnTo>
                    <a:lnTo>
                      <a:pt x="45" y="46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0" name="Freeform 1228"/>
              <p:cNvSpPr>
                <a:spLocks/>
              </p:cNvSpPr>
              <p:nvPr/>
            </p:nvSpPr>
            <p:spPr bwMode="auto">
              <a:xfrm>
                <a:off x="5135563" y="3627439"/>
                <a:ext cx="514350" cy="130175"/>
              </a:xfrm>
              <a:custGeom>
                <a:avLst/>
                <a:gdLst>
                  <a:gd name="T0" fmla="*/ 319 w 324"/>
                  <a:gd name="T1" fmla="*/ 82 h 82"/>
                  <a:gd name="T2" fmla="*/ 0 w 324"/>
                  <a:gd name="T3" fmla="*/ 33 h 82"/>
                  <a:gd name="T4" fmla="*/ 5 w 324"/>
                  <a:gd name="T5" fmla="*/ 0 h 82"/>
                  <a:gd name="T6" fmla="*/ 324 w 324"/>
                  <a:gd name="T7" fmla="*/ 49 h 82"/>
                  <a:gd name="T8" fmla="*/ 319 w 324"/>
                  <a:gd name="T9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4" h="82">
                    <a:moveTo>
                      <a:pt x="319" y="82"/>
                    </a:moveTo>
                    <a:lnTo>
                      <a:pt x="0" y="33"/>
                    </a:lnTo>
                    <a:lnTo>
                      <a:pt x="5" y="0"/>
                    </a:lnTo>
                    <a:lnTo>
                      <a:pt x="324" y="49"/>
                    </a:lnTo>
                    <a:lnTo>
                      <a:pt x="319" y="82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1" name="Freeform 1229"/>
              <p:cNvSpPr>
                <a:spLocks/>
              </p:cNvSpPr>
              <p:nvPr/>
            </p:nvSpPr>
            <p:spPr bwMode="auto">
              <a:xfrm>
                <a:off x="5699125" y="3713164"/>
                <a:ext cx="252413" cy="88900"/>
              </a:xfrm>
              <a:custGeom>
                <a:avLst/>
                <a:gdLst>
                  <a:gd name="T0" fmla="*/ 152 w 159"/>
                  <a:gd name="T1" fmla="*/ 56 h 56"/>
                  <a:gd name="T2" fmla="*/ 0 w 159"/>
                  <a:gd name="T3" fmla="*/ 33 h 56"/>
                  <a:gd name="T4" fmla="*/ 5 w 159"/>
                  <a:gd name="T5" fmla="*/ 0 h 56"/>
                  <a:gd name="T6" fmla="*/ 159 w 159"/>
                  <a:gd name="T7" fmla="*/ 23 h 56"/>
                  <a:gd name="T8" fmla="*/ 152 w 159"/>
                  <a:gd name="T9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9" h="56">
                    <a:moveTo>
                      <a:pt x="152" y="56"/>
                    </a:moveTo>
                    <a:lnTo>
                      <a:pt x="0" y="33"/>
                    </a:lnTo>
                    <a:lnTo>
                      <a:pt x="5" y="0"/>
                    </a:lnTo>
                    <a:lnTo>
                      <a:pt x="159" y="23"/>
                    </a:lnTo>
                    <a:lnTo>
                      <a:pt x="152" y="56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2" name="Freeform 1230"/>
              <p:cNvSpPr>
                <a:spLocks/>
              </p:cNvSpPr>
              <p:nvPr/>
            </p:nvSpPr>
            <p:spPr bwMode="auto">
              <a:xfrm>
                <a:off x="5999163" y="3757614"/>
                <a:ext cx="249238" cy="90488"/>
              </a:xfrm>
              <a:custGeom>
                <a:avLst/>
                <a:gdLst>
                  <a:gd name="T0" fmla="*/ 152 w 157"/>
                  <a:gd name="T1" fmla="*/ 57 h 57"/>
                  <a:gd name="T2" fmla="*/ 0 w 157"/>
                  <a:gd name="T3" fmla="*/ 33 h 57"/>
                  <a:gd name="T4" fmla="*/ 4 w 157"/>
                  <a:gd name="T5" fmla="*/ 0 h 57"/>
                  <a:gd name="T6" fmla="*/ 157 w 157"/>
                  <a:gd name="T7" fmla="*/ 24 h 57"/>
                  <a:gd name="T8" fmla="*/ 152 w 157"/>
                  <a:gd name="T9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7" h="57">
                    <a:moveTo>
                      <a:pt x="152" y="57"/>
                    </a:moveTo>
                    <a:lnTo>
                      <a:pt x="0" y="33"/>
                    </a:lnTo>
                    <a:lnTo>
                      <a:pt x="4" y="0"/>
                    </a:lnTo>
                    <a:lnTo>
                      <a:pt x="157" y="24"/>
                    </a:lnTo>
                    <a:lnTo>
                      <a:pt x="152" y="57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3" name="Freeform 1231"/>
              <p:cNvSpPr>
                <a:spLocks/>
              </p:cNvSpPr>
              <p:nvPr/>
            </p:nvSpPr>
            <p:spPr bwMode="auto">
              <a:xfrm>
                <a:off x="6292850" y="3802064"/>
                <a:ext cx="258763" cy="90488"/>
              </a:xfrm>
              <a:custGeom>
                <a:avLst/>
                <a:gdLst>
                  <a:gd name="T0" fmla="*/ 159 w 163"/>
                  <a:gd name="T1" fmla="*/ 57 h 57"/>
                  <a:gd name="T2" fmla="*/ 0 w 163"/>
                  <a:gd name="T3" fmla="*/ 33 h 57"/>
                  <a:gd name="T4" fmla="*/ 6 w 163"/>
                  <a:gd name="T5" fmla="*/ 0 h 57"/>
                  <a:gd name="T6" fmla="*/ 163 w 163"/>
                  <a:gd name="T7" fmla="*/ 24 h 57"/>
                  <a:gd name="T8" fmla="*/ 159 w 163"/>
                  <a:gd name="T9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3" h="57">
                    <a:moveTo>
                      <a:pt x="159" y="57"/>
                    </a:moveTo>
                    <a:lnTo>
                      <a:pt x="0" y="33"/>
                    </a:lnTo>
                    <a:lnTo>
                      <a:pt x="6" y="0"/>
                    </a:lnTo>
                    <a:lnTo>
                      <a:pt x="163" y="24"/>
                    </a:lnTo>
                    <a:lnTo>
                      <a:pt x="159" y="57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4" name="Freeform 1232"/>
              <p:cNvSpPr>
                <a:spLocks/>
              </p:cNvSpPr>
              <p:nvPr/>
            </p:nvSpPr>
            <p:spPr bwMode="auto">
              <a:xfrm>
                <a:off x="5414963" y="3790951"/>
                <a:ext cx="376238" cy="106363"/>
              </a:xfrm>
              <a:custGeom>
                <a:avLst/>
                <a:gdLst>
                  <a:gd name="T0" fmla="*/ 233 w 237"/>
                  <a:gd name="T1" fmla="*/ 67 h 67"/>
                  <a:gd name="T2" fmla="*/ 0 w 237"/>
                  <a:gd name="T3" fmla="*/ 33 h 67"/>
                  <a:gd name="T4" fmla="*/ 5 w 237"/>
                  <a:gd name="T5" fmla="*/ 0 h 67"/>
                  <a:gd name="T6" fmla="*/ 237 w 237"/>
                  <a:gd name="T7" fmla="*/ 34 h 67"/>
                  <a:gd name="T8" fmla="*/ 233 w 237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7" h="67">
                    <a:moveTo>
                      <a:pt x="233" y="67"/>
                    </a:moveTo>
                    <a:lnTo>
                      <a:pt x="0" y="33"/>
                    </a:lnTo>
                    <a:lnTo>
                      <a:pt x="5" y="0"/>
                    </a:lnTo>
                    <a:lnTo>
                      <a:pt x="237" y="34"/>
                    </a:lnTo>
                    <a:lnTo>
                      <a:pt x="233" y="67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5" name="Freeform 1233"/>
              <p:cNvSpPr>
                <a:spLocks/>
              </p:cNvSpPr>
              <p:nvPr/>
            </p:nvSpPr>
            <p:spPr bwMode="auto">
              <a:xfrm>
                <a:off x="6275388" y="3919539"/>
                <a:ext cx="109538" cy="68263"/>
              </a:xfrm>
              <a:custGeom>
                <a:avLst/>
                <a:gdLst>
                  <a:gd name="T0" fmla="*/ 64 w 69"/>
                  <a:gd name="T1" fmla="*/ 43 h 43"/>
                  <a:gd name="T2" fmla="*/ 0 w 69"/>
                  <a:gd name="T3" fmla="*/ 33 h 43"/>
                  <a:gd name="T4" fmla="*/ 6 w 69"/>
                  <a:gd name="T5" fmla="*/ 0 h 43"/>
                  <a:gd name="T6" fmla="*/ 69 w 69"/>
                  <a:gd name="T7" fmla="*/ 10 h 43"/>
                  <a:gd name="T8" fmla="*/ 64 w 69"/>
                  <a:gd name="T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43">
                    <a:moveTo>
                      <a:pt x="64" y="43"/>
                    </a:moveTo>
                    <a:lnTo>
                      <a:pt x="0" y="33"/>
                    </a:lnTo>
                    <a:lnTo>
                      <a:pt x="6" y="0"/>
                    </a:lnTo>
                    <a:lnTo>
                      <a:pt x="69" y="10"/>
                    </a:lnTo>
                    <a:lnTo>
                      <a:pt x="64" y="4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6" name="Freeform 1234"/>
              <p:cNvSpPr>
                <a:spLocks/>
              </p:cNvSpPr>
              <p:nvPr/>
            </p:nvSpPr>
            <p:spPr bwMode="auto">
              <a:xfrm>
                <a:off x="6437313" y="3941764"/>
                <a:ext cx="204788" cy="82550"/>
              </a:xfrm>
              <a:custGeom>
                <a:avLst/>
                <a:gdLst>
                  <a:gd name="T0" fmla="*/ 124 w 129"/>
                  <a:gd name="T1" fmla="*/ 52 h 52"/>
                  <a:gd name="T2" fmla="*/ 0 w 129"/>
                  <a:gd name="T3" fmla="*/ 33 h 52"/>
                  <a:gd name="T4" fmla="*/ 5 w 129"/>
                  <a:gd name="T5" fmla="*/ 0 h 52"/>
                  <a:gd name="T6" fmla="*/ 129 w 129"/>
                  <a:gd name="T7" fmla="*/ 19 h 52"/>
                  <a:gd name="T8" fmla="*/ 124 w 129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52">
                    <a:moveTo>
                      <a:pt x="124" y="52"/>
                    </a:moveTo>
                    <a:lnTo>
                      <a:pt x="0" y="33"/>
                    </a:lnTo>
                    <a:lnTo>
                      <a:pt x="5" y="0"/>
                    </a:lnTo>
                    <a:lnTo>
                      <a:pt x="129" y="19"/>
                    </a:lnTo>
                    <a:lnTo>
                      <a:pt x="124" y="52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7" name="Freeform 1235"/>
              <p:cNvSpPr>
                <a:spLocks/>
              </p:cNvSpPr>
              <p:nvPr/>
            </p:nvSpPr>
            <p:spPr bwMode="auto">
              <a:xfrm>
                <a:off x="5100638" y="3862389"/>
                <a:ext cx="401638" cy="112713"/>
              </a:xfrm>
              <a:custGeom>
                <a:avLst/>
                <a:gdLst>
                  <a:gd name="T0" fmla="*/ 248 w 253"/>
                  <a:gd name="T1" fmla="*/ 71 h 71"/>
                  <a:gd name="T2" fmla="*/ 0 w 253"/>
                  <a:gd name="T3" fmla="*/ 33 h 71"/>
                  <a:gd name="T4" fmla="*/ 5 w 253"/>
                  <a:gd name="T5" fmla="*/ 0 h 71"/>
                  <a:gd name="T6" fmla="*/ 253 w 253"/>
                  <a:gd name="T7" fmla="*/ 38 h 71"/>
                  <a:gd name="T8" fmla="*/ 248 w 253"/>
                  <a:gd name="T9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3" h="71">
                    <a:moveTo>
                      <a:pt x="248" y="71"/>
                    </a:moveTo>
                    <a:lnTo>
                      <a:pt x="0" y="33"/>
                    </a:lnTo>
                    <a:lnTo>
                      <a:pt x="5" y="0"/>
                    </a:lnTo>
                    <a:lnTo>
                      <a:pt x="253" y="38"/>
                    </a:lnTo>
                    <a:lnTo>
                      <a:pt x="248" y="71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8" name="Freeform 1236"/>
              <p:cNvSpPr>
                <a:spLocks/>
              </p:cNvSpPr>
              <p:nvPr/>
            </p:nvSpPr>
            <p:spPr bwMode="auto">
              <a:xfrm>
                <a:off x="5545138" y="3930651"/>
                <a:ext cx="371475" cy="104775"/>
              </a:xfrm>
              <a:custGeom>
                <a:avLst/>
                <a:gdLst>
                  <a:gd name="T0" fmla="*/ 227 w 234"/>
                  <a:gd name="T1" fmla="*/ 66 h 66"/>
                  <a:gd name="T2" fmla="*/ 0 w 234"/>
                  <a:gd name="T3" fmla="*/ 31 h 66"/>
                  <a:gd name="T4" fmla="*/ 4 w 234"/>
                  <a:gd name="T5" fmla="*/ 0 h 66"/>
                  <a:gd name="T6" fmla="*/ 234 w 234"/>
                  <a:gd name="T7" fmla="*/ 33 h 66"/>
                  <a:gd name="T8" fmla="*/ 227 w 234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4" h="66">
                    <a:moveTo>
                      <a:pt x="227" y="66"/>
                    </a:moveTo>
                    <a:lnTo>
                      <a:pt x="0" y="31"/>
                    </a:lnTo>
                    <a:lnTo>
                      <a:pt x="4" y="0"/>
                    </a:lnTo>
                    <a:lnTo>
                      <a:pt x="234" y="33"/>
                    </a:lnTo>
                    <a:lnTo>
                      <a:pt x="227" y="66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9" name="Freeform 1237"/>
              <p:cNvSpPr>
                <a:spLocks/>
              </p:cNvSpPr>
              <p:nvPr/>
            </p:nvSpPr>
            <p:spPr bwMode="auto">
              <a:xfrm>
                <a:off x="5961063" y="3992564"/>
                <a:ext cx="130175" cy="69850"/>
              </a:xfrm>
              <a:custGeom>
                <a:avLst/>
                <a:gdLst>
                  <a:gd name="T0" fmla="*/ 77 w 82"/>
                  <a:gd name="T1" fmla="*/ 44 h 44"/>
                  <a:gd name="T2" fmla="*/ 0 w 82"/>
                  <a:gd name="T3" fmla="*/ 33 h 44"/>
                  <a:gd name="T4" fmla="*/ 6 w 82"/>
                  <a:gd name="T5" fmla="*/ 0 h 44"/>
                  <a:gd name="T6" fmla="*/ 82 w 82"/>
                  <a:gd name="T7" fmla="*/ 11 h 44"/>
                  <a:gd name="T8" fmla="*/ 77 w 82"/>
                  <a:gd name="T9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44">
                    <a:moveTo>
                      <a:pt x="77" y="44"/>
                    </a:moveTo>
                    <a:lnTo>
                      <a:pt x="0" y="33"/>
                    </a:lnTo>
                    <a:lnTo>
                      <a:pt x="6" y="0"/>
                    </a:lnTo>
                    <a:lnTo>
                      <a:pt x="82" y="11"/>
                    </a:lnTo>
                    <a:lnTo>
                      <a:pt x="77" y="44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0" name="Freeform 1238"/>
              <p:cNvSpPr>
                <a:spLocks/>
              </p:cNvSpPr>
              <p:nvPr/>
            </p:nvSpPr>
            <p:spPr bwMode="auto">
              <a:xfrm>
                <a:off x="6156325" y="4019551"/>
                <a:ext cx="211138" cy="85725"/>
              </a:xfrm>
              <a:custGeom>
                <a:avLst/>
                <a:gdLst>
                  <a:gd name="T0" fmla="*/ 128 w 133"/>
                  <a:gd name="T1" fmla="*/ 54 h 54"/>
                  <a:gd name="T2" fmla="*/ 0 w 133"/>
                  <a:gd name="T3" fmla="*/ 33 h 54"/>
                  <a:gd name="T4" fmla="*/ 4 w 133"/>
                  <a:gd name="T5" fmla="*/ 0 h 54"/>
                  <a:gd name="T6" fmla="*/ 133 w 133"/>
                  <a:gd name="T7" fmla="*/ 21 h 54"/>
                  <a:gd name="T8" fmla="*/ 128 w 133"/>
                  <a:gd name="T9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54">
                    <a:moveTo>
                      <a:pt x="128" y="54"/>
                    </a:moveTo>
                    <a:lnTo>
                      <a:pt x="0" y="33"/>
                    </a:lnTo>
                    <a:lnTo>
                      <a:pt x="4" y="0"/>
                    </a:lnTo>
                    <a:lnTo>
                      <a:pt x="133" y="21"/>
                    </a:lnTo>
                    <a:lnTo>
                      <a:pt x="128" y="54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1" name="Freeform 1239"/>
              <p:cNvSpPr>
                <a:spLocks/>
              </p:cNvSpPr>
              <p:nvPr/>
            </p:nvSpPr>
            <p:spPr bwMode="auto">
              <a:xfrm>
                <a:off x="6407150" y="4057651"/>
                <a:ext cx="109538" cy="69850"/>
              </a:xfrm>
              <a:custGeom>
                <a:avLst/>
                <a:gdLst>
                  <a:gd name="T0" fmla="*/ 65 w 69"/>
                  <a:gd name="T1" fmla="*/ 44 h 44"/>
                  <a:gd name="T2" fmla="*/ 0 w 69"/>
                  <a:gd name="T3" fmla="*/ 33 h 44"/>
                  <a:gd name="T4" fmla="*/ 5 w 69"/>
                  <a:gd name="T5" fmla="*/ 0 h 44"/>
                  <a:gd name="T6" fmla="*/ 69 w 69"/>
                  <a:gd name="T7" fmla="*/ 11 h 44"/>
                  <a:gd name="T8" fmla="*/ 65 w 69"/>
                  <a:gd name="T9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44">
                    <a:moveTo>
                      <a:pt x="65" y="44"/>
                    </a:moveTo>
                    <a:lnTo>
                      <a:pt x="0" y="33"/>
                    </a:lnTo>
                    <a:lnTo>
                      <a:pt x="5" y="0"/>
                    </a:lnTo>
                    <a:lnTo>
                      <a:pt x="69" y="11"/>
                    </a:lnTo>
                    <a:lnTo>
                      <a:pt x="65" y="44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2" name="Freeform 1240"/>
              <p:cNvSpPr>
                <a:spLocks/>
              </p:cNvSpPr>
              <p:nvPr/>
            </p:nvSpPr>
            <p:spPr bwMode="auto">
              <a:xfrm>
                <a:off x="5429250" y="4032251"/>
                <a:ext cx="252413" cy="87313"/>
              </a:xfrm>
              <a:custGeom>
                <a:avLst/>
                <a:gdLst>
                  <a:gd name="T0" fmla="*/ 154 w 159"/>
                  <a:gd name="T1" fmla="*/ 55 h 55"/>
                  <a:gd name="T2" fmla="*/ 0 w 159"/>
                  <a:gd name="T3" fmla="*/ 33 h 55"/>
                  <a:gd name="T4" fmla="*/ 7 w 159"/>
                  <a:gd name="T5" fmla="*/ 0 h 55"/>
                  <a:gd name="T6" fmla="*/ 159 w 159"/>
                  <a:gd name="T7" fmla="*/ 22 h 55"/>
                  <a:gd name="T8" fmla="*/ 154 w 159"/>
                  <a:gd name="T9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9" h="55">
                    <a:moveTo>
                      <a:pt x="154" y="55"/>
                    </a:moveTo>
                    <a:lnTo>
                      <a:pt x="0" y="33"/>
                    </a:lnTo>
                    <a:lnTo>
                      <a:pt x="7" y="0"/>
                    </a:lnTo>
                    <a:lnTo>
                      <a:pt x="159" y="22"/>
                    </a:lnTo>
                    <a:lnTo>
                      <a:pt x="154" y="55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3" name="Freeform 1241"/>
              <p:cNvSpPr>
                <a:spLocks/>
              </p:cNvSpPr>
              <p:nvPr/>
            </p:nvSpPr>
            <p:spPr bwMode="auto">
              <a:xfrm>
                <a:off x="5729288" y="4076701"/>
                <a:ext cx="252413" cy="87313"/>
              </a:xfrm>
              <a:custGeom>
                <a:avLst/>
                <a:gdLst>
                  <a:gd name="T0" fmla="*/ 154 w 159"/>
                  <a:gd name="T1" fmla="*/ 55 h 55"/>
                  <a:gd name="T2" fmla="*/ 0 w 159"/>
                  <a:gd name="T3" fmla="*/ 33 h 55"/>
                  <a:gd name="T4" fmla="*/ 5 w 159"/>
                  <a:gd name="T5" fmla="*/ 0 h 55"/>
                  <a:gd name="T6" fmla="*/ 159 w 159"/>
                  <a:gd name="T7" fmla="*/ 22 h 55"/>
                  <a:gd name="T8" fmla="*/ 154 w 159"/>
                  <a:gd name="T9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9" h="55">
                    <a:moveTo>
                      <a:pt x="154" y="55"/>
                    </a:moveTo>
                    <a:lnTo>
                      <a:pt x="0" y="33"/>
                    </a:lnTo>
                    <a:lnTo>
                      <a:pt x="5" y="0"/>
                    </a:lnTo>
                    <a:lnTo>
                      <a:pt x="159" y="22"/>
                    </a:lnTo>
                    <a:lnTo>
                      <a:pt x="154" y="55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4" name="Freeform 1242"/>
              <p:cNvSpPr>
                <a:spLocks/>
              </p:cNvSpPr>
              <p:nvPr/>
            </p:nvSpPr>
            <p:spPr bwMode="auto">
              <a:xfrm>
                <a:off x="6026150" y="4119564"/>
                <a:ext cx="339725" cy="101600"/>
              </a:xfrm>
              <a:custGeom>
                <a:avLst/>
                <a:gdLst>
                  <a:gd name="T0" fmla="*/ 209 w 214"/>
                  <a:gd name="T1" fmla="*/ 64 h 64"/>
                  <a:gd name="T2" fmla="*/ 0 w 214"/>
                  <a:gd name="T3" fmla="*/ 33 h 64"/>
                  <a:gd name="T4" fmla="*/ 5 w 214"/>
                  <a:gd name="T5" fmla="*/ 0 h 64"/>
                  <a:gd name="T6" fmla="*/ 214 w 214"/>
                  <a:gd name="T7" fmla="*/ 31 h 64"/>
                  <a:gd name="T8" fmla="*/ 209 w 214"/>
                  <a:gd name="T9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4" h="64">
                    <a:moveTo>
                      <a:pt x="209" y="64"/>
                    </a:moveTo>
                    <a:lnTo>
                      <a:pt x="0" y="33"/>
                    </a:lnTo>
                    <a:lnTo>
                      <a:pt x="5" y="0"/>
                    </a:lnTo>
                    <a:lnTo>
                      <a:pt x="214" y="31"/>
                    </a:lnTo>
                    <a:lnTo>
                      <a:pt x="209" y="64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5" name="Freeform 1243"/>
              <p:cNvSpPr>
                <a:spLocks/>
              </p:cNvSpPr>
              <p:nvPr/>
            </p:nvSpPr>
            <p:spPr bwMode="auto">
              <a:xfrm>
                <a:off x="5065713" y="4097339"/>
                <a:ext cx="261938" cy="88900"/>
              </a:xfrm>
              <a:custGeom>
                <a:avLst/>
                <a:gdLst>
                  <a:gd name="T0" fmla="*/ 159 w 165"/>
                  <a:gd name="T1" fmla="*/ 56 h 56"/>
                  <a:gd name="T2" fmla="*/ 0 w 165"/>
                  <a:gd name="T3" fmla="*/ 33 h 56"/>
                  <a:gd name="T4" fmla="*/ 5 w 165"/>
                  <a:gd name="T5" fmla="*/ 0 h 56"/>
                  <a:gd name="T6" fmla="*/ 165 w 165"/>
                  <a:gd name="T7" fmla="*/ 23 h 56"/>
                  <a:gd name="T8" fmla="*/ 159 w 165"/>
                  <a:gd name="T9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5" h="56">
                    <a:moveTo>
                      <a:pt x="159" y="56"/>
                    </a:moveTo>
                    <a:lnTo>
                      <a:pt x="0" y="33"/>
                    </a:lnTo>
                    <a:lnTo>
                      <a:pt x="5" y="0"/>
                    </a:lnTo>
                    <a:lnTo>
                      <a:pt x="165" y="23"/>
                    </a:lnTo>
                    <a:lnTo>
                      <a:pt x="159" y="56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6" name="Freeform 1244"/>
              <p:cNvSpPr>
                <a:spLocks/>
              </p:cNvSpPr>
              <p:nvPr/>
            </p:nvSpPr>
            <p:spPr bwMode="auto">
              <a:xfrm>
                <a:off x="5786438" y="4203701"/>
                <a:ext cx="200025" cy="80963"/>
              </a:xfrm>
              <a:custGeom>
                <a:avLst/>
                <a:gdLst>
                  <a:gd name="T0" fmla="*/ 121 w 126"/>
                  <a:gd name="T1" fmla="*/ 51 h 51"/>
                  <a:gd name="T2" fmla="*/ 0 w 126"/>
                  <a:gd name="T3" fmla="*/ 33 h 51"/>
                  <a:gd name="T4" fmla="*/ 6 w 126"/>
                  <a:gd name="T5" fmla="*/ 0 h 51"/>
                  <a:gd name="T6" fmla="*/ 126 w 126"/>
                  <a:gd name="T7" fmla="*/ 18 h 51"/>
                  <a:gd name="T8" fmla="*/ 121 w 126"/>
                  <a:gd name="T9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" h="51">
                    <a:moveTo>
                      <a:pt x="121" y="51"/>
                    </a:moveTo>
                    <a:lnTo>
                      <a:pt x="0" y="33"/>
                    </a:lnTo>
                    <a:lnTo>
                      <a:pt x="6" y="0"/>
                    </a:lnTo>
                    <a:lnTo>
                      <a:pt x="126" y="18"/>
                    </a:lnTo>
                    <a:lnTo>
                      <a:pt x="121" y="51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7" name="Freeform 1245"/>
              <p:cNvSpPr>
                <a:spLocks/>
              </p:cNvSpPr>
              <p:nvPr/>
            </p:nvSpPr>
            <p:spPr bwMode="auto">
              <a:xfrm>
                <a:off x="6048375" y="4244976"/>
                <a:ext cx="284163" cy="92075"/>
              </a:xfrm>
              <a:custGeom>
                <a:avLst/>
                <a:gdLst>
                  <a:gd name="T0" fmla="*/ 174 w 179"/>
                  <a:gd name="T1" fmla="*/ 58 h 58"/>
                  <a:gd name="T2" fmla="*/ 0 w 179"/>
                  <a:gd name="T3" fmla="*/ 33 h 58"/>
                  <a:gd name="T4" fmla="*/ 5 w 179"/>
                  <a:gd name="T5" fmla="*/ 0 h 58"/>
                  <a:gd name="T6" fmla="*/ 179 w 179"/>
                  <a:gd name="T7" fmla="*/ 25 h 58"/>
                  <a:gd name="T8" fmla="*/ 174 w 179"/>
                  <a:gd name="T9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9" h="58">
                    <a:moveTo>
                      <a:pt x="174" y="58"/>
                    </a:moveTo>
                    <a:lnTo>
                      <a:pt x="0" y="33"/>
                    </a:lnTo>
                    <a:lnTo>
                      <a:pt x="5" y="0"/>
                    </a:lnTo>
                    <a:lnTo>
                      <a:pt x="179" y="25"/>
                    </a:lnTo>
                    <a:lnTo>
                      <a:pt x="174" y="58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8" name="Freeform 1246"/>
              <p:cNvSpPr>
                <a:spLocks/>
              </p:cNvSpPr>
              <p:nvPr/>
            </p:nvSpPr>
            <p:spPr bwMode="auto">
              <a:xfrm>
                <a:off x="6372225" y="4291014"/>
                <a:ext cx="287338" cy="95250"/>
              </a:xfrm>
              <a:custGeom>
                <a:avLst/>
                <a:gdLst>
                  <a:gd name="T0" fmla="*/ 176 w 181"/>
                  <a:gd name="T1" fmla="*/ 60 h 60"/>
                  <a:gd name="T2" fmla="*/ 0 w 181"/>
                  <a:gd name="T3" fmla="*/ 33 h 60"/>
                  <a:gd name="T4" fmla="*/ 5 w 181"/>
                  <a:gd name="T5" fmla="*/ 0 h 60"/>
                  <a:gd name="T6" fmla="*/ 181 w 181"/>
                  <a:gd name="T7" fmla="*/ 27 h 60"/>
                  <a:gd name="T8" fmla="*/ 176 w 181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1" h="60">
                    <a:moveTo>
                      <a:pt x="176" y="60"/>
                    </a:moveTo>
                    <a:lnTo>
                      <a:pt x="0" y="33"/>
                    </a:lnTo>
                    <a:lnTo>
                      <a:pt x="5" y="0"/>
                    </a:lnTo>
                    <a:lnTo>
                      <a:pt x="181" y="27"/>
                    </a:lnTo>
                    <a:lnTo>
                      <a:pt x="176" y="6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9" name="Freeform 1247"/>
              <p:cNvSpPr>
                <a:spLocks/>
              </p:cNvSpPr>
              <p:nvPr/>
            </p:nvSpPr>
            <p:spPr bwMode="auto">
              <a:xfrm>
                <a:off x="6523038" y="4433889"/>
                <a:ext cx="115888" cy="66675"/>
              </a:xfrm>
              <a:custGeom>
                <a:avLst/>
                <a:gdLst>
                  <a:gd name="T0" fmla="*/ 69 w 73"/>
                  <a:gd name="T1" fmla="*/ 42 h 42"/>
                  <a:gd name="T2" fmla="*/ 0 w 73"/>
                  <a:gd name="T3" fmla="*/ 33 h 42"/>
                  <a:gd name="T4" fmla="*/ 4 w 73"/>
                  <a:gd name="T5" fmla="*/ 0 h 42"/>
                  <a:gd name="T6" fmla="*/ 73 w 73"/>
                  <a:gd name="T7" fmla="*/ 11 h 42"/>
                  <a:gd name="T8" fmla="*/ 69 w 73"/>
                  <a:gd name="T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42">
                    <a:moveTo>
                      <a:pt x="69" y="42"/>
                    </a:moveTo>
                    <a:lnTo>
                      <a:pt x="0" y="33"/>
                    </a:lnTo>
                    <a:lnTo>
                      <a:pt x="4" y="0"/>
                    </a:lnTo>
                    <a:lnTo>
                      <a:pt x="73" y="11"/>
                    </a:lnTo>
                    <a:lnTo>
                      <a:pt x="69" y="42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0" name="Freeform 1248"/>
              <p:cNvSpPr>
                <a:spLocks/>
              </p:cNvSpPr>
              <p:nvPr/>
            </p:nvSpPr>
            <p:spPr bwMode="auto">
              <a:xfrm>
                <a:off x="5734050" y="4316414"/>
                <a:ext cx="195263" cy="79375"/>
              </a:xfrm>
              <a:custGeom>
                <a:avLst/>
                <a:gdLst>
                  <a:gd name="T0" fmla="*/ 118 w 123"/>
                  <a:gd name="T1" fmla="*/ 50 h 50"/>
                  <a:gd name="T2" fmla="*/ 0 w 123"/>
                  <a:gd name="T3" fmla="*/ 33 h 50"/>
                  <a:gd name="T4" fmla="*/ 5 w 123"/>
                  <a:gd name="T5" fmla="*/ 0 h 50"/>
                  <a:gd name="T6" fmla="*/ 123 w 123"/>
                  <a:gd name="T7" fmla="*/ 17 h 50"/>
                  <a:gd name="T8" fmla="*/ 118 w 123"/>
                  <a:gd name="T9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50">
                    <a:moveTo>
                      <a:pt x="118" y="50"/>
                    </a:moveTo>
                    <a:lnTo>
                      <a:pt x="0" y="33"/>
                    </a:lnTo>
                    <a:lnTo>
                      <a:pt x="5" y="0"/>
                    </a:lnTo>
                    <a:lnTo>
                      <a:pt x="123" y="17"/>
                    </a:lnTo>
                    <a:lnTo>
                      <a:pt x="118" y="5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1" name="Freeform 1249"/>
              <p:cNvSpPr>
                <a:spLocks/>
              </p:cNvSpPr>
              <p:nvPr/>
            </p:nvSpPr>
            <p:spPr bwMode="auto">
              <a:xfrm>
                <a:off x="5978525" y="4351339"/>
                <a:ext cx="79375" cy="65088"/>
              </a:xfrm>
              <a:custGeom>
                <a:avLst/>
                <a:gdLst>
                  <a:gd name="T0" fmla="*/ 46 w 50"/>
                  <a:gd name="T1" fmla="*/ 41 h 41"/>
                  <a:gd name="T2" fmla="*/ 0 w 50"/>
                  <a:gd name="T3" fmla="*/ 33 h 41"/>
                  <a:gd name="T4" fmla="*/ 5 w 50"/>
                  <a:gd name="T5" fmla="*/ 0 h 41"/>
                  <a:gd name="T6" fmla="*/ 50 w 50"/>
                  <a:gd name="T7" fmla="*/ 8 h 41"/>
                  <a:gd name="T8" fmla="*/ 46 w 50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1">
                    <a:moveTo>
                      <a:pt x="46" y="41"/>
                    </a:moveTo>
                    <a:lnTo>
                      <a:pt x="0" y="33"/>
                    </a:lnTo>
                    <a:lnTo>
                      <a:pt x="5" y="0"/>
                    </a:lnTo>
                    <a:lnTo>
                      <a:pt x="50" y="8"/>
                    </a:lnTo>
                    <a:lnTo>
                      <a:pt x="46" y="41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2" name="Freeform 1250"/>
              <p:cNvSpPr>
                <a:spLocks/>
              </p:cNvSpPr>
              <p:nvPr/>
            </p:nvSpPr>
            <p:spPr bwMode="auto">
              <a:xfrm>
                <a:off x="6100763" y="4371976"/>
                <a:ext cx="376238" cy="106363"/>
              </a:xfrm>
              <a:custGeom>
                <a:avLst/>
                <a:gdLst>
                  <a:gd name="T0" fmla="*/ 233 w 237"/>
                  <a:gd name="T1" fmla="*/ 67 h 67"/>
                  <a:gd name="T2" fmla="*/ 0 w 237"/>
                  <a:gd name="T3" fmla="*/ 33 h 67"/>
                  <a:gd name="T4" fmla="*/ 5 w 237"/>
                  <a:gd name="T5" fmla="*/ 0 h 67"/>
                  <a:gd name="T6" fmla="*/ 237 w 237"/>
                  <a:gd name="T7" fmla="*/ 34 h 67"/>
                  <a:gd name="T8" fmla="*/ 233 w 237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7" h="67">
                    <a:moveTo>
                      <a:pt x="233" y="67"/>
                    </a:moveTo>
                    <a:lnTo>
                      <a:pt x="0" y="33"/>
                    </a:lnTo>
                    <a:lnTo>
                      <a:pt x="5" y="0"/>
                    </a:lnTo>
                    <a:lnTo>
                      <a:pt x="237" y="34"/>
                    </a:lnTo>
                    <a:lnTo>
                      <a:pt x="233" y="67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3" name="Freeform 1251"/>
              <p:cNvSpPr>
                <a:spLocks/>
              </p:cNvSpPr>
              <p:nvPr/>
            </p:nvSpPr>
            <p:spPr bwMode="auto">
              <a:xfrm>
                <a:off x="5030788" y="4329114"/>
                <a:ext cx="514350" cy="130175"/>
              </a:xfrm>
              <a:custGeom>
                <a:avLst/>
                <a:gdLst>
                  <a:gd name="T0" fmla="*/ 319 w 324"/>
                  <a:gd name="T1" fmla="*/ 82 h 82"/>
                  <a:gd name="T2" fmla="*/ 0 w 324"/>
                  <a:gd name="T3" fmla="*/ 33 h 82"/>
                  <a:gd name="T4" fmla="*/ 5 w 324"/>
                  <a:gd name="T5" fmla="*/ 0 h 82"/>
                  <a:gd name="T6" fmla="*/ 324 w 324"/>
                  <a:gd name="T7" fmla="*/ 49 h 82"/>
                  <a:gd name="T8" fmla="*/ 319 w 324"/>
                  <a:gd name="T9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4" h="82">
                    <a:moveTo>
                      <a:pt x="319" y="82"/>
                    </a:moveTo>
                    <a:lnTo>
                      <a:pt x="0" y="33"/>
                    </a:lnTo>
                    <a:lnTo>
                      <a:pt x="5" y="0"/>
                    </a:lnTo>
                    <a:lnTo>
                      <a:pt x="324" y="49"/>
                    </a:lnTo>
                    <a:lnTo>
                      <a:pt x="319" y="82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4" name="Freeform 1252"/>
              <p:cNvSpPr>
                <a:spLocks/>
              </p:cNvSpPr>
              <p:nvPr/>
            </p:nvSpPr>
            <p:spPr bwMode="auto">
              <a:xfrm>
                <a:off x="6505575" y="4551364"/>
                <a:ext cx="119063" cy="66675"/>
              </a:xfrm>
              <a:custGeom>
                <a:avLst/>
                <a:gdLst>
                  <a:gd name="T0" fmla="*/ 70 w 75"/>
                  <a:gd name="T1" fmla="*/ 42 h 42"/>
                  <a:gd name="T2" fmla="*/ 0 w 75"/>
                  <a:gd name="T3" fmla="*/ 33 h 42"/>
                  <a:gd name="T4" fmla="*/ 4 w 75"/>
                  <a:gd name="T5" fmla="*/ 0 h 42"/>
                  <a:gd name="T6" fmla="*/ 75 w 75"/>
                  <a:gd name="T7" fmla="*/ 11 h 42"/>
                  <a:gd name="T8" fmla="*/ 70 w 75"/>
                  <a:gd name="T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42">
                    <a:moveTo>
                      <a:pt x="70" y="42"/>
                    </a:moveTo>
                    <a:lnTo>
                      <a:pt x="0" y="33"/>
                    </a:lnTo>
                    <a:lnTo>
                      <a:pt x="4" y="0"/>
                    </a:lnTo>
                    <a:lnTo>
                      <a:pt x="75" y="11"/>
                    </a:lnTo>
                    <a:lnTo>
                      <a:pt x="70" y="42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5" name="Freeform 1253"/>
              <p:cNvSpPr>
                <a:spLocks/>
              </p:cNvSpPr>
              <p:nvPr/>
            </p:nvSpPr>
            <p:spPr bwMode="auto">
              <a:xfrm>
                <a:off x="5594350" y="4413251"/>
                <a:ext cx="252413" cy="90488"/>
              </a:xfrm>
              <a:custGeom>
                <a:avLst/>
                <a:gdLst>
                  <a:gd name="T0" fmla="*/ 153 w 159"/>
                  <a:gd name="T1" fmla="*/ 57 h 57"/>
                  <a:gd name="T2" fmla="*/ 0 w 159"/>
                  <a:gd name="T3" fmla="*/ 33 h 57"/>
                  <a:gd name="T4" fmla="*/ 5 w 159"/>
                  <a:gd name="T5" fmla="*/ 0 h 57"/>
                  <a:gd name="T6" fmla="*/ 159 w 159"/>
                  <a:gd name="T7" fmla="*/ 24 h 57"/>
                  <a:gd name="T8" fmla="*/ 153 w 159"/>
                  <a:gd name="T9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9" h="57">
                    <a:moveTo>
                      <a:pt x="153" y="57"/>
                    </a:moveTo>
                    <a:lnTo>
                      <a:pt x="0" y="33"/>
                    </a:lnTo>
                    <a:lnTo>
                      <a:pt x="5" y="0"/>
                    </a:lnTo>
                    <a:lnTo>
                      <a:pt x="159" y="24"/>
                    </a:lnTo>
                    <a:lnTo>
                      <a:pt x="153" y="57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6" name="Freeform 1254"/>
              <p:cNvSpPr>
                <a:spLocks/>
              </p:cNvSpPr>
              <p:nvPr/>
            </p:nvSpPr>
            <p:spPr bwMode="auto">
              <a:xfrm>
                <a:off x="5900738" y="4460876"/>
                <a:ext cx="109538" cy="68263"/>
              </a:xfrm>
              <a:custGeom>
                <a:avLst/>
                <a:gdLst>
                  <a:gd name="T0" fmla="*/ 65 w 69"/>
                  <a:gd name="T1" fmla="*/ 43 h 43"/>
                  <a:gd name="T2" fmla="*/ 0 w 69"/>
                  <a:gd name="T3" fmla="*/ 33 h 43"/>
                  <a:gd name="T4" fmla="*/ 7 w 69"/>
                  <a:gd name="T5" fmla="*/ 0 h 43"/>
                  <a:gd name="T6" fmla="*/ 69 w 69"/>
                  <a:gd name="T7" fmla="*/ 10 h 43"/>
                  <a:gd name="T8" fmla="*/ 65 w 69"/>
                  <a:gd name="T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43">
                    <a:moveTo>
                      <a:pt x="65" y="43"/>
                    </a:moveTo>
                    <a:lnTo>
                      <a:pt x="0" y="33"/>
                    </a:lnTo>
                    <a:lnTo>
                      <a:pt x="7" y="0"/>
                    </a:lnTo>
                    <a:lnTo>
                      <a:pt x="69" y="10"/>
                    </a:lnTo>
                    <a:lnTo>
                      <a:pt x="65" y="4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7" name="Freeform 1255"/>
              <p:cNvSpPr>
                <a:spLocks/>
              </p:cNvSpPr>
              <p:nvPr/>
            </p:nvSpPr>
            <p:spPr bwMode="auto">
              <a:xfrm>
                <a:off x="6337300" y="4525964"/>
                <a:ext cx="109538" cy="68263"/>
              </a:xfrm>
              <a:custGeom>
                <a:avLst/>
                <a:gdLst>
                  <a:gd name="T0" fmla="*/ 65 w 69"/>
                  <a:gd name="T1" fmla="*/ 43 h 43"/>
                  <a:gd name="T2" fmla="*/ 0 w 69"/>
                  <a:gd name="T3" fmla="*/ 33 h 43"/>
                  <a:gd name="T4" fmla="*/ 5 w 69"/>
                  <a:gd name="T5" fmla="*/ 0 h 43"/>
                  <a:gd name="T6" fmla="*/ 69 w 69"/>
                  <a:gd name="T7" fmla="*/ 10 h 43"/>
                  <a:gd name="T8" fmla="*/ 65 w 69"/>
                  <a:gd name="T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43">
                    <a:moveTo>
                      <a:pt x="65" y="43"/>
                    </a:moveTo>
                    <a:lnTo>
                      <a:pt x="0" y="33"/>
                    </a:lnTo>
                    <a:lnTo>
                      <a:pt x="5" y="0"/>
                    </a:lnTo>
                    <a:lnTo>
                      <a:pt x="69" y="10"/>
                    </a:lnTo>
                    <a:lnTo>
                      <a:pt x="65" y="4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8" name="Freeform 1256"/>
              <p:cNvSpPr>
                <a:spLocks/>
              </p:cNvSpPr>
              <p:nvPr/>
            </p:nvSpPr>
            <p:spPr bwMode="auto">
              <a:xfrm>
                <a:off x="5838825" y="3852864"/>
                <a:ext cx="392113" cy="109538"/>
              </a:xfrm>
              <a:custGeom>
                <a:avLst/>
                <a:gdLst>
                  <a:gd name="T0" fmla="*/ 242 w 247"/>
                  <a:gd name="T1" fmla="*/ 69 h 69"/>
                  <a:gd name="T2" fmla="*/ 0 w 247"/>
                  <a:gd name="T3" fmla="*/ 33 h 69"/>
                  <a:gd name="T4" fmla="*/ 6 w 247"/>
                  <a:gd name="T5" fmla="*/ 0 h 69"/>
                  <a:gd name="T6" fmla="*/ 247 w 247"/>
                  <a:gd name="T7" fmla="*/ 38 h 69"/>
                  <a:gd name="T8" fmla="*/ 242 w 247"/>
                  <a:gd name="T9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69">
                    <a:moveTo>
                      <a:pt x="242" y="69"/>
                    </a:moveTo>
                    <a:lnTo>
                      <a:pt x="0" y="33"/>
                    </a:lnTo>
                    <a:lnTo>
                      <a:pt x="6" y="0"/>
                    </a:lnTo>
                    <a:lnTo>
                      <a:pt x="247" y="38"/>
                    </a:lnTo>
                    <a:lnTo>
                      <a:pt x="242" y="69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9" name="Freeform 1257"/>
              <p:cNvSpPr>
                <a:spLocks/>
              </p:cNvSpPr>
              <p:nvPr/>
            </p:nvSpPr>
            <p:spPr bwMode="auto">
              <a:xfrm>
                <a:off x="5080000" y="3979864"/>
                <a:ext cx="117475" cy="66675"/>
              </a:xfrm>
              <a:custGeom>
                <a:avLst/>
                <a:gdLst>
                  <a:gd name="T0" fmla="*/ 68 w 74"/>
                  <a:gd name="T1" fmla="*/ 42 h 42"/>
                  <a:gd name="T2" fmla="*/ 0 w 74"/>
                  <a:gd name="T3" fmla="*/ 33 h 42"/>
                  <a:gd name="T4" fmla="*/ 5 w 74"/>
                  <a:gd name="T5" fmla="*/ 0 h 42"/>
                  <a:gd name="T6" fmla="*/ 74 w 74"/>
                  <a:gd name="T7" fmla="*/ 9 h 42"/>
                  <a:gd name="T8" fmla="*/ 68 w 74"/>
                  <a:gd name="T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42">
                    <a:moveTo>
                      <a:pt x="68" y="42"/>
                    </a:moveTo>
                    <a:lnTo>
                      <a:pt x="0" y="33"/>
                    </a:lnTo>
                    <a:lnTo>
                      <a:pt x="5" y="0"/>
                    </a:lnTo>
                    <a:lnTo>
                      <a:pt x="74" y="9"/>
                    </a:lnTo>
                    <a:lnTo>
                      <a:pt x="68" y="42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0" name="Freeform 1258"/>
              <p:cNvSpPr>
                <a:spLocks/>
              </p:cNvSpPr>
              <p:nvPr/>
            </p:nvSpPr>
            <p:spPr bwMode="auto">
              <a:xfrm>
                <a:off x="5248275" y="4005264"/>
                <a:ext cx="134938" cy="69850"/>
              </a:xfrm>
              <a:custGeom>
                <a:avLst/>
                <a:gdLst>
                  <a:gd name="T0" fmla="*/ 80 w 85"/>
                  <a:gd name="T1" fmla="*/ 44 h 44"/>
                  <a:gd name="T2" fmla="*/ 0 w 85"/>
                  <a:gd name="T3" fmla="*/ 33 h 44"/>
                  <a:gd name="T4" fmla="*/ 4 w 85"/>
                  <a:gd name="T5" fmla="*/ 0 h 44"/>
                  <a:gd name="T6" fmla="*/ 85 w 85"/>
                  <a:gd name="T7" fmla="*/ 11 h 44"/>
                  <a:gd name="T8" fmla="*/ 80 w 85"/>
                  <a:gd name="T9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44">
                    <a:moveTo>
                      <a:pt x="80" y="44"/>
                    </a:moveTo>
                    <a:lnTo>
                      <a:pt x="0" y="33"/>
                    </a:lnTo>
                    <a:lnTo>
                      <a:pt x="4" y="0"/>
                    </a:lnTo>
                    <a:lnTo>
                      <a:pt x="85" y="11"/>
                    </a:lnTo>
                    <a:lnTo>
                      <a:pt x="80" y="44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1" name="Freeform 1259"/>
              <p:cNvSpPr>
                <a:spLocks/>
              </p:cNvSpPr>
              <p:nvPr/>
            </p:nvSpPr>
            <p:spPr bwMode="auto">
              <a:xfrm>
                <a:off x="5262563" y="3767139"/>
                <a:ext cx="95250" cy="65088"/>
              </a:xfrm>
              <a:custGeom>
                <a:avLst/>
                <a:gdLst>
                  <a:gd name="T0" fmla="*/ 0 w 60"/>
                  <a:gd name="T1" fmla="*/ 33 h 41"/>
                  <a:gd name="T2" fmla="*/ 55 w 60"/>
                  <a:gd name="T3" fmla="*/ 41 h 41"/>
                  <a:gd name="T4" fmla="*/ 60 w 60"/>
                  <a:gd name="T5" fmla="*/ 8 h 41"/>
                  <a:gd name="T6" fmla="*/ 5 w 60"/>
                  <a:gd name="T7" fmla="*/ 0 h 41"/>
                  <a:gd name="T8" fmla="*/ 0 w 60"/>
                  <a:gd name="T9" fmla="*/ 3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41">
                    <a:moveTo>
                      <a:pt x="0" y="33"/>
                    </a:moveTo>
                    <a:lnTo>
                      <a:pt x="55" y="41"/>
                    </a:lnTo>
                    <a:lnTo>
                      <a:pt x="60" y="8"/>
                    </a:lnTo>
                    <a:lnTo>
                      <a:pt x="5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2" name="Freeform 1260"/>
              <p:cNvSpPr>
                <a:spLocks/>
              </p:cNvSpPr>
              <p:nvPr/>
            </p:nvSpPr>
            <p:spPr bwMode="auto">
              <a:xfrm>
                <a:off x="5387975" y="4144964"/>
                <a:ext cx="192088" cy="79375"/>
              </a:xfrm>
              <a:custGeom>
                <a:avLst/>
                <a:gdLst>
                  <a:gd name="T0" fmla="*/ 116 w 121"/>
                  <a:gd name="T1" fmla="*/ 50 h 50"/>
                  <a:gd name="T2" fmla="*/ 0 w 121"/>
                  <a:gd name="T3" fmla="*/ 33 h 50"/>
                  <a:gd name="T4" fmla="*/ 4 w 121"/>
                  <a:gd name="T5" fmla="*/ 0 h 50"/>
                  <a:gd name="T6" fmla="*/ 121 w 121"/>
                  <a:gd name="T7" fmla="*/ 17 h 50"/>
                  <a:gd name="T8" fmla="*/ 116 w 121"/>
                  <a:gd name="T9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50">
                    <a:moveTo>
                      <a:pt x="116" y="50"/>
                    </a:moveTo>
                    <a:lnTo>
                      <a:pt x="0" y="33"/>
                    </a:lnTo>
                    <a:lnTo>
                      <a:pt x="4" y="0"/>
                    </a:lnTo>
                    <a:lnTo>
                      <a:pt x="121" y="17"/>
                    </a:lnTo>
                    <a:lnTo>
                      <a:pt x="116" y="5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3" name="Freeform 1261"/>
              <p:cNvSpPr>
                <a:spLocks/>
              </p:cNvSpPr>
              <p:nvPr/>
            </p:nvSpPr>
            <p:spPr bwMode="auto">
              <a:xfrm>
                <a:off x="5629275" y="4179889"/>
                <a:ext cx="109538" cy="66675"/>
              </a:xfrm>
              <a:custGeom>
                <a:avLst/>
                <a:gdLst>
                  <a:gd name="T0" fmla="*/ 0 w 69"/>
                  <a:gd name="T1" fmla="*/ 33 h 42"/>
                  <a:gd name="T2" fmla="*/ 65 w 69"/>
                  <a:gd name="T3" fmla="*/ 42 h 42"/>
                  <a:gd name="T4" fmla="*/ 69 w 69"/>
                  <a:gd name="T5" fmla="*/ 11 h 42"/>
                  <a:gd name="T6" fmla="*/ 5 w 69"/>
                  <a:gd name="T7" fmla="*/ 0 h 42"/>
                  <a:gd name="T8" fmla="*/ 0 w 69"/>
                  <a:gd name="T9" fmla="*/ 3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42">
                    <a:moveTo>
                      <a:pt x="0" y="33"/>
                    </a:moveTo>
                    <a:lnTo>
                      <a:pt x="65" y="42"/>
                    </a:lnTo>
                    <a:lnTo>
                      <a:pt x="69" y="11"/>
                    </a:lnTo>
                    <a:lnTo>
                      <a:pt x="5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4" name="Freeform 1262"/>
              <p:cNvSpPr>
                <a:spLocks/>
              </p:cNvSpPr>
              <p:nvPr/>
            </p:nvSpPr>
            <p:spPr bwMode="auto">
              <a:xfrm>
                <a:off x="6572250" y="4081464"/>
                <a:ext cx="122238" cy="69850"/>
              </a:xfrm>
              <a:custGeom>
                <a:avLst/>
                <a:gdLst>
                  <a:gd name="T0" fmla="*/ 0 w 77"/>
                  <a:gd name="T1" fmla="*/ 33 h 44"/>
                  <a:gd name="T2" fmla="*/ 72 w 77"/>
                  <a:gd name="T3" fmla="*/ 44 h 44"/>
                  <a:gd name="T4" fmla="*/ 77 w 77"/>
                  <a:gd name="T5" fmla="*/ 11 h 44"/>
                  <a:gd name="T6" fmla="*/ 5 w 77"/>
                  <a:gd name="T7" fmla="*/ 0 h 44"/>
                  <a:gd name="T8" fmla="*/ 0 w 77"/>
                  <a:gd name="T9" fmla="*/ 3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44">
                    <a:moveTo>
                      <a:pt x="0" y="33"/>
                    </a:moveTo>
                    <a:lnTo>
                      <a:pt x="72" y="44"/>
                    </a:lnTo>
                    <a:lnTo>
                      <a:pt x="77" y="11"/>
                    </a:lnTo>
                    <a:lnTo>
                      <a:pt x="5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5" name="Freeform 1263"/>
              <p:cNvSpPr>
                <a:spLocks/>
              </p:cNvSpPr>
              <p:nvPr/>
            </p:nvSpPr>
            <p:spPr bwMode="auto">
              <a:xfrm>
                <a:off x="6599238" y="3848101"/>
                <a:ext cx="130175" cy="69850"/>
              </a:xfrm>
              <a:custGeom>
                <a:avLst/>
                <a:gdLst>
                  <a:gd name="T0" fmla="*/ 0 w 82"/>
                  <a:gd name="T1" fmla="*/ 33 h 44"/>
                  <a:gd name="T2" fmla="*/ 77 w 82"/>
                  <a:gd name="T3" fmla="*/ 44 h 44"/>
                  <a:gd name="T4" fmla="*/ 82 w 82"/>
                  <a:gd name="T5" fmla="*/ 12 h 44"/>
                  <a:gd name="T6" fmla="*/ 5 w 82"/>
                  <a:gd name="T7" fmla="*/ 0 h 44"/>
                  <a:gd name="T8" fmla="*/ 0 w 82"/>
                  <a:gd name="T9" fmla="*/ 3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44">
                    <a:moveTo>
                      <a:pt x="0" y="33"/>
                    </a:moveTo>
                    <a:lnTo>
                      <a:pt x="77" y="44"/>
                    </a:lnTo>
                    <a:lnTo>
                      <a:pt x="82" y="12"/>
                    </a:lnTo>
                    <a:lnTo>
                      <a:pt x="5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6" name="Freeform 1264"/>
              <p:cNvSpPr>
                <a:spLocks/>
              </p:cNvSpPr>
              <p:nvPr/>
            </p:nvSpPr>
            <p:spPr bwMode="auto">
              <a:xfrm>
                <a:off x="5048250" y="4211639"/>
                <a:ext cx="231775" cy="87313"/>
              </a:xfrm>
              <a:custGeom>
                <a:avLst/>
                <a:gdLst>
                  <a:gd name="T0" fmla="*/ 141 w 146"/>
                  <a:gd name="T1" fmla="*/ 55 h 55"/>
                  <a:gd name="T2" fmla="*/ 0 w 146"/>
                  <a:gd name="T3" fmla="*/ 33 h 55"/>
                  <a:gd name="T4" fmla="*/ 5 w 146"/>
                  <a:gd name="T5" fmla="*/ 0 h 55"/>
                  <a:gd name="T6" fmla="*/ 146 w 146"/>
                  <a:gd name="T7" fmla="*/ 22 h 55"/>
                  <a:gd name="T8" fmla="*/ 141 w 146"/>
                  <a:gd name="T9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55">
                    <a:moveTo>
                      <a:pt x="141" y="55"/>
                    </a:moveTo>
                    <a:lnTo>
                      <a:pt x="0" y="33"/>
                    </a:lnTo>
                    <a:lnTo>
                      <a:pt x="5" y="0"/>
                    </a:lnTo>
                    <a:lnTo>
                      <a:pt x="146" y="22"/>
                    </a:lnTo>
                    <a:lnTo>
                      <a:pt x="141" y="55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7" name="Freeform 1265"/>
              <p:cNvSpPr>
                <a:spLocks/>
              </p:cNvSpPr>
              <p:nvPr/>
            </p:nvSpPr>
            <p:spPr bwMode="auto">
              <a:xfrm>
                <a:off x="5332413" y="4254501"/>
                <a:ext cx="349250" cy="104775"/>
              </a:xfrm>
              <a:custGeom>
                <a:avLst/>
                <a:gdLst>
                  <a:gd name="T0" fmla="*/ 215 w 220"/>
                  <a:gd name="T1" fmla="*/ 66 h 66"/>
                  <a:gd name="T2" fmla="*/ 0 w 220"/>
                  <a:gd name="T3" fmla="*/ 33 h 66"/>
                  <a:gd name="T4" fmla="*/ 5 w 220"/>
                  <a:gd name="T5" fmla="*/ 0 h 66"/>
                  <a:gd name="T6" fmla="*/ 220 w 220"/>
                  <a:gd name="T7" fmla="*/ 33 h 66"/>
                  <a:gd name="T8" fmla="*/ 215 w 220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66">
                    <a:moveTo>
                      <a:pt x="215" y="66"/>
                    </a:moveTo>
                    <a:lnTo>
                      <a:pt x="0" y="33"/>
                    </a:lnTo>
                    <a:lnTo>
                      <a:pt x="5" y="0"/>
                    </a:lnTo>
                    <a:lnTo>
                      <a:pt x="220" y="33"/>
                    </a:lnTo>
                    <a:lnTo>
                      <a:pt x="215" y="66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8" name="Freeform 1266"/>
              <p:cNvSpPr>
                <a:spLocks/>
              </p:cNvSpPr>
              <p:nvPr/>
            </p:nvSpPr>
            <p:spPr bwMode="auto">
              <a:xfrm>
                <a:off x="6048375" y="4481514"/>
                <a:ext cx="249238" cy="88900"/>
              </a:xfrm>
              <a:custGeom>
                <a:avLst/>
                <a:gdLst>
                  <a:gd name="T0" fmla="*/ 152 w 157"/>
                  <a:gd name="T1" fmla="*/ 56 h 56"/>
                  <a:gd name="T2" fmla="*/ 0 w 157"/>
                  <a:gd name="T3" fmla="*/ 33 h 56"/>
                  <a:gd name="T4" fmla="*/ 5 w 157"/>
                  <a:gd name="T5" fmla="*/ 0 h 56"/>
                  <a:gd name="T6" fmla="*/ 157 w 157"/>
                  <a:gd name="T7" fmla="*/ 23 h 56"/>
                  <a:gd name="T8" fmla="*/ 152 w 157"/>
                  <a:gd name="T9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7" h="56">
                    <a:moveTo>
                      <a:pt x="152" y="56"/>
                    </a:moveTo>
                    <a:lnTo>
                      <a:pt x="0" y="33"/>
                    </a:lnTo>
                    <a:lnTo>
                      <a:pt x="5" y="0"/>
                    </a:lnTo>
                    <a:lnTo>
                      <a:pt x="157" y="23"/>
                    </a:lnTo>
                    <a:lnTo>
                      <a:pt x="152" y="56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9" name="Freeform 1267"/>
              <p:cNvSpPr>
                <a:spLocks/>
              </p:cNvSpPr>
              <p:nvPr/>
            </p:nvSpPr>
            <p:spPr bwMode="auto">
              <a:xfrm>
                <a:off x="5375275" y="4587876"/>
                <a:ext cx="573088" cy="138113"/>
              </a:xfrm>
              <a:custGeom>
                <a:avLst/>
                <a:gdLst>
                  <a:gd name="T0" fmla="*/ 0 w 361"/>
                  <a:gd name="T1" fmla="*/ 33 h 87"/>
                  <a:gd name="T2" fmla="*/ 356 w 361"/>
                  <a:gd name="T3" fmla="*/ 87 h 87"/>
                  <a:gd name="T4" fmla="*/ 361 w 361"/>
                  <a:gd name="T5" fmla="*/ 54 h 87"/>
                  <a:gd name="T6" fmla="*/ 6 w 361"/>
                  <a:gd name="T7" fmla="*/ 0 h 87"/>
                  <a:gd name="T8" fmla="*/ 0 w 361"/>
                  <a:gd name="T9" fmla="*/ 33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1" h="87">
                    <a:moveTo>
                      <a:pt x="0" y="33"/>
                    </a:moveTo>
                    <a:lnTo>
                      <a:pt x="356" y="87"/>
                    </a:lnTo>
                    <a:lnTo>
                      <a:pt x="361" y="54"/>
                    </a:lnTo>
                    <a:lnTo>
                      <a:pt x="6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0" name="Freeform 1268"/>
              <p:cNvSpPr>
                <a:spLocks/>
              </p:cNvSpPr>
              <p:nvPr/>
            </p:nvSpPr>
            <p:spPr bwMode="auto">
              <a:xfrm>
                <a:off x="3767138" y="4346576"/>
                <a:ext cx="538163" cy="131763"/>
              </a:xfrm>
              <a:custGeom>
                <a:avLst/>
                <a:gdLst>
                  <a:gd name="T0" fmla="*/ 0 w 339"/>
                  <a:gd name="T1" fmla="*/ 33 h 83"/>
                  <a:gd name="T2" fmla="*/ 334 w 339"/>
                  <a:gd name="T3" fmla="*/ 83 h 83"/>
                  <a:gd name="T4" fmla="*/ 339 w 339"/>
                  <a:gd name="T5" fmla="*/ 50 h 83"/>
                  <a:gd name="T6" fmla="*/ 4 w 339"/>
                  <a:gd name="T7" fmla="*/ 0 h 83"/>
                  <a:gd name="T8" fmla="*/ 0 w 339"/>
                  <a:gd name="T9" fmla="*/ 3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9" h="83">
                    <a:moveTo>
                      <a:pt x="0" y="33"/>
                    </a:moveTo>
                    <a:lnTo>
                      <a:pt x="334" y="83"/>
                    </a:lnTo>
                    <a:lnTo>
                      <a:pt x="339" y="50"/>
                    </a:lnTo>
                    <a:lnTo>
                      <a:pt x="4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1" name="Freeform 1269"/>
              <p:cNvSpPr>
                <a:spLocks/>
              </p:cNvSpPr>
              <p:nvPr/>
            </p:nvSpPr>
            <p:spPr bwMode="auto">
              <a:xfrm>
                <a:off x="5040313" y="4538664"/>
                <a:ext cx="279400" cy="92075"/>
              </a:xfrm>
              <a:custGeom>
                <a:avLst/>
                <a:gdLst>
                  <a:gd name="T0" fmla="*/ 0 w 176"/>
                  <a:gd name="T1" fmla="*/ 31 h 58"/>
                  <a:gd name="T2" fmla="*/ 172 w 176"/>
                  <a:gd name="T3" fmla="*/ 58 h 58"/>
                  <a:gd name="T4" fmla="*/ 176 w 176"/>
                  <a:gd name="T5" fmla="*/ 25 h 58"/>
                  <a:gd name="T6" fmla="*/ 5 w 176"/>
                  <a:gd name="T7" fmla="*/ 0 h 58"/>
                  <a:gd name="T8" fmla="*/ 0 w 176"/>
                  <a:gd name="T9" fmla="*/ 3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6" h="58">
                    <a:moveTo>
                      <a:pt x="0" y="31"/>
                    </a:moveTo>
                    <a:lnTo>
                      <a:pt x="172" y="58"/>
                    </a:lnTo>
                    <a:lnTo>
                      <a:pt x="176" y="25"/>
                    </a:lnTo>
                    <a:lnTo>
                      <a:pt x="5" y="0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2" name="Freeform 1270"/>
              <p:cNvSpPr>
                <a:spLocks/>
              </p:cNvSpPr>
              <p:nvPr/>
            </p:nvSpPr>
            <p:spPr bwMode="auto">
              <a:xfrm>
                <a:off x="4708525" y="4489451"/>
                <a:ext cx="279400" cy="92075"/>
              </a:xfrm>
              <a:custGeom>
                <a:avLst/>
                <a:gdLst>
                  <a:gd name="T0" fmla="*/ 0 w 176"/>
                  <a:gd name="T1" fmla="*/ 31 h 58"/>
                  <a:gd name="T2" fmla="*/ 172 w 176"/>
                  <a:gd name="T3" fmla="*/ 58 h 58"/>
                  <a:gd name="T4" fmla="*/ 176 w 176"/>
                  <a:gd name="T5" fmla="*/ 25 h 58"/>
                  <a:gd name="T6" fmla="*/ 5 w 176"/>
                  <a:gd name="T7" fmla="*/ 0 h 58"/>
                  <a:gd name="T8" fmla="*/ 0 w 176"/>
                  <a:gd name="T9" fmla="*/ 3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6" h="58">
                    <a:moveTo>
                      <a:pt x="0" y="31"/>
                    </a:moveTo>
                    <a:lnTo>
                      <a:pt x="172" y="58"/>
                    </a:lnTo>
                    <a:lnTo>
                      <a:pt x="176" y="25"/>
                    </a:lnTo>
                    <a:lnTo>
                      <a:pt x="5" y="0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3" name="Freeform 1271"/>
              <p:cNvSpPr>
                <a:spLocks/>
              </p:cNvSpPr>
              <p:nvPr/>
            </p:nvSpPr>
            <p:spPr bwMode="auto">
              <a:xfrm>
                <a:off x="4370388" y="4437064"/>
                <a:ext cx="285750" cy="93663"/>
              </a:xfrm>
              <a:custGeom>
                <a:avLst/>
                <a:gdLst>
                  <a:gd name="T0" fmla="*/ 0 w 180"/>
                  <a:gd name="T1" fmla="*/ 33 h 59"/>
                  <a:gd name="T2" fmla="*/ 176 w 180"/>
                  <a:gd name="T3" fmla="*/ 59 h 59"/>
                  <a:gd name="T4" fmla="*/ 180 w 180"/>
                  <a:gd name="T5" fmla="*/ 26 h 59"/>
                  <a:gd name="T6" fmla="*/ 4 w 180"/>
                  <a:gd name="T7" fmla="*/ 0 h 59"/>
                  <a:gd name="T8" fmla="*/ 0 w 180"/>
                  <a:gd name="T9" fmla="*/ 33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59">
                    <a:moveTo>
                      <a:pt x="0" y="33"/>
                    </a:moveTo>
                    <a:lnTo>
                      <a:pt x="176" y="59"/>
                    </a:lnTo>
                    <a:lnTo>
                      <a:pt x="180" y="26"/>
                    </a:lnTo>
                    <a:lnTo>
                      <a:pt x="4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4" name="Freeform 1272"/>
              <p:cNvSpPr>
                <a:spLocks/>
              </p:cNvSpPr>
              <p:nvPr/>
            </p:nvSpPr>
            <p:spPr bwMode="auto">
              <a:xfrm>
                <a:off x="5180013" y="4678364"/>
                <a:ext cx="419100" cy="112713"/>
              </a:xfrm>
              <a:custGeom>
                <a:avLst/>
                <a:gdLst>
                  <a:gd name="T0" fmla="*/ 0 w 264"/>
                  <a:gd name="T1" fmla="*/ 33 h 71"/>
                  <a:gd name="T2" fmla="*/ 260 w 264"/>
                  <a:gd name="T3" fmla="*/ 71 h 71"/>
                  <a:gd name="T4" fmla="*/ 264 w 264"/>
                  <a:gd name="T5" fmla="*/ 39 h 71"/>
                  <a:gd name="T6" fmla="*/ 7 w 264"/>
                  <a:gd name="T7" fmla="*/ 0 h 71"/>
                  <a:gd name="T8" fmla="*/ 0 w 264"/>
                  <a:gd name="T9" fmla="*/ 3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4" h="71">
                    <a:moveTo>
                      <a:pt x="0" y="33"/>
                    </a:moveTo>
                    <a:lnTo>
                      <a:pt x="260" y="71"/>
                    </a:lnTo>
                    <a:lnTo>
                      <a:pt x="264" y="39"/>
                    </a:lnTo>
                    <a:lnTo>
                      <a:pt x="7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5" name="Freeform 1273"/>
              <p:cNvSpPr>
                <a:spLocks/>
              </p:cNvSpPr>
              <p:nvPr/>
            </p:nvSpPr>
            <p:spPr bwMode="auto">
              <a:xfrm>
                <a:off x="4029075" y="4506914"/>
                <a:ext cx="157163" cy="71438"/>
              </a:xfrm>
              <a:custGeom>
                <a:avLst/>
                <a:gdLst>
                  <a:gd name="T0" fmla="*/ 0 w 99"/>
                  <a:gd name="T1" fmla="*/ 31 h 45"/>
                  <a:gd name="T2" fmla="*/ 94 w 99"/>
                  <a:gd name="T3" fmla="*/ 45 h 45"/>
                  <a:gd name="T4" fmla="*/ 99 w 99"/>
                  <a:gd name="T5" fmla="*/ 12 h 45"/>
                  <a:gd name="T6" fmla="*/ 4 w 99"/>
                  <a:gd name="T7" fmla="*/ 0 h 45"/>
                  <a:gd name="T8" fmla="*/ 0 w 99"/>
                  <a:gd name="T9" fmla="*/ 3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45">
                    <a:moveTo>
                      <a:pt x="0" y="31"/>
                    </a:moveTo>
                    <a:lnTo>
                      <a:pt x="94" y="45"/>
                    </a:lnTo>
                    <a:lnTo>
                      <a:pt x="99" y="12"/>
                    </a:lnTo>
                    <a:lnTo>
                      <a:pt x="4" y="0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6" name="Freeform 1274"/>
              <p:cNvSpPr>
                <a:spLocks/>
              </p:cNvSpPr>
              <p:nvPr/>
            </p:nvSpPr>
            <p:spPr bwMode="auto">
              <a:xfrm>
                <a:off x="4516438" y="4578351"/>
                <a:ext cx="122238" cy="69850"/>
              </a:xfrm>
              <a:custGeom>
                <a:avLst/>
                <a:gdLst>
                  <a:gd name="T0" fmla="*/ 0 w 77"/>
                  <a:gd name="T1" fmla="*/ 33 h 44"/>
                  <a:gd name="T2" fmla="*/ 73 w 77"/>
                  <a:gd name="T3" fmla="*/ 44 h 44"/>
                  <a:gd name="T4" fmla="*/ 77 w 77"/>
                  <a:gd name="T5" fmla="*/ 11 h 44"/>
                  <a:gd name="T6" fmla="*/ 7 w 77"/>
                  <a:gd name="T7" fmla="*/ 0 h 44"/>
                  <a:gd name="T8" fmla="*/ 0 w 77"/>
                  <a:gd name="T9" fmla="*/ 3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44">
                    <a:moveTo>
                      <a:pt x="0" y="33"/>
                    </a:moveTo>
                    <a:lnTo>
                      <a:pt x="73" y="44"/>
                    </a:lnTo>
                    <a:lnTo>
                      <a:pt x="77" y="11"/>
                    </a:lnTo>
                    <a:lnTo>
                      <a:pt x="7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7" name="Freeform 1275"/>
              <p:cNvSpPr>
                <a:spLocks/>
              </p:cNvSpPr>
              <p:nvPr/>
            </p:nvSpPr>
            <p:spPr bwMode="auto">
              <a:xfrm>
                <a:off x="4232275" y="4535489"/>
                <a:ext cx="227013" cy="85725"/>
              </a:xfrm>
              <a:custGeom>
                <a:avLst/>
                <a:gdLst>
                  <a:gd name="T0" fmla="*/ 0 w 143"/>
                  <a:gd name="T1" fmla="*/ 33 h 54"/>
                  <a:gd name="T2" fmla="*/ 139 w 143"/>
                  <a:gd name="T3" fmla="*/ 54 h 54"/>
                  <a:gd name="T4" fmla="*/ 143 w 143"/>
                  <a:gd name="T5" fmla="*/ 21 h 54"/>
                  <a:gd name="T6" fmla="*/ 5 w 143"/>
                  <a:gd name="T7" fmla="*/ 0 h 54"/>
                  <a:gd name="T8" fmla="*/ 0 w 143"/>
                  <a:gd name="T9" fmla="*/ 33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54">
                    <a:moveTo>
                      <a:pt x="0" y="33"/>
                    </a:moveTo>
                    <a:lnTo>
                      <a:pt x="139" y="54"/>
                    </a:lnTo>
                    <a:lnTo>
                      <a:pt x="143" y="21"/>
                    </a:lnTo>
                    <a:lnTo>
                      <a:pt x="5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8" name="Freeform 1276"/>
              <p:cNvSpPr>
                <a:spLocks/>
              </p:cNvSpPr>
              <p:nvPr/>
            </p:nvSpPr>
            <p:spPr bwMode="auto">
              <a:xfrm>
                <a:off x="5464175" y="4840289"/>
                <a:ext cx="449263" cy="117475"/>
              </a:xfrm>
              <a:custGeom>
                <a:avLst/>
                <a:gdLst>
                  <a:gd name="T0" fmla="*/ 0 w 283"/>
                  <a:gd name="T1" fmla="*/ 33 h 74"/>
                  <a:gd name="T2" fmla="*/ 278 w 283"/>
                  <a:gd name="T3" fmla="*/ 74 h 74"/>
                  <a:gd name="T4" fmla="*/ 283 w 283"/>
                  <a:gd name="T5" fmla="*/ 41 h 74"/>
                  <a:gd name="T6" fmla="*/ 5 w 283"/>
                  <a:gd name="T7" fmla="*/ 0 h 74"/>
                  <a:gd name="T8" fmla="*/ 0 w 283"/>
                  <a:gd name="T9" fmla="*/ 33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3" h="74">
                    <a:moveTo>
                      <a:pt x="0" y="33"/>
                    </a:moveTo>
                    <a:lnTo>
                      <a:pt x="278" y="74"/>
                    </a:lnTo>
                    <a:lnTo>
                      <a:pt x="283" y="41"/>
                    </a:lnTo>
                    <a:lnTo>
                      <a:pt x="5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9" name="Freeform 1277"/>
              <p:cNvSpPr>
                <a:spLocks/>
              </p:cNvSpPr>
              <p:nvPr/>
            </p:nvSpPr>
            <p:spPr bwMode="auto">
              <a:xfrm>
                <a:off x="6103938" y="5175251"/>
                <a:ext cx="419100" cy="111125"/>
              </a:xfrm>
              <a:custGeom>
                <a:avLst/>
                <a:gdLst>
                  <a:gd name="T0" fmla="*/ 0 w 264"/>
                  <a:gd name="T1" fmla="*/ 33 h 70"/>
                  <a:gd name="T2" fmla="*/ 259 w 264"/>
                  <a:gd name="T3" fmla="*/ 70 h 70"/>
                  <a:gd name="T4" fmla="*/ 264 w 264"/>
                  <a:gd name="T5" fmla="*/ 37 h 70"/>
                  <a:gd name="T6" fmla="*/ 4 w 264"/>
                  <a:gd name="T7" fmla="*/ 0 h 70"/>
                  <a:gd name="T8" fmla="*/ 0 w 264"/>
                  <a:gd name="T9" fmla="*/ 33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4" h="70">
                    <a:moveTo>
                      <a:pt x="0" y="33"/>
                    </a:moveTo>
                    <a:lnTo>
                      <a:pt x="259" y="70"/>
                    </a:lnTo>
                    <a:lnTo>
                      <a:pt x="264" y="37"/>
                    </a:lnTo>
                    <a:lnTo>
                      <a:pt x="4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0" name="Freeform 1278"/>
              <p:cNvSpPr>
                <a:spLocks/>
              </p:cNvSpPr>
              <p:nvPr/>
            </p:nvSpPr>
            <p:spPr bwMode="auto">
              <a:xfrm>
                <a:off x="3732213" y="4581526"/>
                <a:ext cx="538163" cy="128588"/>
              </a:xfrm>
              <a:custGeom>
                <a:avLst/>
                <a:gdLst>
                  <a:gd name="T0" fmla="*/ 0 w 339"/>
                  <a:gd name="T1" fmla="*/ 33 h 81"/>
                  <a:gd name="T2" fmla="*/ 334 w 339"/>
                  <a:gd name="T3" fmla="*/ 81 h 81"/>
                  <a:gd name="T4" fmla="*/ 339 w 339"/>
                  <a:gd name="T5" fmla="*/ 50 h 81"/>
                  <a:gd name="T6" fmla="*/ 4 w 339"/>
                  <a:gd name="T7" fmla="*/ 0 h 81"/>
                  <a:gd name="T8" fmla="*/ 0 w 339"/>
                  <a:gd name="T9" fmla="*/ 3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9" h="81">
                    <a:moveTo>
                      <a:pt x="0" y="33"/>
                    </a:moveTo>
                    <a:lnTo>
                      <a:pt x="334" y="81"/>
                    </a:lnTo>
                    <a:lnTo>
                      <a:pt x="339" y="50"/>
                    </a:lnTo>
                    <a:lnTo>
                      <a:pt x="4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1" name="Freeform 1279"/>
              <p:cNvSpPr>
                <a:spLocks/>
              </p:cNvSpPr>
              <p:nvPr/>
            </p:nvSpPr>
            <p:spPr bwMode="auto">
              <a:xfrm>
                <a:off x="5005388" y="4770439"/>
                <a:ext cx="414338" cy="112713"/>
              </a:xfrm>
              <a:custGeom>
                <a:avLst/>
                <a:gdLst>
                  <a:gd name="T0" fmla="*/ 0 w 261"/>
                  <a:gd name="T1" fmla="*/ 33 h 71"/>
                  <a:gd name="T2" fmla="*/ 256 w 261"/>
                  <a:gd name="T3" fmla="*/ 71 h 71"/>
                  <a:gd name="T4" fmla="*/ 261 w 261"/>
                  <a:gd name="T5" fmla="*/ 39 h 71"/>
                  <a:gd name="T6" fmla="*/ 5 w 261"/>
                  <a:gd name="T7" fmla="*/ 0 h 71"/>
                  <a:gd name="T8" fmla="*/ 0 w 261"/>
                  <a:gd name="T9" fmla="*/ 3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71">
                    <a:moveTo>
                      <a:pt x="0" y="33"/>
                    </a:moveTo>
                    <a:lnTo>
                      <a:pt x="256" y="71"/>
                    </a:lnTo>
                    <a:lnTo>
                      <a:pt x="261" y="39"/>
                    </a:lnTo>
                    <a:lnTo>
                      <a:pt x="5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2" name="Freeform 1280"/>
              <p:cNvSpPr>
                <a:spLocks/>
              </p:cNvSpPr>
              <p:nvPr/>
            </p:nvSpPr>
            <p:spPr bwMode="auto">
              <a:xfrm>
                <a:off x="5842000" y="4778376"/>
                <a:ext cx="412750" cy="111125"/>
              </a:xfrm>
              <a:custGeom>
                <a:avLst/>
                <a:gdLst>
                  <a:gd name="T0" fmla="*/ 0 w 260"/>
                  <a:gd name="T1" fmla="*/ 33 h 70"/>
                  <a:gd name="T2" fmla="*/ 256 w 260"/>
                  <a:gd name="T3" fmla="*/ 70 h 70"/>
                  <a:gd name="T4" fmla="*/ 260 w 260"/>
                  <a:gd name="T5" fmla="*/ 37 h 70"/>
                  <a:gd name="T6" fmla="*/ 6 w 260"/>
                  <a:gd name="T7" fmla="*/ 0 h 70"/>
                  <a:gd name="T8" fmla="*/ 0 w 260"/>
                  <a:gd name="T9" fmla="*/ 33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0" h="70">
                    <a:moveTo>
                      <a:pt x="0" y="33"/>
                    </a:moveTo>
                    <a:lnTo>
                      <a:pt x="256" y="70"/>
                    </a:lnTo>
                    <a:lnTo>
                      <a:pt x="260" y="37"/>
                    </a:lnTo>
                    <a:lnTo>
                      <a:pt x="6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3" name="Freeform 1281"/>
              <p:cNvSpPr>
                <a:spLocks/>
              </p:cNvSpPr>
              <p:nvPr/>
            </p:nvSpPr>
            <p:spPr bwMode="auto">
              <a:xfrm>
                <a:off x="6008688" y="4683126"/>
                <a:ext cx="414338" cy="112713"/>
              </a:xfrm>
              <a:custGeom>
                <a:avLst/>
                <a:gdLst>
                  <a:gd name="T0" fmla="*/ 0 w 261"/>
                  <a:gd name="T1" fmla="*/ 33 h 71"/>
                  <a:gd name="T2" fmla="*/ 256 w 261"/>
                  <a:gd name="T3" fmla="*/ 71 h 71"/>
                  <a:gd name="T4" fmla="*/ 261 w 261"/>
                  <a:gd name="T5" fmla="*/ 38 h 71"/>
                  <a:gd name="T6" fmla="*/ 5 w 261"/>
                  <a:gd name="T7" fmla="*/ 0 h 71"/>
                  <a:gd name="T8" fmla="*/ 0 w 261"/>
                  <a:gd name="T9" fmla="*/ 3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71">
                    <a:moveTo>
                      <a:pt x="0" y="33"/>
                    </a:moveTo>
                    <a:lnTo>
                      <a:pt x="256" y="71"/>
                    </a:lnTo>
                    <a:lnTo>
                      <a:pt x="261" y="38"/>
                    </a:lnTo>
                    <a:lnTo>
                      <a:pt x="5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4" name="Freeform 1282"/>
              <p:cNvSpPr>
                <a:spLocks/>
              </p:cNvSpPr>
              <p:nvPr/>
            </p:nvSpPr>
            <p:spPr bwMode="auto">
              <a:xfrm>
                <a:off x="4808538" y="4740276"/>
                <a:ext cx="144463" cy="73025"/>
              </a:xfrm>
              <a:custGeom>
                <a:avLst/>
                <a:gdLst>
                  <a:gd name="T0" fmla="*/ 0 w 91"/>
                  <a:gd name="T1" fmla="*/ 33 h 46"/>
                  <a:gd name="T2" fmla="*/ 87 w 91"/>
                  <a:gd name="T3" fmla="*/ 46 h 46"/>
                  <a:gd name="T4" fmla="*/ 91 w 91"/>
                  <a:gd name="T5" fmla="*/ 14 h 46"/>
                  <a:gd name="T6" fmla="*/ 5 w 91"/>
                  <a:gd name="T7" fmla="*/ 0 h 46"/>
                  <a:gd name="T8" fmla="*/ 0 w 91"/>
                  <a:gd name="T9" fmla="*/ 3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46">
                    <a:moveTo>
                      <a:pt x="0" y="33"/>
                    </a:moveTo>
                    <a:lnTo>
                      <a:pt x="87" y="46"/>
                    </a:lnTo>
                    <a:lnTo>
                      <a:pt x="91" y="14"/>
                    </a:lnTo>
                    <a:lnTo>
                      <a:pt x="5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5" name="Freeform 1283"/>
              <p:cNvSpPr>
                <a:spLocks/>
              </p:cNvSpPr>
              <p:nvPr/>
            </p:nvSpPr>
            <p:spPr bwMode="auto">
              <a:xfrm>
                <a:off x="4498975" y="4695826"/>
                <a:ext cx="239713" cy="87313"/>
              </a:xfrm>
              <a:custGeom>
                <a:avLst/>
                <a:gdLst>
                  <a:gd name="T0" fmla="*/ 0 w 151"/>
                  <a:gd name="T1" fmla="*/ 33 h 55"/>
                  <a:gd name="T2" fmla="*/ 145 w 151"/>
                  <a:gd name="T3" fmla="*/ 55 h 55"/>
                  <a:gd name="T4" fmla="*/ 151 w 151"/>
                  <a:gd name="T5" fmla="*/ 22 h 55"/>
                  <a:gd name="T6" fmla="*/ 7 w 151"/>
                  <a:gd name="T7" fmla="*/ 0 h 55"/>
                  <a:gd name="T8" fmla="*/ 0 w 151"/>
                  <a:gd name="T9" fmla="*/ 3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" h="55">
                    <a:moveTo>
                      <a:pt x="0" y="33"/>
                    </a:moveTo>
                    <a:lnTo>
                      <a:pt x="145" y="55"/>
                    </a:lnTo>
                    <a:lnTo>
                      <a:pt x="151" y="22"/>
                    </a:lnTo>
                    <a:lnTo>
                      <a:pt x="7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6" name="Freeform 1284"/>
              <p:cNvSpPr>
                <a:spLocks/>
              </p:cNvSpPr>
              <p:nvPr/>
            </p:nvSpPr>
            <p:spPr bwMode="auto">
              <a:xfrm>
                <a:off x="4335463" y="4670426"/>
                <a:ext cx="119063" cy="69850"/>
              </a:xfrm>
              <a:custGeom>
                <a:avLst/>
                <a:gdLst>
                  <a:gd name="T0" fmla="*/ 0 w 75"/>
                  <a:gd name="T1" fmla="*/ 33 h 44"/>
                  <a:gd name="T2" fmla="*/ 70 w 75"/>
                  <a:gd name="T3" fmla="*/ 44 h 44"/>
                  <a:gd name="T4" fmla="*/ 75 w 75"/>
                  <a:gd name="T5" fmla="*/ 11 h 44"/>
                  <a:gd name="T6" fmla="*/ 4 w 75"/>
                  <a:gd name="T7" fmla="*/ 0 h 44"/>
                  <a:gd name="T8" fmla="*/ 0 w 75"/>
                  <a:gd name="T9" fmla="*/ 3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44">
                    <a:moveTo>
                      <a:pt x="0" y="33"/>
                    </a:moveTo>
                    <a:lnTo>
                      <a:pt x="70" y="44"/>
                    </a:lnTo>
                    <a:lnTo>
                      <a:pt x="75" y="11"/>
                    </a:lnTo>
                    <a:lnTo>
                      <a:pt x="4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7" name="Freeform 1285"/>
              <p:cNvSpPr>
                <a:spLocks/>
              </p:cNvSpPr>
              <p:nvPr/>
            </p:nvSpPr>
            <p:spPr bwMode="auto">
              <a:xfrm>
                <a:off x="3714750" y="4695826"/>
                <a:ext cx="87313" cy="65088"/>
              </a:xfrm>
              <a:custGeom>
                <a:avLst/>
                <a:gdLst>
                  <a:gd name="T0" fmla="*/ 0 w 55"/>
                  <a:gd name="T1" fmla="*/ 33 h 41"/>
                  <a:gd name="T2" fmla="*/ 50 w 55"/>
                  <a:gd name="T3" fmla="*/ 41 h 41"/>
                  <a:gd name="T4" fmla="*/ 55 w 55"/>
                  <a:gd name="T5" fmla="*/ 8 h 41"/>
                  <a:gd name="T6" fmla="*/ 4 w 55"/>
                  <a:gd name="T7" fmla="*/ 0 h 41"/>
                  <a:gd name="T8" fmla="*/ 0 w 55"/>
                  <a:gd name="T9" fmla="*/ 3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41">
                    <a:moveTo>
                      <a:pt x="0" y="33"/>
                    </a:moveTo>
                    <a:lnTo>
                      <a:pt x="50" y="41"/>
                    </a:lnTo>
                    <a:lnTo>
                      <a:pt x="55" y="8"/>
                    </a:lnTo>
                    <a:lnTo>
                      <a:pt x="4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8" name="Freeform 1286"/>
              <p:cNvSpPr>
                <a:spLocks/>
              </p:cNvSpPr>
              <p:nvPr/>
            </p:nvSpPr>
            <p:spPr bwMode="auto">
              <a:xfrm>
                <a:off x="4987925" y="4887914"/>
                <a:ext cx="279400" cy="92075"/>
              </a:xfrm>
              <a:custGeom>
                <a:avLst/>
                <a:gdLst>
                  <a:gd name="T0" fmla="*/ 0 w 176"/>
                  <a:gd name="T1" fmla="*/ 33 h 58"/>
                  <a:gd name="T2" fmla="*/ 172 w 176"/>
                  <a:gd name="T3" fmla="*/ 58 h 58"/>
                  <a:gd name="T4" fmla="*/ 176 w 176"/>
                  <a:gd name="T5" fmla="*/ 25 h 58"/>
                  <a:gd name="T6" fmla="*/ 5 w 176"/>
                  <a:gd name="T7" fmla="*/ 0 h 58"/>
                  <a:gd name="T8" fmla="*/ 0 w 176"/>
                  <a:gd name="T9" fmla="*/ 3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6" h="58">
                    <a:moveTo>
                      <a:pt x="0" y="33"/>
                    </a:moveTo>
                    <a:lnTo>
                      <a:pt x="172" y="58"/>
                    </a:lnTo>
                    <a:lnTo>
                      <a:pt x="176" y="25"/>
                    </a:lnTo>
                    <a:lnTo>
                      <a:pt x="5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9" name="Freeform 1287"/>
              <p:cNvSpPr>
                <a:spLocks/>
              </p:cNvSpPr>
              <p:nvPr/>
            </p:nvSpPr>
            <p:spPr bwMode="auto">
              <a:xfrm>
                <a:off x="6275388" y="4959351"/>
                <a:ext cx="279400" cy="95250"/>
              </a:xfrm>
              <a:custGeom>
                <a:avLst/>
                <a:gdLst>
                  <a:gd name="T0" fmla="*/ 0 w 176"/>
                  <a:gd name="T1" fmla="*/ 33 h 60"/>
                  <a:gd name="T2" fmla="*/ 171 w 176"/>
                  <a:gd name="T3" fmla="*/ 60 h 60"/>
                  <a:gd name="T4" fmla="*/ 176 w 176"/>
                  <a:gd name="T5" fmla="*/ 27 h 60"/>
                  <a:gd name="T6" fmla="*/ 5 w 176"/>
                  <a:gd name="T7" fmla="*/ 0 h 60"/>
                  <a:gd name="T8" fmla="*/ 0 w 176"/>
                  <a:gd name="T9" fmla="*/ 3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6" h="60">
                    <a:moveTo>
                      <a:pt x="0" y="33"/>
                    </a:moveTo>
                    <a:lnTo>
                      <a:pt x="171" y="60"/>
                    </a:lnTo>
                    <a:lnTo>
                      <a:pt x="176" y="27"/>
                    </a:lnTo>
                    <a:lnTo>
                      <a:pt x="5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0" name="Freeform 1288"/>
              <p:cNvSpPr>
                <a:spLocks/>
              </p:cNvSpPr>
              <p:nvPr/>
            </p:nvSpPr>
            <p:spPr bwMode="auto">
              <a:xfrm>
                <a:off x="4656138" y="4837114"/>
                <a:ext cx="279400" cy="93663"/>
              </a:xfrm>
              <a:custGeom>
                <a:avLst/>
                <a:gdLst>
                  <a:gd name="T0" fmla="*/ 0 w 176"/>
                  <a:gd name="T1" fmla="*/ 33 h 59"/>
                  <a:gd name="T2" fmla="*/ 172 w 176"/>
                  <a:gd name="T3" fmla="*/ 59 h 59"/>
                  <a:gd name="T4" fmla="*/ 176 w 176"/>
                  <a:gd name="T5" fmla="*/ 26 h 59"/>
                  <a:gd name="T6" fmla="*/ 5 w 176"/>
                  <a:gd name="T7" fmla="*/ 0 h 59"/>
                  <a:gd name="T8" fmla="*/ 0 w 176"/>
                  <a:gd name="T9" fmla="*/ 33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6" h="59">
                    <a:moveTo>
                      <a:pt x="0" y="33"/>
                    </a:moveTo>
                    <a:lnTo>
                      <a:pt x="172" y="59"/>
                    </a:lnTo>
                    <a:lnTo>
                      <a:pt x="176" y="26"/>
                    </a:lnTo>
                    <a:lnTo>
                      <a:pt x="5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1" name="Freeform 1289"/>
              <p:cNvSpPr>
                <a:spLocks/>
              </p:cNvSpPr>
              <p:nvPr/>
            </p:nvSpPr>
            <p:spPr bwMode="auto">
              <a:xfrm>
                <a:off x="4227513" y="4773614"/>
                <a:ext cx="376238" cy="106363"/>
              </a:xfrm>
              <a:custGeom>
                <a:avLst/>
                <a:gdLst>
                  <a:gd name="T0" fmla="*/ 0 w 237"/>
                  <a:gd name="T1" fmla="*/ 33 h 67"/>
                  <a:gd name="T2" fmla="*/ 233 w 237"/>
                  <a:gd name="T3" fmla="*/ 67 h 67"/>
                  <a:gd name="T4" fmla="*/ 237 w 237"/>
                  <a:gd name="T5" fmla="*/ 34 h 67"/>
                  <a:gd name="T6" fmla="*/ 5 w 237"/>
                  <a:gd name="T7" fmla="*/ 0 h 67"/>
                  <a:gd name="T8" fmla="*/ 0 w 237"/>
                  <a:gd name="T9" fmla="*/ 3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7" h="67">
                    <a:moveTo>
                      <a:pt x="0" y="33"/>
                    </a:moveTo>
                    <a:lnTo>
                      <a:pt x="233" y="67"/>
                    </a:lnTo>
                    <a:lnTo>
                      <a:pt x="237" y="34"/>
                    </a:lnTo>
                    <a:lnTo>
                      <a:pt x="5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2" name="Freeform 1290"/>
              <p:cNvSpPr>
                <a:spLocks/>
              </p:cNvSpPr>
              <p:nvPr/>
            </p:nvSpPr>
            <p:spPr bwMode="auto">
              <a:xfrm>
                <a:off x="5589588" y="5097464"/>
                <a:ext cx="288925" cy="95250"/>
              </a:xfrm>
              <a:custGeom>
                <a:avLst/>
                <a:gdLst>
                  <a:gd name="T0" fmla="*/ 0 w 182"/>
                  <a:gd name="T1" fmla="*/ 33 h 60"/>
                  <a:gd name="T2" fmla="*/ 177 w 182"/>
                  <a:gd name="T3" fmla="*/ 60 h 60"/>
                  <a:gd name="T4" fmla="*/ 182 w 182"/>
                  <a:gd name="T5" fmla="*/ 27 h 60"/>
                  <a:gd name="T6" fmla="*/ 5 w 182"/>
                  <a:gd name="T7" fmla="*/ 0 h 60"/>
                  <a:gd name="T8" fmla="*/ 0 w 182"/>
                  <a:gd name="T9" fmla="*/ 3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2" h="60">
                    <a:moveTo>
                      <a:pt x="0" y="33"/>
                    </a:moveTo>
                    <a:lnTo>
                      <a:pt x="177" y="60"/>
                    </a:lnTo>
                    <a:lnTo>
                      <a:pt x="182" y="27"/>
                    </a:lnTo>
                    <a:lnTo>
                      <a:pt x="5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3" name="Freeform 1291"/>
              <p:cNvSpPr>
                <a:spLocks/>
              </p:cNvSpPr>
              <p:nvPr/>
            </p:nvSpPr>
            <p:spPr bwMode="auto">
              <a:xfrm>
                <a:off x="6253163" y="5316539"/>
                <a:ext cx="252413" cy="87313"/>
              </a:xfrm>
              <a:custGeom>
                <a:avLst/>
                <a:gdLst>
                  <a:gd name="T0" fmla="*/ 0 w 159"/>
                  <a:gd name="T1" fmla="*/ 33 h 55"/>
                  <a:gd name="T2" fmla="*/ 152 w 159"/>
                  <a:gd name="T3" fmla="*/ 55 h 55"/>
                  <a:gd name="T4" fmla="*/ 159 w 159"/>
                  <a:gd name="T5" fmla="*/ 22 h 55"/>
                  <a:gd name="T6" fmla="*/ 5 w 159"/>
                  <a:gd name="T7" fmla="*/ 0 h 55"/>
                  <a:gd name="T8" fmla="*/ 0 w 159"/>
                  <a:gd name="T9" fmla="*/ 3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9" h="55">
                    <a:moveTo>
                      <a:pt x="0" y="33"/>
                    </a:moveTo>
                    <a:lnTo>
                      <a:pt x="152" y="55"/>
                    </a:lnTo>
                    <a:lnTo>
                      <a:pt x="159" y="22"/>
                    </a:lnTo>
                    <a:lnTo>
                      <a:pt x="5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4" name="Freeform 1292"/>
              <p:cNvSpPr>
                <a:spLocks/>
              </p:cNvSpPr>
              <p:nvPr/>
            </p:nvSpPr>
            <p:spPr bwMode="auto">
              <a:xfrm>
                <a:off x="5973763" y="4914901"/>
                <a:ext cx="249238" cy="90488"/>
              </a:xfrm>
              <a:custGeom>
                <a:avLst/>
                <a:gdLst>
                  <a:gd name="T0" fmla="*/ 0 w 157"/>
                  <a:gd name="T1" fmla="*/ 33 h 57"/>
                  <a:gd name="T2" fmla="*/ 152 w 157"/>
                  <a:gd name="T3" fmla="*/ 57 h 57"/>
                  <a:gd name="T4" fmla="*/ 157 w 157"/>
                  <a:gd name="T5" fmla="*/ 24 h 57"/>
                  <a:gd name="T6" fmla="*/ 5 w 157"/>
                  <a:gd name="T7" fmla="*/ 0 h 57"/>
                  <a:gd name="T8" fmla="*/ 0 w 157"/>
                  <a:gd name="T9" fmla="*/ 33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7" h="57">
                    <a:moveTo>
                      <a:pt x="0" y="33"/>
                    </a:moveTo>
                    <a:lnTo>
                      <a:pt x="152" y="57"/>
                    </a:lnTo>
                    <a:lnTo>
                      <a:pt x="157" y="24"/>
                    </a:lnTo>
                    <a:lnTo>
                      <a:pt x="5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5" name="Freeform 1293"/>
              <p:cNvSpPr>
                <a:spLocks/>
              </p:cNvSpPr>
              <p:nvPr/>
            </p:nvSpPr>
            <p:spPr bwMode="auto">
              <a:xfrm>
                <a:off x="3881438" y="4840289"/>
                <a:ext cx="171450" cy="77788"/>
              </a:xfrm>
              <a:custGeom>
                <a:avLst/>
                <a:gdLst>
                  <a:gd name="T0" fmla="*/ 0 w 108"/>
                  <a:gd name="T1" fmla="*/ 33 h 49"/>
                  <a:gd name="T2" fmla="*/ 102 w 108"/>
                  <a:gd name="T3" fmla="*/ 49 h 49"/>
                  <a:gd name="T4" fmla="*/ 108 w 108"/>
                  <a:gd name="T5" fmla="*/ 16 h 49"/>
                  <a:gd name="T6" fmla="*/ 5 w 108"/>
                  <a:gd name="T7" fmla="*/ 0 h 49"/>
                  <a:gd name="T8" fmla="*/ 0 w 108"/>
                  <a:gd name="T9" fmla="*/ 33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49">
                    <a:moveTo>
                      <a:pt x="0" y="33"/>
                    </a:moveTo>
                    <a:lnTo>
                      <a:pt x="102" y="49"/>
                    </a:lnTo>
                    <a:lnTo>
                      <a:pt x="108" y="16"/>
                    </a:lnTo>
                    <a:lnTo>
                      <a:pt x="5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6" name="Freeform 1294"/>
              <p:cNvSpPr>
                <a:spLocks/>
              </p:cNvSpPr>
              <p:nvPr/>
            </p:nvSpPr>
            <p:spPr bwMode="auto">
              <a:xfrm>
                <a:off x="4851400" y="4987926"/>
                <a:ext cx="222250" cy="82550"/>
              </a:xfrm>
              <a:custGeom>
                <a:avLst/>
                <a:gdLst>
                  <a:gd name="T0" fmla="*/ 0 w 140"/>
                  <a:gd name="T1" fmla="*/ 33 h 52"/>
                  <a:gd name="T2" fmla="*/ 135 w 140"/>
                  <a:gd name="T3" fmla="*/ 52 h 52"/>
                  <a:gd name="T4" fmla="*/ 140 w 140"/>
                  <a:gd name="T5" fmla="*/ 20 h 52"/>
                  <a:gd name="T6" fmla="*/ 5 w 140"/>
                  <a:gd name="T7" fmla="*/ 0 h 52"/>
                  <a:gd name="T8" fmla="*/ 0 w 140"/>
                  <a:gd name="T9" fmla="*/ 33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0" h="52">
                    <a:moveTo>
                      <a:pt x="0" y="33"/>
                    </a:moveTo>
                    <a:lnTo>
                      <a:pt x="135" y="52"/>
                    </a:lnTo>
                    <a:lnTo>
                      <a:pt x="140" y="20"/>
                    </a:lnTo>
                    <a:lnTo>
                      <a:pt x="5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7" name="Freeform 1295"/>
              <p:cNvSpPr>
                <a:spLocks/>
              </p:cNvSpPr>
              <p:nvPr/>
            </p:nvSpPr>
            <p:spPr bwMode="auto">
              <a:xfrm>
                <a:off x="4464050" y="4927601"/>
                <a:ext cx="317500" cy="100013"/>
              </a:xfrm>
              <a:custGeom>
                <a:avLst/>
                <a:gdLst>
                  <a:gd name="T0" fmla="*/ 0 w 200"/>
                  <a:gd name="T1" fmla="*/ 33 h 63"/>
                  <a:gd name="T2" fmla="*/ 195 w 200"/>
                  <a:gd name="T3" fmla="*/ 63 h 63"/>
                  <a:gd name="T4" fmla="*/ 200 w 200"/>
                  <a:gd name="T5" fmla="*/ 30 h 63"/>
                  <a:gd name="T6" fmla="*/ 5 w 200"/>
                  <a:gd name="T7" fmla="*/ 0 h 63"/>
                  <a:gd name="T8" fmla="*/ 0 w 200"/>
                  <a:gd name="T9" fmla="*/ 3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0" h="63">
                    <a:moveTo>
                      <a:pt x="0" y="33"/>
                    </a:moveTo>
                    <a:lnTo>
                      <a:pt x="195" y="63"/>
                    </a:lnTo>
                    <a:lnTo>
                      <a:pt x="200" y="30"/>
                    </a:lnTo>
                    <a:lnTo>
                      <a:pt x="5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8" name="Freeform 1296"/>
              <p:cNvSpPr>
                <a:spLocks/>
              </p:cNvSpPr>
              <p:nvPr/>
            </p:nvSpPr>
            <p:spPr bwMode="auto">
              <a:xfrm>
                <a:off x="4100513" y="4875214"/>
                <a:ext cx="319088" cy="96838"/>
              </a:xfrm>
              <a:custGeom>
                <a:avLst/>
                <a:gdLst>
                  <a:gd name="T0" fmla="*/ 0 w 201"/>
                  <a:gd name="T1" fmla="*/ 31 h 61"/>
                  <a:gd name="T2" fmla="*/ 196 w 201"/>
                  <a:gd name="T3" fmla="*/ 61 h 61"/>
                  <a:gd name="T4" fmla="*/ 201 w 201"/>
                  <a:gd name="T5" fmla="*/ 28 h 61"/>
                  <a:gd name="T6" fmla="*/ 5 w 201"/>
                  <a:gd name="T7" fmla="*/ 0 h 61"/>
                  <a:gd name="T8" fmla="*/ 0 w 201"/>
                  <a:gd name="T9" fmla="*/ 3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1" h="61">
                    <a:moveTo>
                      <a:pt x="0" y="31"/>
                    </a:moveTo>
                    <a:lnTo>
                      <a:pt x="196" y="61"/>
                    </a:lnTo>
                    <a:lnTo>
                      <a:pt x="201" y="28"/>
                    </a:lnTo>
                    <a:lnTo>
                      <a:pt x="5" y="0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9" name="Freeform 1297"/>
              <p:cNvSpPr>
                <a:spLocks/>
              </p:cNvSpPr>
              <p:nvPr/>
            </p:nvSpPr>
            <p:spPr bwMode="auto">
              <a:xfrm>
                <a:off x="4148138" y="5000626"/>
                <a:ext cx="69850" cy="61913"/>
              </a:xfrm>
              <a:custGeom>
                <a:avLst/>
                <a:gdLst>
                  <a:gd name="T0" fmla="*/ 0 w 44"/>
                  <a:gd name="T1" fmla="*/ 33 h 39"/>
                  <a:gd name="T2" fmla="*/ 39 w 44"/>
                  <a:gd name="T3" fmla="*/ 39 h 39"/>
                  <a:gd name="T4" fmla="*/ 44 w 44"/>
                  <a:gd name="T5" fmla="*/ 6 h 39"/>
                  <a:gd name="T6" fmla="*/ 5 w 44"/>
                  <a:gd name="T7" fmla="*/ 0 h 39"/>
                  <a:gd name="T8" fmla="*/ 0 w 44"/>
                  <a:gd name="T9" fmla="*/ 3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9">
                    <a:moveTo>
                      <a:pt x="0" y="33"/>
                    </a:moveTo>
                    <a:lnTo>
                      <a:pt x="39" y="39"/>
                    </a:lnTo>
                    <a:lnTo>
                      <a:pt x="44" y="6"/>
                    </a:lnTo>
                    <a:lnTo>
                      <a:pt x="5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0" name="Freeform 1298"/>
              <p:cNvSpPr>
                <a:spLocks/>
              </p:cNvSpPr>
              <p:nvPr/>
            </p:nvSpPr>
            <p:spPr bwMode="auto">
              <a:xfrm>
                <a:off x="4878388" y="5110164"/>
                <a:ext cx="217488" cy="84138"/>
              </a:xfrm>
              <a:custGeom>
                <a:avLst/>
                <a:gdLst>
                  <a:gd name="T0" fmla="*/ 0 w 137"/>
                  <a:gd name="T1" fmla="*/ 33 h 53"/>
                  <a:gd name="T2" fmla="*/ 132 w 137"/>
                  <a:gd name="T3" fmla="*/ 53 h 53"/>
                  <a:gd name="T4" fmla="*/ 137 w 137"/>
                  <a:gd name="T5" fmla="*/ 20 h 53"/>
                  <a:gd name="T6" fmla="*/ 7 w 137"/>
                  <a:gd name="T7" fmla="*/ 0 h 53"/>
                  <a:gd name="T8" fmla="*/ 0 w 137"/>
                  <a:gd name="T9" fmla="*/ 3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" h="53">
                    <a:moveTo>
                      <a:pt x="0" y="33"/>
                    </a:moveTo>
                    <a:lnTo>
                      <a:pt x="132" y="53"/>
                    </a:lnTo>
                    <a:lnTo>
                      <a:pt x="137" y="20"/>
                    </a:lnTo>
                    <a:lnTo>
                      <a:pt x="7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1" name="Freeform 1299"/>
              <p:cNvSpPr>
                <a:spLocks/>
              </p:cNvSpPr>
              <p:nvPr/>
            </p:nvSpPr>
            <p:spPr bwMode="auto">
              <a:xfrm>
                <a:off x="4733925" y="5087939"/>
                <a:ext cx="90488" cy="63500"/>
              </a:xfrm>
              <a:custGeom>
                <a:avLst/>
                <a:gdLst>
                  <a:gd name="T0" fmla="*/ 0 w 57"/>
                  <a:gd name="T1" fmla="*/ 33 h 40"/>
                  <a:gd name="T2" fmla="*/ 52 w 57"/>
                  <a:gd name="T3" fmla="*/ 40 h 40"/>
                  <a:gd name="T4" fmla="*/ 57 w 57"/>
                  <a:gd name="T5" fmla="*/ 7 h 40"/>
                  <a:gd name="T6" fmla="*/ 5 w 57"/>
                  <a:gd name="T7" fmla="*/ 0 h 40"/>
                  <a:gd name="T8" fmla="*/ 0 w 57"/>
                  <a:gd name="T9" fmla="*/ 3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40">
                    <a:moveTo>
                      <a:pt x="0" y="33"/>
                    </a:moveTo>
                    <a:lnTo>
                      <a:pt x="52" y="40"/>
                    </a:lnTo>
                    <a:lnTo>
                      <a:pt x="57" y="7"/>
                    </a:lnTo>
                    <a:lnTo>
                      <a:pt x="5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2" name="Freeform 1300"/>
              <p:cNvSpPr>
                <a:spLocks/>
              </p:cNvSpPr>
              <p:nvPr/>
            </p:nvSpPr>
            <p:spPr bwMode="auto">
              <a:xfrm>
                <a:off x="4270375" y="5019676"/>
                <a:ext cx="415925" cy="112713"/>
              </a:xfrm>
              <a:custGeom>
                <a:avLst/>
                <a:gdLst>
                  <a:gd name="T0" fmla="*/ 0 w 262"/>
                  <a:gd name="T1" fmla="*/ 32 h 71"/>
                  <a:gd name="T2" fmla="*/ 258 w 262"/>
                  <a:gd name="T3" fmla="*/ 71 h 71"/>
                  <a:gd name="T4" fmla="*/ 262 w 262"/>
                  <a:gd name="T5" fmla="*/ 38 h 71"/>
                  <a:gd name="T6" fmla="*/ 5 w 262"/>
                  <a:gd name="T7" fmla="*/ 0 h 71"/>
                  <a:gd name="T8" fmla="*/ 0 w 262"/>
                  <a:gd name="T9" fmla="*/ 3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2" h="71">
                    <a:moveTo>
                      <a:pt x="0" y="32"/>
                    </a:moveTo>
                    <a:lnTo>
                      <a:pt x="258" y="71"/>
                    </a:lnTo>
                    <a:lnTo>
                      <a:pt x="262" y="38"/>
                    </a:lnTo>
                    <a:lnTo>
                      <a:pt x="5" y="0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3" name="Freeform 1301"/>
              <p:cNvSpPr>
                <a:spLocks/>
              </p:cNvSpPr>
              <p:nvPr/>
            </p:nvSpPr>
            <p:spPr bwMode="auto">
              <a:xfrm>
                <a:off x="5270500" y="5289551"/>
                <a:ext cx="573088" cy="134938"/>
              </a:xfrm>
              <a:custGeom>
                <a:avLst/>
                <a:gdLst>
                  <a:gd name="T0" fmla="*/ 0 w 361"/>
                  <a:gd name="T1" fmla="*/ 33 h 85"/>
                  <a:gd name="T2" fmla="*/ 357 w 361"/>
                  <a:gd name="T3" fmla="*/ 85 h 85"/>
                  <a:gd name="T4" fmla="*/ 361 w 361"/>
                  <a:gd name="T5" fmla="*/ 52 h 85"/>
                  <a:gd name="T6" fmla="*/ 5 w 361"/>
                  <a:gd name="T7" fmla="*/ 0 h 85"/>
                  <a:gd name="T8" fmla="*/ 0 w 361"/>
                  <a:gd name="T9" fmla="*/ 33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1" h="85">
                    <a:moveTo>
                      <a:pt x="0" y="33"/>
                    </a:moveTo>
                    <a:lnTo>
                      <a:pt x="357" y="85"/>
                    </a:lnTo>
                    <a:lnTo>
                      <a:pt x="361" y="52"/>
                    </a:lnTo>
                    <a:lnTo>
                      <a:pt x="5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4" name="Freeform 1302"/>
              <p:cNvSpPr>
                <a:spLocks/>
              </p:cNvSpPr>
              <p:nvPr/>
            </p:nvSpPr>
            <p:spPr bwMode="auto">
              <a:xfrm>
                <a:off x="3952875" y="5089526"/>
                <a:ext cx="247650" cy="90488"/>
              </a:xfrm>
              <a:custGeom>
                <a:avLst/>
                <a:gdLst>
                  <a:gd name="T0" fmla="*/ 0 w 156"/>
                  <a:gd name="T1" fmla="*/ 33 h 57"/>
                  <a:gd name="T2" fmla="*/ 151 w 156"/>
                  <a:gd name="T3" fmla="*/ 57 h 57"/>
                  <a:gd name="T4" fmla="*/ 156 w 156"/>
                  <a:gd name="T5" fmla="*/ 24 h 57"/>
                  <a:gd name="T6" fmla="*/ 5 w 156"/>
                  <a:gd name="T7" fmla="*/ 0 h 57"/>
                  <a:gd name="T8" fmla="*/ 0 w 156"/>
                  <a:gd name="T9" fmla="*/ 33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6" h="57">
                    <a:moveTo>
                      <a:pt x="0" y="33"/>
                    </a:moveTo>
                    <a:lnTo>
                      <a:pt x="151" y="57"/>
                    </a:lnTo>
                    <a:lnTo>
                      <a:pt x="156" y="24"/>
                    </a:lnTo>
                    <a:lnTo>
                      <a:pt x="5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5" name="Freeform 1303"/>
              <p:cNvSpPr>
                <a:spLocks/>
              </p:cNvSpPr>
              <p:nvPr/>
            </p:nvSpPr>
            <p:spPr bwMode="auto">
              <a:xfrm>
                <a:off x="4935538" y="5237164"/>
                <a:ext cx="279400" cy="95250"/>
              </a:xfrm>
              <a:custGeom>
                <a:avLst/>
                <a:gdLst>
                  <a:gd name="T0" fmla="*/ 0 w 176"/>
                  <a:gd name="T1" fmla="*/ 33 h 60"/>
                  <a:gd name="T2" fmla="*/ 172 w 176"/>
                  <a:gd name="T3" fmla="*/ 60 h 60"/>
                  <a:gd name="T4" fmla="*/ 176 w 176"/>
                  <a:gd name="T5" fmla="*/ 27 h 60"/>
                  <a:gd name="T6" fmla="*/ 5 w 176"/>
                  <a:gd name="T7" fmla="*/ 0 h 60"/>
                  <a:gd name="T8" fmla="*/ 0 w 176"/>
                  <a:gd name="T9" fmla="*/ 3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6" h="60">
                    <a:moveTo>
                      <a:pt x="0" y="33"/>
                    </a:moveTo>
                    <a:lnTo>
                      <a:pt x="172" y="60"/>
                    </a:lnTo>
                    <a:lnTo>
                      <a:pt x="176" y="27"/>
                    </a:lnTo>
                    <a:lnTo>
                      <a:pt x="5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6" name="Freeform 1304"/>
              <p:cNvSpPr>
                <a:spLocks/>
              </p:cNvSpPr>
              <p:nvPr/>
            </p:nvSpPr>
            <p:spPr bwMode="auto">
              <a:xfrm>
                <a:off x="4749800" y="5210176"/>
                <a:ext cx="122238" cy="69850"/>
              </a:xfrm>
              <a:custGeom>
                <a:avLst/>
                <a:gdLst>
                  <a:gd name="T0" fmla="*/ 0 w 77"/>
                  <a:gd name="T1" fmla="*/ 33 h 44"/>
                  <a:gd name="T2" fmla="*/ 72 w 77"/>
                  <a:gd name="T3" fmla="*/ 44 h 44"/>
                  <a:gd name="T4" fmla="*/ 77 w 77"/>
                  <a:gd name="T5" fmla="*/ 11 h 44"/>
                  <a:gd name="T6" fmla="*/ 6 w 77"/>
                  <a:gd name="T7" fmla="*/ 0 h 44"/>
                  <a:gd name="T8" fmla="*/ 0 w 77"/>
                  <a:gd name="T9" fmla="*/ 3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44">
                    <a:moveTo>
                      <a:pt x="0" y="33"/>
                    </a:moveTo>
                    <a:lnTo>
                      <a:pt x="72" y="44"/>
                    </a:lnTo>
                    <a:lnTo>
                      <a:pt x="77" y="11"/>
                    </a:lnTo>
                    <a:lnTo>
                      <a:pt x="6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7" name="Freeform 1305"/>
              <p:cNvSpPr>
                <a:spLocks/>
              </p:cNvSpPr>
              <p:nvPr/>
            </p:nvSpPr>
            <p:spPr bwMode="auto">
              <a:xfrm>
                <a:off x="4265613" y="5137151"/>
                <a:ext cx="119063" cy="69850"/>
              </a:xfrm>
              <a:custGeom>
                <a:avLst/>
                <a:gdLst>
                  <a:gd name="T0" fmla="*/ 0 w 75"/>
                  <a:gd name="T1" fmla="*/ 33 h 44"/>
                  <a:gd name="T2" fmla="*/ 70 w 75"/>
                  <a:gd name="T3" fmla="*/ 44 h 44"/>
                  <a:gd name="T4" fmla="*/ 75 w 75"/>
                  <a:gd name="T5" fmla="*/ 11 h 44"/>
                  <a:gd name="T6" fmla="*/ 4 w 75"/>
                  <a:gd name="T7" fmla="*/ 0 h 44"/>
                  <a:gd name="T8" fmla="*/ 0 w 75"/>
                  <a:gd name="T9" fmla="*/ 3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44">
                    <a:moveTo>
                      <a:pt x="0" y="33"/>
                    </a:moveTo>
                    <a:lnTo>
                      <a:pt x="70" y="44"/>
                    </a:lnTo>
                    <a:lnTo>
                      <a:pt x="75" y="11"/>
                    </a:lnTo>
                    <a:lnTo>
                      <a:pt x="4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8" name="Freeform 1306"/>
              <p:cNvSpPr>
                <a:spLocks/>
              </p:cNvSpPr>
              <p:nvPr/>
            </p:nvSpPr>
            <p:spPr bwMode="auto">
              <a:xfrm>
                <a:off x="4691063" y="4603751"/>
                <a:ext cx="434975" cy="117475"/>
              </a:xfrm>
              <a:custGeom>
                <a:avLst/>
                <a:gdLst>
                  <a:gd name="T0" fmla="*/ 0 w 274"/>
                  <a:gd name="T1" fmla="*/ 33 h 74"/>
                  <a:gd name="T2" fmla="*/ 269 w 274"/>
                  <a:gd name="T3" fmla="*/ 74 h 74"/>
                  <a:gd name="T4" fmla="*/ 274 w 274"/>
                  <a:gd name="T5" fmla="*/ 41 h 74"/>
                  <a:gd name="T6" fmla="*/ 5 w 274"/>
                  <a:gd name="T7" fmla="*/ 0 h 74"/>
                  <a:gd name="T8" fmla="*/ 0 w 274"/>
                  <a:gd name="T9" fmla="*/ 33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4" h="74">
                    <a:moveTo>
                      <a:pt x="0" y="33"/>
                    </a:moveTo>
                    <a:lnTo>
                      <a:pt x="269" y="74"/>
                    </a:lnTo>
                    <a:lnTo>
                      <a:pt x="274" y="41"/>
                    </a:lnTo>
                    <a:lnTo>
                      <a:pt x="5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9" name="Freeform 1307"/>
              <p:cNvSpPr>
                <a:spLocks/>
              </p:cNvSpPr>
              <p:nvPr/>
            </p:nvSpPr>
            <p:spPr bwMode="auto">
              <a:xfrm>
                <a:off x="5529263" y="4970464"/>
                <a:ext cx="127000" cy="69850"/>
              </a:xfrm>
              <a:custGeom>
                <a:avLst/>
                <a:gdLst>
                  <a:gd name="T0" fmla="*/ 0 w 80"/>
                  <a:gd name="T1" fmla="*/ 31 h 44"/>
                  <a:gd name="T2" fmla="*/ 76 w 80"/>
                  <a:gd name="T3" fmla="*/ 44 h 44"/>
                  <a:gd name="T4" fmla="*/ 80 w 80"/>
                  <a:gd name="T5" fmla="*/ 11 h 44"/>
                  <a:gd name="T6" fmla="*/ 5 w 80"/>
                  <a:gd name="T7" fmla="*/ 0 h 44"/>
                  <a:gd name="T8" fmla="*/ 0 w 80"/>
                  <a:gd name="T9" fmla="*/ 3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44">
                    <a:moveTo>
                      <a:pt x="0" y="31"/>
                    </a:moveTo>
                    <a:lnTo>
                      <a:pt x="76" y="44"/>
                    </a:lnTo>
                    <a:lnTo>
                      <a:pt x="80" y="11"/>
                    </a:lnTo>
                    <a:lnTo>
                      <a:pt x="5" y="0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0" name="Freeform 1308"/>
              <p:cNvSpPr>
                <a:spLocks/>
              </p:cNvSpPr>
              <p:nvPr/>
            </p:nvSpPr>
            <p:spPr bwMode="auto">
              <a:xfrm>
                <a:off x="5322888" y="4937126"/>
                <a:ext cx="149225" cy="74613"/>
              </a:xfrm>
              <a:custGeom>
                <a:avLst/>
                <a:gdLst>
                  <a:gd name="T0" fmla="*/ 0 w 94"/>
                  <a:gd name="T1" fmla="*/ 33 h 47"/>
                  <a:gd name="T2" fmla="*/ 89 w 94"/>
                  <a:gd name="T3" fmla="*/ 47 h 47"/>
                  <a:gd name="T4" fmla="*/ 94 w 94"/>
                  <a:gd name="T5" fmla="*/ 14 h 47"/>
                  <a:gd name="T6" fmla="*/ 6 w 94"/>
                  <a:gd name="T7" fmla="*/ 0 h 47"/>
                  <a:gd name="T8" fmla="*/ 0 w 94"/>
                  <a:gd name="T9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47">
                    <a:moveTo>
                      <a:pt x="0" y="33"/>
                    </a:moveTo>
                    <a:lnTo>
                      <a:pt x="89" y="47"/>
                    </a:lnTo>
                    <a:lnTo>
                      <a:pt x="94" y="14"/>
                    </a:lnTo>
                    <a:lnTo>
                      <a:pt x="6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1" name="Freeform 1309"/>
              <p:cNvSpPr>
                <a:spLocks/>
              </p:cNvSpPr>
              <p:nvPr/>
            </p:nvSpPr>
            <p:spPr bwMode="auto">
              <a:xfrm>
                <a:off x="5664200" y="4751389"/>
                <a:ext cx="104775" cy="66675"/>
              </a:xfrm>
              <a:custGeom>
                <a:avLst/>
                <a:gdLst>
                  <a:gd name="T0" fmla="*/ 61 w 66"/>
                  <a:gd name="T1" fmla="*/ 42 h 42"/>
                  <a:gd name="T2" fmla="*/ 0 w 66"/>
                  <a:gd name="T3" fmla="*/ 32 h 42"/>
                  <a:gd name="T4" fmla="*/ 5 w 66"/>
                  <a:gd name="T5" fmla="*/ 0 h 42"/>
                  <a:gd name="T6" fmla="*/ 66 w 66"/>
                  <a:gd name="T7" fmla="*/ 9 h 42"/>
                  <a:gd name="T8" fmla="*/ 61 w 66"/>
                  <a:gd name="T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42">
                    <a:moveTo>
                      <a:pt x="61" y="42"/>
                    </a:moveTo>
                    <a:lnTo>
                      <a:pt x="0" y="32"/>
                    </a:lnTo>
                    <a:lnTo>
                      <a:pt x="5" y="0"/>
                    </a:lnTo>
                    <a:lnTo>
                      <a:pt x="66" y="9"/>
                    </a:lnTo>
                    <a:lnTo>
                      <a:pt x="61" y="42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2" name="Freeform 1310"/>
              <p:cNvSpPr>
                <a:spLocks/>
              </p:cNvSpPr>
              <p:nvPr/>
            </p:nvSpPr>
            <p:spPr bwMode="auto">
              <a:xfrm>
                <a:off x="5305425" y="5054601"/>
                <a:ext cx="214313" cy="82550"/>
              </a:xfrm>
              <a:custGeom>
                <a:avLst/>
                <a:gdLst>
                  <a:gd name="T0" fmla="*/ 0 w 135"/>
                  <a:gd name="T1" fmla="*/ 33 h 52"/>
                  <a:gd name="T2" fmla="*/ 130 w 135"/>
                  <a:gd name="T3" fmla="*/ 52 h 52"/>
                  <a:gd name="T4" fmla="*/ 135 w 135"/>
                  <a:gd name="T5" fmla="*/ 19 h 52"/>
                  <a:gd name="T6" fmla="*/ 6 w 135"/>
                  <a:gd name="T7" fmla="*/ 0 h 52"/>
                  <a:gd name="T8" fmla="*/ 0 w 135"/>
                  <a:gd name="T9" fmla="*/ 33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5" h="52">
                    <a:moveTo>
                      <a:pt x="0" y="33"/>
                    </a:moveTo>
                    <a:lnTo>
                      <a:pt x="130" y="52"/>
                    </a:lnTo>
                    <a:lnTo>
                      <a:pt x="135" y="19"/>
                    </a:lnTo>
                    <a:lnTo>
                      <a:pt x="6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3" name="Freeform 1311"/>
              <p:cNvSpPr>
                <a:spLocks/>
              </p:cNvSpPr>
              <p:nvPr/>
            </p:nvSpPr>
            <p:spPr bwMode="auto">
              <a:xfrm>
                <a:off x="5127625" y="5027614"/>
                <a:ext cx="122238" cy="69850"/>
              </a:xfrm>
              <a:custGeom>
                <a:avLst/>
                <a:gdLst>
                  <a:gd name="T0" fmla="*/ 73 w 77"/>
                  <a:gd name="T1" fmla="*/ 44 h 44"/>
                  <a:gd name="T2" fmla="*/ 0 w 77"/>
                  <a:gd name="T3" fmla="*/ 33 h 44"/>
                  <a:gd name="T4" fmla="*/ 7 w 77"/>
                  <a:gd name="T5" fmla="*/ 0 h 44"/>
                  <a:gd name="T6" fmla="*/ 77 w 77"/>
                  <a:gd name="T7" fmla="*/ 11 h 44"/>
                  <a:gd name="T8" fmla="*/ 73 w 77"/>
                  <a:gd name="T9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44">
                    <a:moveTo>
                      <a:pt x="73" y="44"/>
                    </a:moveTo>
                    <a:lnTo>
                      <a:pt x="0" y="33"/>
                    </a:lnTo>
                    <a:lnTo>
                      <a:pt x="7" y="0"/>
                    </a:lnTo>
                    <a:lnTo>
                      <a:pt x="77" y="11"/>
                    </a:lnTo>
                    <a:lnTo>
                      <a:pt x="73" y="44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4" name="Freeform 1312"/>
              <p:cNvSpPr>
                <a:spLocks/>
              </p:cNvSpPr>
              <p:nvPr/>
            </p:nvSpPr>
            <p:spPr bwMode="auto">
              <a:xfrm>
                <a:off x="6453188" y="4867276"/>
                <a:ext cx="122238" cy="69850"/>
              </a:xfrm>
              <a:custGeom>
                <a:avLst/>
                <a:gdLst>
                  <a:gd name="T0" fmla="*/ 72 w 77"/>
                  <a:gd name="T1" fmla="*/ 44 h 44"/>
                  <a:gd name="T2" fmla="*/ 0 w 77"/>
                  <a:gd name="T3" fmla="*/ 33 h 44"/>
                  <a:gd name="T4" fmla="*/ 6 w 77"/>
                  <a:gd name="T5" fmla="*/ 0 h 44"/>
                  <a:gd name="T6" fmla="*/ 77 w 77"/>
                  <a:gd name="T7" fmla="*/ 11 h 44"/>
                  <a:gd name="T8" fmla="*/ 72 w 77"/>
                  <a:gd name="T9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44">
                    <a:moveTo>
                      <a:pt x="72" y="44"/>
                    </a:moveTo>
                    <a:lnTo>
                      <a:pt x="0" y="33"/>
                    </a:lnTo>
                    <a:lnTo>
                      <a:pt x="6" y="0"/>
                    </a:lnTo>
                    <a:lnTo>
                      <a:pt x="77" y="11"/>
                    </a:lnTo>
                    <a:lnTo>
                      <a:pt x="72" y="44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5" name="Freeform 1313"/>
              <p:cNvSpPr>
                <a:spLocks/>
              </p:cNvSpPr>
              <p:nvPr/>
            </p:nvSpPr>
            <p:spPr bwMode="auto">
              <a:xfrm>
                <a:off x="6323013" y="4848226"/>
                <a:ext cx="77788" cy="65088"/>
              </a:xfrm>
              <a:custGeom>
                <a:avLst/>
                <a:gdLst>
                  <a:gd name="T0" fmla="*/ 44 w 49"/>
                  <a:gd name="T1" fmla="*/ 41 h 41"/>
                  <a:gd name="T2" fmla="*/ 0 w 49"/>
                  <a:gd name="T3" fmla="*/ 33 h 41"/>
                  <a:gd name="T4" fmla="*/ 5 w 49"/>
                  <a:gd name="T5" fmla="*/ 0 h 41"/>
                  <a:gd name="T6" fmla="*/ 49 w 49"/>
                  <a:gd name="T7" fmla="*/ 8 h 41"/>
                  <a:gd name="T8" fmla="*/ 44 w 49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1">
                    <a:moveTo>
                      <a:pt x="44" y="41"/>
                    </a:moveTo>
                    <a:lnTo>
                      <a:pt x="0" y="33"/>
                    </a:lnTo>
                    <a:lnTo>
                      <a:pt x="5" y="0"/>
                    </a:lnTo>
                    <a:lnTo>
                      <a:pt x="49" y="8"/>
                    </a:lnTo>
                    <a:lnTo>
                      <a:pt x="44" y="41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6" name="Freeform 1314"/>
              <p:cNvSpPr>
                <a:spLocks/>
              </p:cNvSpPr>
              <p:nvPr/>
            </p:nvSpPr>
            <p:spPr bwMode="auto">
              <a:xfrm>
                <a:off x="6470650" y="4751389"/>
                <a:ext cx="122238" cy="68263"/>
              </a:xfrm>
              <a:custGeom>
                <a:avLst/>
                <a:gdLst>
                  <a:gd name="T0" fmla="*/ 72 w 77"/>
                  <a:gd name="T1" fmla="*/ 43 h 43"/>
                  <a:gd name="T2" fmla="*/ 0 w 77"/>
                  <a:gd name="T3" fmla="*/ 32 h 43"/>
                  <a:gd name="T4" fmla="*/ 6 w 77"/>
                  <a:gd name="T5" fmla="*/ 0 h 43"/>
                  <a:gd name="T6" fmla="*/ 77 w 77"/>
                  <a:gd name="T7" fmla="*/ 11 h 43"/>
                  <a:gd name="T8" fmla="*/ 72 w 77"/>
                  <a:gd name="T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43">
                    <a:moveTo>
                      <a:pt x="72" y="43"/>
                    </a:moveTo>
                    <a:lnTo>
                      <a:pt x="0" y="32"/>
                    </a:lnTo>
                    <a:lnTo>
                      <a:pt x="6" y="0"/>
                    </a:lnTo>
                    <a:lnTo>
                      <a:pt x="77" y="11"/>
                    </a:lnTo>
                    <a:lnTo>
                      <a:pt x="72" y="4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7" name="Freeform 1315"/>
              <p:cNvSpPr>
                <a:spLocks/>
              </p:cNvSpPr>
              <p:nvPr/>
            </p:nvSpPr>
            <p:spPr bwMode="auto">
              <a:xfrm>
                <a:off x="3854450" y="4718051"/>
                <a:ext cx="87313" cy="65088"/>
              </a:xfrm>
              <a:custGeom>
                <a:avLst/>
                <a:gdLst>
                  <a:gd name="T0" fmla="*/ 0 w 55"/>
                  <a:gd name="T1" fmla="*/ 33 h 41"/>
                  <a:gd name="T2" fmla="*/ 50 w 55"/>
                  <a:gd name="T3" fmla="*/ 41 h 41"/>
                  <a:gd name="T4" fmla="*/ 55 w 55"/>
                  <a:gd name="T5" fmla="*/ 8 h 41"/>
                  <a:gd name="T6" fmla="*/ 4 w 55"/>
                  <a:gd name="T7" fmla="*/ 0 h 41"/>
                  <a:gd name="T8" fmla="*/ 0 w 55"/>
                  <a:gd name="T9" fmla="*/ 3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41">
                    <a:moveTo>
                      <a:pt x="0" y="33"/>
                    </a:moveTo>
                    <a:lnTo>
                      <a:pt x="50" y="41"/>
                    </a:lnTo>
                    <a:lnTo>
                      <a:pt x="55" y="8"/>
                    </a:lnTo>
                    <a:lnTo>
                      <a:pt x="4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8" name="Freeform 1316"/>
              <p:cNvSpPr>
                <a:spLocks/>
              </p:cNvSpPr>
              <p:nvPr/>
            </p:nvSpPr>
            <p:spPr bwMode="auto">
              <a:xfrm>
                <a:off x="4005263" y="4740276"/>
                <a:ext cx="163513" cy="74613"/>
              </a:xfrm>
              <a:custGeom>
                <a:avLst/>
                <a:gdLst>
                  <a:gd name="T0" fmla="*/ 98 w 103"/>
                  <a:gd name="T1" fmla="*/ 47 h 47"/>
                  <a:gd name="T2" fmla="*/ 0 w 103"/>
                  <a:gd name="T3" fmla="*/ 33 h 47"/>
                  <a:gd name="T4" fmla="*/ 5 w 103"/>
                  <a:gd name="T5" fmla="*/ 0 h 47"/>
                  <a:gd name="T6" fmla="*/ 103 w 103"/>
                  <a:gd name="T7" fmla="*/ 14 h 47"/>
                  <a:gd name="T8" fmla="*/ 98 w 103"/>
                  <a:gd name="T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47">
                    <a:moveTo>
                      <a:pt x="98" y="47"/>
                    </a:moveTo>
                    <a:lnTo>
                      <a:pt x="0" y="33"/>
                    </a:lnTo>
                    <a:lnTo>
                      <a:pt x="5" y="0"/>
                    </a:lnTo>
                    <a:lnTo>
                      <a:pt x="103" y="14"/>
                    </a:lnTo>
                    <a:lnTo>
                      <a:pt x="98" y="47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9" name="Freeform 1317"/>
              <p:cNvSpPr>
                <a:spLocks/>
              </p:cNvSpPr>
              <p:nvPr/>
            </p:nvSpPr>
            <p:spPr bwMode="auto">
              <a:xfrm>
                <a:off x="3749675" y="4464051"/>
                <a:ext cx="87313" cy="65088"/>
              </a:xfrm>
              <a:custGeom>
                <a:avLst/>
                <a:gdLst>
                  <a:gd name="T0" fmla="*/ 0 w 55"/>
                  <a:gd name="T1" fmla="*/ 33 h 41"/>
                  <a:gd name="T2" fmla="*/ 50 w 55"/>
                  <a:gd name="T3" fmla="*/ 41 h 41"/>
                  <a:gd name="T4" fmla="*/ 55 w 55"/>
                  <a:gd name="T5" fmla="*/ 8 h 41"/>
                  <a:gd name="T6" fmla="*/ 4 w 55"/>
                  <a:gd name="T7" fmla="*/ 0 h 41"/>
                  <a:gd name="T8" fmla="*/ 0 w 55"/>
                  <a:gd name="T9" fmla="*/ 3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41">
                    <a:moveTo>
                      <a:pt x="0" y="33"/>
                    </a:moveTo>
                    <a:lnTo>
                      <a:pt x="50" y="41"/>
                    </a:lnTo>
                    <a:lnTo>
                      <a:pt x="55" y="8"/>
                    </a:lnTo>
                    <a:lnTo>
                      <a:pt x="4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0" name="Freeform 1318"/>
              <p:cNvSpPr>
                <a:spLocks/>
              </p:cNvSpPr>
              <p:nvPr/>
            </p:nvSpPr>
            <p:spPr bwMode="auto">
              <a:xfrm>
                <a:off x="3898900" y="4486276"/>
                <a:ext cx="77788" cy="61913"/>
              </a:xfrm>
              <a:custGeom>
                <a:avLst/>
                <a:gdLst>
                  <a:gd name="T0" fmla="*/ 44 w 49"/>
                  <a:gd name="T1" fmla="*/ 39 h 39"/>
                  <a:gd name="T2" fmla="*/ 0 w 49"/>
                  <a:gd name="T3" fmla="*/ 33 h 39"/>
                  <a:gd name="T4" fmla="*/ 5 w 49"/>
                  <a:gd name="T5" fmla="*/ 0 h 39"/>
                  <a:gd name="T6" fmla="*/ 49 w 49"/>
                  <a:gd name="T7" fmla="*/ 6 h 39"/>
                  <a:gd name="T8" fmla="*/ 44 w 49"/>
                  <a:gd name="T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39">
                    <a:moveTo>
                      <a:pt x="44" y="39"/>
                    </a:moveTo>
                    <a:lnTo>
                      <a:pt x="0" y="33"/>
                    </a:lnTo>
                    <a:lnTo>
                      <a:pt x="5" y="0"/>
                    </a:lnTo>
                    <a:lnTo>
                      <a:pt x="49" y="6"/>
                    </a:lnTo>
                    <a:lnTo>
                      <a:pt x="44" y="39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1" name="Freeform 1319"/>
              <p:cNvSpPr>
                <a:spLocks/>
              </p:cNvSpPr>
              <p:nvPr/>
            </p:nvSpPr>
            <p:spPr bwMode="auto">
              <a:xfrm>
                <a:off x="3697288" y="4813301"/>
                <a:ext cx="111125" cy="69850"/>
              </a:xfrm>
              <a:custGeom>
                <a:avLst/>
                <a:gdLst>
                  <a:gd name="T0" fmla="*/ 66 w 70"/>
                  <a:gd name="T1" fmla="*/ 44 h 44"/>
                  <a:gd name="T2" fmla="*/ 0 w 70"/>
                  <a:gd name="T3" fmla="*/ 33 h 44"/>
                  <a:gd name="T4" fmla="*/ 4 w 70"/>
                  <a:gd name="T5" fmla="*/ 0 h 44"/>
                  <a:gd name="T6" fmla="*/ 70 w 70"/>
                  <a:gd name="T7" fmla="*/ 11 h 44"/>
                  <a:gd name="T8" fmla="*/ 66 w 70"/>
                  <a:gd name="T9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44">
                    <a:moveTo>
                      <a:pt x="66" y="44"/>
                    </a:moveTo>
                    <a:lnTo>
                      <a:pt x="0" y="33"/>
                    </a:lnTo>
                    <a:lnTo>
                      <a:pt x="4" y="0"/>
                    </a:lnTo>
                    <a:lnTo>
                      <a:pt x="70" y="11"/>
                    </a:lnTo>
                    <a:lnTo>
                      <a:pt x="66" y="44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2" name="Freeform 1320"/>
              <p:cNvSpPr>
                <a:spLocks/>
              </p:cNvSpPr>
              <p:nvPr/>
            </p:nvSpPr>
            <p:spPr bwMode="auto">
              <a:xfrm>
                <a:off x="5603875" y="5219701"/>
                <a:ext cx="104775" cy="65088"/>
              </a:xfrm>
              <a:custGeom>
                <a:avLst/>
                <a:gdLst>
                  <a:gd name="T0" fmla="*/ 0 w 66"/>
                  <a:gd name="T1" fmla="*/ 33 h 41"/>
                  <a:gd name="T2" fmla="*/ 62 w 66"/>
                  <a:gd name="T3" fmla="*/ 41 h 41"/>
                  <a:gd name="T4" fmla="*/ 66 w 66"/>
                  <a:gd name="T5" fmla="*/ 9 h 41"/>
                  <a:gd name="T6" fmla="*/ 5 w 66"/>
                  <a:gd name="T7" fmla="*/ 0 h 41"/>
                  <a:gd name="T8" fmla="*/ 0 w 66"/>
                  <a:gd name="T9" fmla="*/ 3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41">
                    <a:moveTo>
                      <a:pt x="0" y="33"/>
                    </a:moveTo>
                    <a:lnTo>
                      <a:pt x="62" y="41"/>
                    </a:lnTo>
                    <a:lnTo>
                      <a:pt x="66" y="9"/>
                    </a:lnTo>
                    <a:lnTo>
                      <a:pt x="5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3" name="Freeform 1321"/>
              <p:cNvSpPr>
                <a:spLocks/>
              </p:cNvSpPr>
              <p:nvPr/>
            </p:nvSpPr>
            <p:spPr bwMode="auto">
              <a:xfrm>
                <a:off x="5764213" y="5241926"/>
                <a:ext cx="104775" cy="66675"/>
              </a:xfrm>
              <a:custGeom>
                <a:avLst/>
                <a:gdLst>
                  <a:gd name="T0" fmla="*/ 0 w 66"/>
                  <a:gd name="T1" fmla="*/ 33 h 42"/>
                  <a:gd name="T2" fmla="*/ 61 w 66"/>
                  <a:gd name="T3" fmla="*/ 42 h 42"/>
                  <a:gd name="T4" fmla="*/ 66 w 66"/>
                  <a:gd name="T5" fmla="*/ 9 h 42"/>
                  <a:gd name="T6" fmla="*/ 5 w 66"/>
                  <a:gd name="T7" fmla="*/ 0 h 42"/>
                  <a:gd name="T8" fmla="*/ 0 w 66"/>
                  <a:gd name="T9" fmla="*/ 3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42">
                    <a:moveTo>
                      <a:pt x="0" y="33"/>
                    </a:moveTo>
                    <a:lnTo>
                      <a:pt x="61" y="42"/>
                    </a:lnTo>
                    <a:lnTo>
                      <a:pt x="66" y="9"/>
                    </a:lnTo>
                    <a:lnTo>
                      <a:pt x="5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4" name="Freeform 1322"/>
              <p:cNvSpPr>
                <a:spLocks/>
              </p:cNvSpPr>
              <p:nvPr/>
            </p:nvSpPr>
            <p:spPr bwMode="auto">
              <a:xfrm>
                <a:off x="5926138" y="5267326"/>
                <a:ext cx="104775" cy="66675"/>
              </a:xfrm>
              <a:custGeom>
                <a:avLst/>
                <a:gdLst>
                  <a:gd name="T0" fmla="*/ 0 w 66"/>
                  <a:gd name="T1" fmla="*/ 33 h 42"/>
                  <a:gd name="T2" fmla="*/ 61 w 66"/>
                  <a:gd name="T3" fmla="*/ 42 h 42"/>
                  <a:gd name="T4" fmla="*/ 66 w 66"/>
                  <a:gd name="T5" fmla="*/ 9 h 42"/>
                  <a:gd name="T6" fmla="*/ 5 w 66"/>
                  <a:gd name="T7" fmla="*/ 0 h 42"/>
                  <a:gd name="T8" fmla="*/ 0 w 66"/>
                  <a:gd name="T9" fmla="*/ 3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42">
                    <a:moveTo>
                      <a:pt x="0" y="33"/>
                    </a:moveTo>
                    <a:lnTo>
                      <a:pt x="61" y="42"/>
                    </a:lnTo>
                    <a:lnTo>
                      <a:pt x="66" y="9"/>
                    </a:lnTo>
                    <a:lnTo>
                      <a:pt x="5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5" name="Freeform 1323"/>
              <p:cNvSpPr>
                <a:spLocks/>
              </p:cNvSpPr>
              <p:nvPr/>
            </p:nvSpPr>
            <p:spPr bwMode="auto">
              <a:xfrm>
                <a:off x="6086475" y="5291139"/>
                <a:ext cx="104775" cy="65088"/>
              </a:xfrm>
              <a:custGeom>
                <a:avLst/>
                <a:gdLst>
                  <a:gd name="T0" fmla="*/ 0 w 66"/>
                  <a:gd name="T1" fmla="*/ 33 h 41"/>
                  <a:gd name="T2" fmla="*/ 61 w 66"/>
                  <a:gd name="T3" fmla="*/ 41 h 41"/>
                  <a:gd name="T4" fmla="*/ 66 w 66"/>
                  <a:gd name="T5" fmla="*/ 10 h 41"/>
                  <a:gd name="T6" fmla="*/ 4 w 66"/>
                  <a:gd name="T7" fmla="*/ 0 h 41"/>
                  <a:gd name="T8" fmla="*/ 0 w 66"/>
                  <a:gd name="T9" fmla="*/ 3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41">
                    <a:moveTo>
                      <a:pt x="0" y="33"/>
                    </a:moveTo>
                    <a:lnTo>
                      <a:pt x="61" y="41"/>
                    </a:lnTo>
                    <a:lnTo>
                      <a:pt x="66" y="10"/>
                    </a:lnTo>
                    <a:lnTo>
                      <a:pt x="4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6" name="Freeform 1324"/>
              <p:cNvSpPr>
                <a:spLocks/>
              </p:cNvSpPr>
              <p:nvPr/>
            </p:nvSpPr>
            <p:spPr bwMode="auto">
              <a:xfrm>
                <a:off x="5943600" y="5149851"/>
                <a:ext cx="104775" cy="66675"/>
              </a:xfrm>
              <a:custGeom>
                <a:avLst/>
                <a:gdLst>
                  <a:gd name="T0" fmla="*/ 0 w 66"/>
                  <a:gd name="T1" fmla="*/ 33 h 42"/>
                  <a:gd name="T2" fmla="*/ 61 w 66"/>
                  <a:gd name="T3" fmla="*/ 42 h 42"/>
                  <a:gd name="T4" fmla="*/ 66 w 66"/>
                  <a:gd name="T5" fmla="*/ 9 h 42"/>
                  <a:gd name="T6" fmla="*/ 5 w 66"/>
                  <a:gd name="T7" fmla="*/ 0 h 42"/>
                  <a:gd name="T8" fmla="*/ 0 w 66"/>
                  <a:gd name="T9" fmla="*/ 3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42">
                    <a:moveTo>
                      <a:pt x="0" y="33"/>
                    </a:moveTo>
                    <a:lnTo>
                      <a:pt x="61" y="42"/>
                    </a:lnTo>
                    <a:lnTo>
                      <a:pt x="66" y="9"/>
                    </a:lnTo>
                    <a:lnTo>
                      <a:pt x="5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7" name="Freeform 1325"/>
              <p:cNvSpPr>
                <a:spLocks/>
              </p:cNvSpPr>
              <p:nvPr/>
            </p:nvSpPr>
            <p:spPr bwMode="auto">
              <a:xfrm>
                <a:off x="5156200" y="5151439"/>
                <a:ext cx="388938" cy="111125"/>
              </a:xfrm>
              <a:custGeom>
                <a:avLst/>
                <a:gdLst>
                  <a:gd name="T0" fmla="*/ 0 w 245"/>
                  <a:gd name="T1" fmla="*/ 33 h 70"/>
                  <a:gd name="T2" fmla="*/ 240 w 245"/>
                  <a:gd name="T3" fmla="*/ 70 h 70"/>
                  <a:gd name="T4" fmla="*/ 245 w 245"/>
                  <a:gd name="T5" fmla="*/ 37 h 70"/>
                  <a:gd name="T6" fmla="*/ 4 w 245"/>
                  <a:gd name="T7" fmla="*/ 0 h 70"/>
                  <a:gd name="T8" fmla="*/ 0 w 245"/>
                  <a:gd name="T9" fmla="*/ 33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5" h="70">
                    <a:moveTo>
                      <a:pt x="0" y="33"/>
                    </a:moveTo>
                    <a:lnTo>
                      <a:pt x="240" y="70"/>
                    </a:lnTo>
                    <a:lnTo>
                      <a:pt x="245" y="37"/>
                    </a:lnTo>
                    <a:lnTo>
                      <a:pt x="4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8" name="Freeform 1326"/>
              <p:cNvSpPr>
                <a:spLocks/>
              </p:cNvSpPr>
              <p:nvPr/>
            </p:nvSpPr>
            <p:spPr bwMode="auto">
              <a:xfrm>
                <a:off x="4033838" y="4983164"/>
                <a:ext cx="69850" cy="61913"/>
              </a:xfrm>
              <a:custGeom>
                <a:avLst/>
                <a:gdLst>
                  <a:gd name="T0" fmla="*/ 0 w 44"/>
                  <a:gd name="T1" fmla="*/ 33 h 39"/>
                  <a:gd name="T2" fmla="*/ 39 w 44"/>
                  <a:gd name="T3" fmla="*/ 39 h 39"/>
                  <a:gd name="T4" fmla="*/ 44 w 44"/>
                  <a:gd name="T5" fmla="*/ 6 h 39"/>
                  <a:gd name="T6" fmla="*/ 4 w 44"/>
                  <a:gd name="T7" fmla="*/ 0 h 39"/>
                  <a:gd name="T8" fmla="*/ 0 w 44"/>
                  <a:gd name="T9" fmla="*/ 3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9">
                    <a:moveTo>
                      <a:pt x="0" y="33"/>
                    </a:moveTo>
                    <a:lnTo>
                      <a:pt x="39" y="39"/>
                    </a:lnTo>
                    <a:lnTo>
                      <a:pt x="44" y="6"/>
                    </a:lnTo>
                    <a:lnTo>
                      <a:pt x="4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9" name="Freeform 1327"/>
              <p:cNvSpPr>
                <a:spLocks/>
              </p:cNvSpPr>
              <p:nvPr/>
            </p:nvSpPr>
            <p:spPr bwMode="auto">
              <a:xfrm>
                <a:off x="3917950" y="4965701"/>
                <a:ext cx="73025" cy="61913"/>
              </a:xfrm>
              <a:custGeom>
                <a:avLst/>
                <a:gdLst>
                  <a:gd name="T0" fmla="*/ 0 w 46"/>
                  <a:gd name="T1" fmla="*/ 33 h 39"/>
                  <a:gd name="T2" fmla="*/ 41 w 46"/>
                  <a:gd name="T3" fmla="*/ 39 h 39"/>
                  <a:gd name="T4" fmla="*/ 46 w 46"/>
                  <a:gd name="T5" fmla="*/ 6 h 39"/>
                  <a:gd name="T6" fmla="*/ 5 w 46"/>
                  <a:gd name="T7" fmla="*/ 0 h 39"/>
                  <a:gd name="T8" fmla="*/ 0 w 46"/>
                  <a:gd name="T9" fmla="*/ 3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39">
                    <a:moveTo>
                      <a:pt x="0" y="33"/>
                    </a:moveTo>
                    <a:lnTo>
                      <a:pt x="41" y="39"/>
                    </a:lnTo>
                    <a:lnTo>
                      <a:pt x="46" y="6"/>
                    </a:lnTo>
                    <a:lnTo>
                      <a:pt x="5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0" name="Freeform 1328"/>
              <p:cNvSpPr>
                <a:spLocks/>
              </p:cNvSpPr>
              <p:nvPr/>
            </p:nvSpPr>
            <p:spPr bwMode="auto">
              <a:xfrm>
                <a:off x="3681413" y="4930776"/>
                <a:ext cx="195263" cy="79375"/>
              </a:xfrm>
              <a:custGeom>
                <a:avLst/>
                <a:gdLst>
                  <a:gd name="T0" fmla="*/ 0 w 123"/>
                  <a:gd name="T1" fmla="*/ 33 h 50"/>
                  <a:gd name="T2" fmla="*/ 118 w 123"/>
                  <a:gd name="T3" fmla="*/ 50 h 50"/>
                  <a:gd name="T4" fmla="*/ 123 w 123"/>
                  <a:gd name="T5" fmla="*/ 17 h 50"/>
                  <a:gd name="T6" fmla="*/ 5 w 123"/>
                  <a:gd name="T7" fmla="*/ 0 h 50"/>
                  <a:gd name="T8" fmla="*/ 0 w 123"/>
                  <a:gd name="T9" fmla="*/ 3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50">
                    <a:moveTo>
                      <a:pt x="0" y="33"/>
                    </a:moveTo>
                    <a:lnTo>
                      <a:pt x="118" y="50"/>
                    </a:lnTo>
                    <a:lnTo>
                      <a:pt x="123" y="17"/>
                    </a:lnTo>
                    <a:lnTo>
                      <a:pt x="5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1" name="Freeform 1329"/>
              <p:cNvSpPr>
                <a:spLocks/>
              </p:cNvSpPr>
              <p:nvPr/>
            </p:nvSpPr>
            <p:spPr bwMode="auto">
              <a:xfrm>
                <a:off x="4429125" y="5162551"/>
                <a:ext cx="279400" cy="92075"/>
              </a:xfrm>
              <a:custGeom>
                <a:avLst/>
                <a:gdLst>
                  <a:gd name="T0" fmla="*/ 0 w 176"/>
                  <a:gd name="T1" fmla="*/ 33 h 58"/>
                  <a:gd name="T2" fmla="*/ 172 w 176"/>
                  <a:gd name="T3" fmla="*/ 58 h 58"/>
                  <a:gd name="T4" fmla="*/ 176 w 176"/>
                  <a:gd name="T5" fmla="*/ 25 h 58"/>
                  <a:gd name="T6" fmla="*/ 5 w 176"/>
                  <a:gd name="T7" fmla="*/ 0 h 58"/>
                  <a:gd name="T8" fmla="*/ 0 w 176"/>
                  <a:gd name="T9" fmla="*/ 3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6" h="58">
                    <a:moveTo>
                      <a:pt x="0" y="33"/>
                    </a:moveTo>
                    <a:lnTo>
                      <a:pt x="172" y="58"/>
                    </a:lnTo>
                    <a:lnTo>
                      <a:pt x="176" y="25"/>
                    </a:lnTo>
                    <a:lnTo>
                      <a:pt x="5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2" name="Freeform 1330"/>
              <p:cNvSpPr>
                <a:spLocks/>
              </p:cNvSpPr>
              <p:nvPr/>
            </p:nvSpPr>
            <p:spPr bwMode="auto">
              <a:xfrm>
                <a:off x="3662363" y="5046664"/>
                <a:ext cx="227013" cy="85725"/>
              </a:xfrm>
              <a:custGeom>
                <a:avLst/>
                <a:gdLst>
                  <a:gd name="T0" fmla="*/ 138 w 143"/>
                  <a:gd name="T1" fmla="*/ 54 h 54"/>
                  <a:gd name="T2" fmla="*/ 0 w 143"/>
                  <a:gd name="T3" fmla="*/ 33 h 54"/>
                  <a:gd name="T4" fmla="*/ 4 w 143"/>
                  <a:gd name="T5" fmla="*/ 0 h 54"/>
                  <a:gd name="T6" fmla="*/ 143 w 143"/>
                  <a:gd name="T7" fmla="*/ 21 h 54"/>
                  <a:gd name="T8" fmla="*/ 138 w 143"/>
                  <a:gd name="T9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54">
                    <a:moveTo>
                      <a:pt x="138" y="54"/>
                    </a:moveTo>
                    <a:lnTo>
                      <a:pt x="0" y="33"/>
                    </a:lnTo>
                    <a:lnTo>
                      <a:pt x="4" y="0"/>
                    </a:lnTo>
                    <a:lnTo>
                      <a:pt x="143" y="21"/>
                    </a:lnTo>
                    <a:lnTo>
                      <a:pt x="138" y="54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3" name="Freeform 1331"/>
              <p:cNvSpPr>
                <a:spLocks/>
              </p:cNvSpPr>
              <p:nvPr/>
            </p:nvSpPr>
            <p:spPr bwMode="auto">
              <a:xfrm>
                <a:off x="5135563" y="6203951"/>
                <a:ext cx="571500" cy="138113"/>
              </a:xfrm>
              <a:custGeom>
                <a:avLst/>
                <a:gdLst>
                  <a:gd name="T0" fmla="*/ 5 w 360"/>
                  <a:gd name="T1" fmla="*/ 0 h 87"/>
                  <a:gd name="T2" fmla="*/ 360 w 360"/>
                  <a:gd name="T3" fmla="*/ 54 h 87"/>
                  <a:gd name="T4" fmla="*/ 355 w 360"/>
                  <a:gd name="T5" fmla="*/ 87 h 87"/>
                  <a:gd name="T6" fmla="*/ 0 w 360"/>
                  <a:gd name="T7" fmla="*/ 33 h 87"/>
                  <a:gd name="T8" fmla="*/ 5 w 360"/>
                  <a:gd name="T9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0" h="87">
                    <a:moveTo>
                      <a:pt x="5" y="0"/>
                    </a:moveTo>
                    <a:lnTo>
                      <a:pt x="360" y="54"/>
                    </a:lnTo>
                    <a:lnTo>
                      <a:pt x="355" y="87"/>
                    </a:lnTo>
                    <a:lnTo>
                      <a:pt x="0" y="3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4" name="Freeform 1332"/>
              <p:cNvSpPr>
                <a:spLocks/>
              </p:cNvSpPr>
              <p:nvPr/>
            </p:nvSpPr>
            <p:spPr bwMode="auto">
              <a:xfrm>
                <a:off x="3524250" y="5965826"/>
                <a:ext cx="539750" cy="128588"/>
              </a:xfrm>
              <a:custGeom>
                <a:avLst/>
                <a:gdLst>
                  <a:gd name="T0" fmla="*/ 6 w 340"/>
                  <a:gd name="T1" fmla="*/ 0 h 81"/>
                  <a:gd name="T2" fmla="*/ 340 w 340"/>
                  <a:gd name="T3" fmla="*/ 48 h 81"/>
                  <a:gd name="T4" fmla="*/ 335 w 340"/>
                  <a:gd name="T5" fmla="*/ 81 h 81"/>
                  <a:gd name="T6" fmla="*/ 0 w 340"/>
                  <a:gd name="T7" fmla="*/ 33 h 81"/>
                  <a:gd name="T8" fmla="*/ 6 w 340"/>
                  <a:gd name="T9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0" h="81">
                    <a:moveTo>
                      <a:pt x="6" y="0"/>
                    </a:moveTo>
                    <a:lnTo>
                      <a:pt x="340" y="48"/>
                    </a:lnTo>
                    <a:lnTo>
                      <a:pt x="335" y="81"/>
                    </a:lnTo>
                    <a:lnTo>
                      <a:pt x="0" y="33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5" name="Freeform 1333"/>
              <p:cNvSpPr>
                <a:spLocks/>
              </p:cNvSpPr>
              <p:nvPr/>
            </p:nvSpPr>
            <p:spPr bwMode="auto">
              <a:xfrm>
                <a:off x="4802188" y="6154739"/>
                <a:ext cx="277813" cy="92075"/>
              </a:xfrm>
              <a:custGeom>
                <a:avLst/>
                <a:gdLst>
                  <a:gd name="T0" fmla="*/ 4 w 175"/>
                  <a:gd name="T1" fmla="*/ 0 h 58"/>
                  <a:gd name="T2" fmla="*/ 175 w 175"/>
                  <a:gd name="T3" fmla="*/ 25 h 58"/>
                  <a:gd name="T4" fmla="*/ 169 w 175"/>
                  <a:gd name="T5" fmla="*/ 58 h 58"/>
                  <a:gd name="T6" fmla="*/ 0 w 175"/>
                  <a:gd name="T7" fmla="*/ 33 h 58"/>
                  <a:gd name="T8" fmla="*/ 4 w 175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58">
                    <a:moveTo>
                      <a:pt x="4" y="0"/>
                    </a:moveTo>
                    <a:lnTo>
                      <a:pt x="175" y="25"/>
                    </a:lnTo>
                    <a:lnTo>
                      <a:pt x="169" y="58"/>
                    </a:lnTo>
                    <a:lnTo>
                      <a:pt x="0" y="3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6" name="Freeform 1334"/>
              <p:cNvSpPr>
                <a:spLocks/>
              </p:cNvSpPr>
              <p:nvPr/>
            </p:nvSpPr>
            <p:spPr bwMode="auto">
              <a:xfrm>
                <a:off x="4467225" y="6105526"/>
                <a:ext cx="279400" cy="92075"/>
              </a:xfrm>
              <a:custGeom>
                <a:avLst/>
                <a:gdLst>
                  <a:gd name="T0" fmla="*/ 5 w 176"/>
                  <a:gd name="T1" fmla="*/ 0 h 58"/>
                  <a:gd name="T2" fmla="*/ 176 w 176"/>
                  <a:gd name="T3" fmla="*/ 25 h 58"/>
                  <a:gd name="T4" fmla="*/ 171 w 176"/>
                  <a:gd name="T5" fmla="*/ 58 h 58"/>
                  <a:gd name="T6" fmla="*/ 0 w 176"/>
                  <a:gd name="T7" fmla="*/ 33 h 58"/>
                  <a:gd name="T8" fmla="*/ 5 w 176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6" h="58">
                    <a:moveTo>
                      <a:pt x="5" y="0"/>
                    </a:moveTo>
                    <a:lnTo>
                      <a:pt x="176" y="25"/>
                    </a:lnTo>
                    <a:lnTo>
                      <a:pt x="171" y="58"/>
                    </a:lnTo>
                    <a:lnTo>
                      <a:pt x="0" y="3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7" name="Freeform 1335"/>
              <p:cNvSpPr>
                <a:spLocks/>
              </p:cNvSpPr>
              <p:nvPr/>
            </p:nvSpPr>
            <p:spPr bwMode="auto">
              <a:xfrm>
                <a:off x="4127500" y="6054726"/>
                <a:ext cx="287338" cy="95250"/>
              </a:xfrm>
              <a:custGeom>
                <a:avLst/>
                <a:gdLst>
                  <a:gd name="T0" fmla="*/ 5 w 181"/>
                  <a:gd name="T1" fmla="*/ 0 h 60"/>
                  <a:gd name="T2" fmla="*/ 181 w 181"/>
                  <a:gd name="T3" fmla="*/ 27 h 60"/>
                  <a:gd name="T4" fmla="*/ 176 w 181"/>
                  <a:gd name="T5" fmla="*/ 60 h 60"/>
                  <a:gd name="T6" fmla="*/ 0 w 181"/>
                  <a:gd name="T7" fmla="*/ 33 h 60"/>
                  <a:gd name="T8" fmla="*/ 5 w 181"/>
                  <a:gd name="T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1" h="60">
                    <a:moveTo>
                      <a:pt x="5" y="0"/>
                    </a:moveTo>
                    <a:lnTo>
                      <a:pt x="181" y="27"/>
                    </a:lnTo>
                    <a:lnTo>
                      <a:pt x="176" y="60"/>
                    </a:lnTo>
                    <a:lnTo>
                      <a:pt x="0" y="3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8" name="Freeform 1336"/>
              <p:cNvSpPr>
                <a:spLocks/>
              </p:cNvSpPr>
              <p:nvPr/>
            </p:nvSpPr>
            <p:spPr bwMode="auto">
              <a:xfrm>
                <a:off x="4976813" y="6062664"/>
                <a:ext cx="417513" cy="112713"/>
              </a:xfrm>
              <a:custGeom>
                <a:avLst/>
                <a:gdLst>
                  <a:gd name="T0" fmla="*/ 4 w 263"/>
                  <a:gd name="T1" fmla="*/ 0 h 71"/>
                  <a:gd name="T2" fmla="*/ 263 w 263"/>
                  <a:gd name="T3" fmla="*/ 39 h 71"/>
                  <a:gd name="T4" fmla="*/ 259 w 263"/>
                  <a:gd name="T5" fmla="*/ 71 h 71"/>
                  <a:gd name="T6" fmla="*/ 0 w 263"/>
                  <a:gd name="T7" fmla="*/ 33 h 71"/>
                  <a:gd name="T8" fmla="*/ 4 w 263"/>
                  <a:gd name="T9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3" h="71">
                    <a:moveTo>
                      <a:pt x="4" y="0"/>
                    </a:moveTo>
                    <a:lnTo>
                      <a:pt x="263" y="39"/>
                    </a:lnTo>
                    <a:lnTo>
                      <a:pt x="259" y="71"/>
                    </a:lnTo>
                    <a:lnTo>
                      <a:pt x="0" y="3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9" name="Freeform 1337"/>
              <p:cNvSpPr>
                <a:spLocks/>
              </p:cNvSpPr>
              <p:nvPr/>
            </p:nvSpPr>
            <p:spPr bwMode="auto">
              <a:xfrm>
                <a:off x="3821113" y="5888039"/>
                <a:ext cx="157163" cy="74613"/>
              </a:xfrm>
              <a:custGeom>
                <a:avLst/>
                <a:gdLst>
                  <a:gd name="T0" fmla="*/ 5 w 99"/>
                  <a:gd name="T1" fmla="*/ 0 h 47"/>
                  <a:gd name="T2" fmla="*/ 99 w 99"/>
                  <a:gd name="T3" fmla="*/ 14 h 47"/>
                  <a:gd name="T4" fmla="*/ 94 w 99"/>
                  <a:gd name="T5" fmla="*/ 47 h 47"/>
                  <a:gd name="T6" fmla="*/ 0 w 99"/>
                  <a:gd name="T7" fmla="*/ 33 h 47"/>
                  <a:gd name="T8" fmla="*/ 5 w 99"/>
                  <a:gd name="T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47">
                    <a:moveTo>
                      <a:pt x="5" y="0"/>
                    </a:moveTo>
                    <a:lnTo>
                      <a:pt x="99" y="14"/>
                    </a:lnTo>
                    <a:lnTo>
                      <a:pt x="94" y="47"/>
                    </a:lnTo>
                    <a:lnTo>
                      <a:pt x="0" y="3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0" name="Freeform 1338"/>
              <p:cNvSpPr>
                <a:spLocks/>
              </p:cNvSpPr>
              <p:nvPr/>
            </p:nvSpPr>
            <p:spPr bwMode="auto">
              <a:xfrm>
                <a:off x="4313238" y="5962651"/>
                <a:ext cx="119063" cy="69850"/>
              </a:xfrm>
              <a:custGeom>
                <a:avLst/>
                <a:gdLst>
                  <a:gd name="T0" fmla="*/ 4 w 75"/>
                  <a:gd name="T1" fmla="*/ 0 h 44"/>
                  <a:gd name="T2" fmla="*/ 75 w 75"/>
                  <a:gd name="T3" fmla="*/ 11 h 44"/>
                  <a:gd name="T4" fmla="*/ 70 w 75"/>
                  <a:gd name="T5" fmla="*/ 44 h 44"/>
                  <a:gd name="T6" fmla="*/ 0 w 75"/>
                  <a:gd name="T7" fmla="*/ 33 h 44"/>
                  <a:gd name="T8" fmla="*/ 4 w 75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44">
                    <a:moveTo>
                      <a:pt x="4" y="0"/>
                    </a:moveTo>
                    <a:lnTo>
                      <a:pt x="75" y="11"/>
                    </a:lnTo>
                    <a:lnTo>
                      <a:pt x="70" y="44"/>
                    </a:lnTo>
                    <a:lnTo>
                      <a:pt x="0" y="3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1" name="Freeform 1339"/>
              <p:cNvSpPr>
                <a:spLocks/>
              </p:cNvSpPr>
              <p:nvPr/>
            </p:nvSpPr>
            <p:spPr bwMode="auto">
              <a:xfrm>
                <a:off x="4029075" y="5919789"/>
                <a:ext cx="227013" cy="85725"/>
              </a:xfrm>
              <a:custGeom>
                <a:avLst/>
                <a:gdLst>
                  <a:gd name="T0" fmla="*/ 4 w 143"/>
                  <a:gd name="T1" fmla="*/ 0 h 54"/>
                  <a:gd name="T2" fmla="*/ 143 w 143"/>
                  <a:gd name="T3" fmla="*/ 21 h 54"/>
                  <a:gd name="T4" fmla="*/ 138 w 143"/>
                  <a:gd name="T5" fmla="*/ 54 h 54"/>
                  <a:gd name="T6" fmla="*/ 0 w 143"/>
                  <a:gd name="T7" fmla="*/ 33 h 54"/>
                  <a:gd name="T8" fmla="*/ 4 w 143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54">
                    <a:moveTo>
                      <a:pt x="4" y="0"/>
                    </a:moveTo>
                    <a:lnTo>
                      <a:pt x="143" y="21"/>
                    </a:lnTo>
                    <a:lnTo>
                      <a:pt x="138" y="54"/>
                    </a:lnTo>
                    <a:lnTo>
                      <a:pt x="0" y="3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2" name="Freeform 1340"/>
              <p:cNvSpPr>
                <a:spLocks/>
              </p:cNvSpPr>
              <p:nvPr/>
            </p:nvSpPr>
            <p:spPr bwMode="auto">
              <a:xfrm>
                <a:off x="5295900" y="5989639"/>
                <a:ext cx="446088" cy="120650"/>
              </a:xfrm>
              <a:custGeom>
                <a:avLst/>
                <a:gdLst>
                  <a:gd name="T0" fmla="*/ 4 w 281"/>
                  <a:gd name="T1" fmla="*/ 0 h 76"/>
                  <a:gd name="T2" fmla="*/ 281 w 281"/>
                  <a:gd name="T3" fmla="*/ 43 h 76"/>
                  <a:gd name="T4" fmla="*/ 276 w 281"/>
                  <a:gd name="T5" fmla="*/ 76 h 76"/>
                  <a:gd name="T6" fmla="*/ 0 w 281"/>
                  <a:gd name="T7" fmla="*/ 33 h 76"/>
                  <a:gd name="T8" fmla="*/ 4 w 281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1" h="76">
                    <a:moveTo>
                      <a:pt x="4" y="0"/>
                    </a:moveTo>
                    <a:lnTo>
                      <a:pt x="281" y="43"/>
                    </a:lnTo>
                    <a:lnTo>
                      <a:pt x="276" y="76"/>
                    </a:lnTo>
                    <a:lnTo>
                      <a:pt x="0" y="3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3" name="Freeform 1341"/>
              <p:cNvSpPr>
                <a:spLocks/>
              </p:cNvSpPr>
              <p:nvPr/>
            </p:nvSpPr>
            <p:spPr bwMode="auto">
              <a:xfrm>
                <a:off x="6000750" y="5857876"/>
                <a:ext cx="419100" cy="114300"/>
              </a:xfrm>
              <a:custGeom>
                <a:avLst/>
                <a:gdLst>
                  <a:gd name="T0" fmla="*/ 6 w 264"/>
                  <a:gd name="T1" fmla="*/ 0 h 72"/>
                  <a:gd name="T2" fmla="*/ 264 w 264"/>
                  <a:gd name="T3" fmla="*/ 39 h 72"/>
                  <a:gd name="T4" fmla="*/ 259 w 264"/>
                  <a:gd name="T5" fmla="*/ 72 h 72"/>
                  <a:gd name="T6" fmla="*/ 0 w 264"/>
                  <a:gd name="T7" fmla="*/ 33 h 72"/>
                  <a:gd name="T8" fmla="*/ 6 w 264"/>
                  <a:gd name="T9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4" h="72">
                    <a:moveTo>
                      <a:pt x="6" y="0"/>
                    </a:moveTo>
                    <a:lnTo>
                      <a:pt x="264" y="39"/>
                    </a:lnTo>
                    <a:lnTo>
                      <a:pt x="259" y="72"/>
                    </a:lnTo>
                    <a:lnTo>
                      <a:pt x="0" y="33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4" name="Freeform 1342"/>
              <p:cNvSpPr>
                <a:spLocks/>
              </p:cNvSpPr>
              <p:nvPr/>
            </p:nvSpPr>
            <p:spPr bwMode="auto">
              <a:xfrm>
                <a:off x="3559175" y="5730876"/>
                <a:ext cx="539750" cy="131763"/>
              </a:xfrm>
              <a:custGeom>
                <a:avLst/>
                <a:gdLst>
                  <a:gd name="T0" fmla="*/ 6 w 340"/>
                  <a:gd name="T1" fmla="*/ 0 h 83"/>
                  <a:gd name="T2" fmla="*/ 340 w 340"/>
                  <a:gd name="T3" fmla="*/ 50 h 83"/>
                  <a:gd name="T4" fmla="*/ 335 w 340"/>
                  <a:gd name="T5" fmla="*/ 83 h 83"/>
                  <a:gd name="T6" fmla="*/ 0 w 340"/>
                  <a:gd name="T7" fmla="*/ 33 h 83"/>
                  <a:gd name="T8" fmla="*/ 6 w 340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0" h="83">
                    <a:moveTo>
                      <a:pt x="6" y="0"/>
                    </a:moveTo>
                    <a:lnTo>
                      <a:pt x="340" y="50"/>
                    </a:lnTo>
                    <a:lnTo>
                      <a:pt x="335" y="83"/>
                    </a:lnTo>
                    <a:lnTo>
                      <a:pt x="0" y="33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5" name="Freeform 1343"/>
              <p:cNvSpPr>
                <a:spLocks/>
              </p:cNvSpPr>
              <p:nvPr/>
            </p:nvSpPr>
            <p:spPr bwMode="auto">
              <a:xfrm>
                <a:off x="4837113" y="5922964"/>
                <a:ext cx="411163" cy="112713"/>
              </a:xfrm>
              <a:custGeom>
                <a:avLst/>
                <a:gdLst>
                  <a:gd name="T0" fmla="*/ 4 w 259"/>
                  <a:gd name="T1" fmla="*/ 0 h 71"/>
                  <a:gd name="T2" fmla="*/ 259 w 259"/>
                  <a:gd name="T3" fmla="*/ 38 h 71"/>
                  <a:gd name="T4" fmla="*/ 254 w 259"/>
                  <a:gd name="T5" fmla="*/ 71 h 71"/>
                  <a:gd name="T6" fmla="*/ 0 w 259"/>
                  <a:gd name="T7" fmla="*/ 31 h 71"/>
                  <a:gd name="T8" fmla="*/ 4 w 259"/>
                  <a:gd name="T9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9" h="71">
                    <a:moveTo>
                      <a:pt x="4" y="0"/>
                    </a:moveTo>
                    <a:lnTo>
                      <a:pt x="259" y="38"/>
                    </a:lnTo>
                    <a:lnTo>
                      <a:pt x="254" y="71"/>
                    </a:lnTo>
                    <a:lnTo>
                      <a:pt x="0" y="3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6" name="Freeform 1344"/>
              <p:cNvSpPr>
                <a:spLocks/>
              </p:cNvSpPr>
              <p:nvPr/>
            </p:nvSpPr>
            <p:spPr bwMode="auto">
              <a:xfrm>
                <a:off x="5637213" y="6162676"/>
                <a:ext cx="414338" cy="111125"/>
              </a:xfrm>
              <a:custGeom>
                <a:avLst/>
                <a:gdLst>
                  <a:gd name="T0" fmla="*/ 5 w 261"/>
                  <a:gd name="T1" fmla="*/ 0 h 70"/>
                  <a:gd name="T2" fmla="*/ 261 w 261"/>
                  <a:gd name="T3" fmla="*/ 37 h 70"/>
                  <a:gd name="T4" fmla="*/ 254 w 261"/>
                  <a:gd name="T5" fmla="*/ 70 h 70"/>
                  <a:gd name="T6" fmla="*/ 0 w 261"/>
                  <a:gd name="T7" fmla="*/ 31 h 70"/>
                  <a:gd name="T8" fmla="*/ 5 w 261"/>
                  <a:gd name="T9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70">
                    <a:moveTo>
                      <a:pt x="5" y="0"/>
                    </a:moveTo>
                    <a:lnTo>
                      <a:pt x="261" y="37"/>
                    </a:lnTo>
                    <a:lnTo>
                      <a:pt x="254" y="70"/>
                    </a:lnTo>
                    <a:lnTo>
                      <a:pt x="0" y="3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7" name="Freeform 1345"/>
              <p:cNvSpPr>
                <a:spLocks/>
              </p:cNvSpPr>
              <p:nvPr/>
            </p:nvSpPr>
            <p:spPr bwMode="auto">
              <a:xfrm>
                <a:off x="5768975" y="6299201"/>
                <a:ext cx="411163" cy="114300"/>
              </a:xfrm>
              <a:custGeom>
                <a:avLst/>
                <a:gdLst>
                  <a:gd name="T0" fmla="*/ 5 w 259"/>
                  <a:gd name="T1" fmla="*/ 0 h 72"/>
                  <a:gd name="T2" fmla="*/ 259 w 259"/>
                  <a:gd name="T3" fmla="*/ 39 h 72"/>
                  <a:gd name="T4" fmla="*/ 255 w 259"/>
                  <a:gd name="T5" fmla="*/ 72 h 72"/>
                  <a:gd name="T6" fmla="*/ 0 w 259"/>
                  <a:gd name="T7" fmla="*/ 33 h 72"/>
                  <a:gd name="T8" fmla="*/ 5 w 259"/>
                  <a:gd name="T9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9" h="72">
                    <a:moveTo>
                      <a:pt x="5" y="0"/>
                    </a:moveTo>
                    <a:lnTo>
                      <a:pt x="259" y="39"/>
                    </a:lnTo>
                    <a:lnTo>
                      <a:pt x="255" y="72"/>
                    </a:lnTo>
                    <a:lnTo>
                      <a:pt x="0" y="3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8" name="Freeform 1346"/>
              <p:cNvSpPr>
                <a:spLocks/>
              </p:cNvSpPr>
              <p:nvPr/>
            </p:nvSpPr>
            <p:spPr bwMode="auto">
              <a:xfrm>
                <a:off x="4638675" y="5892801"/>
                <a:ext cx="142875" cy="73025"/>
              </a:xfrm>
              <a:custGeom>
                <a:avLst/>
                <a:gdLst>
                  <a:gd name="T0" fmla="*/ 5 w 90"/>
                  <a:gd name="T1" fmla="*/ 0 h 46"/>
                  <a:gd name="T2" fmla="*/ 90 w 90"/>
                  <a:gd name="T3" fmla="*/ 13 h 46"/>
                  <a:gd name="T4" fmla="*/ 85 w 90"/>
                  <a:gd name="T5" fmla="*/ 46 h 46"/>
                  <a:gd name="T6" fmla="*/ 0 w 90"/>
                  <a:gd name="T7" fmla="*/ 33 h 46"/>
                  <a:gd name="T8" fmla="*/ 5 w 90"/>
                  <a:gd name="T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46">
                    <a:moveTo>
                      <a:pt x="5" y="0"/>
                    </a:moveTo>
                    <a:lnTo>
                      <a:pt x="90" y="13"/>
                    </a:lnTo>
                    <a:lnTo>
                      <a:pt x="85" y="46"/>
                    </a:lnTo>
                    <a:lnTo>
                      <a:pt x="0" y="3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9" name="Freeform 1347"/>
              <p:cNvSpPr>
                <a:spLocks/>
              </p:cNvSpPr>
              <p:nvPr/>
            </p:nvSpPr>
            <p:spPr bwMode="auto">
              <a:xfrm>
                <a:off x="4330700" y="5845176"/>
                <a:ext cx="236538" cy="87313"/>
              </a:xfrm>
              <a:custGeom>
                <a:avLst/>
                <a:gdLst>
                  <a:gd name="T0" fmla="*/ 4 w 149"/>
                  <a:gd name="T1" fmla="*/ 0 h 55"/>
                  <a:gd name="T2" fmla="*/ 149 w 149"/>
                  <a:gd name="T3" fmla="*/ 22 h 55"/>
                  <a:gd name="T4" fmla="*/ 144 w 149"/>
                  <a:gd name="T5" fmla="*/ 55 h 55"/>
                  <a:gd name="T6" fmla="*/ 0 w 149"/>
                  <a:gd name="T7" fmla="*/ 33 h 55"/>
                  <a:gd name="T8" fmla="*/ 4 w 149"/>
                  <a:gd name="T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55">
                    <a:moveTo>
                      <a:pt x="4" y="0"/>
                    </a:moveTo>
                    <a:lnTo>
                      <a:pt x="149" y="22"/>
                    </a:lnTo>
                    <a:lnTo>
                      <a:pt x="144" y="55"/>
                    </a:lnTo>
                    <a:lnTo>
                      <a:pt x="0" y="3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0" name="Freeform 1348"/>
              <p:cNvSpPr>
                <a:spLocks/>
              </p:cNvSpPr>
              <p:nvPr/>
            </p:nvSpPr>
            <p:spPr bwMode="auto">
              <a:xfrm>
                <a:off x="4162425" y="5821364"/>
                <a:ext cx="122238" cy="69850"/>
              </a:xfrm>
              <a:custGeom>
                <a:avLst/>
                <a:gdLst>
                  <a:gd name="T0" fmla="*/ 5 w 77"/>
                  <a:gd name="T1" fmla="*/ 0 h 44"/>
                  <a:gd name="T2" fmla="*/ 77 w 77"/>
                  <a:gd name="T3" fmla="*/ 11 h 44"/>
                  <a:gd name="T4" fmla="*/ 73 w 77"/>
                  <a:gd name="T5" fmla="*/ 44 h 44"/>
                  <a:gd name="T6" fmla="*/ 0 w 77"/>
                  <a:gd name="T7" fmla="*/ 33 h 44"/>
                  <a:gd name="T8" fmla="*/ 5 w 77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44">
                    <a:moveTo>
                      <a:pt x="5" y="0"/>
                    </a:moveTo>
                    <a:lnTo>
                      <a:pt x="77" y="11"/>
                    </a:lnTo>
                    <a:lnTo>
                      <a:pt x="73" y="44"/>
                    </a:lnTo>
                    <a:lnTo>
                      <a:pt x="0" y="3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1" name="Freeform 1349"/>
              <p:cNvSpPr>
                <a:spLocks/>
              </p:cNvSpPr>
              <p:nvPr/>
            </p:nvSpPr>
            <p:spPr bwMode="auto">
              <a:xfrm>
                <a:off x="3579813" y="5613401"/>
                <a:ext cx="87313" cy="65088"/>
              </a:xfrm>
              <a:custGeom>
                <a:avLst/>
                <a:gdLst>
                  <a:gd name="T0" fmla="*/ 4 w 55"/>
                  <a:gd name="T1" fmla="*/ 0 h 41"/>
                  <a:gd name="T2" fmla="*/ 55 w 55"/>
                  <a:gd name="T3" fmla="*/ 8 h 41"/>
                  <a:gd name="T4" fmla="*/ 50 w 55"/>
                  <a:gd name="T5" fmla="*/ 41 h 41"/>
                  <a:gd name="T6" fmla="*/ 0 w 55"/>
                  <a:gd name="T7" fmla="*/ 33 h 41"/>
                  <a:gd name="T8" fmla="*/ 4 w 55"/>
                  <a:gd name="T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41">
                    <a:moveTo>
                      <a:pt x="4" y="0"/>
                    </a:moveTo>
                    <a:lnTo>
                      <a:pt x="55" y="8"/>
                    </a:lnTo>
                    <a:lnTo>
                      <a:pt x="50" y="41"/>
                    </a:lnTo>
                    <a:lnTo>
                      <a:pt x="0" y="3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2" name="Freeform 1350"/>
              <p:cNvSpPr>
                <a:spLocks/>
              </p:cNvSpPr>
              <p:nvPr/>
            </p:nvSpPr>
            <p:spPr bwMode="auto">
              <a:xfrm>
                <a:off x="4854575" y="5805489"/>
                <a:ext cx="277813" cy="92075"/>
              </a:xfrm>
              <a:custGeom>
                <a:avLst/>
                <a:gdLst>
                  <a:gd name="T0" fmla="*/ 4 w 175"/>
                  <a:gd name="T1" fmla="*/ 0 h 58"/>
                  <a:gd name="T2" fmla="*/ 175 w 175"/>
                  <a:gd name="T3" fmla="*/ 25 h 58"/>
                  <a:gd name="T4" fmla="*/ 169 w 175"/>
                  <a:gd name="T5" fmla="*/ 58 h 58"/>
                  <a:gd name="T6" fmla="*/ 0 w 175"/>
                  <a:gd name="T7" fmla="*/ 33 h 58"/>
                  <a:gd name="T8" fmla="*/ 4 w 175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58">
                    <a:moveTo>
                      <a:pt x="4" y="0"/>
                    </a:moveTo>
                    <a:lnTo>
                      <a:pt x="175" y="25"/>
                    </a:lnTo>
                    <a:lnTo>
                      <a:pt x="169" y="58"/>
                    </a:lnTo>
                    <a:lnTo>
                      <a:pt x="0" y="3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3" name="Freeform 1351"/>
              <p:cNvSpPr>
                <a:spLocks/>
              </p:cNvSpPr>
              <p:nvPr/>
            </p:nvSpPr>
            <p:spPr bwMode="auto">
              <a:xfrm>
                <a:off x="6105525" y="6111876"/>
                <a:ext cx="279400" cy="92075"/>
              </a:xfrm>
              <a:custGeom>
                <a:avLst/>
                <a:gdLst>
                  <a:gd name="T0" fmla="*/ 5 w 176"/>
                  <a:gd name="T1" fmla="*/ 0 h 58"/>
                  <a:gd name="T2" fmla="*/ 176 w 176"/>
                  <a:gd name="T3" fmla="*/ 25 h 58"/>
                  <a:gd name="T4" fmla="*/ 171 w 176"/>
                  <a:gd name="T5" fmla="*/ 58 h 58"/>
                  <a:gd name="T6" fmla="*/ 0 w 176"/>
                  <a:gd name="T7" fmla="*/ 33 h 58"/>
                  <a:gd name="T8" fmla="*/ 5 w 176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6" h="58">
                    <a:moveTo>
                      <a:pt x="5" y="0"/>
                    </a:moveTo>
                    <a:lnTo>
                      <a:pt x="176" y="25"/>
                    </a:lnTo>
                    <a:lnTo>
                      <a:pt x="171" y="58"/>
                    </a:lnTo>
                    <a:lnTo>
                      <a:pt x="0" y="3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4" name="Freeform 1352"/>
              <p:cNvSpPr>
                <a:spLocks/>
              </p:cNvSpPr>
              <p:nvPr/>
            </p:nvSpPr>
            <p:spPr bwMode="auto">
              <a:xfrm>
                <a:off x="4519613" y="5756276"/>
                <a:ext cx="279400" cy="92075"/>
              </a:xfrm>
              <a:custGeom>
                <a:avLst/>
                <a:gdLst>
                  <a:gd name="T0" fmla="*/ 5 w 176"/>
                  <a:gd name="T1" fmla="*/ 0 h 58"/>
                  <a:gd name="T2" fmla="*/ 176 w 176"/>
                  <a:gd name="T3" fmla="*/ 25 h 58"/>
                  <a:gd name="T4" fmla="*/ 171 w 176"/>
                  <a:gd name="T5" fmla="*/ 58 h 58"/>
                  <a:gd name="T6" fmla="*/ 0 w 176"/>
                  <a:gd name="T7" fmla="*/ 33 h 58"/>
                  <a:gd name="T8" fmla="*/ 5 w 176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6" h="58">
                    <a:moveTo>
                      <a:pt x="5" y="0"/>
                    </a:moveTo>
                    <a:lnTo>
                      <a:pt x="176" y="25"/>
                    </a:lnTo>
                    <a:lnTo>
                      <a:pt x="171" y="58"/>
                    </a:lnTo>
                    <a:lnTo>
                      <a:pt x="0" y="3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5" name="Freeform 1353"/>
              <p:cNvSpPr>
                <a:spLocks/>
              </p:cNvSpPr>
              <p:nvPr/>
            </p:nvSpPr>
            <p:spPr bwMode="auto">
              <a:xfrm>
                <a:off x="4092575" y="5691189"/>
                <a:ext cx="377825" cy="106363"/>
              </a:xfrm>
              <a:custGeom>
                <a:avLst/>
                <a:gdLst>
                  <a:gd name="T0" fmla="*/ 5 w 238"/>
                  <a:gd name="T1" fmla="*/ 0 h 67"/>
                  <a:gd name="T2" fmla="*/ 238 w 238"/>
                  <a:gd name="T3" fmla="*/ 34 h 67"/>
                  <a:gd name="T4" fmla="*/ 231 w 238"/>
                  <a:gd name="T5" fmla="*/ 67 h 67"/>
                  <a:gd name="T6" fmla="*/ 0 w 238"/>
                  <a:gd name="T7" fmla="*/ 33 h 67"/>
                  <a:gd name="T8" fmla="*/ 5 w 238"/>
                  <a:gd name="T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8" h="67">
                    <a:moveTo>
                      <a:pt x="5" y="0"/>
                    </a:moveTo>
                    <a:lnTo>
                      <a:pt x="238" y="34"/>
                    </a:lnTo>
                    <a:lnTo>
                      <a:pt x="231" y="67"/>
                    </a:lnTo>
                    <a:lnTo>
                      <a:pt x="0" y="3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6" name="Freeform 1354"/>
              <p:cNvSpPr>
                <a:spLocks/>
              </p:cNvSpPr>
              <p:nvPr/>
            </p:nvSpPr>
            <p:spPr bwMode="auto">
              <a:xfrm>
                <a:off x="5487988" y="5780089"/>
                <a:ext cx="288925" cy="95250"/>
              </a:xfrm>
              <a:custGeom>
                <a:avLst/>
                <a:gdLst>
                  <a:gd name="T0" fmla="*/ 4 w 182"/>
                  <a:gd name="T1" fmla="*/ 0 h 60"/>
                  <a:gd name="T2" fmla="*/ 182 w 182"/>
                  <a:gd name="T3" fmla="*/ 27 h 60"/>
                  <a:gd name="T4" fmla="*/ 177 w 182"/>
                  <a:gd name="T5" fmla="*/ 60 h 60"/>
                  <a:gd name="T6" fmla="*/ 0 w 182"/>
                  <a:gd name="T7" fmla="*/ 33 h 60"/>
                  <a:gd name="T8" fmla="*/ 4 w 182"/>
                  <a:gd name="T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2" h="60">
                    <a:moveTo>
                      <a:pt x="4" y="0"/>
                    </a:moveTo>
                    <a:lnTo>
                      <a:pt x="182" y="27"/>
                    </a:lnTo>
                    <a:lnTo>
                      <a:pt x="177" y="60"/>
                    </a:lnTo>
                    <a:lnTo>
                      <a:pt x="0" y="3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7" name="Freeform 1355"/>
              <p:cNvSpPr>
                <a:spLocks/>
              </p:cNvSpPr>
              <p:nvPr/>
            </p:nvSpPr>
            <p:spPr bwMode="auto">
              <a:xfrm>
                <a:off x="6188075" y="5765801"/>
                <a:ext cx="249238" cy="90488"/>
              </a:xfrm>
              <a:custGeom>
                <a:avLst/>
                <a:gdLst>
                  <a:gd name="T0" fmla="*/ 5 w 157"/>
                  <a:gd name="T1" fmla="*/ 0 h 57"/>
                  <a:gd name="T2" fmla="*/ 157 w 157"/>
                  <a:gd name="T3" fmla="*/ 24 h 57"/>
                  <a:gd name="T4" fmla="*/ 152 w 157"/>
                  <a:gd name="T5" fmla="*/ 57 h 57"/>
                  <a:gd name="T6" fmla="*/ 0 w 157"/>
                  <a:gd name="T7" fmla="*/ 33 h 57"/>
                  <a:gd name="T8" fmla="*/ 5 w 157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7" h="57">
                    <a:moveTo>
                      <a:pt x="5" y="0"/>
                    </a:moveTo>
                    <a:lnTo>
                      <a:pt x="157" y="24"/>
                    </a:lnTo>
                    <a:lnTo>
                      <a:pt x="152" y="57"/>
                    </a:lnTo>
                    <a:lnTo>
                      <a:pt x="0" y="3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8" name="Freeform 1356"/>
              <p:cNvSpPr>
                <a:spLocks/>
              </p:cNvSpPr>
              <p:nvPr/>
            </p:nvSpPr>
            <p:spPr bwMode="auto">
              <a:xfrm>
                <a:off x="5802313" y="6067426"/>
                <a:ext cx="250825" cy="87313"/>
              </a:xfrm>
              <a:custGeom>
                <a:avLst/>
                <a:gdLst>
                  <a:gd name="T0" fmla="*/ 6 w 158"/>
                  <a:gd name="T1" fmla="*/ 0 h 55"/>
                  <a:gd name="T2" fmla="*/ 158 w 158"/>
                  <a:gd name="T3" fmla="*/ 22 h 55"/>
                  <a:gd name="T4" fmla="*/ 153 w 158"/>
                  <a:gd name="T5" fmla="*/ 55 h 55"/>
                  <a:gd name="T6" fmla="*/ 0 w 158"/>
                  <a:gd name="T7" fmla="*/ 33 h 55"/>
                  <a:gd name="T8" fmla="*/ 6 w 158"/>
                  <a:gd name="T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8" h="55">
                    <a:moveTo>
                      <a:pt x="6" y="0"/>
                    </a:moveTo>
                    <a:lnTo>
                      <a:pt x="158" y="22"/>
                    </a:lnTo>
                    <a:lnTo>
                      <a:pt x="153" y="55"/>
                    </a:lnTo>
                    <a:lnTo>
                      <a:pt x="0" y="33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9" name="Freeform 1357"/>
              <p:cNvSpPr>
                <a:spLocks/>
              </p:cNvSpPr>
              <p:nvPr/>
            </p:nvSpPr>
            <p:spPr bwMode="auto">
              <a:xfrm>
                <a:off x="3778250" y="5524501"/>
                <a:ext cx="173038" cy="76200"/>
              </a:xfrm>
              <a:custGeom>
                <a:avLst/>
                <a:gdLst>
                  <a:gd name="T0" fmla="*/ 7 w 109"/>
                  <a:gd name="T1" fmla="*/ 0 h 48"/>
                  <a:gd name="T2" fmla="*/ 109 w 109"/>
                  <a:gd name="T3" fmla="*/ 15 h 48"/>
                  <a:gd name="T4" fmla="*/ 104 w 109"/>
                  <a:gd name="T5" fmla="*/ 48 h 48"/>
                  <a:gd name="T6" fmla="*/ 0 w 109"/>
                  <a:gd name="T7" fmla="*/ 33 h 48"/>
                  <a:gd name="T8" fmla="*/ 7 w 109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48">
                    <a:moveTo>
                      <a:pt x="7" y="0"/>
                    </a:moveTo>
                    <a:lnTo>
                      <a:pt x="109" y="15"/>
                    </a:lnTo>
                    <a:lnTo>
                      <a:pt x="104" y="48"/>
                    </a:lnTo>
                    <a:lnTo>
                      <a:pt x="0" y="33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0" name="Freeform 1358"/>
              <p:cNvSpPr>
                <a:spLocks/>
              </p:cNvSpPr>
              <p:nvPr/>
            </p:nvSpPr>
            <p:spPr bwMode="auto">
              <a:xfrm>
                <a:off x="4751388" y="5670551"/>
                <a:ext cx="222250" cy="85725"/>
              </a:xfrm>
              <a:custGeom>
                <a:avLst/>
                <a:gdLst>
                  <a:gd name="T0" fmla="*/ 5 w 140"/>
                  <a:gd name="T1" fmla="*/ 0 h 54"/>
                  <a:gd name="T2" fmla="*/ 140 w 140"/>
                  <a:gd name="T3" fmla="*/ 21 h 54"/>
                  <a:gd name="T4" fmla="*/ 135 w 140"/>
                  <a:gd name="T5" fmla="*/ 54 h 54"/>
                  <a:gd name="T6" fmla="*/ 0 w 140"/>
                  <a:gd name="T7" fmla="*/ 33 h 54"/>
                  <a:gd name="T8" fmla="*/ 5 w 140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0" h="54">
                    <a:moveTo>
                      <a:pt x="5" y="0"/>
                    </a:moveTo>
                    <a:lnTo>
                      <a:pt x="140" y="21"/>
                    </a:lnTo>
                    <a:lnTo>
                      <a:pt x="135" y="54"/>
                    </a:lnTo>
                    <a:lnTo>
                      <a:pt x="0" y="3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1" name="Freeform 1359"/>
              <p:cNvSpPr>
                <a:spLocks/>
              </p:cNvSpPr>
              <p:nvPr/>
            </p:nvSpPr>
            <p:spPr bwMode="auto">
              <a:xfrm>
                <a:off x="4365625" y="5613401"/>
                <a:ext cx="315913" cy="96838"/>
              </a:xfrm>
              <a:custGeom>
                <a:avLst/>
                <a:gdLst>
                  <a:gd name="T0" fmla="*/ 4 w 199"/>
                  <a:gd name="T1" fmla="*/ 0 h 61"/>
                  <a:gd name="T2" fmla="*/ 199 w 199"/>
                  <a:gd name="T3" fmla="*/ 28 h 61"/>
                  <a:gd name="T4" fmla="*/ 194 w 199"/>
                  <a:gd name="T5" fmla="*/ 61 h 61"/>
                  <a:gd name="T6" fmla="*/ 0 w 199"/>
                  <a:gd name="T7" fmla="*/ 32 h 61"/>
                  <a:gd name="T8" fmla="*/ 4 w 199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9" h="61">
                    <a:moveTo>
                      <a:pt x="4" y="0"/>
                    </a:moveTo>
                    <a:lnTo>
                      <a:pt x="199" y="28"/>
                    </a:lnTo>
                    <a:lnTo>
                      <a:pt x="194" y="61"/>
                    </a:lnTo>
                    <a:lnTo>
                      <a:pt x="0" y="3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2" name="Freeform 1360"/>
              <p:cNvSpPr>
                <a:spLocks/>
              </p:cNvSpPr>
              <p:nvPr/>
            </p:nvSpPr>
            <p:spPr bwMode="auto">
              <a:xfrm>
                <a:off x="4000500" y="5559426"/>
                <a:ext cx="319088" cy="96838"/>
              </a:xfrm>
              <a:custGeom>
                <a:avLst/>
                <a:gdLst>
                  <a:gd name="T0" fmla="*/ 5 w 201"/>
                  <a:gd name="T1" fmla="*/ 0 h 61"/>
                  <a:gd name="T2" fmla="*/ 201 w 201"/>
                  <a:gd name="T3" fmla="*/ 28 h 61"/>
                  <a:gd name="T4" fmla="*/ 197 w 201"/>
                  <a:gd name="T5" fmla="*/ 61 h 61"/>
                  <a:gd name="T6" fmla="*/ 0 w 201"/>
                  <a:gd name="T7" fmla="*/ 33 h 61"/>
                  <a:gd name="T8" fmla="*/ 5 w 201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1" h="61">
                    <a:moveTo>
                      <a:pt x="5" y="0"/>
                    </a:moveTo>
                    <a:lnTo>
                      <a:pt x="201" y="28"/>
                    </a:lnTo>
                    <a:lnTo>
                      <a:pt x="197" y="61"/>
                    </a:lnTo>
                    <a:lnTo>
                      <a:pt x="0" y="3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3" name="Freeform 1361"/>
              <p:cNvSpPr>
                <a:spLocks/>
              </p:cNvSpPr>
              <p:nvPr/>
            </p:nvSpPr>
            <p:spPr bwMode="auto">
              <a:xfrm>
                <a:off x="4081463" y="5451476"/>
                <a:ext cx="71438" cy="60325"/>
              </a:xfrm>
              <a:custGeom>
                <a:avLst/>
                <a:gdLst>
                  <a:gd name="T0" fmla="*/ 4 w 45"/>
                  <a:gd name="T1" fmla="*/ 0 h 38"/>
                  <a:gd name="T2" fmla="*/ 45 w 45"/>
                  <a:gd name="T3" fmla="*/ 5 h 38"/>
                  <a:gd name="T4" fmla="*/ 39 w 45"/>
                  <a:gd name="T5" fmla="*/ 38 h 38"/>
                  <a:gd name="T6" fmla="*/ 0 w 45"/>
                  <a:gd name="T7" fmla="*/ 33 h 38"/>
                  <a:gd name="T8" fmla="*/ 4 w 45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8">
                    <a:moveTo>
                      <a:pt x="4" y="0"/>
                    </a:moveTo>
                    <a:lnTo>
                      <a:pt x="45" y="5"/>
                    </a:lnTo>
                    <a:lnTo>
                      <a:pt x="39" y="38"/>
                    </a:lnTo>
                    <a:lnTo>
                      <a:pt x="0" y="3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4" name="Freeform 1362"/>
              <p:cNvSpPr>
                <a:spLocks/>
              </p:cNvSpPr>
              <p:nvPr/>
            </p:nvSpPr>
            <p:spPr bwMode="auto">
              <a:xfrm>
                <a:off x="4813300" y="5561014"/>
                <a:ext cx="217488" cy="82550"/>
              </a:xfrm>
              <a:custGeom>
                <a:avLst/>
                <a:gdLst>
                  <a:gd name="T0" fmla="*/ 5 w 137"/>
                  <a:gd name="T1" fmla="*/ 0 h 52"/>
                  <a:gd name="T2" fmla="*/ 137 w 137"/>
                  <a:gd name="T3" fmla="*/ 19 h 52"/>
                  <a:gd name="T4" fmla="*/ 132 w 137"/>
                  <a:gd name="T5" fmla="*/ 52 h 52"/>
                  <a:gd name="T6" fmla="*/ 0 w 137"/>
                  <a:gd name="T7" fmla="*/ 33 h 52"/>
                  <a:gd name="T8" fmla="*/ 5 w 137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" h="52">
                    <a:moveTo>
                      <a:pt x="5" y="0"/>
                    </a:moveTo>
                    <a:lnTo>
                      <a:pt x="137" y="19"/>
                    </a:lnTo>
                    <a:lnTo>
                      <a:pt x="132" y="52"/>
                    </a:lnTo>
                    <a:lnTo>
                      <a:pt x="0" y="3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5" name="Freeform 1363"/>
              <p:cNvSpPr>
                <a:spLocks/>
              </p:cNvSpPr>
              <p:nvPr/>
            </p:nvSpPr>
            <p:spPr bwMode="auto">
              <a:xfrm>
                <a:off x="4668838" y="5538789"/>
                <a:ext cx="90488" cy="65088"/>
              </a:xfrm>
              <a:custGeom>
                <a:avLst/>
                <a:gdLst>
                  <a:gd name="T0" fmla="*/ 5 w 57"/>
                  <a:gd name="T1" fmla="*/ 0 h 41"/>
                  <a:gd name="T2" fmla="*/ 57 w 57"/>
                  <a:gd name="T3" fmla="*/ 8 h 41"/>
                  <a:gd name="T4" fmla="*/ 52 w 57"/>
                  <a:gd name="T5" fmla="*/ 41 h 41"/>
                  <a:gd name="T6" fmla="*/ 0 w 57"/>
                  <a:gd name="T7" fmla="*/ 33 h 41"/>
                  <a:gd name="T8" fmla="*/ 5 w 57"/>
                  <a:gd name="T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41">
                    <a:moveTo>
                      <a:pt x="5" y="0"/>
                    </a:moveTo>
                    <a:lnTo>
                      <a:pt x="57" y="8"/>
                    </a:lnTo>
                    <a:lnTo>
                      <a:pt x="52" y="41"/>
                    </a:lnTo>
                    <a:lnTo>
                      <a:pt x="0" y="3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6" name="Freeform 1364"/>
              <p:cNvSpPr>
                <a:spLocks/>
              </p:cNvSpPr>
              <p:nvPr/>
            </p:nvSpPr>
            <p:spPr bwMode="auto">
              <a:xfrm>
                <a:off x="4203700" y="5468939"/>
                <a:ext cx="417513" cy="114300"/>
              </a:xfrm>
              <a:custGeom>
                <a:avLst/>
                <a:gdLst>
                  <a:gd name="T0" fmla="*/ 4 w 263"/>
                  <a:gd name="T1" fmla="*/ 0 h 72"/>
                  <a:gd name="T2" fmla="*/ 263 w 263"/>
                  <a:gd name="T3" fmla="*/ 39 h 72"/>
                  <a:gd name="T4" fmla="*/ 259 w 263"/>
                  <a:gd name="T5" fmla="*/ 72 h 72"/>
                  <a:gd name="T6" fmla="*/ 0 w 263"/>
                  <a:gd name="T7" fmla="*/ 33 h 72"/>
                  <a:gd name="T8" fmla="*/ 4 w 263"/>
                  <a:gd name="T9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3" h="72">
                    <a:moveTo>
                      <a:pt x="4" y="0"/>
                    </a:moveTo>
                    <a:lnTo>
                      <a:pt x="263" y="39"/>
                    </a:lnTo>
                    <a:lnTo>
                      <a:pt x="259" y="72"/>
                    </a:lnTo>
                    <a:lnTo>
                      <a:pt x="0" y="3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7" name="Freeform 1365"/>
              <p:cNvSpPr>
                <a:spLocks/>
              </p:cNvSpPr>
              <p:nvPr/>
            </p:nvSpPr>
            <p:spPr bwMode="auto">
              <a:xfrm>
                <a:off x="5240338" y="5503864"/>
                <a:ext cx="571500" cy="136525"/>
              </a:xfrm>
              <a:custGeom>
                <a:avLst/>
                <a:gdLst>
                  <a:gd name="T0" fmla="*/ 5 w 360"/>
                  <a:gd name="T1" fmla="*/ 0 h 86"/>
                  <a:gd name="T2" fmla="*/ 360 w 360"/>
                  <a:gd name="T3" fmla="*/ 53 h 86"/>
                  <a:gd name="T4" fmla="*/ 355 w 360"/>
                  <a:gd name="T5" fmla="*/ 86 h 86"/>
                  <a:gd name="T6" fmla="*/ 0 w 360"/>
                  <a:gd name="T7" fmla="*/ 33 h 86"/>
                  <a:gd name="T8" fmla="*/ 5 w 360"/>
                  <a:gd name="T9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0" h="86">
                    <a:moveTo>
                      <a:pt x="5" y="0"/>
                    </a:moveTo>
                    <a:lnTo>
                      <a:pt x="360" y="53"/>
                    </a:lnTo>
                    <a:lnTo>
                      <a:pt x="355" y="86"/>
                    </a:lnTo>
                    <a:lnTo>
                      <a:pt x="0" y="3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8" name="Freeform 1366"/>
              <p:cNvSpPr>
                <a:spLocks/>
              </p:cNvSpPr>
              <p:nvPr/>
            </p:nvSpPr>
            <p:spPr bwMode="auto">
              <a:xfrm>
                <a:off x="3921125" y="5307014"/>
                <a:ext cx="249238" cy="88900"/>
              </a:xfrm>
              <a:custGeom>
                <a:avLst/>
                <a:gdLst>
                  <a:gd name="T0" fmla="*/ 5 w 157"/>
                  <a:gd name="T1" fmla="*/ 0 h 56"/>
                  <a:gd name="T2" fmla="*/ 157 w 157"/>
                  <a:gd name="T3" fmla="*/ 23 h 56"/>
                  <a:gd name="T4" fmla="*/ 151 w 157"/>
                  <a:gd name="T5" fmla="*/ 56 h 56"/>
                  <a:gd name="T6" fmla="*/ 0 w 157"/>
                  <a:gd name="T7" fmla="*/ 33 h 56"/>
                  <a:gd name="T8" fmla="*/ 5 w 157"/>
                  <a:gd name="T9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7" h="56">
                    <a:moveTo>
                      <a:pt x="5" y="0"/>
                    </a:moveTo>
                    <a:lnTo>
                      <a:pt x="157" y="23"/>
                    </a:lnTo>
                    <a:lnTo>
                      <a:pt x="151" y="56"/>
                    </a:lnTo>
                    <a:lnTo>
                      <a:pt x="0" y="3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9" name="Freeform 1367"/>
              <p:cNvSpPr>
                <a:spLocks/>
              </p:cNvSpPr>
              <p:nvPr/>
            </p:nvSpPr>
            <p:spPr bwMode="auto">
              <a:xfrm>
                <a:off x="4906963" y="5454651"/>
                <a:ext cx="277813" cy="93663"/>
              </a:xfrm>
              <a:custGeom>
                <a:avLst/>
                <a:gdLst>
                  <a:gd name="T0" fmla="*/ 4 w 175"/>
                  <a:gd name="T1" fmla="*/ 0 h 59"/>
                  <a:gd name="T2" fmla="*/ 175 w 175"/>
                  <a:gd name="T3" fmla="*/ 26 h 59"/>
                  <a:gd name="T4" fmla="*/ 171 w 175"/>
                  <a:gd name="T5" fmla="*/ 59 h 59"/>
                  <a:gd name="T6" fmla="*/ 0 w 175"/>
                  <a:gd name="T7" fmla="*/ 33 h 59"/>
                  <a:gd name="T8" fmla="*/ 4 w 175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59">
                    <a:moveTo>
                      <a:pt x="4" y="0"/>
                    </a:moveTo>
                    <a:lnTo>
                      <a:pt x="175" y="26"/>
                    </a:lnTo>
                    <a:lnTo>
                      <a:pt x="171" y="59"/>
                    </a:lnTo>
                    <a:lnTo>
                      <a:pt x="0" y="3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0" name="Freeform 1368"/>
              <p:cNvSpPr>
                <a:spLocks/>
              </p:cNvSpPr>
              <p:nvPr/>
            </p:nvSpPr>
            <p:spPr bwMode="auto">
              <a:xfrm>
                <a:off x="4719638" y="5426076"/>
                <a:ext cx="122238" cy="69850"/>
              </a:xfrm>
              <a:custGeom>
                <a:avLst/>
                <a:gdLst>
                  <a:gd name="T0" fmla="*/ 4 w 77"/>
                  <a:gd name="T1" fmla="*/ 0 h 44"/>
                  <a:gd name="T2" fmla="*/ 77 w 77"/>
                  <a:gd name="T3" fmla="*/ 11 h 44"/>
                  <a:gd name="T4" fmla="*/ 72 w 77"/>
                  <a:gd name="T5" fmla="*/ 44 h 44"/>
                  <a:gd name="T6" fmla="*/ 0 w 77"/>
                  <a:gd name="T7" fmla="*/ 33 h 44"/>
                  <a:gd name="T8" fmla="*/ 4 w 77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44">
                    <a:moveTo>
                      <a:pt x="4" y="0"/>
                    </a:moveTo>
                    <a:lnTo>
                      <a:pt x="77" y="11"/>
                    </a:lnTo>
                    <a:lnTo>
                      <a:pt x="72" y="44"/>
                    </a:lnTo>
                    <a:lnTo>
                      <a:pt x="0" y="3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1" name="Freeform 1369"/>
              <p:cNvSpPr>
                <a:spLocks/>
              </p:cNvSpPr>
              <p:nvPr/>
            </p:nvSpPr>
            <p:spPr bwMode="auto">
              <a:xfrm>
                <a:off x="4232275" y="5354639"/>
                <a:ext cx="255588" cy="88900"/>
              </a:xfrm>
              <a:custGeom>
                <a:avLst/>
                <a:gdLst>
                  <a:gd name="T0" fmla="*/ 5 w 161"/>
                  <a:gd name="T1" fmla="*/ 0 h 56"/>
                  <a:gd name="T2" fmla="*/ 161 w 161"/>
                  <a:gd name="T3" fmla="*/ 23 h 56"/>
                  <a:gd name="T4" fmla="*/ 156 w 161"/>
                  <a:gd name="T5" fmla="*/ 56 h 56"/>
                  <a:gd name="T6" fmla="*/ 0 w 161"/>
                  <a:gd name="T7" fmla="*/ 33 h 56"/>
                  <a:gd name="T8" fmla="*/ 5 w 161"/>
                  <a:gd name="T9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56">
                    <a:moveTo>
                      <a:pt x="5" y="0"/>
                    </a:moveTo>
                    <a:lnTo>
                      <a:pt x="161" y="23"/>
                    </a:lnTo>
                    <a:lnTo>
                      <a:pt x="156" y="56"/>
                    </a:lnTo>
                    <a:lnTo>
                      <a:pt x="0" y="3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2" name="Freeform 1370"/>
              <p:cNvSpPr>
                <a:spLocks/>
              </p:cNvSpPr>
              <p:nvPr/>
            </p:nvSpPr>
            <p:spPr bwMode="auto">
              <a:xfrm>
                <a:off x="4484688" y="5988051"/>
                <a:ext cx="436563" cy="117475"/>
              </a:xfrm>
              <a:custGeom>
                <a:avLst/>
                <a:gdLst>
                  <a:gd name="T0" fmla="*/ 5 w 275"/>
                  <a:gd name="T1" fmla="*/ 0 h 74"/>
                  <a:gd name="T2" fmla="*/ 275 w 275"/>
                  <a:gd name="T3" fmla="*/ 41 h 74"/>
                  <a:gd name="T4" fmla="*/ 270 w 275"/>
                  <a:gd name="T5" fmla="*/ 74 h 74"/>
                  <a:gd name="T6" fmla="*/ 0 w 275"/>
                  <a:gd name="T7" fmla="*/ 33 h 74"/>
                  <a:gd name="T8" fmla="*/ 5 w 275"/>
                  <a:gd name="T9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5" h="74">
                    <a:moveTo>
                      <a:pt x="5" y="0"/>
                    </a:moveTo>
                    <a:lnTo>
                      <a:pt x="275" y="41"/>
                    </a:lnTo>
                    <a:lnTo>
                      <a:pt x="270" y="74"/>
                    </a:lnTo>
                    <a:lnTo>
                      <a:pt x="0" y="3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3" name="Freeform 1371"/>
              <p:cNvSpPr>
                <a:spLocks/>
              </p:cNvSpPr>
              <p:nvPr/>
            </p:nvSpPr>
            <p:spPr bwMode="auto">
              <a:xfrm>
                <a:off x="5394325" y="5884864"/>
                <a:ext cx="128588" cy="69850"/>
              </a:xfrm>
              <a:custGeom>
                <a:avLst/>
                <a:gdLst>
                  <a:gd name="T0" fmla="*/ 5 w 81"/>
                  <a:gd name="T1" fmla="*/ 0 h 44"/>
                  <a:gd name="T2" fmla="*/ 81 w 81"/>
                  <a:gd name="T3" fmla="*/ 11 h 44"/>
                  <a:gd name="T4" fmla="*/ 76 w 81"/>
                  <a:gd name="T5" fmla="*/ 44 h 44"/>
                  <a:gd name="T6" fmla="*/ 0 w 81"/>
                  <a:gd name="T7" fmla="*/ 33 h 44"/>
                  <a:gd name="T8" fmla="*/ 5 w 81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44">
                    <a:moveTo>
                      <a:pt x="5" y="0"/>
                    </a:moveTo>
                    <a:lnTo>
                      <a:pt x="81" y="11"/>
                    </a:lnTo>
                    <a:lnTo>
                      <a:pt x="76" y="44"/>
                    </a:lnTo>
                    <a:lnTo>
                      <a:pt x="0" y="3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4" name="Freeform 1372"/>
              <p:cNvSpPr>
                <a:spLocks/>
              </p:cNvSpPr>
              <p:nvPr/>
            </p:nvSpPr>
            <p:spPr bwMode="auto">
              <a:xfrm>
                <a:off x="5187950" y="5856289"/>
                <a:ext cx="149225" cy="71438"/>
              </a:xfrm>
              <a:custGeom>
                <a:avLst/>
                <a:gdLst>
                  <a:gd name="T0" fmla="*/ 5 w 94"/>
                  <a:gd name="T1" fmla="*/ 0 h 45"/>
                  <a:gd name="T2" fmla="*/ 94 w 94"/>
                  <a:gd name="T3" fmla="*/ 12 h 45"/>
                  <a:gd name="T4" fmla="*/ 88 w 94"/>
                  <a:gd name="T5" fmla="*/ 45 h 45"/>
                  <a:gd name="T6" fmla="*/ 0 w 94"/>
                  <a:gd name="T7" fmla="*/ 33 h 45"/>
                  <a:gd name="T8" fmla="*/ 5 w 94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45">
                    <a:moveTo>
                      <a:pt x="5" y="0"/>
                    </a:moveTo>
                    <a:lnTo>
                      <a:pt x="94" y="12"/>
                    </a:lnTo>
                    <a:lnTo>
                      <a:pt x="88" y="45"/>
                    </a:lnTo>
                    <a:lnTo>
                      <a:pt x="0" y="3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5" name="Freeform 1373"/>
              <p:cNvSpPr>
                <a:spLocks/>
              </p:cNvSpPr>
              <p:nvPr/>
            </p:nvSpPr>
            <p:spPr bwMode="auto">
              <a:xfrm>
                <a:off x="5457825" y="6135689"/>
                <a:ext cx="104775" cy="66675"/>
              </a:xfrm>
              <a:custGeom>
                <a:avLst/>
                <a:gdLst>
                  <a:gd name="T0" fmla="*/ 66 w 66"/>
                  <a:gd name="T1" fmla="*/ 9 h 42"/>
                  <a:gd name="T2" fmla="*/ 4 w 66"/>
                  <a:gd name="T3" fmla="*/ 0 h 42"/>
                  <a:gd name="T4" fmla="*/ 0 w 66"/>
                  <a:gd name="T5" fmla="*/ 32 h 42"/>
                  <a:gd name="T6" fmla="*/ 61 w 66"/>
                  <a:gd name="T7" fmla="*/ 42 h 42"/>
                  <a:gd name="T8" fmla="*/ 66 w 66"/>
                  <a:gd name="T9" fmla="*/ 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42">
                    <a:moveTo>
                      <a:pt x="66" y="9"/>
                    </a:moveTo>
                    <a:lnTo>
                      <a:pt x="4" y="0"/>
                    </a:lnTo>
                    <a:lnTo>
                      <a:pt x="0" y="32"/>
                    </a:lnTo>
                    <a:lnTo>
                      <a:pt x="61" y="42"/>
                    </a:lnTo>
                    <a:lnTo>
                      <a:pt x="66" y="9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6" name="Freeform 1374"/>
              <p:cNvSpPr>
                <a:spLocks/>
              </p:cNvSpPr>
              <p:nvPr/>
            </p:nvSpPr>
            <p:spPr bwMode="auto">
              <a:xfrm>
                <a:off x="5205413" y="5738814"/>
                <a:ext cx="214313" cy="82550"/>
              </a:xfrm>
              <a:custGeom>
                <a:avLst/>
                <a:gdLst>
                  <a:gd name="T0" fmla="*/ 5 w 135"/>
                  <a:gd name="T1" fmla="*/ 0 h 52"/>
                  <a:gd name="T2" fmla="*/ 135 w 135"/>
                  <a:gd name="T3" fmla="*/ 19 h 52"/>
                  <a:gd name="T4" fmla="*/ 130 w 135"/>
                  <a:gd name="T5" fmla="*/ 52 h 52"/>
                  <a:gd name="T6" fmla="*/ 0 w 135"/>
                  <a:gd name="T7" fmla="*/ 33 h 52"/>
                  <a:gd name="T8" fmla="*/ 5 w 135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5" h="52">
                    <a:moveTo>
                      <a:pt x="5" y="0"/>
                    </a:moveTo>
                    <a:lnTo>
                      <a:pt x="135" y="19"/>
                    </a:lnTo>
                    <a:lnTo>
                      <a:pt x="130" y="52"/>
                    </a:lnTo>
                    <a:lnTo>
                      <a:pt x="0" y="3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7" name="Freeform 1375"/>
              <p:cNvSpPr>
                <a:spLocks/>
              </p:cNvSpPr>
              <p:nvPr/>
            </p:nvSpPr>
            <p:spPr bwMode="auto">
              <a:xfrm>
                <a:off x="5029200" y="5710239"/>
                <a:ext cx="120650" cy="69850"/>
              </a:xfrm>
              <a:custGeom>
                <a:avLst/>
                <a:gdLst>
                  <a:gd name="T0" fmla="*/ 76 w 76"/>
                  <a:gd name="T1" fmla="*/ 11 h 44"/>
                  <a:gd name="T2" fmla="*/ 4 w 76"/>
                  <a:gd name="T3" fmla="*/ 0 h 44"/>
                  <a:gd name="T4" fmla="*/ 0 w 76"/>
                  <a:gd name="T5" fmla="*/ 33 h 44"/>
                  <a:gd name="T6" fmla="*/ 72 w 76"/>
                  <a:gd name="T7" fmla="*/ 44 h 44"/>
                  <a:gd name="T8" fmla="*/ 76 w 76"/>
                  <a:gd name="T9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44">
                    <a:moveTo>
                      <a:pt x="76" y="11"/>
                    </a:moveTo>
                    <a:lnTo>
                      <a:pt x="4" y="0"/>
                    </a:lnTo>
                    <a:lnTo>
                      <a:pt x="0" y="33"/>
                    </a:lnTo>
                    <a:lnTo>
                      <a:pt x="72" y="44"/>
                    </a:lnTo>
                    <a:lnTo>
                      <a:pt x="76" y="11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8" name="Freeform 1376"/>
              <p:cNvSpPr>
                <a:spLocks/>
              </p:cNvSpPr>
              <p:nvPr/>
            </p:nvSpPr>
            <p:spPr bwMode="auto">
              <a:xfrm>
                <a:off x="6248400" y="6251576"/>
                <a:ext cx="122238" cy="69850"/>
              </a:xfrm>
              <a:custGeom>
                <a:avLst/>
                <a:gdLst>
                  <a:gd name="T0" fmla="*/ 77 w 77"/>
                  <a:gd name="T1" fmla="*/ 11 h 44"/>
                  <a:gd name="T2" fmla="*/ 4 w 77"/>
                  <a:gd name="T3" fmla="*/ 0 h 44"/>
                  <a:gd name="T4" fmla="*/ 0 w 77"/>
                  <a:gd name="T5" fmla="*/ 33 h 44"/>
                  <a:gd name="T6" fmla="*/ 70 w 77"/>
                  <a:gd name="T7" fmla="*/ 44 h 44"/>
                  <a:gd name="T8" fmla="*/ 77 w 77"/>
                  <a:gd name="T9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44">
                    <a:moveTo>
                      <a:pt x="77" y="11"/>
                    </a:moveTo>
                    <a:lnTo>
                      <a:pt x="4" y="0"/>
                    </a:lnTo>
                    <a:lnTo>
                      <a:pt x="0" y="33"/>
                    </a:lnTo>
                    <a:lnTo>
                      <a:pt x="70" y="44"/>
                    </a:lnTo>
                    <a:lnTo>
                      <a:pt x="77" y="11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9" name="Freeform 1377"/>
              <p:cNvSpPr>
                <a:spLocks/>
              </p:cNvSpPr>
              <p:nvPr/>
            </p:nvSpPr>
            <p:spPr bwMode="auto">
              <a:xfrm>
                <a:off x="6115050" y="6232526"/>
                <a:ext cx="77788" cy="61913"/>
              </a:xfrm>
              <a:custGeom>
                <a:avLst/>
                <a:gdLst>
                  <a:gd name="T0" fmla="*/ 49 w 49"/>
                  <a:gd name="T1" fmla="*/ 8 h 39"/>
                  <a:gd name="T2" fmla="*/ 5 w 49"/>
                  <a:gd name="T3" fmla="*/ 0 h 39"/>
                  <a:gd name="T4" fmla="*/ 0 w 49"/>
                  <a:gd name="T5" fmla="*/ 33 h 39"/>
                  <a:gd name="T6" fmla="*/ 44 w 49"/>
                  <a:gd name="T7" fmla="*/ 39 h 39"/>
                  <a:gd name="T8" fmla="*/ 49 w 49"/>
                  <a:gd name="T9" fmla="*/ 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39">
                    <a:moveTo>
                      <a:pt x="49" y="8"/>
                    </a:moveTo>
                    <a:lnTo>
                      <a:pt x="5" y="0"/>
                    </a:lnTo>
                    <a:lnTo>
                      <a:pt x="0" y="33"/>
                    </a:lnTo>
                    <a:lnTo>
                      <a:pt x="44" y="39"/>
                    </a:lnTo>
                    <a:lnTo>
                      <a:pt x="49" y="8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0" name="Freeform 1378"/>
              <p:cNvSpPr>
                <a:spLocks/>
              </p:cNvSpPr>
              <p:nvPr/>
            </p:nvSpPr>
            <p:spPr bwMode="auto">
              <a:xfrm>
                <a:off x="6230938" y="6369051"/>
                <a:ext cx="122238" cy="69850"/>
              </a:xfrm>
              <a:custGeom>
                <a:avLst/>
                <a:gdLst>
                  <a:gd name="T0" fmla="*/ 77 w 77"/>
                  <a:gd name="T1" fmla="*/ 11 h 44"/>
                  <a:gd name="T2" fmla="*/ 4 w 77"/>
                  <a:gd name="T3" fmla="*/ 0 h 44"/>
                  <a:gd name="T4" fmla="*/ 0 w 77"/>
                  <a:gd name="T5" fmla="*/ 33 h 44"/>
                  <a:gd name="T6" fmla="*/ 70 w 77"/>
                  <a:gd name="T7" fmla="*/ 44 h 44"/>
                  <a:gd name="T8" fmla="*/ 77 w 77"/>
                  <a:gd name="T9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44">
                    <a:moveTo>
                      <a:pt x="77" y="11"/>
                    </a:moveTo>
                    <a:lnTo>
                      <a:pt x="4" y="0"/>
                    </a:lnTo>
                    <a:lnTo>
                      <a:pt x="0" y="33"/>
                    </a:lnTo>
                    <a:lnTo>
                      <a:pt x="70" y="44"/>
                    </a:lnTo>
                    <a:lnTo>
                      <a:pt x="77" y="11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1" name="Freeform 1379"/>
              <p:cNvSpPr>
                <a:spLocks/>
              </p:cNvSpPr>
              <p:nvPr/>
            </p:nvSpPr>
            <p:spPr bwMode="auto">
              <a:xfrm>
                <a:off x="3716338" y="5635626"/>
                <a:ext cx="87313" cy="63500"/>
              </a:xfrm>
              <a:custGeom>
                <a:avLst/>
                <a:gdLst>
                  <a:gd name="T0" fmla="*/ 5 w 55"/>
                  <a:gd name="T1" fmla="*/ 0 h 40"/>
                  <a:gd name="T2" fmla="*/ 55 w 55"/>
                  <a:gd name="T3" fmla="*/ 7 h 40"/>
                  <a:gd name="T4" fmla="*/ 50 w 55"/>
                  <a:gd name="T5" fmla="*/ 40 h 40"/>
                  <a:gd name="T6" fmla="*/ 0 w 55"/>
                  <a:gd name="T7" fmla="*/ 32 h 40"/>
                  <a:gd name="T8" fmla="*/ 5 w 55"/>
                  <a:gd name="T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40">
                    <a:moveTo>
                      <a:pt x="5" y="0"/>
                    </a:moveTo>
                    <a:lnTo>
                      <a:pt x="55" y="7"/>
                    </a:lnTo>
                    <a:lnTo>
                      <a:pt x="50" y="40"/>
                    </a:lnTo>
                    <a:lnTo>
                      <a:pt x="0" y="3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2" name="Freeform 1380"/>
              <p:cNvSpPr>
                <a:spLocks/>
              </p:cNvSpPr>
              <p:nvPr/>
            </p:nvSpPr>
            <p:spPr bwMode="auto">
              <a:xfrm>
                <a:off x="3868738" y="5657851"/>
                <a:ext cx="165100" cy="76200"/>
              </a:xfrm>
              <a:custGeom>
                <a:avLst/>
                <a:gdLst>
                  <a:gd name="T0" fmla="*/ 104 w 104"/>
                  <a:gd name="T1" fmla="*/ 15 h 48"/>
                  <a:gd name="T2" fmla="*/ 5 w 104"/>
                  <a:gd name="T3" fmla="*/ 0 h 48"/>
                  <a:gd name="T4" fmla="*/ 0 w 104"/>
                  <a:gd name="T5" fmla="*/ 33 h 48"/>
                  <a:gd name="T6" fmla="*/ 99 w 104"/>
                  <a:gd name="T7" fmla="*/ 48 h 48"/>
                  <a:gd name="T8" fmla="*/ 104 w 104"/>
                  <a:gd name="T9" fmla="*/ 1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48">
                    <a:moveTo>
                      <a:pt x="104" y="15"/>
                    </a:moveTo>
                    <a:lnTo>
                      <a:pt x="5" y="0"/>
                    </a:lnTo>
                    <a:lnTo>
                      <a:pt x="0" y="33"/>
                    </a:lnTo>
                    <a:lnTo>
                      <a:pt x="99" y="48"/>
                    </a:lnTo>
                    <a:lnTo>
                      <a:pt x="104" y="15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3" name="Freeform 1381"/>
              <p:cNvSpPr>
                <a:spLocks/>
              </p:cNvSpPr>
              <p:nvPr/>
            </p:nvSpPr>
            <p:spPr bwMode="auto">
              <a:xfrm>
                <a:off x="3541713" y="5848351"/>
                <a:ext cx="90488" cy="65088"/>
              </a:xfrm>
              <a:custGeom>
                <a:avLst/>
                <a:gdLst>
                  <a:gd name="T0" fmla="*/ 6 w 57"/>
                  <a:gd name="T1" fmla="*/ 0 h 41"/>
                  <a:gd name="T2" fmla="*/ 57 w 57"/>
                  <a:gd name="T3" fmla="*/ 8 h 41"/>
                  <a:gd name="T4" fmla="*/ 52 w 57"/>
                  <a:gd name="T5" fmla="*/ 41 h 41"/>
                  <a:gd name="T6" fmla="*/ 0 w 57"/>
                  <a:gd name="T7" fmla="*/ 33 h 41"/>
                  <a:gd name="T8" fmla="*/ 6 w 57"/>
                  <a:gd name="T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41">
                    <a:moveTo>
                      <a:pt x="6" y="0"/>
                    </a:moveTo>
                    <a:lnTo>
                      <a:pt x="57" y="8"/>
                    </a:lnTo>
                    <a:lnTo>
                      <a:pt x="52" y="41"/>
                    </a:lnTo>
                    <a:lnTo>
                      <a:pt x="0" y="33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4" name="Freeform 1382"/>
              <p:cNvSpPr>
                <a:spLocks/>
              </p:cNvSpPr>
              <p:nvPr/>
            </p:nvSpPr>
            <p:spPr bwMode="auto">
              <a:xfrm>
                <a:off x="3690938" y="5870576"/>
                <a:ext cx="77788" cy="61913"/>
              </a:xfrm>
              <a:custGeom>
                <a:avLst/>
                <a:gdLst>
                  <a:gd name="T0" fmla="*/ 49 w 49"/>
                  <a:gd name="T1" fmla="*/ 6 h 39"/>
                  <a:gd name="T2" fmla="*/ 7 w 49"/>
                  <a:gd name="T3" fmla="*/ 0 h 39"/>
                  <a:gd name="T4" fmla="*/ 0 w 49"/>
                  <a:gd name="T5" fmla="*/ 33 h 39"/>
                  <a:gd name="T6" fmla="*/ 44 w 49"/>
                  <a:gd name="T7" fmla="*/ 39 h 39"/>
                  <a:gd name="T8" fmla="*/ 49 w 49"/>
                  <a:gd name="T9" fmla="*/ 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39">
                    <a:moveTo>
                      <a:pt x="49" y="6"/>
                    </a:moveTo>
                    <a:lnTo>
                      <a:pt x="7" y="0"/>
                    </a:lnTo>
                    <a:lnTo>
                      <a:pt x="0" y="33"/>
                    </a:lnTo>
                    <a:lnTo>
                      <a:pt x="44" y="39"/>
                    </a:lnTo>
                    <a:lnTo>
                      <a:pt x="49" y="6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5" name="Freeform 1383"/>
              <p:cNvSpPr>
                <a:spLocks/>
              </p:cNvSpPr>
              <p:nvPr/>
            </p:nvSpPr>
            <p:spPr bwMode="auto">
              <a:xfrm>
                <a:off x="3597275" y="5495926"/>
                <a:ext cx="111125" cy="69850"/>
              </a:xfrm>
              <a:custGeom>
                <a:avLst/>
                <a:gdLst>
                  <a:gd name="T0" fmla="*/ 70 w 70"/>
                  <a:gd name="T1" fmla="*/ 11 h 44"/>
                  <a:gd name="T2" fmla="*/ 4 w 70"/>
                  <a:gd name="T3" fmla="*/ 0 h 44"/>
                  <a:gd name="T4" fmla="*/ 0 w 70"/>
                  <a:gd name="T5" fmla="*/ 33 h 44"/>
                  <a:gd name="T6" fmla="*/ 66 w 70"/>
                  <a:gd name="T7" fmla="*/ 44 h 44"/>
                  <a:gd name="T8" fmla="*/ 70 w 70"/>
                  <a:gd name="T9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44">
                    <a:moveTo>
                      <a:pt x="70" y="11"/>
                    </a:moveTo>
                    <a:lnTo>
                      <a:pt x="4" y="0"/>
                    </a:lnTo>
                    <a:lnTo>
                      <a:pt x="0" y="33"/>
                    </a:lnTo>
                    <a:lnTo>
                      <a:pt x="66" y="44"/>
                    </a:lnTo>
                    <a:lnTo>
                      <a:pt x="70" y="11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6" name="Freeform 1384"/>
              <p:cNvSpPr>
                <a:spLocks/>
              </p:cNvSpPr>
              <p:nvPr/>
            </p:nvSpPr>
            <p:spPr bwMode="auto">
              <a:xfrm>
                <a:off x="5537200" y="5668964"/>
                <a:ext cx="107950" cy="66675"/>
              </a:xfrm>
              <a:custGeom>
                <a:avLst/>
                <a:gdLst>
                  <a:gd name="T0" fmla="*/ 5 w 68"/>
                  <a:gd name="T1" fmla="*/ 0 h 42"/>
                  <a:gd name="T2" fmla="*/ 68 w 68"/>
                  <a:gd name="T3" fmla="*/ 9 h 42"/>
                  <a:gd name="T4" fmla="*/ 61 w 68"/>
                  <a:gd name="T5" fmla="*/ 42 h 42"/>
                  <a:gd name="T6" fmla="*/ 0 w 68"/>
                  <a:gd name="T7" fmla="*/ 33 h 42"/>
                  <a:gd name="T8" fmla="*/ 5 w 68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42">
                    <a:moveTo>
                      <a:pt x="5" y="0"/>
                    </a:moveTo>
                    <a:lnTo>
                      <a:pt x="68" y="9"/>
                    </a:lnTo>
                    <a:lnTo>
                      <a:pt x="61" y="42"/>
                    </a:lnTo>
                    <a:lnTo>
                      <a:pt x="0" y="3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7" name="Freeform 1385"/>
              <p:cNvSpPr>
                <a:spLocks/>
              </p:cNvSpPr>
              <p:nvPr/>
            </p:nvSpPr>
            <p:spPr bwMode="auto">
              <a:xfrm>
                <a:off x="5699125" y="5692776"/>
                <a:ext cx="104775" cy="68263"/>
              </a:xfrm>
              <a:custGeom>
                <a:avLst/>
                <a:gdLst>
                  <a:gd name="T0" fmla="*/ 5 w 66"/>
                  <a:gd name="T1" fmla="*/ 0 h 43"/>
                  <a:gd name="T2" fmla="*/ 66 w 66"/>
                  <a:gd name="T3" fmla="*/ 10 h 43"/>
                  <a:gd name="T4" fmla="*/ 61 w 66"/>
                  <a:gd name="T5" fmla="*/ 43 h 43"/>
                  <a:gd name="T6" fmla="*/ 0 w 66"/>
                  <a:gd name="T7" fmla="*/ 33 h 43"/>
                  <a:gd name="T8" fmla="*/ 5 w 66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43">
                    <a:moveTo>
                      <a:pt x="5" y="0"/>
                    </a:moveTo>
                    <a:lnTo>
                      <a:pt x="66" y="10"/>
                    </a:lnTo>
                    <a:lnTo>
                      <a:pt x="61" y="43"/>
                    </a:lnTo>
                    <a:lnTo>
                      <a:pt x="0" y="3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8" name="Freeform 1386"/>
              <p:cNvSpPr>
                <a:spLocks/>
              </p:cNvSpPr>
              <p:nvPr/>
            </p:nvSpPr>
            <p:spPr bwMode="auto">
              <a:xfrm>
                <a:off x="5859463" y="5716589"/>
                <a:ext cx="104775" cy="66675"/>
              </a:xfrm>
              <a:custGeom>
                <a:avLst/>
                <a:gdLst>
                  <a:gd name="T0" fmla="*/ 4 w 66"/>
                  <a:gd name="T1" fmla="*/ 0 h 42"/>
                  <a:gd name="T2" fmla="*/ 66 w 66"/>
                  <a:gd name="T3" fmla="*/ 9 h 42"/>
                  <a:gd name="T4" fmla="*/ 61 w 66"/>
                  <a:gd name="T5" fmla="*/ 42 h 42"/>
                  <a:gd name="T6" fmla="*/ 0 w 66"/>
                  <a:gd name="T7" fmla="*/ 33 h 42"/>
                  <a:gd name="T8" fmla="*/ 4 w 66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42">
                    <a:moveTo>
                      <a:pt x="4" y="0"/>
                    </a:moveTo>
                    <a:lnTo>
                      <a:pt x="66" y="9"/>
                    </a:lnTo>
                    <a:lnTo>
                      <a:pt x="61" y="42"/>
                    </a:lnTo>
                    <a:lnTo>
                      <a:pt x="0" y="3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9" name="Freeform 1387"/>
              <p:cNvSpPr>
                <a:spLocks/>
              </p:cNvSpPr>
              <p:nvPr/>
            </p:nvSpPr>
            <p:spPr bwMode="auto">
              <a:xfrm>
                <a:off x="6018213" y="5740401"/>
                <a:ext cx="107950" cy="68263"/>
              </a:xfrm>
              <a:custGeom>
                <a:avLst/>
                <a:gdLst>
                  <a:gd name="T0" fmla="*/ 6 w 68"/>
                  <a:gd name="T1" fmla="*/ 0 h 43"/>
                  <a:gd name="T2" fmla="*/ 68 w 68"/>
                  <a:gd name="T3" fmla="*/ 10 h 43"/>
                  <a:gd name="T4" fmla="*/ 63 w 68"/>
                  <a:gd name="T5" fmla="*/ 43 h 43"/>
                  <a:gd name="T6" fmla="*/ 0 w 68"/>
                  <a:gd name="T7" fmla="*/ 33 h 43"/>
                  <a:gd name="T8" fmla="*/ 6 w 68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43">
                    <a:moveTo>
                      <a:pt x="6" y="0"/>
                    </a:moveTo>
                    <a:lnTo>
                      <a:pt x="68" y="10"/>
                    </a:lnTo>
                    <a:lnTo>
                      <a:pt x="63" y="43"/>
                    </a:lnTo>
                    <a:lnTo>
                      <a:pt x="0" y="33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0" name="Freeform 1388"/>
              <p:cNvSpPr>
                <a:spLocks/>
              </p:cNvSpPr>
              <p:nvPr/>
            </p:nvSpPr>
            <p:spPr bwMode="auto">
              <a:xfrm>
                <a:off x="6180138" y="5646739"/>
                <a:ext cx="104775" cy="66675"/>
              </a:xfrm>
              <a:custGeom>
                <a:avLst/>
                <a:gdLst>
                  <a:gd name="T0" fmla="*/ 5 w 66"/>
                  <a:gd name="T1" fmla="*/ 0 h 42"/>
                  <a:gd name="T2" fmla="*/ 66 w 66"/>
                  <a:gd name="T3" fmla="*/ 9 h 42"/>
                  <a:gd name="T4" fmla="*/ 62 w 66"/>
                  <a:gd name="T5" fmla="*/ 42 h 42"/>
                  <a:gd name="T6" fmla="*/ 0 w 66"/>
                  <a:gd name="T7" fmla="*/ 33 h 42"/>
                  <a:gd name="T8" fmla="*/ 5 w 66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42">
                    <a:moveTo>
                      <a:pt x="5" y="0"/>
                    </a:moveTo>
                    <a:lnTo>
                      <a:pt x="66" y="9"/>
                    </a:lnTo>
                    <a:lnTo>
                      <a:pt x="62" y="42"/>
                    </a:lnTo>
                    <a:lnTo>
                      <a:pt x="0" y="3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1" name="Freeform 1389"/>
              <p:cNvSpPr>
                <a:spLocks/>
              </p:cNvSpPr>
              <p:nvPr/>
            </p:nvSpPr>
            <p:spPr bwMode="auto">
              <a:xfrm>
                <a:off x="6340475" y="5670551"/>
                <a:ext cx="104775" cy="65088"/>
              </a:xfrm>
              <a:custGeom>
                <a:avLst/>
                <a:gdLst>
                  <a:gd name="T0" fmla="*/ 5 w 66"/>
                  <a:gd name="T1" fmla="*/ 0 h 41"/>
                  <a:gd name="T2" fmla="*/ 66 w 66"/>
                  <a:gd name="T3" fmla="*/ 8 h 41"/>
                  <a:gd name="T4" fmla="*/ 61 w 66"/>
                  <a:gd name="T5" fmla="*/ 41 h 41"/>
                  <a:gd name="T6" fmla="*/ 0 w 66"/>
                  <a:gd name="T7" fmla="*/ 32 h 41"/>
                  <a:gd name="T8" fmla="*/ 5 w 66"/>
                  <a:gd name="T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41">
                    <a:moveTo>
                      <a:pt x="5" y="0"/>
                    </a:moveTo>
                    <a:lnTo>
                      <a:pt x="66" y="8"/>
                    </a:lnTo>
                    <a:lnTo>
                      <a:pt x="61" y="41"/>
                    </a:lnTo>
                    <a:lnTo>
                      <a:pt x="0" y="3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2" name="Freeform 1390"/>
              <p:cNvSpPr>
                <a:spLocks/>
              </p:cNvSpPr>
              <p:nvPr/>
            </p:nvSpPr>
            <p:spPr bwMode="auto">
              <a:xfrm>
                <a:off x="5843588" y="5832476"/>
                <a:ext cx="104775" cy="68263"/>
              </a:xfrm>
              <a:custGeom>
                <a:avLst/>
                <a:gdLst>
                  <a:gd name="T0" fmla="*/ 5 w 66"/>
                  <a:gd name="T1" fmla="*/ 0 h 43"/>
                  <a:gd name="T2" fmla="*/ 66 w 66"/>
                  <a:gd name="T3" fmla="*/ 10 h 43"/>
                  <a:gd name="T4" fmla="*/ 61 w 66"/>
                  <a:gd name="T5" fmla="*/ 43 h 43"/>
                  <a:gd name="T6" fmla="*/ 0 w 66"/>
                  <a:gd name="T7" fmla="*/ 33 h 43"/>
                  <a:gd name="T8" fmla="*/ 5 w 66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43">
                    <a:moveTo>
                      <a:pt x="5" y="0"/>
                    </a:moveTo>
                    <a:lnTo>
                      <a:pt x="66" y="10"/>
                    </a:lnTo>
                    <a:lnTo>
                      <a:pt x="61" y="43"/>
                    </a:lnTo>
                    <a:lnTo>
                      <a:pt x="0" y="3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3" name="Freeform 1391"/>
              <p:cNvSpPr>
                <a:spLocks/>
              </p:cNvSpPr>
              <p:nvPr/>
            </p:nvSpPr>
            <p:spPr bwMode="auto">
              <a:xfrm>
                <a:off x="5091113" y="5600701"/>
                <a:ext cx="388938" cy="109538"/>
              </a:xfrm>
              <a:custGeom>
                <a:avLst/>
                <a:gdLst>
                  <a:gd name="T0" fmla="*/ 4 w 245"/>
                  <a:gd name="T1" fmla="*/ 0 h 69"/>
                  <a:gd name="T2" fmla="*/ 245 w 245"/>
                  <a:gd name="T3" fmla="*/ 36 h 69"/>
                  <a:gd name="T4" fmla="*/ 240 w 245"/>
                  <a:gd name="T5" fmla="*/ 69 h 69"/>
                  <a:gd name="T6" fmla="*/ 0 w 245"/>
                  <a:gd name="T7" fmla="*/ 33 h 69"/>
                  <a:gd name="T8" fmla="*/ 4 w 245"/>
                  <a:gd name="T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5" h="69">
                    <a:moveTo>
                      <a:pt x="4" y="0"/>
                    </a:moveTo>
                    <a:lnTo>
                      <a:pt x="245" y="36"/>
                    </a:lnTo>
                    <a:lnTo>
                      <a:pt x="240" y="69"/>
                    </a:lnTo>
                    <a:lnTo>
                      <a:pt x="0" y="3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4" name="Freeform 1392"/>
              <p:cNvSpPr>
                <a:spLocks/>
              </p:cNvSpPr>
              <p:nvPr/>
            </p:nvSpPr>
            <p:spPr bwMode="auto">
              <a:xfrm>
                <a:off x="3965575" y="5434014"/>
                <a:ext cx="73025" cy="61913"/>
              </a:xfrm>
              <a:custGeom>
                <a:avLst/>
                <a:gdLst>
                  <a:gd name="T0" fmla="*/ 7 w 46"/>
                  <a:gd name="T1" fmla="*/ 0 h 39"/>
                  <a:gd name="T2" fmla="*/ 46 w 46"/>
                  <a:gd name="T3" fmla="*/ 6 h 39"/>
                  <a:gd name="T4" fmla="*/ 41 w 46"/>
                  <a:gd name="T5" fmla="*/ 39 h 39"/>
                  <a:gd name="T6" fmla="*/ 0 w 46"/>
                  <a:gd name="T7" fmla="*/ 33 h 39"/>
                  <a:gd name="T8" fmla="*/ 7 w 46"/>
                  <a:gd name="T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39">
                    <a:moveTo>
                      <a:pt x="7" y="0"/>
                    </a:moveTo>
                    <a:lnTo>
                      <a:pt x="46" y="6"/>
                    </a:lnTo>
                    <a:lnTo>
                      <a:pt x="41" y="39"/>
                    </a:lnTo>
                    <a:lnTo>
                      <a:pt x="0" y="33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5" name="Freeform 1393"/>
              <p:cNvSpPr>
                <a:spLocks/>
              </p:cNvSpPr>
              <p:nvPr/>
            </p:nvSpPr>
            <p:spPr bwMode="auto">
              <a:xfrm>
                <a:off x="3854450" y="5416551"/>
                <a:ext cx="69850" cy="61913"/>
              </a:xfrm>
              <a:custGeom>
                <a:avLst/>
                <a:gdLst>
                  <a:gd name="T0" fmla="*/ 4 w 44"/>
                  <a:gd name="T1" fmla="*/ 0 h 39"/>
                  <a:gd name="T2" fmla="*/ 44 w 44"/>
                  <a:gd name="T3" fmla="*/ 6 h 39"/>
                  <a:gd name="T4" fmla="*/ 39 w 44"/>
                  <a:gd name="T5" fmla="*/ 39 h 39"/>
                  <a:gd name="T6" fmla="*/ 0 w 44"/>
                  <a:gd name="T7" fmla="*/ 33 h 39"/>
                  <a:gd name="T8" fmla="*/ 4 w 44"/>
                  <a:gd name="T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9">
                    <a:moveTo>
                      <a:pt x="4" y="0"/>
                    </a:moveTo>
                    <a:lnTo>
                      <a:pt x="44" y="6"/>
                    </a:lnTo>
                    <a:lnTo>
                      <a:pt x="39" y="39"/>
                    </a:lnTo>
                    <a:lnTo>
                      <a:pt x="0" y="3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6" name="Freeform 1394"/>
              <p:cNvSpPr>
                <a:spLocks/>
              </p:cNvSpPr>
              <p:nvPr/>
            </p:nvSpPr>
            <p:spPr bwMode="auto">
              <a:xfrm>
                <a:off x="3614738" y="5381626"/>
                <a:ext cx="196850" cy="79375"/>
              </a:xfrm>
              <a:custGeom>
                <a:avLst/>
                <a:gdLst>
                  <a:gd name="T0" fmla="*/ 6 w 124"/>
                  <a:gd name="T1" fmla="*/ 0 h 50"/>
                  <a:gd name="T2" fmla="*/ 124 w 124"/>
                  <a:gd name="T3" fmla="*/ 17 h 50"/>
                  <a:gd name="T4" fmla="*/ 119 w 124"/>
                  <a:gd name="T5" fmla="*/ 50 h 50"/>
                  <a:gd name="T6" fmla="*/ 0 w 124"/>
                  <a:gd name="T7" fmla="*/ 33 h 50"/>
                  <a:gd name="T8" fmla="*/ 6 w 124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50">
                    <a:moveTo>
                      <a:pt x="6" y="0"/>
                    </a:moveTo>
                    <a:lnTo>
                      <a:pt x="124" y="17"/>
                    </a:lnTo>
                    <a:lnTo>
                      <a:pt x="119" y="50"/>
                    </a:lnTo>
                    <a:lnTo>
                      <a:pt x="0" y="33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7" name="Freeform 1395"/>
              <p:cNvSpPr>
                <a:spLocks/>
              </p:cNvSpPr>
              <p:nvPr/>
            </p:nvSpPr>
            <p:spPr bwMode="auto">
              <a:xfrm>
                <a:off x="3614738" y="5381626"/>
                <a:ext cx="196850" cy="79375"/>
              </a:xfrm>
              <a:custGeom>
                <a:avLst/>
                <a:gdLst>
                  <a:gd name="T0" fmla="*/ 6 w 124"/>
                  <a:gd name="T1" fmla="*/ 0 h 50"/>
                  <a:gd name="T2" fmla="*/ 124 w 124"/>
                  <a:gd name="T3" fmla="*/ 17 h 50"/>
                  <a:gd name="T4" fmla="*/ 119 w 124"/>
                  <a:gd name="T5" fmla="*/ 50 h 50"/>
                  <a:gd name="T6" fmla="*/ 0 w 124"/>
                  <a:gd name="T7" fmla="*/ 33 h 50"/>
                  <a:gd name="T8" fmla="*/ 6 w 124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50">
                    <a:moveTo>
                      <a:pt x="6" y="0"/>
                    </a:moveTo>
                    <a:lnTo>
                      <a:pt x="124" y="17"/>
                    </a:lnTo>
                    <a:lnTo>
                      <a:pt x="119" y="50"/>
                    </a:lnTo>
                    <a:lnTo>
                      <a:pt x="0" y="33"/>
                    </a:lnTo>
                    <a:lnTo>
                      <a:pt x="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8" name="Freeform 1396"/>
              <p:cNvSpPr>
                <a:spLocks/>
              </p:cNvSpPr>
              <p:nvPr/>
            </p:nvSpPr>
            <p:spPr bwMode="auto">
              <a:xfrm>
                <a:off x="4533900" y="5399089"/>
                <a:ext cx="146050" cy="73025"/>
              </a:xfrm>
              <a:custGeom>
                <a:avLst/>
                <a:gdLst>
                  <a:gd name="T0" fmla="*/ 5 w 92"/>
                  <a:gd name="T1" fmla="*/ 0 h 46"/>
                  <a:gd name="T2" fmla="*/ 92 w 92"/>
                  <a:gd name="T3" fmla="*/ 13 h 46"/>
                  <a:gd name="T4" fmla="*/ 87 w 92"/>
                  <a:gd name="T5" fmla="*/ 46 h 46"/>
                  <a:gd name="T6" fmla="*/ 0 w 92"/>
                  <a:gd name="T7" fmla="*/ 33 h 46"/>
                  <a:gd name="T8" fmla="*/ 5 w 92"/>
                  <a:gd name="T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46">
                    <a:moveTo>
                      <a:pt x="5" y="0"/>
                    </a:moveTo>
                    <a:lnTo>
                      <a:pt x="92" y="13"/>
                    </a:lnTo>
                    <a:lnTo>
                      <a:pt x="87" y="46"/>
                    </a:lnTo>
                    <a:lnTo>
                      <a:pt x="0" y="3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9" name="Freeform 1397"/>
              <p:cNvSpPr>
                <a:spLocks/>
              </p:cNvSpPr>
              <p:nvPr/>
            </p:nvSpPr>
            <p:spPr bwMode="auto">
              <a:xfrm>
                <a:off x="3632200" y="5264151"/>
                <a:ext cx="227013" cy="85725"/>
              </a:xfrm>
              <a:custGeom>
                <a:avLst/>
                <a:gdLst>
                  <a:gd name="T0" fmla="*/ 143 w 143"/>
                  <a:gd name="T1" fmla="*/ 21 h 54"/>
                  <a:gd name="T2" fmla="*/ 4 w 143"/>
                  <a:gd name="T3" fmla="*/ 0 h 54"/>
                  <a:gd name="T4" fmla="*/ 0 w 143"/>
                  <a:gd name="T5" fmla="*/ 33 h 54"/>
                  <a:gd name="T6" fmla="*/ 136 w 143"/>
                  <a:gd name="T7" fmla="*/ 54 h 54"/>
                  <a:gd name="T8" fmla="*/ 143 w 143"/>
                  <a:gd name="T9" fmla="*/ 2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54">
                    <a:moveTo>
                      <a:pt x="143" y="21"/>
                    </a:moveTo>
                    <a:lnTo>
                      <a:pt x="4" y="0"/>
                    </a:lnTo>
                    <a:lnTo>
                      <a:pt x="0" y="33"/>
                    </a:lnTo>
                    <a:lnTo>
                      <a:pt x="136" y="54"/>
                    </a:lnTo>
                    <a:lnTo>
                      <a:pt x="143" y="21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0" name="Freeform 1398"/>
              <p:cNvSpPr>
                <a:spLocks/>
              </p:cNvSpPr>
              <p:nvPr/>
            </p:nvSpPr>
            <p:spPr bwMode="auto">
              <a:xfrm>
                <a:off x="3632200" y="5264151"/>
                <a:ext cx="227013" cy="85725"/>
              </a:xfrm>
              <a:custGeom>
                <a:avLst/>
                <a:gdLst>
                  <a:gd name="T0" fmla="*/ 143 w 143"/>
                  <a:gd name="T1" fmla="*/ 21 h 54"/>
                  <a:gd name="T2" fmla="*/ 4 w 143"/>
                  <a:gd name="T3" fmla="*/ 0 h 54"/>
                  <a:gd name="T4" fmla="*/ 0 w 143"/>
                  <a:gd name="T5" fmla="*/ 33 h 54"/>
                  <a:gd name="T6" fmla="*/ 136 w 143"/>
                  <a:gd name="T7" fmla="*/ 54 h 54"/>
                  <a:gd name="T8" fmla="*/ 143 w 143"/>
                  <a:gd name="T9" fmla="*/ 2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54">
                    <a:moveTo>
                      <a:pt x="143" y="21"/>
                    </a:moveTo>
                    <a:lnTo>
                      <a:pt x="4" y="0"/>
                    </a:lnTo>
                    <a:lnTo>
                      <a:pt x="0" y="33"/>
                    </a:lnTo>
                    <a:lnTo>
                      <a:pt x="136" y="54"/>
                    </a:lnTo>
                    <a:lnTo>
                      <a:pt x="143" y="2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1" name="Freeform 1399"/>
              <p:cNvSpPr>
                <a:spLocks/>
              </p:cNvSpPr>
              <p:nvPr/>
            </p:nvSpPr>
            <p:spPr bwMode="auto">
              <a:xfrm>
                <a:off x="5865813" y="5599114"/>
                <a:ext cx="255588" cy="88900"/>
              </a:xfrm>
              <a:custGeom>
                <a:avLst/>
                <a:gdLst>
                  <a:gd name="T0" fmla="*/ 161 w 161"/>
                  <a:gd name="T1" fmla="*/ 23 h 56"/>
                  <a:gd name="T2" fmla="*/ 5 w 161"/>
                  <a:gd name="T3" fmla="*/ 0 h 56"/>
                  <a:gd name="T4" fmla="*/ 0 w 161"/>
                  <a:gd name="T5" fmla="*/ 33 h 56"/>
                  <a:gd name="T6" fmla="*/ 156 w 161"/>
                  <a:gd name="T7" fmla="*/ 56 h 56"/>
                  <a:gd name="T8" fmla="*/ 161 w 161"/>
                  <a:gd name="T9" fmla="*/ 2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56">
                    <a:moveTo>
                      <a:pt x="161" y="23"/>
                    </a:moveTo>
                    <a:lnTo>
                      <a:pt x="5" y="0"/>
                    </a:lnTo>
                    <a:lnTo>
                      <a:pt x="0" y="33"/>
                    </a:lnTo>
                    <a:lnTo>
                      <a:pt x="156" y="56"/>
                    </a:lnTo>
                    <a:lnTo>
                      <a:pt x="161" y="2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2" name="Freeform 1400"/>
              <p:cNvSpPr>
                <a:spLocks/>
              </p:cNvSpPr>
              <p:nvPr/>
            </p:nvSpPr>
            <p:spPr bwMode="auto">
              <a:xfrm>
                <a:off x="4319588" y="6319839"/>
                <a:ext cx="274638" cy="460375"/>
              </a:xfrm>
              <a:custGeom>
                <a:avLst/>
                <a:gdLst>
                  <a:gd name="T0" fmla="*/ 58 w 173"/>
                  <a:gd name="T1" fmla="*/ 163 h 290"/>
                  <a:gd name="T2" fmla="*/ 41 w 173"/>
                  <a:gd name="T3" fmla="*/ 278 h 290"/>
                  <a:gd name="T4" fmla="*/ 0 w 173"/>
                  <a:gd name="T5" fmla="*/ 272 h 290"/>
                  <a:gd name="T6" fmla="*/ 41 w 173"/>
                  <a:gd name="T7" fmla="*/ 0 h 290"/>
                  <a:gd name="T8" fmla="*/ 82 w 173"/>
                  <a:gd name="T9" fmla="*/ 6 h 290"/>
                  <a:gd name="T10" fmla="*/ 65 w 173"/>
                  <a:gd name="T11" fmla="*/ 121 h 290"/>
                  <a:gd name="T12" fmla="*/ 115 w 173"/>
                  <a:gd name="T13" fmla="*/ 129 h 290"/>
                  <a:gd name="T14" fmla="*/ 132 w 173"/>
                  <a:gd name="T15" fmla="*/ 14 h 290"/>
                  <a:gd name="T16" fmla="*/ 173 w 173"/>
                  <a:gd name="T17" fmla="*/ 20 h 290"/>
                  <a:gd name="T18" fmla="*/ 132 w 173"/>
                  <a:gd name="T19" fmla="*/ 290 h 290"/>
                  <a:gd name="T20" fmla="*/ 91 w 173"/>
                  <a:gd name="T21" fmla="*/ 284 h 290"/>
                  <a:gd name="T22" fmla="*/ 109 w 173"/>
                  <a:gd name="T23" fmla="*/ 169 h 290"/>
                  <a:gd name="T24" fmla="*/ 58 w 173"/>
                  <a:gd name="T25" fmla="*/ 163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3" h="290">
                    <a:moveTo>
                      <a:pt x="58" y="163"/>
                    </a:moveTo>
                    <a:lnTo>
                      <a:pt x="41" y="278"/>
                    </a:lnTo>
                    <a:lnTo>
                      <a:pt x="0" y="272"/>
                    </a:lnTo>
                    <a:lnTo>
                      <a:pt x="41" y="0"/>
                    </a:lnTo>
                    <a:lnTo>
                      <a:pt x="82" y="6"/>
                    </a:lnTo>
                    <a:lnTo>
                      <a:pt x="65" y="121"/>
                    </a:lnTo>
                    <a:lnTo>
                      <a:pt x="115" y="129"/>
                    </a:lnTo>
                    <a:lnTo>
                      <a:pt x="132" y="14"/>
                    </a:lnTo>
                    <a:lnTo>
                      <a:pt x="173" y="20"/>
                    </a:lnTo>
                    <a:lnTo>
                      <a:pt x="132" y="290"/>
                    </a:lnTo>
                    <a:lnTo>
                      <a:pt x="91" y="284"/>
                    </a:lnTo>
                    <a:lnTo>
                      <a:pt x="109" y="169"/>
                    </a:lnTo>
                    <a:lnTo>
                      <a:pt x="58" y="163"/>
                    </a:lnTo>
                    <a:close/>
                  </a:path>
                </a:pathLst>
              </a:custGeom>
              <a:solidFill>
                <a:srgbClr val="E744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3" name="Freeform 1401"/>
              <p:cNvSpPr>
                <a:spLocks/>
              </p:cNvSpPr>
              <p:nvPr/>
            </p:nvSpPr>
            <p:spPr bwMode="auto">
              <a:xfrm>
                <a:off x="4586288" y="6359526"/>
                <a:ext cx="130175" cy="441325"/>
              </a:xfrm>
              <a:custGeom>
                <a:avLst/>
                <a:gdLst>
                  <a:gd name="T0" fmla="*/ 41 w 82"/>
                  <a:gd name="T1" fmla="*/ 278 h 278"/>
                  <a:gd name="T2" fmla="*/ 0 w 82"/>
                  <a:gd name="T3" fmla="*/ 272 h 278"/>
                  <a:gd name="T4" fmla="*/ 41 w 82"/>
                  <a:gd name="T5" fmla="*/ 0 h 278"/>
                  <a:gd name="T6" fmla="*/ 82 w 82"/>
                  <a:gd name="T7" fmla="*/ 6 h 278"/>
                  <a:gd name="T8" fmla="*/ 41 w 82"/>
                  <a:gd name="T9" fmla="*/ 278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278">
                    <a:moveTo>
                      <a:pt x="41" y="278"/>
                    </a:moveTo>
                    <a:lnTo>
                      <a:pt x="0" y="272"/>
                    </a:lnTo>
                    <a:lnTo>
                      <a:pt x="41" y="0"/>
                    </a:lnTo>
                    <a:lnTo>
                      <a:pt x="82" y="6"/>
                    </a:lnTo>
                    <a:lnTo>
                      <a:pt x="41" y="278"/>
                    </a:lnTo>
                    <a:close/>
                  </a:path>
                </a:pathLst>
              </a:custGeom>
              <a:solidFill>
                <a:srgbClr val="E744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4" name="Freeform 1402"/>
              <p:cNvSpPr>
                <a:spLocks noEditPoints="1"/>
              </p:cNvSpPr>
              <p:nvPr/>
            </p:nvSpPr>
            <p:spPr bwMode="auto">
              <a:xfrm>
                <a:off x="4708525" y="6378576"/>
                <a:ext cx="260350" cy="461963"/>
              </a:xfrm>
              <a:custGeom>
                <a:avLst/>
                <a:gdLst>
                  <a:gd name="T0" fmla="*/ 67 w 104"/>
                  <a:gd name="T1" fmla="*/ 6 h 185"/>
                  <a:gd name="T2" fmla="*/ 97 w 104"/>
                  <a:gd name="T3" fmla="*/ 23 h 185"/>
                  <a:gd name="T4" fmla="*/ 102 w 104"/>
                  <a:gd name="T5" fmla="*/ 53 h 185"/>
                  <a:gd name="T6" fmla="*/ 98 w 104"/>
                  <a:gd name="T7" fmla="*/ 78 h 185"/>
                  <a:gd name="T8" fmla="*/ 80 w 104"/>
                  <a:gd name="T9" fmla="*/ 107 h 185"/>
                  <a:gd name="T10" fmla="*/ 88 w 104"/>
                  <a:gd name="T11" fmla="*/ 185 h 185"/>
                  <a:gd name="T12" fmla="*/ 59 w 104"/>
                  <a:gd name="T13" fmla="*/ 181 h 185"/>
                  <a:gd name="T14" fmla="*/ 53 w 104"/>
                  <a:gd name="T15" fmla="*/ 114 h 185"/>
                  <a:gd name="T16" fmla="*/ 51 w 104"/>
                  <a:gd name="T17" fmla="*/ 113 h 185"/>
                  <a:gd name="T18" fmla="*/ 36 w 104"/>
                  <a:gd name="T19" fmla="*/ 111 h 185"/>
                  <a:gd name="T20" fmla="*/ 26 w 104"/>
                  <a:gd name="T21" fmla="*/ 176 h 185"/>
                  <a:gd name="T22" fmla="*/ 0 w 104"/>
                  <a:gd name="T23" fmla="*/ 172 h 185"/>
                  <a:gd name="T24" fmla="*/ 26 w 104"/>
                  <a:gd name="T25" fmla="*/ 0 h 185"/>
                  <a:gd name="T26" fmla="*/ 67 w 104"/>
                  <a:gd name="T27" fmla="*/ 6 h 185"/>
                  <a:gd name="T28" fmla="*/ 76 w 104"/>
                  <a:gd name="T29" fmla="*/ 50 h 185"/>
                  <a:gd name="T30" fmla="*/ 64 w 104"/>
                  <a:gd name="T31" fmla="*/ 33 h 185"/>
                  <a:gd name="T32" fmla="*/ 48 w 104"/>
                  <a:gd name="T33" fmla="*/ 30 h 185"/>
                  <a:gd name="T34" fmla="*/ 40 w 104"/>
                  <a:gd name="T35" fmla="*/ 85 h 185"/>
                  <a:gd name="T36" fmla="*/ 56 w 104"/>
                  <a:gd name="T37" fmla="*/ 88 h 185"/>
                  <a:gd name="T38" fmla="*/ 67 w 104"/>
                  <a:gd name="T39" fmla="*/ 85 h 185"/>
                  <a:gd name="T40" fmla="*/ 73 w 104"/>
                  <a:gd name="T41" fmla="*/ 75 h 185"/>
                  <a:gd name="T42" fmla="*/ 76 w 104"/>
                  <a:gd name="T43" fmla="*/ 5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4" h="185">
                    <a:moveTo>
                      <a:pt x="67" y="6"/>
                    </a:moveTo>
                    <a:cubicBezTo>
                      <a:pt x="82" y="8"/>
                      <a:pt x="92" y="14"/>
                      <a:pt x="97" y="23"/>
                    </a:cubicBezTo>
                    <a:cubicBezTo>
                      <a:pt x="102" y="30"/>
                      <a:pt x="104" y="41"/>
                      <a:pt x="102" y="53"/>
                    </a:cubicBezTo>
                    <a:cubicBezTo>
                      <a:pt x="98" y="78"/>
                      <a:pt x="98" y="78"/>
                      <a:pt x="98" y="78"/>
                    </a:cubicBezTo>
                    <a:cubicBezTo>
                      <a:pt x="96" y="90"/>
                      <a:pt x="90" y="100"/>
                      <a:pt x="80" y="107"/>
                    </a:cubicBezTo>
                    <a:cubicBezTo>
                      <a:pt x="88" y="185"/>
                      <a:pt x="88" y="185"/>
                      <a:pt x="88" y="185"/>
                    </a:cubicBezTo>
                    <a:cubicBezTo>
                      <a:pt x="59" y="181"/>
                      <a:pt x="59" y="181"/>
                      <a:pt x="59" y="181"/>
                    </a:cubicBezTo>
                    <a:cubicBezTo>
                      <a:pt x="53" y="114"/>
                      <a:pt x="53" y="114"/>
                      <a:pt x="53" y="114"/>
                    </a:cubicBezTo>
                    <a:cubicBezTo>
                      <a:pt x="53" y="114"/>
                      <a:pt x="52" y="114"/>
                      <a:pt x="51" y="113"/>
                    </a:cubicBezTo>
                    <a:cubicBezTo>
                      <a:pt x="36" y="111"/>
                      <a:pt x="36" y="111"/>
                      <a:pt x="36" y="111"/>
                    </a:cubicBezTo>
                    <a:cubicBezTo>
                      <a:pt x="26" y="176"/>
                      <a:pt x="26" y="176"/>
                      <a:pt x="26" y="176"/>
                    </a:cubicBezTo>
                    <a:cubicBezTo>
                      <a:pt x="0" y="172"/>
                      <a:pt x="0" y="172"/>
                      <a:pt x="0" y="172"/>
                    </a:cubicBezTo>
                    <a:cubicBezTo>
                      <a:pt x="26" y="0"/>
                      <a:pt x="26" y="0"/>
                      <a:pt x="26" y="0"/>
                    </a:cubicBezTo>
                    <a:lnTo>
                      <a:pt x="67" y="6"/>
                    </a:lnTo>
                    <a:close/>
                    <a:moveTo>
                      <a:pt x="76" y="50"/>
                    </a:moveTo>
                    <a:cubicBezTo>
                      <a:pt x="78" y="40"/>
                      <a:pt x="74" y="34"/>
                      <a:pt x="64" y="33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0" y="85"/>
                      <a:pt x="40" y="85"/>
                      <a:pt x="40" y="85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60" y="88"/>
                      <a:pt x="63" y="87"/>
                      <a:pt x="67" y="85"/>
                    </a:cubicBezTo>
                    <a:cubicBezTo>
                      <a:pt x="70" y="82"/>
                      <a:pt x="72" y="79"/>
                      <a:pt x="73" y="75"/>
                    </a:cubicBezTo>
                    <a:lnTo>
                      <a:pt x="76" y="50"/>
                    </a:lnTo>
                    <a:close/>
                  </a:path>
                </a:pathLst>
              </a:custGeom>
              <a:solidFill>
                <a:srgbClr val="E744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5" name="Freeform 1403"/>
              <p:cNvSpPr>
                <a:spLocks/>
              </p:cNvSpPr>
              <p:nvPr/>
            </p:nvSpPr>
            <p:spPr bwMode="auto">
              <a:xfrm>
                <a:off x="4983163" y="6419851"/>
                <a:ext cx="249238" cy="458788"/>
              </a:xfrm>
              <a:custGeom>
                <a:avLst/>
                <a:gdLst>
                  <a:gd name="T0" fmla="*/ 0 w 157"/>
                  <a:gd name="T1" fmla="*/ 271 h 289"/>
                  <a:gd name="T2" fmla="*/ 41 w 157"/>
                  <a:gd name="T3" fmla="*/ 0 h 289"/>
                  <a:gd name="T4" fmla="*/ 157 w 157"/>
                  <a:gd name="T5" fmla="*/ 17 h 289"/>
                  <a:gd name="T6" fmla="*/ 151 w 157"/>
                  <a:gd name="T7" fmla="*/ 58 h 289"/>
                  <a:gd name="T8" fmla="*/ 76 w 157"/>
                  <a:gd name="T9" fmla="*/ 47 h 289"/>
                  <a:gd name="T10" fmla="*/ 65 w 157"/>
                  <a:gd name="T11" fmla="*/ 121 h 289"/>
                  <a:gd name="T12" fmla="*/ 120 w 157"/>
                  <a:gd name="T13" fmla="*/ 128 h 289"/>
                  <a:gd name="T14" fmla="*/ 113 w 157"/>
                  <a:gd name="T15" fmla="*/ 171 h 289"/>
                  <a:gd name="T16" fmla="*/ 58 w 157"/>
                  <a:gd name="T17" fmla="*/ 161 h 289"/>
                  <a:gd name="T18" fmla="*/ 47 w 157"/>
                  <a:gd name="T19" fmla="*/ 235 h 289"/>
                  <a:gd name="T20" fmla="*/ 123 w 157"/>
                  <a:gd name="T21" fmla="*/ 248 h 289"/>
                  <a:gd name="T22" fmla="*/ 116 w 157"/>
                  <a:gd name="T23" fmla="*/ 289 h 289"/>
                  <a:gd name="T24" fmla="*/ 0 w 157"/>
                  <a:gd name="T25" fmla="*/ 271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7" h="289">
                    <a:moveTo>
                      <a:pt x="0" y="271"/>
                    </a:moveTo>
                    <a:lnTo>
                      <a:pt x="41" y="0"/>
                    </a:lnTo>
                    <a:lnTo>
                      <a:pt x="157" y="17"/>
                    </a:lnTo>
                    <a:lnTo>
                      <a:pt x="151" y="58"/>
                    </a:lnTo>
                    <a:lnTo>
                      <a:pt x="76" y="47"/>
                    </a:lnTo>
                    <a:lnTo>
                      <a:pt x="65" y="121"/>
                    </a:lnTo>
                    <a:lnTo>
                      <a:pt x="120" y="128"/>
                    </a:lnTo>
                    <a:lnTo>
                      <a:pt x="113" y="171"/>
                    </a:lnTo>
                    <a:lnTo>
                      <a:pt x="58" y="161"/>
                    </a:lnTo>
                    <a:lnTo>
                      <a:pt x="47" y="235"/>
                    </a:lnTo>
                    <a:lnTo>
                      <a:pt x="123" y="248"/>
                    </a:lnTo>
                    <a:lnTo>
                      <a:pt x="116" y="289"/>
                    </a:lnTo>
                    <a:lnTo>
                      <a:pt x="0" y="271"/>
                    </a:lnTo>
                    <a:close/>
                  </a:path>
                </a:pathLst>
              </a:custGeom>
              <a:solidFill>
                <a:srgbClr val="E744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6" name="Freeform 1404"/>
              <p:cNvSpPr>
                <a:spLocks noEditPoints="1"/>
              </p:cNvSpPr>
              <p:nvPr/>
            </p:nvSpPr>
            <p:spPr bwMode="auto">
              <a:xfrm>
                <a:off x="5213350" y="6454776"/>
                <a:ext cx="257175" cy="447675"/>
              </a:xfrm>
              <a:custGeom>
                <a:avLst/>
                <a:gdLst>
                  <a:gd name="T0" fmla="*/ 88 w 103"/>
                  <a:gd name="T1" fmla="*/ 143 h 180"/>
                  <a:gd name="T2" fmla="*/ 71 w 103"/>
                  <a:gd name="T3" fmla="*/ 171 h 180"/>
                  <a:gd name="T4" fmla="*/ 41 w 103"/>
                  <a:gd name="T5" fmla="*/ 179 h 180"/>
                  <a:gd name="T6" fmla="*/ 0 w 103"/>
                  <a:gd name="T7" fmla="*/ 172 h 180"/>
                  <a:gd name="T8" fmla="*/ 26 w 103"/>
                  <a:gd name="T9" fmla="*/ 0 h 180"/>
                  <a:gd name="T10" fmla="*/ 67 w 103"/>
                  <a:gd name="T11" fmla="*/ 6 h 180"/>
                  <a:gd name="T12" fmla="*/ 94 w 103"/>
                  <a:gd name="T13" fmla="*/ 22 h 180"/>
                  <a:gd name="T14" fmla="*/ 101 w 103"/>
                  <a:gd name="T15" fmla="*/ 53 h 180"/>
                  <a:gd name="T16" fmla="*/ 88 w 103"/>
                  <a:gd name="T17" fmla="*/ 143 h 180"/>
                  <a:gd name="T18" fmla="*/ 30 w 103"/>
                  <a:gd name="T19" fmla="*/ 151 h 180"/>
                  <a:gd name="T20" fmla="*/ 45 w 103"/>
                  <a:gd name="T21" fmla="*/ 153 h 180"/>
                  <a:gd name="T22" fmla="*/ 57 w 103"/>
                  <a:gd name="T23" fmla="*/ 150 h 180"/>
                  <a:gd name="T24" fmla="*/ 62 w 103"/>
                  <a:gd name="T25" fmla="*/ 140 h 180"/>
                  <a:gd name="T26" fmla="*/ 76 w 103"/>
                  <a:gd name="T27" fmla="*/ 50 h 180"/>
                  <a:gd name="T28" fmla="*/ 73 w 103"/>
                  <a:gd name="T29" fmla="*/ 39 h 180"/>
                  <a:gd name="T30" fmla="*/ 63 w 103"/>
                  <a:gd name="T31" fmla="*/ 33 h 180"/>
                  <a:gd name="T32" fmla="*/ 48 w 103"/>
                  <a:gd name="T33" fmla="*/ 30 h 180"/>
                  <a:gd name="T34" fmla="*/ 30 w 103"/>
                  <a:gd name="T35" fmla="*/ 151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3" h="180">
                    <a:moveTo>
                      <a:pt x="88" y="143"/>
                    </a:moveTo>
                    <a:cubicBezTo>
                      <a:pt x="86" y="155"/>
                      <a:pt x="81" y="164"/>
                      <a:pt x="71" y="171"/>
                    </a:cubicBezTo>
                    <a:cubicBezTo>
                      <a:pt x="62" y="178"/>
                      <a:pt x="52" y="180"/>
                      <a:pt x="41" y="179"/>
                    </a:cubicBezTo>
                    <a:cubicBezTo>
                      <a:pt x="0" y="172"/>
                      <a:pt x="0" y="172"/>
                      <a:pt x="0" y="172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67" y="6"/>
                      <a:pt x="67" y="6"/>
                      <a:pt x="67" y="6"/>
                    </a:cubicBezTo>
                    <a:cubicBezTo>
                      <a:pt x="78" y="8"/>
                      <a:pt x="87" y="13"/>
                      <a:pt x="94" y="22"/>
                    </a:cubicBezTo>
                    <a:cubicBezTo>
                      <a:pt x="101" y="32"/>
                      <a:pt x="103" y="42"/>
                      <a:pt x="101" y="53"/>
                    </a:cubicBezTo>
                    <a:lnTo>
                      <a:pt x="88" y="143"/>
                    </a:lnTo>
                    <a:close/>
                    <a:moveTo>
                      <a:pt x="30" y="151"/>
                    </a:moveTo>
                    <a:cubicBezTo>
                      <a:pt x="45" y="153"/>
                      <a:pt x="45" y="153"/>
                      <a:pt x="45" y="153"/>
                    </a:cubicBezTo>
                    <a:cubicBezTo>
                      <a:pt x="50" y="154"/>
                      <a:pt x="53" y="153"/>
                      <a:pt x="57" y="150"/>
                    </a:cubicBezTo>
                    <a:cubicBezTo>
                      <a:pt x="60" y="147"/>
                      <a:pt x="62" y="144"/>
                      <a:pt x="62" y="140"/>
                    </a:cubicBezTo>
                    <a:cubicBezTo>
                      <a:pt x="76" y="50"/>
                      <a:pt x="76" y="50"/>
                      <a:pt x="76" y="50"/>
                    </a:cubicBezTo>
                    <a:cubicBezTo>
                      <a:pt x="77" y="46"/>
                      <a:pt x="76" y="42"/>
                      <a:pt x="73" y="39"/>
                    </a:cubicBezTo>
                    <a:cubicBezTo>
                      <a:pt x="71" y="35"/>
                      <a:pt x="68" y="33"/>
                      <a:pt x="63" y="33"/>
                    </a:cubicBezTo>
                    <a:cubicBezTo>
                      <a:pt x="48" y="30"/>
                      <a:pt x="48" y="30"/>
                      <a:pt x="48" y="30"/>
                    </a:cubicBezTo>
                    <a:lnTo>
                      <a:pt x="30" y="151"/>
                    </a:lnTo>
                    <a:close/>
                  </a:path>
                </a:pathLst>
              </a:custGeom>
              <a:solidFill>
                <a:srgbClr val="E744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985" name="Freeform 56"/>
            <p:cNvSpPr>
              <a:spLocks/>
            </p:cNvSpPr>
            <p:nvPr/>
          </p:nvSpPr>
          <p:spPr bwMode="auto">
            <a:xfrm>
              <a:off x="-4466" y="3927553"/>
              <a:ext cx="1763785" cy="3025342"/>
            </a:xfrm>
            <a:custGeom>
              <a:avLst/>
              <a:gdLst>
                <a:gd name="T0" fmla="*/ 815 w 932"/>
                <a:gd name="T1" fmla="*/ 63 h 1601"/>
                <a:gd name="T2" fmla="*/ 761 w 932"/>
                <a:gd name="T3" fmla="*/ 188 h 1601"/>
                <a:gd name="T4" fmla="*/ 761 w 932"/>
                <a:gd name="T5" fmla="*/ 190 h 1601"/>
                <a:gd name="T6" fmla="*/ 761 w 932"/>
                <a:gd name="T7" fmla="*/ 191 h 1601"/>
                <a:gd name="T8" fmla="*/ 761 w 932"/>
                <a:gd name="T9" fmla="*/ 193 h 1601"/>
                <a:gd name="T10" fmla="*/ 760 w 932"/>
                <a:gd name="T11" fmla="*/ 194 h 1601"/>
                <a:gd name="T12" fmla="*/ 760 w 932"/>
                <a:gd name="T13" fmla="*/ 196 h 1601"/>
                <a:gd name="T14" fmla="*/ 760 w 932"/>
                <a:gd name="T15" fmla="*/ 197 h 1601"/>
                <a:gd name="T16" fmla="*/ 760 w 932"/>
                <a:gd name="T17" fmla="*/ 199 h 1601"/>
                <a:gd name="T18" fmla="*/ 760 w 932"/>
                <a:gd name="T19" fmla="*/ 200 h 1601"/>
                <a:gd name="T20" fmla="*/ 760 w 932"/>
                <a:gd name="T21" fmla="*/ 202 h 1601"/>
                <a:gd name="T22" fmla="*/ 760 w 932"/>
                <a:gd name="T23" fmla="*/ 204 h 1601"/>
                <a:gd name="T24" fmla="*/ 759 w 932"/>
                <a:gd name="T25" fmla="*/ 205 h 1601"/>
                <a:gd name="T26" fmla="*/ 759 w 932"/>
                <a:gd name="T27" fmla="*/ 207 h 1601"/>
                <a:gd name="T28" fmla="*/ 759 w 932"/>
                <a:gd name="T29" fmla="*/ 209 h 1601"/>
                <a:gd name="T30" fmla="*/ 759 w 932"/>
                <a:gd name="T31" fmla="*/ 211 h 1601"/>
                <a:gd name="T32" fmla="*/ 759 w 932"/>
                <a:gd name="T33" fmla="*/ 213 h 1601"/>
                <a:gd name="T34" fmla="*/ 759 w 932"/>
                <a:gd name="T35" fmla="*/ 215 h 1601"/>
                <a:gd name="T36" fmla="*/ 480 w 932"/>
                <a:gd name="T37" fmla="*/ 631 h 1601"/>
                <a:gd name="T38" fmla="*/ 478 w 932"/>
                <a:gd name="T39" fmla="*/ 630 h 1601"/>
                <a:gd name="T40" fmla="*/ 476 w 932"/>
                <a:gd name="T41" fmla="*/ 629 h 1601"/>
                <a:gd name="T42" fmla="*/ 473 w 932"/>
                <a:gd name="T43" fmla="*/ 628 h 1601"/>
                <a:gd name="T44" fmla="*/ 471 w 932"/>
                <a:gd name="T45" fmla="*/ 627 h 1601"/>
                <a:gd name="T46" fmla="*/ 469 w 932"/>
                <a:gd name="T47" fmla="*/ 626 h 1601"/>
                <a:gd name="T48" fmla="*/ 467 w 932"/>
                <a:gd name="T49" fmla="*/ 626 h 1601"/>
                <a:gd name="T50" fmla="*/ 465 w 932"/>
                <a:gd name="T51" fmla="*/ 625 h 1601"/>
                <a:gd name="T52" fmla="*/ 464 w 932"/>
                <a:gd name="T53" fmla="*/ 625 h 1601"/>
                <a:gd name="T54" fmla="*/ 464 w 932"/>
                <a:gd name="T55" fmla="*/ 625 h 1601"/>
                <a:gd name="T56" fmla="*/ 463 w 932"/>
                <a:gd name="T57" fmla="*/ 624 h 1601"/>
                <a:gd name="T58" fmla="*/ 461 w 932"/>
                <a:gd name="T59" fmla="*/ 624 h 1601"/>
                <a:gd name="T60" fmla="*/ 460 w 932"/>
                <a:gd name="T61" fmla="*/ 623 h 1601"/>
                <a:gd name="T62" fmla="*/ 459 w 932"/>
                <a:gd name="T63" fmla="*/ 623 h 1601"/>
                <a:gd name="T64" fmla="*/ 457 w 932"/>
                <a:gd name="T65" fmla="*/ 622 h 1601"/>
                <a:gd name="T66" fmla="*/ 404 w 932"/>
                <a:gd name="T67" fmla="*/ 664 h 1601"/>
                <a:gd name="T68" fmla="*/ 402 w 932"/>
                <a:gd name="T69" fmla="*/ 664 h 1601"/>
                <a:gd name="T70" fmla="*/ 400 w 932"/>
                <a:gd name="T71" fmla="*/ 663 h 1601"/>
                <a:gd name="T72" fmla="*/ 398 w 932"/>
                <a:gd name="T73" fmla="*/ 662 h 1601"/>
                <a:gd name="T74" fmla="*/ 396 w 932"/>
                <a:gd name="T75" fmla="*/ 661 h 1601"/>
                <a:gd name="T76" fmla="*/ 394 w 932"/>
                <a:gd name="T77" fmla="*/ 661 h 1601"/>
                <a:gd name="T78" fmla="*/ 392 w 932"/>
                <a:gd name="T79" fmla="*/ 660 h 1601"/>
                <a:gd name="T80" fmla="*/ 391 w 932"/>
                <a:gd name="T81" fmla="*/ 660 h 1601"/>
                <a:gd name="T82" fmla="*/ 390 w 932"/>
                <a:gd name="T83" fmla="*/ 659 h 1601"/>
                <a:gd name="T84" fmla="*/ 389 w 932"/>
                <a:gd name="T85" fmla="*/ 659 h 1601"/>
                <a:gd name="T86" fmla="*/ 389 w 932"/>
                <a:gd name="T87" fmla="*/ 659 h 1601"/>
                <a:gd name="T88" fmla="*/ 387 w 932"/>
                <a:gd name="T89" fmla="*/ 658 h 1601"/>
                <a:gd name="T90" fmla="*/ 386 w 932"/>
                <a:gd name="T91" fmla="*/ 658 h 1601"/>
                <a:gd name="T92" fmla="*/ 385 w 932"/>
                <a:gd name="T93" fmla="*/ 657 h 1601"/>
                <a:gd name="T94" fmla="*/ 383 w 932"/>
                <a:gd name="T95" fmla="*/ 657 h 1601"/>
                <a:gd name="T96" fmla="*/ 382 w 932"/>
                <a:gd name="T97" fmla="*/ 656 h 1601"/>
                <a:gd name="T98" fmla="*/ 330 w 932"/>
                <a:gd name="T99" fmla="*/ 638 h 1601"/>
                <a:gd name="T100" fmla="*/ 536 w 932"/>
                <a:gd name="T101" fmla="*/ 1601 h 1601"/>
                <a:gd name="T102" fmla="*/ 752 w 932"/>
                <a:gd name="T103" fmla="*/ 725 h 1601"/>
                <a:gd name="T104" fmla="*/ 842 w 932"/>
                <a:gd name="T105" fmla="*/ 337 h 1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32" h="1601">
                  <a:moveTo>
                    <a:pt x="887" y="0"/>
                  </a:moveTo>
                  <a:cubicBezTo>
                    <a:pt x="887" y="0"/>
                    <a:pt x="887" y="0"/>
                    <a:pt x="887" y="0"/>
                  </a:cubicBezTo>
                  <a:cubicBezTo>
                    <a:pt x="869" y="1"/>
                    <a:pt x="846" y="18"/>
                    <a:pt x="815" y="63"/>
                  </a:cubicBezTo>
                  <a:cubicBezTo>
                    <a:pt x="799" y="86"/>
                    <a:pt x="788" y="106"/>
                    <a:pt x="780" y="125"/>
                  </a:cubicBezTo>
                  <a:cubicBezTo>
                    <a:pt x="769" y="148"/>
                    <a:pt x="764" y="169"/>
                    <a:pt x="761" y="188"/>
                  </a:cubicBezTo>
                  <a:cubicBezTo>
                    <a:pt x="761" y="188"/>
                    <a:pt x="761" y="188"/>
                    <a:pt x="761" y="188"/>
                  </a:cubicBezTo>
                  <a:cubicBezTo>
                    <a:pt x="761" y="189"/>
                    <a:pt x="761" y="189"/>
                    <a:pt x="761" y="189"/>
                  </a:cubicBezTo>
                  <a:cubicBezTo>
                    <a:pt x="761" y="189"/>
                    <a:pt x="761" y="189"/>
                    <a:pt x="761" y="189"/>
                  </a:cubicBezTo>
                  <a:cubicBezTo>
                    <a:pt x="761" y="190"/>
                    <a:pt x="761" y="190"/>
                    <a:pt x="761" y="190"/>
                  </a:cubicBezTo>
                  <a:cubicBezTo>
                    <a:pt x="761" y="190"/>
                    <a:pt x="761" y="190"/>
                    <a:pt x="761" y="190"/>
                  </a:cubicBezTo>
                  <a:cubicBezTo>
                    <a:pt x="761" y="190"/>
                    <a:pt x="761" y="191"/>
                    <a:pt x="761" y="191"/>
                  </a:cubicBezTo>
                  <a:cubicBezTo>
                    <a:pt x="761" y="191"/>
                    <a:pt x="761" y="191"/>
                    <a:pt x="761" y="191"/>
                  </a:cubicBezTo>
                  <a:cubicBezTo>
                    <a:pt x="761" y="191"/>
                    <a:pt x="761" y="192"/>
                    <a:pt x="761" y="192"/>
                  </a:cubicBezTo>
                  <a:cubicBezTo>
                    <a:pt x="761" y="192"/>
                    <a:pt x="761" y="192"/>
                    <a:pt x="761" y="192"/>
                  </a:cubicBezTo>
                  <a:cubicBezTo>
                    <a:pt x="761" y="192"/>
                    <a:pt x="761" y="192"/>
                    <a:pt x="761" y="193"/>
                  </a:cubicBezTo>
                  <a:cubicBezTo>
                    <a:pt x="761" y="193"/>
                    <a:pt x="760" y="193"/>
                    <a:pt x="760" y="193"/>
                  </a:cubicBezTo>
                  <a:cubicBezTo>
                    <a:pt x="760" y="193"/>
                    <a:pt x="760" y="193"/>
                    <a:pt x="760" y="194"/>
                  </a:cubicBezTo>
                  <a:cubicBezTo>
                    <a:pt x="760" y="194"/>
                    <a:pt x="760" y="194"/>
                    <a:pt x="760" y="194"/>
                  </a:cubicBezTo>
                  <a:cubicBezTo>
                    <a:pt x="760" y="194"/>
                    <a:pt x="760" y="194"/>
                    <a:pt x="760" y="195"/>
                  </a:cubicBezTo>
                  <a:cubicBezTo>
                    <a:pt x="760" y="195"/>
                    <a:pt x="760" y="195"/>
                    <a:pt x="760" y="195"/>
                  </a:cubicBezTo>
                  <a:cubicBezTo>
                    <a:pt x="760" y="195"/>
                    <a:pt x="760" y="195"/>
                    <a:pt x="760" y="196"/>
                  </a:cubicBezTo>
                  <a:cubicBezTo>
                    <a:pt x="760" y="196"/>
                    <a:pt x="760" y="196"/>
                    <a:pt x="760" y="196"/>
                  </a:cubicBezTo>
                  <a:cubicBezTo>
                    <a:pt x="760" y="196"/>
                    <a:pt x="760" y="196"/>
                    <a:pt x="760" y="197"/>
                  </a:cubicBezTo>
                  <a:cubicBezTo>
                    <a:pt x="760" y="197"/>
                    <a:pt x="760" y="197"/>
                    <a:pt x="760" y="197"/>
                  </a:cubicBezTo>
                  <a:cubicBezTo>
                    <a:pt x="760" y="197"/>
                    <a:pt x="760" y="197"/>
                    <a:pt x="760" y="198"/>
                  </a:cubicBezTo>
                  <a:cubicBezTo>
                    <a:pt x="760" y="198"/>
                    <a:pt x="760" y="198"/>
                    <a:pt x="760" y="198"/>
                  </a:cubicBezTo>
                  <a:cubicBezTo>
                    <a:pt x="760" y="198"/>
                    <a:pt x="760" y="199"/>
                    <a:pt x="760" y="199"/>
                  </a:cubicBezTo>
                  <a:cubicBezTo>
                    <a:pt x="760" y="199"/>
                    <a:pt x="760" y="199"/>
                    <a:pt x="760" y="199"/>
                  </a:cubicBezTo>
                  <a:cubicBezTo>
                    <a:pt x="760" y="199"/>
                    <a:pt x="760" y="200"/>
                    <a:pt x="760" y="200"/>
                  </a:cubicBezTo>
                  <a:cubicBezTo>
                    <a:pt x="760" y="200"/>
                    <a:pt x="760" y="200"/>
                    <a:pt x="760" y="200"/>
                  </a:cubicBezTo>
                  <a:cubicBezTo>
                    <a:pt x="760" y="200"/>
                    <a:pt x="760" y="201"/>
                    <a:pt x="760" y="201"/>
                  </a:cubicBezTo>
                  <a:cubicBezTo>
                    <a:pt x="760" y="201"/>
                    <a:pt x="760" y="201"/>
                    <a:pt x="760" y="201"/>
                  </a:cubicBezTo>
                  <a:cubicBezTo>
                    <a:pt x="760" y="202"/>
                    <a:pt x="760" y="202"/>
                    <a:pt x="760" y="202"/>
                  </a:cubicBezTo>
                  <a:cubicBezTo>
                    <a:pt x="760" y="202"/>
                    <a:pt x="760" y="202"/>
                    <a:pt x="760" y="202"/>
                  </a:cubicBezTo>
                  <a:cubicBezTo>
                    <a:pt x="760" y="203"/>
                    <a:pt x="760" y="203"/>
                    <a:pt x="760" y="203"/>
                  </a:cubicBezTo>
                  <a:cubicBezTo>
                    <a:pt x="760" y="203"/>
                    <a:pt x="760" y="203"/>
                    <a:pt x="760" y="204"/>
                  </a:cubicBezTo>
                  <a:cubicBezTo>
                    <a:pt x="760" y="204"/>
                    <a:pt x="759" y="204"/>
                    <a:pt x="759" y="204"/>
                  </a:cubicBezTo>
                  <a:cubicBezTo>
                    <a:pt x="759" y="204"/>
                    <a:pt x="759" y="205"/>
                    <a:pt x="759" y="205"/>
                  </a:cubicBezTo>
                  <a:cubicBezTo>
                    <a:pt x="759" y="205"/>
                    <a:pt x="759" y="205"/>
                    <a:pt x="759" y="205"/>
                  </a:cubicBezTo>
                  <a:cubicBezTo>
                    <a:pt x="759" y="206"/>
                    <a:pt x="759" y="206"/>
                    <a:pt x="759" y="206"/>
                  </a:cubicBezTo>
                  <a:cubicBezTo>
                    <a:pt x="759" y="206"/>
                    <a:pt x="759" y="206"/>
                    <a:pt x="759" y="207"/>
                  </a:cubicBezTo>
                  <a:cubicBezTo>
                    <a:pt x="759" y="207"/>
                    <a:pt x="759" y="207"/>
                    <a:pt x="759" y="207"/>
                  </a:cubicBezTo>
                  <a:cubicBezTo>
                    <a:pt x="759" y="207"/>
                    <a:pt x="759" y="208"/>
                    <a:pt x="759" y="208"/>
                  </a:cubicBezTo>
                  <a:cubicBezTo>
                    <a:pt x="759" y="208"/>
                    <a:pt x="759" y="208"/>
                    <a:pt x="759" y="208"/>
                  </a:cubicBezTo>
                  <a:cubicBezTo>
                    <a:pt x="759" y="209"/>
                    <a:pt x="759" y="209"/>
                    <a:pt x="759" y="209"/>
                  </a:cubicBezTo>
                  <a:cubicBezTo>
                    <a:pt x="759" y="209"/>
                    <a:pt x="759" y="209"/>
                    <a:pt x="759" y="210"/>
                  </a:cubicBezTo>
                  <a:cubicBezTo>
                    <a:pt x="759" y="210"/>
                    <a:pt x="759" y="210"/>
                    <a:pt x="759" y="210"/>
                  </a:cubicBezTo>
                  <a:cubicBezTo>
                    <a:pt x="759" y="210"/>
                    <a:pt x="759" y="211"/>
                    <a:pt x="759" y="211"/>
                  </a:cubicBezTo>
                  <a:cubicBezTo>
                    <a:pt x="759" y="211"/>
                    <a:pt x="759" y="211"/>
                    <a:pt x="759" y="212"/>
                  </a:cubicBezTo>
                  <a:cubicBezTo>
                    <a:pt x="759" y="212"/>
                    <a:pt x="759" y="212"/>
                    <a:pt x="759" y="212"/>
                  </a:cubicBezTo>
                  <a:cubicBezTo>
                    <a:pt x="759" y="212"/>
                    <a:pt x="759" y="213"/>
                    <a:pt x="759" y="213"/>
                  </a:cubicBezTo>
                  <a:cubicBezTo>
                    <a:pt x="759" y="213"/>
                    <a:pt x="759" y="213"/>
                    <a:pt x="759" y="213"/>
                  </a:cubicBezTo>
                  <a:cubicBezTo>
                    <a:pt x="759" y="214"/>
                    <a:pt x="759" y="214"/>
                    <a:pt x="759" y="214"/>
                  </a:cubicBezTo>
                  <a:cubicBezTo>
                    <a:pt x="759" y="214"/>
                    <a:pt x="759" y="215"/>
                    <a:pt x="759" y="215"/>
                  </a:cubicBezTo>
                  <a:cubicBezTo>
                    <a:pt x="759" y="215"/>
                    <a:pt x="759" y="215"/>
                    <a:pt x="759" y="216"/>
                  </a:cubicBezTo>
                  <a:cubicBezTo>
                    <a:pt x="758" y="257"/>
                    <a:pt x="766" y="294"/>
                    <a:pt x="757" y="343"/>
                  </a:cubicBezTo>
                  <a:cubicBezTo>
                    <a:pt x="737" y="441"/>
                    <a:pt x="497" y="491"/>
                    <a:pt x="480" y="631"/>
                  </a:cubicBezTo>
                  <a:cubicBezTo>
                    <a:pt x="480" y="630"/>
                    <a:pt x="480" y="630"/>
                    <a:pt x="480" y="630"/>
                  </a:cubicBezTo>
                  <a:cubicBezTo>
                    <a:pt x="479" y="630"/>
                    <a:pt x="479" y="630"/>
                    <a:pt x="479" y="630"/>
                  </a:cubicBezTo>
                  <a:cubicBezTo>
                    <a:pt x="478" y="630"/>
                    <a:pt x="478" y="630"/>
                    <a:pt x="478" y="630"/>
                  </a:cubicBezTo>
                  <a:cubicBezTo>
                    <a:pt x="477" y="629"/>
                    <a:pt x="477" y="629"/>
                    <a:pt x="477" y="629"/>
                  </a:cubicBezTo>
                  <a:cubicBezTo>
                    <a:pt x="476" y="629"/>
                    <a:pt x="476" y="629"/>
                    <a:pt x="476" y="629"/>
                  </a:cubicBezTo>
                  <a:cubicBezTo>
                    <a:pt x="476" y="629"/>
                    <a:pt x="476" y="629"/>
                    <a:pt x="476" y="629"/>
                  </a:cubicBezTo>
                  <a:cubicBezTo>
                    <a:pt x="475" y="629"/>
                    <a:pt x="475" y="629"/>
                    <a:pt x="475" y="629"/>
                  </a:cubicBezTo>
                  <a:cubicBezTo>
                    <a:pt x="474" y="628"/>
                    <a:pt x="474" y="628"/>
                    <a:pt x="474" y="628"/>
                  </a:cubicBezTo>
                  <a:cubicBezTo>
                    <a:pt x="473" y="628"/>
                    <a:pt x="473" y="628"/>
                    <a:pt x="473" y="628"/>
                  </a:cubicBezTo>
                  <a:cubicBezTo>
                    <a:pt x="472" y="628"/>
                    <a:pt x="472" y="628"/>
                    <a:pt x="472" y="628"/>
                  </a:cubicBezTo>
                  <a:cubicBezTo>
                    <a:pt x="472" y="627"/>
                    <a:pt x="472" y="627"/>
                    <a:pt x="472" y="627"/>
                  </a:cubicBezTo>
                  <a:cubicBezTo>
                    <a:pt x="471" y="627"/>
                    <a:pt x="471" y="627"/>
                    <a:pt x="471" y="627"/>
                  </a:cubicBezTo>
                  <a:cubicBezTo>
                    <a:pt x="470" y="627"/>
                    <a:pt x="470" y="627"/>
                    <a:pt x="470" y="627"/>
                  </a:cubicBezTo>
                  <a:cubicBezTo>
                    <a:pt x="470" y="627"/>
                    <a:pt x="470" y="627"/>
                    <a:pt x="470" y="627"/>
                  </a:cubicBezTo>
                  <a:cubicBezTo>
                    <a:pt x="469" y="626"/>
                    <a:pt x="469" y="626"/>
                    <a:pt x="469" y="626"/>
                  </a:cubicBezTo>
                  <a:cubicBezTo>
                    <a:pt x="468" y="626"/>
                    <a:pt x="468" y="626"/>
                    <a:pt x="468" y="626"/>
                  </a:cubicBezTo>
                  <a:cubicBezTo>
                    <a:pt x="467" y="626"/>
                    <a:pt x="467" y="626"/>
                    <a:pt x="467" y="626"/>
                  </a:cubicBezTo>
                  <a:cubicBezTo>
                    <a:pt x="467" y="626"/>
                    <a:pt x="467" y="626"/>
                    <a:pt x="467" y="626"/>
                  </a:cubicBezTo>
                  <a:cubicBezTo>
                    <a:pt x="466" y="626"/>
                    <a:pt x="466" y="626"/>
                    <a:pt x="466" y="626"/>
                  </a:cubicBezTo>
                  <a:cubicBezTo>
                    <a:pt x="466" y="625"/>
                    <a:pt x="466" y="625"/>
                    <a:pt x="466" y="625"/>
                  </a:cubicBezTo>
                  <a:cubicBezTo>
                    <a:pt x="465" y="625"/>
                    <a:pt x="465" y="625"/>
                    <a:pt x="465" y="625"/>
                  </a:cubicBezTo>
                  <a:cubicBezTo>
                    <a:pt x="465" y="625"/>
                    <a:pt x="465" y="625"/>
                    <a:pt x="465" y="625"/>
                  </a:cubicBezTo>
                  <a:cubicBezTo>
                    <a:pt x="464" y="625"/>
                    <a:pt x="464" y="625"/>
                    <a:pt x="464" y="625"/>
                  </a:cubicBezTo>
                  <a:cubicBezTo>
                    <a:pt x="464" y="625"/>
                    <a:pt x="464" y="625"/>
                    <a:pt x="464" y="625"/>
                  </a:cubicBezTo>
                  <a:cubicBezTo>
                    <a:pt x="464" y="625"/>
                    <a:pt x="464" y="625"/>
                    <a:pt x="464" y="625"/>
                  </a:cubicBezTo>
                  <a:cubicBezTo>
                    <a:pt x="464" y="625"/>
                    <a:pt x="464" y="625"/>
                    <a:pt x="464" y="625"/>
                  </a:cubicBezTo>
                  <a:cubicBezTo>
                    <a:pt x="464" y="625"/>
                    <a:pt x="464" y="625"/>
                    <a:pt x="464" y="625"/>
                  </a:cubicBezTo>
                  <a:cubicBezTo>
                    <a:pt x="464" y="625"/>
                    <a:pt x="464" y="625"/>
                    <a:pt x="464" y="625"/>
                  </a:cubicBezTo>
                  <a:cubicBezTo>
                    <a:pt x="463" y="625"/>
                    <a:pt x="463" y="625"/>
                    <a:pt x="463" y="625"/>
                  </a:cubicBezTo>
                  <a:cubicBezTo>
                    <a:pt x="463" y="624"/>
                    <a:pt x="463" y="624"/>
                    <a:pt x="463" y="624"/>
                  </a:cubicBezTo>
                  <a:cubicBezTo>
                    <a:pt x="462" y="624"/>
                    <a:pt x="462" y="624"/>
                    <a:pt x="462" y="624"/>
                  </a:cubicBezTo>
                  <a:cubicBezTo>
                    <a:pt x="462" y="624"/>
                    <a:pt x="462" y="624"/>
                    <a:pt x="462" y="624"/>
                  </a:cubicBezTo>
                  <a:cubicBezTo>
                    <a:pt x="461" y="624"/>
                    <a:pt x="461" y="624"/>
                    <a:pt x="461" y="624"/>
                  </a:cubicBezTo>
                  <a:cubicBezTo>
                    <a:pt x="461" y="624"/>
                    <a:pt x="461" y="624"/>
                    <a:pt x="461" y="624"/>
                  </a:cubicBezTo>
                  <a:cubicBezTo>
                    <a:pt x="460" y="624"/>
                    <a:pt x="460" y="624"/>
                    <a:pt x="460" y="624"/>
                  </a:cubicBezTo>
                  <a:cubicBezTo>
                    <a:pt x="460" y="623"/>
                    <a:pt x="460" y="623"/>
                    <a:pt x="460" y="623"/>
                  </a:cubicBezTo>
                  <a:cubicBezTo>
                    <a:pt x="460" y="623"/>
                    <a:pt x="460" y="623"/>
                    <a:pt x="460" y="623"/>
                  </a:cubicBezTo>
                  <a:cubicBezTo>
                    <a:pt x="459" y="623"/>
                    <a:pt x="459" y="623"/>
                    <a:pt x="459" y="623"/>
                  </a:cubicBezTo>
                  <a:cubicBezTo>
                    <a:pt x="459" y="623"/>
                    <a:pt x="459" y="623"/>
                    <a:pt x="459" y="623"/>
                  </a:cubicBezTo>
                  <a:cubicBezTo>
                    <a:pt x="458" y="623"/>
                    <a:pt x="458" y="623"/>
                    <a:pt x="458" y="623"/>
                  </a:cubicBezTo>
                  <a:cubicBezTo>
                    <a:pt x="458" y="623"/>
                    <a:pt x="458" y="623"/>
                    <a:pt x="458" y="623"/>
                  </a:cubicBezTo>
                  <a:cubicBezTo>
                    <a:pt x="457" y="622"/>
                    <a:pt x="457" y="622"/>
                    <a:pt x="457" y="622"/>
                  </a:cubicBezTo>
                  <a:cubicBezTo>
                    <a:pt x="418" y="609"/>
                    <a:pt x="418" y="609"/>
                    <a:pt x="418" y="609"/>
                  </a:cubicBezTo>
                  <a:cubicBezTo>
                    <a:pt x="418" y="610"/>
                    <a:pt x="418" y="610"/>
                    <a:pt x="418" y="610"/>
                  </a:cubicBezTo>
                  <a:cubicBezTo>
                    <a:pt x="404" y="664"/>
                    <a:pt x="404" y="664"/>
                    <a:pt x="404" y="664"/>
                  </a:cubicBezTo>
                  <a:cubicBezTo>
                    <a:pt x="403" y="664"/>
                    <a:pt x="403" y="664"/>
                    <a:pt x="403" y="664"/>
                  </a:cubicBezTo>
                  <a:cubicBezTo>
                    <a:pt x="402" y="664"/>
                    <a:pt x="402" y="664"/>
                    <a:pt x="402" y="664"/>
                  </a:cubicBezTo>
                  <a:cubicBezTo>
                    <a:pt x="402" y="664"/>
                    <a:pt x="402" y="664"/>
                    <a:pt x="402" y="664"/>
                  </a:cubicBezTo>
                  <a:cubicBezTo>
                    <a:pt x="401" y="663"/>
                    <a:pt x="401" y="663"/>
                    <a:pt x="401" y="663"/>
                  </a:cubicBezTo>
                  <a:cubicBezTo>
                    <a:pt x="400" y="663"/>
                    <a:pt x="400" y="663"/>
                    <a:pt x="400" y="663"/>
                  </a:cubicBezTo>
                  <a:cubicBezTo>
                    <a:pt x="400" y="663"/>
                    <a:pt x="400" y="663"/>
                    <a:pt x="400" y="663"/>
                  </a:cubicBezTo>
                  <a:cubicBezTo>
                    <a:pt x="399" y="663"/>
                    <a:pt x="399" y="663"/>
                    <a:pt x="399" y="663"/>
                  </a:cubicBezTo>
                  <a:cubicBezTo>
                    <a:pt x="398" y="662"/>
                    <a:pt x="398" y="662"/>
                    <a:pt x="398" y="662"/>
                  </a:cubicBezTo>
                  <a:cubicBezTo>
                    <a:pt x="398" y="662"/>
                    <a:pt x="398" y="662"/>
                    <a:pt x="398" y="662"/>
                  </a:cubicBezTo>
                  <a:cubicBezTo>
                    <a:pt x="397" y="662"/>
                    <a:pt x="397" y="662"/>
                    <a:pt x="397" y="662"/>
                  </a:cubicBezTo>
                  <a:cubicBezTo>
                    <a:pt x="396" y="662"/>
                    <a:pt x="396" y="662"/>
                    <a:pt x="396" y="662"/>
                  </a:cubicBezTo>
                  <a:cubicBezTo>
                    <a:pt x="396" y="661"/>
                    <a:pt x="396" y="661"/>
                    <a:pt x="396" y="661"/>
                  </a:cubicBezTo>
                  <a:cubicBezTo>
                    <a:pt x="395" y="661"/>
                    <a:pt x="395" y="661"/>
                    <a:pt x="395" y="661"/>
                  </a:cubicBezTo>
                  <a:cubicBezTo>
                    <a:pt x="394" y="661"/>
                    <a:pt x="394" y="661"/>
                    <a:pt x="394" y="661"/>
                  </a:cubicBezTo>
                  <a:cubicBezTo>
                    <a:pt x="394" y="661"/>
                    <a:pt x="394" y="661"/>
                    <a:pt x="394" y="661"/>
                  </a:cubicBezTo>
                  <a:cubicBezTo>
                    <a:pt x="393" y="661"/>
                    <a:pt x="393" y="661"/>
                    <a:pt x="393" y="661"/>
                  </a:cubicBezTo>
                  <a:cubicBezTo>
                    <a:pt x="393" y="660"/>
                    <a:pt x="393" y="660"/>
                    <a:pt x="393" y="660"/>
                  </a:cubicBezTo>
                  <a:cubicBezTo>
                    <a:pt x="392" y="660"/>
                    <a:pt x="392" y="660"/>
                    <a:pt x="392" y="660"/>
                  </a:cubicBezTo>
                  <a:cubicBezTo>
                    <a:pt x="392" y="660"/>
                    <a:pt x="392" y="660"/>
                    <a:pt x="392" y="660"/>
                  </a:cubicBezTo>
                  <a:cubicBezTo>
                    <a:pt x="391" y="660"/>
                    <a:pt x="391" y="660"/>
                    <a:pt x="391" y="660"/>
                  </a:cubicBezTo>
                  <a:cubicBezTo>
                    <a:pt x="391" y="660"/>
                    <a:pt x="391" y="660"/>
                    <a:pt x="391" y="660"/>
                  </a:cubicBezTo>
                  <a:cubicBezTo>
                    <a:pt x="390" y="659"/>
                    <a:pt x="390" y="659"/>
                    <a:pt x="390" y="659"/>
                  </a:cubicBezTo>
                  <a:cubicBezTo>
                    <a:pt x="390" y="659"/>
                    <a:pt x="390" y="659"/>
                    <a:pt x="390" y="659"/>
                  </a:cubicBezTo>
                  <a:cubicBezTo>
                    <a:pt x="390" y="659"/>
                    <a:pt x="390" y="659"/>
                    <a:pt x="390" y="659"/>
                  </a:cubicBezTo>
                  <a:cubicBezTo>
                    <a:pt x="389" y="659"/>
                    <a:pt x="389" y="659"/>
                    <a:pt x="389" y="659"/>
                  </a:cubicBezTo>
                  <a:cubicBezTo>
                    <a:pt x="389" y="659"/>
                    <a:pt x="389" y="659"/>
                    <a:pt x="389" y="659"/>
                  </a:cubicBezTo>
                  <a:cubicBezTo>
                    <a:pt x="389" y="659"/>
                    <a:pt x="389" y="659"/>
                    <a:pt x="389" y="659"/>
                  </a:cubicBezTo>
                  <a:cubicBezTo>
                    <a:pt x="389" y="659"/>
                    <a:pt x="389" y="659"/>
                    <a:pt x="389" y="659"/>
                  </a:cubicBezTo>
                  <a:cubicBezTo>
                    <a:pt x="389" y="659"/>
                    <a:pt x="389" y="659"/>
                    <a:pt x="389" y="659"/>
                  </a:cubicBezTo>
                  <a:cubicBezTo>
                    <a:pt x="389" y="659"/>
                    <a:pt x="389" y="659"/>
                    <a:pt x="389" y="659"/>
                  </a:cubicBezTo>
                  <a:cubicBezTo>
                    <a:pt x="388" y="659"/>
                    <a:pt x="388" y="659"/>
                    <a:pt x="388" y="659"/>
                  </a:cubicBezTo>
                  <a:cubicBezTo>
                    <a:pt x="388" y="658"/>
                    <a:pt x="388" y="658"/>
                    <a:pt x="388" y="658"/>
                  </a:cubicBezTo>
                  <a:cubicBezTo>
                    <a:pt x="387" y="658"/>
                    <a:pt x="387" y="658"/>
                    <a:pt x="387" y="658"/>
                  </a:cubicBezTo>
                  <a:cubicBezTo>
                    <a:pt x="387" y="658"/>
                    <a:pt x="387" y="658"/>
                    <a:pt x="387" y="658"/>
                  </a:cubicBezTo>
                  <a:cubicBezTo>
                    <a:pt x="386" y="658"/>
                    <a:pt x="386" y="658"/>
                    <a:pt x="386" y="658"/>
                  </a:cubicBezTo>
                  <a:cubicBezTo>
                    <a:pt x="386" y="658"/>
                    <a:pt x="386" y="658"/>
                    <a:pt x="386" y="658"/>
                  </a:cubicBezTo>
                  <a:cubicBezTo>
                    <a:pt x="385" y="658"/>
                    <a:pt x="385" y="658"/>
                    <a:pt x="385" y="658"/>
                  </a:cubicBezTo>
                  <a:cubicBezTo>
                    <a:pt x="385" y="658"/>
                    <a:pt x="385" y="658"/>
                    <a:pt x="385" y="658"/>
                  </a:cubicBezTo>
                  <a:cubicBezTo>
                    <a:pt x="385" y="657"/>
                    <a:pt x="385" y="657"/>
                    <a:pt x="385" y="657"/>
                  </a:cubicBezTo>
                  <a:cubicBezTo>
                    <a:pt x="384" y="657"/>
                    <a:pt x="384" y="657"/>
                    <a:pt x="384" y="657"/>
                  </a:cubicBezTo>
                  <a:cubicBezTo>
                    <a:pt x="384" y="657"/>
                    <a:pt x="384" y="657"/>
                    <a:pt x="384" y="657"/>
                  </a:cubicBezTo>
                  <a:cubicBezTo>
                    <a:pt x="383" y="657"/>
                    <a:pt x="383" y="657"/>
                    <a:pt x="383" y="657"/>
                  </a:cubicBezTo>
                  <a:cubicBezTo>
                    <a:pt x="383" y="657"/>
                    <a:pt x="383" y="657"/>
                    <a:pt x="383" y="657"/>
                  </a:cubicBezTo>
                  <a:cubicBezTo>
                    <a:pt x="382" y="657"/>
                    <a:pt x="382" y="657"/>
                    <a:pt x="382" y="657"/>
                  </a:cubicBezTo>
                  <a:cubicBezTo>
                    <a:pt x="382" y="656"/>
                    <a:pt x="382" y="656"/>
                    <a:pt x="382" y="656"/>
                  </a:cubicBezTo>
                  <a:cubicBezTo>
                    <a:pt x="382" y="656"/>
                    <a:pt x="382" y="656"/>
                    <a:pt x="382" y="656"/>
                  </a:cubicBezTo>
                  <a:cubicBezTo>
                    <a:pt x="330" y="637"/>
                    <a:pt x="330" y="637"/>
                    <a:pt x="330" y="637"/>
                  </a:cubicBezTo>
                  <a:cubicBezTo>
                    <a:pt x="330" y="638"/>
                    <a:pt x="330" y="638"/>
                    <a:pt x="330" y="638"/>
                  </a:cubicBezTo>
                  <a:cubicBezTo>
                    <a:pt x="0" y="1580"/>
                    <a:pt x="0" y="1580"/>
                    <a:pt x="0" y="1580"/>
                  </a:cubicBezTo>
                  <a:cubicBezTo>
                    <a:pt x="535" y="1601"/>
                    <a:pt x="535" y="1601"/>
                    <a:pt x="535" y="1601"/>
                  </a:cubicBezTo>
                  <a:cubicBezTo>
                    <a:pt x="536" y="1601"/>
                    <a:pt x="536" y="1601"/>
                    <a:pt x="536" y="1601"/>
                  </a:cubicBezTo>
                  <a:cubicBezTo>
                    <a:pt x="781" y="801"/>
                    <a:pt x="781" y="801"/>
                    <a:pt x="781" y="801"/>
                  </a:cubicBezTo>
                  <a:cubicBezTo>
                    <a:pt x="730" y="783"/>
                    <a:pt x="730" y="783"/>
                    <a:pt x="730" y="783"/>
                  </a:cubicBezTo>
                  <a:cubicBezTo>
                    <a:pt x="752" y="725"/>
                    <a:pt x="752" y="725"/>
                    <a:pt x="752" y="725"/>
                  </a:cubicBezTo>
                  <a:cubicBezTo>
                    <a:pt x="702" y="707"/>
                    <a:pt x="702" y="707"/>
                    <a:pt x="702" y="707"/>
                  </a:cubicBezTo>
                  <a:cubicBezTo>
                    <a:pt x="706" y="688"/>
                    <a:pt x="718" y="639"/>
                    <a:pt x="763" y="585"/>
                  </a:cubicBezTo>
                  <a:cubicBezTo>
                    <a:pt x="823" y="513"/>
                    <a:pt x="849" y="424"/>
                    <a:pt x="842" y="337"/>
                  </a:cubicBezTo>
                  <a:cubicBezTo>
                    <a:pt x="838" y="288"/>
                    <a:pt x="881" y="190"/>
                    <a:pt x="911" y="135"/>
                  </a:cubicBezTo>
                  <a:cubicBezTo>
                    <a:pt x="932" y="96"/>
                    <a:pt x="928" y="0"/>
                    <a:pt x="887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957"/>
            <p:cNvSpPr>
              <a:spLocks/>
            </p:cNvSpPr>
            <p:nvPr/>
          </p:nvSpPr>
          <p:spPr bwMode="auto">
            <a:xfrm>
              <a:off x="884281" y="3749412"/>
              <a:ext cx="860686" cy="1501472"/>
            </a:xfrm>
            <a:custGeom>
              <a:avLst/>
              <a:gdLst>
                <a:gd name="T0" fmla="*/ 336 w 463"/>
                <a:gd name="T1" fmla="*/ 154 h 808"/>
                <a:gd name="T2" fmla="*/ 433 w 463"/>
                <a:gd name="T3" fmla="*/ 225 h 808"/>
                <a:gd name="T4" fmla="*/ 363 w 463"/>
                <a:gd name="T5" fmla="*/ 427 h 808"/>
                <a:gd name="T6" fmla="*/ 285 w 463"/>
                <a:gd name="T7" fmla="*/ 675 h 808"/>
                <a:gd name="T8" fmla="*/ 223 w 463"/>
                <a:gd name="T9" fmla="*/ 808 h 808"/>
                <a:gd name="T10" fmla="*/ 0 w 463"/>
                <a:gd name="T11" fmla="*/ 734 h 808"/>
                <a:gd name="T12" fmla="*/ 53 w 463"/>
                <a:gd name="T13" fmla="*/ 267 h 808"/>
                <a:gd name="T14" fmla="*/ 246 w 463"/>
                <a:gd name="T15" fmla="*/ 3 h 808"/>
                <a:gd name="T16" fmla="*/ 187 w 463"/>
                <a:gd name="T17" fmla="*/ 403 h 808"/>
                <a:gd name="T18" fmla="*/ 336 w 463"/>
                <a:gd name="T19" fmla="*/ 154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3" h="808">
                  <a:moveTo>
                    <a:pt x="336" y="154"/>
                  </a:moveTo>
                  <a:cubicBezTo>
                    <a:pt x="441" y="0"/>
                    <a:pt x="463" y="170"/>
                    <a:pt x="433" y="225"/>
                  </a:cubicBezTo>
                  <a:cubicBezTo>
                    <a:pt x="402" y="281"/>
                    <a:pt x="360" y="378"/>
                    <a:pt x="363" y="427"/>
                  </a:cubicBezTo>
                  <a:cubicBezTo>
                    <a:pt x="370" y="514"/>
                    <a:pt x="344" y="604"/>
                    <a:pt x="285" y="675"/>
                  </a:cubicBezTo>
                  <a:cubicBezTo>
                    <a:pt x="225" y="747"/>
                    <a:pt x="223" y="808"/>
                    <a:pt x="223" y="808"/>
                  </a:cubicBezTo>
                  <a:cubicBezTo>
                    <a:pt x="223" y="808"/>
                    <a:pt x="38" y="757"/>
                    <a:pt x="0" y="734"/>
                  </a:cubicBezTo>
                  <a:cubicBezTo>
                    <a:pt x="17" y="596"/>
                    <a:pt x="33" y="368"/>
                    <a:pt x="53" y="267"/>
                  </a:cubicBezTo>
                  <a:cubicBezTo>
                    <a:pt x="73" y="169"/>
                    <a:pt x="246" y="3"/>
                    <a:pt x="246" y="3"/>
                  </a:cubicBezTo>
                  <a:cubicBezTo>
                    <a:pt x="246" y="3"/>
                    <a:pt x="217" y="202"/>
                    <a:pt x="187" y="403"/>
                  </a:cubicBezTo>
                  <a:cubicBezTo>
                    <a:pt x="280" y="387"/>
                    <a:pt x="245" y="287"/>
                    <a:pt x="336" y="154"/>
                  </a:cubicBezTo>
                </a:path>
              </a:pathLst>
            </a:custGeom>
            <a:solidFill>
              <a:srgbClr val="F3D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958"/>
            <p:cNvSpPr>
              <a:spLocks/>
            </p:cNvSpPr>
            <p:nvPr/>
          </p:nvSpPr>
          <p:spPr bwMode="auto">
            <a:xfrm>
              <a:off x="1507333" y="3976406"/>
              <a:ext cx="205713" cy="183251"/>
            </a:xfrm>
            <a:custGeom>
              <a:avLst/>
              <a:gdLst>
                <a:gd name="T0" fmla="*/ 67 w 111"/>
                <a:gd name="T1" fmla="*/ 0 h 99"/>
                <a:gd name="T2" fmla="*/ 0 w 111"/>
                <a:gd name="T3" fmla="*/ 74 h 99"/>
                <a:gd name="T4" fmla="*/ 75 w 111"/>
                <a:gd name="T5" fmla="*/ 99 h 99"/>
                <a:gd name="T6" fmla="*/ 72 w 111"/>
                <a:gd name="T7" fmla="*/ 0 h 99"/>
                <a:gd name="T8" fmla="*/ 67 w 111"/>
                <a:gd name="T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99">
                  <a:moveTo>
                    <a:pt x="67" y="0"/>
                  </a:moveTo>
                  <a:cubicBezTo>
                    <a:pt x="30" y="0"/>
                    <a:pt x="0" y="74"/>
                    <a:pt x="0" y="74"/>
                  </a:cubicBezTo>
                  <a:cubicBezTo>
                    <a:pt x="75" y="99"/>
                    <a:pt x="75" y="99"/>
                    <a:pt x="75" y="99"/>
                  </a:cubicBezTo>
                  <a:cubicBezTo>
                    <a:pt x="75" y="99"/>
                    <a:pt x="111" y="9"/>
                    <a:pt x="72" y="0"/>
                  </a:cubicBezTo>
                  <a:cubicBezTo>
                    <a:pt x="71" y="0"/>
                    <a:pt x="69" y="0"/>
                    <a:pt x="67" y="0"/>
                  </a:cubicBezTo>
                </a:path>
              </a:pathLst>
            </a:custGeom>
            <a:solidFill>
              <a:srgbClr val="FAF1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959"/>
            <p:cNvSpPr>
              <a:spLocks/>
            </p:cNvSpPr>
            <p:nvPr/>
          </p:nvSpPr>
          <p:spPr bwMode="auto">
            <a:xfrm>
              <a:off x="721129" y="5049899"/>
              <a:ext cx="670342" cy="371230"/>
            </a:xfrm>
            <a:custGeom>
              <a:avLst/>
              <a:gdLst>
                <a:gd name="T0" fmla="*/ 0 w 567"/>
                <a:gd name="T1" fmla="*/ 167 h 314"/>
                <a:gd name="T2" fmla="*/ 44 w 567"/>
                <a:gd name="T3" fmla="*/ 0 h 314"/>
                <a:gd name="T4" fmla="*/ 567 w 567"/>
                <a:gd name="T5" fmla="*/ 181 h 314"/>
                <a:gd name="T6" fmla="*/ 519 w 567"/>
                <a:gd name="T7" fmla="*/ 314 h 314"/>
                <a:gd name="T8" fmla="*/ 0 w 567"/>
                <a:gd name="T9" fmla="*/ 167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7" h="314">
                  <a:moveTo>
                    <a:pt x="0" y="167"/>
                  </a:moveTo>
                  <a:lnTo>
                    <a:pt x="44" y="0"/>
                  </a:lnTo>
                  <a:lnTo>
                    <a:pt x="567" y="181"/>
                  </a:lnTo>
                  <a:lnTo>
                    <a:pt x="519" y="314"/>
                  </a:lnTo>
                  <a:lnTo>
                    <a:pt x="0" y="1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960"/>
            <p:cNvSpPr>
              <a:spLocks/>
            </p:cNvSpPr>
            <p:nvPr/>
          </p:nvSpPr>
          <p:spPr bwMode="auto">
            <a:xfrm>
              <a:off x="-4779" y="5101919"/>
              <a:ext cx="1450635" cy="1791126"/>
            </a:xfrm>
            <a:custGeom>
              <a:avLst/>
              <a:gdLst>
                <a:gd name="T0" fmla="*/ 518 w 1227"/>
                <a:gd name="T1" fmla="*/ 0 h 1515"/>
                <a:gd name="T2" fmla="*/ 0 w 1227"/>
                <a:gd name="T3" fmla="*/ 1482 h 1515"/>
                <a:gd name="T4" fmla="*/ 842 w 1227"/>
                <a:gd name="T5" fmla="*/ 1515 h 1515"/>
                <a:gd name="T6" fmla="*/ 1227 w 1227"/>
                <a:gd name="T7" fmla="*/ 258 h 1515"/>
                <a:gd name="T8" fmla="*/ 518 w 1227"/>
                <a:gd name="T9" fmla="*/ 0 h 1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7" h="1515">
                  <a:moveTo>
                    <a:pt x="518" y="0"/>
                  </a:moveTo>
                  <a:lnTo>
                    <a:pt x="0" y="1482"/>
                  </a:lnTo>
                  <a:lnTo>
                    <a:pt x="842" y="1515"/>
                  </a:lnTo>
                  <a:lnTo>
                    <a:pt x="1227" y="258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81" name="文本框 1980"/>
          <p:cNvSpPr txBox="1"/>
          <p:nvPr/>
        </p:nvSpPr>
        <p:spPr>
          <a:xfrm>
            <a:off x="5165021" y="2527378"/>
            <a:ext cx="677781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HR</a:t>
            </a:r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工作总结报告模版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82" name="直接连接符 1981"/>
          <p:cNvCxnSpPr/>
          <p:nvPr/>
        </p:nvCxnSpPr>
        <p:spPr>
          <a:xfrm>
            <a:off x="5300188" y="3468001"/>
            <a:ext cx="6498756" cy="0"/>
          </a:xfrm>
          <a:prstGeom prst="line">
            <a:avLst/>
          </a:prstGeom>
          <a:ln>
            <a:solidFill>
              <a:srgbClr val="4140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83" name="文本框 1982"/>
          <p:cNvSpPr txBox="1"/>
          <p:nvPr/>
        </p:nvSpPr>
        <p:spPr>
          <a:xfrm>
            <a:off x="5165021" y="3485295"/>
            <a:ext cx="564738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dirty="0">
                <a:solidFill>
                  <a:srgbClr val="4140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 CONSECTETUER</a:t>
            </a:r>
          </a:p>
        </p:txBody>
      </p:sp>
    </p:spTree>
    <p:extLst>
      <p:ext uri="{BB962C8B-B14F-4D97-AF65-F5344CB8AC3E}">
        <p14:creationId xmlns:p14="http://schemas.microsoft.com/office/powerpoint/2010/main" val="4205935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ardrop 7"/>
          <p:cNvSpPr/>
          <p:nvPr/>
        </p:nvSpPr>
        <p:spPr>
          <a:xfrm rot="16200000">
            <a:off x="3722433" y="3380712"/>
            <a:ext cx="1587500" cy="1587500"/>
          </a:xfrm>
          <a:prstGeom prst="teardrop">
            <a:avLst/>
          </a:prstGeom>
          <a:solidFill>
            <a:srgbClr val="E6A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36000" tIns="36000" rIns="108000" anchor="ctr"/>
          <a:lstStyle/>
          <a:p>
            <a:pPr algn="ctr">
              <a:defRPr/>
            </a:pPr>
            <a:endParaRPr lang="th-TH" sz="3600" dirty="0"/>
          </a:p>
        </p:txBody>
      </p:sp>
      <p:sp>
        <p:nvSpPr>
          <p:cNvPr id="3" name="Teardrop 10"/>
          <p:cNvSpPr/>
          <p:nvPr/>
        </p:nvSpPr>
        <p:spPr>
          <a:xfrm rot="10800000">
            <a:off x="3722433" y="2196437"/>
            <a:ext cx="1130300" cy="1128712"/>
          </a:xfrm>
          <a:prstGeom prst="teardrop">
            <a:avLst/>
          </a:prstGeom>
          <a:solidFill>
            <a:srgbClr val="4140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tIns="36000" rIns="36000" anchor="ctr"/>
          <a:lstStyle/>
          <a:p>
            <a:pPr algn="ctr">
              <a:defRPr/>
            </a:pPr>
            <a:endParaRPr lang="th-TH" sz="4000" dirty="0"/>
          </a:p>
        </p:txBody>
      </p:sp>
      <p:sp>
        <p:nvSpPr>
          <p:cNvPr id="4" name="Teardrop 6"/>
          <p:cNvSpPr/>
          <p:nvPr/>
        </p:nvSpPr>
        <p:spPr>
          <a:xfrm>
            <a:off x="2538159" y="3380712"/>
            <a:ext cx="1128713" cy="1130300"/>
          </a:xfrm>
          <a:prstGeom prst="teardrop">
            <a:avLst/>
          </a:prstGeom>
          <a:solidFill>
            <a:srgbClr val="735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" rIns="108000" anchor="ctr"/>
          <a:lstStyle/>
          <a:p>
            <a:pPr algn="ctr">
              <a:defRPr/>
            </a:pPr>
            <a:endParaRPr lang="th-TH" sz="3600" dirty="0"/>
          </a:p>
        </p:txBody>
      </p:sp>
      <p:sp>
        <p:nvSpPr>
          <p:cNvPr id="5" name="Teardrop 8"/>
          <p:cNvSpPr/>
          <p:nvPr/>
        </p:nvSpPr>
        <p:spPr>
          <a:xfrm rot="5400000">
            <a:off x="2531809" y="2207550"/>
            <a:ext cx="1128713" cy="1128713"/>
          </a:xfrm>
          <a:prstGeom prst="teardrop">
            <a:avLst/>
          </a:prstGeom>
          <a:solidFill>
            <a:srgbClr val="E744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108000" tIns="36000" rIns="0" anchor="ctr"/>
          <a:lstStyle/>
          <a:p>
            <a:pPr algn="ctr">
              <a:defRPr/>
            </a:pPr>
            <a:endParaRPr lang="th-TH" sz="3600" dirty="0"/>
          </a:p>
        </p:txBody>
      </p:sp>
      <p:sp>
        <p:nvSpPr>
          <p:cNvPr id="2054" name="Freeform 52"/>
          <p:cNvSpPr>
            <a:spLocks noEditPoints="1"/>
          </p:cNvSpPr>
          <p:nvPr/>
        </p:nvSpPr>
        <p:spPr bwMode="auto">
          <a:xfrm>
            <a:off x="2869947" y="3666462"/>
            <a:ext cx="465137" cy="500062"/>
          </a:xfrm>
          <a:custGeom>
            <a:avLst/>
            <a:gdLst>
              <a:gd name="T0" fmla="*/ 67 w 67"/>
              <a:gd name="T1" fmla="*/ 67 h 72"/>
              <a:gd name="T2" fmla="*/ 61 w 67"/>
              <a:gd name="T3" fmla="*/ 72 h 72"/>
              <a:gd name="T4" fmla="*/ 5 w 67"/>
              <a:gd name="T5" fmla="*/ 72 h 72"/>
              <a:gd name="T6" fmla="*/ 0 w 67"/>
              <a:gd name="T7" fmla="*/ 67 h 72"/>
              <a:gd name="T8" fmla="*/ 0 w 67"/>
              <a:gd name="T9" fmla="*/ 16 h 72"/>
              <a:gd name="T10" fmla="*/ 5 w 67"/>
              <a:gd name="T11" fmla="*/ 11 h 72"/>
              <a:gd name="T12" fmla="*/ 10 w 67"/>
              <a:gd name="T13" fmla="*/ 11 h 72"/>
              <a:gd name="T14" fmla="*/ 10 w 67"/>
              <a:gd name="T15" fmla="*/ 7 h 72"/>
              <a:gd name="T16" fmla="*/ 16 w 67"/>
              <a:gd name="T17" fmla="*/ 0 h 72"/>
              <a:gd name="T18" fmla="*/ 19 w 67"/>
              <a:gd name="T19" fmla="*/ 0 h 72"/>
              <a:gd name="T20" fmla="*/ 25 w 67"/>
              <a:gd name="T21" fmla="*/ 7 h 72"/>
              <a:gd name="T22" fmla="*/ 25 w 67"/>
              <a:gd name="T23" fmla="*/ 11 h 72"/>
              <a:gd name="T24" fmla="*/ 41 w 67"/>
              <a:gd name="T25" fmla="*/ 11 h 72"/>
              <a:gd name="T26" fmla="*/ 41 w 67"/>
              <a:gd name="T27" fmla="*/ 7 h 72"/>
              <a:gd name="T28" fmla="*/ 47 w 67"/>
              <a:gd name="T29" fmla="*/ 0 h 72"/>
              <a:gd name="T30" fmla="*/ 50 w 67"/>
              <a:gd name="T31" fmla="*/ 0 h 72"/>
              <a:gd name="T32" fmla="*/ 56 w 67"/>
              <a:gd name="T33" fmla="*/ 7 h 72"/>
              <a:gd name="T34" fmla="*/ 56 w 67"/>
              <a:gd name="T35" fmla="*/ 11 h 72"/>
              <a:gd name="T36" fmla="*/ 61 w 67"/>
              <a:gd name="T37" fmla="*/ 11 h 72"/>
              <a:gd name="T38" fmla="*/ 67 w 67"/>
              <a:gd name="T39" fmla="*/ 16 h 72"/>
              <a:gd name="T40" fmla="*/ 67 w 67"/>
              <a:gd name="T41" fmla="*/ 67 h 72"/>
              <a:gd name="T42" fmla="*/ 61 w 67"/>
              <a:gd name="T43" fmla="*/ 67 h 72"/>
              <a:gd name="T44" fmla="*/ 61 w 67"/>
              <a:gd name="T45" fmla="*/ 26 h 72"/>
              <a:gd name="T46" fmla="*/ 5 w 67"/>
              <a:gd name="T47" fmla="*/ 26 h 72"/>
              <a:gd name="T48" fmla="*/ 5 w 67"/>
              <a:gd name="T49" fmla="*/ 67 h 72"/>
              <a:gd name="T50" fmla="*/ 61 w 67"/>
              <a:gd name="T51" fmla="*/ 67 h 72"/>
              <a:gd name="T52" fmla="*/ 20 w 67"/>
              <a:gd name="T53" fmla="*/ 7 h 72"/>
              <a:gd name="T54" fmla="*/ 19 w 67"/>
              <a:gd name="T55" fmla="*/ 5 h 72"/>
              <a:gd name="T56" fmla="*/ 16 w 67"/>
              <a:gd name="T57" fmla="*/ 5 h 72"/>
              <a:gd name="T58" fmla="*/ 15 w 67"/>
              <a:gd name="T59" fmla="*/ 7 h 72"/>
              <a:gd name="T60" fmla="*/ 15 w 67"/>
              <a:gd name="T61" fmla="*/ 18 h 72"/>
              <a:gd name="T62" fmla="*/ 16 w 67"/>
              <a:gd name="T63" fmla="*/ 20 h 72"/>
              <a:gd name="T64" fmla="*/ 19 w 67"/>
              <a:gd name="T65" fmla="*/ 20 h 72"/>
              <a:gd name="T66" fmla="*/ 20 w 67"/>
              <a:gd name="T67" fmla="*/ 18 h 72"/>
              <a:gd name="T68" fmla="*/ 20 w 67"/>
              <a:gd name="T69" fmla="*/ 7 h 72"/>
              <a:gd name="T70" fmla="*/ 51 w 67"/>
              <a:gd name="T71" fmla="*/ 7 h 72"/>
              <a:gd name="T72" fmla="*/ 50 w 67"/>
              <a:gd name="T73" fmla="*/ 5 h 72"/>
              <a:gd name="T74" fmla="*/ 47 w 67"/>
              <a:gd name="T75" fmla="*/ 5 h 72"/>
              <a:gd name="T76" fmla="*/ 46 w 67"/>
              <a:gd name="T77" fmla="*/ 7 h 72"/>
              <a:gd name="T78" fmla="*/ 46 w 67"/>
              <a:gd name="T79" fmla="*/ 18 h 72"/>
              <a:gd name="T80" fmla="*/ 47 w 67"/>
              <a:gd name="T81" fmla="*/ 20 h 72"/>
              <a:gd name="T82" fmla="*/ 50 w 67"/>
              <a:gd name="T83" fmla="*/ 20 h 72"/>
              <a:gd name="T84" fmla="*/ 51 w 67"/>
              <a:gd name="T85" fmla="*/ 18 h 72"/>
              <a:gd name="T86" fmla="*/ 51 w 67"/>
              <a:gd name="T87" fmla="*/ 7 h 7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5" name="Freeform 42"/>
          <p:cNvSpPr>
            <a:spLocks noEditPoints="1"/>
          </p:cNvSpPr>
          <p:nvPr/>
        </p:nvSpPr>
        <p:spPr bwMode="auto">
          <a:xfrm>
            <a:off x="4263772" y="3917288"/>
            <a:ext cx="504825" cy="434975"/>
          </a:xfrm>
          <a:custGeom>
            <a:avLst/>
            <a:gdLst>
              <a:gd name="T0" fmla="*/ 73 w 73"/>
              <a:gd name="T1" fmla="*/ 47 h 63"/>
              <a:gd name="T2" fmla="*/ 67 w 73"/>
              <a:gd name="T3" fmla="*/ 53 h 63"/>
              <a:gd name="T4" fmla="*/ 46 w 73"/>
              <a:gd name="T5" fmla="*/ 53 h 63"/>
              <a:gd name="T6" fmla="*/ 48 w 73"/>
              <a:gd name="T7" fmla="*/ 60 h 63"/>
              <a:gd name="T8" fmla="*/ 46 w 73"/>
              <a:gd name="T9" fmla="*/ 63 h 63"/>
              <a:gd name="T10" fmla="*/ 26 w 73"/>
              <a:gd name="T11" fmla="*/ 63 h 63"/>
              <a:gd name="T12" fmla="*/ 24 w 73"/>
              <a:gd name="T13" fmla="*/ 60 h 63"/>
              <a:gd name="T14" fmla="*/ 26 w 73"/>
              <a:gd name="T15" fmla="*/ 53 h 63"/>
              <a:gd name="T16" fmla="*/ 6 w 73"/>
              <a:gd name="T17" fmla="*/ 53 h 63"/>
              <a:gd name="T18" fmla="*/ 0 w 73"/>
              <a:gd name="T19" fmla="*/ 47 h 63"/>
              <a:gd name="T20" fmla="*/ 0 w 73"/>
              <a:gd name="T21" fmla="*/ 6 h 63"/>
              <a:gd name="T22" fmla="*/ 6 w 73"/>
              <a:gd name="T23" fmla="*/ 0 h 63"/>
              <a:gd name="T24" fmla="*/ 67 w 73"/>
              <a:gd name="T25" fmla="*/ 0 h 63"/>
              <a:gd name="T26" fmla="*/ 73 w 73"/>
              <a:gd name="T27" fmla="*/ 6 h 63"/>
              <a:gd name="T28" fmla="*/ 73 w 73"/>
              <a:gd name="T29" fmla="*/ 47 h 63"/>
              <a:gd name="T30" fmla="*/ 68 w 73"/>
              <a:gd name="T31" fmla="*/ 6 h 63"/>
              <a:gd name="T32" fmla="*/ 67 w 73"/>
              <a:gd name="T33" fmla="*/ 5 h 63"/>
              <a:gd name="T34" fmla="*/ 6 w 73"/>
              <a:gd name="T35" fmla="*/ 5 h 63"/>
              <a:gd name="T36" fmla="*/ 5 w 73"/>
              <a:gd name="T37" fmla="*/ 6 h 63"/>
              <a:gd name="T38" fmla="*/ 5 w 73"/>
              <a:gd name="T39" fmla="*/ 37 h 63"/>
              <a:gd name="T40" fmla="*/ 6 w 73"/>
              <a:gd name="T41" fmla="*/ 39 h 63"/>
              <a:gd name="T42" fmla="*/ 67 w 73"/>
              <a:gd name="T43" fmla="*/ 39 h 63"/>
              <a:gd name="T44" fmla="*/ 68 w 73"/>
              <a:gd name="T45" fmla="*/ 37 h 63"/>
              <a:gd name="T46" fmla="*/ 68 w 73"/>
              <a:gd name="T47" fmla="*/ 6 h 6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6" name="Freeform 178"/>
          <p:cNvSpPr>
            <a:spLocks noEditPoints="1"/>
          </p:cNvSpPr>
          <p:nvPr/>
        </p:nvSpPr>
        <p:spPr bwMode="auto">
          <a:xfrm>
            <a:off x="4035172" y="2582199"/>
            <a:ext cx="504825" cy="381000"/>
          </a:xfrm>
          <a:custGeom>
            <a:avLst/>
            <a:gdLst>
              <a:gd name="T0" fmla="*/ 158 w 158"/>
              <a:gd name="T1" fmla="*/ 119 h 119"/>
              <a:gd name="T2" fmla="*/ 0 w 158"/>
              <a:gd name="T3" fmla="*/ 119 h 119"/>
              <a:gd name="T4" fmla="*/ 0 w 158"/>
              <a:gd name="T5" fmla="*/ 0 h 119"/>
              <a:gd name="T6" fmla="*/ 9 w 158"/>
              <a:gd name="T7" fmla="*/ 0 h 119"/>
              <a:gd name="T8" fmla="*/ 9 w 158"/>
              <a:gd name="T9" fmla="*/ 108 h 119"/>
              <a:gd name="T10" fmla="*/ 158 w 158"/>
              <a:gd name="T11" fmla="*/ 108 h 119"/>
              <a:gd name="T12" fmla="*/ 158 w 158"/>
              <a:gd name="T13" fmla="*/ 119 h 119"/>
              <a:gd name="T14" fmla="*/ 50 w 158"/>
              <a:gd name="T15" fmla="*/ 99 h 119"/>
              <a:gd name="T16" fmla="*/ 29 w 158"/>
              <a:gd name="T17" fmla="*/ 99 h 119"/>
              <a:gd name="T18" fmla="*/ 29 w 158"/>
              <a:gd name="T19" fmla="*/ 60 h 119"/>
              <a:gd name="T20" fmla="*/ 50 w 158"/>
              <a:gd name="T21" fmla="*/ 60 h 119"/>
              <a:gd name="T22" fmla="*/ 50 w 158"/>
              <a:gd name="T23" fmla="*/ 99 h 119"/>
              <a:gd name="T24" fmla="*/ 78 w 158"/>
              <a:gd name="T25" fmla="*/ 99 h 119"/>
              <a:gd name="T26" fmla="*/ 59 w 158"/>
              <a:gd name="T27" fmla="*/ 99 h 119"/>
              <a:gd name="T28" fmla="*/ 59 w 158"/>
              <a:gd name="T29" fmla="*/ 19 h 119"/>
              <a:gd name="T30" fmla="*/ 78 w 158"/>
              <a:gd name="T31" fmla="*/ 19 h 119"/>
              <a:gd name="T32" fmla="*/ 78 w 158"/>
              <a:gd name="T33" fmla="*/ 99 h 119"/>
              <a:gd name="T34" fmla="*/ 109 w 158"/>
              <a:gd name="T35" fmla="*/ 99 h 119"/>
              <a:gd name="T36" fmla="*/ 89 w 158"/>
              <a:gd name="T37" fmla="*/ 99 h 119"/>
              <a:gd name="T38" fmla="*/ 89 w 158"/>
              <a:gd name="T39" fmla="*/ 39 h 119"/>
              <a:gd name="T40" fmla="*/ 109 w 158"/>
              <a:gd name="T41" fmla="*/ 39 h 119"/>
              <a:gd name="T42" fmla="*/ 109 w 158"/>
              <a:gd name="T43" fmla="*/ 99 h 119"/>
              <a:gd name="T44" fmla="*/ 139 w 158"/>
              <a:gd name="T45" fmla="*/ 99 h 119"/>
              <a:gd name="T46" fmla="*/ 119 w 158"/>
              <a:gd name="T47" fmla="*/ 99 h 119"/>
              <a:gd name="T48" fmla="*/ 119 w 158"/>
              <a:gd name="T49" fmla="*/ 11 h 119"/>
              <a:gd name="T50" fmla="*/ 139 w 158"/>
              <a:gd name="T51" fmla="*/ 11 h 119"/>
              <a:gd name="T52" fmla="*/ 139 w 158"/>
              <a:gd name="T53" fmla="*/ 99 h 119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7" name="Freeform 86"/>
          <p:cNvSpPr>
            <a:spLocks noEditPoints="1"/>
          </p:cNvSpPr>
          <p:nvPr/>
        </p:nvSpPr>
        <p:spPr bwMode="auto">
          <a:xfrm>
            <a:off x="2930272" y="2504412"/>
            <a:ext cx="346075" cy="582612"/>
          </a:xfrm>
          <a:custGeom>
            <a:avLst/>
            <a:gdLst>
              <a:gd name="T0" fmla="*/ 29 w 29"/>
              <a:gd name="T1" fmla="*/ 44 h 49"/>
              <a:gd name="T2" fmla="*/ 24 w 29"/>
              <a:gd name="T3" fmla="*/ 49 h 49"/>
              <a:gd name="T4" fmla="*/ 5 w 29"/>
              <a:gd name="T5" fmla="*/ 49 h 49"/>
              <a:gd name="T6" fmla="*/ 0 w 29"/>
              <a:gd name="T7" fmla="*/ 44 h 49"/>
              <a:gd name="T8" fmla="*/ 0 w 29"/>
              <a:gd name="T9" fmla="*/ 5 h 49"/>
              <a:gd name="T10" fmla="*/ 5 w 29"/>
              <a:gd name="T11" fmla="*/ 0 h 49"/>
              <a:gd name="T12" fmla="*/ 24 w 29"/>
              <a:gd name="T13" fmla="*/ 0 h 49"/>
              <a:gd name="T14" fmla="*/ 29 w 29"/>
              <a:gd name="T15" fmla="*/ 5 h 49"/>
              <a:gd name="T16" fmla="*/ 29 w 29"/>
              <a:gd name="T17" fmla="*/ 44 h 49"/>
              <a:gd name="T18" fmla="*/ 25 w 29"/>
              <a:gd name="T19" fmla="*/ 11 h 49"/>
              <a:gd name="T20" fmla="*/ 24 w 29"/>
              <a:gd name="T21" fmla="*/ 10 h 49"/>
              <a:gd name="T22" fmla="*/ 5 w 29"/>
              <a:gd name="T23" fmla="*/ 10 h 49"/>
              <a:gd name="T24" fmla="*/ 3 w 29"/>
              <a:gd name="T25" fmla="*/ 11 h 49"/>
              <a:gd name="T26" fmla="*/ 3 w 29"/>
              <a:gd name="T27" fmla="*/ 38 h 49"/>
              <a:gd name="T28" fmla="*/ 5 w 29"/>
              <a:gd name="T29" fmla="*/ 39 h 49"/>
              <a:gd name="T30" fmla="*/ 24 w 29"/>
              <a:gd name="T31" fmla="*/ 39 h 49"/>
              <a:gd name="T32" fmla="*/ 25 w 29"/>
              <a:gd name="T33" fmla="*/ 38 h 49"/>
              <a:gd name="T34" fmla="*/ 25 w 29"/>
              <a:gd name="T35" fmla="*/ 11 h 49"/>
              <a:gd name="T36" fmla="*/ 17 w 29"/>
              <a:gd name="T37" fmla="*/ 5 h 49"/>
              <a:gd name="T38" fmla="*/ 11 w 29"/>
              <a:gd name="T39" fmla="*/ 5 h 49"/>
              <a:gd name="T40" fmla="*/ 11 w 29"/>
              <a:gd name="T41" fmla="*/ 6 h 49"/>
              <a:gd name="T42" fmla="*/ 11 w 29"/>
              <a:gd name="T43" fmla="*/ 6 h 49"/>
              <a:gd name="T44" fmla="*/ 17 w 29"/>
              <a:gd name="T45" fmla="*/ 6 h 49"/>
              <a:gd name="T46" fmla="*/ 18 w 29"/>
              <a:gd name="T47" fmla="*/ 6 h 49"/>
              <a:gd name="T48" fmla="*/ 17 w 29"/>
              <a:gd name="T49" fmla="*/ 5 h 49"/>
              <a:gd name="T50" fmla="*/ 14 w 29"/>
              <a:gd name="T51" fmla="*/ 41 h 49"/>
              <a:gd name="T52" fmla="*/ 11 w 29"/>
              <a:gd name="T53" fmla="*/ 44 h 49"/>
              <a:gd name="T54" fmla="*/ 14 w 29"/>
              <a:gd name="T55" fmla="*/ 47 h 49"/>
              <a:gd name="T56" fmla="*/ 17 w 29"/>
              <a:gd name="T57" fmla="*/ 44 h 49"/>
              <a:gd name="T58" fmla="*/ 14 w 29"/>
              <a:gd name="T59" fmla="*/ 41 h 4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Rounded Rectangle 72"/>
          <p:cNvSpPr/>
          <p:nvPr/>
        </p:nvSpPr>
        <p:spPr>
          <a:xfrm>
            <a:off x="5759657" y="1306594"/>
            <a:ext cx="1389063" cy="377825"/>
          </a:xfrm>
          <a:prstGeom prst="roundRect">
            <a:avLst>
              <a:gd name="adj" fmla="val 21110"/>
            </a:avLst>
          </a:prstGeom>
          <a:solidFill>
            <a:srgbClr val="E6A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759655" y="1690769"/>
            <a:ext cx="2071689" cy="17727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zh-CN" sz="1400" dirty="0">
                <a:solidFill>
                  <a:srgbClr val="4E4E4E"/>
                </a:solidFill>
                <a:latin typeface="+mn-ea"/>
              </a:rPr>
              <a:t>zero</a:t>
            </a:r>
            <a:r>
              <a:rPr lang="zh-CN" altLang="en-US" sz="1400" dirty="0">
                <a:solidFill>
                  <a:srgbClr val="4E4E4E"/>
                </a:solidFill>
                <a:latin typeface="+mn-ea"/>
              </a:rPr>
              <a:t>极简主义设计，极致简约风潮流所向，通用设计，完美兼容，打造最实用，最具个性的演示方案，让你的演示卓越非凡。</a:t>
            </a:r>
            <a:endParaRPr lang="en-US" altLang="zh-CN" sz="1400" dirty="0">
              <a:solidFill>
                <a:srgbClr val="4E4E4E"/>
              </a:solidFill>
              <a:latin typeface="+mn-ea"/>
            </a:endParaRPr>
          </a:p>
        </p:txBody>
      </p:sp>
      <p:sp>
        <p:nvSpPr>
          <p:cNvPr id="15" name="Rounded Rectangle 72"/>
          <p:cNvSpPr/>
          <p:nvPr/>
        </p:nvSpPr>
        <p:spPr>
          <a:xfrm>
            <a:off x="7973807" y="1306594"/>
            <a:ext cx="1390650" cy="377825"/>
          </a:xfrm>
          <a:prstGeom prst="roundRect">
            <a:avLst>
              <a:gd name="adj" fmla="val 21110"/>
            </a:avLst>
          </a:prstGeom>
          <a:solidFill>
            <a:srgbClr val="4140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919833" y="1690769"/>
            <a:ext cx="2078034" cy="17727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zh-CN" sz="1400" dirty="0">
                <a:solidFill>
                  <a:srgbClr val="4E4E4E"/>
                </a:solidFill>
                <a:latin typeface="+mn-ea"/>
              </a:rPr>
              <a:t>zero</a:t>
            </a:r>
            <a:r>
              <a:rPr lang="zh-CN" altLang="en-US" sz="1400" dirty="0">
                <a:solidFill>
                  <a:srgbClr val="4E4E4E"/>
                </a:solidFill>
                <a:latin typeface="+mn-ea"/>
              </a:rPr>
              <a:t>极简主义设计，极致简约风潮流所向，通用设计，完美兼容，打造最实用，最具个性的演示方案，让你的演示卓越非凡。</a:t>
            </a:r>
            <a:endParaRPr lang="en-US" altLang="zh-CN" sz="1400" dirty="0">
              <a:solidFill>
                <a:srgbClr val="4E4E4E"/>
              </a:solidFill>
              <a:latin typeface="+mn-ea"/>
            </a:endParaRPr>
          </a:p>
        </p:txBody>
      </p:sp>
      <p:sp>
        <p:nvSpPr>
          <p:cNvPr id="19" name="Rounded Rectangle 72"/>
          <p:cNvSpPr/>
          <p:nvPr/>
        </p:nvSpPr>
        <p:spPr>
          <a:xfrm>
            <a:off x="5759657" y="3769650"/>
            <a:ext cx="1389063" cy="377825"/>
          </a:xfrm>
          <a:prstGeom prst="roundRect">
            <a:avLst>
              <a:gd name="adj" fmla="val 21110"/>
            </a:avLst>
          </a:prstGeom>
          <a:solidFill>
            <a:srgbClr val="E744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759657" y="4155413"/>
            <a:ext cx="2071687" cy="17727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zh-CN" sz="1400" dirty="0">
                <a:solidFill>
                  <a:srgbClr val="4E4E4E"/>
                </a:solidFill>
                <a:latin typeface="+mn-ea"/>
              </a:rPr>
              <a:t>zero</a:t>
            </a:r>
            <a:r>
              <a:rPr lang="zh-CN" altLang="en-US" sz="1400" dirty="0">
                <a:solidFill>
                  <a:srgbClr val="4E4E4E"/>
                </a:solidFill>
                <a:latin typeface="+mn-ea"/>
              </a:rPr>
              <a:t>极简主义设计，极致简约风潮流所向，通用设计，完美兼容，打造最实用，最具个性的演示方案，让你的演示卓越非凡。</a:t>
            </a:r>
            <a:endParaRPr lang="en-US" altLang="zh-CN" sz="1400" dirty="0">
              <a:solidFill>
                <a:srgbClr val="4E4E4E"/>
              </a:solidFill>
              <a:latin typeface="+mn-ea"/>
            </a:endParaRPr>
          </a:p>
        </p:txBody>
      </p:sp>
      <p:sp>
        <p:nvSpPr>
          <p:cNvPr id="23" name="Rounded Rectangle 72"/>
          <p:cNvSpPr/>
          <p:nvPr/>
        </p:nvSpPr>
        <p:spPr>
          <a:xfrm>
            <a:off x="7973807" y="3769650"/>
            <a:ext cx="1390650" cy="377825"/>
          </a:xfrm>
          <a:prstGeom prst="roundRect">
            <a:avLst>
              <a:gd name="adj" fmla="val 21110"/>
            </a:avLst>
          </a:prstGeom>
          <a:solidFill>
            <a:srgbClr val="735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919833" y="4155413"/>
            <a:ext cx="2078034" cy="17727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zh-CN" sz="1400" dirty="0">
                <a:solidFill>
                  <a:srgbClr val="4E4E4E"/>
                </a:solidFill>
                <a:latin typeface="+mn-ea"/>
              </a:rPr>
              <a:t>zero</a:t>
            </a:r>
            <a:r>
              <a:rPr lang="zh-CN" altLang="en-US" sz="1400" dirty="0">
                <a:solidFill>
                  <a:srgbClr val="4E4E4E"/>
                </a:solidFill>
                <a:latin typeface="+mn-ea"/>
              </a:rPr>
              <a:t>极简主义设计，极致简约风潮流所向，通用设计，完美兼容，打造最实用，最具个性的演示方案，让你的演示卓越非凡。</a:t>
            </a:r>
            <a:endParaRPr lang="en-US" altLang="zh-CN" sz="1400" dirty="0">
              <a:solidFill>
                <a:srgbClr val="4E4E4E"/>
              </a:solidFill>
              <a:latin typeface="+mn-ea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66317" y="65974"/>
            <a:ext cx="4812712" cy="765176"/>
            <a:chOff x="50415" y="65974"/>
            <a:chExt cx="4812712" cy="765176"/>
          </a:xfrm>
        </p:grpSpPr>
        <p:sp>
          <p:nvSpPr>
            <p:cNvPr id="32" name="等腰三角形 31"/>
            <p:cNvSpPr/>
            <p:nvPr/>
          </p:nvSpPr>
          <p:spPr>
            <a:xfrm rot="10800000" flipH="1" flipV="1">
              <a:off x="1061342" y="65974"/>
              <a:ext cx="176213" cy="163513"/>
            </a:xfrm>
            <a:prstGeom prst="triangle">
              <a:avLst>
                <a:gd name="adj" fmla="val 0"/>
              </a:avLst>
            </a:prstGeom>
            <a:solidFill>
              <a:srgbClr val="7C200E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3" name="等腰三角形 32"/>
            <p:cNvSpPr/>
            <p:nvPr/>
          </p:nvSpPr>
          <p:spPr>
            <a:xfrm rot="10800000" flipH="1">
              <a:off x="1061342" y="666050"/>
              <a:ext cx="176213" cy="165100"/>
            </a:xfrm>
            <a:prstGeom prst="triangle">
              <a:avLst>
                <a:gd name="adj" fmla="val 0"/>
              </a:avLst>
            </a:prstGeom>
            <a:solidFill>
              <a:srgbClr val="7C200E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 rot="10800000" flipH="1">
              <a:off x="50415" y="151698"/>
              <a:ext cx="4611606" cy="593725"/>
            </a:xfrm>
            <a:prstGeom prst="rect">
              <a:avLst/>
            </a:prstGeom>
            <a:solidFill>
              <a:srgbClr val="E6A123"/>
            </a:solidFill>
            <a:effectLst/>
          </p:spPr>
          <p:txBody>
            <a:bodyPr lIns="180000" anchor="ctr"/>
            <a:lstStyle/>
            <a:p>
              <a:pPr>
                <a:defRPr/>
              </a:pPr>
              <a:endParaRPr lang="zh-CN" altLang="en-US" sz="1600" dirty="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 rot="10800000" flipH="1">
              <a:off x="270767" y="65974"/>
              <a:ext cx="790575" cy="765175"/>
            </a:xfrm>
            <a:prstGeom prst="rect">
              <a:avLst/>
            </a:prstGeom>
            <a:solidFill>
              <a:srgbClr val="E74424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3200" dirty="0">
                <a:solidFill>
                  <a:srgbClr val="FFFFFF"/>
                </a:solidFill>
                <a:latin typeface="Adobe Gothic Std B" panose="020B0800000000000000" pitchFamily="34" charset="-128"/>
                <a:ea typeface="Microsoft YaHei UI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329193" y="162011"/>
              <a:ext cx="69121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zh-CN" sz="3200" b="1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Verdana" panose="020B0604030504040204" pitchFamily="34" charset="0"/>
                </a:rPr>
                <a:t>02</a:t>
              </a:r>
              <a:endParaRPr lang="zh-CN" altLang="en-US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37" name="MH_Entry_1"/>
            <p:cNvSpPr/>
            <p:nvPr>
              <p:custDataLst>
                <p:tags r:id="rId1"/>
              </p:custDataLst>
            </p:nvPr>
          </p:nvSpPr>
          <p:spPr>
            <a:xfrm>
              <a:off x="835536" y="213455"/>
              <a:ext cx="4027591" cy="498614"/>
            </a:xfrm>
            <a:prstGeom prst="roundRect">
              <a:avLst>
                <a:gd name="adj" fmla="val 9124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r>
                <a:rPr lang="zh-CN" altLang="en-US" sz="2400" spc="200" dirty="0">
                  <a:solidFill>
                    <a:srgbClr val="4140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68119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菱形 3"/>
          <p:cNvSpPr/>
          <p:nvPr/>
        </p:nvSpPr>
        <p:spPr>
          <a:xfrm>
            <a:off x="2060575" y="2008205"/>
            <a:ext cx="1366838" cy="1365250"/>
          </a:xfrm>
          <a:prstGeom prst="diamond">
            <a:avLst/>
          </a:prstGeom>
          <a:solidFill>
            <a:srgbClr val="73554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5" name="菱形 4"/>
          <p:cNvSpPr/>
          <p:nvPr/>
        </p:nvSpPr>
        <p:spPr>
          <a:xfrm>
            <a:off x="3568700" y="2008205"/>
            <a:ext cx="1365250" cy="1365250"/>
          </a:xfrm>
          <a:prstGeom prst="diamond">
            <a:avLst/>
          </a:prstGeom>
          <a:solidFill>
            <a:srgbClr val="E6A12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6" name="菱形 5"/>
          <p:cNvSpPr/>
          <p:nvPr/>
        </p:nvSpPr>
        <p:spPr>
          <a:xfrm>
            <a:off x="5075239" y="1670069"/>
            <a:ext cx="2041525" cy="2041525"/>
          </a:xfrm>
          <a:prstGeom prst="diamond">
            <a:avLst/>
          </a:prstGeom>
          <a:solidFill>
            <a:srgbClr val="E7442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7" name="菱形 6"/>
          <p:cNvSpPr/>
          <p:nvPr/>
        </p:nvSpPr>
        <p:spPr>
          <a:xfrm>
            <a:off x="7258050" y="2008205"/>
            <a:ext cx="1365250" cy="1365250"/>
          </a:xfrm>
          <a:prstGeom prst="diamond">
            <a:avLst/>
          </a:prstGeom>
          <a:solidFill>
            <a:srgbClr val="41404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8" name="菱形 7"/>
          <p:cNvSpPr/>
          <p:nvPr/>
        </p:nvSpPr>
        <p:spPr>
          <a:xfrm>
            <a:off x="8764589" y="2008205"/>
            <a:ext cx="1366837" cy="1365250"/>
          </a:xfrm>
          <a:prstGeom prst="diamond">
            <a:avLst/>
          </a:prstGeom>
          <a:solidFill>
            <a:srgbClr val="DEC8A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9" name="菱形 8"/>
          <p:cNvSpPr/>
          <p:nvPr/>
        </p:nvSpPr>
        <p:spPr>
          <a:xfrm>
            <a:off x="3236913" y="2854343"/>
            <a:ext cx="520700" cy="519112"/>
          </a:xfrm>
          <a:prstGeom prst="diamond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10" name="菱形 9"/>
          <p:cNvSpPr/>
          <p:nvPr/>
        </p:nvSpPr>
        <p:spPr>
          <a:xfrm>
            <a:off x="4729163" y="2008205"/>
            <a:ext cx="520700" cy="520700"/>
          </a:xfrm>
          <a:prstGeom prst="diamond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11" name="菱形 10"/>
          <p:cNvSpPr/>
          <p:nvPr/>
        </p:nvSpPr>
        <p:spPr>
          <a:xfrm>
            <a:off x="6931025" y="2851168"/>
            <a:ext cx="520700" cy="519112"/>
          </a:xfrm>
          <a:prstGeom prst="diamond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12" name="菱形 11"/>
          <p:cNvSpPr/>
          <p:nvPr/>
        </p:nvSpPr>
        <p:spPr>
          <a:xfrm>
            <a:off x="8434388" y="2024080"/>
            <a:ext cx="520700" cy="520700"/>
          </a:xfrm>
          <a:prstGeom prst="diamond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18" name="文本框 85"/>
          <p:cNvSpPr txBox="1"/>
          <p:nvPr/>
        </p:nvSpPr>
        <p:spPr>
          <a:xfrm>
            <a:off x="5287964" y="3838593"/>
            <a:ext cx="1616075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600" kern="0" dirty="0"/>
              <a:t>点击添加标题</a:t>
            </a:r>
          </a:p>
        </p:txBody>
      </p:sp>
      <p:sp>
        <p:nvSpPr>
          <p:cNvPr id="19" name="文本框 86"/>
          <p:cNvSpPr txBox="1"/>
          <p:nvPr/>
        </p:nvSpPr>
        <p:spPr>
          <a:xfrm>
            <a:off x="3530601" y="3540144"/>
            <a:ext cx="1439863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400" kern="0" dirty="0"/>
              <a:t>点击添加标题</a:t>
            </a:r>
          </a:p>
        </p:txBody>
      </p:sp>
      <p:sp>
        <p:nvSpPr>
          <p:cNvPr id="20" name="文本框 87"/>
          <p:cNvSpPr txBox="1"/>
          <p:nvPr/>
        </p:nvSpPr>
        <p:spPr>
          <a:xfrm>
            <a:off x="2017713" y="3540144"/>
            <a:ext cx="1441450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400" kern="0" dirty="0" smtClean="0"/>
              <a:t>点击添加标题</a:t>
            </a:r>
            <a:endParaRPr lang="zh-CN" altLang="en-US" sz="1400" kern="0" dirty="0"/>
          </a:p>
        </p:txBody>
      </p:sp>
      <p:sp>
        <p:nvSpPr>
          <p:cNvPr id="21" name="文本框 88"/>
          <p:cNvSpPr txBox="1"/>
          <p:nvPr/>
        </p:nvSpPr>
        <p:spPr>
          <a:xfrm>
            <a:off x="8732838" y="3540144"/>
            <a:ext cx="1441450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400" kern="0" dirty="0"/>
              <a:t>点击添加标题</a:t>
            </a:r>
          </a:p>
        </p:txBody>
      </p:sp>
      <p:sp>
        <p:nvSpPr>
          <p:cNvPr id="22" name="文本框 89"/>
          <p:cNvSpPr txBox="1"/>
          <p:nvPr/>
        </p:nvSpPr>
        <p:spPr>
          <a:xfrm>
            <a:off x="7221538" y="3540144"/>
            <a:ext cx="1439862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400" kern="0" dirty="0"/>
              <a:t>点击添加标题</a:t>
            </a:r>
          </a:p>
        </p:txBody>
      </p:sp>
      <p:sp>
        <p:nvSpPr>
          <p:cNvPr id="45" name="KSO_Shape"/>
          <p:cNvSpPr>
            <a:spLocks/>
          </p:cNvSpPr>
          <p:nvPr/>
        </p:nvSpPr>
        <p:spPr bwMode="auto">
          <a:xfrm>
            <a:off x="2490788" y="2392380"/>
            <a:ext cx="590550" cy="534988"/>
          </a:xfrm>
          <a:custGeom>
            <a:avLst/>
            <a:gdLst>
              <a:gd name="T0" fmla="*/ 726341 w 2395538"/>
              <a:gd name="T1" fmla="*/ 2170112 h 2170112"/>
              <a:gd name="T2" fmla="*/ 1441768 w 2395538"/>
              <a:gd name="T3" fmla="*/ 728510 h 2170112"/>
              <a:gd name="T4" fmla="*/ 1885633 w 2395538"/>
              <a:gd name="T5" fmla="*/ 1143658 h 2170112"/>
              <a:gd name="T6" fmla="*/ 1870393 w 2395538"/>
              <a:gd name="T7" fmla="*/ 1187775 h 2170112"/>
              <a:gd name="T8" fmla="*/ 1824038 w 2395538"/>
              <a:gd name="T9" fmla="*/ 1209358 h 2170112"/>
              <a:gd name="T10" fmla="*/ 1774825 w 2395538"/>
              <a:gd name="T11" fmla="*/ 1196345 h 2170112"/>
              <a:gd name="T12" fmla="*/ 87630 w 2395538"/>
              <a:gd name="T13" fmla="*/ 1207136 h 2170112"/>
              <a:gd name="T14" fmla="*/ 36195 w 2395538"/>
              <a:gd name="T15" fmla="*/ 1203010 h 2170112"/>
              <a:gd name="T16" fmla="*/ 2540 w 2395538"/>
              <a:gd name="T17" fmla="*/ 1166510 h 2170112"/>
              <a:gd name="T18" fmla="*/ 7937 w 2395538"/>
              <a:gd name="T19" fmla="*/ 1121123 h 2170112"/>
              <a:gd name="T20" fmla="*/ 1968140 w 2395538"/>
              <a:gd name="T21" fmla="*/ 219388 h 2170112"/>
              <a:gd name="T22" fmla="*/ 2114413 w 2395538"/>
              <a:gd name="T23" fmla="*/ 243789 h 2170112"/>
              <a:gd name="T24" fmla="*/ 2240697 w 2395538"/>
              <a:gd name="T25" fmla="*/ 284667 h 2170112"/>
              <a:gd name="T26" fmla="*/ 2388557 w 2395538"/>
              <a:gd name="T27" fmla="*/ 355016 h 2170112"/>
              <a:gd name="T28" fmla="*/ 2336521 w 2395538"/>
              <a:gd name="T29" fmla="*/ 373079 h 2170112"/>
              <a:gd name="T30" fmla="*/ 2250533 w 2395538"/>
              <a:gd name="T31" fmla="*/ 415225 h 2170112"/>
              <a:gd name="T32" fmla="*/ 2138845 w 2395538"/>
              <a:gd name="T33" fmla="*/ 508390 h 2170112"/>
              <a:gd name="T34" fmla="*/ 2044926 w 2395538"/>
              <a:gd name="T35" fmla="*/ 621519 h 2170112"/>
              <a:gd name="T36" fmla="*/ 1960525 w 2395538"/>
              <a:gd name="T37" fmla="*/ 747006 h 2170112"/>
              <a:gd name="T38" fmla="*/ 1902777 w 2395538"/>
              <a:gd name="T39" fmla="*/ 803412 h 2170112"/>
              <a:gd name="T40" fmla="*/ 1832020 w 2395538"/>
              <a:gd name="T41" fmla="*/ 843974 h 2170112"/>
              <a:gd name="T42" fmla="*/ 1753013 w 2395538"/>
              <a:gd name="T43" fmla="*/ 868374 h 2170112"/>
              <a:gd name="T44" fmla="*/ 1568664 w 2395538"/>
              <a:gd name="T45" fmla="*/ 707079 h 2170112"/>
              <a:gd name="T46" fmla="*/ 1657507 w 2395538"/>
              <a:gd name="T47" fmla="*/ 590147 h 2170112"/>
              <a:gd name="T48" fmla="*/ 1736514 w 2395538"/>
              <a:gd name="T49" fmla="*/ 513143 h 2170112"/>
              <a:gd name="T50" fmla="*/ 1825674 w 2395538"/>
              <a:gd name="T51" fmla="*/ 448498 h 2170112"/>
              <a:gd name="T52" fmla="*/ 1925622 w 2395538"/>
              <a:gd name="T53" fmla="*/ 399381 h 2170112"/>
              <a:gd name="T54" fmla="*/ 2033820 w 2395538"/>
              <a:gd name="T55" fmla="*/ 369910 h 2170112"/>
              <a:gd name="T56" fmla="*/ 2147095 w 2395538"/>
              <a:gd name="T57" fmla="*/ 361671 h 2170112"/>
              <a:gd name="T58" fmla="*/ 2032234 w 2395538"/>
              <a:gd name="T59" fmla="*/ 356601 h 2170112"/>
              <a:gd name="T60" fmla="*/ 1917373 w 2395538"/>
              <a:gd name="T61" fmla="*/ 373713 h 2170112"/>
              <a:gd name="T62" fmla="*/ 1806953 w 2395538"/>
              <a:gd name="T63" fmla="*/ 412690 h 2170112"/>
              <a:gd name="T64" fmla="*/ 1703832 w 2395538"/>
              <a:gd name="T65" fmla="*/ 469730 h 2170112"/>
              <a:gd name="T66" fmla="*/ 1610230 w 2395538"/>
              <a:gd name="T67" fmla="*/ 542297 h 2170112"/>
              <a:gd name="T68" fmla="*/ 1526146 w 2395538"/>
              <a:gd name="T69" fmla="*/ 625638 h 2170112"/>
              <a:gd name="T70" fmla="*/ 1409381 w 2395538"/>
              <a:gd name="T71" fmla="*/ 589196 h 2170112"/>
              <a:gd name="T72" fmla="*/ 1430322 w 2395538"/>
              <a:gd name="T73" fmla="*/ 523601 h 2170112"/>
              <a:gd name="T74" fmla="*/ 1476648 w 2395538"/>
              <a:gd name="T75" fmla="*/ 444696 h 2170112"/>
              <a:gd name="T76" fmla="*/ 1541376 w 2395538"/>
              <a:gd name="T77" fmla="*/ 367375 h 2170112"/>
              <a:gd name="T78" fmla="*/ 1611816 w 2395538"/>
              <a:gd name="T79" fmla="*/ 308117 h 2170112"/>
              <a:gd name="T80" fmla="*/ 1686381 w 2395538"/>
              <a:gd name="T81" fmla="*/ 265337 h 2170112"/>
              <a:gd name="T82" fmla="*/ 1763166 w 2395538"/>
              <a:gd name="T83" fmla="*/ 237134 h 2170112"/>
              <a:gd name="T84" fmla="*/ 1910075 w 2395538"/>
              <a:gd name="T85" fmla="*/ 217487 h 2170112"/>
              <a:gd name="T86" fmla="*/ 1198124 w 2395538"/>
              <a:gd name="T87" fmla="*/ 20298 h 2170112"/>
              <a:gd name="T88" fmla="*/ 1336237 w 2395538"/>
              <a:gd name="T89" fmla="*/ 78653 h 2170112"/>
              <a:gd name="T90" fmla="*/ 1406886 w 2395538"/>
              <a:gd name="T91" fmla="*/ 127177 h 2170112"/>
              <a:gd name="T92" fmla="*/ 1468305 w 2395538"/>
              <a:gd name="T93" fmla="*/ 191241 h 2170112"/>
              <a:gd name="T94" fmla="*/ 1512540 w 2395538"/>
              <a:gd name="T95" fmla="*/ 273066 h 2170112"/>
              <a:gd name="T96" fmla="*/ 1474351 w 2395538"/>
              <a:gd name="T97" fmla="*/ 374554 h 2170112"/>
              <a:gd name="T98" fmla="*/ 1420252 w 2395538"/>
              <a:gd name="T99" fmla="*/ 385654 h 2170112"/>
              <a:gd name="T100" fmla="*/ 1384927 w 2395538"/>
              <a:gd name="T101" fmla="*/ 273700 h 2170112"/>
              <a:gd name="T102" fmla="*/ 1348012 w 2395538"/>
              <a:gd name="T103" fmla="*/ 208050 h 2170112"/>
              <a:gd name="T104" fmla="*/ 1299640 w 2395538"/>
              <a:gd name="T105" fmla="*/ 150963 h 2170112"/>
              <a:gd name="T106" fmla="*/ 1242040 w 2395538"/>
              <a:gd name="T107" fmla="*/ 104659 h 2170112"/>
              <a:gd name="T108" fmla="*/ 1280546 w 2395538"/>
              <a:gd name="T109" fmla="*/ 143986 h 2170112"/>
              <a:gd name="T110" fmla="*/ 1323508 w 2395538"/>
              <a:gd name="T111" fmla="*/ 202024 h 2170112"/>
              <a:gd name="T112" fmla="*/ 1356923 w 2395538"/>
              <a:gd name="T113" fmla="*/ 274969 h 2170112"/>
              <a:gd name="T114" fmla="*/ 1381108 w 2395538"/>
              <a:gd name="T115" fmla="*/ 413880 h 2170112"/>
              <a:gd name="T116" fmla="*/ 1369652 w 2395538"/>
              <a:gd name="T117" fmla="*/ 554378 h 2170112"/>
              <a:gd name="T118" fmla="*/ 1166937 w 2395538"/>
              <a:gd name="T119" fmla="*/ 363136 h 2170112"/>
              <a:gd name="T120" fmla="*/ 1178711 w 2395538"/>
              <a:gd name="T121" fmla="*/ 227079 h 2170112"/>
              <a:gd name="T122" fmla="*/ 1172028 w 2395538"/>
              <a:gd name="T123" fmla="*/ 132568 h 2170112"/>
              <a:gd name="T124" fmla="*/ 1144342 w 2395538"/>
              <a:gd name="T125" fmla="*/ 45670 h 2170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95538" h="2170112">
                <a:moveTo>
                  <a:pt x="940433" y="595312"/>
                </a:moveTo>
                <a:lnTo>
                  <a:pt x="1643062" y="1217102"/>
                </a:lnTo>
                <a:lnTo>
                  <a:pt x="1643062" y="2170112"/>
                </a:lnTo>
                <a:lnTo>
                  <a:pt x="1433735" y="2170112"/>
                </a:lnTo>
                <a:lnTo>
                  <a:pt x="1159290" y="2170112"/>
                </a:lnTo>
                <a:lnTo>
                  <a:pt x="1159290" y="1557214"/>
                </a:lnTo>
                <a:lnTo>
                  <a:pt x="726341" y="1557214"/>
                </a:lnTo>
                <a:lnTo>
                  <a:pt x="726341" y="2170112"/>
                </a:lnTo>
                <a:lnTo>
                  <a:pt x="612307" y="2170112"/>
                </a:lnTo>
                <a:lnTo>
                  <a:pt x="242887" y="2170112"/>
                </a:lnTo>
                <a:lnTo>
                  <a:pt x="242887" y="1655658"/>
                </a:lnTo>
                <a:lnTo>
                  <a:pt x="242887" y="1217102"/>
                </a:lnTo>
                <a:lnTo>
                  <a:pt x="940433" y="595312"/>
                </a:lnTo>
                <a:close/>
                <a:moveTo>
                  <a:pt x="942657" y="284162"/>
                </a:moveTo>
                <a:lnTo>
                  <a:pt x="1252855" y="559975"/>
                </a:lnTo>
                <a:lnTo>
                  <a:pt x="1441768" y="728510"/>
                </a:lnTo>
                <a:lnTo>
                  <a:pt x="1865630" y="1106523"/>
                </a:lnTo>
                <a:lnTo>
                  <a:pt x="1870393" y="1110966"/>
                </a:lnTo>
                <a:lnTo>
                  <a:pt x="1874520" y="1115727"/>
                </a:lnTo>
                <a:lnTo>
                  <a:pt x="1878013" y="1121123"/>
                </a:lnTo>
                <a:lnTo>
                  <a:pt x="1880553" y="1126519"/>
                </a:lnTo>
                <a:lnTo>
                  <a:pt x="1882775" y="1132232"/>
                </a:lnTo>
                <a:lnTo>
                  <a:pt x="1884680" y="1137627"/>
                </a:lnTo>
                <a:lnTo>
                  <a:pt x="1885633" y="1143658"/>
                </a:lnTo>
                <a:lnTo>
                  <a:pt x="1885950" y="1149053"/>
                </a:lnTo>
                <a:lnTo>
                  <a:pt x="1885633" y="1155084"/>
                </a:lnTo>
                <a:lnTo>
                  <a:pt x="1884680" y="1160797"/>
                </a:lnTo>
                <a:lnTo>
                  <a:pt x="1882775" y="1166510"/>
                </a:lnTo>
                <a:lnTo>
                  <a:pt x="1880553" y="1171906"/>
                </a:lnTo>
                <a:lnTo>
                  <a:pt x="1878013" y="1177619"/>
                </a:lnTo>
                <a:lnTo>
                  <a:pt x="1874520" y="1182697"/>
                </a:lnTo>
                <a:lnTo>
                  <a:pt x="1870393" y="1187775"/>
                </a:lnTo>
                <a:lnTo>
                  <a:pt x="1865630" y="1192219"/>
                </a:lnTo>
                <a:lnTo>
                  <a:pt x="1860550" y="1196345"/>
                </a:lnTo>
                <a:lnTo>
                  <a:pt x="1855153" y="1200153"/>
                </a:lnTo>
                <a:lnTo>
                  <a:pt x="1849438" y="1203010"/>
                </a:lnTo>
                <a:lnTo>
                  <a:pt x="1843405" y="1205549"/>
                </a:lnTo>
                <a:lnTo>
                  <a:pt x="1836738" y="1207453"/>
                </a:lnTo>
                <a:lnTo>
                  <a:pt x="1830705" y="1208723"/>
                </a:lnTo>
                <a:lnTo>
                  <a:pt x="1824038" y="1209358"/>
                </a:lnTo>
                <a:lnTo>
                  <a:pt x="1817688" y="1209675"/>
                </a:lnTo>
                <a:lnTo>
                  <a:pt x="1811020" y="1209358"/>
                </a:lnTo>
                <a:lnTo>
                  <a:pt x="1804670" y="1208723"/>
                </a:lnTo>
                <a:lnTo>
                  <a:pt x="1798320" y="1207453"/>
                </a:lnTo>
                <a:lnTo>
                  <a:pt x="1792288" y="1205549"/>
                </a:lnTo>
                <a:lnTo>
                  <a:pt x="1785938" y="1203010"/>
                </a:lnTo>
                <a:lnTo>
                  <a:pt x="1780223" y="1200153"/>
                </a:lnTo>
                <a:lnTo>
                  <a:pt x="1774825" y="1196345"/>
                </a:lnTo>
                <a:lnTo>
                  <a:pt x="1769745" y="1192219"/>
                </a:lnTo>
                <a:lnTo>
                  <a:pt x="942657" y="455553"/>
                </a:lnTo>
                <a:lnTo>
                  <a:pt x="116205" y="1192219"/>
                </a:lnTo>
                <a:lnTo>
                  <a:pt x="111125" y="1196345"/>
                </a:lnTo>
                <a:lnTo>
                  <a:pt x="105410" y="1200153"/>
                </a:lnTo>
                <a:lnTo>
                  <a:pt x="99695" y="1203010"/>
                </a:lnTo>
                <a:lnTo>
                  <a:pt x="93662" y="1205549"/>
                </a:lnTo>
                <a:lnTo>
                  <a:pt x="87630" y="1207136"/>
                </a:lnTo>
                <a:lnTo>
                  <a:pt x="80962" y="1208723"/>
                </a:lnTo>
                <a:lnTo>
                  <a:pt x="74930" y="1209358"/>
                </a:lnTo>
                <a:lnTo>
                  <a:pt x="68262" y="1209675"/>
                </a:lnTo>
                <a:lnTo>
                  <a:pt x="61277" y="1209358"/>
                </a:lnTo>
                <a:lnTo>
                  <a:pt x="55245" y="1208723"/>
                </a:lnTo>
                <a:lnTo>
                  <a:pt x="48577" y="1207136"/>
                </a:lnTo>
                <a:lnTo>
                  <a:pt x="42545" y="1205549"/>
                </a:lnTo>
                <a:lnTo>
                  <a:pt x="36195" y="1203010"/>
                </a:lnTo>
                <a:lnTo>
                  <a:pt x="30797" y="1200153"/>
                </a:lnTo>
                <a:lnTo>
                  <a:pt x="25082" y="1196345"/>
                </a:lnTo>
                <a:lnTo>
                  <a:pt x="20002" y="1192219"/>
                </a:lnTo>
                <a:lnTo>
                  <a:pt x="15240" y="1187775"/>
                </a:lnTo>
                <a:lnTo>
                  <a:pt x="11112" y="1182697"/>
                </a:lnTo>
                <a:lnTo>
                  <a:pt x="7937" y="1177619"/>
                </a:lnTo>
                <a:lnTo>
                  <a:pt x="5080" y="1171906"/>
                </a:lnTo>
                <a:lnTo>
                  <a:pt x="2540" y="1166510"/>
                </a:lnTo>
                <a:lnTo>
                  <a:pt x="1270" y="1160797"/>
                </a:lnTo>
                <a:lnTo>
                  <a:pt x="317" y="1155084"/>
                </a:lnTo>
                <a:lnTo>
                  <a:pt x="0" y="1149053"/>
                </a:lnTo>
                <a:lnTo>
                  <a:pt x="317" y="1143658"/>
                </a:lnTo>
                <a:lnTo>
                  <a:pt x="1270" y="1137627"/>
                </a:lnTo>
                <a:lnTo>
                  <a:pt x="2540" y="1131914"/>
                </a:lnTo>
                <a:lnTo>
                  <a:pt x="5080" y="1126201"/>
                </a:lnTo>
                <a:lnTo>
                  <a:pt x="7937" y="1121123"/>
                </a:lnTo>
                <a:lnTo>
                  <a:pt x="11112" y="1115727"/>
                </a:lnTo>
                <a:lnTo>
                  <a:pt x="15240" y="1110966"/>
                </a:lnTo>
                <a:lnTo>
                  <a:pt x="20002" y="1106523"/>
                </a:lnTo>
                <a:lnTo>
                  <a:pt x="942657" y="284162"/>
                </a:lnTo>
                <a:close/>
                <a:moveTo>
                  <a:pt x="1910075" y="217487"/>
                </a:moveTo>
                <a:lnTo>
                  <a:pt x="1929430" y="217487"/>
                </a:lnTo>
                <a:lnTo>
                  <a:pt x="1948785" y="218121"/>
                </a:lnTo>
                <a:lnTo>
                  <a:pt x="1968140" y="219388"/>
                </a:lnTo>
                <a:lnTo>
                  <a:pt x="1986860" y="220973"/>
                </a:lnTo>
                <a:lnTo>
                  <a:pt x="2005898" y="222874"/>
                </a:lnTo>
                <a:lnTo>
                  <a:pt x="2024301" y="225726"/>
                </a:lnTo>
                <a:lnTo>
                  <a:pt x="2043022" y="228578"/>
                </a:lnTo>
                <a:lnTo>
                  <a:pt x="2061425" y="231747"/>
                </a:lnTo>
                <a:lnTo>
                  <a:pt x="2079193" y="235550"/>
                </a:lnTo>
                <a:lnTo>
                  <a:pt x="2097279" y="239669"/>
                </a:lnTo>
                <a:lnTo>
                  <a:pt x="2114413" y="243789"/>
                </a:lnTo>
                <a:lnTo>
                  <a:pt x="2131865" y="248542"/>
                </a:lnTo>
                <a:lnTo>
                  <a:pt x="2148364" y="252979"/>
                </a:lnTo>
                <a:lnTo>
                  <a:pt x="2164546" y="258049"/>
                </a:lnTo>
                <a:lnTo>
                  <a:pt x="2181046" y="263119"/>
                </a:lnTo>
                <a:lnTo>
                  <a:pt x="2196593" y="268189"/>
                </a:lnTo>
                <a:lnTo>
                  <a:pt x="2211506" y="273893"/>
                </a:lnTo>
                <a:lnTo>
                  <a:pt x="2226419" y="278963"/>
                </a:lnTo>
                <a:lnTo>
                  <a:pt x="2240697" y="284667"/>
                </a:lnTo>
                <a:lnTo>
                  <a:pt x="2267668" y="295758"/>
                </a:lnTo>
                <a:lnTo>
                  <a:pt x="2292734" y="306216"/>
                </a:lnTo>
                <a:lnTo>
                  <a:pt x="2315579" y="316673"/>
                </a:lnTo>
                <a:lnTo>
                  <a:pt x="2335886" y="326496"/>
                </a:lnTo>
                <a:lnTo>
                  <a:pt x="2353338" y="335686"/>
                </a:lnTo>
                <a:lnTo>
                  <a:pt x="2368251" y="343608"/>
                </a:lnTo>
                <a:lnTo>
                  <a:pt x="2379991" y="349946"/>
                </a:lnTo>
                <a:lnTo>
                  <a:pt x="2388557" y="355016"/>
                </a:lnTo>
                <a:lnTo>
                  <a:pt x="2395538" y="359136"/>
                </a:lnTo>
                <a:lnTo>
                  <a:pt x="2386971" y="360403"/>
                </a:lnTo>
                <a:lnTo>
                  <a:pt x="2378721" y="361988"/>
                </a:lnTo>
                <a:lnTo>
                  <a:pt x="2370154" y="363572"/>
                </a:lnTo>
                <a:lnTo>
                  <a:pt x="2361587" y="365791"/>
                </a:lnTo>
                <a:lnTo>
                  <a:pt x="2353020" y="368009"/>
                </a:lnTo>
                <a:lnTo>
                  <a:pt x="2345088" y="370544"/>
                </a:lnTo>
                <a:lnTo>
                  <a:pt x="2336521" y="373079"/>
                </a:lnTo>
                <a:lnTo>
                  <a:pt x="2328271" y="375614"/>
                </a:lnTo>
                <a:lnTo>
                  <a:pt x="2320656" y="379100"/>
                </a:lnTo>
                <a:lnTo>
                  <a:pt x="2312406" y="382269"/>
                </a:lnTo>
                <a:lnTo>
                  <a:pt x="2304157" y="385755"/>
                </a:lnTo>
                <a:lnTo>
                  <a:pt x="2296541" y="389557"/>
                </a:lnTo>
                <a:lnTo>
                  <a:pt x="2280677" y="397162"/>
                </a:lnTo>
                <a:lnTo>
                  <a:pt x="2265446" y="405718"/>
                </a:lnTo>
                <a:lnTo>
                  <a:pt x="2250533" y="415225"/>
                </a:lnTo>
                <a:lnTo>
                  <a:pt x="2235303" y="425049"/>
                </a:lnTo>
                <a:lnTo>
                  <a:pt x="2220708" y="435189"/>
                </a:lnTo>
                <a:lnTo>
                  <a:pt x="2206429" y="446280"/>
                </a:lnTo>
                <a:lnTo>
                  <a:pt x="2192468" y="457688"/>
                </a:lnTo>
                <a:lnTo>
                  <a:pt x="2178825" y="469730"/>
                </a:lnTo>
                <a:lnTo>
                  <a:pt x="2164863" y="482088"/>
                </a:lnTo>
                <a:lnTo>
                  <a:pt x="2151854" y="495081"/>
                </a:lnTo>
                <a:lnTo>
                  <a:pt x="2138845" y="508390"/>
                </a:lnTo>
                <a:lnTo>
                  <a:pt x="2126153" y="521699"/>
                </a:lnTo>
                <a:lnTo>
                  <a:pt x="2113779" y="535325"/>
                </a:lnTo>
                <a:lnTo>
                  <a:pt x="2101721" y="549268"/>
                </a:lnTo>
                <a:lnTo>
                  <a:pt x="2089664" y="563528"/>
                </a:lnTo>
                <a:lnTo>
                  <a:pt x="2078242" y="578105"/>
                </a:lnTo>
                <a:lnTo>
                  <a:pt x="2066819" y="592682"/>
                </a:lnTo>
                <a:lnTo>
                  <a:pt x="2055714" y="607259"/>
                </a:lnTo>
                <a:lnTo>
                  <a:pt x="2044926" y="621519"/>
                </a:lnTo>
                <a:lnTo>
                  <a:pt x="2034455" y="636413"/>
                </a:lnTo>
                <a:lnTo>
                  <a:pt x="2024301" y="650989"/>
                </a:lnTo>
                <a:lnTo>
                  <a:pt x="2014782" y="665566"/>
                </a:lnTo>
                <a:lnTo>
                  <a:pt x="1995745" y="694403"/>
                </a:lnTo>
                <a:lnTo>
                  <a:pt x="1977976" y="722289"/>
                </a:lnTo>
                <a:lnTo>
                  <a:pt x="1972582" y="730845"/>
                </a:lnTo>
                <a:lnTo>
                  <a:pt x="1966553" y="739084"/>
                </a:lnTo>
                <a:lnTo>
                  <a:pt x="1960525" y="747006"/>
                </a:lnTo>
                <a:lnTo>
                  <a:pt x="1954179" y="755245"/>
                </a:lnTo>
                <a:lnTo>
                  <a:pt x="1947833" y="762534"/>
                </a:lnTo>
                <a:lnTo>
                  <a:pt x="1940852" y="770139"/>
                </a:lnTo>
                <a:lnTo>
                  <a:pt x="1933872" y="777111"/>
                </a:lnTo>
                <a:lnTo>
                  <a:pt x="1926257" y="784082"/>
                </a:lnTo>
                <a:lnTo>
                  <a:pt x="1918642" y="790737"/>
                </a:lnTo>
                <a:lnTo>
                  <a:pt x="1911027" y="797075"/>
                </a:lnTo>
                <a:lnTo>
                  <a:pt x="1902777" y="803412"/>
                </a:lnTo>
                <a:lnTo>
                  <a:pt x="1894527" y="809116"/>
                </a:lnTo>
                <a:lnTo>
                  <a:pt x="1886277" y="815137"/>
                </a:lnTo>
                <a:lnTo>
                  <a:pt x="1877710" y="820524"/>
                </a:lnTo>
                <a:lnTo>
                  <a:pt x="1868826" y="825911"/>
                </a:lnTo>
                <a:lnTo>
                  <a:pt x="1859625" y="830665"/>
                </a:lnTo>
                <a:lnTo>
                  <a:pt x="1850740" y="835735"/>
                </a:lnTo>
                <a:lnTo>
                  <a:pt x="1841539" y="839854"/>
                </a:lnTo>
                <a:lnTo>
                  <a:pt x="1832020" y="843974"/>
                </a:lnTo>
                <a:lnTo>
                  <a:pt x="1822501" y="848410"/>
                </a:lnTo>
                <a:lnTo>
                  <a:pt x="1812665" y="851896"/>
                </a:lnTo>
                <a:lnTo>
                  <a:pt x="1803146" y="855065"/>
                </a:lnTo>
                <a:lnTo>
                  <a:pt x="1793310" y="858551"/>
                </a:lnTo>
                <a:lnTo>
                  <a:pt x="1783473" y="861403"/>
                </a:lnTo>
                <a:lnTo>
                  <a:pt x="1773320" y="863938"/>
                </a:lnTo>
                <a:lnTo>
                  <a:pt x="1763166" y="866156"/>
                </a:lnTo>
                <a:lnTo>
                  <a:pt x="1753013" y="868374"/>
                </a:lnTo>
                <a:lnTo>
                  <a:pt x="1742542" y="870276"/>
                </a:lnTo>
                <a:lnTo>
                  <a:pt x="1732706" y="871860"/>
                </a:lnTo>
                <a:lnTo>
                  <a:pt x="1722235" y="873128"/>
                </a:lnTo>
                <a:lnTo>
                  <a:pt x="1711764" y="874078"/>
                </a:lnTo>
                <a:lnTo>
                  <a:pt x="1701611" y="874712"/>
                </a:lnTo>
                <a:lnTo>
                  <a:pt x="1548674" y="738450"/>
                </a:lnTo>
                <a:lnTo>
                  <a:pt x="1558510" y="722923"/>
                </a:lnTo>
                <a:lnTo>
                  <a:pt x="1568664" y="707079"/>
                </a:lnTo>
                <a:lnTo>
                  <a:pt x="1578500" y="691234"/>
                </a:lnTo>
                <a:lnTo>
                  <a:pt x="1589288" y="676024"/>
                </a:lnTo>
                <a:lnTo>
                  <a:pt x="1605470" y="653841"/>
                </a:lnTo>
                <a:lnTo>
                  <a:pt x="1622287" y="631976"/>
                </a:lnTo>
                <a:lnTo>
                  <a:pt x="1630854" y="621202"/>
                </a:lnTo>
                <a:lnTo>
                  <a:pt x="1639738" y="610745"/>
                </a:lnTo>
                <a:lnTo>
                  <a:pt x="1648305" y="600604"/>
                </a:lnTo>
                <a:lnTo>
                  <a:pt x="1657507" y="590147"/>
                </a:lnTo>
                <a:lnTo>
                  <a:pt x="1667026" y="580007"/>
                </a:lnTo>
                <a:lnTo>
                  <a:pt x="1676545" y="569866"/>
                </a:lnTo>
                <a:lnTo>
                  <a:pt x="1686063" y="560043"/>
                </a:lnTo>
                <a:lnTo>
                  <a:pt x="1695582" y="550219"/>
                </a:lnTo>
                <a:lnTo>
                  <a:pt x="1705418" y="540396"/>
                </a:lnTo>
                <a:lnTo>
                  <a:pt x="1715572" y="531523"/>
                </a:lnTo>
                <a:lnTo>
                  <a:pt x="1726043" y="522016"/>
                </a:lnTo>
                <a:lnTo>
                  <a:pt x="1736514" y="513143"/>
                </a:lnTo>
                <a:lnTo>
                  <a:pt x="1746984" y="503954"/>
                </a:lnTo>
                <a:lnTo>
                  <a:pt x="1757772" y="495714"/>
                </a:lnTo>
                <a:lnTo>
                  <a:pt x="1768878" y="487158"/>
                </a:lnTo>
                <a:lnTo>
                  <a:pt x="1779983" y="478919"/>
                </a:lnTo>
                <a:lnTo>
                  <a:pt x="1791089" y="470680"/>
                </a:lnTo>
                <a:lnTo>
                  <a:pt x="1802194" y="463075"/>
                </a:lnTo>
                <a:lnTo>
                  <a:pt x="1813934" y="455470"/>
                </a:lnTo>
                <a:lnTo>
                  <a:pt x="1825674" y="448498"/>
                </a:lnTo>
                <a:lnTo>
                  <a:pt x="1838048" y="441210"/>
                </a:lnTo>
                <a:lnTo>
                  <a:pt x="1850106" y="434238"/>
                </a:lnTo>
                <a:lnTo>
                  <a:pt x="1862163" y="427901"/>
                </a:lnTo>
                <a:lnTo>
                  <a:pt x="1874537" y="421563"/>
                </a:lnTo>
                <a:lnTo>
                  <a:pt x="1887229" y="415859"/>
                </a:lnTo>
                <a:lnTo>
                  <a:pt x="1899921" y="409838"/>
                </a:lnTo>
                <a:lnTo>
                  <a:pt x="1912613" y="404451"/>
                </a:lnTo>
                <a:lnTo>
                  <a:pt x="1925622" y="399381"/>
                </a:lnTo>
                <a:lnTo>
                  <a:pt x="1938631" y="394627"/>
                </a:lnTo>
                <a:lnTo>
                  <a:pt x="1951958" y="390191"/>
                </a:lnTo>
                <a:lnTo>
                  <a:pt x="1965284" y="385755"/>
                </a:lnTo>
                <a:lnTo>
                  <a:pt x="1978928" y="382269"/>
                </a:lnTo>
                <a:lnTo>
                  <a:pt x="1992572" y="378783"/>
                </a:lnTo>
                <a:lnTo>
                  <a:pt x="2006215" y="375297"/>
                </a:lnTo>
                <a:lnTo>
                  <a:pt x="2019859" y="372445"/>
                </a:lnTo>
                <a:lnTo>
                  <a:pt x="2033820" y="369910"/>
                </a:lnTo>
                <a:lnTo>
                  <a:pt x="2047781" y="368009"/>
                </a:lnTo>
                <a:lnTo>
                  <a:pt x="2062059" y="366107"/>
                </a:lnTo>
                <a:lnTo>
                  <a:pt x="2076021" y="364206"/>
                </a:lnTo>
                <a:lnTo>
                  <a:pt x="2089981" y="362938"/>
                </a:lnTo>
                <a:lnTo>
                  <a:pt x="2104260" y="362305"/>
                </a:lnTo>
                <a:lnTo>
                  <a:pt x="2118538" y="361671"/>
                </a:lnTo>
                <a:lnTo>
                  <a:pt x="2132817" y="361354"/>
                </a:lnTo>
                <a:lnTo>
                  <a:pt x="2147095" y="361671"/>
                </a:lnTo>
                <a:lnTo>
                  <a:pt x="2133134" y="359770"/>
                </a:lnTo>
                <a:lnTo>
                  <a:pt x="2118538" y="358502"/>
                </a:lnTo>
                <a:lnTo>
                  <a:pt x="2104260" y="357235"/>
                </a:lnTo>
                <a:lnTo>
                  <a:pt x="2089981" y="356601"/>
                </a:lnTo>
                <a:lnTo>
                  <a:pt x="2075703" y="355967"/>
                </a:lnTo>
                <a:lnTo>
                  <a:pt x="2061425" y="355967"/>
                </a:lnTo>
                <a:lnTo>
                  <a:pt x="2046829" y="355967"/>
                </a:lnTo>
                <a:lnTo>
                  <a:pt x="2032234" y="356601"/>
                </a:lnTo>
                <a:lnTo>
                  <a:pt x="2017955" y="357552"/>
                </a:lnTo>
                <a:lnTo>
                  <a:pt x="2003677" y="358819"/>
                </a:lnTo>
                <a:lnTo>
                  <a:pt x="1989081" y="360403"/>
                </a:lnTo>
                <a:lnTo>
                  <a:pt x="1974803" y="362305"/>
                </a:lnTo>
                <a:lnTo>
                  <a:pt x="1960525" y="364523"/>
                </a:lnTo>
                <a:lnTo>
                  <a:pt x="1946246" y="367375"/>
                </a:lnTo>
                <a:lnTo>
                  <a:pt x="1931968" y="370227"/>
                </a:lnTo>
                <a:lnTo>
                  <a:pt x="1917373" y="373713"/>
                </a:lnTo>
                <a:lnTo>
                  <a:pt x="1903411" y="377515"/>
                </a:lnTo>
                <a:lnTo>
                  <a:pt x="1889450" y="381318"/>
                </a:lnTo>
                <a:lnTo>
                  <a:pt x="1875489" y="385755"/>
                </a:lnTo>
                <a:lnTo>
                  <a:pt x="1861528" y="390508"/>
                </a:lnTo>
                <a:lnTo>
                  <a:pt x="1847567" y="395578"/>
                </a:lnTo>
                <a:lnTo>
                  <a:pt x="1833924" y="400965"/>
                </a:lnTo>
                <a:lnTo>
                  <a:pt x="1820280" y="406669"/>
                </a:lnTo>
                <a:lnTo>
                  <a:pt x="1806953" y="412690"/>
                </a:lnTo>
                <a:lnTo>
                  <a:pt x="1793627" y="418711"/>
                </a:lnTo>
                <a:lnTo>
                  <a:pt x="1780618" y="425366"/>
                </a:lnTo>
                <a:lnTo>
                  <a:pt x="1766974" y="432020"/>
                </a:lnTo>
                <a:lnTo>
                  <a:pt x="1754282" y="438992"/>
                </a:lnTo>
                <a:lnTo>
                  <a:pt x="1741273" y="446280"/>
                </a:lnTo>
                <a:lnTo>
                  <a:pt x="1728898" y="453885"/>
                </a:lnTo>
                <a:lnTo>
                  <a:pt x="1716207" y="461808"/>
                </a:lnTo>
                <a:lnTo>
                  <a:pt x="1703832" y="469730"/>
                </a:lnTo>
                <a:lnTo>
                  <a:pt x="1691775" y="478286"/>
                </a:lnTo>
                <a:lnTo>
                  <a:pt x="1679717" y="486842"/>
                </a:lnTo>
                <a:lnTo>
                  <a:pt x="1667660" y="495398"/>
                </a:lnTo>
                <a:lnTo>
                  <a:pt x="1655920" y="504270"/>
                </a:lnTo>
                <a:lnTo>
                  <a:pt x="1644180" y="513460"/>
                </a:lnTo>
                <a:lnTo>
                  <a:pt x="1632758" y="522967"/>
                </a:lnTo>
                <a:lnTo>
                  <a:pt x="1621335" y="532473"/>
                </a:lnTo>
                <a:lnTo>
                  <a:pt x="1610230" y="542297"/>
                </a:lnTo>
                <a:lnTo>
                  <a:pt x="1599124" y="551804"/>
                </a:lnTo>
                <a:lnTo>
                  <a:pt x="1588336" y="561944"/>
                </a:lnTo>
                <a:lnTo>
                  <a:pt x="1577548" y="572084"/>
                </a:lnTo>
                <a:lnTo>
                  <a:pt x="1566760" y="582542"/>
                </a:lnTo>
                <a:lnTo>
                  <a:pt x="1556606" y="592999"/>
                </a:lnTo>
                <a:lnTo>
                  <a:pt x="1546136" y="603773"/>
                </a:lnTo>
                <a:lnTo>
                  <a:pt x="1535982" y="614547"/>
                </a:lnTo>
                <a:lnTo>
                  <a:pt x="1526146" y="625638"/>
                </a:lnTo>
                <a:lnTo>
                  <a:pt x="1514406" y="638631"/>
                </a:lnTo>
                <a:lnTo>
                  <a:pt x="1503301" y="651623"/>
                </a:lnTo>
                <a:lnTo>
                  <a:pt x="1492195" y="664932"/>
                </a:lnTo>
                <a:lnTo>
                  <a:pt x="1481407" y="678559"/>
                </a:lnTo>
                <a:lnTo>
                  <a:pt x="1406525" y="612012"/>
                </a:lnTo>
                <a:lnTo>
                  <a:pt x="1407160" y="604407"/>
                </a:lnTo>
                <a:lnTo>
                  <a:pt x="1408112" y="596802"/>
                </a:lnTo>
                <a:lnTo>
                  <a:pt x="1409381" y="589196"/>
                </a:lnTo>
                <a:lnTo>
                  <a:pt x="1410967" y="581274"/>
                </a:lnTo>
                <a:lnTo>
                  <a:pt x="1412554" y="573352"/>
                </a:lnTo>
                <a:lnTo>
                  <a:pt x="1415092" y="565430"/>
                </a:lnTo>
                <a:lnTo>
                  <a:pt x="1417313" y="557191"/>
                </a:lnTo>
                <a:lnTo>
                  <a:pt x="1420169" y="548952"/>
                </a:lnTo>
                <a:lnTo>
                  <a:pt x="1423025" y="540396"/>
                </a:lnTo>
                <a:lnTo>
                  <a:pt x="1426198" y="532157"/>
                </a:lnTo>
                <a:lnTo>
                  <a:pt x="1430322" y="523601"/>
                </a:lnTo>
                <a:lnTo>
                  <a:pt x="1434130" y="514728"/>
                </a:lnTo>
                <a:lnTo>
                  <a:pt x="1438572" y="505855"/>
                </a:lnTo>
                <a:lnTo>
                  <a:pt x="1443332" y="497299"/>
                </a:lnTo>
                <a:lnTo>
                  <a:pt x="1448408" y="488109"/>
                </a:lnTo>
                <a:lnTo>
                  <a:pt x="1453802" y="478919"/>
                </a:lnTo>
                <a:lnTo>
                  <a:pt x="1461100" y="467195"/>
                </a:lnTo>
                <a:lnTo>
                  <a:pt x="1469033" y="455787"/>
                </a:lnTo>
                <a:lnTo>
                  <a:pt x="1476648" y="444696"/>
                </a:lnTo>
                <a:lnTo>
                  <a:pt x="1484263" y="433921"/>
                </a:lnTo>
                <a:lnTo>
                  <a:pt x="1492195" y="423464"/>
                </a:lnTo>
                <a:lnTo>
                  <a:pt x="1500128" y="413641"/>
                </a:lnTo>
                <a:lnTo>
                  <a:pt x="1508060" y="403817"/>
                </a:lnTo>
                <a:lnTo>
                  <a:pt x="1516310" y="393994"/>
                </a:lnTo>
                <a:lnTo>
                  <a:pt x="1524877" y="384804"/>
                </a:lnTo>
                <a:lnTo>
                  <a:pt x="1533127" y="375614"/>
                </a:lnTo>
                <a:lnTo>
                  <a:pt x="1541376" y="367375"/>
                </a:lnTo>
                <a:lnTo>
                  <a:pt x="1549943" y="358819"/>
                </a:lnTo>
                <a:lnTo>
                  <a:pt x="1558828" y="350580"/>
                </a:lnTo>
                <a:lnTo>
                  <a:pt x="1567077" y="342975"/>
                </a:lnTo>
                <a:lnTo>
                  <a:pt x="1575962" y="335369"/>
                </a:lnTo>
                <a:lnTo>
                  <a:pt x="1584846" y="328081"/>
                </a:lnTo>
                <a:lnTo>
                  <a:pt x="1594047" y="321109"/>
                </a:lnTo>
                <a:lnTo>
                  <a:pt x="1602932" y="314455"/>
                </a:lnTo>
                <a:lnTo>
                  <a:pt x="1611816" y="308117"/>
                </a:lnTo>
                <a:lnTo>
                  <a:pt x="1621018" y="301779"/>
                </a:lnTo>
                <a:lnTo>
                  <a:pt x="1630219" y="296075"/>
                </a:lnTo>
                <a:lnTo>
                  <a:pt x="1639421" y="290054"/>
                </a:lnTo>
                <a:lnTo>
                  <a:pt x="1648622" y="284667"/>
                </a:lnTo>
                <a:lnTo>
                  <a:pt x="1657824" y="279280"/>
                </a:lnTo>
                <a:lnTo>
                  <a:pt x="1667343" y="274527"/>
                </a:lnTo>
                <a:lnTo>
                  <a:pt x="1676862" y="269457"/>
                </a:lnTo>
                <a:lnTo>
                  <a:pt x="1686381" y="265337"/>
                </a:lnTo>
                <a:lnTo>
                  <a:pt x="1695582" y="261218"/>
                </a:lnTo>
                <a:lnTo>
                  <a:pt x="1705101" y="256781"/>
                </a:lnTo>
                <a:lnTo>
                  <a:pt x="1714937" y="252979"/>
                </a:lnTo>
                <a:lnTo>
                  <a:pt x="1724456" y="249493"/>
                </a:lnTo>
                <a:lnTo>
                  <a:pt x="1734292" y="246007"/>
                </a:lnTo>
                <a:lnTo>
                  <a:pt x="1743494" y="242838"/>
                </a:lnTo>
                <a:lnTo>
                  <a:pt x="1753330" y="239986"/>
                </a:lnTo>
                <a:lnTo>
                  <a:pt x="1763166" y="237134"/>
                </a:lnTo>
                <a:lnTo>
                  <a:pt x="1773003" y="234599"/>
                </a:lnTo>
                <a:lnTo>
                  <a:pt x="1792675" y="230163"/>
                </a:lnTo>
                <a:lnTo>
                  <a:pt x="1812030" y="226360"/>
                </a:lnTo>
                <a:lnTo>
                  <a:pt x="1831702" y="222874"/>
                </a:lnTo>
                <a:lnTo>
                  <a:pt x="1851375" y="220656"/>
                </a:lnTo>
                <a:lnTo>
                  <a:pt x="1870730" y="219072"/>
                </a:lnTo>
                <a:lnTo>
                  <a:pt x="1890402" y="217804"/>
                </a:lnTo>
                <a:lnTo>
                  <a:pt x="1910075" y="217487"/>
                </a:lnTo>
                <a:close/>
                <a:moveTo>
                  <a:pt x="1112837" y="0"/>
                </a:moveTo>
                <a:lnTo>
                  <a:pt x="1116656" y="634"/>
                </a:lnTo>
                <a:lnTo>
                  <a:pt x="1128112" y="2854"/>
                </a:lnTo>
                <a:lnTo>
                  <a:pt x="1146570" y="6660"/>
                </a:lnTo>
                <a:lnTo>
                  <a:pt x="1157708" y="9197"/>
                </a:lnTo>
                <a:lnTo>
                  <a:pt x="1170119" y="12369"/>
                </a:lnTo>
                <a:lnTo>
                  <a:pt x="1183485" y="16175"/>
                </a:lnTo>
                <a:lnTo>
                  <a:pt x="1198124" y="20298"/>
                </a:lnTo>
                <a:lnTo>
                  <a:pt x="1213399" y="25372"/>
                </a:lnTo>
                <a:lnTo>
                  <a:pt x="1229629" y="30763"/>
                </a:lnTo>
                <a:lnTo>
                  <a:pt x="1246495" y="37106"/>
                </a:lnTo>
                <a:lnTo>
                  <a:pt x="1263998" y="43767"/>
                </a:lnTo>
                <a:lnTo>
                  <a:pt x="1281501" y="51378"/>
                </a:lnTo>
                <a:lnTo>
                  <a:pt x="1299640" y="59307"/>
                </a:lnTo>
                <a:lnTo>
                  <a:pt x="1317780" y="68504"/>
                </a:lnTo>
                <a:lnTo>
                  <a:pt x="1336237" y="78653"/>
                </a:lnTo>
                <a:lnTo>
                  <a:pt x="1345148" y="84045"/>
                </a:lnTo>
                <a:lnTo>
                  <a:pt x="1354058" y="89436"/>
                </a:lnTo>
                <a:lnTo>
                  <a:pt x="1363287" y="95462"/>
                </a:lnTo>
                <a:lnTo>
                  <a:pt x="1372198" y="101171"/>
                </a:lnTo>
                <a:lnTo>
                  <a:pt x="1381108" y="107514"/>
                </a:lnTo>
                <a:lnTo>
                  <a:pt x="1389701" y="113540"/>
                </a:lnTo>
                <a:lnTo>
                  <a:pt x="1398293" y="120517"/>
                </a:lnTo>
                <a:lnTo>
                  <a:pt x="1406886" y="127177"/>
                </a:lnTo>
                <a:lnTo>
                  <a:pt x="1415160" y="134471"/>
                </a:lnTo>
                <a:lnTo>
                  <a:pt x="1423116" y="141449"/>
                </a:lnTo>
                <a:lnTo>
                  <a:pt x="1431390" y="149377"/>
                </a:lnTo>
                <a:lnTo>
                  <a:pt x="1439346" y="157306"/>
                </a:lnTo>
                <a:lnTo>
                  <a:pt x="1446665" y="165552"/>
                </a:lnTo>
                <a:lnTo>
                  <a:pt x="1454303" y="173798"/>
                </a:lnTo>
                <a:lnTo>
                  <a:pt x="1461304" y="182361"/>
                </a:lnTo>
                <a:lnTo>
                  <a:pt x="1468305" y="191241"/>
                </a:lnTo>
                <a:lnTo>
                  <a:pt x="1474988" y="200756"/>
                </a:lnTo>
                <a:lnTo>
                  <a:pt x="1481034" y="209953"/>
                </a:lnTo>
                <a:lnTo>
                  <a:pt x="1487399" y="219785"/>
                </a:lnTo>
                <a:lnTo>
                  <a:pt x="1492809" y="229616"/>
                </a:lnTo>
                <a:lnTo>
                  <a:pt x="1498537" y="240082"/>
                </a:lnTo>
                <a:lnTo>
                  <a:pt x="1503311" y="250865"/>
                </a:lnTo>
                <a:lnTo>
                  <a:pt x="1508084" y="261648"/>
                </a:lnTo>
                <a:lnTo>
                  <a:pt x="1512540" y="273066"/>
                </a:lnTo>
                <a:lnTo>
                  <a:pt x="1516358" y="284483"/>
                </a:lnTo>
                <a:lnTo>
                  <a:pt x="1519859" y="296218"/>
                </a:lnTo>
                <a:lnTo>
                  <a:pt x="1523041" y="308269"/>
                </a:lnTo>
                <a:lnTo>
                  <a:pt x="1525587" y="320955"/>
                </a:lnTo>
                <a:lnTo>
                  <a:pt x="1512540" y="333641"/>
                </a:lnTo>
                <a:lnTo>
                  <a:pt x="1499492" y="346645"/>
                </a:lnTo>
                <a:lnTo>
                  <a:pt x="1486763" y="360599"/>
                </a:lnTo>
                <a:lnTo>
                  <a:pt x="1474351" y="374554"/>
                </a:lnTo>
                <a:lnTo>
                  <a:pt x="1462259" y="389777"/>
                </a:lnTo>
                <a:lnTo>
                  <a:pt x="1450484" y="405000"/>
                </a:lnTo>
                <a:lnTo>
                  <a:pt x="1439027" y="420540"/>
                </a:lnTo>
                <a:lnTo>
                  <a:pt x="1427889" y="437032"/>
                </a:lnTo>
                <a:lnTo>
                  <a:pt x="1426616" y="424346"/>
                </a:lnTo>
                <a:lnTo>
                  <a:pt x="1424389" y="411343"/>
                </a:lnTo>
                <a:lnTo>
                  <a:pt x="1422479" y="398340"/>
                </a:lnTo>
                <a:lnTo>
                  <a:pt x="1420252" y="385654"/>
                </a:lnTo>
                <a:lnTo>
                  <a:pt x="1417706" y="373285"/>
                </a:lnTo>
                <a:lnTo>
                  <a:pt x="1414842" y="360599"/>
                </a:lnTo>
                <a:lnTo>
                  <a:pt x="1411341" y="348230"/>
                </a:lnTo>
                <a:lnTo>
                  <a:pt x="1408159" y="335544"/>
                </a:lnTo>
                <a:lnTo>
                  <a:pt x="1402112" y="317467"/>
                </a:lnTo>
                <a:lnTo>
                  <a:pt x="1396065" y="299706"/>
                </a:lnTo>
                <a:lnTo>
                  <a:pt x="1388746" y="281946"/>
                </a:lnTo>
                <a:lnTo>
                  <a:pt x="1384927" y="273700"/>
                </a:lnTo>
                <a:lnTo>
                  <a:pt x="1381108" y="265137"/>
                </a:lnTo>
                <a:lnTo>
                  <a:pt x="1376653" y="256574"/>
                </a:lnTo>
                <a:lnTo>
                  <a:pt x="1372516" y="248328"/>
                </a:lnTo>
                <a:lnTo>
                  <a:pt x="1368061" y="240082"/>
                </a:lnTo>
                <a:lnTo>
                  <a:pt x="1363287" y="231836"/>
                </a:lnTo>
                <a:lnTo>
                  <a:pt x="1358514" y="223591"/>
                </a:lnTo>
                <a:lnTo>
                  <a:pt x="1353104" y="215979"/>
                </a:lnTo>
                <a:lnTo>
                  <a:pt x="1348012" y="208050"/>
                </a:lnTo>
                <a:lnTo>
                  <a:pt x="1342284" y="200121"/>
                </a:lnTo>
                <a:lnTo>
                  <a:pt x="1336874" y="192827"/>
                </a:lnTo>
                <a:lnTo>
                  <a:pt x="1330827" y="185215"/>
                </a:lnTo>
                <a:lnTo>
                  <a:pt x="1325099" y="178238"/>
                </a:lnTo>
                <a:lnTo>
                  <a:pt x="1319053" y="171261"/>
                </a:lnTo>
                <a:lnTo>
                  <a:pt x="1312688" y="164284"/>
                </a:lnTo>
                <a:lnTo>
                  <a:pt x="1306323" y="157623"/>
                </a:lnTo>
                <a:lnTo>
                  <a:pt x="1299640" y="150963"/>
                </a:lnTo>
                <a:lnTo>
                  <a:pt x="1292957" y="144620"/>
                </a:lnTo>
                <a:lnTo>
                  <a:pt x="1286274" y="138277"/>
                </a:lnTo>
                <a:lnTo>
                  <a:pt x="1278955" y="132251"/>
                </a:lnTo>
                <a:lnTo>
                  <a:pt x="1271636" y="126225"/>
                </a:lnTo>
                <a:lnTo>
                  <a:pt x="1264635" y="120834"/>
                </a:lnTo>
                <a:lnTo>
                  <a:pt x="1257315" y="115125"/>
                </a:lnTo>
                <a:lnTo>
                  <a:pt x="1249996" y="110051"/>
                </a:lnTo>
                <a:lnTo>
                  <a:pt x="1242040" y="104659"/>
                </a:lnTo>
                <a:lnTo>
                  <a:pt x="1234402" y="99902"/>
                </a:lnTo>
                <a:lnTo>
                  <a:pt x="1241403" y="105611"/>
                </a:lnTo>
                <a:lnTo>
                  <a:pt x="1248086" y="111637"/>
                </a:lnTo>
                <a:lnTo>
                  <a:pt x="1255088" y="117663"/>
                </a:lnTo>
                <a:lnTo>
                  <a:pt x="1262089" y="124006"/>
                </a:lnTo>
                <a:lnTo>
                  <a:pt x="1268135" y="130666"/>
                </a:lnTo>
                <a:lnTo>
                  <a:pt x="1274818" y="137009"/>
                </a:lnTo>
                <a:lnTo>
                  <a:pt x="1280546" y="143986"/>
                </a:lnTo>
                <a:lnTo>
                  <a:pt x="1286911" y="150646"/>
                </a:lnTo>
                <a:lnTo>
                  <a:pt x="1292321" y="157623"/>
                </a:lnTo>
                <a:lnTo>
                  <a:pt x="1298367" y="164601"/>
                </a:lnTo>
                <a:lnTo>
                  <a:pt x="1303459" y="171895"/>
                </a:lnTo>
                <a:lnTo>
                  <a:pt x="1308869" y="179190"/>
                </a:lnTo>
                <a:lnTo>
                  <a:pt x="1313961" y="186484"/>
                </a:lnTo>
                <a:lnTo>
                  <a:pt x="1318734" y="194095"/>
                </a:lnTo>
                <a:lnTo>
                  <a:pt x="1323508" y="202024"/>
                </a:lnTo>
                <a:lnTo>
                  <a:pt x="1327963" y="209636"/>
                </a:lnTo>
                <a:lnTo>
                  <a:pt x="1332418" y="217565"/>
                </a:lnTo>
                <a:lnTo>
                  <a:pt x="1336237" y="225493"/>
                </a:lnTo>
                <a:lnTo>
                  <a:pt x="1340056" y="233422"/>
                </a:lnTo>
                <a:lnTo>
                  <a:pt x="1344193" y="241668"/>
                </a:lnTo>
                <a:lnTo>
                  <a:pt x="1347376" y="249914"/>
                </a:lnTo>
                <a:lnTo>
                  <a:pt x="1350558" y="257843"/>
                </a:lnTo>
                <a:lnTo>
                  <a:pt x="1356923" y="274969"/>
                </a:lnTo>
                <a:lnTo>
                  <a:pt x="1362333" y="291778"/>
                </a:lnTo>
                <a:lnTo>
                  <a:pt x="1366788" y="308904"/>
                </a:lnTo>
                <a:lnTo>
                  <a:pt x="1370925" y="326030"/>
                </a:lnTo>
                <a:lnTo>
                  <a:pt x="1374107" y="343790"/>
                </a:lnTo>
                <a:lnTo>
                  <a:pt x="1376653" y="360916"/>
                </a:lnTo>
                <a:lnTo>
                  <a:pt x="1378562" y="378677"/>
                </a:lnTo>
                <a:lnTo>
                  <a:pt x="1380472" y="396120"/>
                </a:lnTo>
                <a:lnTo>
                  <a:pt x="1381108" y="413880"/>
                </a:lnTo>
                <a:lnTo>
                  <a:pt x="1381427" y="431641"/>
                </a:lnTo>
                <a:lnTo>
                  <a:pt x="1381108" y="449401"/>
                </a:lnTo>
                <a:lnTo>
                  <a:pt x="1380472" y="466844"/>
                </a:lnTo>
                <a:lnTo>
                  <a:pt x="1378881" y="484605"/>
                </a:lnTo>
                <a:lnTo>
                  <a:pt x="1377290" y="502048"/>
                </a:lnTo>
                <a:lnTo>
                  <a:pt x="1375380" y="519491"/>
                </a:lnTo>
                <a:lnTo>
                  <a:pt x="1372516" y="536934"/>
                </a:lnTo>
                <a:lnTo>
                  <a:pt x="1369652" y="554378"/>
                </a:lnTo>
                <a:lnTo>
                  <a:pt x="1367106" y="564843"/>
                </a:lnTo>
                <a:lnTo>
                  <a:pt x="1364878" y="574675"/>
                </a:lnTo>
                <a:lnTo>
                  <a:pt x="1334646" y="547717"/>
                </a:lnTo>
                <a:lnTo>
                  <a:pt x="1168210" y="399609"/>
                </a:lnTo>
                <a:lnTo>
                  <a:pt x="1166618" y="387557"/>
                </a:lnTo>
                <a:lnTo>
                  <a:pt x="1166300" y="375188"/>
                </a:lnTo>
                <a:lnTo>
                  <a:pt x="1166618" y="369479"/>
                </a:lnTo>
                <a:lnTo>
                  <a:pt x="1166937" y="363136"/>
                </a:lnTo>
                <a:lnTo>
                  <a:pt x="1167573" y="357110"/>
                </a:lnTo>
                <a:lnTo>
                  <a:pt x="1168528" y="350767"/>
                </a:lnTo>
                <a:lnTo>
                  <a:pt x="1171074" y="330153"/>
                </a:lnTo>
                <a:lnTo>
                  <a:pt x="1173620" y="308269"/>
                </a:lnTo>
                <a:lnTo>
                  <a:pt x="1175847" y="285435"/>
                </a:lnTo>
                <a:lnTo>
                  <a:pt x="1177438" y="262283"/>
                </a:lnTo>
                <a:lnTo>
                  <a:pt x="1178393" y="238814"/>
                </a:lnTo>
                <a:lnTo>
                  <a:pt x="1178711" y="227079"/>
                </a:lnTo>
                <a:lnTo>
                  <a:pt x="1178711" y="215027"/>
                </a:lnTo>
                <a:lnTo>
                  <a:pt x="1178393" y="203293"/>
                </a:lnTo>
                <a:lnTo>
                  <a:pt x="1178075" y="191241"/>
                </a:lnTo>
                <a:lnTo>
                  <a:pt x="1177438" y="179507"/>
                </a:lnTo>
                <a:lnTo>
                  <a:pt x="1176484" y="167772"/>
                </a:lnTo>
                <a:lnTo>
                  <a:pt x="1175211" y="155720"/>
                </a:lnTo>
                <a:lnTo>
                  <a:pt x="1173938" y="144303"/>
                </a:lnTo>
                <a:lnTo>
                  <a:pt x="1172028" y="132568"/>
                </a:lnTo>
                <a:lnTo>
                  <a:pt x="1169801" y="121151"/>
                </a:lnTo>
                <a:lnTo>
                  <a:pt x="1167573" y="109734"/>
                </a:lnTo>
                <a:lnTo>
                  <a:pt x="1164391" y="98633"/>
                </a:lnTo>
                <a:lnTo>
                  <a:pt x="1161208" y="87533"/>
                </a:lnTo>
                <a:lnTo>
                  <a:pt x="1157708" y="76750"/>
                </a:lnTo>
                <a:lnTo>
                  <a:pt x="1153571" y="66284"/>
                </a:lnTo>
                <a:lnTo>
                  <a:pt x="1149115" y="55818"/>
                </a:lnTo>
                <a:lnTo>
                  <a:pt x="1144342" y="45670"/>
                </a:lnTo>
                <a:lnTo>
                  <a:pt x="1138932" y="35838"/>
                </a:lnTo>
                <a:lnTo>
                  <a:pt x="1133204" y="26641"/>
                </a:lnTo>
                <a:lnTo>
                  <a:pt x="1126839" y="17443"/>
                </a:lnTo>
                <a:lnTo>
                  <a:pt x="1119838" y="8563"/>
                </a:lnTo>
                <a:lnTo>
                  <a:pt x="111283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6" name="KSO_Shape"/>
          <p:cNvSpPr>
            <a:spLocks/>
          </p:cNvSpPr>
          <p:nvPr/>
        </p:nvSpPr>
        <p:spPr bwMode="auto">
          <a:xfrm>
            <a:off x="4059239" y="2428894"/>
            <a:ext cx="384175" cy="523875"/>
          </a:xfrm>
          <a:custGeom>
            <a:avLst/>
            <a:gdLst>
              <a:gd name="T0" fmla="*/ 821150 w 1122363"/>
              <a:gd name="T1" fmla="*/ 1319439 h 1531938"/>
              <a:gd name="T2" fmla="*/ 818610 w 1122363"/>
              <a:gd name="T3" fmla="*/ 1374324 h 1531938"/>
              <a:gd name="T4" fmla="*/ 763001 w 1122363"/>
              <a:gd name="T5" fmla="*/ 1407818 h 1531938"/>
              <a:gd name="T6" fmla="*/ 617712 w 1122363"/>
              <a:gd name="T7" fmla="*/ 1069756 h 1531938"/>
              <a:gd name="T8" fmla="*/ 595045 w 1122363"/>
              <a:gd name="T9" fmla="*/ 1020228 h 1531938"/>
              <a:gd name="T10" fmla="*/ 616862 w 1122363"/>
              <a:gd name="T11" fmla="*/ 985788 h 1531938"/>
              <a:gd name="T12" fmla="*/ 638822 w 1122363"/>
              <a:gd name="T13" fmla="*/ 861065 h 1531938"/>
              <a:gd name="T14" fmla="*/ 533011 w 1122363"/>
              <a:gd name="T15" fmla="*/ 900272 h 1531938"/>
              <a:gd name="T16" fmla="*/ 472344 w 1122363"/>
              <a:gd name="T17" fmla="*/ 959225 h 1531938"/>
              <a:gd name="T18" fmla="*/ 447514 w 1122363"/>
              <a:gd name="T19" fmla="*/ 1068950 h 1531938"/>
              <a:gd name="T20" fmla="*/ 483631 w 1122363"/>
              <a:gd name="T21" fmla="*/ 1155544 h 1531938"/>
              <a:gd name="T22" fmla="*/ 563202 w 1122363"/>
              <a:gd name="T23" fmla="*/ 1213369 h 1531938"/>
              <a:gd name="T24" fmla="*/ 641644 w 1122363"/>
              <a:gd name="T25" fmla="*/ 1407149 h 1531938"/>
              <a:gd name="T26" fmla="*/ 522288 w 1122363"/>
              <a:gd name="T27" fmla="*/ 1360326 h 1531938"/>
              <a:gd name="T28" fmla="*/ 562920 w 1122363"/>
              <a:gd name="T29" fmla="*/ 1503052 h 1531938"/>
              <a:gd name="T30" fmla="*/ 767489 w 1122363"/>
              <a:gd name="T31" fmla="*/ 1526182 h 1531938"/>
              <a:gd name="T32" fmla="*/ 873019 w 1122363"/>
              <a:gd name="T33" fmla="*/ 1493462 h 1531938"/>
              <a:gd name="T34" fmla="*/ 940739 w 1122363"/>
              <a:gd name="T35" fmla="*/ 1437049 h 1531938"/>
              <a:gd name="T36" fmla="*/ 975445 w 1122363"/>
              <a:gd name="T37" fmla="*/ 1352710 h 1531938"/>
              <a:gd name="T38" fmla="*/ 957387 w 1122363"/>
              <a:gd name="T39" fmla="*/ 1244960 h 1531938"/>
              <a:gd name="T40" fmla="*/ 862579 w 1122363"/>
              <a:gd name="T41" fmla="*/ 1159211 h 1531938"/>
              <a:gd name="T42" fmla="*/ 777366 w 1122363"/>
              <a:gd name="T43" fmla="*/ 984893 h 1531938"/>
              <a:gd name="T44" fmla="*/ 941021 w 1122363"/>
              <a:gd name="T45" fmla="*/ 1068103 h 1531938"/>
              <a:gd name="T46" fmla="*/ 812918 w 1122363"/>
              <a:gd name="T47" fmla="*/ 868963 h 1531938"/>
              <a:gd name="T48" fmla="*/ 768618 w 1122363"/>
              <a:gd name="T49" fmla="*/ 464758 h 1531938"/>
              <a:gd name="T50" fmla="*/ 956258 w 1122363"/>
              <a:gd name="T51" fmla="*/ 515531 h 1531938"/>
              <a:gd name="T52" fmla="*/ 1106652 w 1122363"/>
              <a:gd name="T53" fmla="*/ 632589 h 1531938"/>
              <a:gd name="T54" fmla="*/ 1227702 w 1122363"/>
              <a:gd name="T55" fmla="*/ 820164 h 1531938"/>
              <a:gd name="T56" fmla="*/ 1327023 w 1122363"/>
              <a:gd name="T57" fmla="*/ 1081925 h 1531938"/>
              <a:gd name="T58" fmla="*/ 1396717 w 1122363"/>
              <a:gd name="T59" fmla="*/ 1393892 h 1531938"/>
              <a:gd name="T60" fmla="*/ 1355239 w 1122363"/>
              <a:gd name="T61" fmla="*/ 1597827 h 1531938"/>
              <a:gd name="T62" fmla="*/ 1228829 w 1122363"/>
              <a:gd name="T63" fmla="*/ 1750144 h 1531938"/>
              <a:gd name="T64" fmla="*/ 1040908 w 1122363"/>
              <a:gd name="T65" fmla="*/ 1850561 h 1531938"/>
              <a:gd name="T66" fmla="*/ 813764 w 1122363"/>
              <a:gd name="T67" fmla="*/ 1899358 h 1531938"/>
              <a:gd name="T68" fmla="*/ 571385 w 1122363"/>
              <a:gd name="T69" fmla="*/ 1896538 h 1531938"/>
              <a:gd name="T70" fmla="*/ 341985 w 1122363"/>
              <a:gd name="T71" fmla="*/ 1837867 h 1531938"/>
              <a:gd name="T72" fmla="*/ 152933 w 1122363"/>
              <a:gd name="T73" fmla="*/ 1725604 h 1531938"/>
              <a:gd name="T74" fmla="*/ 31320 w 1122363"/>
              <a:gd name="T75" fmla="*/ 1563133 h 1531938"/>
              <a:gd name="T76" fmla="*/ 3668 w 1122363"/>
              <a:gd name="T77" fmla="*/ 1352710 h 1531938"/>
              <a:gd name="T78" fmla="*/ 126691 w 1122363"/>
              <a:gd name="T79" fmla="*/ 958096 h 1531938"/>
              <a:gd name="T80" fmla="*/ 230811 w 1122363"/>
              <a:gd name="T81" fmla="*/ 743160 h 1531938"/>
              <a:gd name="T82" fmla="*/ 362301 w 1122363"/>
              <a:gd name="T83" fmla="*/ 582099 h 1531938"/>
              <a:gd name="T84" fmla="*/ 534421 w 1122363"/>
              <a:gd name="T85" fmla="*/ 485632 h 1531938"/>
              <a:gd name="T86" fmla="*/ 596426 w 1122363"/>
              <a:gd name="T87" fmla="*/ 1978 h 1531938"/>
              <a:gd name="T88" fmla="*/ 686940 w 1122363"/>
              <a:gd name="T89" fmla="*/ 37299 h 1531938"/>
              <a:gd name="T90" fmla="*/ 778299 w 1122363"/>
              <a:gd name="T91" fmla="*/ 32213 h 1531938"/>
              <a:gd name="T92" fmla="*/ 882912 w 1122363"/>
              <a:gd name="T93" fmla="*/ 282 h 1531938"/>
              <a:gd name="T94" fmla="*/ 944383 w 1122363"/>
              <a:gd name="T95" fmla="*/ 34192 h 1531938"/>
              <a:gd name="T96" fmla="*/ 991755 w 1122363"/>
              <a:gd name="T97" fmla="*/ 157394 h 1531938"/>
              <a:gd name="T98" fmla="*/ 1048714 w 1122363"/>
              <a:gd name="T99" fmla="*/ 165023 h 1531938"/>
              <a:gd name="T100" fmla="*/ 1092702 w 1122363"/>
              <a:gd name="T101" fmla="*/ 159655 h 1531938"/>
              <a:gd name="T102" fmla="*/ 1063377 w 1122363"/>
              <a:gd name="T103" fmla="*/ 261663 h 1531938"/>
              <a:gd name="T104" fmla="*/ 978784 w 1122363"/>
              <a:gd name="T105" fmla="*/ 348130 h 1531938"/>
              <a:gd name="T106" fmla="*/ 836387 w 1122363"/>
              <a:gd name="T107" fmla="*/ 422166 h 1531938"/>
              <a:gd name="T108" fmla="*/ 657614 w 1122363"/>
              <a:gd name="T109" fmla="*/ 404646 h 1531938"/>
              <a:gd name="T110" fmla="*/ 554694 w 1122363"/>
              <a:gd name="T111" fmla="*/ 419340 h 1531938"/>
              <a:gd name="T112" fmla="*/ 313322 w 1122363"/>
              <a:gd name="T113" fmla="*/ 219560 h 1531938"/>
              <a:gd name="T114" fmla="*/ 410321 w 1122363"/>
              <a:gd name="T115" fmla="*/ 170392 h 1531938"/>
              <a:gd name="T116" fmla="*/ 485327 w 1122363"/>
              <a:gd name="T117" fmla="*/ 159089 h 1531938"/>
              <a:gd name="T118" fmla="*/ 519164 w 1122363"/>
              <a:gd name="T119" fmla="*/ 54537 h 153193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122363" h="1531938">
                <a:moveTo>
                  <a:pt x="600075" y="1019175"/>
                </a:moveTo>
                <a:lnTo>
                  <a:pt x="608240" y="1022344"/>
                </a:lnTo>
                <a:lnTo>
                  <a:pt x="615950" y="1025965"/>
                </a:lnTo>
                <a:lnTo>
                  <a:pt x="622981" y="1029134"/>
                </a:lnTo>
                <a:lnTo>
                  <a:pt x="629331" y="1032303"/>
                </a:lnTo>
                <a:lnTo>
                  <a:pt x="635227" y="1035925"/>
                </a:lnTo>
                <a:lnTo>
                  <a:pt x="640443" y="1039093"/>
                </a:lnTo>
                <a:lnTo>
                  <a:pt x="644979" y="1042488"/>
                </a:lnTo>
                <a:lnTo>
                  <a:pt x="649061" y="1045884"/>
                </a:lnTo>
                <a:lnTo>
                  <a:pt x="652236" y="1049505"/>
                </a:lnTo>
                <a:lnTo>
                  <a:pt x="655411" y="1053127"/>
                </a:lnTo>
                <a:lnTo>
                  <a:pt x="657906" y="1056974"/>
                </a:lnTo>
                <a:lnTo>
                  <a:pt x="659720" y="1061049"/>
                </a:lnTo>
                <a:lnTo>
                  <a:pt x="661534" y="1065576"/>
                </a:lnTo>
                <a:lnTo>
                  <a:pt x="662668" y="1070329"/>
                </a:lnTo>
                <a:lnTo>
                  <a:pt x="663348" y="1074856"/>
                </a:lnTo>
                <a:lnTo>
                  <a:pt x="663575" y="1080062"/>
                </a:lnTo>
                <a:lnTo>
                  <a:pt x="663575" y="1083230"/>
                </a:lnTo>
                <a:lnTo>
                  <a:pt x="663348" y="1086626"/>
                </a:lnTo>
                <a:lnTo>
                  <a:pt x="662895" y="1089568"/>
                </a:lnTo>
                <a:lnTo>
                  <a:pt x="662441" y="1092510"/>
                </a:lnTo>
                <a:lnTo>
                  <a:pt x="661761" y="1095227"/>
                </a:lnTo>
                <a:lnTo>
                  <a:pt x="660854" y="1097716"/>
                </a:lnTo>
                <a:lnTo>
                  <a:pt x="659947" y="1100432"/>
                </a:lnTo>
                <a:lnTo>
                  <a:pt x="659040" y="1102922"/>
                </a:lnTo>
                <a:lnTo>
                  <a:pt x="657679" y="1105186"/>
                </a:lnTo>
                <a:lnTo>
                  <a:pt x="656545" y="1107449"/>
                </a:lnTo>
                <a:lnTo>
                  <a:pt x="654957" y="1109486"/>
                </a:lnTo>
                <a:lnTo>
                  <a:pt x="653143" y="1111523"/>
                </a:lnTo>
                <a:lnTo>
                  <a:pt x="651556" y="1113334"/>
                </a:lnTo>
                <a:lnTo>
                  <a:pt x="649515" y="1115145"/>
                </a:lnTo>
                <a:lnTo>
                  <a:pt x="647473" y="1116729"/>
                </a:lnTo>
                <a:lnTo>
                  <a:pt x="645206" y="1118087"/>
                </a:lnTo>
                <a:lnTo>
                  <a:pt x="640670" y="1120803"/>
                </a:lnTo>
                <a:lnTo>
                  <a:pt x="635681" y="1123520"/>
                </a:lnTo>
                <a:lnTo>
                  <a:pt x="630238" y="1126009"/>
                </a:lnTo>
                <a:lnTo>
                  <a:pt x="625022" y="1128046"/>
                </a:lnTo>
                <a:lnTo>
                  <a:pt x="619125" y="1130310"/>
                </a:lnTo>
                <a:lnTo>
                  <a:pt x="613002" y="1132121"/>
                </a:lnTo>
                <a:lnTo>
                  <a:pt x="606652" y="1133705"/>
                </a:lnTo>
                <a:lnTo>
                  <a:pt x="600075" y="1135063"/>
                </a:lnTo>
                <a:lnTo>
                  <a:pt x="600075" y="1019175"/>
                </a:lnTo>
                <a:close/>
                <a:moveTo>
                  <a:pt x="538162" y="779462"/>
                </a:moveTo>
                <a:lnTo>
                  <a:pt x="538162" y="877887"/>
                </a:lnTo>
                <a:lnTo>
                  <a:pt x="529967" y="875827"/>
                </a:lnTo>
                <a:lnTo>
                  <a:pt x="522227" y="873538"/>
                </a:lnTo>
                <a:lnTo>
                  <a:pt x="515398" y="870791"/>
                </a:lnTo>
                <a:lnTo>
                  <a:pt x="509024" y="868273"/>
                </a:lnTo>
                <a:lnTo>
                  <a:pt x="503333" y="865298"/>
                </a:lnTo>
                <a:lnTo>
                  <a:pt x="500829" y="863467"/>
                </a:lnTo>
                <a:lnTo>
                  <a:pt x="498553" y="861864"/>
                </a:lnTo>
                <a:lnTo>
                  <a:pt x="496276" y="860262"/>
                </a:lnTo>
                <a:lnTo>
                  <a:pt x="494227" y="858431"/>
                </a:lnTo>
                <a:lnTo>
                  <a:pt x="492406" y="856600"/>
                </a:lnTo>
                <a:lnTo>
                  <a:pt x="490813" y="854540"/>
                </a:lnTo>
                <a:lnTo>
                  <a:pt x="487626" y="850877"/>
                </a:lnTo>
                <a:lnTo>
                  <a:pt x="485122" y="846986"/>
                </a:lnTo>
                <a:lnTo>
                  <a:pt x="482618" y="843324"/>
                </a:lnTo>
                <a:lnTo>
                  <a:pt x="481024" y="839662"/>
                </a:lnTo>
                <a:lnTo>
                  <a:pt x="479658" y="835999"/>
                </a:lnTo>
                <a:lnTo>
                  <a:pt x="478520" y="832337"/>
                </a:lnTo>
                <a:lnTo>
                  <a:pt x="478065" y="828903"/>
                </a:lnTo>
                <a:lnTo>
                  <a:pt x="477837" y="825241"/>
                </a:lnTo>
                <a:lnTo>
                  <a:pt x="477837" y="822952"/>
                </a:lnTo>
                <a:lnTo>
                  <a:pt x="478065" y="820434"/>
                </a:lnTo>
                <a:lnTo>
                  <a:pt x="478520" y="817916"/>
                </a:lnTo>
                <a:lnTo>
                  <a:pt x="478975" y="815627"/>
                </a:lnTo>
                <a:lnTo>
                  <a:pt x="479431" y="813339"/>
                </a:lnTo>
                <a:lnTo>
                  <a:pt x="480341" y="810821"/>
                </a:lnTo>
                <a:lnTo>
                  <a:pt x="481252" y="808761"/>
                </a:lnTo>
                <a:lnTo>
                  <a:pt x="482162" y="806701"/>
                </a:lnTo>
                <a:lnTo>
                  <a:pt x="483528" y="804869"/>
                </a:lnTo>
                <a:lnTo>
                  <a:pt x="484894" y="802809"/>
                </a:lnTo>
                <a:lnTo>
                  <a:pt x="486260" y="800978"/>
                </a:lnTo>
                <a:lnTo>
                  <a:pt x="487853" y="799147"/>
                </a:lnTo>
                <a:lnTo>
                  <a:pt x="489447" y="797545"/>
                </a:lnTo>
                <a:lnTo>
                  <a:pt x="491496" y="795714"/>
                </a:lnTo>
                <a:lnTo>
                  <a:pt x="495593" y="792738"/>
                </a:lnTo>
                <a:lnTo>
                  <a:pt x="500146" y="789991"/>
                </a:lnTo>
                <a:lnTo>
                  <a:pt x="504699" y="787244"/>
                </a:lnTo>
                <a:lnTo>
                  <a:pt x="509935" y="785184"/>
                </a:lnTo>
                <a:lnTo>
                  <a:pt x="515170" y="783582"/>
                </a:lnTo>
                <a:lnTo>
                  <a:pt x="520634" y="781980"/>
                </a:lnTo>
                <a:lnTo>
                  <a:pt x="526097" y="780835"/>
                </a:lnTo>
                <a:lnTo>
                  <a:pt x="532016" y="779920"/>
                </a:lnTo>
                <a:lnTo>
                  <a:pt x="538162" y="779462"/>
                </a:lnTo>
                <a:close/>
                <a:moveTo>
                  <a:pt x="538626" y="654332"/>
                </a:moveTo>
                <a:lnTo>
                  <a:pt x="538626" y="688810"/>
                </a:lnTo>
                <a:lnTo>
                  <a:pt x="530011" y="689945"/>
                </a:lnTo>
                <a:lnTo>
                  <a:pt x="521624" y="691079"/>
                </a:lnTo>
                <a:lnTo>
                  <a:pt x="513236" y="692440"/>
                </a:lnTo>
                <a:lnTo>
                  <a:pt x="505302" y="694028"/>
                </a:lnTo>
                <a:lnTo>
                  <a:pt x="497594" y="695842"/>
                </a:lnTo>
                <a:lnTo>
                  <a:pt x="490113" y="697657"/>
                </a:lnTo>
                <a:lnTo>
                  <a:pt x="482859" y="699471"/>
                </a:lnTo>
                <a:lnTo>
                  <a:pt x="475831" y="701740"/>
                </a:lnTo>
                <a:lnTo>
                  <a:pt x="469257" y="704008"/>
                </a:lnTo>
                <a:lnTo>
                  <a:pt x="462683" y="706276"/>
                </a:lnTo>
                <a:lnTo>
                  <a:pt x="456336" y="708998"/>
                </a:lnTo>
                <a:lnTo>
                  <a:pt x="450215" y="711720"/>
                </a:lnTo>
                <a:lnTo>
                  <a:pt x="444321" y="714442"/>
                </a:lnTo>
                <a:lnTo>
                  <a:pt x="438654" y="717618"/>
                </a:lnTo>
                <a:lnTo>
                  <a:pt x="433440" y="720567"/>
                </a:lnTo>
                <a:lnTo>
                  <a:pt x="428226" y="723969"/>
                </a:lnTo>
                <a:lnTo>
                  <a:pt x="423238" y="727372"/>
                </a:lnTo>
                <a:lnTo>
                  <a:pt x="418478" y="731001"/>
                </a:lnTo>
                <a:lnTo>
                  <a:pt x="413944" y="734403"/>
                </a:lnTo>
                <a:lnTo>
                  <a:pt x="409410" y="738033"/>
                </a:lnTo>
                <a:lnTo>
                  <a:pt x="405556" y="741435"/>
                </a:lnTo>
                <a:lnTo>
                  <a:pt x="401476" y="744837"/>
                </a:lnTo>
                <a:lnTo>
                  <a:pt x="397849" y="748694"/>
                </a:lnTo>
                <a:lnTo>
                  <a:pt x="394221" y="752323"/>
                </a:lnTo>
                <a:lnTo>
                  <a:pt x="391048" y="755952"/>
                </a:lnTo>
                <a:lnTo>
                  <a:pt x="387874" y="760035"/>
                </a:lnTo>
                <a:lnTo>
                  <a:pt x="384927" y="763664"/>
                </a:lnTo>
                <a:lnTo>
                  <a:pt x="382207" y="767520"/>
                </a:lnTo>
                <a:lnTo>
                  <a:pt x="379486" y="771377"/>
                </a:lnTo>
                <a:lnTo>
                  <a:pt x="377219" y="775460"/>
                </a:lnTo>
                <a:lnTo>
                  <a:pt x="375179" y="779316"/>
                </a:lnTo>
                <a:lnTo>
                  <a:pt x="373366" y="783399"/>
                </a:lnTo>
                <a:lnTo>
                  <a:pt x="369738" y="791338"/>
                </a:lnTo>
                <a:lnTo>
                  <a:pt x="367018" y="799277"/>
                </a:lnTo>
                <a:lnTo>
                  <a:pt x="364298" y="806989"/>
                </a:lnTo>
                <a:lnTo>
                  <a:pt x="362258" y="814701"/>
                </a:lnTo>
                <a:lnTo>
                  <a:pt x="360671" y="822187"/>
                </a:lnTo>
                <a:lnTo>
                  <a:pt x="359537" y="829672"/>
                </a:lnTo>
                <a:lnTo>
                  <a:pt x="358857" y="836931"/>
                </a:lnTo>
                <a:lnTo>
                  <a:pt x="358630" y="844189"/>
                </a:lnTo>
                <a:lnTo>
                  <a:pt x="358857" y="851901"/>
                </a:lnTo>
                <a:lnTo>
                  <a:pt x="359537" y="859614"/>
                </a:lnTo>
                <a:lnTo>
                  <a:pt x="360444" y="867326"/>
                </a:lnTo>
                <a:lnTo>
                  <a:pt x="362031" y="874811"/>
                </a:lnTo>
                <a:lnTo>
                  <a:pt x="363844" y="882297"/>
                </a:lnTo>
                <a:lnTo>
                  <a:pt x="366111" y="889782"/>
                </a:lnTo>
                <a:lnTo>
                  <a:pt x="368832" y="897267"/>
                </a:lnTo>
                <a:lnTo>
                  <a:pt x="371779" y="904526"/>
                </a:lnTo>
                <a:lnTo>
                  <a:pt x="373592" y="907928"/>
                </a:lnTo>
                <a:lnTo>
                  <a:pt x="375633" y="911558"/>
                </a:lnTo>
                <a:lnTo>
                  <a:pt x="377673" y="915187"/>
                </a:lnTo>
                <a:lnTo>
                  <a:pt x="379940" y="918816"/>
                </a:lnTo>
                <a:lnTo>
                  <a:pt x="382660" y="922219"/>
                </a:lnTo>
                <a:lnTo>
                  <a:pt x="385380" y="925848"/>
                </a:lnTo>
                <a:lnTo>
                  <a:pt x="388554" y="929250"/>
                </a:lnTo>
                <a:lnTo>
                  <a:pt x="391501" y="932880"/>
                </a:lnTo>
                <a:lnTo>
                  <a:pt x="395128" y="936282"/>
                </a:lnTo>
                <a:lnTo>
                  <a:pt x="398529" y="939685"/>
                </a:lnTo>
                <a:lnTo>
                  <a:pt x="402609" y="943087"/>
                </a:lnTo>
                <a:lnTo>
                  <a:pt x="406463" y="946489"/>
                </a:lnTo>
                <a:lnTo>
                  <a:pt x="410770" y="949892"/>
                </a:lnTo>
                <a:lnTo>
                  <a:pt x="415077" y="953294"/>
                </a:lnTo>
                <a:lnTo>
                  <a:pt x="424372" y="959646"/>
                </a:lnTo>
                <a:lnTo>
                  <a:pt x="429586" y="963048"/>
                </a:lnTo>
                <a:lnTo>
                  <a:pt x="434800" y="966224"/>
                </a:lnTo>
                <a:lnTo>
                  <a:pt x="440467" y="969626"/>
                </a:lnTo>
                <a:lnTo>
                  <a:pt x="446361" y="972575"/>
                </a:lnTo>
                <a:lnTo>
                  <a:pt x="452482" y="975751"/>
                </a:lnTo>
                <a:lnTo>
                  <a:pt x="459056" y="978473"/>
                </a:lnTo>
                <a:lnTo>
                  <a:pt x="465630" y="981421"/>
                </a:lnTo>
                <a:lnTo>
                  <a:pt x="472658" y="984370"/>
                </a:lnTo>
                <a:lnTo>
                  <a:pt x="479912" y="987092"/>
                </a:lnTo>
                <a:lnTo>
                  <a:pt x="487619" y="989814"/>
                </a:lnTo>
                <a:lnTo>
                  <a:pt x="495327" y="992309"/>
                </a:lnTo>
                <a:lnTo>
                  <a:pt x="503488" y="994804"/>
                </a:lnTo>
                <a:lnTo>
                  <a:pt x="520490" y="1000021"/>
                </a:lnTo>
                <a:lnTo>
                  <a:pt x="538626" y="1004785"/>
                </a:lnTo>
                <a:lnTo>
                  <a:pt x="538626" y="1135439"/>
                </a:lnTo>
                <a:lnTo>
                  <a:pt x="530918" y="1134305"/>
                </a:lnTo>
                <a:lnTo>
                  <a:pt x="523210" y="1133171"/>
                </a:lnTo>
                <a:lnTo>
                  <a:pt x="515503" y="1131583"/>
                </a:lnTo>
                <a:lnTo>
                  <a:pt x="507795" y="1129768"/>
                </a:lnTo>
                <a:lnTo>
                  <a:pt x="500088" y="1127727"/>
                </a:lnTo>
                <a:lnTo>
                  <a:pt x="492607" y="1125685"/>
                </a:lnTo>
                <a:lnTo>
                  <a:pt x="485126" y="1123417"/>
                </a:lnTo>
                <a:lnTo>
                  <a:pt x="477645" y="1120695"/>
                </a:lnTo>
                <a:lnTo>
                  <a:pt x="470164" y="1117973"/>
                </a:lnTo>
                <a:lnTo>
                  <a:pt x="462683" y="1115024"/>
                </a:lnTo>
                <a:lnTo>
                  <a:pt x="455429" y="1111849"/>
                </a:lnTo>
                <a:lnTo>
                  <a:pt x="448175" y="1108673"/>
                </a:lnTo>
                <a:lnTo>
                  <a:pt x="440920" y="1105044"/>
                </a:lnTo>
                <a:lnTo>
                  <a:pt x="433893" y="1101641"/>
                </a:lnTo>
                <a:lnTo>
                  <a:pt x="426639" y="1097785"/>
                </a:lnTo>
                <a:lnTo>
                  <a:pt x="419611" y="1093929"/>
                </a:lnTo>
                <a:lnTo>
                  <a:pt x="405783" y="1085310"/>
                </a:lnTo>
                <a:lnTo>
                  <a:pt x="392181" y="1076690"/>
                </a:lnTo>
                <a:lnTo>
                  <a:pt x="379033" y="1067617"/>
                </a:lnTo>
                <a:lnTo>
                  <a:pt x="366338" y="1058317"/>
                </a:lnTo>
                <a:lnTo>
                  <a:pt x="366338" y="1169917"/>
                </a:lnTo>
                <a:lnTo>
                  <a:pt x="376313" y="1175588"/>
                </a:lnTo>
                <a:lnTo>
                  <a:pt x="386287" y="1181032"/>
                </a:lnTo>
                <a:lnTo>
                  <a:pt x="396715" y="1186249"/>
                </a:lnTo>
                <a:lnTo>
                  <a:pt x="407370" y="1191466"/>
                </a:lnTo>
                <a:lnTo>
                  <a:pt x="418251" y="1196003"/>
                </a:lnTo>
                <a:lnTo>
                  <a:pt x="429359" y="1200539"/>
                </a:lnTo>
                <a:lnTo>
                  <a:pt x="440694" y="1204849"/>
                </a:lnTo>
                <a:lnTo>
                  <a:pt x="452255" y="1208705"/>
                </a:lnTo>
                <a:lnTo>
                  <a:pt x="464043" y="1212561"/>
                </a:lnTo>
                <a:lnTo>
                  <a:pt x="475151" y="1215964"/>
                </a:lnTo>
                <a:lnTo>
                  <a:pt x="486486" y="1218686"/>
                </a:lnTo>
                <a:lnTo>
                  <a:pt x="497367" y="1221634"/>
                </a:lnTo>
                <a:lnTo>
                  <a:pt x="508022" y="1223903"/>
                </a:lnTo>
                <a:lnTo>
                  <a:pt x="518450" y="1225944"/>
                </a:lnTo>
                <a:lnTo>
                  <a:pt x="528878" y="1227759"/>
                </a:lnTo>
                <a:lnTo>
                  <a:pt x="538626" y="1229120"/>
                </a:lnTo>
                <a:lnTo>
                  <a:pt x="538626" y="1297396"/>
                </a:lnTo>
                <a:lnTo>
                  <a:pt x="600740" y="1297396"/>
                </a:lnTo>
                <a:lnTo>
                  <a:pt x="600740" y="1229120"/>
                </a:lnTo>
                <a:lnTo>
                  <a:pt x="608674" y="1228213"/>
                </a:lnTo>
                <a:lnTo>
                  <a:pt x="616608" y="1227305"/>
                </a:lnTo>
                <a:lnTo>
                  <a:pt x="624089" y="1225944"/>
                </a:lnTo>
                <a:lnTo>
                  <a:pt x="631570" y="1224810"/>
                </a:lnTo>
                <a:lnTo>
                  <a:pt x="638824" y="1223449"/>
                </a:lnTo>
                <a:lnTo>
                  <a:pt x="645852" y="1221861"/>
                </a:lnTo>
                <a:lnTo>
                  <a:pt x="652880" y="1220273"/>
                </a:lnTo>
                <a:lnTo>
                  <a:pt x="659454" y="1218232"/>
                </a:lnTo>
                <a:lnTo>
                  <a:pt x="666028" y="1216191"/>
                </a:lnTo>
                <a:lnTo>
                  <a:pt x="672375" y="1214149"/>
                </a:lnTo>
                <a:lnTo>
                  <a:pt x="678723" y="1211881"/>
                </a:lnTo>
                <a:lnTo>
                  <a:pt x="684617" y="1209386"/>
                </a:lnTo>
                <a:lnTo>
                  <a:pt x="690284" y="1206890"/>
                </a:lnTo>
                <a:lnTo>
                  <a:pt x="695951" y="1203942"/>
                </a:lnTo>
                <a:lnTo>
                  <a:pt x="701392" y="1200993"/>
                </a:lnTo>
                <a:lnTo>
                  <a:pt x="706833" y="1198044"/>
                </a:lnTo>
                <a:lnTo>
                  <a:pt x="711593" y="1194868"/>
                </a:lnTo>
                <a:lnTo>
                  <a:pt x="716581" y="1191693"/>
                </a:lnTo>
                <a:lnTo>
                  <a:pt x="721341" y="1188290"/>
                </a:lnTo>
                <a:lnTo>
                  <a:pt x="725875" y="1184888"/>
                </a:lnTo>
                <a:lnTo>
                  <a:pt x="730182" y="1181486"/>
                </a:lnTo>
                <a:lnTo>
                  <a:pt x="734263" y="1178083"/>
                </a:lnTo>
                <a:lnTo>
                  <a:pt x="738343" y="1174227"/>
                </a:lnTo>
                <a:lnTo>
                  <a:pt x="742197" y="1170825"/>
                </a:lnTo>
                <a:lnTo>
                  <a:pt x="745824" y="1166968"/>
                </a:lnTo>
                <a:lnTo>
                  <a:pt x="749225" y="1163339"/>
                </a:lnTo>
                <a:lnTo>
                  <a:pt x="752625" y="1159256"/>
                </a:lnTo>
                <a:lnTo>
                  <a:pt x="755799" y="1155627"/>
                </a:lnTo>
                <a:lnTo>
                  <a:pt x="758746" y="1151544"/>
                </a:lnTo>
                <a:lnTo>
                  <a:pt x="761466" y="1147461"/>
                </a:lnTo>
                <a:lnTo>
                  <a:pt x="763960" y="1143378"/>
                </a:lnTo>
                <a:lnTo>
                  <a:pt x="766453" y="1139295"/>
                </a:lnTo>
                <a:lnTo>
                  <a:pt x="770760" y="1130676"/>
                </a:lnTo>
                <a:lnTo>
                  <a:pt x="774614" y="1122056"/>
                </a:lnTo>
                <a:lnTo>
                  <a:pt x="777561" y="1113436"/>
                </a:lnTo>
                <a:lnTo>
                  <a:pt x="778921" y="1109354"/>
                </a:lnTo>
                <a:lnTo>
                  <a:pt x="780055" y="1105044"/>
                </a:lnTo>
                <a:lnTo>
                  <a:pt x="781415" y="1100507"/>
                </a:lnTo>
                <a:lnTo>
                  <a:pt x="782322" y="1096424"/>
                </a:lnTo>
                <a:lnTo>
                  <a:pt x="783002" y="1092114"/>
                </a:lnTo>
                <a:lnTo>
                  <a:pt x="783682" y="1087805"/>
                </a:lnTo>
                <a:lnTo>
                  <a:pt x="784135" y="1083495"/>
                </a:lnTo>
                <a:lnTo>
                  <a:pt x="784589" y="1079185"/>
                </a:lnTo>
                <a:lnTo>
                  <a:pt x="784816" y="1074875"/>
                </a:lnTo>
                <a:lnTo>
                  <a:pt x="784816" y="1070339"/>
                </a:lnTo>
                <a:lnTo>
                  <a:pt x="784589" y="1061719"/>
                </a:lnTo>
                <a:lnTo>
                  <a:pt x="784135" y="1053326"/>
                </a:lnTo>
                <a:lnTo>
                  <a:pt x="783229" y="1045161"/>
                </a:lnTo>
                <a:lnTo>
                  <a:pt x="781869" y="1037222"/>
                </a:lnTo>
                <a:lnTo>
                  <a:pt x="779828" y="1029509"/>
                </a:lnTo>
                <a:lnTo>
                  <a:pt x="777788" y="1022251"/>
                </a:lnTo>
                <a:lnTo>
                  <a:pt x="775294" y="1014992"/>
                </a:lnTo>
                <a:lnTo>
                  <a:pt x="772347" y="1007960"/>
                </a:lnTo>
                <a:lnTo>
                  <a:pt x="769174" y="1001156"/>
                </a:lnTo>
                <a:lnTo>
                  <a:pt x="765320" y="994577"/>
                </a:lnTo>
                <a:lnTo>
                  <a:pt x="761466" y="988226"/>
                </a:lnTo>
                <a:lnTo>
                  <a:pt x="756705" y="982329"/>
                </a:lnTo>
                <a:lnTo>
                  <a:pt x="752172" y="976431"/>
                </a:lnTo>
                <a:lnTo>
                  <a:pt x="746731" y="970987"/>
                </a:lnTo>
                <a:lnTo>
                  <a:pt x="741064" y="965543"/>
                </a:lnTo>
                <a:lnTo>
                  <a:pt x="734943" y="960553"/>
                </a:lnTo>
                <a:lnTo>
                  <a:pt x="728822" y="955563"/>
                </a:lnTo>
                <a:lnTo>
                  <a:pt x="722248" y="950572"/>
                </a:lnTo>
                <a:lnTo>
                  <a:pt x="715220" y="946036"/>
                </a:lnTo>
                <a:lnTo>
                  <a:pt x="708193" y="941272"/>
                </a:lnTo>
                <a:lnTo>
                  <a:pt x="700712" y="936509"/>
                </a:lnTo>
                <a:lnTo>
                  <a:pt x="693004" y="932199"/>
                </a:lnTo>
                <a:lnTo>
                  <a:pt x="685070" y="927889"/>
                </a:lnTo>
                <a:lnTo>
                  <a:pt x="676456" y="923806"/>
                </a:lnTo>
                <a:lnTo>
                  <a:pt x="668068" y="919497"/>
                </a:lnTo>
                <a:lnTo>
                  <a:pt x="659227" y="915641"/>
                </a:lnTo>
                <a:lnTo>
                  <a:pt x="650159" y="911558"/>
                </a:lnTo>
                <a:lnTo>
                  <a:pt x="641091" y="907475"/>
                </a:lnTo>
                <a:lnTo>
                  <a:pt x="631117" y="903845"/>
                </a:lnTo>
                <a:lnTo>
                  <a:pt x="621369" y="899989"/>
                </a:lnTo>
                <a:lnTo>
                  <a:pt x="611394" y="896587"/>
                </a:lnTo>
                <a:lnTo>
                  <a:pt x="600740" y="892958"/>
                </a:lnTo>
                <a:lnTo>
                  <a:pt x="600740" y="785894"/>
                </a:lnTo>
                <a:lnTo>
                  <a:pt x="612755" y="788616"/>
                </a:lnTo>
                <a:lnTo>
                  <a:pt x="624543" y="792018"/>
                </a:lnTo>
                <a:lnTo>
                  <a:pt x="636331" y="795421"/>
                </a:lnTo>
                <a:lnTo>
                  <a:pt x="647892" y="799504"/>
                </a:lnTo>
                <a:lnTo>
                  <a:pt x="659227" y="803813"/>
                </a:lnTo>
                <a:lnTo>
                  <a:pt x="670562" y="808577"/>
                </a:lnTo>
                <a:lnTo>
                  <a:pt x="681443" y="813794"/>
                </a:lnTo>
                <a:lnTo>
                  <a:pt x="692324" y="819465"/>
                </a:lnTo>
                <a:lnTo>
                  <a:pt x="702752" y="824909"/>
                </a:lnTo>
                <a:lnTo>
                  <a:pt x="712727" y="830806"/>
                </a:lnTo>
                <a:lnTo>
                  <a:pt x="722475" y="836477"/>
                </a:lnTo>
                <a:lnTo>
                  <a:pt x="731542" y="842148"/>
                </a:lnTo>
                <a:lnTo>
                  <a:pt x="740157" y="847592"/>
                </a:lnTo>
                <a:lnTo>
                  <a:pt x="748318" y="853262"/>
                </a:lnTo>
                <a:lnTo>
                  <a:pt x="756025" y="858933"/>
                </a:lnTo>
                <a:lnTo>
                  <a:pt x="763280" y="864604"/>
                </a:lnTo>
                <a:lnTo>
                  <a:pt x="763280" y="748240"/>
                </a:lnTo>
                <a:lnTo>
                  <a:pt x="752625" y="741889"/>
                </a:lnTo>
                <a:lnTo>
                  <a:pt x="741744" y="735764"/>
                </a:lnTo>
                <a:lnTo>
                  <a:pt x="731316" y="730547"/>
                </a:lnTo>
                <a:lnTo>
                  <a:pt x="720888" y="725103"/>
                </a:lnTo>
                <a:lnTo>
                  <a:pt x="710913" y="720340"/>
                </a:lnTo>
                <a:lnTo>
                  <a:pt x="701165" y="716030"/>
                </a:lnTo>
                <a:lnTo>
                  <a:pt x="691644" y="711720"/>
                </a:lnTo>
                <a:lnTo>
                  <a:pt x="682123" y="708318"/>
                </a:lnTo>
                <a:lnTo>
                  <a:pt x="672602" y="704689"/>
                </a:lnTo>
                <a:lnTo>
                  <a:pt x="663081" y="701740"/>
                </a:lnTo>
                <a:lnTo>
                  <a:pt x="653106" y="698791"/>
                </a:lnTo>
                <a:lnTo>
                  <a:pt x="643132" y="696296"/>
                </a:lnTo>
                <a:lnTo>
                  <a:pt x="632930" y="694254"/>
                </a:lnTo>
                <a:lnTo>
                  <a:pt x="622276" y="691986"/>
                </a:lnTo>
                <a:lnTo>
                  <a:pt x="611848" y="690171"/>
                </a:lnTo>
                <a:lnTo>
                  <a:pt x="600740" y="688810"/>
                </a:lnTo>
                <a:lnTo>
                  <a:pt x="600740" y="654332"/>
                </a:lnTo>
                <a:lnTo>
                  <a:pt x="538626" y="654332"/>
                </a:lnTo>
                <a:close/>
                <a:moveTo>
                  <a:pt x="549280" y="371475"/>
                </a:moveTo>
                <a:lnTo>
                  <a:pt x="564015" y="371475"/>
                </a:lnTo>
                <a:lnTo>
                  <a:pt x="577844" y="371475"/>
                </a:lnTo>
                <a:lnTo>
                  <a:pt x="591219" y="371929"/>
                </a:lnTo>
                <a:lnTo>
                  <a:pt x="604594" y="372609"/>
                </a:lnTo>
                <a:lnTo>
                  <a:pt x="617515" y="373743"/>
                </a:lnTo>
                <a:lnTo>
                  <a:pt x="630210" y="375104"/>
                </a:lnTo>
                <a:lnTo>
                  <a:pt x="642905" y="376692"/>
                </a:lnTo>
                <a:lnTo>
                  <a:pt x="655373" y="378507"/>
                </a:lnTo>
                <a:lnTo>
                  <a:pt x="667388" y="380775"/>
                </a:lnTo>
                <a:lnTo>
                  <a:pt x="679403" y="383497"/>
                </a:lnTo>
                <a:lnTo>
                  <a:pt x="691191" y="386219"/>
                </a:lnTo>
                <a:lnTo>
                  <a:pt x="702752" y="389168"/>
                </a:lnTo>
                <a:lnTo>
                  <a:pt x="714314" y="392797"/>
                </a:lnTo>
                <a:lnTo>
                  <a:pt x="725422" y="396426"/>
                </a:lnTo>
                <a:lnTo>
                  <a:pt x="736530" y="400509"/>
                </a:lnTo>
                <a:lnTo>
                  <a:pt x="747184" y="405046"/>
                </a:lnTo>
                <a:lnTo>
                  <a:pt x="757839" y="409582"/>
                </a:lnTo>
                <a:lnTo>
                  <a:pt x="768267" y="414573"/>
                </a:lnTo>
                <a:lnTo>
                  <a:pt x="778468" y="420017"/>
                </a:lnTo>
                <a:lnTo>
                  <a:pt x="788669" y="425461"/>
                </a:lnTo>
                <a:lnTo>
                  <a:pt x="798644" y="431358"/>
                </a:lnTo>
                <a:lnTo>
                  <a:pt x="808392" y="437709"/>
                </a:lnTo>
                <a:lnTo>
                  <a:pt x="818140" y="444288"/>
                </a:lnTo>
                <a:lnTo>
                  <a:pt x="827434" y="451092"/>
                </a:lnTo>
                <a:lnTo>
                  <a:pt x="836729" y="458351"/>
                </a:lnTo>
                <a:lnTo>
                  <a:pt x="845796" y="466063"/>
                </a:lnTo>
                <a:lnTo>
                  <a:pt x="854864" y="473775"/>
                </a:lnTo>
                <a:lnTo>
                  <a:pt x="863705" y="481941"/>
                </a:lnTo>
                <a:lnTo>
                  <a:pt x="872319" y="490561"/>
                </a:lnTo>
                <a:lnTo>
                  <a:pt x="880934" y="499407"/>
                </a:lnTo>
                <a:lnTo>
                  <a:pt x="889095" y="508707"/>
                </a:lnTo>
                <a:lnTo>
                  <a:pt x="897483" y="518234"/>
                </a:lnTo>
                <a:lnTo>
                  <a:pt x="905417" y="527988"/>
                </a:lnTo>
                <a:lnTo>
                  <a:pt x="913351" y="538422"/>
                </a:lnTo>
                <a:lnTo>
                  <a:pt x="921512" y="548856"/>
                </a:lnTo>
                <a:lnTo>
                  <a:pt x="929220" y="559744"/>
                </a:lnTo>
                <a:lnTo>
                  <a:pt x="936701" y="571086"/>
                </a:lnTo>
                <a:lnTo>
                  <a:pt x="944182" y="582654"/>
                </a:lnTo>
                <a:lnTo>
                  <a:pt x="951436" y="594449"/>
                </a:lnTo>
                <a:lnTo>
                  <a:pt x="958690" y="606925"/>
                </a:lnTo>
                <a:lnTo>
                  <a:pt x="965944" y="619627"/>
                </a:lnTo>
                <a:lnTo>
                  <a:pt x="972745" y="632330"/>
                </a:lnTo>
                <a:lnTo>
                  <a:pt x="979546" y="645713"/>
                </a:lnTo>
                <a:lnTo>
                  <a:pt x="986347" y="659549"/>
                </a:lnTo>
                <a:lnTo>
                  <a:pt x="993148" y="673613"/>
                </a:lnTo>
                <a:lnTo>
                  <a:pt x="999722" y="687903"/>
                </a:lnTo>
                <a:lnTo>
                  <a:pt x="1006069" y="702647"/>
                </a:lnTo>
                <a:lnTo>
                  <a:pt x="1012643" y="717845"/>
                </a:lnTo>
                <a:lnTo>
                  <a:pt x="1018991" y="733269"/>
                </a:lnTo>
                <a:lnTo>
                  <a:pt x="1025111" y="748920"/>
                </a:lnTo>
                <a:lnTo>
                  <a:pt x="1031005" y="765252"/>
                </a:lnTo>
                <a:lnTo>
                  <a:pt x="1037126" y="781584"/>
                </a:lnTo>
                <a:lnTo>
                  <a:pt x="1043247" y="798823"/>
                </a:lnTo>
                <a:lnTo>
                  <a:pt x="1049141" y="816062"/>
                </a:lnTo>
                <a:lnTo>
                  <a:pt x="1054808" y="833528"/>
                </a:lnTo>
                <a:lnTo>
                  <a:pt x="1060476" y="851674"/>
                </a:lnTo>
                <a:lnTo>
                  <a:pt x="1066143" y="870048"/>
                </a:lnTo>
                <a:lnTo>
                  <a:pt x="1071810" y="888875"/>
                </a:lnTo>
                <a:lnTo>
                  <a:pt x="1077478" y="907928"/>
                </a:lnTo>
                <a:lnTo>
                  <a:pt x="1082692" y="927436"/>
                </a:lnTo>
                <a:lnTo>
                  <a:pt x="1088132" y="947624"/>
                </a:lnTo>
                <a:lnTo>
                  <a:pt x="1093573" y="967812"/>
                </a:lnTo>
                <a:lnTo>
                  <a:pt x="1098787" y="988453"/>
                </a:lnTo>
                <a:lnTo>
                  <a:pt x="1109215" y="1030870"/>
                </a:lnTo>
                <a:lnTo>
                  <a:pt x="1112615" y="1046522"/>
                </a:lnTo>
                <a:lnTo>
                  <a:pt x="1115789" y="1061946"/>
                </a:lnTo>
                <a:lnTo>
                  <a:pt x="1118056" y="1076917"/>
                </a:lnTo>
                <a:lnTo>
                  <a:pt x="1119870" y="1091888"/>
                </a:lnTo>
                <a:lnTo>
                  <a:pt x="1121456" y="1106405"/>
                </a:lnTo>
                <a:lnTo>
                  <a:pt x="1122136" y="1120922"/>
                </a:lnTo>
                <a:lnTo>
                  <a:pt x="1122363" y="1134985"/>
                </a:lnTo>
                <a:lnTo>
                  <a:pt x="1122136" y="1148822"/>
                </a:lnTo>
                <a:lnTo>
                  <a:pt x="1121456" y="1162659"/>
                </a:lnTo>
                <a:lnTo>
                  <a:pt x="1120096" y="1176042"/>
                </a:lnTo>
                <a:lnTo>
                  <a:pt x="1118509" y="1188971"/>
                </a:lnTo>
                <a:lnTo>
                  <a:pt x="1116469" y="1201900"/>
                </a:lnTo>
                <a:lnTo>
                  <a:pt x="1113749" y="1214603"/>
                </a:lnTo>
                <a:lnTo>
                  <a:pt x="1110575" y="1227078"/>
                </a:lnTo>
                <a:lnTo>
                  <a:pt x="1107175" y="1239100"/>
                </a:lnTo>
                <a:lnTo>
                  <a:pt x="1103321" y="1250896"/>
                </a:lnTo>
                <a:lnTo>
                  <a:pt x="1098787" y="1262464"/>
                </a:lnTo>
                <a:lnTo>
                  <a:pt x="1094026" y="1274032"/>
                </a:lnTo>
                <a:lnTo>
                  <a:pt x="1088812" y="1284920"/>
                </a:lnTo>
                <a:lnTo>
                  <a:pt x="1083145" y="1296035"/>
                </a:lnTo>
                <a:lnTo>
                  <a:pt x="1077251" y="1306469"/>
                </a:lnTo>
                <a:lnTo>
                  <a:pt x="1070904" y="1317130"/>
                </a:lnTo>
                <a:lnTo>
                  <a:pt x="1064103" y="1327110"/>
                </a:lnTo>
                <a:lnTo>
                  <a:pt x="1056849" y="1336864"/>
                </a:lnTo>
                <a:lnTo>
                  <a:pt x="1049368" y="1346845"/>
                </a:lnTo>
                <a:lnTo>
                  <a:pt x="1041660" y="1356145"/>
                </a:lnTo>
                <a:lnTo>
                  <a:pt x="1033499" y="1365218"/>
                </a:lnTo>
                <a:lnTo>
                  <a:pt x="1024658" y="1374064"/>
                </a:lnTo>
                <a:lnTo>
                  <a:pt x="1015817" y="1382911"/>
                </a:lnTo>
                <a:lnTo>
                  <a:pt x="1006749" y="1391303"/>
                </a:lnTo>
                <a:lnTo>
                  <a:pt x="997228" y="1399469"/>
                </a:lnTo>
                <a:lnTo>
                  <a:pt x="987253" y="1407408"/>
                </a:lnTo>
                <a:lnTo>
                  <a:pt x="977279" y="1415121"/>
                </a:lnTo>
                <a:lnTo>
                  <a:pt x="967078" y="1422606"/>
                </a:lnTo>
                <a:lnTo>
                  <a:pt x="956196" y="1429638"/>
                </a:lnTo>
                <a:lnTo>
                  <a:pt x="945315" y="1436669"/>
                </a:lnTo>
                <a:lnTo>
                  <a:pt x="934207" y="1443474"/>
                </a:lnTo>
                <a:lnTo>
                  <a:pt x="922872" y="1449826"/>
                </a:lnTo>
                <a:lnTo>
                  <a:pt x="911084" y="1455950"/>
                </a:lnTo>
                <a:lnTo>
                  <a:pt x="899296" y="1461848"/>
                </a:lnTo>
                <a:lnTo>
                  <a:pt x="887055" y="1467745"/>
                </a:lnTo>
                <a:lnTo>
                  <a:pt x="874586" y="1473189"/>
                </a:lnTo>
                <a:lnTo>
                  <a:pt x="862118" y="1478179"/>
                </a:lnTo>
                <a:lnTo>
                  <a:pt x="849197" y="1483396"/>
                </a:lnTo>
                <a:lnTo>
                  <a:pt x="836275" y="1488160"/>
                </a:lnTo>
                <a:lnTo>
                  <a:pt x="823127" y="1492470"/>
                </a:lnTo>
                <a:lnTo>
                  <a:pt x="809752" y="1496779"/>
                </a:lnTo>
                <a:lnTo>
                  <a:pt x="796377" y="1500862"/>
                </a:lnTo>
                <a:lnTo>
                  <a:pt x="782549" y="1504492"/>
                </a:lnTo>
                <a:lnTo>
                  <a:pt x="768720" y="1508348"/>
                </a:lnTo>
                <a:lnTo>
                  <a:pt x="754892" y="1511523"/>
                </a:lnTo>
                <a:lnTo>
                  <a:pt x="740610" y="1514472"/>
                </a:lnTo>
                <a:lnTo>
                  <a:pt x="726555" y="1517194"/>
                </a:lnTo>
                <a:lnTo>
                  <a:pt x="712047" y="1519689"/>
                </a:lnTo>
                <a:lnTo>
                  <a:pt x="697538" y="1521958"/>
                </a:lnTo>
                <a:lnTo>
                  <a:pt x="683030" y="1524226"/>
                </a:lnTo>
                <a:lnTo>
                  <a:pt x="668521" y="1526040"/>
                </a:lnTo>
                <a:lnTo>
                  <a:pt x="653786" y="1527401"/>
                </a:lnTo>
                <a:lnTo>
                  <a:pt x="638824" y="1528762"/>
                </a:lnTo>
                <a:lnTo>
                  <a:pt x="624089" y="1529897"/>
                </a:lnTo>
                <a:lnTo>
                  <a:pt x="609128" y="1530804"/>
                </a:lnTo>
                <a:lnTo>
                  <a:pt x="594166" y="1531484"/>
                </a:lnTo>
                <a:lnTo>
                  <a:pt x="579204" y="1531938"/>
                </a:lnTo>
                <a:lnTo>
                  <a:pt x="564015" y="1531938"/>
                </a:lnTo>
                <a:lnTo>
                  <a:pt x="549054" y="1531938"/>
                </a:lnTo>
                <a:lnTo>
                  <a:pt x="533865" y="1531484"/>
                </a:lnTo>
                <a:lnTo>
                  <a:pt x="518903" y="1530804"/>
                </a:lnTo>
                <a:lnTo>
                  <a:pt x="503941" y="1529670"/>
                </a:lnTo>
                <a:lnTo>
                  <a:pt x="488980" y="1528309"/>
                </a:lnTo>
                <a:lnTo>
                  <a:pt x="474018" y="1526948"/>
                </a:lnTo>
                <a:lnTo>
                  <a:pt x="459056" y="1525133"/>
                </a:lnTo>
                <a:lnTo>
                  <a:pt x="444321" y="1523319"/>
                </a:lnTo>
                <a:lnTo>
                  <a:pt x="429359" y="1520823"/>
                </a:lnTo>
                <a:lnTo>
                  <a:pt x="414851" y="1518328"/>
                </a:lnTo>
                <a:lnTo>
                  <a:pt x="400115" y="1515606"/>
                </a:lnTo>
                <a:lnTo>
                  <a:pt x="385607" y="1512204"/>
                </a:lnTo>
                <a:lnTo>
                  <a:pt x="371325" y="1509028"/>
                </a:lnTo>
                <a:lnTo>
                  <a:pt x="357044" y="1505172"/>
                </a:lnTo>
                <a:lnTo>
                  <a:pt x="342989" y="1501543"/>
                </a:lnTo>
                <a:lnTo>
                  <a:pt x="329160" y="1497233"/>
                </a:lnTo>
                <a:lnTo>
                  <a:pt x="315332" y="1492696"/>
                </a:lnTo>
                <a:lnTo>
                  <a:pt x="301730" y="1488160"/>
                </a:lnTo>
                <a:lnTo>
                  <a:pt x="288129" y="1483170"/>
                </a:lnTo>
                <a:lnTo>
                  <a:pt x="274754" y="1477952"/>
                </a:lnTo>
                <a:lnTo>
                  <a:pt x="261832" y="1472735"/>
                </a:lnTo>
                <a:lnTo>
                  <a:pt x="248910" y="1466838"/>
                </a:lnTo>
                <a:lnTo>
                  <a:pt x="235988" y="1460940"/>
                </a:lnTo>
                <a:lnTo>
                  <a:pt x="223520" y="1454816"/>
                </a:lnTo>
                <a:lnTo>
                  <a:pt x="211505" y="1448238"/>
                </a:lnTo>
                <a:lnTo>
                  <a:pt x="199264" y="1441660"/>
                </a:lnTo>
                <a:lnTo>
                  <a:pt x="187703" y="1434855"/>
                </a:lnTo>
                <a:lnTo>
                  <a:pt x="176141" y="1427596"/>
                </a:lnTo>
                <a:lnTo>
                  <a:pt x="164806" y="1420111"/>
                </a:lnTo>
                <a:lnTo>
                  <a:pt x="153925" y="1412399"/>
                </a:lnTo>
                <a:lnTo>
                  <a:pt x="143497" y="1404233"/>
                </a:lnTo>
                <a:lnTo>
                  <a:pt x="132843" y="1396067"/>
                </a:lnTo>
                <a:lnTo>
                  <a:pt x="122868" y="1387674"/>
                </a:lnTo>
                <a:lnTo>
                  <a:pt x="113120" y="1379055"/>
                </a:lnTo>
                <a:lnTo>
                  <a:pt x="103826" y="1370208"/>
                </a:lnTo>
                <a:lnTo>
                  <a:pt x="94758" y="1361135"/>
                </a:lnTo>
                <a:lnTo>
                  <a:pt x="86144" y="1351608"/>
                </a:lnTo>
                <a:lnTo>
                  <a:pt x="77756" y="1342081"/>
                </a:lnTo>
                <a:lnTo>
                  <a:pt x="69822" y="1332328"/>
                </a:lnTo>
                <a:lnTo>
                  <a:pt x="62341" y="1322120"/>
                </a:lnTo>
                <a:lnTo>
                  <a:pt x="55086" y="1311913"/>
                </a:lnTo>
                <a:lnTo>
                  <a:pt x="48286" y="1301479"/>
                </a:lnTo>
                <a:lnTo>
                  <a:pt x="41711" y="1290591"/>
                </a:lnTo>
                <a:lnTo>
                  <a:pt x="35817" y="1279703"/>
                </a:lnTo>
                <a:lnTo>
                  <a:pt x="30150" y="1268361"/>
                </a:lnTo>
                <a:lnTo>
                  <a:pt x="25163" y="1257020"/>
                </a:lnTo>
                <a:lnTo>
                  <a:pt x="20402" y="1245225"/>
                </a:lnTo>
                <a:lnTo>
                  <a:pt x="16095" y="1233203"/>
                </a:lnTo>
                <a:lnTo>
                  <a:pt x="12468" y="1221181"/>
                </a:lnTo>
                <a:lnTo>
                  <a:pt x="9068" y="1208932"/>
                </a:lnTo>
                <a:lnTo>
                  <a:pt x="6347" y="1196229"/>
                </a:lnTo>
                <a:lnTo>
                  <a:pt x="4080" y="1183527"/>
                </a:lnTo>
                <a:lnTo>
                  <a:pt x="2493" y="1170371"/>
                </a:lnTo>
                <a:lnTo>
                  <a:pt x="907" y="1157215"/>
                </a:lnTo>
                <a:lnTo>
                  <a:pt x="226" y="1143605"/>
                </a:lnTo>
                <a:lnTo>
                  <a:pt x="0" y="1129995"/>
                </a:lnTo>
                <a:lnTo>
                  <a:pt x="453" y="1116158"/>
                </a:lnTo>
                <a:lnTo>
                  <a:pt x="1133" y="1102095"/>
                </a:lnTo>
                <a:lnTo>
                  <a:pt x="2947" y="1087805"/>
                </a:lnTo>
                <a:lnTo>
                  <a:pt x="4760" y="1073288"/>
                </a:lnTo>
                <a:lnTo>
                  <a:pt x="7481" y="1058544"/>
                </a:lnTo>
                <a:lnTo>
                  <a:pt x="10654" y="1043573"/>
                </a:lnTo>
                <a:lnTo>
                  <a:pt x="14508" y="1028375"/>
                </a:lnTo>
                <a:lnTo>
                  <a:pt x="19042" y="1012951"/>
                </a:lnTo>
                <a:lnTo>
                  <a:pt x="29697" y="978473"/>
                </a:lnTo>
                <a:lnTo>
                  <a:pt x="40578" y="944448"/>
                </a:lnTo>
                <a:lnTo>
                  <a:pt x="51233" y="911104"/>
                </a:lnTo>
                <a:lnTo>
                  <a:pt x="62114" y="878667"/>
                </a:lnTo>
                <a:lnTo>
                  <a:pt x="73222" y="846684"/>
                </a:lnTo>
                <a:lnTo>
                  <a:pt x="84557" y="815608"/>
                </a:lnTo>
                <a:lnTo>
                  <a:pt x="95891" y="785213"/>
                </a:lnTo>
                <a:lnTo>
                  <a:pt x="101785" y="770469"/>
                </a:lnTo>
                <a:lnTo>
                  <a:pt x="107679" y="755725"/>
                </a:lnTo>
                <a:lnTo>
                  <a:pt x="113574" y="741435"/>
                </a:lnTo>
                <a:lnTo>
                  <a:pt x="119468" y="727145"/>
                </a:lnTo>
                <a:lnTo>
                  <a:pt x="125588" y="713081"/>
                </a:lnTo>
                <a:lnTo>
                  <a:pt x="131936" y="699245"/>
                </a:lnTo>
                <a:lnTo>
                  <a:pt x="138283" y="685635"/>
                </a:lnTo>
                <a:lnTo>
                  <a:pt x="144631" y="672479"/>
                </a:lnTo>
                <a:lnTo>
                  <a:pt x="151205" y="659322"/>
                </a:lnTo>
                <a:lnTo>
                  <a:pt x="157552" y="646393"/>
                </a:lnTo>
                <a:lnTo>
                  <a:pt x="164353" y="633691"/>
                </a:lnTo>
                <a:lnTo>
                  <a:pt x="171381" y="621669"/>
                </a:lnTo>
                <a:lnTo>
                  <a:pt x="178181" y="609420"/>
                </a:lnTo>
                <a:lnTo>
                  <a:pt x="185436" y="597625"/>
                </a:lnTo>
                <a:lnTo>
                  <a:pt x="192463" y="585830"/>
                </a:lnTo>
                <a:lnTo>
                  <a:pt x="199944" y="574488"/>
                </a:lnTo>
                <a:lnTo>
                  <a:pt x="207425" y="563600"/>
                </a:lnTo>
                <a:lnTo>
                  <a:pt x="215133" y="552712"/>
                </a:lnTo>
                <a:lnTo>
                  <a:pt x="222840" y="542051"/>
                </a:lnTo>
                <a:lnTo>
                  <a:pt x="230774" y="531844"/>
                </a:lnTo>
                <a:lnTo>
                  <a:pt x="238935" y="521863"/>
                </a:lnTo>
                <a:lnTo>
                  <a:pt x="247324" y="512110"/>
                </a:lnTo>
                <a:lnTo>
                  <a:pt x="255711" y="502810"/>
                </a:lnTo>
                <a:lnTo>
                  <a:pt x="264326" y="493736"/>
                </a:lnTo>
                <a:lnTo>
                  <a:pt x="272940" y="484663"/>
                </a:lnTo>
                <a:lnTo>
                  <a:pt x="282008" y="476271"/>
                </a:lnTo>
                <a:lnTo>
                  <a:pt x="291076" y="468105"/>
                </a:lnTo>
                <a:lnTo>
                  <a:pt x="300597" y="460166"/>
                </a:lnTo>
                <a:lnTo>
                  <a:pt x="310118" y="452453"/>
                </a:lnTo>
                <a:lnTo>
                  <a:pt x="319639" y="445195"/>
                </a:lnTo>
                <a:lnTo>
                  <a:pt x="329840" y="438163"/>
                </a:lnTo>
                <a:lnTo>
                  <a:pt x="339815" y="431585"/>
                </a:lnTo>
                <a:lnTo>
                  <a:pt x="350243" y="425234"/>
                </a:lnTo>
                <a:lnTo>
                  <a:pt x="360897" y="419336"/>
                </a:lnTo>
                <a:lnTo>
                  <a:pt x="371552" y="413665"/>
                </a:lnTo>
                <a:lnTo>
                  <a:pt x="382660" y="408222"/>
                </a:lnTo>
                <a:lnTo>
                  <a:pt x="393995" y="403231"/>
                </a:lnTo>
                <a:lnTo>
                  <a:pt x="405556" y="398695"/>
                </a:lnTo>
                <a:lnTo>
                  <a:pt x="417344" y="394385"/>
                </a:lnTo>
                <a:lnTo>
                  <a:pt x="429359" y="390529"/>
                </a:lnTo>
                <a:lnTo>
                  <a:pt x="441601" y="386899"/>
                </a:lnTo>
                <a:lnTo>
                  <a:pt x="454069" y="383724"/>
                </a:lnTo>
                <a:lnTo>
                  <a:pt x="466764" y="380775"/>
                </a:lnTo>
                <a:lnTo>
                  <a:pt x="479912" y="378280"/>
                </a:lnTo>
                <a:lnTo>
                  <a:pt x="493287" y="376238"/>
                </a:lnTo>
                <a:lnTo>
                  <a:pt x="506888" y="374424"/>
                </a:lnTo>
                <a:lnTo>
                  <a:pt x="520717" y="373063"/>
                </a:lnTo>
                <a:lnTo>
                  <a:pt x="534772" y="372156"/>
                </a:lnTo>
                <a:lnTo>
                  <a:pt x="549280" y="371475"/>
                </a:lnTo>
                <a:close/>
                <a:moveTo>
                  <a:pt x="455387" y="0"/>
                </a:moveTo>
                <a:lnTo>
                  <a:pt x="463542" y="227"/>
                </a:lnTo>
                <a:lnTo>
                  <a:pt x="471471" y="682"/>
                </a:lnTo>
                <a:lnTo>
                  <a:pt x="479174" y="1591"/>
                </a:lnTo>
                <a:lnTo>
                  <a:pt x="486423" y="2500"/>
                </a:lnTo>
                <a:lnTo>
                  <a:pt x="493446" y="3863"/>
                </a:lnTo>
                <a:lnTo>
                  <a:pt x="500242" y="5681"/>
                </a:lnTo>
                <a:lnTo>
                  <a:pt x="506812" y="7499"/>
                </a:lnTo>
                <a:lnTo>
                  <a:pt x="512702" y="9317"/>
                </a:lnTo>
                <a:lnTo>
                  <a:pt x="518592" y="11362"/>
                </a:lnTo>
                <a:lnTo>
                  <a:pt x="524256" y="13861"/>
                </a:lnTo>
                <a:lnTo>
                  <a:pt x="529466" y="16361"/>
                </a:lnTo>
                <a:lnTo>
                  <a:pt x="534450" y="18861"/>
                </a:lnTo>
                <a:lnTo>
                  <a:pt x="539207" y="21587"/>
                </a:lnTo>
                <a:lnTo>
                  <a:pt x="543738" y="24314"/>
                </a:lnTo>
                <a:lnTo>
                  <a:pt x="547816" y="27268"/>
                </a:lnTo>
                <a:lnTo>
                  <a:pt x="551894" y="29995"/>
                </a:lnTo>
                <a:lnTo>
                  <a:pt x="555292" y="32722"/>
                </a:lnTo>
                <a:lnTo>
                  <a:pt x="558916" y="35676"/>
                </a:lnTo>
                <a:lnTo>
                  <a:pt x="564807" y="40903"/>
                </a:lnTo>
                <a:lnTo>
                  <a:pt x="569790" y="45902"/>
                </a:lnTo>
                <a:lnTo>
                  <a:pt x="574095" y="50674"/>
                </a:lnTo>
                <a:lnTo>
                  <a:pt x="577040" y="54310"/>
                </a:lnTo>
                <a:lnTo>
                  <a:pt x="579079" y="57491"/>
                </a:lnTo>
                <a:lnTo>
                  <a:pt x="581118" y="59990"/>
                </a:lnTo>
                <a:lnTo>
                  <a:pt x="590406" y="51810"/>
                </a:lnTo>
                <a:lnTo>
                  <a:pt x="599467" y="44311"/>
                </a:lnTo>
                <a:lnTo>
                  <a:pt x="608076" y="37494"/>
                </a:lnTo>
                <a:lnTo>
                  <a:pt x="616685" y="31359"/>
                </a:lnTo>
                <a:lnTo>
                  <a:pt x="625293" y="25905"/>
                </a:lnTo>
                <a:lnTo>
                  <a:pt x="633449" y="21360"/>
                </a:lnTo>
                <a:lnTo>
                  <a:pt x="641151" y="17043"/>
                </a:lnTo>
                <a:lnTo>
                  <a:pt x="648854" y="13407"/>
                </a:lnTo>
                <a:lnTo>
                  <a:pt x="656103" y="10226"/>
                </a:lnTo>
                <a:lnTo>
                  <a:pt x="663126" y="7499"/>
                </a:lnTo>
                <a:lnTo>
                  <a:pt x="669922" y="5454"/>
                </a:lnTo>
                <a:lnTo>
                  <a:pt x="676492" y="3409"/>
                </a:lnTo>
                <a:lnTo>
                  <a:pt x="682608" y="2272"/>
                </a:lnTo>
                <a:lnTo>
                  <a:pt x="688498" y="1136"/>
                </a:lnTo>
                <a:lnTo>
                  <a:pt x="694162" y="454"/>
                </a:lnTo>
                <a:lnTo>
                  <a:pt x="699599" y="227"/>
                </a:lnTo>
                <a:lnTo>
                  <a:pt x="704583" y="0"/>
                </a:lnTo>
                <a:lnTo>
                  <a:pt x="709340" y="227"/>
                </a:lnTo>
                <a:lnTo>
                  <a:pt x="713871" y="454"/>
                </a:lnTo>
                <a:lnTo>
                  <a:pt x="717949" y="909"/>
                </a:lnTo>
                <a:lnTo>
                  <a:pt x="721800" y="1591"/>
                </a:lnTo>
                <a:lnTo>
                  <a:pt x="725198" y="2272"/>
                </a:lnTo>
                <a:lnTo>
                  <a:pt x="728596" y="3181"/>
                </a:lnTo>
                <a:lnTo>
                  <a:pt x="731315" y="3863"/>
                </a:lnTo>
                <a:lnTo>
                  <a:pt x="736299" y="5908"/>
                </a:lnTo>
                <a:lnTo>
                  <a:pt x="739697" y="7499"/>
                </a:lnTo>
                <a:lnTo>
                  <a:pt x="742415" y="8862"/>
                </a:lnTo>
                <a:lnTo>
                  <a:pt x="746720" y="13180"/>
                </a:lnTo>
                <a:lnTo>
                  <a:pt x="751024" y="17497"/>
                </a:lnTo>
                <a:lnTo>
                  <a:pt x="754875" y="22269"/>
                </a:lnTo>
                <a:lnTo>
                  <a:pt x="758726" y="27496"/>
                </a:lnTo>
                <a:lnTo>
                  <a:pt x="762124" y="32495"/>
                </a:lnTo>
                <a:lnTo>
                  <a:pt x="765523" y="37949"/>
                </a:lnTo>
                <a:lnTo>
                  <a:pt x="768694" y="43629"/>
                </a:lnTo>
                <a:lnTo>
                  <a:pt x="771639" y="49310"/>
                </a:lnTo>
                <a:lnTo>
                  <a:pt x="774584" y="54764"/>
                </a:lnTo>
                <a:lnTo>
                  <a:pt x="777076" y="60672"/>
                </a:lnTo>
                <a:lnTo>
                  <a:pt x="779342" y="66808"/>
                </a:lnTo>
                <a:lnTo>
                  <a:pt x="781834" y="72716"/>
                </a:lnTo>
                <a:lnTo>
                  <a:pt x="785911" y="84305"/>
                </a:lnTo>
                <a:lnTo>
                  <a:pt x="789536" y="95894"/>
                </a:lnTo>
                <a:lnTo>
                  <a:pt x="792481" y="106801"/>
                </a:lnTo>
                <a:lnTo>
                  <a:pt x="794973" y="117254"/>
                </a:lnTo>
                <a:lnTo>
                  <a:pt x="796785" y="126571"/>
                </a:lnTo>
                <a:lnTo>
                  <a:pt x="798371" y="134524"/>
                </a:lnTo>
                <a:lnTo>
                  <a:pt x="800183" y="146568"/>
                </a:lnTo>
                <a:lnTo>
                  <a:pt x="800636" y="150658"/>
                </a:lnTo>
                <a:lnTo>
                  <a:pt x="805847" y="149294"/>
                </a:lnTo>
                <a:lnTo>
                  <a:pt x="810831" y="147931"/>
                </a:lnTo>
                <a:lnTo>
                  <a:pt x="815362" y="146340"/>
                </a:lnTo>
                <a:lnTo>
                  <a:pt x="820119" y="144522"/>
                </a:lnTo>
                <a:lnTo>
                  <a:pt x="824197" y="142705"/>
                </a:lnTo>
                <a:lnTo>
                  <a:pt x="828275" y="140887"/>
                </a:lnTo>
                <a:lnTo>
                  <a:pt x="832352" y="139069"/>
                </a:lnTo>
                <a:lnTo>
                  <a:pt x="835750" y="136796"/>
                </a:lnTo>
                <a:lnTo>
                  <a:pt x="839375" y="134751"/>
                </a:lnTo>
                <a:lnTo>
                  <a:pt x="842547" y="132706"/>
                </a:lnTo>
                <a:lnTo>
                  <a:pt x="848663" y="128389"/>
                </a:lnTo>
                <a:lnTo>
                  <a:pt x="853647" y="124071"/>
                </a:lnTo>
                <a:lnTo>
                  <a:pt x="858405" y="119754"/>
                </a:lnTo>
                <a:lnTo>
                  <a:pt x="862482" y="115663"/>
                </a:lnTo>
                <a:lnTo>
                  <a:pt x="865654" y="111800"/>
                </a:lnTo>
                <a:lnTo>
                  <a:pt x="868372" y="108392"/>
                </a:lnTo>
                <a:lnTo>
                  <a:pt x="870638" y="105211"/>
                </a:lnTo>
                <a:lnTo>
                  <a:pt x="873130" y="100439"/>
                </a:lnTo>
                <a:lnTo>
                  <a:pt x="874036" y="98848"/>
                </a:lnTo>
                <a:lnTo>
                  <a:pt x="875395" y="106347"/>
                </a:lnTo>
                <a:lnTo>
                  <a:pt x="876755" y="113846"/>
                </a:lnTo>
                <a:lnTo>
                  <a:pt x="877434" y="121117"/>
                </a:lnTo>
                <a:lnTo>
                  <a:pt x="877887" y="128389"/>
                </a:lnTo>
                <a:lnTo>
                  <a:pt x="877887" y="135433"/>
                </a:lnTo>
                <a:lnTo>
                  <a:pt x="877434" y="142250"/>
                </a:lnTo>
                <a:lnTo>
                  <a:pt x="876755" y="149067"/>
                </a:lnTo>
                <a:lnTo>
                  <a:pt x="875622" y="155884"/>
                </a:lnTo>
                <a:lnTo>
                  <a:pt x="874263" y="162474"/>
                </a:lnTo>
                <a:lnTo>
                  <a:pt x="872903" y="168837"/>
                </a:lnTo>
                <a:lnTo>
                  <a:pt x="870864" y="175199"/>
                </a:lnTo>
                <a:lnTo>
                  <a:pt x="868599" y="181335"/>
                </a:lnTo>
                <a:lnTo>
                  <a:pt x="866334" y="187243"/>
                </a:lnTo>
                <a:lnTo>
                  <a:pt x="863615" y="193378"/>
                </a:lnTo>
                <a:lnTo>
                  <a:pt x="860670" y="199287"/>
                </a:lnTo>
                <a:lnTo>
                  <a:pt x="857725" y="204967"/>
                </a:lnTo>
                <a:lnTo>
                  <a:pt x="854327" y="210421"/>
                </a:lnTo>
                <a:lnTo>
                  <a:pt x="850702" y="215875"/>
                </a:lnTo>
                <a:lnTo>
                  <a:pt x="847078" y="221328"/>
                </a:lnTo>
                <a:lnTo>
                  <a:pt x="843000" y="226328"/>
                </a:lnTo>
                <a:lnTo>
                  <a:pt x="838922" y="231554"/>
                </a:lnTo>
                <a:lnTo>
                  <a:pt x="834844" y="236553"/>
                </a:lnTo>
                <a:lnTo>
                  <a:pt x="830313" y="241325"/>
                </a:lnTo>
                <a:lnTo>
                  <a:pt x="826009" y="246097"/>
                </a:lnTo>
                <a:lnTo>
                  <a:pt x="821252" y="250869"/>
                </a:lnTo>
                <a:lnTo>
                  <a:pt x="816494" y="255187"/>
                </a:lnTo>
                <a:lnTo>
                  <a:pt x="811737" y="259731"/>
                </a:lnTo>
                <a:lnTo>
                  <a:pt x="806753" y="264049"/>
                </a:lnTo>
                <a:lnTo>
                  <a:pt x="796785" y="272229"/>
                </a:lnTo>
                <a:lnTo>
                  <a:pt x="786364" y="279955"/>
                </a:lnTo>
                <a:lnTo>
                  <a:pt x="776170" y="287227"/>
                </a:lnTo>
                <a:lnTo>
                  <a:pt x="765749" y="294044"/>
                </a:lnTo>
                <a:lnTo>
                  <a:pt x="755328" y="300180"/>
                </a:lnTo>
                <a:lnTo>
                  <a:pt x="745360" y="305860"/>
                </a:lnTo>
                <a:lnTo>
                  <a:pt x="735619" y="311314"/>
                </a:lnTo>
                <a:lnTo>
                  <a:pt x="725878" y="316313"/>
                </a:lnTo>
                <a:lnTo>
                  <a:pt x="717043" y="320631"/>
                </a:lnTo>
                <a:lnTo>
                  <a:pt x="708661" y="324721"/>
                </a:lnTo>
                <a:lnTo>
                  <a:pt x="700732" y="327902"/>
                </a:lnTo>
                <a:lnTo>
                  <a:pt x="693709" y="331084"/>
                </a:lnTo>
                <a:lnTo>
                  <a:pt x="681929" y="335628"/>
                </a:lnTo>
                <a:lnTo>
                  <a:pt x="674453" y="338583"/>
                </a:lnTo>
                <a:lnTo>
                  <a:pt x="671961" y="339492"/>
                </a:lnTo>
                <a:lnTo>
                  <a:pt x="658142" y="336083"/>
                </a:lnTo>
                <a:lnTo>
                  <a:pt x="644776" y="333583"/>
                </a:lnTo>
                <a:lnTo>
                  <a:pt x="632089" y="331311"/>
                </a:lnTo>
                <a:lnTo>
                  <a:pt x="619630" y="329266"/>
                </a:lnTo>
                <a:lnTo>
                  <a:pt x="607623" y="327675"/>
                </a:lnTo>
                <a:lnTo>
                  <a:pt x="596069" y="326539"/>
                </a:lnTo>
                <a:lnTo>
                  <a:pt x="584969" y="325630"/>
                </a:lnTo>
                <a:lnTo>
                  <a:pt x="574548" y="324948"/>
                </a:lnTo>
                <a:lnTo>
                  <a:pt x="564127" y="324494"/>
                </a:lnTo>
                <a:lnTo>
                  <a:pt x="554612" y="324494"/>
                </a:lnTo>
                <a:lnTo>
                  <a:pt x="545324" y="324494"/>
                </a:lnTo>
                <a:lnTo>
                  <a:pt x="536715" y="324948"/>
                </a:lnTo>
                <a:lnTo>
                  <a:pt x="528333" y="325403"/>
                </a:lnTo>
                <a:lnTo>
                  <a:pt x="520178" y="326085"/>
                </a:lnTo>
                <a:lnTo>
                  <a:pt x="512702" y="326766"/>
                </a:lnTo>
                <a:lnTo>
                  <a:pt x="505679" y="327675"/>
                </a:lnTo>
                <a:lnTo>
                  <a:pt x="499109" y="328811"/>
                </a:lnTo>
                <a:lnTo>
                  <a:pt x="492993" y="329948"/>
                </a:lnTo>
                <a:lnTo>
                  <a:pt x="487329" y="331311"/>
                </a:lnTo>
                <a:lnTo>
                  <a:pt x="481892" y="332447"/>
                </a:lnTo>
                <a:lnTo>
                  <a:pt x="472604" y="334947"/>
                </a:lnTo>
                <a:lnTo>
                  <a:pt x="465128" y="337219"/>
                </a:lnTo>
                <a:lnTo>
                  <a:pt x="459012" y="339719"/>
                </a:lnTo>
                <a:lnTo>
                  <a:pt x="454934" y="341309"/>
                </a:lnTo>
                <a:lnTo>
                  <a:pt x="451536" y="342900"/>
                </a:lnTo>
                <a:lnTo>
                  <a:pt x="445646" y="337219"/>
                </a:lnTo>
                <a:lnTo>
                  <a:pt x="439529" y="331311"/>
                </a:lnTo>
                <a:lnTo>
                  <a:pt x="425710" y="318813"/>
                </a:lnTo>
                <a:lnTo>
                  <a:pt x="410532" y="305860"/>
                </a:lnTo>
                <a:lnTo>
                  <a:pt x="394221" y="292454"/>
                </a:lnTo>
                <a:lnTo>
                  <a:pt x="377456" y="279274"/>
                </a:lnTo>
                <a:lnTo>
                  <a:pt x="360239" y="266094"/>
                </a:lnTo>
                <a:lnTo>
                  <a:pt x="343249" y="252914"/>
                </a:lnTo>
                <a:lnTo>
                  <a:pt x="326258" y="240416"/>
                </a:lnTo>
                <a:lnTo>
                  <a:pt x="295222" y="217693"/>
                </a:lnTo>
                <a:lnTo>
                  <a:pt x="269849" y="199514"/>
                </a:lnTo>
                <a:lnTo>
                  <a:pt x="252405" y="187243"/>
                </a:lnTo>
                <a:lnTo>
                  <a:pt x="246062" y="183153"/>
                </a:lnTo>
                <a:lnTo>
                  <a:pt x="251726" y="176563"/>
                </a:lnTo>
                <a:lnTo>
                  <a:pt x="257616" y="170655"/>
                </a:lnTo>
                <a:lnTo>
                  <a:pt x="263506" y="165428"/>
                </a:lnTo>
                <a:lnTo>
                  <a:pt x="269623" y="160656"/>
                </a:lnTo>
                <a:lnTo>
                  <a:pt x="275286" y="156339"/>
                </a:lnTo>
                <a:lnTo>
                  <a:pt x="281629" y="152476"/>
                </a:lnTo>
                <a:lnTo>
                  <a:pt x="287746" y="149294"/>
                </a:lnTo>
                <a:lnTo>
                  <a:pt x="293863" y="146568"/>
                </a:lnTo>
                <a:lnTo>
                  <a:pt x="299979" y="144068"/>
                </a:lnTo>
                <a:lnTo>
                  <a:pt x="306096" y="142023"/>
                </a:lnTo>
                <a:lnTo>
                  <a:pt x="311986" y="140432"/>
                </a:lnTo>
                <a:lnTo>
                  <a:pt x="317876" y="139069"/>
                </a:lnTo>
                <a:lnTo>
                  <a:pt x="323766" y="138160"/>
                </a:lnTo>
                <a:lnTo>
                  <a:pt x="329656" y="137024"/>
                </a:lnTo>
                <a:lnTo>
                  <a:pt x="335093" y="136569"/>
                </a:lnTo>
                <a:lnTo>
                  <a:pt x="340530" y="136342"/>
                </a:lnTo>
                <a:lnTo>
                  <a:pt x="345967" y="136342"/>
                </a:lnTo>
                <a:lnTo>
                  <a:pt x="350951" y="136569"/>
                </a:lnTo>
                <a:lnTo>
                  <a:pt x="355708" y="136796"/>
                </a:lnTo>
                <a:lnTo>
                  <a:pt x="360466" y="137251"/>
                </a:lnTo>
                <a:lnTo>
                  <a:pt x="368848" y="138614"/>
                </a:lnTo>
                <a:lnTo>
                  <a:pt x="376097" y="139978"/>
                </a:lnTo>
                <a:lnTo>
                  <a:pt x="382214" y="141341"/>
                </a:lnTo>
                <a:lnTo>
                  <a:pt x="386518" y="142705"/>
                </a:lnTo>
                <a:lnTo>
                  <a:pt x="390369" y="143841"/>
                </a:lnTo>
                <a:lnTo>
                  <a:pt x="389916" y="135888"/>
                </a:lnTo>
                <a:lnTo>
                  <a:pt x="389916" y="127934"/>
                </a:lnTo>
                <a:lnTo>
                  <a:pt x="390369" y="120208"/>
                </a:lnTo>
                <a:lnTo>
                  <a:pt x="391049" y="112482"/>
                </a:lnTo>
                <a:lnTo>
                  <a:pt x="392182" y="105211"/>
                </a:lnTo>
                <a:lnTo>
                  <a:pt x="393767" y="98166"/>
                </a:lnTo>
                <a:lnTo>
                  <a:pt x="395580" y="91122"/>
                </a:lnTo>
                <a:lnTo>
                  <a:pt x="397619" y="84305"/>
                </a:lnTo>
                <a:lnTo>
                  <a:pt x="399884" y="77942"/>
                </a:lnTo>
                <a:lnTo>
                  <a:pt x="402376" y="71807"/>
                </a:lnTo>
                <a:lnTo>
                  <a:pt x="405095" y="65671"/>
                </a:lnTo>
                <a:lnTo>
                  <a:pt x="407813" y="59763"/>
                </a:lnTo>
                <a:lnTo>
                  <a:pt x="410985" y="54310"/>
                </a:lnTo>
                <a:lnTo>
                  <a:pt x="413930" y="49083"/>
                </a:lnTo>
                <a:lnTo>
                  <a:pt x="417101" y="43857"/>
                </a:lnTo>
                <a:lnTo>
                  <a:pt x="420273" y="39085"/>
                </a:lnTo>
                <a:lnTo>
                  <a:pt x="423444" y="34540"/>
                </a:lnTo>
                <a:lnTo>
                  <a:pt x="426616" y="30222"/>
                </a:lnTo>
                <a:lnTo>
                  <a:pt x="432959" y="22496"/>
                </a:lnTo>
                <a:lnTo>
                  <a:pt x="438849" y="15679"/>
                </a:lnTo>
                <a:lnTo>
                  <a:pt x="444060" y="10226"/>
                </a:lnTo>
                <a:lnTo>
                  <a:pt x="448817" y="5908"/>
                </a:lnTo>
                <a:lnTo>
                  <a:pt x="452215" y="2500"/>
                </a:lnTo>
                <a:lnTo>
                  <a:pt x="45538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9" name="KSO_Shape"/>
          <p:cNvSpPr>
            <a:spLocks/>
          </p:cNvSpPr>
          <p:nvPr/>
        </p:nvSpPr>
        <p:spPr bwMode="auto">
          <a:xfrm>
            <a:off x="5789614" y="2384444"/>
            <a:ext cx="612775" cy="612775"/>
          </a:xfrm>
          <a:custGeom>
            <a:avLst/>
            <a:gdLst>
              <a:gd name="T0" fmla="*/ 883582 w 2298700"/>
              <a:gd name="T1" fmla="*/ 1295872 h 2298700"/>
              <a:gd name="T2" fmla="*/ 899660 w 2298700"/>
              <a:gd name="T3" fmla="*/ 1824434 h 2298700"/>
              <a:gd name="T4" fmla="*/ 870674 w 2298700"/>
              <a:gd name="T5" fmla="*/ 1867800 h 2298700"/>
              <a:gd name="T6" fmla="*/ 472571 w 2298700"/>
              <a:gd name="T7" fmla="*/ 1870524 h 2298700"/>
              <a:gd name="T8" fmla="*/ 439282 w 2298700"/>
              <a:gd name="T9" fmla="*/ 1829883 h 2298700"/>
              <a:gd name="T10" fmla="*/ 450831 w 2298700"/>
              <a:gd name="T11" fmla="*/ 1299959 h 2298700"/>
              <a:gd name="T12" fmla="*/ 1168971 w 2298700"/>
              <a:gd name="T13" fmla="*/ 903287 h 2298700"/>
              <a:gd name="T14" fmla="*/ 1561900 w 2298700"/>
              <a:gd name="T15" fmla="*/ 923717 h 2298700"/>
              <a:gd name="T16" fmla="*/ 1573443 w 2298700"/>
              <a:gd name="T17" fmla="*/ 1829892 h 2298700"/>
              <a:gd name="T18" fmla="*/ 1540624 w 2298700"/>
              <a:gd name="T19" fmla="*/ 1870524 h 2298700"/>
              <a:gd name="T20" fmla="*/ 1142262 w 2298700"/>
              <a:gd name="T21" fmla="*/ 1867800 h 2298700"/>
              <a:gd name="T22" fmla="*/ 1113291 w 2298700"/>
              <a:gd name="T23" fmla="*/ 1824444 h 2298700"/>
              <a:gd name="T24" fmla="*/ 1129361 w 2298700"/>
              <a:gd name="T25" fmla="*/ 919404 h 2298700"/>
              <a:gd name="T26" fmla="*/ 2191940 w 2298700"/>
              <a:gd name="T27" fmla="*/ 450850 h 2298700"/>
              <a:gd name="T28" fmla="*/ 2238385 w 2298700"/>
              <a:gd name="T29" fmla="*/ 475582 h 2298700"/>
              <a:gd name="T30" fmla="*/ 2245636 w 2298700"/>
              <a:gd name="T31" fmla="*/ 1835358 h 2298700"/>
              <a:gd name="T32" fmla="*/ 2208706 w 2298700"/>
              <a:gd name="T33" fmla="*/ 1872115 h 2298700"/>
              <a:gd name="T34" fmla="*/ 1810633 w 2298700"/>
              <a:gd name="T35" fmla="*/ 1865309 h 2298700"/>
              <a:gd name="T36" fmla="*/ 1785938 w 2298700"/>
              <a:gd name="T37" fmla="*/ 1818568 h 2298700"/>
              <a:gd name="T38" fmla="*/ 1806329 w 2298700"/>
              <a:gd name="T39" fmla="*/ 463556 h 2298700"/>
              <a:gd name="T40" fmla="*/ 1464870 w 2298700"/>
              <a:gd name="T41" fmla="*/ 38100 h 2298700"/>
              <a:gd name="T42" fmla="*/ 1493876 w 2298700"/>
              <a:gd name="T43" fmla="*/ 48317 h 2298700"/>
              <a:gd name="T44" fmla="*/ 1512005 w 2298700"/>
              <a:gd name="T45" fmla="*/ 72609 h 2298700"/>
              <a:gd name="T46" fmla="*/ 1540105 w 2298700"/>
              <a:gd name="T47" fmla="*/ 509198 h 2298700"/>
              <a:gd name="T48" fmla="*/ 1503847 w 2298700"/>
              <a:gd name="T49" fmla="*/ 543253 h 2298700"/>
              <a:gd name="T50" fmla="*/ 1459205 w 2298700"/>
              <a:gd name="T51" fmla="*/ 535761 h 2298700"/>
              <a:gd name="T52" fmla="*/ 1437677 w 2298700"/>
              <a:gd name="T53" fmla="*/ 503749 h 2298700"/>
              <a:gd name="T54" fmla="*/ 1348845 w 2298700"/>
              <a:gd name="T55" fmla="*/ 357311 h 2298700"/>
              <a:gd name="T56" fmla="*/ 1214465 w 2298700"/>
              <a:gd name="T57" fmla="*/ 507608 h 2298700"/>
              <a:gd name="T58" fmla="*/ 1010062 w 2298700"/>
              <a:gd name="T59" fmla="*/ 669711 h 2298700"/>
              <a:gd name="T60" fmla="*/ 834212 w 2298700"/>
              <a:gd name="T61" fmla="*/ 763477 h 2298700"/>
              <a:gd name="T62" fmla="*/ 682609 w 2298700"/>
              <a:gd name="T63" fmla="*/ 817965 h 2298700"/>
              <a:gd name="T64" fmla="*/ 523528 w 2298700"/>
              <a:gd name="T65" fmla="*/ 852928 h 2298700"/>
              <a:gd name="T66" fmla="*/ 404104 w 2298700"/>
              <a:gd name="T67" fmla="*/ 862464 h 2298700"/>
              <a:gd name="T68" fmla="*/ 374191 w 2298700"/>
              <a:gd name="T69" fmla="*/ 838852 h 2298700"/>
              <a:gd name="T70" fmla="*/ 369206 w 2298700"/>
              <a:gd name="T71" fmla="*/ 795034 h 2298700"/>
              <a:gd name="T72" fmla="*/ 405237 w 2298700"/>
              <a:gd name="T73" fmla="*/ 760071 h 2298700"/>
              <a:gd name="T74" fmla="*/ 535765 w 2298700"/>
              <a:gd name="T75" fmla="*/ 742589 h 2298700"/>
              <a:gd name="T76" fmla="*/ 679890 w 2298700"/>
              <a:gd name="T77" fmla="*/ 706945 h 2298700"/>
              <a:gd name="T78" fmla="*/ 816536 w 2298700"/>
              <a:gd name="T79" fmla="*/ 654273 h 2298700"/>
              <a:gd name="T80" fmla="*/ 989667 w 2298700"/>
              <a:gd name="T81" fmla="*/ 554832 h 2298700"/>
              <a:gd name="T82" fmla="*/ 1171862 w 2298700"/>
              <a:gd name="T83" fmla="*/ 398859 h 2298700"/>
              <a:gd name="T84" fmla="*/ 1282675 w 2298700"/>
              <a:gd name="T85" fmla="*/ 267178 h 2298700"/>
              <a:gd name="T86" fmla="*/ 1087110 w 2298700"/>
              <a:gd name="T87" fmla="*/ 283979 h 2298700"/>
              <a:gd name="T88" fmla="*/ 1044054 w 2298700"/>
              <a:gd name="T89" fmla="*/ 259005 h 2298700"/>
              <a:gd name="T90" fmla="*/ 1040654 w 2298700"/>
              <a:gd name="T91" fmla="*/ 208376 h 2298700"/>
              <a:gd name="T92" fmla="*/ 1446288 w 2298700"/>
              <a:gd name="T93" fmla="*/ 40370 h 2298700"/>
              <a:gd name="T94" fmla="*/ 128386 w 2298700"/>
              <a:gd name="T95" fmla="*/ 3403 h 2298700"/>
              <a:gd name="T96" fmla="*/ 171711 w 2298700"/>
              <a:gd name="T97" fmla="*/ 26993 h 2298700"/>
              <a:gd name="T98" fmla="*/ 199157 w 2298700"/>
              <a:gd name="T99" fmla="*/ 67596 h 2298700"/>
              <a:gd name="T100" fmla="*/ 2201163 w 2298700"/>
              <a:gd name="T101" fmla="*/ 2093192 h 2298700"/>
              <a:gd name="T102" fmla="*/ 2249251 w 2298700"/>
              <a:gd name="T103" fmla="*/ 2107936 h 2298700"/>
              <a:gd name="T104" fmla="*/ 2283729 w 2298700"/>
              <a:gd name="T105" fmla="*/ 2142414 h 2298700"/>
              <a:gd name="T106" fmla="*/ 2298473 w 2298700"/>
              <a:gd name="T107" fmla="*/ 2190729 h 2298700"/>
              <a:gd name="T108" fmla="*/ 2288720 w 2298700"/>
              <a:gd name="T109" fmla="*/ 2240405 h 2298700"/>
              <a:gd name="T110" fmla="*/ 2257417 w 2298700"/>
              <a:gd name="T111" fmla="*/ 2278059 h 2298700"/>
              <a:gd name="T112" fmla="*/ 2211597 w 2298700"/>
              <a:gd name="T113" fmla="*/ 2297566 h 2298700"/>
              <a:gd name="T114" fmla="*/ 72132 w 2298700"/>
              <a:gd name="T115" fmla="*/ 2294164 h 2298700"/>
              <a:gd name="T116" fmla="*/ 29715 w 2298700"/>
              <a:gd name="T117" fmla="*/ 2268532 h 2298700"/>
              <a:gd name="T118" fmla="*/ 4537 w 2298700"/>
              <a:gd name="T119" fmla="*/ 2226568 h 2298700"/>
              <a:gd name="T120" fmla="*/ 907 w 2298700"/>
              <a:gd name="T121" fmla="*/ 87330 h 2298700"/>
              <a:gd name="T122" fmla="*/ 20188 w 2298700"/>
              <a:gd name="T123" fmla="*/ 41510 h 2298700"/>
              <a:gd name="T124" fmla="*/ 57842 w 2298700"/>
              <a:gd name="T125" fmla="*/ 10434 h 2298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98700" h="2298700">
                <a:moveTo>
                  <a:pt x="494084" y="1279525"/>
                </a:moveTo>
                <a:lnTo>
                  <a:pt x="844179" y="1279525"/>
                </a:lnTo>
                <a:lnTo>
                  <a:pt x="849841" y="1279752"/>
                </a:lnTo>
                <a:lnTo>
                  <a:pt x="855502" y="1280660"/>
                </a:lnTo>
                <a:lnTo>
                  <a:pt x="860710" y="1282023"/>
                </a:lnTo>
                <a:lnTo>
                  <a:pt x="865692" y="1283839"/>
                </a:lnTo>
                <a:lnTo>
                  <a:pt x="870674" y="1286109"/>
                </a:lnTo>
                <a:lnTo>
                  <a:pt x="875203" y="1289061"/>
                </a:lnTo>
                <a:lnTo>
                  <a:pt x="879732" y="1292467"/>
                </a:lnTo>
                <a:lnTo>
                  <a:pt x="883582" y="1295872"/>
                </a:lnTo>
                <a:lnTo>
                  <a:pt x="887205" y="1299959"/>
                </a:lnTo>
                <a:lnTo>
                  <a:pt x="890602" y="1304273"/>
                </a:lnTo>
                <a:lnTo>
                  <a:pt x="893320" y="1308814"/>
                </a:lnTo>
                <a:lnTo>
                  <a:pt x="895584" y="1313809"/>
                </a:lnTo>
                <a:lnTo>
                  <a:pt x="897396" y="1319031"/>
                </a:lnTo>
                <a:lnTo>
                  <a:pt x="898981" y="1324480"/>
                </a:lnTo>
                <a:lnTo>
                  <a:pt x="899660" y="1329702"/>
                </a:lnTo>
                <a:lnTo>
                  <a:pt x="900113" y="1335378"/>
                </a:lnTo>
                <a:lnTo>
                  <a:pt x="900113" y="1818531"/>
                </a:lnTo>
                <a:lnTo>
                  <a:pt x="899660" y="1824434"/>
                </a:lnTo>
                <a:lnTo>
                  <a:pt x="898981" y="1829883"/>
                </a:lnTo>
                <a:lnTo>
                  <a:pt x="897396" y="1835332"/>
                </a:lnTo>
                <a:lnTo>
                  <a:pt x="895584" y="1840554"/>
                </a:lnTo>
                <a:lnTo>
                  <a:pt x="893320" y="1845322"/>
                </a:lnTo>
                <a:lnTo>
                  <a:pt x="890602" y="1850090"/>
                </a:lnTo>
                <a:lnTo>
                  <a:pt x="887205" y="1854404"/>
                </a:lnTo>
                <a:lnTo>
                  <a:pt x="883582" y="1858264"/>
                </a:lnTo>
                <a:lnTo>
                  <a:pt x="879732" y="1861897"/>
                </a:lnTo>
                <a:lnTo>
                  <a:pt x="875203" y="1865302"/>
                </a:lnTo>
                <a:lnTo>
                  <a:pt x="870674" y="1867800"/>
                </a:lnTo>
                <a:lnTo>
                  <a:pt x="865692" y="1870524"/>
                </a:lnTo>
                <a:lnTo>
                  <a:pt x="860710" y="1872114"/>
                </a:lnTo>
                <a:lnTo>
                  <a:pt x="855502" y="1873476"/>
                </a:lnTo>
                <a:lnTo>
                  <a:pt x="849841" y="1874611"/>
                </a:lnTo>
                <a:lnTo>
                  <a:pt x="844179" y="1874838"/>
                </a:lnTo>
                <a:lnTo>
                  <a:pt x="494084" y="1874838"/>
                </a:lnTo>
                <a:lnTo>
                  <a:pt x="488423" y="1874611"/>
                </a:lnTo>
                <a:lnTo>
                  <a:pt x="482761" y="1873476"/>
                </a:lnTo>
                <a:lnTo>
                  <a:pt x="477326" y="1872114"/>
                </a:lnTo>
                <a:lnTo>
                  <a:pt x="472571" y="1870524"/>
                </a:lnTo>
                <a:lnTo>
                  <a:pt x="467589" y="1867800"/>
                </a:lnTo>
                <a:lnTo>
                  <a:pt x="463060" y="1865302"/>
                </a:lnTo>
                <a:lnTo>
                  <a:pt x="458531" y="1861897"/>
                </a:lnTo>
                <a:lnTo>
                  <a:pt x="454455" y="1858264"/>
                </a:lnTo>
                <a:lnTo>
                  <a:pt x="450831" y="1854404"/>
                </a:lnTo>
                <a:lnTo>
                  <a:pt x="447661" y="1850090"/>
                </a:lnTo>
                <a:lnTo>
                  <a:pt x="444944" y="1845322"/>
                </a:lnTo>
                <a:lnTo>
                  <a:pt x="442679" y="1840554"/>
                </a:lnTo>
                <a:lnTo>
                  <a:pt x="440868" y="1835332"/>
                </a:lnTo>
                <a:lnTo>
                  <a:pt x="439282" y="1829883"/>
                </a:lnTo>
                <a:lnTo>
                  <a:pt x="438603" y="1824434"/>
                </a:lnTo>
                <a:lnTo>
                  <a:pt x="438150" y="1818531"/>
                </a:lnTo>
                <a:lnTo>
                  <a:pt x="438150" y="1335378"/>
                </a:lnTo>
                <a:lnTo>
                  <a:pt x="438603" y="1329702"/>
                </a:lnTo>
                <a:lnTo>
                  <a:pt x="439282" y="1324480"/>
                </a:lnTo>
                <a:lnTo>
                  <a:pt x="440868" y="1319031"/>
                </a:lnTo>
                <a:lnTo>
                  <a:pt x="442679" y="1313809"/>
                </a:lnTo>
                <a:lnTo>
                  <a:pt x="444944" y="1308814"/>
                </a:lnTo>
                <a:lnTo>
                  <a:pt x="447661" y="1304273"/>
                </a:lnTo>
                <a:lnTo>
                  <a:pt x="450831" y="1299959"/>
                </a:lnTo>
                <a:lnTo>
                  <a:pt x="454455" y="1295872"/>
                </a:lnTo>
                <a:lnTo>
                  <a:pt x="458531" y="1292467"/>
                </a:lnTo>
                <a:lnTo>
                  <a:pt x="463060" y="1289061"/>
                </a:lnTo>
                <a:lnTo>
                  <a:pt x="467589" y="1286109"/>
                </a:lnTo>
                <a:lnTo>
                  <a:pt x="472571" y="1283839"/>
                </a:lnTo>
                <a:lnTo>
                  <a:pt x="477326" y="1282023"/>
                </a:lnTo>
                <a:lnTo>
                  <a:pt x="482761" y="1280660"/>
                </a:lnTo>
                <a:lnTo>
                  <a:pt x="488423" y="1279752"/>
                </a:lnTo>
                <a:lnTo>
                  <a:pt x="494084" y="1279525"/>
                </a:lnTo>
                <a:close/>
                <a:moveTo>
                  <a:pt x="1168971" y="903287"/>
                </a:moveTo>
                <a:lnTo>
                  <a:pt x="1518668" y="903287"/>
                </a:lnTo>
                <a:lnTo>
                  <a:pt x="1524553" y="903514"/>
                </a:lnTo>
                <a:lnTo>
                  <a:pt x="1529985" y="904195"/>
                </a:lnTo>
                <a:lnTo>
                  <a:pt x="1535418" y="905557"/>
                </a:lnTo>
                <a:lnTo>
                  <a:pt x="1540624" y="907600"/>
                </a:lnTo>
                <a:lnTo>
                  <a:pt x="1545377" y="909870"/>
                </a:lnTo>
                <a:lnTo>
                  <a:pt x="1550130" y="912821"/>
                </a:lnTo>
                <a:lnTo>
                  <a:pt x="1554430" y="915999"/>
                </a:lnTo>
                <a:lnTo>
                  <a:pt x="1558278" y="919404"/>
                </a:lnTo>
                <a:lnTo>
                  <a:pt x="1561900" y="923717"/>
                </a:lnTo>
                <a:lnTo>
                  <a:pt x="1565295" y="927803"/>
                </a:lnTo>
                <a:lnTo>
                  <a:pt x="1567784" y="932343"/>
                </a:lnTo>
                <a:lnTo>
                  <a:pt x="1570274" y="937337"/>
                </a:lnTo>
                <a:lnTo>
                  <a:pt x="1572085" y="942558"/>
                </a:lnTo>
                <a:lnTo>
                  <a:pt x="1573443" y="948006"/>
                </a:lnTo>
                <a:lnTo>
                  <a:pt x="1574575" y="953681"/>
                </a:lnTo>
                <a:lnTo>
                  <a:pt x="1574801" y="959355"/>
                </a:lnTo>
                <a:lnTo>
                  <a:pt x="1574801" y="1818542"/>
                </a:lnTo>
                <a:lnTo>
                  <a:pt x="1574575" y="1824444"/>
                </a:lnTo>
                <a:lnTo>
                  <a:pt x="1573443" y="1829892"/>
                </a:lnTo>
                <a:lnTo>
                  <a:pt x="1572085" y="1835340"/>
                </a:lnTo>
                <a:lnTo>
                  <a:pt x="1570274" y="1840560"/>
                </a:lnTo>
                <a:lnTo>
                  <a:pt x="1567784" y="1845327"/>
                </a:lnTo>
                <a:lnTo>
                  <a:pt x="1565295" y="1850094"/>
                </a:lnTo>
                <a:lnTo>
                  <a:pt x="1561900" y="1854407"/>
                </a:lnTo>
                <a:lnTo>
                  <a:pt x="1558278" y="1858266"/>
                </a:lnTo>
                <a:lnTo>
                  <a:pt x="1554430" y="1861898"/>
                </a:lnTo>
                <a:lnTo>
                  <a:pt x="1550130" y="1865303"/>
                </a:lnTo>
                <a:lnTo>
                  <a:pt x="1545377" y="1867800"/>
                </a:lnTo>
                <a:lnTo>
                  <a:pt x="1540624" y="1870524"/>
                </a:lnTo>
                <a:lnTo>
                  <a:pt x="1535418" y="1872113"/>
                </a:lnTo>
                <a:lnTo>
                  <a:pt x="1529985" y="1873475"/>
                </a:lnTo>
                <a:lnTo>
                  <a:pt x="1524553" y="1874610"/>
                </a:lnTo>
                <a:lnTo>
                  <a:pt x="1518668" y="1874837"/>
                </a:lnTo>
                <a:lnTo>
                  <a:pt x="1168971" y="1874837"/>
                </a:lnTo>
                <a:lnTo>
                  <a:pt x="1163312" y="1874610"/>
                </a:lnTo>
                <a:lnTo>
                  <a:pt x="1157654" y="1873475"/>
                </a:lnTo>
                <a:lnTo>
                  <a:pt x="1152221" y="1872113"/>
                </a:lnTo>
                <a:lnTo>
                  <a:pt x="1147242" y="1870524"/>
                </a:lnTo>
                <a:lnTo>
                  <a:pt x="1142262" y="1867800"/>
                </a:lnTo>
                <a:lnTo>
                  <a:pt x="1137736" y="1865303"/>
                </a:lnTo>
                <a:lnTo>
                  <a:pt x="1133435" y="1861898"/>
                </a:lnTo>
                <a:lnTo>
                  <a:pt x="1129361" y="1858266"/>
                </a:lnTo>
                <a:lnTo>
                  <a:pt x="1125740" y="1854407"/>
                </a:lnTo>
                <a:lnTo>
                  <a:pt x="1122797" y="1850094"/>
                </a:lnTo>
                <a:lnTo>
                  <a:pt x="1119855" y="1845327"/>
                </a:lnTo>
                <a:lnTo>
                  <a:pt x="1117365" y="1840560"/>
                </a:lnTo>
                <a:lnTo>
                  <a:pt x="1115554" y="1835340"/>
                </a:lnTo>
                <a:lnTo>
                  <a:pt x="1114196" y="1829892"/>
                </a:lnTo>
                <a:lnTo>
                  <a:pt x="1113291" y="1824444"/>
                </a:lnTo>
                <a:lnTo>
                  <a:pt x="1112838" y="1818542"/>
                </a:lnTo>
                <a:lnTo>
                  <a:pt x="1112838" y="959355"/>
                </a:lnTo>
                <a:lnTo>
                  <a:pt x="1113291" y="953681"/>
                </a:lnTo>
                <a:lnTo>
                  <a:pt x="1114196" y="948006"/>
                </a:lnTo>
                <a:lnTo>
                  <a:pt x="1115554" y="942558"/>
                </a:lnTo>
                <a:lnTo>
                  <a:pt x="1117365" y="937337"/>
                </a:lnTo>
                <a:lnTo>
                  <a:pt x="1119855" y="932343"/>
                </a:lnTo>
                <a:lnTo>
                  <a:pt x="1122797" y="927803"/>
                </a:lnTo>
                <a:lnTo>
                  <a:pt x="1125740" y="923717"/>
                </a:lnTo>
                <a:lnTo>
                  <a:pt x="1129361" y="919404"/>
                </a:lnTo>
                <a:lnTo>
                  <a:pt x="1133435" y="915999"/>
                </a:lnTo>
                <a:lnTo>
                  <a:pt x="1137736" y="912821"/>
                </a:lnTo>
                <a:lnTo>
                  <a:pt x="1142262" y="909870"/>
                </a:lnTo>
                <a:lnTo>
                  <a:pt x="1147242" y="907600"/>
                </a:lnTo>
                <a:lnTo>
                  <a:pt x="1152221" y="905557"/>
                </a:lnTo>
                <a:lnTo>
                  <a:pt x="1157654" y="904195"/>
                </a:lnTo>
                <a:lnTo>
                  <a:pt x="1163312" y="903514"/>
                </a:lnTo>
                <a:lnTo>
                  <a:pt x="1168971" y="903287"/>
                </a:lnTo>
                <a:close/>
                <a:moveTo>
                  <a:pt x="1841899" y="450850"/>
                </a:moveTo>
                <a:lnTo>
                  <a:pt x="2191940" y="450850"/>
                </a:lnTo>
                <a:lnTo>
                  <a:pt x="2197604" y="451077"/>
                </a:lnTo>
                <a:lnTo>
                  <a:pt x="2203268" y="451985"/>
                </a:lnTo>
                <a:lnTo>
                  <a:pt x="2208706" y="453573"/>
                </a:lnTo>
                <a:lnTo>
                  <a:pt x="2213917" y="455388"/>
                </a:lnTo>
                <a:lnTo>
                  <a:pt x="2218674" y="457657"/>
                </a:lnTo>
                <a:lnTo>
                  <a:pt x="2223206" y="460380"/>
                </a:lnTo>
                <a:lnTo>
                  <a:pt x="2227510" y="463556"/>
                </a:lnTo>
                <a:lnTo>
                  <a:pt x="2231589" y="467186"/>
                </a:lnTo>
                <a:lnTo>
                  <a:pt x="2235214" y="471271"/>
                </a:lnTo>
                <a:lnTo>
                  <a:pt x="2238385" y="475582"/>
                </a:lnTo>
                <a:lnTo>
                  <a:pt x="2241104" y="480119"/>
                </a:lnTo>
                <a:lnTo>
                  <a:pt x="2243596" y="484884"/>
                </a:lnTo>
                <a:lnTo>
                  <a:pt x="2245636" y="490103"/>
                </a:lnTo>
                <a:lnTo>
                  <a:pt x="2246768" y="495548"/>
                </a:lnTo>
                <a:lnTo>
                  <a:pt x="2247675" y="501221"/>
                </a:lnTo>
                <a:lnTo>
                  <a:pt x="2247901" y="506893"/>
                </a:lnTo>
                <a:lnTo>
                  <a:pt x="2247901" y="1818568"/>
                </a:lnTo>
                <a:lnTo>
                  <a:pt x="2247675" y="1824468"/>
                </a:lnTo>
                <a:lnTo>
                  <a:pt x="2246768" y="1829913"/>
                </a:lnTo>
                <a:lnTo>
                  <a:pt x="2245636" y="1835358"/>
                </a:lnTo>
                <a:lnTo>
                  <a:pt x="2243596" y="1840577"/>
                </a:lnTo>
                <a:lnTo>
                  <a:pt x="2241104" y="1845342"/>
                </a:lnTo>
                <a:lnTo>
                  <a:pt x="2238385" y="1850107"/>
                </a:lnTo>
                <a:lnTo>
                  <a:pt x="2235214" y="1854418"/>
                </a:lnTo>
                <a:lnTo>
                  <a:pt x="2231589" y="1858275"/>
                </a:lnTo>
                <a:lnTo>
                  <a:pt x="2227510" y="1861905"/>
                </a:lnTo>
                <a:lnTo>
                  <a:pt x="2223206" y="1865309"/>
                </a:lnTo>
                <a:lnTo>
                  <a:pt x="2218674" y="1867804"/>
                </a:lnTo>
                <a:lnTo>
                  <a:pt x="2213917" y="1870527"/>
                </a:lnTo>
                <a:lnTo>
                  <a:pt x="2208706" y="1872115"/>
                </a:lnTo>
                <a:lnTo>
                  <a:pt x="2203268" y="1873477"/>
                </a:lnTo>
                <a:lnTo>
                  <a:pt x="2197604" y="1874611"/>
                </a:lnTo>
                <a:lnTo>
                  <a:pt x="2191940" y="1874838"/>
                </a:lnTo>
                <a:lnTo>
                  <a:pt x="1841899" y="1874838"/>
                </a:lnTo>
                <a:lnTo>
                  <a:pt x="1836235" y="1874611"/>
                </a:lnTo>
                <a:lnTo>
                  <a:pt x="1830798" y="1873477"/>
                </a:lnTo>
                <a:lnTo>
                  <a:pt x="1825360" y="1872115"/>
                </a:lnTo>
                <a:lnTo>
                  <a:pt x="1820149" y="1870527"/>
                </a:lnTo>
                <a:lnTo>
                  <a:pt x="1815165" y="1867804"/>
                </a:lnTo>
                <a:lnTo>
                  <a:pt x="1810633" y="1865309"/>
                </a:lnTo>
                <a:lnTo>
                  <a:pt x="1806329" y="1861905"/>
                </a:lnTo>
                <a:lnTo>
                  <a:pt x="1802477" y="1858275"/>
                </a:lnTo>
                <a:lnTo>
                  <a:pt x="1798852" y="1854418"/>
                </a:lnTo>
                <a:lnTo>
                  <a:pt x="1795454" y="1850107"/>
                </a:lnTo>
                <a:lnTo>
                  <a:pt x="1792508" y="1845342"/>
                </a:lnTo>
                <a:lnTo>
                  <a:pt x="1790243" y="1840577"/>
                </a:lnTo>
                <a:lnTo>
                  <a:pt x="1788430" y="1835358"/>
                </a:lnTo>
                <a:lnTo>
                  <a:pt x="1786844" y="1829913"/>
                </a:lnTo>
                <a:lnTo>
                  <a:pt x="1786165" y="1824468"/>
                </a:lnTo>
                <a:lnTo>
                  <a:pt x="1785938" y="1818568"/>
                </a:lnTo>
                <a:lnTo>
                  <a:pt x="1785938" y="506893"/>
                </a:lnTo>
                <a:lnTo>
                  <a:pt x="1786165" y="501221"/>
                </a:lnTo>
                <a:lnTo>
                  <a:pt x="1786844" y="495548"/>
                </a:lnTo>
                <a:lnTo>
                  <a:pt x="1788430" y="490103"/>
                </a:lnTo>
                <a:lnTo>
                  <a:pt x="1790243" y="484884"/>
                </a:lnTo>
                <a:lnTo>
                  <a:pt x="1792508" y="480119"/>
                </a:lnTo>
                <a:lnTo>
                  <a:pt x="1795454" y="475582"/>
                </a:lnTo>
                <a:lnTo>
                  <a:pt x="1798852" y="471271"/>
                </a:lnTo>
                <a:lnTo>
                  <a:pt x="1802477" y="467186"/>
                </a:lnTo>
                <a:lnTo>
                  <a:pt x="1806329" y="463556"/>
                </a:lnTo>
                <a:lnTo>
                  <a:pt x="1810633" y="460380"/>
                </a:lnTo>
                <a:lnTo>
                  <a:pt x="1815165" y="457657"/>
                </a:lnTo>
                <a:lnTo>
                  <a:pt x="1820149" y="455388"/>
                </a:lnTo>
                <a:lnTo>
                  <a:pt x="1825360" y="453573"/>
                </a:lnTo>
                <a:lnTo>
                  <a:pt x="1830798" y="451985"/>
                </a:lnTo>
                <a:lnTo>
                  <a:pt x="1836235" y="451077"/>
                </a:lnTo>
                <a:lnTo>
                  <a:pt x="1841899" y="450850"/>
                </a:lnTo>
                <a:close/>
                <a:moveTo>
                  <a:pt x="1458752" y="38100"/>
                </a:moveTo>
                <a:lnTo>
                  <a:pt x="1461698" y="38100"/>
                </a:lnTo>
                <a:lnTo>
                  <a:pt x="1464870" y="38100"/>
                </a:lnTo>
                <a:lnTo>
                  <a:pt x="1468043" y="38327"/>
                </a:lnTo>
                <a:lnTo>
                  <a:pt x="1470989" y="38554"/>
                </a:lnTo>
                <a:lnTo>
                  <a:pt x="1473935" y="39235"/>
                </a:lnTo>
                <a:lnTo>
                  <a:pt x="1477107" y="40143"/>
                </a:lnTo>
                <a:lnTo>
                  <a:pt x="1479827" y="40825"/>
                </a:lnTo>
                <a:lnTo>
                  <a:pt x="1482773" y="42187"/>
                </a:lnTo>
                <a:lnTo>
                  <a:pt x="1485718" y="43322"/>
                </a:lnTo>
                <a:lnTo>
                  <a:pt x="1488438" y="44684"/>
                </a:lnTo>
                <a:lnTo>
                  <a:pt x="1491157" y="46500"/>
                </a:lnTo>
                <a:lnTo>
                  <a:pt x="1493876" y="48317"/>
                </a:lnTo>
                <a:lnTo>
                  <a:pt x="1496143" y="50133"/>
                </a:lnTo>
                <a:lnTo>
                  <a:pt x="1498409" y="52176"/>
                </a:lnTo>
                <a:lnTo>
                  <a:pt x="1500675" y="54447"/>
                </a:lnTo>
                <a:lnTo>
                  <a:pt x="1502714" y="56490"/>
                </a:lnTo>
                <a:lnTo>
                  <a:pt x="1504754" y="59214"/>
                </a:lnTo>
                <a:lnTo>
                  <a:pt x="1506567" y="61485"/>
                </a:lnTo>
                <a:lnTo>
                  <a:pt x="1508153" y="64436"/>
                </a:lnTo>
                <a:lnTo>
                  <a:pt x="1509739" y="66934"/>
                </a:lnTo>
                <a:lnTo>
                  <a:pt x="1511099" y="69658"/>
                </a:lnTo>
                <a:lnTo>
                  <a:pt x="1512005" y="72609"/>
                </a:lnTo>
                <a:lnTo>
                  <a:pt x="1513138" y="75334"/>
                </a:lnTo>
                <a:lnTo>
                  <a:pt x="1514045" y="78512"/>
                </a:lnTo>
                <a:lnTo>
                  <a:pt x="1514725" y="81691"/>
                </a:lnTo>
                <a:lnTo>
                  <a:pt x="1515178" y="84642"/>
                </a:lnTo>
                <a:lnTo>
                  <a:pt x="1515405" y="87821"/>
                </a:lnTo>
                <a:lnTo>
                  <a:pt x="1543051" y="488083"/>
                </a:lnTo>
                <a:lnTo>
                  <a:pt x="1543051" y="493305"/>
                </a:lnTo>
                <a:lnTo>
                  <a:pt x="1542371" y="498754"/>
                </a:lnTo>
                <a:lnTo>
                  <a:pt x="1541691" y="503976"/>
                </a:lnTo>
                <a:lnTo>
                  <a:pt x="1540105" y="509198"/>
                </a:lnTo>
                <a:lnTo>
                  <a:pt x="1538066" y="513965"/>
                </a:lnTo>
                <a:lnTo>
                  <a:pt x="1535800" y="518506"/>
                </a:lnTo>
                <a:lnTo>
                  <a:pt x="1532854" y="522820"/>
                </a:lnTo>
                <a:lnTo>
                  <a:pt x="1529908" y="526906"/>
                </a:lnTo>
                <a:lnTo>
                  <a:pt x="1526282" y="530539"/>
                </a:lnTo>
                <a:lnTo>
                  <a:pt x="1522429" y="533944"/>
                </a:lnTo>
                <a:lnTo>
                  <a:pt x="1518350" y="537123"/>
                </a:lnTo>
                <a:lnTo>
                  <a:pt x="1513592" y="539620"/>
                </a:lnTo>
                <a:lnTo>
                  <a:pt x="1509059" y="541663"/>
                </a:lnTo>
                <a:lnTo>
                  <a:pt x="1503847" y="543253"/>
                </a:lnTo>
                <a:lnTo>
                  <a:pt x="1498635" y="544615"/>
                </a:lnTo>
                <a:lnTo>
                  <a:pt x="1493197" y="545069"/>
                </a:lnTo>
                <a:lnTo>
                  <a:pt x="1488211" y="545296"/>
                </a:lnTo>
                <a:lnTo>
                  <a:pt x="1482999" y="544842"/>
                </a:lnTo>
                <a:lnTo>
                  <a:pt x="1478014" y="543934"/>
                </a:lnTo>
                <a:lnTo>
                  <a:pt x="1473481" y="542799"/>
                </a:lnTo>
                <a:lnTo>
                  <a:pt x="1469629" y="541437"/>
                </a:lnTo>
                <a:lnTo>
                  <a:pt x="1466003" y="539847"/>
                </a:lnTo>
                <a:lnTo>
                  <a:pt x="1462604" y="537804"/>
                </a:lnTo>
                <a:lnTo>
                  <a:pt x="1459205" y="535761"/>
                </a:lnTo>
                <a:lnTo>
                  <a:pt x="1456032" y="533490"/>
                </a:lnTo>
                <a:lnTo>
                  <a:pt x="1453086" y="530766"/>
                </a:lnTo>
                <a:lnTo>
                  <a:pt x="1450367" y="528041"/>
                </a:lnTo>
                <a:lnTo>
                  <a:pt x="1447874" y="525090"/>
                </a:lnTo>
                <a:lnTo>
                  <a:pt x="1445382" y="522139"/>
                </a:lnTo>
                <a:lnTo>
                  <a:pt x="1443342" y="518733"/>
                </a:lnTo>
                <a:lnTo>
                  <a:pt x="1441529" y="515100"/>
                </a:lnTo>
                <a:lnTo>
                  <a:pt x="1439943" y="511468"/>
                </a:lnTo>
                <a:lnTo>
                  <a:pt x="1438583" y="507608"/>
                </a:lnTo>
                <a:lnTo>
                  <a:pt x="1437677" y="503749"/>
                </a:lnTo>
                <a:lnTo>
                  <a:pt x="1436770" y="499662"/>
                </a:lnTo>
                <a:lnTo>
                  <a:pt x="1436317" y="495348"/>
                </a:lnTo>
                <a:lnTo>
                  <a:pt x="1419775" y="256735"/>
                </a:lnTo>
                <a:lnTo>
                  <a:pt x="1404592" y="280119"/>
                </a:lnTo>
                <a:lnTo>
                  <a:pt x="1396434" y="292606"/>
                </a:lnTo>
                <a:lnTo>
                  <a:pt x="1387596" y="304866"/>
                </a:lnTo>
                <a:lnTo>
                  <a:pt x="1378531" y="317580"/>
                </a:lnTo>
                <a:lnTo>
                  <a:pt x="1369014" y="330748"/>
                </a:lnTo>
                <a:lnTo>
                  <a:pt x="1359270" y="343916"/>
                </a:lnTo>
                <a:lnTo>
                  <a:pt x="1348845" y="357311"/>
                </a:lnTo>
                <a:lnTo>
                  <a:pt x="1338421" y="370933"/>
                </a:lnTo>
                <a:lnTo>
                  <a:pt x="1327317" y="384782"/>
                </a:lnTo>
                <a:lnTo>
                  <a:pt x="1315760" y="398632"/>
                </a:lnTo>
                <a:lnTo>
                  <a:pt x="1303750" y="412935"/>
                </a:lnTo>
                <a:lnTo>
                  <a:pt x="1291513" y="426784"/>
                </a:lnTo>
                <a:lnTo>
                  <a:pt x="1278823" y="441314"/>
                </a:lnTo>
                <a:lnTo>
                  <a:pt x="1265679" y="455390"/>
                </a:lnTo>
                <a:lnTo>
                  <a:pt x="1252082" y="469920"/>
                </a:lnTo>
                <a:lnTo>
                  <a:pt x="1233500" y="488991"/>
                </a:lnTo>
                <a:lnTo>
                  <a:pt x="1214465" y="507608"/>
                </a:lnTo>
                <a:lnTo>
                  <a:pt x="1195430" y="525998"/>
                </a:lnTo>
                <a:lnTo>
                  <a:pt x="1175715" y="543707"/>
                </a:lnTo>
                <a:lnTo>
                  <a:pt x="1156226" y="560961"/>
                </a:lnTo>
                <a:lnTo>
                  <a:pt x="1136058" y="577762"/>
                </a:lnTo>
                <a:lnTo>
                  <a:pt x="1115663" y="594336"/>
                </a:lnTo>
                <a:lnTo>
                  <a:pt x="1095041" y="610455"/>
                </a:lnTo>
                <a:lnTo>
                  <a:pt x="1074193" y="625893"/>
                </a:lnTo>
                <a:lnTo>
                  <a:pt x="1053118" y="641105"/>
                </a:lnTo>
                <a:lnTo>
                  <a:pt x="1031590" y="655408"/>
                </a:lnTo>
                <a:lnTo>
                  <a:pt x="1010062" y="669711"/>
                </a:lnTo>
                <a:lnTo>
                  <a:pt x="988081" y="683333"/>
                </a:lnTo>
                <a:lnTo>
                  <a:pt x="966099" y="696501"/>
                </a:lnTo>
                <a:lnTo>
                  <a:pt x="943891" y="709442"/>
                </a:lnTo>
                <a:lnTo>
                  <a:pt x="921004" y="721702"/>
                </a:lnTo>
                <a:lnTo>
                  <a:pt x="906954" y="729194"/>
                </a:lnTo>
                <a:lnTo>
                  <a:pt x="892451" y="736232"/>
                </a:lnTo>
                <a:lnTo>
                  <a:pt x="878174" y="743497"/>
                </a:lnTo>
                <a:lnTo>
                  <a:pt x="863671" y="750309"/>
                </a:lnTo>
                <a:lnTo>
                  <a:pt x="848941" y="756893"/>
                </a:lnTo>
                <a:lnTo>
                  <a:pt x="834212" y="763477"/>
                </a:lnTo>
                <a:lnTo>
                  <a:pt x="819482" y="769834"/>
                </a:lnTo>
                <a:lnTo>
                  <a:pt x="804526" y="775736"/>
                </a:lnTo>
                <a:lnTo>
                  <a:pt x="789569" y="781866"/>
                </a:lnTo>
                <a:lnTo>
                  <a:pt x="774613" y="787542"/>
                </a:lnTo>
                <a:lnTo>
                  <a:pt x="759430" y="793218"/>
                </a:lnTo>
                <a:lnTo>
                  <a:pt x="744247" y="798440"/>
                </a:lnTo>
                <a:lnTo>
                  <a:pt x="729064" y="803435"/>
                </a:lnTo>
                <a:lnTo>
                  <a:pt x="713655" y="808657"/>
                </a:lnTo>
                <a:lnTo>
                  <a:pt x="698472" y="813197"/>
                </a:lnTo>
                <a:lnTo>
                  <a:pt x="682609" y="817965"/>
                </a:lnTo>
                <a:lnTo>
                  <a:pt x="667199" y="822279"/>
                </a:lnTo>
                <a:lnTo>
                  <a:pt x="651563" y="826365"/>
                </a:lnTo>
                <a:lnTo>
                  <a:pt x="635701" y="830452"/>
                </a:lnTo>
                <a:lnTo>
                  <a:pt x="620064" y="834084"/>
                </a:lnTo>
                <a:lnTo>
                  <a:pt x="604202" y="837717"/>
                </a:lnTo>
                <a:lnTo>
                  <a:pt x="588112" y="841350"/>
                </a:lnTo>
                <a:lnTo>
                  <a:pt x="572249" y="844528"/>
                </a:lnTo>
                <a:lnTo>
                  <a:pt x="555933" y="847479"/>
                </a:lnTo>
                <a:lnTo>
                  <a:pt x="539618" y="850431"/>
                </a:lnTo>
                <a:lnTo>
                  <a:pt x="523528" y="852928"/>
                </a:lnTo>
                <a:lnTo>
                  <a:pt x="507212" y="855653"/>
                </a:lnTo>
                <a:lnTo>
                  <a:pt x="490896" y="857923"/>
                </a:lnTo>
                <a:lnTo>
                  <a:pt x="474353" y="859966"/>
                </a:lnTo>
                <a:lnTo>
                  <a:pt x="458037" y="861783"/>
                </a:lnTo>
                <a:lnTo>
                  <a:pt x="441268" y="863372"/>
                </a:lnTo>
                <a:lnTo>
                  <a:pt x="424726" y="864961"/>
                </a:lnTo>
                <a:lnTo>
                  <a:pt x="419287" y="865188"/>
                </a:lnTo>
                <a:lnTo>
                  <a:pt x="414075" y="864734"/>
                </a:lnTo>
                <a:lnTo>
                  <a:pt x="409089" y="863826"/>
                </a:lnTo>
                <a:lnTo>
                  <a:pt x="404104" y="862464"/>
                </a:lnTo>
                <a:lnTo>
                  <a:pt x="400252" y="861329"/>
                </a:lnTo>
                <a:lnTo>
                  <a:pt x="396626" y="859739"/>
                </a:lnTo>
                <a:lnTo>
                  <a:pt x="393227" y="857923"/>
                </a:lnTo>
                <a:lnTo>
                  <a:pt x="389827" y="855880"/>
                </a:lnTo>
                <a:lnTo>
                  <a:pt x="386882" y="853609"/>
                </a:lnTo>
                <a:lnTo>
                  <a:pt x="383936" y="850885"/>
                </a:lnTo>
                <a:lnTo>
                  <a:pt x="381216" y="848161"/>
                </a:lnTo>
                <a:lnTo>
                  <a:pt x="378497" y="845209"/>
                </a:lnTo>
                <a:lnTo>
                  <a:pt x="376231" y="842258"/>
                </a:lnTo>
                <a:lnTo>
                  <a:pt x="374191" y="838852"/>
                </a:lnTo>
                <a:lnTo>
                  <a:pt x="372378" y="835447"/>
                </a:lnTo>
                <a:lnTo>
                  <a:pt x="370566" y="831814"/>
                </a:lnTo>
                <a:lnTo>
                  <a:pt x="369206" y="827955"/>
                </a:lnTo>
                <a:lnTo>
                  <a:pt x="368299" y="824095"/>
                </a:lnTo>
                <a:lnTo>
                  <a:pt x="367620" y="820008"/>
                </a:lnTo>
                <a:lnTo>
                  <a:pt x="366940" y="815922"/>
                </a:lnTo>
                <a:lnTo>
                  <a:pt x="366713" y="810473"/>
                </a:lnTo>
                <a:lnTo>
                  <a:pt x="367167" y="805024"/>
                </a:lnTo>
                <a:lnTo>
                  <a:pt x="368073" y="799802"/>
                </a:lnTo>
                <a:lnTo>
                  <a:pt x="369206" y="795034"/>
                </a:lnTo>
                <a:lnTo>
                  <a:pt x="371472" y="790040"/>
                </a:lnTo>
                <a:lnTo>
                  <a:pt x="373738" y="785272"/>
                </a:lnTo>
                <a:lnTo>
                  <a:pt x="376231" y="780958"/>
                </a:lnTo>
                <a:lnTo>
                  <a:pt x="379403" y="776872"/>
                </a:lnTo>
                <a:lnTo>
                  <a:pt x="383029" y="773239"/>
                </a:lnTo>
                <a:lnTo>
                  <a:pt x="386882" y="769607"/>
                </a:lnTo>
                <a:lnTo>
                  <a:pt x="390961" y="766882"/>
                </a:lnTo>
                <a:lnTo>
                  <a:pt x="395266" y="763931"/>
                </a:lnTo>
                <a:lnTo>
                  <a:pt x="400252" y="761887"/>
                </a:lnTo>
                <a:lnTo>
                  <a:pt x="405237" y="760071"/>
                </a:lnTo>
                <a:lnTo>
                  <a:pt x="410222" y="758709"/>
                </a:lnTo>
                <a:lnTo>
                  <a:pt x="415661" y="758255"/>
                </a:lnTo>
                <a:lnTo>
                  <a:pt x="431071" y="756666"/>
                </a:lnTo>
                <a:lnTo>
                  <a:pt x="446027" y="755076"/>
                </a:lnTo>
                <a:lnTo>
                  <a:pt x="461210" y="753714"/>
                </a:lnTo>
                <a:lnTo>
                  <a:pt x="476166" y="751898"/>
                </a:lnTo>
                <a:lnTo>
                  <a:pt x="491123" y="749854"/>
                </a:lnTo>
                <a:lnTo>
                  <a:pt x="506079" y="747357"/>
                </a:lnTo>
                <a:lnTo>
                  <a:pt x="521035" y="745087"/>
                </a:lnTo>
                <a:lnTo>
                  <a:pt x="535765" y="742589"/>
                </a:lnTo>
                <a:lnTo>
                  <a:pt x="550495" y="739638"/>
                </a:lnTo>
                <a:lnTo>
                  <a:pt x="565224" y="736913"/>
                </a:lnTo>
                <a:lnTo>
                  <a:pt x="579728" y="733735"/>
                </a:lnTo>
                <a:lnTo>
                  <a:pt x="594231" y="730329"/>
                </a:lnTo>
                <a:lnTo>
                  <a:pt x="608734" y="726697"/>
                </a:lnTo>
                <a:lnTo>
                  <a:pt x="623010" y="723064"/>
                </a:lnTo>
                <a:lnTo>
                  <a:pt x="637287" y="719432"/>
                </a:lnTo>
                <a:lnTo>
                  <a:pt x="651563" y="715345"/>
                </a:lnTo>
                <a:lnTo>
                  <a:pt x="665613" y="711259"/>
                </a:lnTo>
                <a:lnTo>
                  <a:pt x="679890" y="706945"/>
                </a:lnTo>
                <a:lnTo>
                  <a:pt x="693713" y="702404"/>
                </a:lnTo>
                <a:lnTo>
                  <a:pt x="707763" y="697864"/>
                </a:lnTo>
                <a:lnTo>
                  <a:pt x="721586" y="692869"/>
                </a:lnTo>
                <a:lnTo>
                  <a:pt x="735183" y="687874"/>
                </a:lnTo>
                <a:lnTo>
                  <a:pt x="749233" y="682652"/>
                </a:lnTo>
                <a:lnTo>
                  <a:pt x="762603" y="677430"/>
                </a:lnTo>
                <a:lnTo>
                  <a:pt x="776199" y="671755"/>
                </a:lnTo>
                <a:lnTo>
                  <a:pt x="789569" y="666079"/>
                </a:lnTo>
                <a:lnTo>
                  <a:pt x="803166" y="660176"/>
                </a:lnTo>
                <a:lnTo>
                  <a:pt x="816536" y="654273"/>
                </a:lnTo>
                <a:lnTo>
                  <a:pt x="829679" y="648143"/>
                </a:lnTo>
                <a:lnTo>
                  <a:pt x="842823" y="641559"/>
                </a:lnTo>
                <a:lnTo>
                  <a:pt x="855966" y="634975"/>
                </a:lnTo>
                <a:lnTo>
                  <a:pt x="868883" y="628164"/>
                </a:lnTo>
                <a:lnTo>
                  <a:pt x="889505" y="617039"/>
                </a:lnTo>
                <a:lnTo>
                  <a:pt x="910126" y="605460"/>
                </a:lnTo>
                <a:lnTo>
                  <a:pt x="930068" y="593655"/>
                </a:lnTo>
                <a:lnTo>
                  <a:pt x="950237" y="580941"/>
                </a:lnTo>
                <a:lnTo>
                  <a:pt x="970178" y="568000"/>
                </a:lnTo>
                <a:lnTo>
                  <a:pt x="989667" y="554832"/>
                </a:lnTo>
                <a:lnTo>
                  <a:pt x="1008929" y="540982"/>
                </a:lnTo>
                <a:lnTo>
                  <a:pt x="1027964" y="526906"/>
                </a:lnTo>
                <a:lnTo>
                  <a:pt x="1046773" y="512149"/>
                </a:lnTo>
                <a:lnTo>
                  <a:pt x="1065355" y="497165"/>
                </a:lnTo>
                <a:lnTo>
                  <a:pt x="1083937" y="481726"/>
                </a:lnTo>
                <a:lnTo>
                  <a:pt x="1102066" y="466061"/>
                </a:lnTo>
                <a:lnTo>
                  <a:pt x="1119742" y="449714"/>
                </a:lnTo>
                <a:lnTo>
                  <a:pt x="1137644" y="433141"/>
                </a:lnTo>
                <a:lnTo>
                  <a:pt x="1154866" y="416113"/>
                </a:lnTo>
                <a:lnTo>
                  <a:pt x="1171862" y="398859"/>
                </a:lnTo>
                <a:lnTo>
                  <a:pt x="1184779" y="385236"/>
                </a:lnTo>
                <a:lnTo>
                  <a:pt x="1197469" y="371841"/>
                </a:lnTo>
                <a:lnTo>
                  <a:pt x="1209480" y="358219"/>
                </a:lnTo>
                <a:lnTo>
                  <a:pt x="1221037" y="344597"/>
                </a:lnTo>
                <a:lnTo>
                  <a:pt x="1232367" y="331429"/>
                </a:lnTo>
                <a:lnTo>
                  <a:pt x="1243245" y="318261"/>
                </a:lnTo>
                <a:lnTo>
                  <a:pt x="1253895" y="305093"/>
                </a:lnTo>
                <a:lnTo>
                  <a:pt x="1263866" y="292606"/>
                </a:lnTo>
                <a:lnTo>
                  <a:pt x="1273384" y="279665"/>
                </a:lnTo>
                <a:lnTo>
                  <a:pt x="1282675" y="267178"/>
                </a:lnTo>
                <a:lnTo>
                  <a:pt x="1291739" y="255145"/>
                </a:lnTo>
                <a:lnTo>
                  <a:pt x="1300124" y="242886"/>
                </a:lnTo>
                <a:lnTo>
                  <a:pt x="1308282" y="231307"/>
                </a:lnTo>
                <a:lnTo>
                  <a:pt x="1316213" y="219728"/>
                </a:lnTo>
                <a:lnTo>
                  <a:pt x="1330263" y="197706"/>
                </a:lnTo>
                <a:lnTo>
                  <a:pt x="1107958" y="281027"/>
                </a:lnTo>
                <a:lnTo>
                  <a:pt x="1102746" y="282390"/>
                </a:lnTo>
                <a:lnTo>
                  <a:pt x="1097534" y="283525"/>
                </a:lnTo>
                <a:lnTo>
                  <a:pt x="1092322" y="283979"/>
                </a:lnTo>
                <a:lnTo>
                  <a:pt x="1087110" y="283979"/>
                </a:lnTo>
                <a:lnTo>
                  <a:pt x="1081898" y="283752"/>
                </a:lnTo>
                <a:lnTo>
                  <a:pt x="1076686" y="282844"/>
                </a:lnTo>
                <a:lnTo>
                  <a:pt x="1071927" y="281255"/>
                </a:lnTo>
                <a:lnTo>
                  <a:pt x="1067168" y="279438"/>
                </a:lnTo>
                <a:lnTo>
                  <a:pt x="1062636" y="277168"/>
                </a:lnTo>
                <a:lnTo>
                  <a:pt x="1058103" y="274216"/>
                </a:lnTo>
                <a:lnTo>
                  <a:pt x="1054251" y="270811"/>
                </a:lnTo>
                <a:lnTo>
                  <a:pt x="1050399" y="267178"/>
                </a:lnTo>
                <a:lnTo>
                  <a:pt x="1047226" y="263319"/>
                </a:lnTo>
                <a:lnTo>
                  <a:pt x="1044054" y="259005"/>
                </a:lnTo>
                <a:lnTo>
                  <a:pt x="1041561" y="254237"/>
                </a:lnTo>
                <a:lnTo>
                  <a:pt x="1039295" y="249470"/>
                </a:lnTo>
                <a:lnTo>
                  <a:pt x="1037482" y="244021"/>
                </a:lnTo>
                <a:lnTo>
                  <a:pt x="1036575" y="238799"/>
                </a:lnTo>
                <a:lnTo>
                  <a:pt x="1036122" y="233350"/>
                </a:lnTo>
                <a:lnTo>
                  <a:pt x="1036122" y="228355"/>
                </a:lnTo>
                <a:lnTo>
                  <a:pt x="1036349" y="223134"/>
                </a:lnTo>
                <a:lnTo>
                  <a:pt x="1037255" y="218139"/>
                </a:lnTo>
                <a:lnTo>
                  <a:pt x="1038841" y="213144"/>
                </a:lnTo>
                <a:lnTo>
                  <a:pt x="1040654" y="208376"/>
                </a:lnTo>
                <a:lnTo>
                  <a:pt x="1042920" y="203836"/>
                </a:lnTo>
                <a:lnTo>
                  <a:pt x="1045866" y="199295"/>
                </a:lnTo>
                <a:lnTo>
                  <a:pt x="1049266" y="195435"/>
                </a:lnTo>
                <a:lnTo>
                  <a:pt x="1052891" y="191576"/>
                </a:lnTo>
                <a:lnTo>
                  <a:pt x="1056744" y="188170"/>
                </a:lnTo>
                <a:lnTo>
                  <a:pt x="1061049" y="185219"/>
                </a:lnTo>
                <a:lnTo>
                  <a:pt x="1065582" y="182494"/>
                </a:lnTo>
                <a:lnTo>
                  <a:pt x="1070567" y="180451"/>
                </a:lnTo>
                <a:lnTo>
                  <a:pt x="1443569" y="41279"/>
                </a:lnTo>
                <a:lnTo>
                  <a:pt x="1446288" y="40370"/>
                </a:lnTo>
                <a:lnTo>
                  <a:pt x="1449461" y="39462"/>
                </a:lnTo>
                <a:lnTo>
                  <a:pt x="1452633" y="38781"/>
                </a:lnTo>
                <a:lnTo>
                  <a:pt x="1455579" y="38327"/>
                </a:lnTo>
                <a:lnTo>
                  <a:pt x="1458752" y="38100"/>
                </a:lnTo>
                <a:close/>
                <a:moveTo>
                  <a:pt x="102528" y="0"/>
                </a:moveTo>
                <a:lnTo>
                  <a:pt x="107971" y="454"/>
                </a:lnTo>
                <a:lnTo>
                  <a:pt x="113189" y="681"/>
                </a:lnTo>
                <a:lnTo>
                  <a:pt x="118406" y="1361"/>
                </a:lnTo>
                <a:lnTo>
                  <a:pt x="123169" y="2268"/>
                </a:lnTo>
                <a:lnTo>
                  <a:pt x="128386" y="3403"/>
                </a:lnTo>
                <a:lnTo>
                  <a:pt x="133376" y="4764"/>
                </a:lnTo>
                <a:lnTo>
                  <a:pt x="137913" y="6578"/>
                </a:lnTo>
                <a:lnTo>
                  <a:pt x="142450" y="8393"/>
                </a:lnTo>
                <a:lnTo>
                  <a:pt x="147213" y="10434"/>
                </a:lnTo>
                <a:lnTo>
                  <a:pt x="151523" y="12476"/>
                </a:lnTo>
                <a:lnTo>
                  <a:pt x="156059" y="14971"/>
                </a:lnTo>
                <a:lnTo>
                  <a:pt x="160143" y="17693"/>
                </a:lnTo>
                <a:lnTo>
                  <a:pt x="164225" y="20642"/>
                </a:lnTo>
                <a:lnTo>
                  <a:pt x="168082" y="23590"/>
                </a:lnTo>
                <a:lnTo>
                  <a:pt x="171711" y="26993"/>
                </a:lnTo>
                <a:lnTo>
                  <a:pt x="175340" y="30169"/>
                </a:lnTo>
                <a:lnTo>
                  <a:pt x="178743" y="33798"/>
                </a:lnTo>
                <a:lnTo>
                  <a:pt x="181918" y="37427"/>
                </a:lnTo>
                <a:lnTo>
                  <a:pt x="185094" y="41510"/>
                </a:lnTo>
                <a:lnTo>
                  <a:pt x="188043" y="45593"/>
                </a:lnTo>
                <a:lnTo>
                  <a:pt x="190538" y="49676"/>
                </a:lnTo>
                <a:lnTo>
                  <a:pt x="193033" y="53986"/>
                </a:lnTo>
                <a:lnTo>
                  <a:pt x="195074" y="58296"/>
                </a:lnTo>
                <a:lnTo>
                  <a:pt x="197343" y="63059"/>
                </a:lnTo>
                <a:lnTo>
                  <a:pt x="199157" y="67596"/>
                </a:lnTo>
                <a:lnTo>
                  <a:pt x="200745" y="72359"/>
                </a:lnTo>
                <a:lnTo>
                  <a:pt x="202106" y="77122"/>
                </a:lnTo>
                <a:lnTo>
                  <a:pt x="203467" y="82340"/>
                </a:lnTo>
                <a:lnTo>
                  <a:pt x="204148" y="87330"/>
                </a:lnTo>
                <a:lnTo>
                  <a:pt x="205055" y="92320"/>
                </a:lnTo>
                <a:lnTo>
                  <a:pt x="205282" y="97537"/>
                </a:lnTo>
                <a:lnTo>
                  <a:pt x="205509" y="102981"/>
                </a:lnTo>
                <a:lnTo>
                  <a:pt x="205509" y="2092965"/>
                </a:lnTo>
                <a:lnTo>
                  <a:pt x="2195719" y="2092965"/>
                </a:lnTo>
                <a:lnTo>
                  <a:pt x="2201163" y="2093192"/>
                </a:lnTo>
                <a:lnTo>
                  <a:pt x="2206380" y="2093419"/>
                </a:lnTo>
                <a:lnTo>
                  <a:pt x="2211597" y="2094326"/>
                </a:lnTo>
                <a:lnTo>
                  <a:pt x="2216587" y="2095233"/>
                </a:lnTo>
                <a:lnTo>
                  <a:pt x="2221578" y="2096367"/>
                </a:lnTo>
                <a:lnTo>
                  <a:pt x="2226568" y="2097501"/>
                </a:lnTo>
                <a:lnTo>
                  <a:pt x="2231105" y="2099316"/>
                </a:lnTo>
                <a:lnTo>
                  <a:pt x="2235868" y="2101131"/>
                </a:lnTo>
                <a:lnTo>
                  <a:pt x="2240405" y="2103172"/>
                </a:lnTo>
                <a:lnTo>
                  <a:pt x="2244714" y="2105667"/>
                </a:lnTo>
                <a:lnTo>
                  <a:pt x="2249251" y="2107936"/>
                </a:lnTo>
                <a:lnTo>
                  <a:pt x="2253334" y="2110658"/>
                </a:lnTo>
                <a:lnTo>
                  <a:pt x="2257417" y="2113606"/>
                </a:lnTo>
                <a:lnTo>
                  <a:pt x="2261273" y="2116328"/>
                </a:lnTo>
                <a:lnTo>
                  <a:pt x="2264902" y="2119731"/>
                </a:lnTo>
                <a:lnTo>
                  <a:pt x="2268532" y="2123133"/>
                </a:lnTo>
                <a:lnTo>
                  <a:pt x="2271934" y="2126763"/>
                </a:lnTo>
                <a:lnTo>
                  <a:pt x="2275337" y="2130619"/>
                </a:lnTo>
                <a:lnTo>
                  <a:pt x="2278285" y="2134475"/>
                </a:lnTo>
                <a:lnTo>
                  <a:pt x="2281234" y="2138331"/>
                </a:lnTo>
                <a:lnTo>
                  <a:pt x="2283729" y="2142414"/>
                </a:lnTo>
                <a:lnTo>
                  <a:pt x="2286224" y="2146724"/>
                </a:lnTo>
                <a:lnTo>
                  <a:pt x="2288720" y="2151260"/>
                </a:lnTo>
                <a:lnTo>
                  <a:pt x="2290761" y="2155797"/>
                </a:lnTo>
                <a:lnTo>
                  <a:pt x="2292576" y="2160560"/>
                </a:lnTo>
                <a:lnTo>
                  <a:pt x="2294164" y="2165324"/>
                </a:lnTo>
                <a:lnTo>
                  <a:pt x="2295298" y="2170087"/>
                </a:lnTo>
                <a:lnTo>
                  <a:pt x="2296659" y="2175304"/>
                </a:lnTo>
                <a:lnTo>
                  <a:pt x="2297339" y="2180068"/>
                </a:lnTo>
                <a:lnTo>
                  <a:pt x="2298246" y="2185285"/>
                </a:lnTo>
                <a:lnTo>
                  <a:pt x="2298473" y="2190729"/>
                </a:lnTo>
                <a:lnTo>
                  <a:pt x="2298700" y="2195946"/>
                </a:lnTo>
                <a:lnTo>
                  <a:pt x="2298473" y="2201163"/>
                </a:lnTo>
                <a:lnTo>
                  <a:pt x="2298246" y="2206380"/>
                </a:lnTo>
                <a:lnTo>
                  <a:pt x="2297339" y="2211597"/>
                </a:lnTo>
                <a:lnTo>
                  <a:pt x="2296659" y="2216361"/>
                </a:lnTo>
                <a:lnTo>
                  <a:pt x="2295298" y="2221578"/>
                </a:lnTo>
                <a:lnTo>
                  <a:pt x="2294164" y="2226568"/>
                </a:lnTo>
                <a:lnTo>
                  <a:pt x="2292576" y="2231105"/>
                </a:lnTo>
                <a:lnTo>
                  <a:pt x="2290761" y="2235868"/>
                </a:lnTo>
                <a:lnTo>
                  <a:pt x="2288720" y="2240405"/>
                </a:lnTo>
                <a:lnTo>
                  <a:pt x="2286224" y="2244941"/>
                </a:lnTo>
                <a:lnTo>
                  <a:pt x="2283729" y="2249251"/>
                </a:lnTo>
                <a:lnTo>
                  <a:pt x="2281234" y="2253334"/>
                </a:lnTo>
                <a:lnTo>
                  <a:pt x="2278285" y="2257417"/>
                </a:lnTo>
                <a:lnTo>
                  <a:pt x="2275337" y="2261273"/>
                </a:lnTo>
                <a:lnTo>
                  <a:pt x="2271934" y="2264902"/>
                </a:lnTo>
                <a:lnTo>
                  <a:pt x="2268532" y="2268532"/>
                </a:lnTo>
                <a:lnTo>
                  <a:pt x="2264902" y="2271934"/>
                </a:lnTo>
                <a:lnTo>
                  <a:pt x="2261273" y="2275337"/>
                </a:lnTo>
                <a:lnTo>
                  <a:pt x="2257417" y="2278059"/>
                </a:lnTo>
                <a:lnTo>
                  <a:pt x="2253334" y="2281234"/>
                </a:lnTo>
                <a:lnTo>
                  <a:pt x="2249251" y="2283729"/>
                </a:lnTo>
                <a:lnTo>
                  <a:pt x="2244714" y="2286451"/>
                </a:lnTo>
                <a:lnTo>
                  <a:pt x="2240405" y="2288493"/>
                </a:lnTo>
                <a:lnTo>
                  <a:pt x="2235868" y="2290534"/>
                </a:lnTo>
                <a:lnTo>
                  <a:pt x="2231105" y="2292349"/>
                </a:lnTo>
                <a:lnTo>
                  <a:pt x="2226568" y="2294164"/>
                </a:lnTo>
                <a:lnTo>
                  <a:pt x="2221578" y="2295298"/>
                </a:lnTo>
                <a:lnTo>
                  <a:pt x="2216587" y="2296659"/>
                </a:lnTo>
                <a:lnTo>
                  <a:pt x="2211597" y="2297566"/>
                </a:lnTo>
                <a:lnTo>
                  <a:pt x="2206380" y="2298246"/>
                </a:lnTo>
                <a:lnTo>
                  <a:pt x="2201163" y="2298473"/>
                </a:lnTo>
                <a:lnTo>
                  <a:pt x="2195719" y="2298700"/>
                </a:lnTo>
                <a:lnTo>
                  <a:pt x="102528" y="2298700"/>
                </a:lnTo>
                <a:lnTo>
                  <a:pt x="97310" y="2298473"/>
                </a:lnTo>
                <a:lnTo>
                  <a:pt x="92093" y="2298246"/>
                </a:lnTo>
                <a:lnTo>
                  <a:pt x="86876" y="2297566"/>
                </a:lnTo>
                <a:lnTo>
                  <a:pt x="81886" y="2296659"/>
                </a:lnTo>
                <a:lnTo>
                  <a:pt x="77122" y="2295298"/>
                </a:lnTo>
                <a:lnTo>
                  <a:pt x="72132" y="2294164"/>
                </a:lnTo>
                <a:lnTo>
                  <a:pt x="67142" y="2292349"/>
                </a:lnTo>
                <a:lnTo>
                  <a:pt x="62605" y="2290534"/>
                </a:lnTo>
                <a:lnTo>
                  <a:pt x="57842" y="2288493"/>
                </a:lnTo>
                <a:lnTo>
                  <a:pt x="53532" y="2286451"/>
                </a:lnTo>
                <a:lnTo>
                  <a:pt x="49449" y="2283729"/>
                </a:lnTo>
                <a:lnTo>
                  <a:pt x="45139" y="2281234"/>
                </a:lnTo>
                <a:lnTo>
                  <a:pt x="41283" y="2278059"/>
                </a:lnTo>
                <a:lnTo>
                  <a:pt x="37200" y="2275337"/>
                </a:lnTo>
                <a:lnTo>
                  <a:pt x="33344" y="2271934"/>
                </a:lnTo>
                <a:lnTo>
                  <a:pt x="29715" y="2268532"/>
                </a:lnTo>
                <a:lnTo>
                  <a:pt x="26539" y="2264902"/>
                </a:lnTo>
                <a:lnTo>
                  <a:pt x="23364" y="2261273"/>
                </a:lnTo>
                <a:lnTo>
                  <a:pt x="20188" y="2257417"/>
                </a:lnTo>
                <a:lnTo>
                  <a:pt x="17466" y="2253334"/>
                </a:lnTo>
                <a:lnTo>
                  <a:pt x="14517" y="2249251"/>
                </a:lnTo>
                <a:lnTo>
                  <a:pt x="12249" y="2244941"/>
                </a:lnTo>
                <a:lnTo>
                  <a:pt x="9981" y="2240405"/>
                </a:lnTo>
                <a:lnTo>
                  <a:pt x="7939" y="2235868"/>
                </a:lnTo>
                <a:lnTo>
                  <a:pt x="6125" y="2231105"/>
                </a:lnTo>
                <a:lnTo>
                  <a:pt x="4537" y="2226568"/>
                </a:lnTo>
                <a:lnTo>
                  <a:pt x="2949" y="2221578"/>
                </a:lnTo>
                <a:lnTo>
                  <a:pt x="2042" y="2216361"/>
                </a:lnTo>
                <a:lnTo>
                  <a:pt x="907" y="2211597"/>
                </a:lnTo>
                <a:lnTo>
                  <a:pt x="454" y="2206380"/>
                </a:lnTo>
                <a:lnTo>
                  <a:pt x="0" y="2201163"/>
                </a:lnTo>
                <a:lnTo>
                  <a:pt x="0" y="2195946"/>
                </a:lnTo>
                <a:lnTo>
                  <a:pt x="0" y="102981"/>
                </a:lnTo>
                <a:lnTo>
                  <a:pt x="0" y="97537"/>
                </a:lnTo>
                <a:lnTo>
                  <a:pt x="454" y="92320"/>
                </a:lnTo>
                <a:lnTo>
                  <a:pt x="907" y="87330"/>
                </a:lnTo>
                <a:lnTo>
                  <a:pt x="2042" y="82340"/>
                </a:lnTo>
                <a:lnTo>
                  <a:pt x="2949" y="77122"/>
                </a:lnTo>
                <a:lnTo>
                  <a:pt x="4537" y="72359"/>
                </a:lnTo>
                <a:lnTo>
                  <a:pt x="6125" y="67596"/>
                </a:lnTo>
                <a:lnTo>
                  <a:pt x="7939" y="63059"/>
                </a:lnTo>
                <a:lnTo>
                  <a:pt x="9981" y="58296"/>
                </a:lnTo>
                <a:lnTo>
                  <a:pt x="12249" y="53986"/>
                </a:lnTo>
                <a:lnTo>
                  <a:pt x="14517" y="49676"/>
                </a:lnTo>
                <a:lnTo>
                  <a:pt x="17466" y="45593"/>
                </a:lnTo>
                <a:lnTo>
                  <a:pt x="20188" y="41510"/>
                </a:lnTo>
                <a:lnTo>
                  <a:pt x="23364" y="37427"/>
                </a:lnTo>
                <a:lnTo>
                  <a:pt x="26539" y="33798"/>
                </a:lnTo>
                <a:lnTo>
                  <a:pt x="29715" y="30169"/>
                </a:lnTo>
                <a:lnTo>
                  <a:pt x="33344" y="26993"/>
                </a:lnTo>
                <a:lnTo>
                  <a:pt x="37200" y="23590"/>
                </a:lnTo>
                <a:lnTo>
                  <a:pt x="41283" y="20642"/>
                </a:lnTo>
                <a:lnTo>
                  <a:pt x="45139" y="17693"/>
                </a:lnTo>
                <a:lnTo>
                  <a:pt x="49449" y="14971"/>
                </a:lnTo>
                <a:lnTo>
                  <a:pt x="53532" y="12476"/>
                </a:lnTo>
                <a:lnTo>
                  <a:pt x="57842" y="10434"/>
                </a:lnTo>
                <a:lnTo>
                  <a:pt x="62605" y="8393"/>
                </a:lnTo>
                <a:lnTo>
                  <a:pt x="67142" y="6578"/>
                </a:lnTo>
                <a:lnTo>
                  <a:pt x="72132" y="4764"/>
                </a:lnTo>
                <a:lnTo>
                  <a:pt x="77122" y="3403"/>
                </a:lnTo>
                <a:lnTo>
                  <a:pt x="81886" y="2268"/>
                </a:lnTo>
                <a:lnTo>
                  <a:pt x="86876" y="1361"/>
                </a:lnTo>
                <a:lnTo>
                  <a:pt x="92093" y="681"/>
                </a:lnTo>
                <a:lnTo>
                  <a:pt x="97310" y="454"/>
                </a:lnTo>
                <a:lnTo>
                  <a:pt x="10252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0" name="KSO_Shape"/>
          <p:cNvSpPr>
            <a:spLocks/>
          </p:cNvSpPr>
          <p:nvPr/>
        </p:nvSpPr>
        <p:spPr bwMode="auto">
          <a:xfrm>
            <a:off x="7729539" y="2478105"/>
            <a:ext cx="422275" cy="427038"/>
          </a:xfrm>
          <a:custGeom>
            <a:avLst/>
            <a:gdLst>
              <a:gd name="T0" fmla="*/ 2147483646 w 5438"/>
              <a:gd name="T1" fmla="*/ 0 h 5494"/>
              <a:gd name="T2" fmla="*/ 0 w 5438"/>
              <a:gd name="T3" fmla="*/ 2147483646 h 5494"/>
              <a:gd name="T4" fmla="*/ 2147483646 w 5438"/>
              <a:gd name="T5" fmla="*/ 2147483646 h 5494"/>
              <a:gd name="T6" fmla="*/ 2147483646 w 5438"/>
              <a:gd name="T7" fmla="*/ 2147483646 h 5494"/>
              <a:gd name="T8" fmla="*/ 2147483646 w 5438"/>
              <a:gd name="T9" fmla="*/ 2147483646 h 5494"/>
              <a:gd name="T10" fmla="*/ 2147483646 w 5438"/>
              <a:gd name="T11" fmla="*/ 2147483646 h 5494"/>
              <a:gd name="T12" fmla="*/ 2147483646 w 5438"/>
              <a:gd name="T13" fmla="*/ 2147483646 h 5494"/>
              <a:gd name="T14" fmla="*/ 2147483646 w 5438"/>
              <a:gd name="T15" fmla="*/ 2147483646 h 5494"/>
              <a:gd name="T16" fmla="*/ 2147483646 w 5438"/>
              <a:gd name="T17" fmla="*/ 2147483646 h 5494"/>
              <a:gd name="T18" fmla="*/ 2147483646 w 5438"/>
              <a:gd name="T19" fmla="*/ 2147483646 h 5494"/>
              <a:gd name="T20" fmla="*/ 2147483646 w 5438"/>
              <a:gd name="T21" fmla="*/ 2147483646 h 5494"/>
              <a:gd name="T22" fmla="*/ 2147483646 w 5438"/>
              <a:gd name="T23" fmla="*/ 2147483646 h 5494"/>
              <a:gd name="T24" fmla="*/ 2147483646 w 5438"/>
              <a:gd name="T25" fmla="*/ 2147483646 h 5494"/>
              <a:gd name="T26" fmla="*/ 2147483646 w 5438"/>
              <a:gd name="T27" fmla="*/ 2147483646 h 5494"/>
              <a:gd name="T28" fmla="*/ 2147483646 w 5438"/>
              <a:gd name="T29" fmla="*/ 2147483646 h 5494"/>
              <a:gd name="T30" fmla="*/ 2147483646 w 5438"/>
              <a:gd name="T31" fmla="*/ 2147483646 h 5494"/>
              <a:gd name="T32" fmla="*/ 2147483646 w 5438"/>
              <a:gd name="T33" fmla="*/ 2147483646 h 5494"/>
              <a:gd name="T34" fmla="*/ 2147483646 w 5438"/>
              <a:gd name="T35" fmla="*/ 2147483646 h 5494"/>
              <a:gd name="T36" fmla="*/ 2147483646 w 5438"/>
              <a:gd name="T37" fmla="*/ 2147483646 h 5494"/>
              <a:gd name="T38" fmla="*/ 2147483646 w 5438"/>
              <a:gd name="T39" fmla="*/ 2147483646 h 5494"/>
              <a:gd name="T40" fmla="*/ 2147483646 w 5438"/>
              <a:gd name="T41" fmla="*/ 2147483646 h 5494"/>
              <a:gd name="T42" fmla="*/ 2147483646 w 5438"/>
              <a:gd name="T43" fmla="*/ 2147483646 h 5494"/>
              <a:gd name="T44" fmla="*/ 2147483646 w 5438"/>
              <a:gd name="T45" fmla="*/ 2147483646 h 5494"/>
              <a:gd name="T46" fmla="*/ 2147483646 w 5438"/>
              <a:gd name="T47" fmla="*/ 2147483646 h 5494"/>
              <a:gd name="T48" fmla="*/ 2147483646 w 5438"/>
              <a:gd name="T49" fmla="*/ 2147483646 h 5494"/>
              <a:gd name="T50" fmla="*/ 2147483646 w 5438"/>
              <a:gd name="T51" fmla="*/ 2147483646 h 5494"/>
              <a:gd name="T52" fmla="*/ 2147483646 w 5438"/>
              <a:gd name="T53" fmla="*/ 2147483646 h 5494"/>
              <a:gd name="T54" fmla="*/ 2147483646 w 5438"/>
              <a:gd name="T55" fmla="*/ 2147483646 h 5494"/>
              <a:gd name="T56" fmla="*/ 2147483646 w 5438"/>
              <a:gd name="T57" fmla="*/ 2147483646 h 5494"/>
              <a:gd name="T58" fmla="*/ 2147483646 w 5438"/>
              <a:gd name="T59" fmla="*/ 2147483646 h 5494"/>
              <a:gd name="T60" fmla="*/ 2147483646 w 5438"/>
              <a:gd name="T61" fmla="*/ 2147483646 h 5494"/>
              <a:gd name="T62" fmla="*/ 2147483646 w 5438"/>
              <a:gd name="T63" fmla="*/ 2147483646 h 5494"/>
              <a:gd name="T64" fmla="*/ 2147483646 w 5438"/>
              <a:gd name="T65" fmla="*/ 2147483646 h 5494"/>
              <a:gd name="T66" fmla="*/ 2147483646 w 5438"/>
              <a:gd name="T67" fmla="*/ 2147483646 h 5494"/>
              <a:gd name="T68" fmla="*/ 2147483646 w 5438"/>
              <a:gd name="T69" fmla="*/ 2147483646 h 5494"/>
              <a:gd name="T70" fmla="*/ 2147483646 w 5438"/>
              <a:gd name="T71" fmla="*/ 2147483646 h 5494"/>
              <a:gd name="T72" fmla="*/ 2147483646 w 5438"/>
              <a:gd name="T73" fmla="*/ 2147483646 h 5494"/>
              <a:gd name="T74" fmla="*/ 2147483646 w 5438"/>
              <a:gd name="T75" fmla="*/ 2147483646 h 5494"/>
              <a:gd name="T76" fmla="*/ 2147483646 w 5438"/>
              <a:gd name="T77" fmla="*/ 2147483646 h 5494"/>
              <a:gd name="T78" fmla="*/ 2147483646 w 5438"/>
              <a:gd name="T79" fmla="*/ 2147483646 h 5494"/>
              <a:gd name="T80" fmla="*/ 2147483646 w 5438"/>
              <a:gd name="T81" fmla="*/ 2147483646 h 5494"/>
              <a:gd name="T82" fmla="*/ 2147483646 w 5438"/>
              <a:gd name="T83" fmla="*/ 2147483646 h 5494"/>
              <a:gd name="T84" fmla="*/ 2147483646 w 5438"/>
              <a:gd name="T85" fmla="*/ 2147483646 h 5494"/>
              <a:gd name="T86" fmla="*/ 2147483646 w 5438"/>
              <a:gd name="T87" fmla="*/ 2147483646 h 5494"/>
              <a:gd name="T88" fmla="*/ 2147483646 w 5438"/>
              <a:gd name="T89" fmla="*/ 2147483646 h 5494"/>
              <a:gd name="T90" fmla="*/ 2147483646 w 5438"/>
              <a:gd name="T91" fmla="*/ 2147483646 h 5494"/>
              <a:gd name="T92" fmla="*/ 2147483646 w 5438"/>
              <a:gd name="T93" fmla="*/ 2147483646 h 5494"/>
              <a:gd name="T94" fmla="*/ 2147483646 w 5438"/>
              <a:gd name="T95" fmla="*/ 2147483646 h 5494"/>
              <a:gd name="T96" fmla="*/ 2147483646 w 5438"/>
              <a:gd name="T97" fmla="*/ 2147483646 h 5494"/>
              <a:gd name="T98" fmla="*/ 2147483646 w 5438"/>
              <a:gd name="T99" fmla="*/ 2147483646 h 5494"/>
              <a:gd name="T100" fmla="*/ 2147483646 w 5438"/>
              <a:gd name="T101" fmla="*/ 2147483646 h 5494"/>
              <a:gd name="T102" fmla="*/ 2147483646 w 5438"/>
              <a:gd name="T103" fmla="*/ 2147483646 h 5494"/>
              <a:gd name="T104" fmla="*/ 2147483646 w 5438"/>
              <a:gd name="T105" fmla="*/ 2147483646 h 5494"/>
              <a:gd name="T106" fmla="*/ 2147483646 w 5438"/>
              <a:gd name="T107" fmla="*/ 2147483646 h 5494"/>
              <a:gd name="T108" fmla="*/ 2147483646 w 5438"/>
              <a:gd name="T109" fmla="*/ 2147483646 h 5494"/>
              <a:gd name="T110" fmla="*/ 2147483646 w 5438"/>
              <a:gd name="T111" fmla="*/ 2147483646 h 5494"/>
              <a:gd name="T112" fmla="*/ 2147483646 w 5438"/>
              <a:gd name="T113" fmla="*/ 2147483646 h 5494"/>
              <a:gd name="T114" fmla="*/ 2147483646 w 5438"/>
              <a:gd name="T115" fmla="*/ 2147483646 h 5494"/>
              <a:gd name="T116" fmla="*/ 2147483646 w 5438"/>
              <a:gd name="T117" fmla="*/ 2147483646 h 5494"/>
              <a:gd name="T118" fmla="*/ 2147483646 w 5438"/>
              <a:gd name="T119" fmla="*/ 2147483646 h 549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438" h="5494">
                <a:moveTo>
                  <a:pt x="2825" y="454"/>
                </a:moveTo>
                <a:lnTo>
                  <a:pt x="2825" y="0"/>
                </a:lnTo>
                <a:lnTo>
                  <a:pt x="2514" y="0"/>
                </a:lnTo>
                <a:lnTo>
                  <a:pt x="2514" y="454"/>
                </a:lnTo>
                <a:lnTo>
                  <a:pt x="0" y="454"/>
                </a:lnTo>
                <a:lnTo>
                  <a:pt x="0" y="1259"/>
                </a:lnTo>
                <a:lnTo>
                  <a:pt x="276" y="1259"/>
                </a:lnTo>
                <a:lnTo>
                  <a:pt x="276" y="4295"/>
                </a:lnTo>
                <a:lnTo>
                  <a:pt x="2197" y="4295"/>
                </a:lnTo>
                <a:lnTo>
                  <a:pt x="1028" y="5252"/>
                </a:lnTo>
                <a:lnTo>
                  <a:pt x="1225" y="5494"/>
                </a:lnTo>
                <a:lnTo>
                  <a:pt x="2689" y="4295"/>
                </a:lnTo>
                <a:lnTo>
                  <a:pt x="2699" y="4295"/>
                </a:lnTo>
                <a:lnTo>
                  <a:pt x="4163" y="5494"/>
                </a:lnTo>
                <a:lnTo>
                  <a:pt x="4360" y="5252"/>
                </a:lnTo>
                <a:lnTo>
                  <a:pt x="3192" y="4295"/>
                </a:lnTo>
                <a:lnTo>
                  <a:pt x="5105" y="4295"/>
                </a:lnTo>
                <a:lnTo>
                  <a:pt x="5105" y="1259"/>
                </a:lnTo>
                <a:lnTo>
                  <a:pt x="5438" y="1259"/>
                </a:lnTo>
                <a:lnTo>
                  <a:pt x="5438" y="454"/>
                </a:lnTo>
                <a:lnTo>
                  <a:pt x="2825" y="454"/>
                </a:lnTo>
                <a:close/>
                <a:moveTo>
                  <a:pt x="4793" y="3983"/>
                </a:moveTo>
                <a:lnTo>
                  <a:pt x="587" y="3983"/>
                </a:lnTo>
                <a:lnTo>
                  <a:pt x="587" y="1259"/>
                </a:lnTo>
                <a:lnTo>
                  <a:pt x="4793" y="1259"/>
                </a:lnTo>
                <a:lnTo>
                  <a:pt x="4793" y="3983"/>
                </a:lnTo>
                <a:close/>
                <a:moveTo>
                  <a:pt x="1611" y="3281"/>
                </a:moveTo>
                <a:lnTo>
                  <a:pt x="1611" y="2471"/>
                </a:lnTo>
                <a:lnTo>
                  <a:pt x="2422" y="2471"/>
                </a:lnTo>
                <a:lnTo>
                  <a:pt x="2420" y="2429"/>
                </a:lnTo>
                <a:lnTo>
                  <a:pt x="2417" y="2388"/>
                </a:lnTo>
                <a:lnTo>
                  <a:pt x="2412" y="2347"/>
                </a:lnTo>
                <a:lnTo>
                  <a:pt x="2405" y="2308"/>
                </a:lnTo>
                <a:lnTo>
                  <a:pt x="2396" y="2268"/>
                </a:lnTo>
                <a:lnTo>
                  <a:pt x="2385" y="2230"/>
                </a:lnTo>
                <a:lnTo>
                  <a:pt x="2373" y="2192"/>
                </a:lnTo>
                <a:lnTo>
                  <a:pt x="2358" y="2156"/>
                </a:lnTo>
                <a:lnTo>
                  <a:pt x="2341" y="2120"/>
                </a:lnTo>
                <a:lnTo>
                  <a:pt x="2324" y="2085"/>
                </a:lnTo>
                <a:lnTo>
                  <a:pt x="2304" y="2051"/>
                </a:lnTo>
                <a:lnTo>
                  <a:pt x="2284" y="2018"/>
                </a:lnTo>
                <a:lnTo>
                  <a:pt x="2260" y="1986"/>
                </a:lnTo>
                <a:lnTo>
                  <a:pt x="2237" y="1956"/>
                </a:lnTo>
                <a:lnTo>
                  <a:pt x="2210" y="1926"/>
                </a:lnTo>
                <a:lnTo>
                  <a:pt x="2184" y="1898"/>
                </a:lnTo>
                <a:lnTo>
                  <a:pt x="2156" y="1871"/>
                </a:lnTo>
                <a:lnTo>
                  <a:pt x="2126" y="1846"/>
                </a:lnTo>
                <a:lnTo>
                  <a:pt x="2096" y="1822"/>
                </a:lnTo>
                <a:lnTo>
                  <a:pt x="2064" y="1799"/>
                </a:lnTo>
                <a:lnTo>
                  <a:pt x="2031" y="1778"/>
                </a:lnTo>
                <a:lnTo>
                  <a:pt x="1997" y="1759"/>
                </a:lnTo>
                <a:lnTo>
                  <a:pt x="1962" y="1741"/>
                </a:lnTo>
                <a:lnTo>
                  <a:pt x="1926" y="1724"/>
                </a:lnTo>
                <a:lnTo>
                  <a:pt x="1890" y="1710"/>
                </a:lnTo>
                <a:lnTo>
                  <a:pt x="1852" y="1697"/>
                </a:lnTo>
                <a:lnTo>
                  <a:pt x="1814" y="1686"/>
                </a:lnTo>
                <a:lnTo>
                  <a:pt x="1774" y="1677"/>
                </a:lnTo>
                <a:lnTo>
                  <a:pt x="1735" y="1670"/>
                </a:lnTo>
                <a:lnTo>
                  <a:pt x="1694" y="1665"/>
                </a:lnTo>
                <a:lnTo>
                  <a:pt x="1653" y="1662"/>
                </a:lnTo>
                <a:lnTo>
                  <a:pt x="1611" y="1660"/>
                </a:lnTo>
                <a:lnTo>
                  <a:pt x="1569" y="1662"/>
                </a:lnTo>
                <a:lnTo>
                  <a:pt x="1528" y="1665"/>
                </a:lnTo>
                <a:lnTo>
                  <a:pt x="1487" y="1670"/>
                </a:lnTo>
                <a:lnTo>
                  <a:pt x="1448" y="1677"/>
                </a:lnTo>
                <a:lnTo>
                  <a:pt x="1408" y="1686"/>
                </a:lnTo>
                <a:lnTo>
                  <a:pt x="1369" y="1697"/>
                </a:lnTo>
                <a:lnTo>
                  <a:pt x="1332" y="1710"/>
                </a:lnTo>
                <a:lnTo>
                  <a:pt x="1295" y="1724"/>
                </a:lnTo>
                <a:lnTo>
                  <a:pt x="1260" y="1741"/>
                </a:lnTo>
                <a:lnTo>
                  <a:pt x="1224" y="1759"/>
                </a:lnTo>
                <a:lnTo>
                  <a:pt x="1191" y="1778"/>
                </a:lnTo>
                <a:lnTo>
                  <a:pt x="1157" y="1799"/>
                </a:lnTo>
                <a:lnTo>
                  <a:pt x="1126" y="1822"/>
                </a:lnTo>
                <a:lnTo>
                  <a:pt x="1096" y="1846"/>
                </a:lnTo>
                <a:lnTo>
                  <a:pt x="1066" y="1871"/>
                </a:lnTo>
                <a:lnTo>
                  <a:pt x="1038" y="1898"/>
                </a:lnTo>
                <a:lnTo>
                  <a:pt x="1011" y="1926"/>
                </a:lnTo>
                <a:lnTo>
                  <a:pt x="986" y="1956"/>
                </a:lnTo>
                <a:lnTo>
                  <a:pt x="962" y="1986"/>
                </a:lnTo>
                <a:lnTo>
                  <a:pt x="939" y="2018"/>
                </a:lnTo>
                <a:lnTo>
                  <a:pt x="918" y="2051"/>
                </a:lnTo>
                <a:lnTo>
                  <a:pt x="899" y="2085"/>
                </a:lnTo>
                <a:lnTo>
                  <a:pt x="881" y="2120"/>
                </a:lnTo>
                <a:lnTo>
                  <a:pt x="864" y="2156"/>
                </a:lnTo>
                <a:lnTo>
                  <a:pt x="850" y="2192"/>
                </a:lnTo>
                <a:lnTo>
                  <a:pt x="837" y="2230"/>
                </a:lnTo>
                <a:lnTo>
                  <a:pt x="826" y="2268"/>
                </a:lnTo>
                <a:lnTo>
                  <a:pt x="817" y="2308"/>
                </a:lnTo>
                <a:lnTo>
                  <a:pt x="809" y="2347"/>
                </a:lnTo>
                <a:lnTo>
                  <a:pt x="804" y="2388"/>
                </a:lnTo>
                <a:lnTo>
                  <a:pt x="801" y="2429"/>
                </a:lnTo>
                <a:lnTo>
                  <a:pt x="800" y="2471"/>
                </a:lnTo>
                <a:lnTo>
                  <a:pt x="801" y="2513"/>
                </a:lnTo>
                <a:lnTo>
                  <a:pt x="804" y="2554"/>
                </a:lnTo>
                <a:lnTo>
                  <a:pt x="809" y="2595"/>
                </a:lnTo>
                <a:lnTo>
                  <a:pt x="817" y="2634"/>
                </a:lnTo>
                <a:lnTo>
                  <a:pt x="826" y="2674"/>
                </a:lnTo>
                <a:lnTo>
                  <a:pt x="837" y="2712"/>
                </a:lnTo>
                <a:lnTo>
                  <a:pt x="850" y="2750"/>
                </a:lnTo>
                <a:lnTo>
                  <a:pt x="864" y="2786"/>
                </a:lnTo>
                <a:lnTo>
                  <a:pt x="881" y="2822"/>
                </a:lnTo>
                <a:lnTo>
                  <a:pt x="899" y="2857"/>
                </a:lnTo>
                <a:lnTo>
                  <a:pt x="918" y="2891"/>
                </a:lnTo>
                <a:lnTo>
                  <a:pt x="939" y="2924"/>
                </a:lnTo>
                <a:lnTo>
                  <a:pt x="962" y="2956"/>
                </a:lnTo>
                <a:lnTo>
                  <a:pt x="986" y="2986"/>
                </a:lnTo>
                <a:lnTo>
                  <a:pt x="1011" y="3016"/>
                </a:lnTo>
                <a:lnTo>
                  <a:pt x="1038" y="3044"/>
                </a:lnTo>
                <a:lnTo>
                  <a:pt x="1066" y="3070"/>
                </a:lnTo>
                <a:lnTo>
                  <a:pt x="1096" y="3097"/>
                </a:lnTo>
                <a:lnTo>
                  <a:pt x="1126" y="3120"/>
                </a:lnTo>
                <a:lnTo>
                  <a:pt x="1157" y="3144"/>
                </a:lnTo>
                <a:lnTo>
                  <a:pt x="1191" y="3164"/>
                </a:lnTo>
                <a:lnTo>
                  <a:pt x="1224" y="3184"/>
                </a:lnTo>
                <a:lnTo>
                  <a:pt x="1260" y="3201"/>
                </a:lnTo>
                <a:lnTo>
                  <a:pt x="1295" y="3218"/>
                </a:lnTo>
                <a:lnTo>
                  <a:pt x="1332" y="3233"/>
                </a:lnTo>
                <a:lnTo>
                  <a:pt x="1369" y="3245"/>
                </a:lnTo>
                <a:lnTo>
                  <a:pt x="1408" y="3256"/>
                </a:lnTo>
                <a:lnTo>
                  <a:pt x="1448" y="3265"/>
                </a:lnTo>
                <a:lnTo>
                  <a:pt x="1487" y="3272"/>
                </a:lnTo>
                <a:lnTo>
                  <a:pt x="1528" y="3277"/>
                </a:lnTo>
                <a:lnTo>
                  <a:pt x="1569" y="3280"/>
                </a:lnTo>
                <a:lnTo>
                  <a:pt x="1611" y="3281"/>
                </a:lnTo>
                <a:close/>
                <a:moveTo>
                  <a:pt x="1838" y="3503"/>
                </a:moveTo>
                <a:lnTo>
                  <a:pt x="1838" y="3503"/>
                </a:lnTo>
                <a:lnTo>
                  <a:pt x="1881" y="3502"/>
                </a:lnTo>
                <a:lnTo>
                  <a:pt x="1921" y="3499"/>
                </a:lnTo>
                <a:lnTo>
                  <a:pt x="1962" y="3493"/>
                </a:lnTo>
                <a:lnTo>
                  <a:pt x="2002" y="3486"/>
                </a:lnTo>
                <a:lnTo>
                  <a:pt x="2041" y="3477"/>
                </a:lnTo>
                <a:lnTo>
                  <a:pt x="2080" y="3466"/>
                </a:lnTo>
                <a:lnTo>
                  <a:pt x="2117" y="3453"/>
                </a:lnTo>
                <a:lnTo>
                  <a:pt x="2154" y="3439"/>
                </a:lnTo>
                <a:lnTo>
                  <a:pt x="2190" y="3422"/>
                </a:lnTo>
                <a:lnTo>
                  <a:pt x="2225" y="3404"/>
                </a:lnTo>
                <a:lnTo>
                  <a:pt x="2259" y="3385"/>
                </a:lnTo>
                <a:lnTo>
                  <a:pt x="2292" y="3364"/>
                </a:lnTo>
                <a:lnTo>
                  <a:pt x="2323" y="3341"/>
                </a:lnTo>
                <a:lnTo>
                  <a:pt x="2355" y="3317"/>
                </a:lnTo>
                <a:lnTo>
                  <a:pt x="2384" y="3292"/>
                </a:lnTo>
                <a:lnTo>
                  <a:pt x="2411" y="3265"/>
                </a:lnTo>
                <a:lnTo>
                  <a:pt x="2439" y="3237"/>
                </a:lnTo>
                <a:lnTo>
                  <a:pt x="2464" y="3207"/>
                </a:lnTo>
                <a:lnTo>
                  <a:pt x="2488" y="3177"/>
                </a:lnTo>
                <a:lnTo>
                  <a:pt x="2511" y="3146"/>
                </a:lnTo>
                <a:lnTo>
                  <a:pt x="2532" y="3112"/>
                </a:lnTo>
                <a:lnTo>
                  <a:pt x="2551" y="3079"/>
                </a:lnTo>
                <a:lnTo>
                  <a:pt x="2570" y="3043"/>
                </a:lnTo>
                <a:lnTo>
                  <a:pt x="2586" y="3008"/>
                </a:lnTo>
                <a:lnTo>
                  <a:pt x="2600" y="2971"/>
                </a:lnTo>
                <a:lnTo>
                  <a:pt x="2612" y="2933"/>
                </a:lnTo>
                <a:lnTo>
                  <a:pt x="2623" y="2895"/>
                </a:lnTo>
                <a:lnTo>
                  <a:pt x="2633" y="2855"/>
                </a:lnTo>
                <a:lnTo>
                  <a:pt x="2640" y="2816"/>
                </a:lnTo>
                <a:lnTo>
                  <a:pt x="2645" y="2775"/>
                </a:lnTo>
                <a:lnTo>
                  <a:pt x="2648" y="2734"/>
                </a:lnTo>
                <a:lnTo>
                  <a:pt x="2649" y="2692"/>
                </a:lnTo>
                <a:lnTo>
                  <a:pt x="1838" y="2692"/>
                </a:lnTo>
                <a:lnTo>
                  <a:pt x="1838" y="3503"/>
                </a:lnTo>
                <a:close/>
                <a:moveTo>
                  <a:pt x="4318" y="1839"/>
                </a:moveTo>
                <a:lnTo>
                  <a:pt x="3281" y="1839"/>
                </a:lnTo>
                <a:lnTo>
                  <a:pt x="3281" y="2150"/>
                </a:lnTo>
                <a:lnTo>
                  <a:pt x="4318" y="2150"/>
                </a:lnTo>
                <a:lnTo>
                  <a:pt x="4318" y="1839"/>
                </a:lnTo>
                <a:close/>
                <a:moveTo>
                  <a:pt x="4318" y="2411"/>
                </a:moveTo>
                <a:lnTo>
                  <a:pt x="3281" y="2411"/>
                </a:lnTo>
                <a:lnTo>
                  <a:pt x="3281" y="2723"/>
                </a:lnTo>
                <a:lnTo>
                  <a:pt x="4318" y="2723"/>
                </a:lnTo>
                <a:lnTo>
                  <a:pt x="4318" y="2411"/>
                </a:lnTo>
                <a:close/>
                <a:moveTo>
                  <a:pt x="4318" y="2983"/>
                </a:moveTo>
                <a:lnTo>
                  <a:pt x="3281" y="2983"/>
                </a:lnTo>
                <a:lnTo>
                  <a:pt x="3281" y="3295"/>
                </a:lnTo>
                <a:lnTo>
                  <a:pt x="4318" y="3295"/>
                </a:lnTo>
                <a:lnTo>
                  <a:pt x="4318" y="298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1" name="KSO_Shape"/>
          <p:cNvSpPr/>
          <p:nvPr/>
        </p:nvSpPr>
        <p:spPr>
          <a:xfrm>
            <a:off x="9240838" y="2493980"/>
            <a:ext cx="412750" cy="395288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rgbClr val="FFFFF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017713" y="4905532"/>
            <a:ext cx="8134350" cy="687111"/>
          </a:xfrm>
          <a:prstGeom prst="rect">
            <a:avLst/>
          </a:prstGeom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zh-CN" sz="1600" dirty="0">
                <a:solidFill>
                  <a:srgbClr val="4E4E4E"/>
                </a:solidFill>
                <a:latin typeface="+mn-ea"/>
              </a:rPr>
              <a:t>zero</a:t>
            </a:r>
            <a:r>
              <a:rPr lang="zh-CN" altLang="en-US" sz="1600" dirty="0">
                <a:solidFill>
                  <a:srgbClr val="4E4E4E"/>
                </a:solidFill>
                <a:latin typeface="+mn-ea"/>
              </a:rPr>
              <a:t>极简主义设计，极致简约风潮流所向，通用设计，完美兼容，打造最实用，最具个性的演示方案，让你的演示卓越非凡。</a:t>
            </a:r>
            <a:endParaRPr lang="en-US" altLang="zh-CN" sz="1600" dirty="0">
              <a:solidFill>
                <a:srgbClr val="4E4E4E"/>
              </a:solidFill>
              <a:latin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039939" y="4637105"/>
            <a:ext cx="8112125" cy="4603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66317" y="65974"/>
            <a:ext cx="4812712" cy="765176"/>
            <a:chOff x="50415" y="65974"/>
            <a:chExt cx="4812712" cy="765176"/>
          </a:xfrm>
        </p:grpSpPr>
        <p:sp>
          <p:nvSpPr>
            <p:cNvPr id="42" name="等腰三角形 41"/>
            <p:cNvSpPr/>
            <p:nvPr/>
          </p:nvSpPr>
          <p:spPr>
            <a:xfrm rot="10800000" flipH="1" flipV="1">
              <a:off x="1061342" y="65974"/>
              <a:ext cx="176213" cy="163513"/>
            </a:xfrm>
            <a:prstGeom prst="triangle">
              <a:avLst>
                <a:gd name="adj" fmla="val 0"/>
              </a:avLst>
            </a:prstGeom>
            <a:solidFill>
              <a:srgbClr val="7C200E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3" name="等腰三角形 42"/>
            <p:cNvSpPr/>
            <p:nvPr/>
          </p:nvSpPr>
          <p:spPr>
            <a:xfrm rot="10800000" flipH="1">
              <a:off x="1061342" y="666050"/>
              <a:ext cx="176213" cy="165100"/>
            </a:xfrm>
            <a:prstGeom prst="triangle">
              <a:avLst>
                <a:gd name="adj" fmla="val 0"/>
              </a:avLst>
            </a:prstGeom>
            <a:solidFill>
              <a:srgbClr val="7C200E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 rot="10800000" flipH="1">
              <a:off x="50415" y="151698"/>
              <a:ext cx="4611606" cy="593725"/>
            </a:xfrm>
            <a:prstGeom prst="rect">
              <a:avLst/>
            </a:prstGeom>
            <a:solidFill>
              <a:srgbClr val="E6A123"/>
            </a:solidFill>
            <a:effectLst/>
          </p:spPr>
          <p:txBody>
            <a:bodyPr lIns="180000" anchor="ctr"/>
            <a:lstStyle/>
            <a:p>
              <a:pPr>
                <a:defRPr/>
              </a:pPr>
              <a:endParaRPr lang="zh-CN" altLang="en-US" sz="1600" dirty="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 rot="10800000" flipH="1">
              <a:off x="270767" y="65974"/>
              <a:ext cx="790575" cy="765175"/>
            </a:xfrm>
            <a:prstGeom prst="rect">
              <a:avLst/>
            </a:prstGeom>
            <a:solidFill>
              <a:srgbClr val="E74424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3200" dirty="0">
                <a:solidFill>
                  <a:srgbClr val="FFFFFF"/>
                </a:solidFill>
                <a:latin typeface="Adobe Gothic Std B" panose="020B0800000000000000" pitchFamily="34" charset="-128"/>
                <a:ea typeface="Microsoft YaHei UI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329193" y="162011"/>
              <a:ext cx="69121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zh-CN" sz="3200" b="1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Verdana" panose="020B0604030504040204" pitchFamily="34" charset="0"/>
                </a:rPr>
                <a:t>02</a:t>
              </a:r>
              <a:endParaRPr lang="zh-CN" altLang="en-US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52" name="MH_Entry_1"/>
            <p:cNvSpPr/>
            <p:nvPr>
              <p:custDataLst>
                <p:tags r:id="rId1"/>
              </p:custDataLst>
            </p:nvPr>
          </p:nvSpPr>
          <p:spPr>
            <a:xfrm>
              <a:off x="835536" y="213455"/>
              <a:ext cx="4027591" cy="498614"/>
            </a:xfrm>
            <a:prstGeom prst="roundRect">
              <a:avLst>
                <a:gd name="adj" fmla="val 9124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r>
                <a:rPr lang="zh-CN" altLang="en-US" sz="2400" spc="200" dirty="0">
                  <a:solidFill>
                    <a:srgbClr val="4140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7254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/>
          <p:cNvSpPr>
            <a:spLocks/>
          </p:cNvSpPr>
          <p:nvPr/>
        </p:nvSpPr>
        <p:spPr bwMode="auto">
          <a:xfrm>
            <a:off x="5755560" y="3505303"/>
            <a:ext cx="2194453" cy="3082097"/>
          </a:xfrm>
          <a:custGeom>
            <a:avLst/>
            <a:gdLst>
              <a:gd name="T0" fmla="*/ 489 w 979"/>
              <a:gd name="T1" fmla="*/ 0 h 1375"/>
              <a:gd name="T2" fmla="*/ 735 w 979"/>
              <a:gd name="T3" fmla="*/ 688 h 1375"/>
              <a:gd name="T4" fmla="*/ 979 w 979"/>
              <a:gd name="T5" fmla="*/ 1375 h 1375"/>
              <a:gd name="T6" fmla="*/ 489 w 979"/>
              <a:gd name="T7" fmla="*/ 1375 h 1375"/>
              <a:gd name="T8" fmla="*/ 0 w 979"/>
              <a:gd name="T9" fmla="*/ 1375 h 1375"/>
              <a:gd name="T10" fmla="*/ 245 w 979"/>
              <a:gd name="T11" fmla="*/ 688 h 1375"/>
              <a:gd name="T12" fmla="*/ 489 w 979"/>
              <a:gd name="T13" fmla="*/ 0 h 1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79" h="1375">
                <a:moveTo>
                  <a:pt x="489" y="0"/>
                </a:moveTo>
                <a:lnTo>
                  <a:pt x="735" y="688"/>
                </a:lnTo>
                <a:lnTo>
                  <a:pt x="979" y="1375"/>
                </a:lnTo>
                <a:lnTo>
                  <a:pt x="489" y="1375"/>
                </a:lnTo>
                <a:lnTo>
                  <a:pt x="0" y="1375"/>
                </a:lnTo>
                <a:lnTo>
                  <a:pt x="245" y="688"/>
                </a:lnTo>
                <a:lnTo>
                  <a:pt x="489" y="0"/>
                </a:lnTo>
                <a:close/>
              </a:path>
            </a:pathLst>
          </a:custGeom>
          <a:solidFill>
            <a:srgbClr val="E7442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6"/>
          <p:cNvSpPr>
            <a:spLocks/>
          </p:cNvSpPr>
          <p:nvPr/>
        </p:nvSpPr>
        <p:spPr bwMode="auto">
          <a:xfrm>
            <a:off x="3895095" y="5119201"/>
            <a:ext cx="2201177" cy="1468199"/>
          </a:xfrm>
          <a:custGeom>
            <a:avLst/>
            <a:gdLst>
              <a:gd name="T0" fmla="*/ 491 w 982"/>
              <a:gd name="T1" fmla="*/ 0 h 655"/>
              <a:gd name="T2" fmla="*/ 735 w 982"/>
              <a:gd name="T3" fmla="*/ 326 h 655"/>
              <a:gd name="T4" fmla="*/ 982 w 982"/>
              <a:gd name="T5" fmla="*/ 655 h 655"/>
              <a:gd name="T6" fmla="*/ 491 w 982"/>
              <a:gd name="T7" fmla="*/ 655 h 655"/>
              <a:gd name="T8" fmla="*/ 0 w 982"/>
              <a:gd name="T9" fmla="*/ 655 h 655"/>
              <a:gd name="T10" fmla="*/ 247 w 982"/>
              <a:gd name="T11" fmla="*/ 326 h 655"/>
              <a:gd name="T12" fmla="*/ 491 w 982"/>
              <a:gd name="T13" fmla="*/ 0 h 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82" h="655">
                <a:moveTo>
                  <a:pt x="491" y="0"/>
                </a:moveTo>
                <a:lnTo>
                  <a:pt x="735" y="326"/>
                </a:lnTo>
                <a:lnTo>
                  <a:pt x="982" y="655"/>
                </a:lnTo>
                <a:lnTo>
                  <a:pt x="491" y="655"/>
                </a:lnTo>
                <a:lnTo>
                  <a:pt x="0" y="655"/>
                </a:lnTo>
                <a:lnTo>
                  <a:pt x="247" y="326"/>
                </a:lnTo>
                <a:lnTo>
                  <a:pt x="491" y="0"/>
                </a:lnTo>
                <a:close/>
              </a:path>
            </a:pathLst>
          </a:custGeom>
          <a:solidFill>
            <a:srgbClr val="DEC8A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2108599" y="6195132"/>
            <a:ext cx="2198936" cy="392268"/>
          </a:xfrm>
          <a:custGeom>
            <a:avLst/>
            <a:gdLst>
              <a:gd name="T0" fmla="*/ 491 w 981"/>
              <a:gd name="T1" fmla="*/ 0 h 175"/>
              <a:gd name="T2" fmla="*/ 735 w 981"/>
              <a:gd name="T3" fmla="*/ 86 h 175"/>
              <a:gd name="T4" fmla="*/ 981 w 981"/>
              <a:gd name="T5" fmla="*/ 175 h 175"/>
              <a:gd name="T6" fmla="*/ 491 w 981"/>
              <a:gd name="T7" fmla="*/ 175 h 175"/>
              <a:gd name="T8" fmla="*/ 0 w 981"/>
              <a:gd name="T9" fmla="*/ 175 h 175"/>
              <a:gd name="T10" fmla="*/ 246 w 981"/>
              <a:gd name="T11" fmla="*/ 86 h 175"/>
              <a:gd name="T12" fmla="*/ 491 w 981"/>
              <a:gd name="T13" fmla="*/ 0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81" h="175">
                <a:moveTo>
                  <a:pt x="491" y="0"/>
                </a:moveTo>
                <a:lnTo>
                  <a:pt x="735" y="86"/>
                </a:lnTo>
                <a:lnTo>
                  <a:pt x="981" y="175"/>
                </a:lnTo>
                <a:lnTo>
                  <a:pt x="491" y="175"/>
                </a:lnTo>
                <a:lnTo>
                  <a:pt x="0" y="175"/>
                </a:lnTo>
                <a:lnTo>
                  <a:pt x="246" y="86"/>
                </a:lnTo>
                <a:lnTo>
                  <a:pt x="491" y="0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7611543" y="2180492"/>
            <a:ext cx="2194453" cy="4406908"/>
          </a:xfrm>
          <a:custGeom>
            <a:avLst/>
            <a:gdLst>
              <a:gd name="T0" fmla="*/ 491 w 979"/>
              <a:gd name="T1" fmla="*/ 0 h 2168"/>
              <a:gd name="T2" fmla="*/ 735 w 979"/>
              <a:gd name="T3" fmla="*/ 1083 h 2168"/>
              <a:gd name="T4" fmla="*/ 979 w 979"/>
              <a:gd name="T5" fmla="*/ 2168 h 2168"/>
              <a:gd name="T6" fmla="*/ 491 w 979"/>
              <a:gd name="T7" fmla="*/ 2168 h 2168"/>
              <a:gd name="T8" fmla="*/ 0 w 979"/>
              <a:gd name="T9" fmla="*/ 2168 h 2168"/>
              <a:gd name="T10" fmla="*/ 244 w 979"/>
              <a:gd name="T11" fmla="*/ 1083 h 2168"/>
              <a:gd name="T12" fmla="*/ 491 w 979"/>
              <a:gd name="T13" fmla="*/ 0 h 2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79" h="2168">
                <a:moveTo>
                  <a:pt x="491" y="0"/>
                </a:moveTo>
                <a:lnTo>
                  <a:pt x="735" y="1083"/>
                </a:lnTo>
                <a:lnTo>
                  <a:pt x="979" y="2168"/>
                </a:lnTo>
                <a:lnTo>
                  <a:pt x="491" y="2168"/>
                </a:lnTo>
                <a:lnTo>
                  <a:pt x="0" y="2168"/>
                </a:lnTo>
                <a:lnTo>
                  <a:pt x="244" y="1083"/>
                </a:lnTo>
                <a:lnTo>
                  <a:pt x="491" y="0"/>
                </a:lnTo>
                <a:close/>
              </a:path>
            </a:pathLst>
          </a:custGeom>
          <a:solidFill>
            <a:srgbClr val="E6A12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>
            <a:off x="9467526" y="4330184"/>
            <a:ext cx="2198936" cy="2257216"/>
          </a:xfrm>
          <a:custGeom>
            <a:avLst/>
            <a:gdLst>
              <a:gd name="T0" fmla="*/ 490 w 981"/>
              <a:gd name="T1" fmla="*/ 0 h 1007"/>
              <a:gd name="T2" fmla="*/ 735 w 981"/>
              <a:gd name="T3" fmla="*/ 503 h 1007"/>
              <a:gd name="T4" fmla="*/ 981 w 981"/>
              <a:gd name="T5" fmla="*/ 1007 h 1007"/>
              <a:gd name="T6" fmla="*/ 490 w 981"/>
              <a:gd name="T7" fmla="*/ 1007 h 1007"/>
              <a:gd name="T8" fmla="*/ 0 w 981"/>
              <a:gd name="T9" fmla="*/ 1007 h 1007"/>
              <a:gd name="T10" fmla="*/ 246 w 981"/>
              <a:gd name="T11" fmla="*/ 503 h 1007"/>
              <a:gd name="T12" fmla="*/ 490 w 981"/>
              <a:gd name="T13" fmla="*/ 0 h 10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81" h="1007">
                <a:moveTo>
                  <a:pt x="490" y="0"/>
                </a:moveTo>
                <a:lnTo>
                  <a:pt x="735" y="503"/>
                </a:lnTo>
                <a:lnTo>
                  <a:pt x="981" y="1007"/>
                </a:lnTo>
                <a:lnTo>
                  <a:pt x="490" y="1007"/>
                </a:lnTo>
                <a:lnTo>
                  <a:pt x="0" y="1007"/>
                </a:lnTo>
                <a:lnTo>
                  <a:pt x="246" y="503"/>
                </a:lnTo>
                <a:lnTo>
                  <a:pt x="490" y="0"/>
                </a:lnTo>
                <a:close/>
              </a:path>
            </a:pathLst>
          </a:custGeom>
          <a:solidFill>
            <a:srgbClr val="73554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781009" y="5610357"/>
            <a:ext cx="8451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414042"/>
                </a:solidFill>
                <a:latin typeface="Impact" panose="020B0806030902050204" pitchFamily="34" charset="0"/>
              </a:rPr>
              <a:t>16%</a:t>
            </a:r>
            <a:endParaRPr lang="zh-CN" altLang="en-US" sz="3200" dirty="0">
              <a:solidFill>
                <a:srgbClr val="414042"/>
              </a:solidFill>
              <a:latin typeface="Impact" panose="020B080603090205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08996" y="4534426"/>
            <a:ext cx="9060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414042"/>
                </a:solidFill>
                <a:latin typeface="Impact" panose="020B0806030902050204" pitchFamily="34" charset="0"/>
              </a:rPr>
              <a:t>30%</a:t>
            </a:r>
            <a:endParaRPr lang="zh-CN" altLang="en-US" sz="3200" dirty="0">
              <a:solidFill>
                <a:srgbClr val="414042"/>
              </a:solidFill>
              <a:latin typeface="Impact" panose="020B080603090205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30514" y="2934065"/>
            <a:ext cx="9140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414042"/>
                </a:solidFill>
                <a:latin typeface="Impact" panose="020B0806030902050204" pitchFamily="34" charset="0"/>
              </a:rPr>
              <a:t>69%</a:t>
            </a:r>
            <a:endParaRPr lang="zh-CN" altLang="en-US" sz="3200" dirty="0">
              <a:solidFill>
                <a:srgbClr val="414042"/>
              </a:solidFill>
              <a:latin typeface="Impact" panose="020B080603090205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253355" y="1595717"/>
            <a:ext cx="9108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414042"/>
                </a:solidFill>
                <a:latin typeface="Impact" panose="020B0806030902050204" pitchFamily="34" charset="0"/>
              </a:rPr>
              <a:t>90%</a:t>
            </a:r>
            <a:endParaRPr lang="zh-CN" altLang="en-US" sz="3200" dirty="0">
              <a:solidFill>
                <a:srgbClr val="414042"/>
              </a:solidFill>
              <a:latin typeface="Impact" panose="020B080603090205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118794" y="3745409"/>
            <a:ext cx="8963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414042"/>
                </a:solidFill>
                <a:latin typeface="Impact" panose="020B0806030902050204" pitchFamily="34" charset="0"/>
              </a:rPr>
              <a:t>49%</a:t>
            </a:r>
            <a:endParaRPr lang="zh-CN" altLang="en-US" sz="3200" dirty="0">
              <a:solidFill>
                <a:srgbClr val="414042"/>
              </a:solidFill>
              <a:latin typeface="Impact" panose="020B080603090205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02516" y="1672756"/>
            <a:ext cx="4238933" cy="201285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zh-CN" sz="1600" dirty="0">
                <a:latin typeface="+mn-ea"/>
              </a:rPr>
              <a:t>zero</a:t>
            </a:r>
            <a:r>
              <a:rPr lang="zh-CN" altLang="en-US" sz="1600" dirty="0">
                <a:latin typeface="+mn-ea"/>
              </a:rPr>
              <a:t>极简主义设计，极致简约风潮流所向，通用设计，完美兼容，打造最实用，最具个性的演示方案，让你的演示卓越非凡</a:t>
            </a:r>
            <a:r>
              <a:rPr lang="zh-CN" altLang="en-US" sz="1600" dirty="0" smtClean="0">
                <a:latin typeface="+mn-ea"/>
              </a:rPr>
              <a:t>。</a:t>
            </a:r>
            <a:r>
              <a:rPr lang="en-US" altLang="zh-CN" sz="1600" dirty="0">
                <a:latin typeface="+mn-ea"/>
              </a:rPr>
              <a:t>zero</a:t>
            </a:r>
            <a:r>
              <a:rPr lang="zh-CN" altLang="en-US" sz="1600" dirty="0">
                <a:latin typeface="+mn-ea"/>
              </a:rPr>
              <a:t>极简主义设计，极致简约风潮流所向，通用设计，完美兼容，打造最实用，最具个性的演示方案，让你的演示卓越非凡</a:t>
            </a:r>
            <a:r>
              <a:rPr lang="zh-CN" altLang="en-US" sz="1600" dirty="0" smtClean="0">
                <a:latin typeface="+mn-ea"/>
              </a:rPr>
              <a:t>。</a:t>
            </a:r>
            <a:endParaRPr lang="en-US" altLang="zh-CN" sz="1600" dirty="0">
              <a:latin typeface="+mn-ea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66317" y="65974"/>
            <a:ext cx="4812712" cy="765176"/>
            <a:chOff x="50415" y="65974"/>
            <a:chExt cx="4812712" cy="765176"/>
          </a:xfrm>
        </p:grpSpPr>
        <p:sp>
          <p:nvSpPr>
            <p:cNvPr id="28" name="等腰三角形 27"/>
            <p:cNvSpPr/>
            <p:nvPr/>
          </p:nvSpPr>
          <p:spPr>
            <a:xfrm rot="10800000" flipH="1" flipV="1">
              <a:off x="1061342" y="65974"/>
              <a:ext cx="176213" cy="163513"/>
            </a:xfrm>
            <a:prstGeom prst="triangle">
              <a:avLst>
                <a:gd name="adj" fmla="val 0"/>
              </a:avLst>
            </a:prstGeom>
            <a:solidFill>
              <a:srgbClr val="7C200E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10800000" flipH="1">
              <a:off x="1061342" y="666050"/>
              <a:ext cx="176213" cy="165100"/>
            </a:xfrm>
            <a:prstGeom prst="triangle">
              <a:avLst>
                <a:gd name="adj" fmla="val 0"/>
              </a:avLst>
            </a:prstGeom>
            <a:solidFill>
              <a:srgbClr val="7C200E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 rot="10800000" flipH="1">
              <a:off x="50415" y="151698"/>
              <a:ext cx="4611606" cy="593725"/>
            </a:xfrm>
            <a:prstGeom prst="rect">
              <a:avLst/>
            </a:prstGeom>
            <a:solidFill>
              <a:srgbClr val="E6A123"/>
            </a:solidFill>
            <a:effectLst/>
          </p:spPr>
          <p:txBody>
            <a:bodyPr lIns="180000" anchor="ctr"/>
            <a:lstStyle/>
            <a:p>
              <a:pPr>
                <a:defRPr/>
              </a:pPr>
              <a:endParaRPr lang="zh-CN" altLang="en-US" sz="1600" dirty="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 rot="10800000" flipH="1">
              <a:off x="270767" y="65974"/>
              <a:ext cx="790575" cy="765175"/>
            </a:xfrm>
            <a:prstGeom prst="rect">
              <a:avLst/>
            </a:prstGeom>
            <a:solidFill>
              <a:srgbClr val="E74424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3200" dirty="0">
                <a:solidFill>
                  <a:srgbClr val="FFFFFF"/>
                </a:solidFill>
                <a:latin typeface="Adobe Gothic Std B" panose="020B0800000000000000" pitchFamily="34" charset="-128"/>
                <a:ea typeface="Microsoft YaHei UI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329193" y="162011"/>
              <a:ext cx="69121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zh-CN" sz="3200" b="1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Verdana" panose="020B0604030504040204" pitchFamily="34" charset="0"/>
                </a:rPr>
                <a:t>02</a:t>
              </a:r>
              <a:endParaRPr lang="zh-CN" altLang="en-US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33" name="MH_Entry_1"/>
            <p:cNvSpPr/>
            <p:nvPr>
              <p:custDataLst>
                <p:tags r:id="rId1"/>
              </p:custDataLst>
            </p:nvPr>
          </p:nvSpPr>
          <p:spPr>
            <a:xfrm>
              <a:off x="835536" y="213455"/>
              <a:ext cx="4027591" cy="498614"/>
            </a:xfrm>
            <a:prstGeom prst="roundRect">
              <a:avLst>
                <a:gd name="adj" fmla="val 9124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r>
                <a:rPr lang="zh-CN" altLang="en-US" sz="2400" spc="200" dirty="0">
                  <a:solidFill>
                    <a:srgbClr val="4140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32144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9" name="组合 218"/>
          <p:cNvGrpSpPr/>
          <p:nvPr/>
        </p:nvGrpSpPr>
        <p:grpSpPr>
          <a:xfrm rot="21270165">
            <a:off x="4316003" y="621601"/>
            <a:ext cx="3871553" cy="3325207"/>
            <a:chOff x="373924" y="1468854"/>
            <a:chExt cx="3871553" cy="3325207"/>
          </a:xfrm>
        </p:grpSpPr>
        <p:sp>
          <p:nvSpPr>
            <p:cNvPr id="12" name="Freeform 206"/>
            <p:cNvSpPr>
              <a:spLocks/>
            </p:cNvSpPr>
            <p:nvPr/>
          </p:nvSpPr>
          <p:spPr bwMode="auto">
            <a:xfrm rot="20882901">
              <a:off x="3518063" y="4552321"/>
              <a:ext cx="10512" cy="5840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9 w 9"/>
                <a:gd name="T5" fmla="*/ 5 h 5"/>
                <a:gd name="T6" fmla="*/ 9 w 9"/>
                <a:gd name="T7" fmla="*/ 3 h 5"/>
                <a:gd name="T8" fmla="*/ 0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lnTo>
                    <a:pt x="9" y="5"/>
                  </a:lnTo>
                  <a:lnTo>
                    <a:pt x="9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07"/>
            <p:cNvSpPr>
              <a:spLocks/>
            </p:cNvSpPr>
            <p:nvPr/>
          </p:nvSpPr>
          <p:spPr bwMode="auto">
            <a:xfrm rot="20882901">
              <a:off x="3518063" y="4552321"/>
              <a:ext cx="10512" cy="5840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9 w 9"/>
                <a:gd name="T5" fmla="*/ 5 h 5"/>
                <a:gd name="T6" fmla="*/ 9 w 9"/>
                <a:gd name="T7" fmla="*/ 3 h 5"/>
                <a:gd name="T8" fmla="*/ 0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lnTo>
                    <a:pt x="9" y="5"/>
                  </a:lnTo>
                  <a:lnTo>
                    <a:pt x="9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08"/>
            <p:cNvSpPr>
              <a:spLocks/>
            </p:cNvSpPr>
            <p:nvPr/>
          </p:nvSpPr>
          <p:spPr bwMode="auto">
            <a:xfrm rot="20882901">
              <a:off x="986259" y="1778165"/>
              <a:ext cx="4672" cy="9344"/>
            </a:xfrm>
            <a:custGeom>
              <a:avLst/>
              <a:gdLst>
                <a:gd name="T0" fmla="*/ 4 w 4"/>
                <a:gd name="T1" fmla="*/ 0 h 8"/>
                <a:gd name="T2" fmla="*/ 4 w 4"/>
                <a:gd name="T3" fmla="*/ 0 h 8"/>
                <a:gd name="T4" fmla="*/ 0 w 4"/>
                <a:gd name="T5" fmla="*/ 8 h 8"/>
                <a:gd name="T6" fmla="*/ 1 w 4"/>
                <a:gd name="T7" fmla="*/ 8 h 8"/>
                <a:gd name="T8" fmla="*/ 4 w 4"/>
                <a:gd name="T9" fmla="*/ 0 h 8"/>
                <a:gd name="T10" fmla="*/ 4 w 4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8">
                  <a:moveTo>
                    <a:pt x="4" y="0"/>
                  </a:moveTo>
                  <a:lnTo>
                    <a:pt x="4" y="0"/>
                  </a:lnTo>
                  <a:lnTo>
                    <a:pt x="0" y="8"/>
                  </a:lnTo>
                  <a:lnTo>
                    <a:pt x="1" y="8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09"/>
            <p:cNvSpPr>
              <a:spLocks/>
            </p:cNvSpPr>
            <p:nvPr/>
          </p:nvSpPr>
          <p:spPr bwMode="auto">
            <a:xfrm rot="20882901">
              <a:off x="986259" y="1778165"/>
              <a:ext cx="4672" cy="9344"/>
            </a:xfrm>
            <a:custGeom>
              <a:avLst/>
              <a:gdLst>
                <a:gd name="T0" fmla="*/ 4 w 4"/>
                <a:gd name="T1" fmla="*/ 0 h 8"/>
                <a:gd name="T2" fmla="*/ 4 w 4"/>
                <a:gd name="T3" fmla="*/ 0 h 8"/>
                <a:gd name="T4" fmla="*/ 0 w 4"/>
                <a:gd name="T5" fmla="*/ 8 h 8"/>
                <a:gd name="T6" fmla="*/ 1 w 4"/>
                <a:gd name="T7" fmla="*/ 8 h 8"/>
                <a:gd name="T8" fmla="*/ 4 w 4"/>
                <a:gd name="T9" fmla="*/ 0 h 8"/>
                <a:gd name="T10" fmla="*/ 4 w 4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8">
                  <a:moveTo>
                    <a:pt x="4" y="0"/>
                  </a:moveTo>
                  <a:lnTo>
                    <a:pt x="4" y="0"/>
                  </a:lnTo>
                  <a:lnTo>
                    <a:pt x="0" y="8"/>
                  </a:lnTo>
                  <a:lnTo>
                    <a:pt x="1" y="8"/>
                  </a:lnTo>
                  <a:lnTo>
                    <a:pt x="4" y="0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10"/>
            <p:cNvSpPr>
              <a:spLocks/>
            </p:cNvSpPr>
            <p:nvPr/>
          </p:nvSpPr>
          <p:spPr bwMode="auto">
            <a:xfrm rot="20882901">
              <a:off x="3528799" y="4554457"/>
              <a:ext cx="2336" cy="2336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2 h 2"/>
                <a:gd name="T8" fmla="*/ 2 w 2"/>
                <a:gd name="T9" fmla="*/ 2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11"/>
            <p:cNvSpPr>
              <a:spLocks/>
            </p:cNvSpPr>
            <p:nvPr/>
          </p:nvSpPr>
          <p:spPr bwMode="auto">
            <a:xfrm rot="20882901">
              <a:off x="3528799" y="4554457"/>
              <a:ext cx="2336" cy="2336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2 h 2"/>
                <a:gd name="T8" fmla="*/ 2 w 2"/>
                <a:gd name="T9" fmla="*/ 2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12"/>
            <p:cNvSpPr>
              <a:spLocks/>
            </p:cNvSpPr>
            <p:nvPr/>
          </p:nvSpPr>
          <p:spPr bwMode="auto">
            <a:xfrm rot="20882901">
              <a:off x="3517579" y="4550036"/>
              <a:ext cx="10512" cy="5840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2 h 5"/>
                <a:gd name="T4" fmla="*/ 9 w 9"/>
                <a:gd name="T5" fmla="*/ 5 h 5"/>
                <a:gd name="T6" fmla="*/ 9 w 9"/>
                <a:gd name="T7" fmla="*/ 5 h 5"/>
                <a:gd name="T8" fmla="*/ 0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2"/>
                  </a:lnTo>
                  <a:lnTo>
                    <a:pt x="9" y="5"/>
                  </a:lnTo>
                  <a:lnTo>
                    <a:pt x="9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3"/>
            <p:cNvSpPr>
              <a:spLocks/>
            </p:cNvSpPr>
            <p:nvPr/>
          </p:nvSpPr>
          <p:spPr bwMode="auto">
            <a:xfrm rot="20882901">
              <a:off x="3517579" y="4550036"/>
              <a:ext cx="10512" cy="5840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2 h 5"/>
                <a:gd name="T4" fmla="*/ 9 w 9"/>
                <a:gd name="T5" fmla="*/ 5 h 5"/>
                <a:gd name="T6" fmla="*/ 9 w 9"/>
                <a:gd name="T7" fmla="*/ 5 h 5"/>
                <a:gd name="T8" fmla="*/ 0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2"/>
                  </a:lnTo>
                  <a:lnTo>
                    <a:pt x="9" y="5"/>
                  </a:lnTo>
                  <a:lnTo>
                    <a:pt x="9" y="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14"/>
            <p:cNvSpPr>
              <a:spLocks/>
            </p:cNvSpPr>
            <p:nvPr/>
          </p:nvSpPr>
          <p:spPr bwMode="auto">
            <a:xfrm rot="20882901">
              <a:off x="987415" y="1778044"/>
              <a:ext cx="3504" cy="9344"/>
            </a:xfrm>
            <a:custGeom>
              <a:avLst/>
              <a:gdLst>
                <a:gd name="T0" fmla="*/ 3 w 3"/>
                <a:gd name="T1" fmla="*/ 0 h 8"/>
                <a:gd name="T2" fmla="*/ 3 w 3"/>
                <a:gd name="T3" fmla="*/ 0 h 8"/>
                <a:gd name="T4" fmla="*/ 0 w 3"/>
                <a:gd name="T5" fmla="*/ 8 h 8"/>
                <a:gd name="T6" fmla="*/ 0 w 3"/>
                <a:gd name="T7" fmla="*/ 8 h 8"/>
                <a:gd name="T8" fmla="*/ 3 w 3"/>
                <a:gd name="T9" fmla="*/ 0 h 8"/>
                <a:gd name="T10" fmla="*/ 3 w 3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8">
                  <a:moveTo>
                    <a:pt x="3" y="0"/>
                  </a:moveTo>
                  <a:lnTo>
                    <a:pt x="3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5"/>
            <p:cNvSpPr>
              <a:spLocks/>
            </p:cNvSpPr>
            <p:nvPr/>
          </p:nvSpPr>
          <p:spPr bwMode="auto">
            <a:xfrm rot="20882901">
              <a:off x="987415" y="1778044"/>
              <a:ext cx="3504" cy="9344"/>
            </a:xfrm>
            <a:custGeom>
              <a:avLst/>
              <a:gdLst>
                <a:gd name="T0" fmla="*/ 3 w 3"/>
                <a:gd name="T1" fmla="*/ 0 h 8"/>
                <a:gd name="T2" fmla="*/ 3 w 3"/>
                <a:gd name="T3" fmla="*/ 0 h 8"/>
                <a:gd name="T4" fmla="*/ 0 w 3"/>
                <a:gd name="T5" fmla="*/ 8 h 8"/>
                <a:gd name="T6" fmla="*/ 0 w 3"/>
                <a:gd name="T7" fmla="*/ 8 h 8"/>
                <a:gd name="T8" fmla="*/ 3 w 3"/>
                <a:gd name="T9" fmla="*/ 0 h 8"/>
                <a:gd name="T10" fmla="*/ 3 w 3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8">
                  <a:moveTo>
                    <a:pt x="3" y="0"/>
                  </a:moveTo>
                  <a:lnTo>
                    <a:pt x="3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3" y="0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16"/>
            <p:cNvSpPr>
              <a:spLocks/>
            </p:cNvSpPr>
            <p:nvPr/>
          </p:nvSpPr>
          <p:spPr bwMode="auto">
            <a:xfrm rot="20882901">
              <a:off x="3527644" y="4554578"/>
              <a:ext cx="3504" cy="2336"/>
            </a:xfrm>
            <a:custGeom>
              <a:avLst/>
              <a:gdLst>
                <a:gd name="T0" fmla="*/ 0 w 3"/>
                <a:gd name="T1" fmla="*/ 0 h 2"/>
                <a:gd name="T2" fmla="*/ 1 w 3"/>
                <a:gd name="T3" fmla="*/ 0 h 2"/>
                <a:gd name="T4" fmla="*/ 3 w 3"/>
                <a:gd name="T5" fmla="*/ 2 h 2"/>
                <a:gd name="T6" fmla="*/ 3 w 3"/>
                <a:gd name="T7" fmla="*/ 2 h 2"/>
                <a:gd name="T8" fmla="*/ 3 w 3"/>
                <a:gd name="T9" fmla="*/ 2 h 2"/>
                <a:gd name="T10" fmla="*/ 0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1" y="0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7"/>
            <p:cNvSpPr>
              <a:spLocks/>
            </p:cNvSpPr>
            <p:nvPr/>
          </p:nvSpPr>
          <p:spPr bwMode="auto">
            <a:xfrm rot="20882901">
              <a:off x="3527644" y="4554578"/>
              <a:ext cx="3504" cy="2336"/>
            </a:xfrm>
            <a:custGeom>
              <a:avLst/>
              <a:gdLst>
                <a:gd name="T0" fmla="*/ 0 w 3"/>
                <a:gd name="T1" fmla="*/ 0 h 2"/>
                <a:gd name="T2" fmla="*/ 1 w 3"/>
                <a:gd name="T3" fmla="*/ 0 h 2"/>
                <a:gd name="T4" fmla="*/ 3 w 3"/>
                <a:gd name="T5" fmla="*/ 2 h 2"/>
                <a:gd name="T6" fmla="*/ 3 w 3"/>
                <a:gd name="T7" fmla="*/ 2 h 2"/>
                <a:gd name="T8" fmla="*/ 3 w 3"/>
                <a:gd name="T9" fmla="*/ 2 h 2"/>
                <a:gd name="T10" fmla="*/ 0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1" y="0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18"/>
            <p:cNvSpPr>
              <a:spLocks/>
            </p:cNvSpPr>
            <p:nvPr/>
          </p:nvSpPr>
          <p:spPr bwMode="auto">
            <a:xfrm rot="20882901">
              <a:off x="3517579" y="4550036"/>
              <a:ext cx="10512" cy="5840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9 w 9"/>
                <a:gd name="T5" fmla="*/ 5 h 5"/>
                <a:gd name="T6" fmla="*/ 8 w 9"/>
                <a:gd name="T7" fmla="*/ 5 h 5"/>
                <a:gd name="T8" fmla="*/ 0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lnTo>
                    <a:pt x="9" y="5"/>
                  </a:lnTo>
                  <a:lnTo>
                    <a:pt x="8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19"/>
            <p:cNvSpPr>
              <a:spLocks/>
            </p:cNvSpPr>
            <p:nvPr/>
          </p:nvSpPr>
          <p:spPr bwMode="auto">
            <a:xfrm rot="20882901">
              <a:off x="3517579" y="4550036"/>
              <a:ext cx="10512" cy="5840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9 w 9"/>
                <a:gd name="T5" fmla="*/ 5 h 5"/>
                <a:gd name="T6" fmla="*/ 8 w 9"/>
                <a:gd name="T7" fmla="*/ 5 h 5"/>
                <a:gd name="T8" fmla="*/ 0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lnTo>
                    <a:pt x="9" y="5"/>
                  </a:lnTo>
                  <a:lnTo>
                    <a:pt x="8" y="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20"/>
            <p:cNvSpPr>
              <a:spLocks/>
            </p:cNvSpPr>
            <p:nvPr/>
          </p:nvSpPr>
          <p:spPr bwMode="auto">
            <a:xfrm rot="20882901">
              <a:off x="987389" y="1777802"/>
              <a:ext cx="5840" cy="9344"/>
            </a:xfrm>
            <a:custGeom>
              <a:avLst/>
              <a:gdLst>
                <a:gd name="T0" fmla="*/ 3 w 5"/>
                <a:gd name="T1" fmla="*/ 0 h 8"/>
                <a:gd name="T2" fmla="*/ 3 w 5"/>
                <a:gd name="T3" fmla="*/ 0 h 8"/>
                <a:gd name="T4" fmla="*/ 0 w 5"/>
                <a:gd name="T5" fmla="*/ 8 h 8"/>
                <a:gd name="T6" fmla="*/ 0 w 5"/>
                <a:gd name="T7" fmla="*/ 8 h 8"/>
                <a:gd name="T8" fmla="*/ 5 w 5"/>
                <a:gd name="T9" fmla="*/ 0 h 8"/>
                <a:gd name="T10" fmla="*/ 3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0"/>
                  </a:moveTo>
                  <a:lnTo>
                    <a:pt x="3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5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1"/>
            <p:cNvSpPr>
              <a:spLocks/>
            </p:cNvSpPr>
            <p:nvPr/>
          </p:nvSpPr>
          <p:spPr bwMode="auto">
            <a:xfrm rot="20882901">
              <a:off x="987389" y="1777802"/>
              <a:ext cx="5840" cy="9344"/>
            </a:xfrm>
            <a:custGeom>
              <a:avLst/>
              <a:gdLst>
                <a:gd name="T0" fmla="*/ 3 w 5"/>
                <a:gd name="T1" fmla="*/ 0 h 8"/>
                <a:gd name="T2" fmla="*/ 3 w 5"/>
                <a:gd name="T3" fmla="*/ 0 h 8"/>
                <a:gd name="T4" fmla="*/ 0 w 5"/>
                <a:gd name="T5" fmla="*/ 8 h 8"/>
                <a:gd name="T6" fmla="*/ 0 w 5"/>
                <a:gd name="T7" fmla="*/ 8 h 8"/>
                <a:gd name="T8" fmla="*/ 5 w 5"/>
                <a:gd name="T9" fmla="*/ 0 h 8"/>
                <a:gd name="T10" fmla="*/ 3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0"/>
                  </a:moveTo>
                  <a:lnTo>
                    <a:pt x="3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5" y="0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2"/>
            <p:cNvSpPr>
              <a:spLocks/>
            </p:cNvSpPr>
            <p:nvPr/>
          </p:nvSpPr>
          <p:spPr bwMode="auto">
            <a:xfrm rot="20882901">
              <a:off x="3527389" y="4552146"/>
              <a:ext cx="4672" cy="4672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2 h 4"/>
                <a:gd name="T4" fmla="*/ 3 w 4"/>
                <a:gd name="T5" fmla="*/ 4 h 4"/>
                <a:gd name="T6" fmla="*/ 4 w 4"/>
                <a:gd name="T7" fmla="*/ 4 h 4"/>
                <a:gd name="T8" fmla="*/ 4 w 4"/>
                <a:gd name="T9" fmla="*/ 4 h 4"/>
                <a:gd name="T10" fmla="*/ 0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0" y="2"/>
                  </a:lnTo>
                  <a:lnTo>
                    <a:pt x="3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3"/>
            <p:cNvSpPr>
              <a:spLocks/>
            </p:cNvSpPr>
            <p:nvPr/>
          </p:nvSpPr>
          <p:spPr bwMode="auto">
            <a:xfrm rot="20882901">
              <a:off x="3527389" y="4552146"/>
              <a:ext cx="4672" cy="4672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2 h 4"/>
                <a:gd name="T4" fmla="*/ 3 w 4"/>
                <a:gd name="T5" fmla="*/ 4 h 4"/>
                <a:gd name="T6" fmla="*/ 4 w 4"/>
                <a:gd name="T7" fmla="*/ 4 h 4"/>
                <a:gd name="T8" fmla="*/ 4 w 4"/>
                <a:gd name="T9" fmla="*/ 4 h 4"/>
                <a:gd name="T10" fmla="*/ 0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0" y="2"/>
                  </a:lnTo>
                  <a:lnTo>
                    <a:pt x="3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24"/>
            <p:cNvSpPr>
              <a:spLocks/>
            </p:cNvSpPr>
            <p:nvPr/>
          </p:nvSpPr>
          <p:spPr bwMode="auto">
            <a:xfrm rot="20882901">
              <a:off x="3517592" y="4550157"/>
              <a:ext cx="9344" cy="5840"/>
            </a:xfrm>
            <a:custGeom>
              <a:avLst/>
              <a:gdLst>
                <a:gd name="T0" fmla="*/ 1 w 8"/>
                <a:gd name="T1" fmla="*/ 0 h 5"/>
                <a:gd name="T2" fmla="*/ 0 w 8"/>
                <a:gd name="T3" fmla="*/ 0 h 5"/>
                <a:gd name="T4" fmla="*/ 8 w 8"/>
                <a:gd name="T5" fmla="*/ 5 h 5"/>
                <a:gd name="T6" fmla="*/ 8 w 8"/>
                <a:gd name="T7" fmla="*/ 3 h 5"/>
                <a:gd name="T8" fmla="*/ 1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1" y="0"/>
                  </a:moveTo>
                  <a:lnTo>
                    <a:pt x="0" y="0"/>
                  </a:lnTo>
                  <a:lnTo>
                    <a:pt x="8" y="5"/>
                  </a:lnTo>
                  <a:lnTo>
                    <a:pt x="8" y="3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25"/>
            <p:cNvSpPr>
              <a:spLocks/>
            </p:cNvSpPr>
            <p:nvPr/>
          </p:nvSpPr>
          <p:spPr bwMode="auto">
            <a:xfrm rot="20882901">
              <a:off x="3517592" y="4550157"/>
              <a:ext cx="9344" cy="5840"/>
            </a:xfrm>
            <a:custGeom>
              <a:avLst/>
              <a:gdLst>
                <a:gd name="T0" fmla="*/ 1 w 8"/>
                <a:gd name="T1" fmla="*/ 0 h 5"/>
                <a:gd name="T2" fmla="*/ 0 w 8"/>
                <a:gd name="T3" fmla="*/ 0 h 5"/>
                <a:gd name="T4" fmla="*/ 8 w 8"/>
                <a:gd name="T5" fmla="*/ 5 h 5"/>
                <a:gd name="T6" fmla="*/ 8 w 8"/>
                <a:gd name="T7" fmla="*/ 3 h 5"/>
                <a:gd name="T8" fmla="*/ 1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1" y="0"/>
                  </a:moveTo>
                  <a:lnTo>
                    <a:pt x="0" y="0"/>
                  </a:lnTo>
                  <a:lnTo>
                    <a:pt x="8" y="5"/>
                  </a:lnTo>
                  <a:lnTo>
                    <a:pt x="8" y="3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26"/>
            <p:cNvSpPr>
              <a:spLocks/>
            </p:cNvSpPr>
            <p:nvPr/>
          </p:nvSpPr>
          <p:spPr bwMode="auto">
            <a:xfrm rot="20882901">
              <a:off x="987389" y="1777802"/>
              <a:ext cx="5840" cy="9344"/>
            </a:xfrm>
            <a:custGeom>
              <a:avLst/>
              <a:gdLst>
                <a:gd name="T0" fmla="*/ 5 w 5"/>
                <a:gd name="T1" fmla="*/ 0 h 8"/>
                <a:gd name="T2" fmla="*/ 5 w 5"/>
                <a:gd name="T3" fmla="*/ 0 h 8"/>
                <a:gd name="T4" fmla="*/ 0 w 5"/>
                <a:gd name="T5" fmla="*/ 8 h 8"/>
                <a:gd name="T6" fmla="*/ 0 w 5"/>
                <a:gd name="T7" fmla="*/ 8 h 8"/>
                <a:gd name="T8" fmla="*/ 5 w 5"/>
                <a:gd name="T9" fmla="*/ 0 h 8"/>
                <a:gd name="T10" fmla="*/ 5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5" y="0"/>
                  </a:moveTo>
                  <a:lnTo>
                    <a:pt x="5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27"/>
            <p:cNvSpPr>
              <a:spLocks/>
            </p:cNvSpPr>
            <p:nvPr/>
          </p:nvSpPr>
          <p:spPr bwMode="auto">
            <a:xfrm rot="20882901">
              <a:off x="987389" y="1777802"/>
              <a:ext cx="5840" cy="9344"/>
            </a:xfrm>
            <a:custGeom>
              <a:avLst/>
              <a:gdLst>
                <a:gd name="T0" fmla="*/ 5 w 5"/>
                <a:gd name="T1" fmla="*/ 0 h 8"/>
                <a:gd name="T2" fmla="*/ 5 w 5"/>
                <a:gd name="T3" fmla="*/ 0 h 8"/>
                <a:gd name="T4" fmla="*/ 0 w 5"/>
                <a:gd name="T5" fmla="*/ 8 h 8"/>
                <a:gd name="T6" fmla="*/ 0 w 5"/>
                <a:gd name="T7" fmla="*/ 8 h 8"/>
                <a:gd name="T8" fmla="*/ 5 w 5"/>
                <a:gd name="T9" fmla="*/ 0 h 8"/>
                <a:gd name="T10" fmla="*/ 5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5" y="0"/>
                  </a:moveTo>
                  <a:lnTo>
                    <a:pt x="5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5" y="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28"/>
            <p:cNvSpPr>
              <a:spLocks/>
            </p:cNvSpPr>
            <p:nvPr/>
          </p:nvSpPr>
          <p:spPr bwMode="auto">
            <a:xfrm rot="20882901">
              <a:off x="3527389" y="4552146"/>
              <a:ext cx="4672" cy="4672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0 h 4"/>
                <a:gd name="T4" fmla="*/ 4 w 4"/>
                <a:gd name="T5" fmla="*/ 4 h 4"/>
                <a:gd name="T6" fmla="*/ 4 w 4"/>
                <a:gd name="T7" fmla="*/ 4 h 4"/>
                <a:gd name="T8" fmla="*/ 4 w 4"/>
                <a:gd name="T9" fmla="*/ 4 h 4"/>
                <a:gd name="T10" fmla="*/ 0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0" y="0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29"/>
            <p:cNvSpPr>
              <a:spLocks/>
            </p:cNvSpPr>
            <p:nvPr/>
          </p:nvSpPr>
          <p:spPr bwMode="auto">
            <a:xfrm rot="20882901">
              <a:off x="3527389" y="4552146"/>
              <a:ext cx="4672" cy="4672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0 h 4"/>
                <a:gd name="T4" fmla="*/ 4 w 4"/>
                <a:gd name="T5" fmla="*/ 4 h 4"/>
                <a:gd name="T6" fmla="*/ 4 w 4"/>
                <a:gd name="T7" fmla="*/ 4 h 4"/>
                <a:gd name="T8" fmla="*/ 4 w 4"/>
                <a:gd name="T9" fmla="*/ 4 h 4"/>
                <a:gd name="T10" fmla="*/ 0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0" y="0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30"/>
            <p:cNvSpPr>
              <a:spLocks/>
            </p:cNvSpPr>
            <p:nvPr/>
          </p:nvSpPr>
          <p:spPr bwMode="auto">
            <a:xfrm rot="20882901">
              <a:off x="3518505" y="4550061"/>
              <a:ext cx="8176" cy="3504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0 h 3"/>
                <a:gd name="T4" fmla="*/ 7 w 7"/>
                <a:gd name="T5" fmla="*/ 3 h 3"/>
                <a:gd name="T6" fmla="*/ 7 w 7"/>
                <a:gd name="T7" fmla="*/ 3 h 3"/>
                <a:gd name="T8" fmla="*/ 0 w 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0" y="0"/>
                  </a:lnTo>
                  <a:lnTo>
                    <a:pt x="7" y="3"/>
                  </a:lnTo>
                  <a:lnTo>
                    <a:pt x="7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31"/>
            <p:cNvSpPr>
              <a:spLocks/>
            </p:cNvSpPr>
            <p:nvPr/>
          </p:nvSpPr>
          <p:spPr bwMode="auto">
            <a:xfrm rot="20882901">
              <a:off x="3518505" y="4550061"/>
              <a:ext cx="8176" cy="3504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0 h 3"/>
                <a:gd name="T4" fmla="*/ 7 w 7"/>
                <a:gd name="T5" fmla="*/ 3 h 3"/>
                <a:gd name="T6" fmla="*/ 7 w 7"/>
                <a:gd name="T7" fmla="*/ 3 h 3"/>
                <a:gd name="T8" fmla="*/ 0 w 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0" y="0"/>
                  </a:lnTo>
                  <a:lnTo>
                    <a:pt x="7" y="3"/>
                  </a:lnTo>
                  <a:lnTo>
                    <a:pt x="7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32"/>
            <p:cNvSpPr>
              <a:spLocks/>
            </p:cNvSpPr>
            <p:nvPr/>
          </p:nvSpPr>
          <p:spPr bwMode="auto">
            <a:xfrm rot="20882901">
              <a:off x="987389" y="1777802"/>
              <a:ext cx="5840" cy="9344"/>
            </a:xfrm>
            <a:custGeom>
              <a:avLst/>
              <a:gdLst>
                <a:gd name="T0" fmla="*/ 5 w 5"/>
                <a:gd name="T1" fmla="*/ 0 h 8"/>
                <a:gd name="T2" fmla="*/ 5 w 5"/>
                <a:gd name="T3" fmla="*/ 0 h 8"/>
                <a:gd name="T4" fmla="*/ 0 w 5"/>
                <a:gd name="T5" fmla="*/ 8 h 8"/>
                <a:gd name="T6" fmla="*/ 2 w 5"/>
                <a:gd name="T7" fmla="*/ 8 h 8"/>
                <a:gd name="T8" fmla="*/ 5 w 5"/>
                <a:gd name="T9" fmla="*/ 0 h 8"/>
                <a:gd name="T10" fmla="*/ 5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5" y="0"/>
                  </a:moveTo>
                  <a:lnTo>
                    <a:pt x="5" y="0"/>
                  </a:lnTo>
                  <a:lnTo>
                    <a:pt x="0" y="8"/>
                  </a:lnTo>
                  <a:lnTo>
                    <a:pt x="2" y="8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33"/>
            <p:cNvSpPr>
              <a:spLocks/>
            </p:cNvSpPr>
            <p:nvPr/>
          </p:nvSpPr>
          <p:spPr bwMode="auto">
            <a:xfrm rot="20882901">
              <a:off x="987389" y="1777802"/>
              <a:ext cx="5840" cy="9344"/>
            </a:xfrm>
            <a:custGeom>
              <a:avLst/>
              <a:gdLst>
                <a:gd name="T0" fmla="*/ 5 w 5"/>
                <a:gd name="T1" fmla="*/ 0 h 8"/>
                <a:gd name="T2" fmla="*/ 5 w 5"/>
                <a:gd name="T3" fmla="*/ 0 h 8"/>
                <a:gd name="T4" fmla="*/ 0 w 5"/>
                <a:gd name="T5" fmla="*/ 8 h 8"/>
                <a:gd name="T6" fmla="*/ 2 w 5"/>
                <a:gd name="T7" fmla="*/ 8 h 8"/>
                <a:gd name="T8" fmla="*/ 5 w 5"/>
                <a:gd name="T9" fmla="*/ 0 h 8"/>
                <a:gd name="T10" fmla="*/ 5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5" y="0"/>
                  </a:moveTo>
                  <a:lnTo>
                    <a:pt x="5" y="0"/>
                  </a:lnTo>
                  <a:lnTo>
                    <a:pt x="0" y="8"/>
                  </a:lnTo>
                  <a:lnTo>
                    <a:pt x="2" y="8"/>
                  </a:lnTo>
                  <a:lnTo>
                    <a:pt x="5" y="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34"/>
            <p:cNvSpPr>
              <a:spLocks/>
            </p:cNvSpPr>
            <p:nvPr/>
          </p:nvSpPr>
          <p:spPr bwMode="auto">
            <a:xfrm rot="20882901">
              <a:off x="3527389" y="4552146"/>
              <a:ext cx="4672" cy="4672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0 h 4"/>
                <a:gd name="T4" fmla="*/ 4 w 4"/>
                <a:gd name="T5" fmla="*/ 4 h 4"/>
                <a:gd name="T6" fmla="*/ 4 w 4"/>
                <a:gd name="T7" fmla="*/ 4 h 4"/>
                <a:gd name="T8" fmla="*/ 4 w 4"/>
                <a:gd name="T9" fmla="*/ 2 h 4"/>
                <a:gd name="T10" fmla="*/ 0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0" y="0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35"/>
            <p:cNvSpPr>
              <a:spLocks/>
            </p:cNvSpPr>
            <p:nvPr/>
          </p:nvSpPr>
          <p:spPr bwMode="auto">
            <a:xfrm rot="20882901">
              <a:off x="3527389" y="4552146"/>
              <a:ext cx="4672" cy="4672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0 h 4"/>
                <a:gd name="T4" fmla="*/ 4 w 4"/>
                <a:gd name="T5" fmla="*/ 4 h 4"/>
                <a:gd name="T6" fmla="*/ 4 w 4"/>
                <a:gd name="T7" fmla="*/ 4 h 4"/>
                <a:gd name="T8" fmla="*/ 4 w 4"/>
                <a:gd name="T9" fmla="*/ 2 h 4"/>
                <a:gd name="T10" fmla="*/ 0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0" y="0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36"/>
            <p:cNvSpPr>
              <a:spLocks/>
            </p:cNvSpPr>
            <p:nvPr/>
          </p:nvSpPr>
          <p:spPr bwMode="auto">
            <a:xfrm rot="20882901">
              <a:off x="3518505" y="4550061"/>
              <a:ext cx="8176" cy="3504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0 h 3"/>
                <a:gd name="T4" fmla="*/ 7 w 7"/>
                <a:gd name="T5" fmla="*/ 3 h 3"/>
                <a:gd name="T6" fmla="*/ 7 w 7"/>
                <a:gd name="T7" fmla="*/ 3 h 3"/>
                <a:gd name="T8" fmla="*/ 0 w 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0" y="0"/>
                  </a:lnTo>
                  <a:lnTo>
                    <a:pt x="7" y="3"/>
                  </a:lnTo>
                  <a:lnTo>
                    <a:pt x="7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37"/>
            <p:cNvSpPr>
              <a:spLocks/>
            </p:cNvSpPr>
            <p:nvPr/>
          </p:nvSpPr>
          <p:spPr bwMode="auto">
            <a:xfrm rot="20882901">
              <a:off x="3518505" y="4550061"/>
              <a:ext cx="8176" cy="3504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0 h 3"/>
                <a:gd name="T4" fmla="*/ 7 w 7"/>
                <a:gd name="T5" fmla="*/ 3 h 3"/>
                <a:gd name="T6" fmla="*/ 7 w 7"/>
                <a:gd name="T7" fmla="*/ 3 h 3"/>
                <a:gd name="T8" fmla="*/ 0 w 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0" y="0"/>
                  </a:lnTo>
                  <a:lnTo>
                    <a:pt x="7" y="3"/>
                  </a:lnTo>
                  <a:lnTo>
                    <a:pt x="7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38"/>
            <p:cNvSpPr>
              <a:spLocks/>
            </p:cNvSpPr>
            <p:nvPr/>
          </p:nvSpPr>
          <p:spPr bwMode="auto">
            <a:xfrm rot="20882901">
              <a:off x="989796" y="1777306"/>
              <a:ext cx="5840" cy="10512"/>
            </a:xfrm>
            <a:custGeom>
              <a:avLst/>
              <a:gdLst>
                <a:gd name="T0" fmla="*/ 3 w 5"/>
                <a:gd name="T1" fmla="*/ 0 h 9"/>
                <a:gd name="T2" fmla="*/ 3 w 5"/>
                <a:gd name="T3" fmla="*/ 0 h 9"/>
                <a:gd name="T4" fmla="*/ 0 w 5"/>
                <a:gd name="T5" fmla="*/ 8 h 9"/>
                <a:gd name="T6" fmla="*/ 0 w 5"/>
                <a:gd name="T7" fmla="*/ 9 h 9"/>
                <a:gd name="T8" fmla="*/ 5 w 5"/>
                <a:gd name="T9" fmla="*/ 0 h 9"/>
                <a:gd name="T10" fmla="*/ 3 w 5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9">
                  <a:moveTo>
                    <a:pt x="3" y="0"/>
                  </a:moveTo>
                  <a:lnTo>
                    <a:pt x="3" y="0"/>
                  </a:lnTo>
                  <a:lnTo>
                    <a:pt x="0" y="8"/>
                  </a:lnTo>
                  <a:lnTo>
                    <a:pt x="0" y="9"/>
                  </a:lnTo>
                  <a:lnTo>
                    <a:pt x="5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39"/>
            <p:cNvSpPr>
              <a:spLocks/>
            </p:cNvSpPr>
            <p:nvPr/>
          </p:nvSpPr>
          <p:spPr bwMode="auto">
            <a:xfrm rot="20882901">
              <a:off x="989796" y="1777306"/>
              <a:ext cx="5840" cy="10512"/>
            </a:xfrm>
            <a:custGeom>
              <a:avLst/>
              <a:gdLst>
                <a:gd name="T0" fmla="*/ 3 w 5"/>
                <a:gd name="T1" fmla="*/ 0 h 9"/>
                <a:gd name="T2" fmla="*/ 3 w 5"/>
                <a:gd name="T3" fmla="*/ 0 h 9"/>
                <a:gd name="T4" fmla="*/ 0 w 5"/>
                <a:gd name="T5" fmla="*/ 8 h 9"/>
                <a:gd name="T6" fmla="*/ 0 w 5"/>
                <a:gd name="T7" fmla="*/ 9 h 9"/>
                <a:gd name="T8" fmla="*/ 5 w 5"/>
                <a:gd name="T9" fmla="*/ 0 h 9"/>
                <a:gd name="T10" fmla="*/ 3 w 5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9">
                  <a:moveTo>
                    <a:pt x="3" y="0"/>
                  </a:moveTo>
                  <a:lnTo>
                    <a:pt x="3" y="0"/>
                  </a:lnTo>
                  <a:lnTo>
                    <a:pt x="0" y="8"/>
                  </a:lnTo>
                  <a:lnTo>
                    <a:pt x="0" y="9"/>
                  </a:lnTo>
                  <a:lnTo>
                    <a:pt x="5" y="0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40"/>
            <p:cNvSpPr>
              <a:spLocks/>
            </p:cNvSpPr>
            <p:nvPr/>
          </p:nvSpPr>
          <p:spPr bwMode="auto">
            <a:xfrm rot="20882901">
              <a:off x="3527243" y="4550749"/>
              <a:ext cx="7008" cy="5840"/>
            </a:xfrm>
            <a:custGeom>
              <a:avLst/>
              <a:gdLst>
                <a:gd name="T0" fmla="*/ 0 w 6"/>
                <a:gd name="T1" fmla="*/ 0 h 5"/>
                <a:gd name="T2" fmla="*/ 0 w 6"/>
                <a:gd name="T3" fmla="*/ 1 h 5"/>
                <a:gd name="T4" fmla="*/ 4 w 6"/>
                <a:gd name="T5" fmla="*/ 3 h 5"/>
                <a:gd name="T6" fmla="*/ 6 w 6"/>
                <a:gd name="T7" fmla="*/ 5 h 5"/>
                <a:gd name="T8" fmla="*/ 6 w 6"/>
                <a:gd name="T9" fmla="*/ 3 h 5"/>
                <a:gd name="T10" fmla="*/ 0 w 6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lnTo>
                    <a:pt x="0" y="1"/>
                  </a:lnTo>
                  <a:lnTo>
                    <a:pt x="4" y="3"/>
                  </a:lnTo>
                  <a:lnTo>
                    <a:pt x="6" y="5"/>
                  </a:lnTo>
                  <a:lnTo>
                    <a:pt x="6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41"/>
            <p:cNvSpPr>
              <a:spLocks/>
            </p:cNvSpPr>
            <p:nvPr/>
          </p:nvSpPr>
          <p:spPr bwMode="auto">
            <a:xfrm rot="20882901">
              <a:off x="3527243" y="4550749"/>
              <a:ext cx="7008" cy="5840"/>
            </a:xfrm>
            <a:custGeom>
              <a:avLst/>
              <a:gdLst>
                <a:gd name="T0" fmla="*/ 0 w 6"/>
                <a:gd name="T1" fmla="*/ 0 h 5"/>
                <a:gd name="T2" fmla="*/ 0 w 6"/>
                <a:gd name="T3" fmla="*/ 1 h 5"/>
                <a:gd name="T4" fmla="*/ 4 w 6"/>
                <a:gd name="T5" fmla="*/ 3 h 5"/>
                <a:gd name="T6" fmla="*/ 6 w 6"/>
                <a:gd name="T7" fmla="*/ 5 h 5"/>
                <a:gd name="T8" fmla="*/ 6 w 6"/>
                <a:gd name="T9" fmla="*/ 3 h 5"/>
                <a:gd name="T10" fmla="*/ 0 w 6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lnTo>
                    <a:pt x="0" y="1"/>
                  </a:lnTo>
                  <a:lnTo>
                    <a:pt x="4" y="3"/>
                  </a:lnTo>
                  <a:lnTo>
                    <a:pt x="6" y="5"/>
                  </a:lnTo>
                  <a:lnTo>
                    <a:pt x="6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42"/>
            <p:cNvSpPr>
              <a:spLocks/>
            </p:cNvSpPr>
            <p:nvPr/>
          </p:nvSpPr>
          <p:spPr bwMode="auto">
            <a:xfrm rot="20882901">
              <a:off x="3518505" y="4550061"/>
              <a:ext cx="8176" cy="3504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0 h 3"/>
                <a:gd name="T4" fmla="*/ 7 w 7"/>
                <a:gd name="T5" fmla="*/ 3 h 3"/>
                <a:gd name="T6" fmla="*/ 7 w 7"/>
                <a:gd name="T7" fmla="*/ 2 h 3"/>
                <a:gd name="T8" fmla="*/ 0 w 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0" y="0"/>
                  </a:lnTo>
                  <a:lnTo>
                    <a:pt x="7" y="3"/>
                  </a:lnTo>
                  <a:lnTo>
                    <a:pt x="7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43"/>
            <p:cNvSpPr>
              <a:spLocks/>
            </p:cNvSpPr>
            <p:nvPr/>
          </p:nvSpPr>
          <p:spPr bwMode="auto">
            <a:xfrm rot="20882901">
              <a:off x="3518505" y="4550061"/>
              <a:ext cx="8176" cy="3504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0 h 3"/>
                <a:gd name="T4" fmla="*/ 7 w 7"/>
                <a:gd name="T5" fmla="*/ 3 h 3"/>
                <a:gd name="T6" fmla="*/ 7 w 7"/>
                <a:gd name="T7" fmla="*/ 2 h 3"/>
                <a:gd name="T8" fmla="*/ 0 w 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0" y="0"/>
                  </a:lnTo>
                  <a:lnTo>
                    <a:pt x="7" y="3"/>
                  </a:lnTo>
                  <a:lnTo>
                    <a:pt x="7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44"/>
            <p:cNvSpPr>
              <a:spLocks/>
            </p:cNvSpPr>
            <p:nvPr/>
          </p:nvSpPr>
          <p:spPr bwMode="auto">
            <a:xfrm rot="20882901">
              <a:off x="989796" y="1777306"/>
              <a:ext cx="5840" cy="10512"/>
            </a:xfrm>
            <a:custGeom>
              <a:avLst/>
              <a:gdLst>
                <a:gd name="T0" fmla="*/ 5 w 5"/>
                <a:gd name="T1" fmla="*/ 0 h 9"/>
                <a:gd name="T2" fmla="*/ 5 w 5"/>
                <a:gd name="T3" fmla="*/ 0 h 9"/>
                <a:gd name="T4" fmla="*/ 0 w 5"/>
                <a:gd name="T5" fmla="*/ 9 h 9"/>
                <a:gd name="T6" fmla="*/ 0 w 5"/>
                <a:gd name="T7" fmla="*/ 9 h 9"/>
                <a:gd name="T8" fmla="*/ 5 w 5"/>
                <a:gd name="T9" fmla="*/ 0 h 9"/>
                <a:gd name="T10" fmla="*/ 5 w 5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9">
                  <a:moveTo>
                    <a:pt x="5" y="0"/>
                  </a:moveTo>
                  <a:lnTo>
                    <a:pt x="5" y="0"/>
                  </a:lnTo>
                  <a:lnTo>
                    <a:pt x="0" y="9"/>
                  </a:lnTo>
                  <a:lnTo>
                    <a:pt x="0" y="9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45"/>
            <p:cNvSpPr>
              <a:spLocks/>
            </p:cNvSpPr>
            <p:nvPr/>
          </p:nvSpPr>
          <p:spPr bwMode="auto">
            <a:xfrm rot="20882901">
              <a:off x="989796" y="1777306"/>
              <a:ext cx="5840" cy="10512"/>
            </a:xfrm>
            <a:custGeom>
              <a:avLst/>
              <a:gdLst>
                <a:gd name="T0" fmla="*/ 5 w 5"/>
                <a:gd name="T1" fmla="*/ 0 h 9"/>
                <a:gd name="T2" fmla="*/ 5 w 5"/>
                <a:gd name="T3" fmla="*/ 0 h 9"/>
                <a:gd name="T4" fmla="*/ 0 w 5"/>
                <a:gd name="T5" fmla="*/ 9 h 9"/>
                <a:gd name="T6" fmla="*/ 0 w 5"/>
                <a:gd name="T7" fmla="*/ 9 h 9"/>
                <a:gd name="T8" fmla="*/ 5 w 5"/>
                <a:gd name="T9" fmla="*/ 0 h 9"/>
                <a:gd name="T10" fmla="*/ 5 w 5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9">
                  <a:moveTo>
                    <a:pt x="5" y="0"/>
                  </a:moveTo>
                  <a:lnTo>
                    <a:pt x="5" y="0"/>
                  </a:lnTo>
                  <a:lnTo>
                    <a:pt x="0" y="9"/>
                  </a:lnTo>
                  <a:lnTo>
                    <a:pt x="0" y="9"/>
                  </a:lnTo>
                  <a:lnTo>
                    <a:pt x="5" y="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46"/>
            <p:cNvSpPr>
              <a:spLocks/>
            </p:cNvSpPr>
            <p:nvPr/>
          </p:nvSpPr>
          <p:spPr bwMode="auto">
            <a:xfrm rot="20882901">
              <a:off x="3527243" y="4550749"/>
              <a:ext cx="7008" cy="5840"/>
            </a:xfrm>
            <a:custGeom>
              <a:avLst/>
              <a:gdLst>
                <a:gd name="T0" fmla="*/ 0 w 6"/>
                <a:gd name="T1" fmla="*/ 0 h 5"/>
                <a:gd name="T2" fmla="*/ 0 w 6"/>
                <a:gd name="T3" fmla="*/ 0 h 5"/>
                <a:gd name="T4" fmla="*/ 6 w 6"/>
                <a:gd name="T5" fmla="*/ 3 h 5"/>
                <a:gd name="T6" fmla="*/ 6 w 6"/>
                <a:gd name="T7" fmla="*/ 5 h 5"/>
                <a:gd name="T8" fmla="*/ 6 w 6"/>
                <a:gd name="T9" fmla="*/ 3 h 5"/>
                <a:gd name="T10" fmla="*/ 0 w 6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lnTo>
                    <a:pt x="0" y="0"/>
                  </a:lnTo>
                  <a:lnTo>
                    <a:pt x="6" y="3"/>
                  </a:lnTo>
                  <a:lnTo>
                    <a:pt x="6" y="5"/>
                  </a:lnTo>
                  <a:lnTo>
                    <a:pt x="6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47"/>
            <p:cNvSpPr>
              <a:spLocks/>
            </p:cNvSpPr>
            <p:nvPr/>
          </p:nvSpPr>
          <p:spPr bwMode="auto">
            <a:xfrm rot="20882901">
              <a:off x="3527243" y="4550749"/>
              <a:ext cx="7008" cy="5840"/>
            </a:xfrm>
            <a:custGeom>
              <a:avLst/>
              <a:gdLst>
                <a:gd name="T0" fmla="*/ 0 w 6"/>
                <a:gd name="T1" fmla="*/ 0 h 5"/>
                <a:gd name="T2" fmla="*/ 0 w 6"/>
                <a:gd name="T3" fmla="*/ 0 h 5"/>
                <a:gd name="T4" fmla="*/ 6 w 6"/>
                <a:gd name="T5" fmla="*/ 3 h 5"/>
                <a:gd name="T6" fmla="*/ 6 w 6"/>
                <a:gd name="T7" fmla="*/ 5 h 5"/>
                <a:gd name="T8" fmla="*/ 6 w 6"/>
                <a:gd name="T9" fmla="*/ 3 h 5"/>
                <a:gd name="T10" fmla="*/ 0 w 6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lnTo>
                    <a:pt x="0" y="0"/>
                  </a:lnTo>
                  <a:lnTo>
                    <a:pt x="6" y="3"/>
                  </a:lnTo>
                  <a:lnTo>
                    <a:pt x="6" y="5"/>
                  </a:lnTo>
                  <a:lnTo>
                    <a:pt x="6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48"/>
            <p:cNvSpPr>
              <a:spLocks/>
            </p:cNvSpPr>
            <p:nvPr/>
          </p:nvSpPr>
          <p:spPr bwMode="auto">
            <a:xfrm rot="20882901">
              <a:off x="3518264" y="4548919"/>
              <a:ext cx="8176" cy="3504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1 h 3"/>
                <a:gd name="T4" fmla="*/ 7 w 7"/>
                <a:gd name="T5" fmla="*/ 3 h 3"/>
                <a:gd name="T6" fmla="*/ 7 w 7"/>
                <a:gd name="T7" fmla="*/ 3 h 3"/>
                <a:gd name="T8" fmla="*/ 0 w 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0" y="1"/>
                  </a:lnTo>
                  <a:lnTo>
                    <a:pt x="7" y="3"/>
                  </a:lnTo>
                  <a:lnTo>
                    <a:pt x="7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49"/>
            <p:cNvSpPr>
              <a:spLocks/>
            </p:cNvSpPr>
            <p:nvPr/>
          </p:nvSpPr>
          <p:spPr bwMode="auto">
            <a:xfrm rot="20882901">
              <a:off x="3518264" y="4548919"/>
              <a:ext cx="8176" cy="3504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1 h 3"/>
                <a:gd name="T4" fmla="*/ 7 w 7"/>
                <a:gd name="T5" fmla="*/ 3 h 3"/>
                <a:gd name="T6" fmla="*/ 7 w 7"/>
                <a:gd name="T7" fmla="*/ 3 h 3"/>
                <a:gd name="T8" fmla="*/ 0 w 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0" y="1"/>
                  </a:lnTo>
                  <a:lnTo>
                    <a:pt x="7" y="3"/>
                  </a:lnTo>
                  <a:lnTo>
                    <a:pt x="7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50"/>
            <p:cNvSpPr>
              <a:spLocks/>
            </p:cNvSpPr>
            <p:nvPr/>
          </p:nvSpPr>
          <p:spPr bwMode="auto">
            <a:xfrm rot="20882901">
              <a:off x="989796" y="1777306"/>
              <a:ext cx="5840" cy="10512"/>
            </a:xfrm>
            <a:custGeom>
              <a:avLst/>
              <a:gdLst>
                <a:gd name="T0" fmla="*/ 5 w 5"/>
                <a:gd name="T1" fmla="*/ 0 h 9"/>
                <a:gd name="T2" fmla="*/ 5 w 5"/>
                <a:gd name="T3" fmla="*/ 0 h 9"/>
                <a:gd name="T4" fmla="*/ 0 w 5"/>
                <a:gd name="T5" fmla="*/ 9 h 9"/>
                <a:gd name="T6" fmla="*/ 0 w 5"/>
                <a:gd name="T7" fmla="*/ 9 h 9"/>
                <a:gd name="T8" fmla="*/ 5 w 5"/>
                <a:gd name="T9" fmla="*/ 0 h 9"/>
                <a:gd name="T10" fmla="*/ 5 w 5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9">
                  <a:moveTo>
                    <a:pt x="5" y="0"/>
                  </a:moveTo>
                  <a:lnTo>
                    <a:pt x="5" y="0"/>
                  </a:lnTo>
                  <a:lnTo>
                    <a:pt x="0" y="9"/>
                  </a:lnTo>
                  <a:lnTo>
                    <a:pt x="0" y="9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51"/>
            <p:cNvSpPr>
              <a:spLocks/>
            </p:cNvSpPr>
            <p:nvPr/>
          </p:nvSpPr>
          <p:spPr bwMode="auto">
            <a:xfrm rot="20882901">
              <a:off x="989796" y="1777306"/>
              <a:ext cx="5840" cy="10512"/>
            </a:xfrm>
            <a:custGeom>
              <a:avLst/>
              <a:gdLst>
                <a:gd name="T0" fmla="*/ 5 w 5"/>
                <a:gd name="T1" fmla="*/ 0 h 9"/>
                <a:gd name="T2" fmla="*/ 5 w 5"/>
                <a:gd name="T3" fmla="*/ 0 h 9"/>
                <a:gd name="T4" fmla="*/ 0 w 5"/>
                <a:gd name="T5" fmla="*/ 9 h 9"/>
                <a:gd name="T6" fmla="*/ 0 w 5"/>
                <a:gd name="T7" fmla="*/ 9 h 9"/>
                <a:gd name="T8" fmla="*/ 5 w 5"/>
                <a:gd name="T9" fmla="*/ 0 h 9"/>
                <a:gd name="T10" fmla="*/ 5 w 5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9">
                  <a:moveTo>
                    <a:pt x="5" y="0"/>
                  </a:moveTo>
                  <a:lnTo>
                    <a:pt x="5" y="0"/>
                  </a:lnTo>
                  <a:lnTo>
                    <a:pt x="0" y="9"/>
                  </a:lnTo>
                  <a:lnTo>
                    <a:pt x="0" y="9"/>
                  </a:lnTo>
                  <a:lnTo>
                    <a:pt x="5" y="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52"/>
            <p:cNvSpPr>
              <a:spLocks/>
            </p:cNvSpPr>
            <p:nvPr/>
          </p:nvSpPr>
          <p:spPr bwMode="auto">
            <a:xfrm rot="20882901">
              <a:off x="3524690" y="4551016"/>
              <a:ext cx="9344" cy="3504"/>
            </a:xfrm>
            <a:custGeom>
              <a:avLst/>
              <a:gdLst>
                <a:gd name="T0" fmla="*/ 0 w 8"/>
                <a:gd name="T1" fmla="*/ 0 h 3"/>
                <a:gd name="T2" fmla="*/ 2 w 8"/>
                <a:gd name="T3" fmla="*/ 0 h 3"/>
                <a:gd name="T4" fmla="*/ 8 w 8"/>
                <a:gd name="T5" fmla="*/ 3 h 3"/>
                <a:gd name="T6" fmla="*/ 8 w 8"/>
                <a:gd name="T7" fmla="*/ 3 h 3"/>
                <a:gd name="T8" fmla="*/ 8 w 8"/>
                <a:gd name="T9" fmla="*/ 3 h 3"/>
                <a:gd name="T10" fmla="*/ 0 w 8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3">
                  <a:moveTo>
                    <a:pt x="0" y="0"/>
                  </a:moveTo>
                  <a:lnTo>
                    <a:pt x="2" y="0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53"/>
            <p:cNvSpPr>
              <a:spLocks/>
            </p:cNvSpPr>
            <p:nvPr/>
          </p:nvSpPr>
          <p:spPr bwMode="auto">
            <a:xfrm rot="20882901">
              <a:off x="3524690" y="4551016"/>
              <a:ext cx="9344" cy="3504"/>
            </a:xfrm>
            <a:custGeom>
              <a:avLst/>
              <a:gdLst>
                <a:gd name="T0" fmla="*/ 0 w 8"/>
                <a:gd name="T1" fmla="*/ 0 h 3"/>
                <a:gd name="T2" fmla="*/ 2 w 8"/>
                <a:gd name="T3" fmla="*/ 0 h 3"/>
                <a:gd name="T4" fmla="*/ 8 w 8"/>
                <a:gd name="T5" fmla="*/ 3 h 3"/>
                <a:gd name="T6" fmla="*/ 8 w 8"/>
                <a:gd name="T7" fmla="*/ 3 h 3"/>
                <a:gd name="T8" fmla="*/ 8 w 8"/>
                <a:gd name="T9" fmla="*/ 3 h 3"/>
                <a:gd name="T10" fmla="*/ 0 w 8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3">
                  <a:moveTo>
                    <a:pt x="0" y="0"/>
                  </a:moveTo>
                  <a:lnTo>
                    <a:pt x="2" y="0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54"/>
            <p:cNvSpPr>
              <a:spLocks/>
            </p:cNvSpPr>
            <p:nvPr/>
          </p:nvSpPr>
          <p:spPr bwMode="auto">
            <a:xfrm rot="20882901">
              <a:off x="3518264" y="4548919"/>
              <a:ext cx="8176" cy="3504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0 h 3"/>
                <a:gd name="T4" fmla="*/ 7 w 7"/>
                <a:gd name="T5" fmla="*/ 3 h 3"/>
                <a:gd name="T6" fmla="*/ 5 w 7"/>
                <a:gd name="T7" fmla="*/ 3 h 3"/>
                <a:gd name="T8" fmla="*/ 0 w 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0" y="0"/>
                  </a:lnTo>
                  <a:lnTo>
                    <a:pt x="7" y="3"/>
                  </a:lnTo>
                  <a:lnTo>
                    <a:pt x="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55"/>
            <p:cNvSpPr>
              <a:spLocks/>
            </p:cNvSpPr>
            <p:nvPr/>
          </p:nvSpPr>
          <p:spPr bwMode="auto">
            <a:xfrm rot="20882901">
              <a:off x="3518264" y="4548919"/>
              <a:ext cx="8176" cy="3504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0 h 3"/>
                <a:gd name="T4" fmla="*/ 7 w 7"/>
                <a:gd name="T5" fmla="*/ 3 h 3"/>
                <a:gd name="T6" fmla="*/ 5 w 7"/>
                <a:gd name="T7" fmla="*/ 3 h 3"/>
                <a:gd name="T8" fmla="*/ 0 w 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0" y="0"/>
                  </a:lnTo>
                  <a:lnTo>
                    <a:pt x="7" y="3"/>
                  </a:lnTo>
                  <a:lnTo>
                    <a:pt x="5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56"/>
            <p:cNvSpPr>
              <a:spLocks/>
            </p:cNvSpPr>
            <p:nvPr/>
          </p:nvSpPr>
          <p:spPr bwMode="auto">
            <a:xfrm rot="20882901">
              <a:off x="989783" y="1777185"/>
              <a:ext cx="7008" cy="10512"/>
            </a:xfrm>
            <a:custGeom>
              <a:avLst/>
              <a:gdLst>
                <a:gd name="T0" fmla="*/ 5 w 6"/>
                <a:gd name="T1" fmla="*/ 0 h 9"/>
                <a:gd name="T2" fmla="*/ 5 w 6"/>
                <a:gd name="T3" fmla="*/ 0 h 9"/>
                <a:gd name="T4" fmla="*/ 0 w 6"/>
                <a:gd name="T5" fmla="*/ 9 h 9"/>
                <a:gd name="T6" fmla="*/ 0 w 6"/>
                <a:gd name="T7" fmla="*/ 9 h 9"/>
                <a:gd name="T8" fmla="*/ 6 w 6"/>
                <a:gd name="T9" fmla="*/ 0 h 9"/>
                <a:gd name="T10" fmla="*/ 5 w 6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5" y="0"/>
                  </a:moveTo>
                  <a:lnTo>
                    <a:pt x="5" y="0"/>
                  </a:lnTo>
                  <a:lnTo>
                    <a:pt x="0" y="9"/>
                  </a:lnTo>
                  <a:lnTo>
                    <a:pt x="0" y="9"/>
                  </a:lnTo>
                  <a:lnTo>
                    <a:pt x="6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57"/>
            <p:cNvSpPr>
              <a:spLocks/>
            </p:cNvSpPr>
            <p:nvPr/>
          </p:nvSpPr>
          <p:spPr bwMode="auto">
            <a:xfrm rot="20882901">
              <a:off x="989783" y="1777185"/>
              <a:ext cx="7008" cy="10512"/>
            </a:xfrm>
            <a:custGeom>
              <a:avLst/>
              <a:gdLst>
                <a:gd name="T0" fmla="*/ 5 w 6"/>
                <a:gd name="T1" fmla="*/ 0 h 9"/>
                <a:gd name="T2" fmla="*/ 5 w 6"/>
                <a:gd name="T3" fmla="*/ 0 h 9"/>
                <a:gd name="T4" fmla="*/ 0 w 6"/>
                <a:gd name="T5" fmla="*/ 9 h 9"/>
                <a:gd name="T6" fmla="*/ 0 w 6"/>
                <a:gd name="T7" fmla="*/ 9 h 9"/>
                <a:gd name="T8" fmla="*/ 6 w 6"/>
                <a:gd name="T9" fmla="*/ 0 h 9"/>
                <a:gd name="T10" fmla="*/ 5 w 6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5" y="0"/>
                  </a:moveTo>
                  <a:lnTo>
                    <a:pt x="5" y="0"/>
                  </a:lnTo>
                  <a:lnTo>
                    <a:pt x="0" y="9"/>
                  </a:lnTo>
                  <a:lnTo>
                    <a:pt x="0" y="9"/>
                  </a:lnTo>
                  <a:lnTo>
                    <a:pt x="6" y="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58"/>
            <p:cNvSpPr>
              <a:spLocks/>
            </p:cNvSpPr>
            <p:nvPr/>
          </p:nvSpPr>
          <p:spPr bwMode="auto">
            <a:xfrm rot="20882901">
              <a:off x="3524665" y="4550774"/>
              <a:ext cx="11680" cy="3504"/>
            </a:xfrm>
            <a:custGeom>
              <a:avLst/>
              <a:gdLst>
                <a:gd name="T0" fmla="*/ 0 w 10"/>
                <a:gd name="T1" fmla="*/ 0 h 3"/>
                <a:gd name="T2" fmla="*/ 0 w 10"/>
                <a:gd name="T3" fmla="*/ 0 h 3"/>
                <a:gd name="T4" fmla="*/ 8 w 10"/>
                <a:gd name="T5" fmla="*/ 3 h 3"/>
                <a:gd name="T6" fmla="*/ 8 w 10"/>
                <a:gd name="T7" fmla="*/ 3 h 3"/>
                <a:gd name="T8" fmla="*/ 10 w 10"/>
                <a:gd name="T9" fmla="*/ 3 h 3"/>
                <a:gd name="T10" fmla="*/ 0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0" y="0"/>
                  </a:moveTo>
                  <a:lnTo>
                    <a:pt x="0" y="0"/>
                  </a:lnTo>
                  <a:lnTo>
                    <a:pt x="8" y="3"/>
                  </a:lnTo>
                  <a:lnTo>
                    <a:pt x="8" y="3"/>
                  </a:lnTo>
                  <a:lnTo>
                    <a:pt x="1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59"/>
            <p:cNvSpPr>
              <a:spLocks/>
            </p:cNvSpPr>
            <p:nvPr/>
          </p:nvSpPr>
          <p:spPr bwMode="auto">
            <a:xfrm rot="20882901">
              <a:off x="3524665" y="4550774"/>
              <a:ext cx="11680" cy="3504"/>
            </a:xfrm>
            <a:custGeom>
              <a:avLst/>
              <a:gdLst>
                <a:gd name="T0" fmla="*/ 0 w 10"/>
                <a:gd name="T1" fmla="*/ 0 h 3"/>
                <a:gd name="T2" fmla="*/ 0 w 10"/>
                <a:gd name="T3" fmla="*/ 0 h 3"/>
                <a:gd name="T4" fmla="*/ 8 w 10"/>
                <a:gd name="T5" fmla="*/ 3 h 3"/>
                <a:gd name="T6" fmla="*/ 8 w 10"/>
                <a:gd name="T7" fmla="*/ 3 h 3"/>
                <a:gd name="T8" fmla="*/ 10 w 10"/>
                <a:gd name="T9" fmla="*/ 3 h 3"/>
                <a:gd name="T10" fmla="*/ 0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0" y="0"/>
                  </a:moveTo>
                  <a:lnTo>
                    <a:pt x="0" y="0"/>
                  </a:lnTo>
                  <a:lnTo>
                    <a:pt x="8" y="3"/>
                  </a:lnTo>
                  <a:lnTo>
                    <a:pt x="8" y="3"/>
                  </a:lnTo>
                  <a:lnTo>
                    <a:pt x="10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60"/>
            <p:cNvSpPr>
              <a:spLocks/>
            </p:cNvSpPr>
            <p:nvPr/>
          </p:nvSpPr>
          <p:spPr bwMode="auto">
            <a:xfrm rot="20882901">
              <a:off x="3518289" y="4549160"/>
              <a:ext cx="5840" cy="3504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0 h 3"/>
                <a:gd name="T4" fmla="*/ 5 w 5"/>
                <a:gd name="T5" fmla="*/ 3 h 3"/>
                <a:gd name="T6" fmla="*/ 5 w 5"/>
                <a:gd name="T7" fmla="*/ 3 h 3"/>
                <a:gd name="T8" fmla="*/ 0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61"/>
            <p:cNvSpPr>
              <a:spLocks/>
            </p:cNvSpPr>
            <p:nvPr/>
          </p:nvSpPr>
          <p:spPr bwMode="auto">
            <a:xfrm rot="20882901">
              <a:off x="3518289" y="4549160"/>
              <a:ext cx="5840" cy="3504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0 h 3"/>
                <a:gd name="T4" fmla="*/ 5 w 5"/>
                <a:gd name="T5" fmla="*/ 3 h 3"/>
                <a:gd name="T6" fmla="*/ 5 w 5"/>
                <a:gd name="T7" fmla="*/ 3 h 3"/>
                <a:gd name="T8" fmla="*/ 0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5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62"/>
            <p:cNvSpPr>
              <a:spLocks/>
            </p:cNvSpPr>
            <p:nvPr/>
          </p:nvSpPr>
          <p:spPr bwMode="auto">
            <a:xfrm rot="20882901">
              <a:off x="989783" y="1777185"/>
              <a:ext cx="7008" cy="10512"/>
            </a:xfrm>
            <a:custGeom>
              <a:avLst/>
              <a:gdLst>
                <a:gd name="T0" fmla="*/ 6 w 6"/>
                <a:gd name="T1" fmla="*/ 0 h 9"/>
                <a:gd name="T2" fmla="*/ 6 w 6"/>
                <a:gd name="T3" fmla="*/ 0 h 9"/>
                <a:gd name="T4" fmla="*/ 0 w 6"/>
                <a:gd name="T5" fmla="*/ 9 h 9"/>
                <a:gd name="T6" fmla="*/ 1 w 6"/>
                <a:gd name="T7" fmla="*/ 9 h 9"/>
                <a:gd name="T8" fmla="*/ 6 w 6"/>
                <a:gd name="T9" fmla="*/ 0 h 9"/>
                <a:gd name="T10" fmla="*/ 6 w 6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6" y="0"/>
                  </a:moveTo>
                  <a:lnTo>
                    <a:pt x="6" y="0"/>
                  </a:lnTo>
                  <a:lnTo>
                    <a:pt x="0" y="9"/>
                  </a:lnTo>
                  <a:lnTo>
                    <a:pt x="1" y="9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63"/>
            <p:cNvSpPr>
              <a:spLocks/>
            </p:cNvSpPr>
            <p:nvPr/>
          </p:nvSpPr>
          <p:spPr bwMode="auto">
            <a:xfrm rot="20882901">
              <a:off x="989783" y="1777185"/>
              <a:ext cx="7008" cy="10512"/>
            </a:xfrm>
            <a:custGeom>
              <a:avLst/>
              <a:gdLst>
                <a:gd name="T0" fmla="*/ 6 w 6"/>
                <a:gd name="T1" fmla="*/ 0 h 9"/>
                <a:gd name="T2" fmla="*/ 6 w 6"/>
                <a:gd name="T3" fmla="*/ 0 h 9"/>
                <a:gd name="T4" fmla="*/ 0 w 6"/>
                <a:gd name="T5" fmla="*/ 9 h 9"/>
                <a:gd name="T6" fmla="*/ 1 w 6"/>
                <a:gd name="T7" fmla="*/ 9 h 9"/>
                <a:gd name="T8" fmla="*/ 6 w 6"/>
                <a:gd name="T9" fmla="*/ 0 h 9"/>
                <a:gd name="T10" fmla="*/ 6 w 6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6" y="0"/>
                  </a:moveTo>
                  <a:lnTo>
                    <a:pt x="6" y="0"/>
                  </a:lnTo>
                  <a:lnTo>
                    <a:pt x="0" y="9"/>
                  </a:lnTo>
                  <a:lnTo>
                    <a:pt x="1" y="9"/>
                  </a:lnTo>
                  <a:lnTo>
                    <a:pt x="6" y="0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64"/>
            <p:cNvSpPr>
              <a:spLocks/>
            </p:cNvSpPr>
            <p:nvPr/>
          </p:nvSpPr>
          <p:spPr bwMode="auto">
            <a:xfrm rot="20882901">
              <a:off x="3524423" y="4548464"/>
              <a:ext cx="11680" cy="5840"/>
            </a:xfrm>
            <a:custGeom>
              <a:avLst/>
              <a:gdLst>
                <a:gd name="T0" fmla="*/ 0 w 10"/>
                <a:gd name="T1" fmla="*/ 0 h 5"/>
                <a:gd name="T2" fmla="*/ 0 w 10"/>
                <a:gd name="T3" fmla="*/ 2 h 5"/>
                <a:gd name="T4" fmla="*/ 10 w 10"/>
                <a:gd name="T5" fmla="*/ 5 h 5"/>
                <a:gd name="T6" fmla="*/ 10 w 10"/>
                <a:gd name="T7" fmla="*/ 5 h 5"/>
                <a:gd name="T8" fmla="*/ 10 w 10"/>
                <a:gd name="T9" fmla="*/ 5 h 5"/>
                <a:gd name="T10" fmla="*/ 0 w 10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5">
                  <a:moveTo>
                    <a:pt x="0" y="0"/>
                  </a:moveTo>
                  <a:lnTo>
                    <a:pt x="0" y="2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65"/>
            <p:cNvSpPr>
              <a:spLocks/>
            </p:cNvSpPr>
            <p:nvPr/>
          </p:nvSpPr>
          <p:spPr bwMode="auto">
            <a:xfrm rot="20882901">
              <a:off x="3524423" y="4548464"/>
              <a:ext cx="11680" cy="5840"/>
            </a:xfrm>
            <a:custGeom>
              <a:avLst/>
              <a:gdLst>
                <a:gd name="T0" fmla="*/ 0 w 10"/>
                <a:gd name="T1" fmla="*/ 0 h 5"/>
                <a:gd name="T2" fmla="*/ 0 w 10"/>
                <a:gd name="T3" fmla="*/ 2 h 5"/>
                <a:gd name="T4" fmla="*/ 10 w 10"/>
                <a:gd name="T5" fmla="*/ 5 h 5"/>
                <a:gd name="T6" fmla="*/ 10 w 10"/>
                <a:gd name="T7" fmla="*/ 5 h 5"/>
                <a:gd name="T8" fmla="*/ 10 w 10"/>
                <a:gd name="T9" fmla="*/ 5 h 5"/>
                <a:gd name="T10" fmla="*/ 0 w 10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5">
                  <a:moveTo>
                    <a:pt x="0" y="0"/>
                  </a:moveTo>
                  <a:lnTo>
                    <a:pt x="0" y="2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66"/>
            <p:cNvSpPr>
              <a:spLocks/>
            </p:cNvSpPr>
            <p:nvPr/>
          </p:nvSpPr>
          <p:spPr bwMode="auto">
            <a:xfrm rot="20882901">
              <a:off x="3518289" y="4549160"/>
              <a:ext cx="5840" cy="3504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0 h 3"/>
                <a:gd name="T4" fmla="*/ 5 w 5"/>
                <a:gd name="T5" fmla="*/ 3 h 3"/>
                <a:gd name="T6" fmla="*/ 5 w 5"/>
                <a:gd name="T7" fmla="*/ 1 h 3"/>
                <a:gd name="T8" fmla="*/ 0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5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67"/>
            <p:cNvSpPr>
              <a:spLocks/>
            </p:cNvSpPr>
            <p:nvPr/>
          </p:nvSpPr>
          <p:spPr bwMode="auto">
            <a:xfrm rot="20882901">
              <a:off x="3518289" y="4549160"/>
              <a:ext cx="5840" cy="3504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0 h 3"/>
                <a:gd name="T4" fmla="*/ 5 w 5"/>
                <a:gd name="T5" fmla="*/ 3 h 3"/>
                <a:gd name="T6" fmla="*/ 5 w 5"/>
                <a:gd name="T7" fmla="*/ 1 h 3"/>
                <a:gd name="T8" fmla="*/ 0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5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68"/>
            <p:cNvSpPr>
              <a:spLocks/>
            </p:cNvSpPr>
            <p:nvPr/>
          </p:nvSpPr>
          <p:spPr bwMode="auto">
            <a:xfrm rot="20882901">
              <a:off x="990697" y="1774753"/>
              <a:ext cx="5840" cy="12848"/>
            </a:xfrm>
            <a:custGeom>
              <a:avLst/>
              <a:gdLst>
                <a:gd name="T0" fmla="*/ 5 w 5"/>
                <a:gd name="T1" fmla="*/ 0 h 11"/>
                <a:gd name="T2" fmla="*/ 5 w 5"/>
                <a:gd name="T3" fmla="*/ 2 h 11"/>
                <a:gd name="T4" fmla="*/ 0 w 5"/>
                <a:gd name="T5" fmla="*/ 11 h 11"/>
                <a:gd name="T6" fmla="*/ 0 w 5"/>
                <a:gd name="T7" fmla="*/ 11 h 11"/>
                <a:gd name="T8" fmla="*/ 5 w 5"/>
                <a:gd name="T9" fmla="*/ 2 h 11"/>
                <a:gd name="T10" fmla="*/ 5 w 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1">
                  <a:moveTo>
                    <a:pt x="5" y="0"/>
                  </a:moveTo>
                  <a:lnTo>
                    <a:pt x="5" y="2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5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69"/>
            <p:cNvSpPr>
              <a:spLocks/>
            </p:cNvSpPr>
            <p:nvPr/>
          </p:nvSpPr>
          <p:spPr bwMode="auto">
            <a:xfrm rot="20882901">
              <a:off x="990697" y="1774753"/>
              <a:ext cx="5840" cy="12848"/>
            </a:xfrm>
            <a:custGeom>
              <a:avLst/>
              <a:gdLst>
                <a:gd name="T0" fmla="*/ 5 w 5"/>
                <a:gd name="T1" fmla="*/ 0 h 11"/>
                <a:gd name="T2" fmla="*/ 5 w 5"/>
                <a:gd name="T3" fmla="*/ 2 h 11"/>
                <a:gd name="T4" fmla="*/ 0 w 5"/>
                <a:gd name="T5" fmla="*/ 11 h 11"/>
                <a:gd name="T6" fmla="*/ 0 w 5"/>
                <a:gd name="T7" fmla="*/ 11 h 11"/>
                <a:gd name="T8" fmla="*/ 5 w 5"/>
                <a:gd name="T9" fmla="*/ 2 h 11"/>
                <a:gd name="T10" fmla="*/ 5 w 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1">
                  <a:moveTo>
                    <a:pt x="5" y="0"/>
                  </a:moveTo>
                  <a:lnTo>
                    <a:pt x="5" y="2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5" y="2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70"/>
            <p:cNvSpPr>
              <a:spLocks/>
            </p:cNvSpPr>
            <p:nvPr/>
          </p:nvSpPr>
          <p:spPr bwMode="auto">
            <a:xfrm rot="20882901">
              <a:off x="3524423" y="4548464"/>
              <a:ext cx="11680" cy="5840"/>
            </a:xfrm>
            <a:custGeom>
              <a:avLst/>
              <a:gdLst>
                <a:gd name="T0" fmla="*/ 0 w 10"/>
                <a:gd name="T1" fmla="*/ 0 h 5"/>
                <a:gd name="T2" fmla="*/ 0 w 10"/>
                <a:gd name="T3" fmla="*/ 0 h 5"/>
                <a:gd name="T4" fmla="*/ 10 w 10"/>
                <a:gd name="T5" fmla="*/ 5 h 5"/>
                <a:gd name="T6" fmla="*/ 10 w 10"/>
                <a:gd name="T7" fmla="*/ 5 h 5"/>
                <a:gd name="T8" fmla="*/ 10 w 10"/>
                <a:gd name="T9" fmla="*/ 5 h 5"/>
                <a:gd name="T10" fmla="*/ 0 w 10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5">
                  <a:moveTo>
                    <a:pt x="0" y="0"/>
                  </a:moveTo>
                  <a:lnTo>
                    <a:pt x="0" y="0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71"/>
            <p:cNvSpPr>
              <a:spLocks/>
            </p:cNvSpPr>
            <p:nvPr/>
          </p:nvSpPr>
          <p:spPr bwMode="auto">
            <a:xfrm rot="20882901">
              <a:off x="3524423" y="4548464"/>
              <a:ext cx="11680" cy="5840"/>
            </a:xfrm>
            <a:custGeom>
              <a:avLst/>
              <a:gdLst>
                <a:gd name="T0" fmla="*/ 0 w 10"/>
                <a:gd name="T1" fmla="*/ 0 h 5"/>
                <a:gd name="T2" fmla="*/ 0 w 10"/>
                <a:gd name="T3" fmla="*/ 0 h 5"/>
                <a:gd name="T4" fmla="*/ 10 w 10"/>
                <a:gd name="T5" fmla="*/ 5 h 5"/>
                <a:gd name="T6" fmla="*/ 10 w 10"/>
                <a:gd name="T7" fmla="*/ 5 h 5"/>
                <a:gd name="T8" fmla="*/ 10 w 10"/>
                <a:gd name="T9" fmla="*/ 5 h 5"/>
                <a:gd name="T10" fmla="*/ 0 w 10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5">
                  <a:moveTo>
                    <a:pt x="0" y="0"/>
                  </a:moveTo>
                  <a:lnTo>
                    <a:pt x="0" y="0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72"/>
            <p:cNvSpPr>
              <a:spLocks/>
            </p:cNvSpPr>
            <p:nvPr/>
          </p:nvSpPr>
          <p:spPr bwMode="auto">
            <a:xfrm rot="20882901">
              <a:off x="3518047" y="4549186"/>
              <a:ext cx="5840" cy="1168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5 w 5"/>
                <a:gd name="T5" fmla="*/ 1 h 1"/>
                <a:gd name="T6" fmla="*/ 5 w 5"/>
                <a:gd name="T7" fmla="*/ 1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5" y="1"/>
                  </a:lnTo>
                  <a:lnTo>
                    <a:pt x="5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73"/>
            <p:cNvSpPr>
              <a:spLocks/>
            </p:cNvSpPr>
            <p:nvPr/>
          </p:nvSpPr>
          <p:spPr bwMode="auto">
            <a:xfrm rot="20882901">
              <a:off x="3518047" y="4549186"/>
              <a:ext cx="5840" cy="1168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5 w 5"/>
                <a:gd name="T5" fmla="*/ 1 h 1"/>
                <a:gd name="T6" fmla="*/ 5 w 5"/>
                <a:gd name="T7" fmla="*/ 1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5" y="1"/>
                  </a:lnTo>
                  <a:lnTo>
                    <a:pt x="5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74"/>
            <p:cNvSpPr>
              <a:spLocks/>
            </p:cNvSpPr>
            <p:nvPr/>
          </p:nvSpPr>
          <p:spPr bwMode="auto">
            <a:xfrm rot="20882901">
              <a:off x="990671" y="1774511"/>
              <a:ext cx="8176" cy="12848"/>
            </a:xfrm>
            <a:custGeom>
              <a:avLst/>
              <a:gdLst>
                <a:gd name="T0" fmla="*/ 5 w 7"/>
                <a:gd name="T1" fmla="*/ 0 h 11"/>
                <a:gd name="T2" fmla="*/ 5 w 7"/>
                <a:gd name="T3" fmla="*/ 2 h 11"/>
                <a:gd name="T4" fmla="*/ 0 w 7"/>
                <a:gd name="T5" fmla="*/ 11 h 11"/>
                <a:gd name="T6" fmla="*/ 0 w 7"/>
                <a:gd name="T7" fmla="*/ 11 h 11"/>
                <a:gd name="T8" fmla="*/ 7 w 7"/>
                <a:gd name="T9" fmla="*/ 2 h 11"/>
                <a:gd name="T10" fmla="*/ 5 w 7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5" y="0"/>
                  </a:moveTo>
                  <a:lnTo>
                    <a:pt x="5" y="2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7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75"/>
            <p:cNvSpPr>
              <a:spLocks/>
            </p:cNvSpPr>
            <p:nvPr/>
          </p:nvSpPr>
          <p:spPr bwMode="auto">
            <a:xfrm rot="20882901">
              <a:off x="990671" y="1774511"/>
              <a:ext cx="8176" cy="12848"/>
            </a:xfrm>
            <a:custGeom>
              <a:avLst/>
              <a:gdLst>
                <a:gd name="T0" fmla="*/ 5 w 7"/>
                <a:gd name="T1" fmla="*/ 0 h 11"/>
                <a:gd name="T2" fmla="*/ 5 w 7"/>
                <a:gd name="T3" fmla="*/ 2 h 11"/>
                <a:gd name="T4" fmla="*/ 0 w 7"/>
                <a:gd name="T5" fmla="*/ 11 h 11"/>
                <a:gd name="T6" fmla="*/ 0 w 7"/>
                <a:gd name="T7" fmla="*/ 11 h 11"/>
                <a:gd name="T8" fmla="*/ 7 w 7"/>
                <a:gd name="T9" fmla="*/ 2 h 11"/>
                <a:gd name="T10" fmla="*/ 5 w 7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5" y="0"/>
                  </a:moveTo>
                  <a:lnTo>
                    <a:pt x="5" y="2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7" y="2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76"/>
            <p:cNvSpPr>
              <a:spLocks/>
            </p:cNvSpPr>
            <p:nvPr/>
          </p:nvSpPr>
          <p:spPr bwMode="auto">
            <a:xfrm rot="20882901">
              <a:off x="3524410" y="4548343"/>
              <a:ext cx="12848" cy="5840"/>
            </a:xfrm>
            <a:custGeom>
              <a:avLst/>
              <a:gdLst>
                <a:gd name="T0" fmla="*/ 0 w 11"/>
                <a:gd name="T1" fmla="*/ 0 h 5"/>
                <a:gd name="T2" fmla="*/ 0 w 11"/>
                <a:gd name="T3" fmla="*/ 0 h 5"/>
                <a:gd name="T4" fmla="*/ 10 w 11"/>
                <a:gd name="T5" fmla="*/ 5 h 5"/>
                <a:gd name="T6" fmla="*/ 10 w 11"/>
                <a:gd name="T7" fmla="*/ 5 h 5"/>
                <a:gd name="T8" fmla="*/ 11 w 11"/>
                <a:gd name="T9" fmla="*/ 5 h 5"/>
                <a:gd name="T10" fmla="*/ 0 w 11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5">
                  <a:moveTo>
                    <a:pt x="0" y="0"/>
                  </a:moveTo>
                  <a:lnTo>
                    <a:pt x="0" y="0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1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77"/>
            <p:cNvSpPr>
              <a:spLocks/>
            </p:cNvSpPr>
            <p:nvPr/>
          </p:nvSpPr>
          <p:spPr bwMode="auto">
            <a:xfrm rot="20882901">
              <a:off x="3524410" y="4548343"/>
              <a:ext cx="12848" cy="5840"/>
            </a:xfrm>
            <a:custGeom>
              <a:avLst/>
              <a:gdLst>
                <a:gd name="T0" fmla="*/ 0 w 11"/>
                <a:gd name="T1" fmla="*/ 0 h 5"/>
                <a:gd name="T2" fmla="*/ 0 w 11"/>
                <a:gd name="T3" fmla="*/ 0 h 5"/>
                <a:gd name="T4" fmla="*/ 10 w 11"/>
                <a:gd name="T5" fmla="*/ 5 h 5"/>
                <a:gd name="T6" fmla="*/ 10 w 11"/>
                <a:gd name="T7" fmla="*/ 5 h 5"/>
                <a:gd name="T8" fmla="*/ 11 w 11"/>
                <a:gd name="T9" fmla="*/ 5 h 5"/>
                <a:gd name="T10" fmla="*/ 0 w 11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5">
                  <a:moveTo>
                    <a:pt x="0" y="0"/>
                  </a:moveTo>
                  <a:lnTo>
                    <a:pt x="0" y="0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1" y="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78"/>
            <p:cNvSpPr>
              <a:spLocks/>
            </p:cNvSpPr>
            <p:nvPr/>
          </p:nvSpPr>
          <p:spPr bwMode="auto">
            <a:xfrm rot="20882901">
              <a:off x="3517805" y="4546875"/>
              <a:ext cx="5840" cy="3504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2 h 3"/>
                <a:gd name="T4" fmla="*/ 5 w 5"/>
                <a:gd name="T5" fmla="*/ 3 h 3"/>
                <a:gd name="T6" fmla="*/ 5 w 5"/>
                <a:gd name="T7" fmla="*/ 3 h 3"/>
                <a:gd name="T8" fmla="*/ 0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0" y="2"/>
                  </a:lnTo>
                  <a:lnTo>
                    <a:pt x="5" y="3"/>
                  </a:lnTo>
                  <a:lnTo>
                    <a:pt x="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79"/>
            <p:cNvSpPr>
              <a:spLocks/>
            </p:cNvSpPr>
            <p:nvPr/>
          </p:nvSpPr>
          <p:spPr bwMode="auto">
            <a:xfrm rot="20882901">
              <a:off x="3517805" y="4546875"/>
              <a:ext cx="5840" cy="3504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2 h 3"/>
                <a:gd name="T4" fmla="*/ 5 w 5"/>
                <a:gd name="T5" fmla="*/ 3 h 3"/>
                <a:gd name="T6" fmla="*/ 5 w 5"/>
                <a:gd name="T7" fmla="*/ 3 h 3"/>
                <a:gd name="T8" fmla="*/ 0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0" y="2"/>
                  </a:lnTo>
                  <a:lnTo>
                    <a:pt x="5" y="3"/>
                  </a:lnTo>
                  <a:lnTo>
                    <a:pt x="5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80"/>
            <p:cNvSpPr>
              <a:spLocks/>
            </p:cNvSpPr>
            <p:nvPr/>
          </p:nvSpPr>
          <p:spPr bwMode="auto">
            <a:xfrm rot="20882901">
              <a:off x="990671" y="1774511"/>
              <a:ext cx="8176" cy="12848"/>
            </a:xfrm>
            <a:custGeom>
              <a:avLst/>
              <a:gdLst>
                <a:gd name="T0" fmla="*/ 7 w 7"/>
                <a:gd name="T1" fmla="*/ 0 h 11"/>
                <a:gd name="T2" fmla="*/ 7 w 7"/>
                <a:gd name="T3" fmla="*/ 2 h 11"/>
                <a:gd name="T4" fmla="*/ 0 w 7"/>
                <a:gd name="T5" fmla="*/ 11 h 11"/>
                <a:gd name="T6" fmla="*/ 0 w 7"/>
                <a:gd name="T7" fmla="*/ 11 h 11"/>
                <a:gd name="T8" fmla="*/ 7 w 7"/>
                <a:gd name="T9" fmla="*/ 0 h 11"/>
                <a:gd name="T10" fmla="*/ 7 w 7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7" y="0"/>
                  </a:moveTo>
                  <a:lnTo>
                    <a:pt x="7" y="2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81"/>
            <p:cNvSpPr>
              <a:spLocks/>
            </p:cNvSpPr>
            <p:nvPr/>
          </p:nvSpPr>
          <p:spPr bwMode="auto">
            <a:xfrm rot="20882901">
              <a:off x="990671" y="1774511"/>
              <a:ext cx="8176" cy="12848"/>
            </a:xfrm>
            <a:custGeom>
              <a:avLst/>
              <a:gdLst>
                <a:gd name="T0" fmla="*/ 7 w 7"/>
                <a:gd name="T1" fmla="*/ 0 h 11"/>
                <a:gd name="T2" fmla="*/ 7 w 7"/>
                <a:gd name="T3" fmla="*/ 2 h 11"/>
                <a:gd name="T4" fmla="*/ 0 w 7"/>
                <a:gd name="T5" fmla="*/ 11 h 11"/>
                <a:gd name="T6" fmla="*/ 0 w 7"/>
                <a:gd name="T7" fmla="*/ 11 h 11"/>
                <a:gd name="T8" fmla="*/ 7 w 7"/>
                <a:gd name="T9" fmla="*/ 0 h 11"/>
                <a:gd name="T10" fmla="*/ 7 w 7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7" y="0"/>
                  </a:moveTo>
                  <a:lnTo>
                    <a:pt x="7" y="2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7" y="0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82"/>
            <p:cNvSpPr>
              <a:spLocks/>
            </p:cNvSpPr>
            <p:nvPr/>
          </p:nvSpPr>
          <p:spPr bwMode="auto">
            <a:xfrm rot="20882901">
              <a:off x="3524289" y="4547187"/>
              <a:ext cx="12848" cy="7008"/>
            </a:xfrm>
            <a:custGeom>
              <a:avLst/>
              <a:gdLst>
                <a:gd name="T0" fmla="*/ 0 w 11"/>
                <a:gd name="T1" fmla="*/ 0 h 6"/>
                <a:gd name="T2" fmla="*/ 0 w 11"/>
                <a:gd name="T3" fmla="*/ 1 h 6"/>
                <a:gd name="T4" fmla="*/ 11 w 11"/>
                <a:gd name="T5" fmla="*/ 6 h 6"/>
                <a:gd name="T6" fmla="*/ 11 w 11"/>
                <a:gd name="T7" fmla="*/ 6 h 6"/>
                <a:gd name="T8" fmla="*/ 11 w 11"/>
                <a:gd name="T9" fmla="*/ 6 h 6"/>
                <a:gd name="T10" fmla="*/ 0 w 11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6">
                  <a:moveTo>
                    <a:pt x="0" y="0"/>
                  </a:moveTo>
                  <a:lnTo>
                    <a:pt x="0" y="1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83"/>
            <p:cNvSpPr>
              <a:spLocks/>
            </p:cNvSpPr>
            <p:nvPr/>
          </p:nvSpPr>
          <p:spPr bwMode="auto">
            <a:xfrm rot="20882901">
              <a:off x="3524289" y="4547187"/>
              <a:ext cx="12848" cy="7008"/>
            </a:xfrm>
            <a:custGeom>
              <a:avLst/>
              <a:gdLst>
                <a:gd name="T0" fmla="*/ 0 w 11"/>
                <a:gd name="T1" fmla="*/ 0 h 6"/>
                <a:gd name="T2" fmla="*/ 0 w 11"/>
                <a:gd name="T3" fmla="*/ 1 h 6"/>
                <a:gd name="T4" fmla="*/ 11 w 11"/>
                <a:gd name="T5" fmla="*/ 6 h 6"/>
                <a:gd name="T6" fmla="*/ 11 w 11"/>
                <a:gd name="T7" fmla="*/ 6 h 6"/>
                <a:gd name="T8" fmla="*/ 11 w 11"/>
                <a:gd name="T9" fmla="*/ 6 h 6"/>
                <a:gd name="T10" fmla="*/ 0 w 11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6">
                  <a:moveTo>
                    <a:pt x="0" y="0"/>
                  </a:moveTo>
                  <a:lnTo>
                    <a:pt x="0" y="1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84"/>
            <p:cNvSpPr>
              <a:spLocks/>
            </p:cNvSpPr>
            <p:nvPr/>
          </p:nvSpPr>
          <p:spPr bwMode="auto">
            <a:xfrm rot="20882901">
              <a:off x="3517805" y="4546875"/>
              <a:ext cx="5840" cy="3504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0 h 3"/>
                <a:gd name="T4" fmla="*/ 5 w 5"/>
                <a:gd name="T5" fmla="*/ 3 h 3"/>
                <a:gd name="T6" fmla="*/ 5 w 5"/>
                <a:gd name="T7" fmla="*/ 2 h 3"/>
                <a:gd name="T8" fmla="*/ 0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5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85"/>
            <p:cNvSpPr>
              <a:spLocks/>
            </p:cNvSpPr>
            <p:nvPr/>
          </p:nvSpPr>
          <p:spPr bwMode="auto">
            <a:xfrm rot="20882901">
              <a:off x="3517805" y="4546875"/>
              <a:ext cx="5840" cy="3504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0 h 3"/>
                <a:gd name="T4" fmla="*/ 5 w 5"/>
                <a:gd name="T5" fmla="*/ 3 h 3"/>
                <a:gd name="T6" fmla="*/ 5 w 5"/>
                <a:gd name="T7" fmla="*/ 2 h 3"/>
                <a:gd name="T8" fmla="*/ 0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5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286"/>
            <p:cNvSpPr>
              <a:spLocks/>
            </p:cNvSpPr>
            <p:nvPr/>
          </p:nvSpPr>
          <p:spPr bwMode="auto">
            <a:xfrm rot="20882901">
              <a:off x="990913" y="1774486"/>
              <a:ext cx="8176" cy="15184"/>
            </a:xfrm>
            <a:custGeom>
              <a:avLst/>
              <a:gdLst>
                <a:gd name="T0" fmla="*/ 7 w 7"/>
                <a:gd name="T1" fmla="*/ 0 h 13"/>
                <a:gd name="T2" fmla="*/ 7 w 7"/>
                <a:gd name="T3" fmla="*/ 0 h 13"/>
                <a:gd name="T4" fmla="*/ 0 w 7"/>
                <a:gd name="T5" fmla="*/ 11 h 13"/>
                <a:gd name="T6" fmla="*/ 2 w 7"/>
                <a:gd name="T7" fmla="*/ 13 h 13"/>
                <a:gd name="T8" fmla="*/ 7 w 7"/>
                <a:gd name="T9" fmla="*/ 0 h 13"/>
                <a:gd name="T10" fmla="*/ 7 w 7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3">
                  <a:moveTo>
                    <a:pt x="7" y="0"/>
                  </a:moveTo>
                  <a:lnTo>
                    <a:pt x="7" y="0"/>
                  </a:lnTo>
                  <a:lnTo>
                    <a:pt x="0" y="11"/>
                  </a:lnTo>
                  <a:lnTo>
                    <a:pt x="2" y="13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87"/>
            <p:cNvSpPr>
              <a:spLocks/>
            </p:cNvSpPr>
            <p:nvPr/>
          </p:nvSpPr>
          <p:spPr bwMode="auto">
            <a:xfrm rot="20882901">
              <a:off x="990913" y="1774486"/>
              <a:ext cx="8176" cy="15184"/>
            </a:xfrm>
            <a:custGeom>
              <a:avLst/>
              <a:gdLst>
                <a:gd name="T0" fmla="*/ 7 w 7"/>
                <a:gd name="T1" fmla="*/ 0 h 13"/>
                <a:gd name="T2" fmla="*/ 7 w 7"/>
                <a:gd name="T3" fmla="*/ 0 h 13"/>
                <a:gd name="T4" fmla="*/ 0 w 7"/>
                <a:gd name="T5" fmla="*/ 11 h 13"/>
                <a:gd name="T6" fmla="*/ 2 w 7"/>
                <a:gd name="T7" fmla="*/ 13 h 13"/>
                <a:gd name="T8" fmla="*/ 7 w 7"/>
                <a:gd name="T9" fmla="*/ 0 h 13"/>
                <a:gd name="T10" fmla="*/ 7 w 7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3">
                  <a:moveTo>
                    <a:pt x="7" y="0"/>
                  </a:moveTo>
                  <a:lnTo>
                    <a:pt x="7" y="0"/>
                  </a:lnTo>
                  <a:lnTo>
                    <a:pt x="0" y="11"/>
                  </a:lnTo>
                  <a:lnTo>
                    <a:pt x="2" y="13"/>
                  </a:lnTo>
                  <a:lnTo>
                    <a:pt x="7" y="0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88"/>
            <p:cNvSpPr>
              <a:spLocks/>
            </p:cNvSpPr>
            <p:nvPr/>
          </p:nvSpPr>
          <p:spPr bwMode="auto">
            <a:xfrm rot="20882901">
              <a:off x="3523134" y="4547308"/>
              <a:ext cx="14016" cy="7008"/>
            </a:xfrm>
            <a:custGeom>
              <a:avLst/>
              <a:gdLst>
                <a:gd name="T0" fmla="*/ 0 w 12"/>
                <a:gd name="T1" fmla="*/ 0 h 6"/>
                <a:gd name="T2" fmla="*/ 1 w 12"/>
                <a:gd name="T3" fmla="*/ 0 h 6"/>
                <a:gd name="T4" fmla="*/ 12 w 12"/>
                <a:gd name="T5" fmla="*/ 6 h 6"/>
                <a:gd name="T6" fmla="*/ 12 w 12"/>
                <a:gd name="T7" fmla="*/ 6 h 6"/>
                <a:gd name="T8" fmla="*/ 12 w 12"/>
                <a:gd name="T9" fmla="*/ 6 h 6"/>
                <a:gd name="T10" fmla="*/ 0 w 12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6">
                  <a:moveTo>
                    <a:pt x="0" y="0"/>
                  </a:moveTo>
                  <a:lnTo>
                    <a:pt x="1" y="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289"/>
            <p:cNvSpPr>
              <a:spLocks/>
            </p:cNvSpPr>
            <p:nvPr/>
          </p:nvSpPr>
          <p:spPr bwMode="auto">
            <a:xfrm rot="20882901">
              <a:off x="3523134" y="4547308"/>
              <a:ext cx="14016" cy="7008"/>
            </a:xfrm>
            <a:custGeom>
              <a:avLst/>
              <a:gdLst>
                <a:gd name="T0" fmla="*/ 0 w 12"/>
                <a:gd name="T1" fmla="*/ 0 h 6"/>
                <a:gd name="T2" fmla="*/ 1 w 12"/>
                <a:gd name="T3" fmla="*/ 0 h 6"/>
                <a:gd name="T4" fmla="*/ 12 w 12"/>
                <a:gd name="T5" fmla="*/ 6 h 6"/>
                <a:gd name="T6" fmla="*/ 12 w 12"/>
                <a:gd name="T7" fmla="*/ 6 h 6"/>
                <a:gd name="T8" fmla="*/ 12 w 12"/>
                <a:gd name="T9" fmla="*/ 6 h 6"/>
                <a:gd name="T10" fmla="*/ 0 w 12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6">
                  <a:moveTo>
                    <a:pt x="0" y="0"/>
                  </a:moveTo>
                  <a:lnTo>
                    <a:pt x="1" y="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290"/>
            <p:cNvSpPr>
              <a:spLocks/>
            </p:cNvSpPr>
            <p:nvPr/>
          </p:nvSpPr>
          <p:spPr bwMode="auto">
            <a:xfrm rot="20882901">
              <a:off x="3517684" y="4546888"/>
              <a:ext cx="5840" cy="2336"/>
            </a:xfrm>
            <a:custGeom>
              <a:avLst/>
              <a:gdLst>
                <a:gd name="T0" fmla="*/ 2 w 5"/>
                <a:gd name="T1" fmla="*/ 0 h 2"/>
                <a:gd name="T2" fmla="*/ 0 w 5"/>
                <a:gd name="T3" fmla="*/ 0 h 2"/>
                <a:gd name="T4" fmla="*/ 5 w 5"/>
                <a:gd name="T5" fmla="*/ 2 h 2"/>
                <a:gd name="T6" fmla="*/ 4 w 5"/>
                <a:gd name="T7" fmla="*/ 2 h 2"/>
                <a:gd name="T8" fmla="*/ 2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lnTo>
                    <a:pt x="0" y="0"/>
                  </a:lnTo>
                  <a:lnTo>
                    <a:pt x="5" y="2"/>
                  </a:lnTo>
                  <a:lnTo>
                    <a:pt x="4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291"/>
            <p:cNvSpPr>
              <a:spLocks/>
            </p:cNvSpPr>
            <p:nvPr/>
          </p:nvSpPr>
          <p:spPr bwMode="auto">
            <a:xfrm rot="20882901">
              <a:off x="3517684" y="4546888"/>
              <a:ext cx="5840" cy="2336"/>
            </a:xfrm>
            <a:custGeom>
              <a:avLst/>
              <a:gdLst>
                <a:gd name="T0" fmla="*/ 2 w 5"/>
                <a:gd name="T1" fmla="*/ 0 h 2"/>
                <a:gd name="T2" fmla="*/ 0 w 5"/>
                <a:gd name="T3" fmla="*/ 0 h 2"/>
                <a:gd name="T4" fmla="*/ 5 w 5"/>
                <a:gd name="T5" fmla="*/ 2 h 2"/>
                <a:gd name="T6" fmla="*/ 4 w 5"/>
                <a:gd name="T7" fmla="*/ 2 h 2"/>
                <a:gd name="T8" fmla="*/ 2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lnTo>
                    <a:pt x="0" y="0"/>
                  </a:lnTo>
                  <a:lnTo>
                    <a:pt x="5" y="2"/>
                  </a:lnTo>
                  <a:lnTo>
                    <a:pt x="4" y="2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292"/>
            <p:cNvSpPr>
              <a:spLocks/>
            </p:cNvSpPr>
            <p:nvPr/>
          </p:nvSpPr>
          <p:spPr bwMode="auto">
            <a:xfrm rot="20882901">
              <a:off x="993211" y="1774123"/>
              <a:ext cx="7008" cy="15184"/>
            </a:xfrm>
            <a:custGeom>
              <a:avLst/>
              <a:gdLst>
                <a:gd name="T0" fmla="*/ 5 w 6"/>
                <a:gd name="T1" fmla="*/ 0 h 13"/>
                <a:gd name="T2" fmla="*/ 5 w 6"/>
                <a:gd name="T3" fmla="*/ 0 h 13"/>
                <a:gd name="T4" fmla="*/ 0 w 6"/>
                <a:gd name="T5" fmla="*/ 13 h 13"/>
                <a:gd name="T6" fmla="*/ 0 w 6"/>
                <a:gd name="T7" fmla="*/ 13 h 13"/>
                <a:gd name="T8" fmla="*/ 6 w 6"/>
                <a:gd name="T9" fmla="*/ 0 h 13"/>
                <a:gd name="T10" fmla="*/ 5 w 6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3">
                  <a:moveTo>
                    <a:pt x="5" y="0"/>
                  </a:moveTo>
                  <a:lnTo>
                    <a:pt x="5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6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93"/>
            <p:cNvSpPr>
              <a:spLocks/>
            </p:cNvSpPr>
            <p:nvPr/>
          </p:nvSpPr>
          <p:spPr bwMode="auto">
            <a:xfrm rot="20882901">
              <a:off x="993211" y="1774123"/>
              <a:ext cx="7008" cy="15184"/>
            </a:xfrm>
            <a:custGeom>
              <a:avLst/>
              <a:gdLst>
                <a:gd name="T0" fmla="*/ 5 w 6"/>
                <a:gd name="T1" fmla="*/ 0 h 13"/>
                <a:gd name="T2" fmla="*/ 5 w 6"/>
                <a:gd name="T3" fmla="*/ 0 h 13"/>
                <a:gd name="T4" fmla="*/ 0 w 6"/>
                <a:gd name="T5" fmla="*/ 13 h 13"/>
                <a:gd name="T6" fmla="*/ 0 w 6"/>
                <a:gd name="T7" fmla="*/ 13 h 13"/>
                <a:gd name="T8" fmla="*/ 6 w 6"/>
                <a:gd name="T9" fmla="*/ 0 h 13"/>
                <a:gd name="T10" fmla="*/ 5 w 6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3">
                  <a:moveTo>
                    <a:pt x="5" y="0"/>
                  </a:moveTo>
                  <a:lnTo>
                    <a:pt x="5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6" y="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294"/>
            <p:cNvSpPr>
              <a:spLocks/>
            </p:cNvSpPr>
            <p:nvPr/>
          </p:nvSpPr>
          <p:spPr bwMode="auto">
            <a:xfrm rot="20882901">
              <a:off x="3523109" y="4547066"/>
              <a:ext cx="16353" cy="7008"/>
            </a:xfrm>
            <a:custGeom>
              <a:avLst/>
              <a:gdLst>
                <a:gd name="T0" fmla="*/ 0 w 14"/>
                <a:gd name="T1" fmla="*/ 0 h 6"/>
                <a:gd name="T2" fmla="*/ 0 w 14"/>
                <a:gd name="T3" fmla="*/ 0 h 6"/>
                <a:gd name="T4" fmla="*/ 12 w 14"/>
                <a:gd name="T5" fmla="*/ 6 h 6"/>
                <a:gd name="T6" fmla="*/ 12 w 14"/>
                <a:gd name="T7" fmla="*/ 6 h 6"/>
                <a:gd name="T8" fmla="*/ 14 w 14"/>
                <a:gd name="T9" fmla="*/ 6 h 6"/>
                <a:gd name="T10" fmla="*/ 0 w 1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6">
                  <a:moveTo>
                    <a:pt x="0" y="0"/>
                  </a:moveTo>
                  <a:lnTo>
                    <a:pt x="0" y="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4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295"/>
            <p:cNvSpPr>
              <a:spLocks/>
            </p:cNvSpPr>
            <p:nvPr/>
          </p:nvSpPr>
          <p:spPr bwMode="auto">
            <a:xfrm rot="20882901">
              <a:off x="3523109" y="4547066"/>
              <a:ext cx="16353" cy="7008"/>
            </a:xfrm>
            <a:custGeom>
              <a:avLst/>
              <a:gdLst>
                <a:gd name="T0" fmla="*/ 0 w 14"/>
                <a:gd name="T1" fmla="*/ 0 h 6"/>
                <a:gd name="T2" fmla="*/ 0 w 14"/>
                <a:gd name="T3" fmla="*/ 0 h 6"/>
                <a:gd name="T4" fmla="*/ 12 w 14"/>
                <a:gd name="T5" fmla="*/ 6 h 6"/>
                <a:gd name="T6" fmla="*/ 12 w 14"/>
                <a:gd name="T7" fmla="*/ 6 h 6"/>
                <a:gd name="T8" fmla="*/ 14 w 14"/>
                <a:gd name="T9" fmla="*/ 6 h 6"/>
                <a:gd name="T10" fmla="*/ 0 w 1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6">
                  <a:moveTo>
                    <a:pt x="0" y="0"/>
                  </a:moveTo>
                  <a:lnTo>
                    <a:pt x="0" y="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4" y="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96"/>
            <p:cNvSpPr>
              <a:spLocks/>
            </p:cNvSpPr>
            <p:nvPr/>
          </p:nvSpPr>
          <p:spPr bwMode="auto">
            <a:xfrm rot="20882901">
              <a:off x="3520008" y="4546767"/>
              <a:ext cx="2336" cy="2336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2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297"/>
            <p:cNvSpPr>
              <a:spLocks/>
            </p:cNvSpPr>
            <p:nvPr/>
          </p:nvSpPr>
          <p:spPr bwMode="auto">
            <a:xfrm rot="20882901">
              <a:off x="3520008" y="4546767"/>
              <a:ext cx="2336" cy="2336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2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298"/>
            <p:cNvSpPr>
              <a:spLocks/>
            </p:cNvSpPr>
            <p:nvPr/>
          </p:nvSpPr>
          <p:spPr bwMode="auto">
            <a:xfrm rot="20882901">
              <a:off x="993211" y="1774123"/>
              <a:ext cx="7008" cy="15184"/>
            </a:xfrm>
            <a:custGeom>
              <a:avLst/>
              <a:gdLst>
                <a:gd name="T0" fmla="*/ 6 w 6"/>
                <a:gd name="T1" fmla="*/ 0 h 13"/>
                <a:gd name="T2" fmla="*/ 6 w 6"/>
                <a:gd name="T3" fmla="*/ 0 h 13"/>
                <a:gd name="T4" fmla="*/ 0 w 6"/>
                <a:gd name="T5" fmla="*/ 13 h 13"/>
                <a:gd name="T6" fmla="*/ 0 w 6"/>
                <a:gd name="T7" fmla="*/ 13 h 13"/>
                <a:gd name="T8" fmla="*/ 6 w 6"/>
                <a:gd name="T9" fmla="*/ 0 h 13"/>
                <a:gd name="T10" fmla="*/ 6 w 6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3">
                  <a:moveTo>
                    <a:pt x="6" y="0"/>
                  </a:moveTo>
                  <a:lnTo>
                    <a:pt x="6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299"/>
            <p:cNvSpPr>
              <a:spLocks/>
            </p:cNvSpPr>
            <p:nvPr/>
          </p:nvSpPr>
          <p:spPr bwMode="auto">
            <a:xfrm rot="20882901">
              <a:off x="993211" y="1774123"/>
              <a:ext cx="7008" cy="15184"/>
            </a:xfrm>
            <a:custGeom>
              <a:avLst/>
              <a:gdLst>
                <a:gd name="T0" fmla="*/ 6 w 6"/>
                <a:gd name="T1" fmla="*/ 0 h 13"/>
                <a:gd name="T2" fmla="*/ 6 w 6"/>
                <a:gd name="T3" fmla="*/ 0 h 13"/>
                <a:gd name="T4" fmla="*/ 0 w 6"/>
                <a:gd name="T5" fmla="*/ 13 h 13"/>
                <a:gd name="T6" fmla="*/ 0 w 6"/>
                <a:gd name="T7" fmla="*/ 13 h 13"/>
                <a:gd name="T8" fmla="*/ 6 w 6"/>
                <a:gd name="T9" fmla="*/ 0 h 13"/>
                <a:gd name="T10" fmla="*/ 6 w 6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3">
                  <a:moveTo>
                    <a:pt x="6" y="0"/>
                  </a:moveTo>
                  <a:lnTo>
                    <a:pt x="6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6" y="0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300"/>
            <p:cNvSpPr>
              <a:spLocks/>
            </p:cNvSpPr>
            <p:nvPr/>
          </p:nvSpPr>
          <p:spPr bwMode="auto">
            <a:xfrm rot="20882901">
              <a:off x="3522867" y="4544756"/>
              <a:ext cx="16353" cy="9344"/>
            </a:xfrm>
            <a:custGeom>
              <a:avLst/>
              <a:gdLst>
                <a:gd name="T0" fmla="*/ 0 w 14"/>
                <a:gd name="T1" fmla="*/ 0 h 8"/>
                <a:gd name="T2" fmla="*/ 0 w 14"/>
                <a:gd name="T3" fmla="*/ 2 h 8"/>
                <a:gd name="T4" fmla="*/ 14 w 14"/>
                <a:gd name="T5" fmla="*/ 8 h 8"/>
                <a:gd name="T6" fmla="*/ 14 w 14"/>
                <a:gd name="T7" fmla="*/ 8 h 8"/>
                <a:gd name="T8" fmla="*/ 14 w 14"/>
                <a:gd name="T9" fmla="*/ 8 h 8"/>
                <a:gd name="T10" fmla="*/ 0 w 14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8">
                  <a:moveTo>
                    <a:pt x="0" y="0"/>
                  </a:moveTo>
                  <a:lnTo>
                    <a:pt x="0" y="2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301"/>
            <p:cNvSpPr>
              <a:spLocks/>
            </p:cNvSpPr>
            <p:nvPr/>
          </p:nvSpPr>
          <p:spPr bwMode="auto">
            <a:xfrm rot="20882901">
              <a:off x="3522867" y="4544756"/>
              <a:ext cx="16353" cy="9344"/>
            </a:xfrm>
            <a:custGeom>
              <a:avLst/>
              <a:gdLst>
                <a:gd name="T0" fmla="*/ 0 w 14"/>
                <a:gd name="T1" fmla="*/ 0 h 8"/>
                <a:gd name="T2" fmla="*/ 0 w 14"/>
                <a:gd name="T3" fmla="*/ 2 h 8"/>
                <a:gd name="T4" fmla="*/ 14 w 14"/>
                <a:gd name="T5" fmla="*/ 8 h 8"/>
                <a:gd name="T6" fmla="*/ 14 w 14"/>
                <a:gd name="T7" fmla="*/ 8 h 8"/>
                <a:gd name="T8" fmla="*/ 14 w 14"/>
                <a:gd name="T9" fmla="*/ 8 h 8"/>
                <a:gd name="T10" fmla="*/ 0 w 14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8">
                  <a:moveTo>
                    <a:pt x="0" y="0"/>
                  </a:moveTo>
                  <a:lnTo>
                    <a:pt x="0" y="2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302"/>
            <p:cNvSpPr>
              <a:spLocks/>
            </p:cNvSpPr>
            <p:nvPr/>
          </p:nvSpPr>
          <p:spPr bwMode="auto">
            <a:xfrm rot="20882901">
              <a:off x="3520008" y="4546767"/>
              <a:ext cx="2336" cy="2336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0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303"/>
            <p:cNvSpPr>
              <a:spLocks/>
            </p:cNvSpPr>
            <p:nvPr/>
          </p:nvSpPr>
          <p:spPr bwMode="auto">
            <a:xfrm rot="20882901">
              <a:off x="3520008" y="4546767"/>
              <a:ext cx="2336" cy="2336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0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304"/>
            <p:cNvSpPr>
              <a:spLocks/>
            </p:cNvSpPr>
            <p:nvPr/>
          </p:nvSpPr>
          <p:spPr bwMode="auto">
            <a:xfrm rot="20882901">
              <a:off x="993211" y="1774123"/>
              <a:ext cx="7008" cy="15184"/>
            </a:xfrm>
            <a:custGeom>
              <a:avLst/>
              <a:gdLst>
                <a:gd name="T0" fmla="*/ 6 w 6"/>
                <a:gd name="T1" fmla="*/ 0 h 13"/>
                <a:gd name="T2" fmla="*/ 6 w 6"/>
                <a:gd name="T3" fmla="*/ 0 h 13"/>
                <a:gd name="T4" fmla="*/ 0 w 6"/>
                <a:gd name="T5" fmla="*/ 13 h 13"/>
                <a:gd name="T6" fmla="*/ 0 w 6"/>
                <a:gd name="T7" fmla="*/ 13 h 13"/>
                <a:gd name="T8" fmla="*/ 6 w 6"/>
                <a:gd name="T9" fmla="*/ 0 h 13"/>
                <a:gd name="T10" fmla="*/ 6 w 6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3">
                  <a:moveTo>
                    <a:pt x="6" y="0"/>
                  </a:moveTo>
                  <a:lnTo>
                    <a:pt x="6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305"/>
            <p:cNvSpPr>
              <a:spLocks/>
            </p:cNvSpPr>
            <p:nvPr/>
          </p:nvSpPr>
          <p:spPr bwMode="auto">
            <a:xfrm rot="20882901">
              <a:off x="993211" y="1774123"/>
              <a:ext cx="7008" cy="15184"/>
            </a:xfrm>
            <a:custGeom>
              <a:avLst/>
              <a:gdLst>
                <a:gd name="T0" fmla="*/ 6 w 6"/>
                <a:gd name="T1" fmla="*/ 0 h 13"/>
                <a:gd name="T2" fmla="*/ 6 w 6"/>
                <a:gd name="T3" fmla="*/ 0 h 13"/>
                <a:gd name="T4" fmla="*/ 0 w 6"/>
                <a:gd name="T5" fmla="*/ 13 h 13"/>
                <a:gd name="T6" fmla="*/ 0 w 6"/>
                <a:gd name="T7" fmla="*/ 13 h 13"/>
                <a:gd name="T8" fmla="*/ 6 w 6"/>
                <a:gd name="T9" fmla="*/ 0 h 13"/>
                <a:gd name="T10" fmla="*/ 6 w 6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3">
                  <a:moveTo>
                    <a:pt x="6" y="0"/>
                  </a:moveTo>
                  <a:lnTo>
                    <a:pt x="6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6" y="0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306"/>
            <p:cNvSpPr>
              <a:spLocks/>
            </p:cNvSpPr>
            <p:nvPr/>
          </p:nvSpPr>
          <p:spPr bwMode="auto">
            <a:xfrm rot="20882901">
              <a:off x="3522867" y="4544756"/>
              <a:ext cx="16353" cy="9344"/>
            </a:xfrm>
            <a:custGeom>
              <a:avLst/>
              <a:gdLst>
                <a:gd name="T0" fmla="*/ 0 w 14"/>
                <a:gd name="T1" fmla="*/ 0 h 8"/>
                <a:gd name="T2" fmla="*/ 0 w 14"/>
                <a:gd name="T3" fmla="*/ 0 h 8"/>
                <a:gd name="T4" fmla="*/ 14 w 14"/>
                <a:gd name="T5" fmla="*/ 8 h 8"/>
                <a:gd name="T6" fmla="*/ 14 w 14"/>
                <a:gd name="T7" fmla="*/ 8 h 8"/>
                <a:gd name="T8" fmla="*/ 14 w 14"/>
                <a:gd name="T9" fmla="*/ 8 h 8"/>
                <a:gd name="T10" fmla="*/ 0 w 14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8">
                  <a:moveTo>
                    <a:pt x="0" y="0"/>
                  </a:moveTo>
                  <a:lnTo>
                    <a:pt x="0" y="0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307"/>
            <p:cNvSpPr>
              <a:spLocks/>
            </p:cNvSpPr>
            <p:nvPr/>
          </p:nvSpPr>
          <p:spPr bwMode="auto">
            <a:xfrm rot="20882901">
              <a:off x="3522867" y="4544756"/>
              <a:ext cx="16353" cy="9344"/>
            </a:xfrm>
            <a:custGeom>
              <a:avLst/>
              <a:gdLst>
                <a:gd name="T0" fmla="*/ 0 w 14"/>
                <a:gd name="T1" fmla="*/ 0 h 8"/>
                <a:gd name="T2" fmla="*/ 0 w 14"/>
                <a:gd name="T3" fmla="*/ 0 h 8"/>
                <a:gd name="T4" fmla="*/ 14 w 14"/>
                <a:gd name="T5" fmla="*/ 8 h 8"/>
                <a:gd name="T6" fmla="*/ 14 w 14"/>
                <a:gd name="T7" fmla="*/ 8 h 8"/>
                <a:gd name="T8" fmla="*/ 14 w 14"/>
                <a:gd name="T9" fmla="*/ 8 h 8"/>
                <a:gd name="T10" fmla="*/ 0 w 14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8">
                  <a:moveTo>
                    <a:pt x="0" y="0"/>
                  </a:moveTo>
                  <a:lnTo>
                    <a:pt x="0" y="0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Rectangle 308"/>
            <p:cNvSpPr>
              <a:spLocks noChangeArrowheads="1"/>
            </p:cNvSpPr>
            <p:nvPr/>
          </p:nvSpPr>
          <p:spPr bwMode="auto">
            <a:xfrm rot="20882901">
              <a:off x="3519887" y="4546779"/>
              <a:ext cx="2336" cy="1168"/>
            </a:xfrm>
            <a:prstGeom prst="rect">
              <a:avLst/>
            </a:pr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Rectangle 309"/>
            <p:cNvSpPr>
              <a:spLocks noChangeArrowheads="1"/>
            </p:cNvSpPr>
            <p:nvPr/>
          </p:nvSpPr>
          <p:spPr bwMode="auto">
            <a:xfrm rot="20882901">
              <a:off x="3519887" y="4546779"/>
              <a:ext cx="2336" cy="1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310"/>
            <p:cNvSpPr>
              <a:spLocks/>
            </p:cNvSpPr>
            <p:nvPr/>
          </p:nvSpPr>
          <p:spPr bwMode="auto">
            <a:xfrm rot="20882901">
              <a:off x="993186" y="1773881"/>
              <a:ext cx="9344" cy="15184"/>
            </a:xfrm>
            <a:custGeom>
              <a:avLst/>
              <a:gdLst>
                <a:gd name="T0" fmla="*/ 6 w 8"/>
                <a:gd name="T1" fmla="*/ 0 h 13"/>
                <a:gd name="T2" fmla="*/ 6 w 8"/>
                <a:gd name="T3" fmla="*/ 0 h 13"/>
                <a:gd name="T4" fmla="*/ 0 w 8"/>
                <a:gd name="T5" fmla="*/ 13 h 13"/>
                <a:gd name="T6" fmla="*/ 2 w 8"/>
                <a:gd name="T7" fmla="*/ 13 h 13"/>
                <a:gd name="T8" fmla="*/ 8 w 8"/>
                <a:gd name="T9" fmla="*/ 0 h 13"/>
                <a:gd name="T10" fmla="*/ 6 w 8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3">
                  <a:moveTo>
                    <a:pt x="6" y="0"/>
                  </a:moveTo>
                  <a:lnTo>
                    <a:pt x="6" y="0"/>
                  </a:lnTo>
                  <a:lnTo>
                    <a:pt x="0" y="13"/>
                  </a:lnTo>
                  <a:lnTo>
                    <a:pt x="2" y="13"/>
                  </a:lnTo>
                  <a:lnTo>
                    <a:pt x="8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311"/>
            <p:cNvSpPr>
              <a:spLocks/>
            </p:cNvSpPr>
            <p:nvPr/>
          </p:nvSpPr>
          <p:spPr bwMode="auto">
            <a:xfrm rot="20882901">
              <a:off x="993186" y="1773881"/>
              <a:ext cx="9344" cy="15184"/>
            </a:xfrm>
            <a:custGeom>
              <a:avLst/>
              <a:gdLst>
                <a:gd name="T0" fmla="*/ 6 w 8"/>
                <a:gd name="T1" fmla="*/ 0 h 13"/>
                <a:gd name="T2" fmla="*/ 6 w 8"/>
                <a:gd name="T3" fmla="*/ 0 h 13"/>
                <a:gd name="T4" fmla="*/ 0 w 8"/>
                <a:gd name="T5" fmla="*/ 13 h 13"/>
                <a:gd name="T6" fmla="*/ 2 w 8"/>
                <a:gd name="T7" fmla="*/ 13 h 13"/>
                <a:gd name="T8" fmla="*/ 8 w 8"/>
                <a:gd name="T9" fmla="*/ 0 h 13"/>
                <a:gd name="T10" fmla="*/ 6 w 8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3">
                  <a:moveTo>
                    <a:pt x="6" y="0"/>
                  </a:moveTo>
                  <a:lnTo>
                    <a:pt x="6" y="0"/>
                  </a:lnTo>
                  <a:lnTo>
                    <a:pt x="0" y="13"/>
                  </a:lnTo>
                  <a:lnTo>
                    <a:pt x="2" y="13"/>
                  </a:lnTo>
                  <a:lnTo>
                    <a:pt x="8" y="0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312"/>
            <p:cNvSpPr>
              <a:spLocks/>
            </p:cNvSpPr>
            <p:nvPr/>
          </p:nvSpPr>
          <p:spPr bwMode="auto">
            <a:xfrm rot="20882901">
              <a:off x="3522854" y="4544635"/>
              <a:ext cx="17521" cy="9344"/>
            </a:xfrm>
            <a:custGeom>
              <a:avLst/>
              <a:gdLst>
                <a:gd name="T0" fmla="*/ 0 w 15"/>
                <a:gd name="T1" fmla="*/ 0 h 8"/>
                <a:gd name="T2" fmla="*/ 0 w 15"/>
                <a:gd name="T3" fmla="*/ 0 h 8"/>
                <a:gd name="T4" fmla="*/ 14 w 15"/>
                <a:gd name="T5" fmla="*/ 8 h 8"/>
                <a:gd name="T6" fmla="*/ 14 w 15"/>
                <a:gd name="T7" fmla="*/ 8 h 8"/>
                <a:gd name="T8" fmla="*/ 15 w 15"/>
                <a:gd name="T9" fmla="*/ 8 h 8"/>
                <a:gd name="T10" fmla="*/ 0 w 1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8">
                  <a:moveTo>
                    <a:pt x="0" y="0"/>
                  </a:moveTo>
                  <a:lnTo>
                    <a:pt x="0" y="0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5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313"/>
            <p:cNvSpPr>
              <a:spLocks/>
            </p:cNvSpPr>
            <p:nvPr/>
          </p:nvSpPr>
          <p:spPr bwMode="auto">
            <a:xfrm rot="20882901">
              <a:off x="3522854" y="4544635"/>
              <a:ext cx="17521" cy="9344"/>
            </a:xfrm>
            <a:custGeom>
              <a:avLst/>
              <a:gdLst>
                <a:gd name="T0" fmla="*/ 0 w 15"/>
                <a:gd name="T1" fmla="*/ 0 h 8"/>
                <a:gd name="T2" fmla="*/ 0 w 15"/>
                <a:gd name="T3" fmla="*/ 0 h 8"/>
                <a:gd name="T4" fmla="*/ 14 w 15"/>
                <a:gd name="T5" fmla="*/ 8 h 8"/>
                <a:gd name="T6" fmla="*/ 14 w 15"/>
                <a:gd name="T7" fmla="*/ 8 h 8"/>
                <a:gd name="T8" fmla="*/ 15 w 15"/>
                <a:gd name="T9" fmla="*/ 8 h 8"/>
                <a:gd name="T10" fmla="*/ 0 w 1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8">
                  <a:moveTo>
                    <a:pt x="0" y="0"/>
                  </a:moveTo>
                  <a:lnTo>
                    <a:pt x="0" y="0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5" y="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314"/>
            <p:cNvSpPr>
              <a:spLocks/>
            </p:cNvSpPr>
            <p:nvPr/>
          </p:nvSpPr>
          <p:spPr bwMode="auto">
            <a:xfrm rot="20882901">
              <a:off x="3519645" y="4545637"/>
              <a:ext cx="2336" cy="1168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2 w 2"/>
                <a:gd name="T5" fmla="*/ 1 h 1"/>
                <a:gd name="T6" fmla="*/ 2 w 2"/>
                <a:gd name="T7" fmla="*/ 1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0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315"/>
            <p:cNvSpPr>
              <a:spLocks/>
            </p:cNvSpPr>
            <p:nvPr/>
          </p:nvSpPr>
          <p:spPr bwMode="auto">
            <a:xfrm rot="20882901">
              <a:off x="3519645" y="4545637"/>
              <a:ext cx="2336" cy="1168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2 w 2"/>
                <a:gd name="T5" fmla="*/ 1 h 1"/>
                <a:gd name="T6" fmla="*/ 2 w 2"/>
                <a:gd name="T7" fmla="*/ 1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0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16"/>
            <p:cNvSpPr>
              <a:spLocks/>
            </p:cNvSpPr>
            <p:nvPr/>
          </p:nvSpPr>
          <p:spPr bwMode="auto">
            <a:xfrm rot="20882901">
              <a:off x="995497" y="1773639"/>
              <a:ext cx="7008" cy="15184"/>
            </a:xfrm>
            <a:custGeom>
              <a:avLst/>
              <a:gdLst>
                <a:gd name="T0" fmla="*/ 6 w 6"/>
                <a:gd name="T1" fmla="*/ 0 h 13"/>
                <a:gd name="T2" fmla="*/ 6 w 6"/>
                <a:gd name="T3" fmla="*/ 0 h 13"/>
                <a:gd name="T4" fmla="*/ 0 w 6"/>
                <a:gd name="T5" fmla="*/ 13 h 13"/>
                <a:gd name="T6" fmla="*/ 0 w 6"/>
                <a:gd name="T7" fmla="*/ 13 h 13"/>
                <a:gd name="T8" fmla="*/ 6 w 6"/>
                <a:gd name="T9" fmla="*/ 0 h 13"/>
                <a:gd name="T10" fmla="*/ 6 w 6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3">
                  <a:moveTo>
                    <a:pt x="6" y="0"/>
                  </a:moveTo>
                  <a:lnTo>
                    <a:pt x="6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317"/>
            <p:cNvSpPr>
              <a:spLocks/>
            </p:cNvSpPr>
            <p:nvPr/>
          </p:nvSpPr>
          <p:spPr bwMode="auto">
            <a:xfrm rot="20882901">
              <a:off x="995497" y="1773639"/>
              <a:ext cx="7008" cy="15184"/>
            </a:xfrm>
            <a:custGeom>
              <a:avLst/>
              <a:gdLst>
                <a:gd name="T0" fmla="*/ 6 w 6"/>
                <a:gd name="T1" fmla="*/ 0 h 13"/>
                <a:gd name="T2" fmla="*/ 6 w 6"/>
                <a:gd name="T3" fmla="*/ 0 h 13"/>
                <a:gd name="T4" fmla="*/ 0 w 6"/>
                <a:gd name="T5" fmla="*/ 13 h 13"/>
                <a:gd name="T6" fmla="*/ 0 w 6"/>
                <a:gd name="T7" fmla="*/ 13 h 13"/>
                <a:gd name="T8" fmla="*/ 6 w 6"/>
                <a:gd name="T9" fmla="*/ 0 h 13"/>
                <a:gd name="T10" fmla="*/ 6 w 6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3">
                  <a:moveTo>
                    <a:pt x="6" y="0"/>
                  </a:moveTo>
                  <a:lnTo>
                    <a:pt x="6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6" y="0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18"/>
            <p:cNvSpPr>
              <a:spLocks/>
            </p:cNvSpPr>
            <p:nvPr/>
          </p:nvSpPr>
          <p:spPr bwMode="auto">
            <a:xfrm rot="20882901">
              <a:off x="3522733" y="4543479"/>
              <a:ext cx="17521" cy="10512"/>
            </a:xfrm>
            <a:custGeom>
              <a:avLst/>
              <a:gdLst>
                <a:gd name="T0" fmla="*/ 0 w 15"/>
                <a:gd name="T1" fmla="*/ 0 h 9"/>
                <a:gd name="T2" fmla="*/ 0 w 15"/>
                <a:gd name="T3" fmla="*/ 1 h 9"/>
                <a:gd name="T4" fmla="*/ 15 w 15"/>
                <a:gd name="T5" fmla="*/ 9 h 9"/>
                <a:gd name="T6" fmla="*/ 15 w 15"/>
                <a:gd name="T7" fmla="*/ 9 h 9"/>
                <a:gd name="T8" fmla="*/ 15 w 15"/>
                <a:gd name="T9" fmla="*/ 9 h 9"/>
                <a:gd name="T10" fmla="*/ 0 w 15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9">
                  <a:moveTo>
                    <a:pt x="0" y="0"/>
                  </a:moveTo>
                  <a:lnTo>
                    <a:pt x="0" y="1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319"/>
            <p:cNvSpPr>
              <a:spLocks/>
            </p:cNvSpPr>
            <p:nvPr/>
          </p:nvSpPr>
          <p:spPr bwMode="auto">
            <a:xfrm rot="20882901">
              <a:off x="3522733" y="4543479"/>
              <a:ext cx="17521" cy="10512"/>
            </a:xfrm>
            <a:custGeom>
              <a:avLst/>
              <a:gdLst>
                <a:gd name="T0" fmla="*/ 0 w 15"/>
                <a:gd name="T1" fmla="*/ 0 h 9"/>
                <a:gd name="T2" fmla="*/ 0 w 15"/>
                <a:gd name="T3" fmla="*/ 1 h 9"/>
                <a:gd name="T4" fmla="*/ 15 w 15"/>
                <a:gd name="T5" fmla="*/ 9 h 9"/>
                <a:gd name="T6" fmla="*/ 15 w 15"/>
                <a:gd name="T7" fmla="*/ 9 h 9"/>
                <a:gd name="T8" fmla="*/ 15 w 15"/>
                <a:gd name="T9" fmla="*/ 9 h 9"/>
                <a:gd name="T10" fmla="*/ 0 w 15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9">
                  <a:moveTo>
                    <a:pt x="0" y="0"/>
                  </a:moveTo>
                  <a:lnTo>
                    <a:pt x="0" y="1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320"/>
            <p:cNvSpPr>
              <a:spLocks/>
            </p:cNvSpPr>
            <p:nvPr/>
          </p:nvSpPr>
          <p:spPr bwMode="auto">
            <a:xfrm rot="20882901">
              <a:off x="3519645" y="4545637"/>
              <a:ext cx="2336" cy="1168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2 w 2"/>
                <a:gd name="T5" fmla="*/ 1 h 1"/>
                <a:gd name="T6" fmla="*/ 2 w 2"/>
                <a:gd name="T7" fmla="*/ 0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321"/>
            <p:cNvSpPr>
              <a:spLocks/>
            </p:cNvSpPr>
            <p:nvPr/>
          </p:nvSpPr>
          <p:spPr bwMode="auto">
            <a:xfrm rot="20882901">
              <a:off x="3519645" y="4545637"/>
              <a:ext cx="2336" cy="1168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2 w 2"/>
                <a:gd name="T5" fmla="*/ 1 h 1"/>
                <a:gd name="T6" fmla="*/ 2 w 2"/>
                <a:gd name="T7" fmla="*/ 0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322"/>
            <p:cNvSpPr>
              <a:spLocks/>
            </p:cNvSpPr>
            <p:nvPr/>
          </p:nvSpPr>
          <p:spPr bwMode="auto">
            <a:xfrm rot="20882901">
              <a:off x="995497" y="1773639"/>
              <a:ext cx="7008" cy="15184"/>
            </a:xfrm>
            <a:custGeom>
              <a:avLst/>
              <a:gdLst>
                <a:gd name="T0" fmla="*/ 6 w 6"/>
                <a:gd name="T1" fmla="*/ 0 h 13"/>
                <a:gd name="T2" fmla="*/ 6 w 6"/>
                <a:gd name="T3" fmla="*/ 0 h 13"/>
                <a:gd name="T4" fmla="*/ 0 w 6"/>
                <a:gd name="T5" fmla="*/ 13 h 13"/>
                <a:gd name="T6" fmla="*/ 0 w 6"/>
                <a:gd name="T7" fmla="*/ 13 h 13"/>
                <a:gd name="T8" fmla="*/ 6 w 6"/>
                <a:gd name="T9" fmla="*/ 0 h 13"/>
                <a:gd name="T10" fmla="*/ 6 w 6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3">
                  <a:moveTo>
                    <a:pt x="6" y="0"/>
                  </a:moveTo>
                  <a:lnTo>
                    <a:pt x="6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323"/>
            <p:cNvSpPr>
              <a:spLocks/>
            </p:cNvSpPr>
            <p:nvPr/>
          </p:nvSpPr>
          <p:spPr bwMode="auto">
            <a:xfrm rot="20882901">
              <a:off x="995497" y="1773639"/>
              <a:ext cx="7008" cy="15184"/>
            </a:xfrm>
            <a:custGeom>
              <a:avLst/>
              <a:gdLst>
                <a:gd name="T0" fmla="*/ 6 w 6"/>
                <a:gd name="T1" fmla="*/ 0 h 13"/>
                <a:gd name="T2" fmla="*/ 6 w 6"/>
                <a:gd name="T3" fmla="*/ 0 h 13"/>
                <a:gd name="T4" fmla="*/ 0 w 6"/>
                <a:gd name="T5" fmla="*/ 13 h 13"/>
                <a:gd name="T6" fmla="*/ 0 w 6"/>
                <a:gd name="T7" fmla="*/ 13 h 13"/>
                <a:gd name="T8" fmla="*/ 6 w 6"/>
                <a:gd name="T9" fmla="*/ 0 h 13"/>
                <a:gd name="T10" fmla="*/ 6 w 6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3">
                  <a:moveTo>
                    <a:pt x="6" y="0"/>
                  </a:moveTo>
                  <a:lnTo>
                    <a:pt x="6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6" y="0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324"/>
            <p:cNvSpPr>
              <a:spLocks/>
            </p:cNvSpPr>
            <p:nvPr/>
          </p:nvSpPr>
          <p:spPr bwMode="auto">
            <a:xfrm rot="20882901">
              <a:off x="3520422" y="4543721"/>
              <a:ext cx="19857" cy="10512"/>
            </a:xfrm>
            <a:custGeom>
              <a:avLst/>
              <a:gdLst>
                <a:gd name="T0" fmla="*/ 0 w 17"/>
                <a:gd name="T1" fmla="*/ 0 h 9"/>
                <a:gd name="T2" fmla="*/ 2 w 17"/>
                <a:gd name="T3" fmla="*/ 0 h 9"/>
                <a:gd name="T4" fmla="*/ 17 w 17"/>
                <a:gd name="T5" fmla="*/ 9 h 9"/>
                <a:gd name="T6" fmla="*/ 17 w 17"/>
                <a:gd name="T7" fmla="*/ 9 h 9"/>
                <a:gd name="T8" fmla="*/ 17 w 17"/>
                <a:gd name="T9" fmla="*/ 9 h 9"/>
                <a:gd name="T10" fmla="*/ 0 w 17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9">
                  <a:moveTo>
                    <a:pt x="0" y="0"/>
                  </a:moveTo>
                  <a:lnTo>
                    <a:pt x="2" y="0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325"/>
            <p:cNvSpPr>
              <a:spLocks/>
            </p:cNvSpPr>
            <p:nvPr/>
          </p:nvSpPr>
          <p:spPr bwMode="auto">
            <a:xfrm rot="20882901">
              <a:off x="3520422" y="4543721"/>
              <a:ext cx="19857" cy="10512"/>
            </a:xfrm>
            <a:custGeom>
              <a:avLst/>
              <a:gdLst>
                <a:gd name="T0" fmla="*/ 0 w 17"/>
                <a:gd name="T1" fmla="*/ 0 h 9"/>
                <a:gd name="T2" fmla="*/ 2 w 17"/>
                <a:gd name="T3" fmla="*/ 0 h 9"/>
                <a:gd name="T4" fmla="*/ 17 w 17"/>
                <a:gd name="T5" fmla="*/ 9 h 9"/>
                <a:gd name="T6" fmla="*/ 17 w 17"/>
                <a:gd name="T7" fmla="*/ 9 h 9"/>
                <a:gd name="T8" fmla="*/ 17 w 17"/>
                <a:gd name="T9" fmla="*/ 9 h 9"/>
                <a:gd name="T10" fmla="*/ 0 w 17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9">
                  <a:moveTo>
                    <a:pt x="0" y="0"/>
                  </a:moveTo>
                  <a:lnTo>
                    <a:pt x="2" y="0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326"/>
            <p:cNvSpPr>
              <a:spLocks/>
            </p:cNvSpPr>
            <p:nvPr/>
          </p:nvSpPr>
          <p:spPr bwMode="auto">
            <a:xfrm rot="20882901">
              <a:off x="3519524" y="4545649"/>
              <a:ext cx="2336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0 w 2"/>
                <a:gd name="T4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327"/>
            <p:cNvSpPr>
              <a:spLocks/>
            </p:cNvSpPr>
            <p:nvPr/>
          </p:nvSpPr>
          <p:spPr bwMode="auto">
            <a:xfrm rot="20882901">
              <a:off x="3519524" y="4545649"/>
              <a:ext cx="2336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0 w 2"/>
                <a:gd name="T4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328"/>
            <p:cNvSpPr>
              <a:spLocks/>
            </p:cNvSpPr>
            <p:nvPr/>
          </p:nvSpPr>
          <p:spPr bwMode="auto">
            <a:xfrm rot="20882901">
              <a:off x="995484" y="1773518"/>
              <a:ext cx="8176" cy="15184"/>
            </a:xfrm>
            <a:custGeom>
              <a:avLst/>
              <a:gdLst>
                <a:gd name="T0" fmla="*/ 6 w 7"/>
                <a:gd name="T1" fmla="*/ 0 h 13"/>
                <a:gd name="T2" fmla="*/ 6 w 7"/>
                <a:gd name="T3" fmla="*/ 0 h 13"/>
                <a:gd name="T4" fmla="*/ 0 w 7"/>
                <a:gd name="T5" fmla="*/ 13 h 13"/>
                <a:gd name="T6" fmla="*/ 0 w 7"/>
                <a:gd name="T7" fmla="*/ 13 h 13"/>
                <a:gd name="T8" fmla="*/ 7 w 7"/>
                <a:gd name="T9" fmla="*/ 0 h 13"/>
                <a:gd name="T10" fmla="*/ 6 w 7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3">
                  <a:moveTo>
                    <a:pt x="6" y="0"/>
                  </a:moveTo>
                  <a:lnTo>
                    <a:pt x="6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7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329"/>
            <p:cNvSpPr>
              <a:spLocks/>
            </p:cNvSpPr>
            <p:nvPr/>
          </p:nvSpPr>
          <p:spPr bwMode="auto">
            <a:xfrm rot="20882901">
              <a:off x="995484" y="1773518"/>
              <a:ext cx="8176" cy="15184"/>
            </a:xfrm>
            <a:custGeom>
              <a:avLst/>
              <a:gdLst>
                <a:gd name="T0" fmla="*/ 6 w 7"/>
                <a:gd name="T1" fmla="*/ 0 h 13"/>
                <a:gd name="T2" fmla="*/ 6 w 7"/>
                <a:gd name="T3" fmla="*/ 0 h 13"/>
                <a:gd name="T4" fmla="*/ 0 w 7"/>
                <a:gd name="T5" fmla="*/ 13 h 13"/>
                <a:gd name="T6" fmla="*/ 0 w 7"/>
                <a:gd name="T7" fmla="*/ 13 h 13"/>
                <a:gd name="T8" fmla="*/ 7 w 7"/>
                <a:gd name="T9" fmla="*/ 0 h 13"/>
                <a:gd name="T10" fmla="*/ 6 w 7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3">
                  <a:moveTo>
                    <a:pt x="6" y="0"/>
                  </a:moveTo>
                  <a:lnTo>
                    <a:pt x="6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7" y="0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330"/>
            <p:cNvSpPr>
              <a:spLocks/>
            </p:cNvSpPr>
            <p:nvPr/>
          </p:nvSpPr>
          <p:spPr bwMode="auto">
            <a:xfrm rot="20882901">
              <a:off x="3520397" y="4543479"/>
              <a:ext cx="22193" cy="10512"/>
            </a:xfrm>
            <a:custGeom>
              <a:avLst/>
              <a:gdLst>
                <a:gd name="T0" fmla="*/ 0 w 19"/>
                <a:gd name="T1" fmla="*/ 0 h 9"/>
                <a:gd name="T2" fmla="*/ 0 w 19"/>
                <a:gd name="T3" fmla="*/ 0 h 9"/>
                <a:gd name="T4" fmla="*/ 17 w 19"/>
                <a:gd name="T5" fmla="*/ 9 h 9"/>
                <a:gd name="T6" fmla="*/ 17 w 19"/>
                <a:gd name="T7" fmla="*/ 9 h 9"/>
                <a:gd name="T8" fmla="*/ 19 w 19"/>
                <a:gd name="T9" fmla="*/ 9 h 9"/>
                <a:gd name="T10" fmla="*/ 0 w 19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9">
                  <a:moveTo>
                    <a:pt x="0" y="0"/>
                  </a:moveTo>
                  <a:lnTo>
                    <a:pt x="0" y="0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19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331"/>
            <p:cNvSpPr>
              <a:spLocks/>
            </p:cNvSpPr>
            <p:nvPr/>
          </p:nvSpPr>
          <p:spPr bwMode="auto">
            <a:xfrm rot="20882901">
              <a:off x="3520397" y="4543479"/>
              <a:ext cx="22193" cy="10512"/>
            </a:xfrm>
            <a:custGeom>
              <a:avLst/>
              <a:gdLst>
                <a:gd name="T0" fmla="*/ 0 w 19"/>
                <a:gd name="T1" fmla="*/ 0 h 9"/>
                <a:gd name="T2" fmla="*/ 0 w 19"/>
                <a:gd name="T3" fmla="*/ 0 h 9"/>
                <a:gd name="T4" fmla="*/ 17 w 19"/>
                <a:gd name="T5" fmla="*/ 9 h 9"/>
                <a:gd name="T6" fmla="*/ 17 w 19"/>
                <a:gd name="T7" fmla="*/ 9 h 9"/>
                <a:gd name="T8" fmla="*/ 19 w 19"/>
                <a:gd name="T9" fmla="*/ 9 h 9"/>
                <a:gd name="T10" fmla="*/ 0 w 19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9">
                  <a:moveTo>
                    <a:pt x="0" y="0"/>
                  </a:moveTo>
                  <a:lnTo>
                    <a:pt x="0" y="0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19" y="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Rectangle 332"/>
            <p:cNvSpPr>
              <a:spLocks noChangeArrowheads="1"/>
            </p:cNvSpPr>
            <p:nvPr/>
          </p:nvSpPr>
          <p:spPr bwMode="auto">
            <a:xfrm rot="20882901">
              <a:off x="3519657" y="4545758"/>
              <a:ext cx="1168" cy="1168"/>
            </a:xfrm>
            <a:prstGeom prst="rect">
              <a:avLst/>
            </a:pr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Rectangle 333"/>
            <p:cNvSpPr>
              <a:spLocks noChangeArrowheads="1"/>
            </p:cNvSpPr>
            <p:nvPr/>
          </p:nvSpPr>
          <p:spPr bwMode="auto">
            <a:xfrm rot="20882901">
              <a:off x="3519657" y="4545758"/>
              <a:ext cx="1168" cy="1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334"/>
            <p:cNvSpPr>
              <a:spLocks/>
            </p:cNvSpPr>
            <p:nvPr/>
          </p:nvSpPr>
          <p:spPr bwMode="auto">
            <a:xfrm rot="20882901">
              <a:off x="995605" y="1773506"/>
              <a:ext cx="8176" cy="16353"/>
            </a:xfrm>
            <a:custGeom>
              <a:avLst/>
              <a:gdLst>
                <a:gd name="T0" fmla="*/ 7 w 7"/>
                <a:gd name="T1" fmla="*/ 0 h 14"/>
                <a:gd name="T2" fmla="*/ 7 w 7"/>
                <a:gd name="T3" fmla="*/ 0 h 14"/>
                <a:gd name="T4" fmla="*/ 0 w 7"/>
                <a:gd name="T5" fmla="*/ 13 h 14"/>
                <a:gd name="T6" fmla="*/ 1 w 7"/>
                <a:gd name="T7" fmla="*/ 14 h 14"/>
                <a:gd name="T8" fmla="*/ 7 w 7"/>
                <a:gd name="T9" fmla="*/ 0 h 14"/>
                <a:gd name="T10" fmla="*/ 7 w 7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4">
                  <a:moveTo>
                    <a:pt x="7" y="0"/>
                  </a:moveTo>
                  <a:lnTo>
                    <a:pt x="7" y="0"/>
                  </a:lnTo>
                  <a:lnTo>
                    <a:pt x="0" y="13"/>
                  </a:lnTo>
                  <a:lnTo>
                    <a:pt x="1" y="14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335"/>
            <p:cNvSpPr>
              <a:spLocks/>
            </p:cNvSpPr>
            <p:nvPr/>
          </p:nvSpPr>
          <p:spPr bwMode="auto">
            <a:xfrm rot="20882901">
              <a:off x="995605" y="1773506"/>
              <a:ext cx="8176" cy="16353"/>
            </a:xfrm>
            <a:custGeom>
              <a:avLst/>
              <a:gdLst>
                <a:gd name="T0" fmla="*/ 7 w 7"/>
                <a:gd name="T1" fmla="*/ 0 h 14"/>
                <a:gd name="T2" fmla="*/ 7 w 7"/>
                <a:gd name="T3" fmla="*/ 0 h 14"/>
                <a:gd name="T4" fmla="*/ 0 w 7"/>
                <a:gd name="T5" fmla="*/ 13 h 14"/>
                <a:gd name="T6" fmla="*/ 1 w 7"/>
                <a:gd name="T7" fmla="*/ 14 h 14"/>
                <a:gd name="T8" fmla="*/ 7 w 7"/>
                <a:gd name="T9" fmla="*/ 0 h 14"/>
                <a:gd name="T10" fmla="*/ 7 w 7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4">
                  <a:moveTo>
                    <a:pt x="7" y="0"/>
                  </a:moveTo>
                  <a:lnTo>
                    <a:pt x="7" y="0"/>
                  </a:lnTo>
                  <a:lnTo>
                    <a:pt x="0" y="13"/>
                  </a:lnTo>
                  <a:lnTo>
                    <a:pt x="1" y="14"/>
                  </a:lnTo>
                  <a:lnTo>
                    <a:pt x="7" y="0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336"/>
            <p:cNvSpPr>
              <a:spLocks/>
            </p:cNvSpPr>
            <p:nvPr/>
          </p:nvSpPr>
          <p:spPr bwMode="auto">
            <a:xfrm rot="20882901">
              <a:off x="3520397" y="4543479"/>
              <a:ext cx="22193" cy="10512"/>
            </a:xfrm>
            <a:custGeom>
              <a:avLst/>
              <a:gdLst>
                <a:gd name="T0" fmla="*/ 0 w 19"/>
                <a:gd name="T1" fmla="*/ 0 h 9"/>
                <a:gd name="T2" fmla="*/ 0 w 19"/>
                <a:gd name="T3" fmla="*/ 0 h 9"/>
                <a:gd name="T4" fmla="*/ 0 w 19"/>
                <a:gd name="T5" fmla="*/ 0 h 9"/>
                <a:gd name="T6" fmla="*/ 19 w 19"/>
                <a:gd name="T7" fmla="*/ 9 h 9"/>
                <a:gd name="T8" fmla="*/ 19 w 19"/>
                <a:gd name="T9" fmla="*/ 9 h 9"/>
                <a:gd name="T10" fmla="*/ 19 w 19"/>
                <a:gd name="T11" fmla="*/ 7 h 9"/>
                <a:gd name="T12" fmla="*/ 0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9" y="9"/>
                  </a:lnTo>
                  <a:lnTo>
                    <a:pt x="19" y="9"/>
                  </a:lnTo>
                  <a:lnTo>
                    <a:pt x="19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337"/>
            <p:cNvSpPr>
              <a:spLocks/>
            </p:cNvSpPr>
            <p:nvPr/>
          </p:nvSpPr>
          <p:spPr bwMode="auto">
            <a:xfrm rot="20882901">
              <a:off x="3520397" y="4543479"/>
              <a:ext cx="22193" cy="10512"/>
            </a:xfrm>
            <a:custGeom>
              <a:avLst/>
              <a:gdLst>
                <a:gd name="T0" fmla="*/ 0 w 19"/>
                <a:gd name="T1" fmla="*/ 0 h 9"/>
                <a:gd name="T2" fmla="*/ 0 w 19"/>
                <a:gd name="T3" fmla="*/ 0 h 9"/>
                <a:gd name="T4" fmla="*/ 0 w 19"/>
                <a:gd name="T5" fmla="*/ 0 h 9"/>
                <a:gd name="T6" fmla="*/ 19 w 19"/>
                <a:gd name="T7" fmla="*/ 9 h 9"/>
                <a:gd name="T8" fmla="*/ 19 w 19"/>
                <a:gd name="T9" fmla="*/ 9 h 9"/>
                <a:gd name="T10" fmla="*/ 19 w 19"/>
                <a:gd name="T11" fmla="*/ 7 h 9"/>
                <a:gd name="T12" fmla="*/ 0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9" y="9"/>
                  </a:lnTo>
                  <a:lnTo>
                    <a:pt x="19" y="9"/>
                  </a:lnTo>
                  <a:lnTo>
                    <a:pt x="19" y="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Rectangle 338"/>
            <p:cNvSpPr>
              <a:spLocks noChangeArrowheads="1"/>
            </p:cNvSpPr>
            <p:nvPr/>
          </p:nvSpPr>
          <p:spPr bwMode="auto">
            <a:xfrm rot="20882901">
              <a:off x="3519657" y="4545758"/>
              <a:ext cx="1168" cy="1168"/>
            </a:xfrm>
            <a:prstGeom prst="rect">
              <a:avLst/>
            </a:pr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339"/>
            <p:cNvSpPr>
              <a:spLocks/>
            </p:cNvSpPr>
            <p:nvPr/>
          </p:nvSpPr>
          <p:spPr bwMode="auto">
            <a:xfrm rot="20882901">
              <a:off x="3519549" y="454589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340"/>
            <p:cNvSpPr>
              <a:spLocks/>
            </p:cNvSpPr>
            <p:nvPr/>
          </p:nvSpPr>
          <p:spPr bwMode="auto">
            <a:xfrm rot="20882901">
              <a:off x="996760" y="1773385"/>
              <a:ext cx="7008" cy="16353"/>
            </a:xfrm>
            <a:custGeom>
              <a:avLst/>
              <a:gdLst>
                <a:gd name="T0" fmla="*/ 6 w 6"/>
                <a:gd name="T1" fmla="*/ 0 h 14"/>
                <a:gd name="T2" fmla="*/ 6 w 6"/>
                <a:gd name="T3" fmla="*/ 0 h 14"/>
                <a:gd name="T4" fmla="*/ 0 w 6"/>
                <a:gd name="T5" fmla="*/ 14 h 14"/>
                <a:gd name="T6" fmla="*/ 0 w 6"/>
                <a:gd name="T7" fmla="*/ 14 h 14"/>
                <a:gd name="T8" fmla="*/ 6 w 6"/>
                <a:gd name="T9" fmla="*/ 0 h 14"/>
                <a:gd name="T10" fmla="*/ 6 w 6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4">
                  <a:moveTo>
                    <a:pt x="6" y="0"/>
                  </a:moveTo>
                  <a:lnTo>
                    <a:pt x="6" y="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341"/>
            <p:cNvSpPr>
              <a:spLocks/>
            </p:cNvSpPr>
            <p:nvPr/>
          </p:nvSpPr>
          <p:spPr bwMode="auto">
            <a:xfrm rot="20882901">
              <a:off x="996760" y="1773385"/>
              <a:ext cx="7008" cy="16353"/>
            </a:xfrm>
            <a:custGeom>
              <a:avLst/>
              <a:gdLst>
                <a:gd name="T0" fmla="*/ 6 w 6"/>
                <a:gd name="T1" fmla="*/ 0 h 14"/>
                <a:gd name="T2" fmla="*/ 6 w 6"/>
                <a:gd name="T3" fmla="*/ 0 h 14"/>
                <a:gd name="T4" fmla="*/ 0 w 6"/>
                <a:gd name="T5" fmla="*/ 14 h 14"/>
                <a:gd name="T6" fmla="*/ 0 w 6"/>
                <a:gd name="T7" fmla="*/ 14 h 14"/>
                <a:gd name="T8" fmla="*/ 6 w 6"/>
                <a:gd name="T9" fmla="*/ 0 h 14"/>
                <a:gd name="T10" fmla="*/ 6 w 6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4">
                  <a:moveTo>
                    <a:pt x="6" y="0"/>
                  </a:moveTo>
                  <a:lnTo>
                    <a:pt x="6" y="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6" y="0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342"/>
            <p:cNvSpPr>
              <a:spLocks/>
            </p:cNvSpPr>
            <p:nvPr/>
          </p:nvSpPr>
          <p:spPr bwMode="auto">
            <a:xfrm rot="20882901">
              <a:off x="3520155" y="4541169"/>
              <a:ext cx="22193" cy="12848"/>
            </a:xfrm>
            <a:custGeom>
              <a:avLst/>
              <a:gdLst>
                <a:gd name="T0" fmla="*/ 0 w 19"/>
                <a:gd name="T1" fmla="*/ 0 h 11"/>
                <a:gd name="T2" fmla="*/ 0 w 19"/>
                <a:gd name="T3" fmla="*/ 2 h 11"/>
                <a:gd name="T4" fmla="*/ 19 w 19"/>
                <a:gd name="T5" fmla="*/ 9 h 11"/>
                <a:gd name="T6" fmla="*/ 19 w 19"/>
                <a:gd name="T7" fmla="*/ 11 h 11"/>
                <a:gd name="T8" fmla="*/ 19 w 19"/>
                <a:gd name="T9" fmla="*/ 9 h 11"/>
                <a:gd name="T10" fmla="*/ 0 w 19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1">
                  <a:moveTo>
                    <a:pt x="0" y="0"/>
                  </a:moveTo>
                  <a:lnTo>
                    <a:pt x="0" y="2"/>
                  </a:lnTo>
                  <a:lnTo>
                    <a:pt x="19" y="9"/>
                  </a:lnTo>
                  <a:lnTo>
                    <a:pt x="19" y="11"/>
                  </a:lnTo>
                  <a:lnTo>
                    <a:pt x="19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343"/>
            <p:cNvSpPr>
              <a:spLocks/>
            </p:cNvSpPr>
            <p:nvPr/>
          </p:nvSpPr>
          <p:spPr bwMode="auto">
            <a:xfrm rot="20882901">
              <a:off x="3520155" y="4541169"/>
              <a:ext cx="22193" cy="12848"/>
            </a:xfrm>
            <a:custGeom>
              <a:avLst/>
              <a:gdLst>
                <a:gd name="T0" fmla="*/ 0 w 19"/>
                <a:gd name="T1" fmla="*/ 0 h 11"/>
                <a:gd name="T2" fmla="*/ 0 w 19"/>
                <a:gd name="T3" fmla="*/ 2 h 11"/>
                <a:gd name="T4" fmla="*/ 19 w 19"/>
                <a:gd name="T5" fmla="*/ 9 h 11"/>
                <a:gd name="T6" fmla="*/ 19 w 19"/>
                <a:gd name="T7" fmla="*/ 11 h 11"/>
                <a:gd name="T8" fmla="*/ 19 w 19"/>
                <a:gd name="T9" fmla="*/ 9 h 11"/>
                <a:gd name="T10" fmla="*/ 0 w 19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1">
                  <a:moveTo>
                    <a:pt x="0" y="0"/>
                  </a:moveTo>
                  <a:lnTo>
                    <a:pt x="0" y="2"/>
                  </a:lnTo>
                  <a:lnTo>
                    <a:pt x="19" y="9"/>
                  </a:lnTo>
                  <a:lnTo>
                    <a:pt x="19" y="11"/>
                  </a:lnTo>
                  <a:lnTo>
                    <a:pt x="19" y="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344"/>
            <p:cNvSpPr>
              <a:spLocks/>
            </p:cNvSpPr>
            <p:nvPr/>
          </p:nvSpPr>
          <p:spPr bwMode="auto">
            <a:xfrm rot="20882901">
              <a:off x="996735" y="1773143"/>
              <a:ext cx="9344" cy="16353"/>
            </a:xfrm>
            <a:custGeom>
              <a:avLst/>
              <a:gdLst>
                <a:gd name="T0" fmla="*/ 6 w 8"/>
                <a:gd name="T1" fmla="*/ 0 h 14"/>
                <a:gd name="T2" fmla="*/ 6 w 8"/>
                <a:gd name="T3" fmla="*/ 0 h 14"/>
                <a:gd name="T4" fmla="*/ 0 w 8"/>
                <a:gd name="T5" fmla="*/ 14 h 14"/>
                <a:gd name="T6" fmla="*/ 0 w 8"/>
                <a:gd name="T7" fmla="*/ 14 h 14"/>
                <a:gd name="T8" fmla="*/ 8 w 8"/>
                <a:gd name="T9" fmla="*/ 0 h 14"/>
                <a:gd name="T10" fmla="*/ 6 w 8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4">
                  <a:moveTo>
                    <a:pt x="6" y="0"/>
                  </a:moveTo>
                  <a:lnTo>
                    <a:pt x="6" y="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8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345"/>
            <p:cNvSpPr>
              <a:spLocks/>
            </p:cNvSpPr>
            <p:nvPr/>
          </p:nvSpPr>
          <p:spPr bwMode="auto">
            <a:xfrm rot="20882901">
              <a:off x="996735" y="1773143"/>
              <a:ext cx="9344" cy="16353"/>
            </a:xfrm>
            <a:custGeom>
              <a:avLst/>
              <a:gdLst>
                <a:gd name="T0" fmla="*/ 6 w 8"/>
                <a:gd name="T1" fmla="*/ 0 h 14"/>
                <a:gd name="T2" fmla="*/ 6 w 8"/>
                <a:gd name="T3" fmla="*/ 0 h 14"/>
                <a:gd name="T4" fmla="*/ 0 w 8"/>
                <a:gd name="T5" fmla="*/ 14 h 14"/>
                <a:gd name="T6" fmla="*/ 0 w 8"/>
                <a:gd name="T7" fmla="*/ 14 h 14"/>
                <a:gd name="T8" fmla="*/ 8 w 8"/>
                <a:gd name="T9" fmla="*/ 0 h 14"/>
                <a:gd name="T10" fmla="*/ 6 w 8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4">
                  <a:moveTo>
                    <a:pt x="6" y="0"/>
                  </a:moveTo>
                  <a:lnTo>
                    <a:pt x="6" y="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8" y="0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346"/>
            <p:cNvSpPr>
              <a:spLocks/>
            </p:cNvSpPr>
            <p:nvPr/>
          </p:nvSpPr>
          <p:spPr bwMode="auto">
            <a:xfrm rot="20882901">
              <a:off x="3520143" y="4541048"/>
              <a:ext cx="23361" cy="12848"/>
            </a:xfrm>
            <a:custGeom>
              <a:avLst/>
              <a:gdLst>
                <a:gd name="T0" fmla="*/ 0 w 20"/>
                <a:gd name="T1" fmla="*/ 0 h 11"/>
                <a:gd name="T2" fmla="*/ 0 w 20"/>
                <a:gd name="T3" fmla="*/ 0 h 11"/>
                <a:gd name="T4" fmla="*/ 19 w 20"/>
                <a:gd name="T5" fmla="*/ 9 h 11"/>
                <a:gd name="T6" fmla="*/ 19 w 20"/>
                <a:gd name="T7" fmla="*/ 11 h 11"/>
                <a:gd name="T8" fmla="*/ 20 w 20"/>
                <a:gd name="T9" fmla="*/ 9 h 11"/>
                <a:gd name="T10" fmla="*/ 0 w 20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1">
                  <a:moveTo>
                    <a:pt x="0" y="0"/>
                  </a:moveTo>
                  <a:lnTo>
                    <a:pt x="0" y="0"/>
                  </a:lnTo>
                  <a:lnTo>
                    <a:pt x="19" y="9"/>
                  </a:lnTo>
                  <a:lnTo>
                    <a:pt x="19" y="11"/>
                  </a:lnTo>
                  <a:lnTo>
                    <a:pt x="2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347"/>
            <p:cNvSpPr>
              <a:spLocks/>
            </p:cNvSpPr>
            <p:nvPr/>
          </p:nvSpPr>
          <p:spPr bwMode="auto">
            <a:xfrm rot="20882901">
              <a:off x="3520143" y="4541048"/>
              <a:ext cx="23361" cy="12848"/>
            </a:xfrm>
            <a:custGeom>
              <a:avLst/>
              <a:gdLst>
                <a:gd name="T0" fmla="*/ 0 w 20"/>
                <a:gd name="T1" fmla="*/ 0 h 11"/>
                <a:gd name="T2" fmla="*/ 0 w 20"/>
                <a:gd name="T3" fmla="*/ 0 h 11"/>
                <a:gd name="T4" fmla="*/ 19 w 20"/>
                <a:gd name="T5" fmla="*/ 9 h 11"/>
                <a:gd name="T6" fmla="*/ 19 w 20"/>
                <a:gd name="T7" fmla="*/ 11 h 11"/>
                <a:gd name="T8" fmla="*/ 20 w 20"/>
                <a:gd name="T9" fmla="*/ 9 h 11"/>
                <a:gd name="T10" fmla="*/ 0 w 20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1">
                  <a:moveTo>
                    <a:pt x="0" y="0"/>
                  </a:moveTo>
                  <a:lnTo>
                    <a:pt x="0" y="0"/>
                  </a:lnTo>
                  <a:lnTo>
                    <a:pt x="19" y="9"/>
                  </a:lnTo>
                  <a:lnTo>
                    <a:pt x="19" y="11"/>
                  </a:lnTo>
                  <a:lnTo>
                    <a:pt x="20" y="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348"/>
            <p:cNvSpPr>
              <a:spLocks noEditPoints="1"/>
            </p:cNvSpPr>
            <p:nvPr/>
          </p:nvSpPr>
          <p:spPr bwMode="auto">
            <a:xfrm rot="20882901">
              <a:off x="1110870" y="1468854"/>
              <a:ext cx="2802119" cy="1410988"/>
            </a:xfrm>
            <a:custGeom>
              <a:avLst/>
              <a:gdLst>
                <a:gd name="T0" fmla="*/ 2096 w 2399"/>
                <a:gd name="T1" fmla="*/ 1047 h 1208"/>
                <a:gd name="T2" fmla="*/ 2096 w 2399"/>
                <a:gd name="T3" fmla="*/ 1065 h 1208"/>
                <a:gd name="T4" fmla="*/ 2380 w 2399"/>
                <a:gd name="T5" fmla="*/ 1208 h 1208"/>
                <a:gd name="T6" fmla="*/ 2399 w 2399"/>
                <a:gd name="T7" fmla="*/ 1199 h 1208"/>
                <a:gd name="T8" fmla="*/ 2096 w 2399"/>
                <a:gd name="T9" fmla="*/ 1047 h 1208"/>
                <a:gd name="T10" fmla="*/ 8 w 2399"/>
                <a:gd name="T11" fmla="*/ 0 h 1208"/>
                <a:gd name="T12" fmla="*/ 8 w 2399"/>
                <a:gd name="T13" fmla="*/ 0 h 1208"/>
                <a:gd name="T14" fmla="*/ 0 w 2399"/>
                <a:gd name="T15" fmla="*/ 14 h 1208"/>
                <a:gd name="T16" fmla="*/ 291 w 2399"/>
                <a:gd name="T17" fmla="*/ 160 h 1208"/>
                <a:gd name="T18" fmla="*/ 327 w 2399"/>
                <a:gd name="T19" fmla="*/ 160 h 1208"/>
                <a:gd name="T20" fmla="*/ 8 w 2399"/>
                <a:gd name="T21" fmla="*/ 0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99" h="1208">
                  <a:moveTo>
                    <a:pt x="2096" y="1047"/>
                  </a:moveTo>
                  <a:lnTo>
                    <a:pt x="2096" y="1065"/>
                  </a:lnTo>
                  <a:lnTo>
                    <a:pt x="2380" y="1208"/>
                  </a:lnTo>
                  <a:lnTo>
                    <a:pt x="2399" y="1199"/>
                  </a:lnTo>
                  <a:lnTo>
                    <a:pt x="2096" y="1047"/>
                  </a:lnTo>
                  <a:close/>
                  <a:moveTo>
                    <a:pt x="8" y="0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291" y="160"/>
                  </a:lnTo>
                  <a:lnTo>
                    <a:pt x="327" y="16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349"/>
            <p:cNvSpPr>
              <a:spLocks noEditPoints="1"/>
            </p:cNvSpPr>
            <p:nvPr/>
          </p:nvSpPr>
          <p:spPr bwMode="auto">
            <a:xfrm rot="20882901">
              <a:off x="1110870" y="1468854"/>
              <a:ext cx="2802119" cy="1410988"/>
            </a:xfrm>
            <a:custGeom>
              <a:avLst/>
              <a:gdLst>
                <a:gd name="T0" fmla="*/ 2096 w 2399"/>
                <a:gd name="T1" fmla="*/ 1047 h 1208"/>
                <a:gd name="T2" fmla="*/ 2096 w 2399"/>
                <a:gd name="T3" fmla="*/ 1065 h 1208"/>
                <a:gd name="T4" fmla="*/ 2380 w 2399"/>
                <a:gd name="T5" fmla="*/ 1208 h 1208"/>
                <a:gd name="T6" fmla="*/ 2399 w 2399"/>
                <a:gd name="T7" fmla="*/ 1199 h 1208"/>
                <a:gd name="T8" fmla="*/ 2096 w 2399"/>
                <a:gd name="T9" fmla="*/ 1047 h 1208"/>
                <a:gd name="T10" fmla="*/ 8 w 2399"/>
                <a:gd name="T11" fmla="*/ 0 h 1208"/>
                <a:gd name="T12" fmla="*/ 8 w 2399"/>
                <a:gd name="T13" fmla="*/ 0 h 1208"/>
                <a:gd name="T14" fmla="*/ 0 w 2399"/>
                <a:gd name="T15" fmla="*/ 14 h 1208"/>
                <a:gd name="T16" fmla="*/ 291 w 2399"/>
                <a:gd name="T17" fmla="*/ 160 h 1208"/>
                <a:gd name="T18" fmla="*/ 327 w 2399"/>
                <a:gd name="T19" fmla="*/ 160 h 1208"/>
                <a:gd name="T20" fmla="*/ 8 w 2399"/>
                <a:gd name="T21" fmla="*/ 0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99" h="1208">
                  <a:moveTo>
                    <a:pt x="2096" y="1047"/>
                  </a:moveTo>
                  <a:lnTo>
                    <a:pt x="2096" y="1065"/>
                  </a:lnTo>
                  <a:lnTo>
                    <a:pt x="2380" y="1208"/>
                  </a:lnTo>
                  <a:lnTo>
                    <a:pt x="2399" y="1199"/>
                  </a:lnTo>
                  <a:lnTo>
                    <a:pt x="2096" y="1047"/>
                  </a:lnTo>
                  <a:moveTo>
                    <a:pt x="8" y="0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291" y="160"/>
                  </a:lnTo>
                  <a:lnTo>
                    <a:pt x="327" y="160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350"/>
            <p:cNvSpPr>
              <a:spLocks/>
            </p:cNvSpPr>
            <p:nvPr/>
          </p:nvSpPr>
          <p:spPr bwMode="auto">
            <a:xfrm rot="20882901">
              <a:off x="1452976" y="1656976"/>
              <a:ext cx="2108306" cy="1057073"/>
            </a:xfrm>
            <a:custGeom>
              <a:avLst/>
              <a:gdLst>
                <a:gd name="T0" fmla="*/ 36 w 1805"/>
                <a:gd name="T1" fmla="*/ 0 h 905"/>
                <a:gd name="T2" fmla="*/ 0 w 1805"/>
                <a:gd name="T3" fmla="*/ 0 h 905"/>
                <a:gd name="T4" fmla="*/ 1805 w 1805"/>
                <a:gd name="T5" fmla="*/ 905 h 905"/>
                <a:gd name="T6" fmla="*/ 1805 w 1805"/>
                <a:gd name="T7" fmla="*/ 887 h 905"/>
                <a:gd name="T8" fmla="*/ 36 w 1805"/>
                <a:gd name="T9" fmla="*/ 0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5" h="905">
                  <a:moveTo>
                    <a:pt x="36" y="0"/>
                  </a:moveTo>
                  <a:lnTo>
                    <a:pt x="0" y="0"/>
                  </a:lnTo>
                  <a:lnTo>
                    <a:pt x="1805" y="905"/>
                  </a:lnTo>
                  <a:lnTo>
                    <a:pt x="1805" y="887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5B8A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351"/>
            <p:cNvSpPr>
              <a:spLocks/>
            </p:cNvSpPr>
            <p:nvPr/>
          </p:nvSpPr>
          <p:spPr bwMode="auto">
            <a:xfrm rot="20882901">
              <a:off x="1452976" y="1656976"/>
              <a:ext cx="2108306" cy="1057073"/>
            </a:xfrm>
            <a:custGeom>
              <a:avLst/>
              <a:gdLst>
                <a:gd name="T0" fmla="*/ 36 w 1805"/>
                <a:gd name="T1" fmla="*/ 0 h 905"/>
                <a:gd name="T2" fmla="*/ 0 w 1805"/>
                <a:gd name="T3" fmla="*/ 0 h 905"/>
                <a:gd name="T4" fmla="*/ 1805 w 1805"/>
                <a:gd name="T5" fmla="*/ 905 h 905"/>
                <a:gd name="T6" fmla="*/ 1805 w 1805"/>
                <a:gd name="T7" fmla="*/ 887 h 905"/>
                <a:gd name="T8" fmla="*/ 36 w 1805"/>
                <a:gd name="T9" fmla="*/ 0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5" h="905">
                  <a:moveTo>
                    <a:pt x="36" y="0"/>
                  </a:moveTo>
                  <a:lnTo>
                    <a:pt x="0" y="0"/>
                  </a:lnTo>
                  <a:lnTo>
                    <a:pt x="1805" y="905"/>
                  </a:lnTo>
                  <a:lnTo>
                    <a:pt x="1805" y="887"/>
                  </a:lnTo>
                  <a:lnTo>
                    <a:pt x="3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352"/>
            <p:cNvSpPr>
              <a:spLocks noEditPoints="1"/>
            </p:cNvSpPr>
            <p:nvPr/>
          </p:nvSpPr>
          <p:spPr bwMode="auto">
            <a:xfrm rot="20882901">
              <a:off x="3367114" y="2629728"/>
              <a:ext cx="878363" cy="1713509"/>
            </a:xfrm>
            <a:custGeom>
              <a:avLst/>
              <a:gdLst>
                <a:gd name="T0" fmla="*/ 135 w 479"/>
                <a:gd name="T1" fmla="*/ 695 h 934"/>
                <a:gd name="T2" fmla="*/ 114 w 479"/>
                <a:gd name="T3" fmla="*/ 706 h 934"/>
                <a:gd name="T4" fmla="*/ 0 w 479"/>
                <a:gd name="T5" fmla="*/ 934 h 934"/>
                <a:gd name="T6" fmla="*/ 16 w 479"/>
                <a:gd name="T7" fmla="*/ 933 h 934"/>
                <a:gd name="T8" fmla="*/ 135 w 479"/>
                <a:gd name="T9" fmla="*/ 695 h 934"/>
                <a:gd name="T10" fmla="*/ 155 w 479"/>
                <a:gd name="T11" fmla="*/ 624 h 934"/>
                <a:gd name="T12" fmla="*/ 133 w 479"/>
                <a:gd name="T13" fmla="*/ 669 h 934"/>
                <a:gd name="T14" fmla="*/ 153 w 479"/>
                <a:gd name="T15" fmla="*/ 658 h 934"/>
                <a:gd name="T16" fmla="*/ 170 w 479"/>
                <a:gd name="T17" fmla="*/ 625 h 934"/>
                <a:gd name="T18" fmla="*/ 159 w 479"/>
                <a:gd name="T19" fmla="*/ 631 h 934"/>
                <a:gd name="T20" fmla="*/ 155 w 479"/>
                <a:gd name="T21" fmla="*/ 624 h 934"/>
                <a:gd name="T22" fmla="*/ 189 w 479"/>
                <a:gd name="T23" fmla="*/ 556 h 934"/>
                <a:gd name="T24" fmla="*/ 168 w 479"/>
                <a:gd name="T25" fmla="*/ 599 h 934"/>
                <a:gd name="T26" fmla="*/ 189 w 479"/>
                <a:gd name="T27" fmla="*/ 588 h 934"/>
                <a:gd name="T28" fmla="*/ 201 w 479"/>
                <a:gd name="T29" fmla="*/ 563 h 934"/>
                <a:gd name="T30" fmla="*/ 194 w 479"/>
                <a:gd name="T31" fmla="*/ 566 h 934"/>
                <a:gd name="T32" fmla="*/ 189 w 479"/>
                <a:gd name="T33" fmla="*/ 556 h 934"/>
                <a:gd name="T34" fmla="*/ 227 w 479"/>
                <a:gd name="T35" fmla="*/ 481 h 934"/>
                <a:gd name="T36" fmla="*/ 199 w 479"/>
                <a:gd name="T37" fmla="*/ 536 h 934"/>
                <a:gd name="T38" fmla="*/ 220 w 479"/>
                <a:gd name="T39" fmla="*/ 525 h 934"/>
                <a:gd name="T40" fmla="*/ 234 w 479"/>
                <a:gd name="T41" fmla="*/ 497 h 934"/>
                <a:gd name="T42" fmla="*/ 227 w 479"/>
                <a:gd name="T43" fmla="*/ 481 h 934"/>
                <a:gd name="T44" fmla="*/ 268 w 479"/>
                <a:gd name="T45" fmla="*/ 430 h 934"/>
                <a:gd name="T46" fmla="*/ 247 w 479"/>
                <a:gd name="T47" fmla="*/ 441 h 934"/>
                <a:gd name="T48" fmla="*/ 231 w 479"/>
                <a:gd name="T49" fmla="*/ 472 h 934"/>
                <a:gd name="T50" fmla="*/ 252 w 479"/>
                <a:gd name="T51" fmla="*/ 461 h 934"/>
                <a:gd name="T52" fmla="*/ 268 w 479"/>
                <a:gd name="T53" fmla="*/ 430 h 934"/>
                <a:gd name="T54" fmla="*/ 461 w 479"/>
                <a:gd name="T55" fmla="*/ 0 h 934"/>
                <a:gd name="T56" fmla="*/ 449 w 479"/>
                <a:gd name="T57" fmla="*/ 6 h 934"/>
                <a:gd name="T58" fmla="*/ 462 w 479"/>
                <a:gd name="T59" fmla="*/ 12 h 934"/>
                <a:gd name="T60" fmla="*/ 262 w 479"/>
                <a:gd name="T61" fmla="*/ 411 h 934"/>
                <a:gd name="T62" fmla="*/ 270 w 479"/>
                <a:gd name="T63" fmla="*/ 426 h 934"/>
                <a:gd name="T64" fmla="*/ 479 w 479"/>
                <a:gd name="T65" fmla="*/ 9 h 934"/>
                <a:gd name="T66" fmla="*/ 461 w 479"/>
                <a:gd name="T67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79" h="934">
                  <a:moveTo>
                    <a:pt x="135" y="695"/>
                  </a:moveTo>
                  <a:cubicBezTo>
                    <a:pt x="114" y="706"/>
                    <a:pt x="114" y="706"/>
                    <a:pt x="114" y="706"/>
                  </a:cubicBezTo>
                  <a:cubicBezTo>
                    <a:pt x="0" y="934"/>
                    <a:pt x="0" y="934"/>
                    <a:pt x="0" y="934"/>
                  </a:cubicBezTo>
                  <a:cubicBezTo>
                    <a:pt x="5" y="933"/>
                    <a:pt x="10" y="933"/>
                    <a:pt x="16" y="933"/>
                  </a:cubicBezTo>
                  <a:cubicBezTo>
                    <a:pt x="135" y="695"/>
                    <a:pt x="135" y="695"/>
                    <a:pt x="135" y="695"/>
                  </a:cubicBezTo>
                  <a:moveTo>
                    <a:pt x="155" y="624"/>
                  </a:moveTo>
                  <a:cubicBezTo>
                    <a:pt x="133" y="669"/>
                    <a:pt x="133" y="669"/>
                    <a:pt x="133" y="669"/>
                  </a:cubicBezTo>
                  <a:cubicBezTo>
                    <a:pt x="153" y="658"/>
                    <a:pt x="153" y="658"/>
                    <a:pt x="153" y="658"/>
                  </a:cubicBezTo>
                  <a:cubicBezTo>
                    <a:pt x="170" y="625"/>
                    <a:pt x="170" y="625"/>
                    <a:pt x="170" y="625"/>
                  </a:cubicBezTo>
                  <a:cubicBezTo>
                    <a:pt x="159" y="631"/>
                    <a:pt x="159" y="631"/>
                    <a:pt x="159" y="631"/>
                  </a:cubicBezTo>
                  <a:cubicBezTo>
                    <a:pt x="155" y="624"/>
                    <a:pt x="155" y="624"/>
                    <a:pt x="155" y="624"/>
                  </a:cubicBezTo>
                  <a:moveTo>
                    <a:pt x="189" y="556"/>
                  </a:moveTo>
                  <a:cubicBezTo>
                    <a:pt x="168" y="599"/>
                    <a:pt x="168" y="599"/>
                    <a:pt x="168" y="599"/>
                  </a:cubicBezTo>
                  <a:cubicBezTo>
                    <a:pt x="189" y="588"/>
                    <a:pt x="189" y="588"/>
                    <a:pt x="189" y="588"/>
                  </a:cubicBezTo>
                  <a:cubicBezTo>
                    <a:pt x="201" y="563"/>
                    <a:pt x="201" y="563"/>
                    <a:pt x="201" y="563"/>
                  </a:cubicBezTo>
                  <a:cubicBezTo>
                    <a:pt x="194" y="566"/>
                    <a:pt x="194" y="566"/>
                    <a:pt x="194" y="566"/>
                  </a:cubicBezTo>
                  <a:cubicBezTo>
                    <a:pt x="189" y="556"/>
                    <a:pt x="189" y="556"/>
                    <a:pt x="189" y="556"/>
                  </a:cubicBezTo>
                  <a:moveTo>
                    <a:pt x="227" y="481"/>
                  </a:moveTo>
                  <a:cubicBezTo>
                    <a:pt x="199" y="536"/>
                    <a:pt x="199" y="536"/>
                    <a:pt x="199" y="536"/>
                  </a:cubicBezTo>
                  <a:cubicBezTo>
                    <a:pt x="220" y="525"/>
                    <a:pt x="220" y="525"/>
                    <a:pt x="220" y="525"/>
                  </a:cubicBezTo>
                  <a:cubicBezTo>
                    <a:pt x="234" y="497"/>
                    <a:pt x="234" y="497"/>
                    <a:pt x="234" y="497"/>
                  </a:cubicBezTo>
                  <a:cubicBezTo>
                    <a:pt x="227" y="481"/>
                    <a:pt x="227" y="481"/>
                    <a:pt x="227" y="481"/>
                  </a:cubicBezTo>
                  <a:moveTo>
                    <a:pt x="268" y="430"/>
                  </a:moveTo>
                  <a:cubicBezTo>
                    <a:pt x="247" y="441"/>
                    <a:pt x="247" y="441"/>
                    <a:pt x="247" y="441"/>
                  </a:cubicBezTo>
                  <a:cubicBezTo>
                    <a:pt x="231" y="472"/>
                    <a:pt x="231" y="472"/>
                    <a:pt x="231" y="472"/>
                  </a:cubicBezTo>
                  <a:cubicBezTo>
                    <a:pt x="252" y="461"/>
                    <a:pt x="252" y="461"/>
                    <a:pt x="252" y="461"/>
                  </a:cubicBezTo>
                  <a:cubicBezTo>
                    <a:pt x="268" y="430"/>
                    <a:pt x="268" y="430"/>
                    <a:pt x="268" y="430"/>
                  </a:cubicBezTo>
                  <a:moveTo>
                    <a:pt x="461" y="0"/>
                  </a:moveTo>
                  <a:cubicBezTo>
                    <a:pt x="449" y="6"/>
                    <a:pt x="449" y="6"/>
                    <a:pt x="449" y="6"/>
                  </a:cubicBezTo>
                  <a:cubicBezTo>
                    <a:pt x="462" y="12"/>
                    <a:pt x="462" y="12"/>
                    <a:pt x="462" y="12"/>
                  </a:cubicBezTo>
                  <a:cubicBezTo>
                    <a:pt x="262" y="411"/>
                    <a:pt x="262" y="411"/>
                    <a:pt x="262" y="411"/>
                  </a:cubicBezTo>
                  <a:cubicBezTo>
                    <a:pt x="270" y="426"/>
                    <a:pt x="270" y="426"/>
                    <a:pt x="270" y="426"/>
                  </a:cubicBezTo>
                  <a:cubicBezTo>
                    <a:pt x="479" y="9"/>
                    <a:pt x="479" y="9"/>
                    <a:pt x="479" y="9"/>
                  </a:cubicBezTo>
                  <a:cubicBezTo>
                    <a:pt x="461" y="0"/>
                    <a:pt x="461" y="0"/>
                    <a:pt x="461" y="0"/>
                  </a:cubicBezTo>
                </a:path>
              </a:pathLst>
            </a:custGeom>
            <a:solidFill>
              <a:srgbClr val="D3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353"/>
            <p:cNvSpPr>
              <a:spLocks/>
            </p:cNvSpPr>
            <p:nvPr/>
          </p:nvSpPr>
          <p:spPr bwMode="auto">
            <a:xfrm rot="20882901">
              <a:off x="3506843" y="4416331"/>
              <a:ext cx="89939" cy="129652"/>
            </a:xfrm>
            <a:custGeom>
              <a:avLst/>
              <a:gdLst>
                <a:gd name="T0" fmla="*/ 49 w 49"/>
                <a:gd name="T1" fmla="*/ 0 h 71"/>
                <a:gd name="T2" fmla="*/ 33 w 49"/>
                <a:gd name="T3" fmla="*/ 1 h 71"/>
                <a:gd name="T4" fmla="*/ 0 w 49"/>
                <a:gd name="T5" fmla="*/ 65 h 71"/>
                <a:gd name="T6" fmla="*/ 13 w 49"/>
                <a:gd name="T7" fmla="*/ 71 h 71"/>
                <a:gd name="T8" fmla="*/ 13 w 49"/>
                <a:gd name="T9" fmla="*/ 71 h 71"/>
                <a:gd name="T10" fmla="*/ 49 w 49"/>
                <a:gd name="T1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71">
                  <a:moveTo>
                    <a:pt x="49" y="0"/>
                  </a:moveTo>
                  <a:cubicBezTo>
                    <a:pt x="43" y="0"/>
                    <a:pt x="38" y="0"/>
                    <a:pt x="33" y="1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3" y="71"/>
                    <a:pt x="13" y="71"/>
                    <a:pt x="13" y="71"/>
                  </a:cubicBezTo>
                  <a:cubicBezTo>
                    <a:pt x="13" y="71"/>
                    <a:pt x="13" y="71"/>
                    <a:pt x="13" y="71"/>
                  </a:cubicBezTo>
                  <a:cubicBezTo>
                    <a:pt x="49" y="0"/>
                    <a:pt x="49" y="0"/>
                    <a:pt x="49" y="0"/>
                  </a:cubicBezTo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354"/>
            <p:cNvSpPr>
              <a:spLocks/>
            </p:cNvSpPr>
            <p:nvPr/>
          </p:nvSpPr>
          <p:spPr bwMode="auto">
            <a:xfrm rot="20882901">
              <a:off x="3787531" y="3474905"/>
              <a:ext cx="46721" cy="66578"/>
            </a:xfrm>
            <a:custGeom>
              <a:avLst/>
              <a:gdLst>
                <a:gd name="T0" fmla="*/ 40 w 40"/>
                <a:gd name="T1" fmla="*/ 0 h 57"/>
                <a:gd name="T2" fmla="*/ 7 w 40"/>
                <a:gd name="T3" fmla="*/ 18 h 57"/>
                <a:gd name="T4" fmla="*/ 0 w 40"/>
                <a:gd name="T5" fmla="*/ 32 h 57"/>
                <a:gd name="T6" fmla="*/ 11 w 40"/>
                <a:gd name="T7" fmla="*/ 57 h 57"/>
                <a:gd name="T8" fmla="*/ 40 w 40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57">
                  <a:moveTo>
                    <a:pt x="40" y="0"/>
                  </a:moveTo>
                  <a:lnTo>
                    <a:pt x="7" y="18"/>
                  </a:lnTo>
                  <a:lnTo>
                    <a:pt x="0" y="32"/>
                  </a:lnTo>
                  <a:lnTo>
                    <a:pt x="11" y="57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3B3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355"/>
            <p:cNvSpPr>
              <a:spLocks/>
            </p:cNvSpPr>
            <p:nvPr/>
          </p:nvSpPr>
          <p:spPr bwMode="auto">
            <a:xfrm rot="20882901">
              <a:off x="3787531" y="3474905"/>
              <a:ext cx="46721" cy="66578"/>
            </a:xfrm>
            <a:custGeom>
              <a:avLst/>
              <a:gdLst>
                <a:gd name="T0" fmla="*/ 40 w 40"/>
                <a:gd name="T1" fmla="*/ 0 h 57"/>
                <a:gd name="T2" fmla="*/ 7 w 40"/>
                <a:gd name="T3" fmla="*/ 18 h 57"/>
                <a:gd name="T4" fmla="*/ 0 w 40"/>
                <a:gd name="T5" fmla="*/ 32 h 57"/>
                <a:gd name="T6" fmla="*/ 11 w 40"/>
                <a:gd name="T7" fmla="*/ 57 h 57"/>
                <a:gd name="T8" fmla="*/ 40 w 40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57">
                  <a:moveTo>
                    <a:pt x="40" y="0"/>
                  </a:moveTo>
                  <a:lnTo>
                    <a:pt x="7" y="18"/>
                  </a:lnTo>
                  <a:lnTo>
                    <a:pt x="0" y="32"/>
                  </a:lnTo>
                  <a:lnTo>
                    <a:pt x="11" y="57"/>
                  </a:lnTo>
                  <a:lnTo>
                    <a:pt x="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356"/>
            <p:cNvSpPr>
              <a:spLocks/>
            </p:cNvSpPr>
            <p:nvPr/>
          </p:nvSpPr>
          <p:spPr bwMode="auto">
            <a:xfrm rot="20882901">
              <a:off x="3745286" y="3603534"/>
              <a:ext cx="56066" cy="74754"/>
            </a:xfrm>
            <a:custGeom>
              <a:avLst/>
              <a:gdLst>
                <a:gd name="T0" fmla="*/ 48 w 48"/>
                <a:gd name="T1" fmla="*/ 0 h 64"/>
                <a:gd name="T2" fmla="*/ 15 w 48"/>
                <a:gd name="T3" fmla="*/ 17 h 64"/>
                <a:gd name="T4" fmla="*/ 0 w 48"/>
                <a:gd name="T5" fmla="*/ 49 h 64"/>
                <a:gd name="T6" fmla="*/ 8 w 48"/>
                <a:gd name="T7" fmla="*/ 64 h 64"/>
                <a:gd name="T8" fmla="*/ 19 w 48"/>
                <a:gd name="T9" fmla="*/ 60 h 64"/>
                <a:gd name="T10" fmla="*/ 48 w 48"/>
                <a:gd name="T1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64">
                  <a:moveTo>
                    <a:pt x="48" y="0"/>
                  </a:moveTo>
                  <a:lnTo>
                    <a:pt x="15" y="17"/>
                  </a:lnTo>
                  <a:lnTo>
                    <a:pt x="0" y="49"/>
                  </a:lnTo>
                  <a:lnTo>
                    <a:pt x="8" y="64"/>
                  </a:lnTo>
                  <a:lnTo>
                    <a:pt x="19" y="6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3B3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357"/>
            <p:cNvSpPr>
              <a:spLocks/>
            </p:cNvSpPr>
            <p:nvPr/>
          </p:nvSpPr>
          <p:spPr bwMode="auto">
            <a:xfrm rot="20882901">
              <a:off x="3745286" y="3603534"/>
              <a:ext cx="56066" cy="74754"/>
            </a:xfrm>
            <a:custGeom>
              <a:avLst/>
              <a:gdLst>
                <a:gd name="T0" fmla="*/ 48 w 48"/>
                <a:gd name="T1" fmla="*/ 0 h 64"/>
                <a:gd name="T2" fmla="*/ 15 w 48"/>
                <a:gd name="T3" fmla="*/ 17 h 64"/>
                <a:gd name="T4" fmla="*/ 0 w 48"/>
                <a:gd name="T5" fmla="*/ 49 h 64"/>
                <a:gd name="T6" fmla="*/ 8 w 48"/>
                <a:gd name="T7" fmla="*/ 64 h 64"/>
                <a:gd name="T8" fmla="*/ 19 w 48"/>
                <a:gd name="T9" fmla="*/ 60 h 64"/>
                <a:gd name="T10" fmla="*/ 48 w 48"/>
                <a:gd name="T1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64">
                  <a:moveTo>
                    <a:pt x="48" y="0"/>
                  </a:moveTo>
                  <a:lnTo>
                    <a:pt x="15" y="17"/>
                  </a:lnTo>
                  <a:lnTo>
                    <a:pt x="0" y="49"/>
                  </a:lnTo>
                  <a:lnTo>
                    <a:pt x="8" y="64"/>
                  </a:lnTo>
                  <a:lnTo>
                    <a:pt x="19" y="6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358"/>
            <p:cNvSpPr>
              <a:spLocks/>
            </p:cNvSpPr>
            <p:nvPr/>
          </p:nvSpPr>
          <p:spPr bwMode="auto">
            <a:xfrm rot="20882901">
              <a:off x="3662165" y="3869193"/>
              <a:ext cx="71250" cy="87603"/>
            </a:xfrm>
            <a:custGeom>
              <a:avLst/>
              <a:gdLst>
                <a:gd name="T0" fmla="*/ 61 w 61"/>
                <a:gd name="T1" fmla="*/ 0 h 75"/>
                <a:gd name="T2" fmla="*/ 30 w 61"/>
                <a:gd name="T3" fmla="*/ 17 h 75"/>
                <a:gd name="T4" fmla="*/ 0 w 61"/>
                <a:gd name="T5" fmla="*/ 75 h 75"/>
                <a:gd name="T6" fmla="*/ 33 w 61"/>
                <a:gd name="T7" fmla="*/ 58 h 75"/>
                <a:gd name="T8" fmla="*/ 61 w 61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75">
                  <a:moveTo>
                    <a:pt x="61" y="0"/>
                  </a:moveTo>
                  <a:lnTo>
                    <a:pt x="30" y="17"/>
                  </a:lnTo>
                  <a:lnTo>
                    <a:pt x="0" y="75"/>
                  </a:lnTo>
                  <a:lnTo>
                    <a:pt x="33" y="58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3B3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359"/>
            <p:cNvSpPr>
              <a:spLocks/>
            </p:cNvSpPr>
            <p:nvPr/>
          </p:nvSpPr>
          <p:spPr bwMode="auto">
            <a:xfrm rot="20882901">
              <a:off x="3662165" y="3869193"/>
              <a:ext cx="71250" cy="87603"/>
            </a:xfrm>
            <a:custGeom>
              <a:avLst/>
              <a:gdLst>
                <a:gd name="T0" fmla="*/ 61 w 61"/>
                <a:gd name="T1" fmla="*/ 0 h 75"/>
                <a:gd name="T2" fmla="*/ 30 w 61"/>
                <a:gd name="T3" fmla="*/ 17 h 75"/>
                <a:gd name="T4" fmla="*/ 0 w 61"/>
                <a:gd name="T5" fmla="*/ 75 h 75"/>
                <a:gd name="T6" fmla="*/ 33 w 61"/>
                <a:gd name="T7" fmla="*/ 58 h 75"/>
                <a:gd name="T8" fmla="*/ 61 w 61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75">
                  <a:moveTo>
                    <a:pt x="61" y="0"/>
                  </a:moveTo>
                  <a:lnTo>
                    <a:pt x="30" y="17"/>
                  </a:lnTo>
                  <a:lnTo>
                    <a:pt x="0" y="75"/>
                  </a:lnTo>
                  <a:lnTo>
                    <a:pt x="33" y="58"/>
                  </a:lnTo>
                  <a:lnTo>
                    <a:pt x="6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360"/>
            <p:cNvSpPr>
              <a:spLocks/>
            </p:cNvSpPr>
            <p:nvPr/>
          </p:nvSpPr>
          <p:spPr bwMode="auto">
            <a:xfrm rot="20882901">
              <a:off x="3707813" y="3728961"/>
              <a:ext cx="63074" cy="78258"/>
            </a:xfrm>
            <a:custGeom>
              <a:avLst/>
              <a:gdLst>
                <a:gd name="T0" fmla="*/ 54 w 54"/>
                <a:gd name="T1" fmla="*/ 0 h 67"/>
                <a:gd name="T2" fmla="*/ 21 w 54"/>
                <a:gd name="T3" fmla="*/ 17 h 67"/>
                <a:gd name="T4" fmla="*/ 0 w 54"/>
                <a:gd name="T5" fmla="*/ 56 h 67"/>
                <a:gd name="T6" fmla="*/ 7 w 54"/>
                <a:gd name="T7" fmla="*/ 67 h 67"/>
                <a:gd name="T8" fmla="*/ 24 w 54"/>
                <a:gd name="T9" fmla="*/ 58 h 67"/>
                <a:gd name="T10" fmla="*/ 54 w 54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67">
                  <a:moveTo>
                    <a:pt x="54" y="0"/>
                  </a:moveTo>
                  <a:lnTo>
                    <a:pt x="21" y="17"/>
                  </a:lnTo>
                  <a:lnTo>
                    <a:pt x="0" y="56"/>
                  </a:lnTo>
                  <a:lnTo>
                    <a:pt x="7" y="67"/>
                  </a:lnTo>
                  <a:lnTo>
                    <a:pt x="24" y="58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3B3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361"/>
            <p:cNvSpPr>
              <a:spLocks/>
            </p:cNvSpPr>
            <p:nvPr/>
          </p:nvSpPr>
          <p:spPr bwMode="auto">
            <a:xfrm rot="20882901">
              <a:off x="3707813" y="3728961"/>
              <a:ext cx="63074" cy="78258"/>
            </a:xfrm>
            <a:custGeom>
              <a:avLst/>
              <a:gdLst>
                <a:gd name="T0" fmla="*/ 54 w 54"/>
                <a:gd name="T1" fmla="*/ 0 h 67"/>
                <a:gd name="T2" fmla="*/ 21 w 54"/>
                <a:gd name="T3" fmla="*/ 17 h 67"/>
                <a:gd name="T4" fmla="*/ 0 w 54"/>
                <a:gd name="T5" fmla="*/ 56 h 67"/>
                <a:gd name="T6" fmla="*/ 7 w 54"/>
                <a:gd name="T7" fmla="*/ 67 h 67"/>
                <a:gd name="T8" fmla="*/ 24 w 54"/>
                <a:gd name="T9" fmla="*/ 58 h 67"/>
                <a:gd name="T10" fmla="*/ 54 w 54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67">
                  <a:moveTo>
                    <a:pt x="54" y="0"/>
                  </a:moveTo>
                  <a:lnTo>
                    <a:pt x="21" y="17"/>
                  </a:lnTo>
                  <a:lnTo>
                    <a:pt x="0" y="56"/>
                  </a:lnTo>
                  <a:lnTo>
                    <a:pt x="7" y="67"/>
                  </a:lnTo>
                  <a:lnTo>
                    <a:pt x="24" y="58"/>
                  </a:lnTo>
                  <a:lnTo>
                    <a:pt x="5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362"/>
            <p:cNvSpPr>
              <a:spLocks/>
            </p:cNvSpPr>
            <p:nvPr/>
          </p:nvSpPr>
          <p:spPr bwMode="auto">
            <a:xfrm rot="20882901">
              <a:off x="3804072" y="3378643"/>
              <a:ext cx="42049" cy="54898"/>
            </a:xfrm>
            <a:custGeom>
              <a:avLst/>
              <a:gdLst>
                <a:gd name="T0" fmla="*/ 23 w 36"/>
                <a:gd name="T1" fmla="*/ 0 h 47"/>
                <a:gd name="T2" fmla="*/ 0 w 36"/>
                <a:gd name="T3" fmla="*/ 47 h 47"/>
                <a:gd name="T4" fmla="*/ 33 w 36"/>
                <a:gd name="T5" fmla="*/ 30 h 47"/>
                <a:gd name="T6" fmla="*/ 36 w 36"/>
                <a:gd name="T7" fmla="*/ 23 h 47"/>
                <a:gd name="T8" fmla="*/ 23 w 36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7">
                  <a:moveTo>
                    <a:pt x="23" y="0"/>
                  </a:moveTo>
                  <a:lnTo>
                    <a:pt x="0" y="47"/>
                  </a:lnTo>
                  <a:lnTo>
                    <a:pt x="33" y="30"/>
                  </a:lnTo>
                  <a:lnTo>
                    <a:pt x="36" y="2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3B3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363"/>
            <p:cNvSpPr>
              <a:spLocks/>
            </p:cNvSpPr>
            <p:nvPr/>
          </p:nvSpPr>
          <p:spPr bwMode="auto">
            <a:xfrm rot="20882901">
              <a:off x="3804072" y="3378643"/>
              <a:ext cx="42049" cy="54898"/>
            </a:xfrm>
            <a:custGeom>
              <a:avLst/>
              <a:gdLst>
                <a:gd name="T0" fmla="*/ 23 w 36"/>
                <a:gd name="T1" fmla="*/ 0 h 47"/>
                <a:gd name="T2" fmla="*/ 0 w 36"/>
                <a:gd name="T3" fmla="*/ 47 h 47"/>
                <a:gd name="T4" fmla="*/ 33 w 36"/>
                <a:gd name="T5" fmla="*/ 30 h 47"/>
                <a:gd name="T6" fmla="*/ 36 w 36"/>
                <a:gd name="T7" fmla="*/ 23 h 47"/>
                <a:gd name="T8" fmla="*/ 23 w 36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7">
                  <a:moveTo>
                    <a:pt x="23" y="0"/>
                  </a:moveTo>
                  <a:lnTo>
                    <a:pt x="0" y="47"/>
                  </a:lnTo>
                  <a:lnTo>
                    <a:pt x="33" y="30"/>
                  </a:lnTo>
                  <a:lnTo>
                    <a:pt x="36" y="23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364"/>
            <p:cNvSpPr>
              <a:spLocks/>
            </p:cNvSpPr>
            <p:nvPr/>
          </p:nvSpPr>
          <p:spPr bwMode="auto">
            <a:xfrm rot="20882901">
              <a:off x="373924" y="1551592"/>
              <a:ext cx="3742388" cy="3242469"/>
            </a:xfrm>
            <a:custGeom>
              <a:avLst/>
              <a:gdLst>
                <a:gd name="T0" fmla="*/ 3204 w 3204"/>
                <a:gd name="T1" fmla="*/ 1213 h 2776"/>
                <a:gd name="T2" fmla="*/ 2420 w 3204"/>
                <a:gd name="T3" fmla="*/ 2776 h 2776"/>
                <a:gd name="T4" fmla="*/ 0 w 3204"/>
                <a:gd name="T5" fmla="*/ 1563 h 2776"/>
                <a:gd name="T6" fmla="*/ 784 w 3204"/>
                <a:gd name="T7" fmla="*/ 0 h 2776"/>
                <a:gd name="T8" fmla="*/ 3204 w 3204"/>
                <a:gd name="T9" fmla="*/ 1213 h 2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4" h="2776">
                  <a:moveTo>
                    <a:pt x="3204" y="1213"/>
                  </a:moveTo>
                  <a:lnTo>
                    <a:pt x="2420" y="2776"/>
                  </a:lnTo>
                  <a:lnTo>
                    <a:pt x="0" y="1563"/>
                  </a:lnTo>
                  <a:lnTo>
                    <a:pt x="784" y="0"/>
                  </a:lnTo>
                  <a:lnTo>
                    <a:pt x="3204" y="1213"/>
                  </a:lnTo>
                  <a:close/>
                </a:path>
              </a:pathLst>
            </a:custGeom>
            <a:solidFill>
              <a:srgbClr val="E74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365"/>
            <p:cNvSpPr>
              <a:spLocks/>
            </p:cNvSpPr>
            <p:nvPr/>
          </p:nvSpPr>
          <p:spPr bwMode="auto">
            <a:xfrm rot="20882901">
              <a:off x="373924" y="1551592"/>
              <a:ext cx="3742388" cy="3242469"/>
            </a:xfrm>
            <a:custGeom>
              <a:avLst/>
              <a:gdLst>
                <a:gd name="T0" fmla="*/ 3204 w 3204"/>
                <a:gd name="T1" fmla="*/ 1213 h 2776"/>
                <a:gd name="T2" fmla="*/ 2420 w 3204"/>
                <a:gd name="T3" fmla="*/ 2776 h 2776"/>
                <a:gd name="T4" fmla="*/ 0 w 3204"/>
                <a:gd name="T5" fmla="*/ 1563 h 2776"/>
                <a:gd name="T6" fmla="*/ 784 w 3204"/>
                <a:gd name="T7" fmla="*/ 0 h 2776"/>
                <a:gd name="T8" fmla="*/ 3204 w 3204"/>
                <a:gd name="T9" fmla="*/ 1213 h 2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4" h="2776">
                  <a:moveTo>
                    <a:pt x="3204" y="1213"/>
                  </a:moveTo>
                  <a:lnTo>
                    <a:pt x="2420" y="2776"/>
                  </a:lnTo>
                  <a:lnTo>
                    <a:pt x="0" y="1563"/>
                  </a:lnTo>
                  <a:lnTo>
                    <a:pt x="784" y="0"/>
                  </a:lnTo>
                  <a:lnTo>
                    <a:pt x="3204" y="121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2" name="组合 211"/>
          <p:cNvGrpSpPr/>
          <p:nvPr/>
        </p:nvGrpSpPr>
        <p:grpSpPr>
          <a:xfrm>
            <a:off x="5179522" y="1386570"/>
            <a:ext cx="1803448" cy="1803448"/>
            <a:chOff x="9927582" y="-184988"/>
            <a:chExt cx="2451100" cy="2451100"/>
          </a:xfrm>
        </p:grpSpPr>
        <p:sp>
          <p:nvSpPr>
            <p:cNvPr id="213" name="Freeform 1405"/>
            <p:cNvSpPr>
              <a:spLocks/>
            </p:cNvSpPr>
            <p:nvPr/>
          </p:nvSpPr>
          <p:spPr bwMode="auto">
            <a:xfrm>
              <a:off x="9927582" y="-184988"/>
              <a:ext cx="2451100" cy="2451100"/>
            </a:xfrm>
            <a:custGeom>
              <a:avLst/>
              <a:gdLst>
                <a:gd name="T0" fmla="*/ 52 w 983"/>
                <a:gd name="T1" fmla="*/ 398 h 983"/>
                <a:gd name="T2" fmla="*/ 585 w 983"/>
                <a:gd name="T3" fmla="*/ 52 h 983"/>
                <a:gd name="T4" fmla="*/ 931 w 983"/>
                <a:gd name="T5" fmla="*/ 586 h 983"/>
                <a:gd name="T6" fmla="*/ 397 w 983"/>
                <a:gd name="T7" fmla="*/ 931 h 983"/>
                <a:gd name="T8" fmla="*/ 52 w 983"/>
                <a:gd name="T9" fmla="*/ 398 h 9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3" h="983">
                  <a:moveTo>
                    <a:pt x="52" y="398"/>
                  </a:moveTo>
                  <a:cubicBezTo>
                    <a:pt x="104" y="155"/>
                    <a:pt x="343" y="0"/>
                    <a:pt x="585" y="52"/>
                  </a:cubicBezTo>
                  <a:cubicBezTo>
                    <a:pt x="828" y="104"/>
                    <a:pt x="983" y="343"/>
                    <a:pt x="931" y="586"/>
                  </a:cubicBezTo>
                  <a:cubicBezTo>
                    <a:pt x="879" y="829"/>
                    <a:pt x="640" y="983"/>
                    <a:pt x="397" y="931"/>
                  </a:cubicBezTo>
                  <a:cubicBezTo>
                    <a:pt x="154" y="879"/>
                    <a:pt x="0" y="640"/>
                    <a:pt x="52" y="398"/>
                  </a:cubicBezTo>
                  <a:close/>
                </a:path>
              </a:pathLst>
            </a:custGeom>
            <a:solidFill>
              <a:srgbClr val="DEC8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1406"/>
            <p:cNvSpPr>
              <a:spLocks/>
            </p:cNvSpPr>
            <p:nvPr/>
          </p:nvSpPr>
          <p:spPr bwMode="auto">
            <a:xfrm>
              <a:off x="10337157" y="224587"/>
              <a:ext cx="1900238" cy="1620838"/>
            </a:xfrm>
            <a:custGeom>
              <a:avLst/>
              <a:gdLst>
                <a:gd name="T0" fmla="*/ 264 w 762"/>
                <a:gd name="T1" fmla="*/ 621 h 650"/>
                <a:gd name="T2" fmla="*/ 599 w 762"/>
                <a:gd name="T3" fmla="*/ 454 h 650"/>
                <a:gd name="T4" fmla="*/ 675 w 762"/>
                <a:gd name="T5" fmla="*/ 470 h 650"/>
                <a:gd name="T6" fmla="*/ 754 w 762"/>
                <a:gd name="T7" fmla="*/ 419 h 650"/>
                <a:gd name="T8" fmla="*/ 703 w 762"/>
                <a:gd name="T9" fmla="*/ 340 h 650"/>
                <a:gd name="T10" fmla="*/ 627 w 762"/>
                <a:gd name="T11" fmla="*/ 324 h 650"/>
                <a:gd name="T12" fmla="*/ 390 w 762"/>
                <a:gd name="T13" fmla="*/ 35 h 650"/>
                <a:gd name="T14" fmla="*/ 34 w 762"/>
                <a:gd name="T15" fmla="*/ 265 h 650"/>
                <a:gd name="T16" fmla="*/ 264 w 762"/>
                <a:gd name="T17" fmla="*/ 621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2" h="650">
                  <a:moveTo>
                    <a:pt x="264" y="621"/>
                  </a:moveTo>
                  <a:cubicBezTo>
                    <a:pt x="404" y="650"/>
                    <a:pt x="541" y="578"/>
                    <a:pt x="599" y="454"/>
                  </a:cubicBezTo>
                  <a:cubicBezTo>
                    <a:pt x="675" y="470"/>
                    <a:pt x="675" y="470"/>
                    <a:pt x="675" y="470"/>
                  </a:cubicBezTo>
                  <a:cubicBezTo>
                    <a:pt x="711" y="478"/>
                    <a:pt x="746" y="455"/>
                    <a:pt x="754" y="419"/>
                  </a:cubicBezTo>
                  <a:cubicBezTo>
                    <a:pt x="762" y="383"/>
                    <a:pt x="739" y="348"/>
                    <a:pt x="703" y="340"/>
                  </a:cubicBezTo>
                  <a:cubicBezTo>
                    <a:pt x="627" y="324"/>
                    <a:pt x="627" y="324"/>
                    <a:pt x="627" y="324"/>
                  </a:cubicBezTo>
                  <a:cubicBezTo>
                    <a:pt x="625" y="187"/>
                    <a:pt x="529" y="65"/>
                    <a:pt x="390" y="35"/>
                  </a:cubicBezTo>
                  <a:cubicBezTo>
                    <a:pt x="228" y="0"/>
                    <a:pt x="69" y="103"/>
                    <a:pt x="34" y="265"/>
                  </a:cubicBezTo>
                  <a:cubicBezTo>
                    <a:pt x="0" y="427"/>
                    <a:pt x="103" y="586"/>
                    <a:pt x="264" y="621"/>
                  </a:cubicBezTo>
                  <a:close/>
                </a:path>
              </a:pathLst>
            </a:custGeom>
            <a:solidFill>
              <a:srgbClr val="F4D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1407"/>
            <p:cNvSpPr>
              <a:spLocks/>
            </p:cNvSpPr>
            <p:nvPr/>
          </p:nvSpPr>
          <p:spPr bwMode="auto">
            <a:xfrm>
              <a:off x="10548295" y="435725"/>
              <a:ext cx="1209675" cy="1209675"/>
            </a:xfrm>
            <a:custGeom>
              <a:avLst/>
              <a:gdLst>
                <a:gd name="T0" fmla="*/ 25 w 485"/>
                <a:gd name="T1" fmla="*/ 196 h 485"/>
                <a:gd name="T2" fmla="*/ 289 w 485"/>
                <a:gd name="T3" fmla="*/ 26 h 485"/>
                <a:gd name="T4" fmla="*/ 459 w 485"/>
                <a:gd name="T5" fmla="*/ 289 h 485"/>
                <a:gd name="T6" fmla="*/ 196 w 485"/>
                <a:gd name="T7" fmla="*/ 460 h 485"/>
                <a:gd name="T8" fmla="*/ 25 w 485"/>
                <a:gd name="T9" fmla="*/ 196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5" h="485">
                  <a:moveTo>
                    <a:pt x="25" y="196"/>
                  </a:moveTo>
                  <a:cubicBezTo>
                    <a:pt x="51" y="77"/>
                    <a:pt x="169" y="0"/>
                    <a:pt x="289" y="26"/>
                  </a:cubicBezTo>
                  <a:cubicBezTo>
                    <a:pt x="408" y="52"/>
                    <a:pt x="485" y="170"/>
                    <a:pt x="459" y="289"/>
                  </a:cubicBezTo>
                  <a:cubicBezTo>
                    <a:pt x="433" y="409"/>
                    <a:pt x="315" y="485"/>
                    <a:pt x="196" y="460"/>
                  </a:cubicBezTo>
                  <a:cubicBezTo>
                    <a:pt x="76" y="434"/>
                    <a:pt x="0" y="316"/>
                    <a:pt x="25" y="196"/>
                  </a:cubicBezTo>
                  <a:close/>
                </a:path>
              </a:pathLst>
            </a:custGeom>
            <a:solidFill>
              <a:srgbClr val="7355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1408"/>
            <p:cNvSpPr>
              <a:spLocks/>
            </p:cNvSpPr>
            <p:nvPr/>
          </p:nvSpPr>
          <p:spPr bwMode="auto">
            <a:xfrm>
              <a:off x="10773720" y="1081837"/>
              <a:ext cx="668338" cy="317500"/>
            </a:xfrm>
            <a:custGeom>
              <a:avLst/>
              <a:gdLst>
                <a:gd name="T0" fmla="*/ 115 w 268"/>
                <a:gd name="T1" fmla="*/ 118 h 127"/>
                <a:gd name="T2" fmla="*/ 101 w 268"/>
                <a:gd name="T3" fmla="*/ 114 h 127"/>
                <a:gd name="T4" fmla="*/ 4 w 268"/>
                <a:gd name="T5" fmla="*/ 30 h 127"/>
                <a:gd name="T6" fmla="*/ 13 w 268"/>
                <a:gd name="T7" fmla="*/ 5 h 127"/>
                <a:gd name="T8" fmla="*/ 38 w 268"/>
                <a:gd name="T9" fmla="*/ 13 h 127"/>
                <a:gd name="T10" fmla="*/ 112 w 268"/>
                <a:gd name="T11" fmla="*/ 75 h 127"/>
                <a:gd name="T12" fmla="*/ 238 w 268"/>
                <a:gd name="T13" fmla="*/ 54 h 127"/>
                <a:gd name="T14" fmla="*/ 264 w 268"/>
                <a:gd name="T15" fmla="*/ 61 h 127"/>
                <a:gd name="T16" fmla="*/ 256 w 268"/>
                <a:gd name="T17" fmla="*/ 86 h 127"/>
                <a:gd name="T18" fmla="*/ 115 w 268"/>
                <a:gd name="T19" fmla="*/ 118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8" h="127">
                  <a:moveTo>
                    <a:pt x="115" y="118"/>
                  </a:moveTo>
                  <a:cubicBezTo>
                    <a:pt x="110" y="117"/>
                    <a:pt x="106" y="116"/>
                    <a:pt x="101" y="114"/>
                  </a:cubicBezTo>
                  <a:cubicBezTo>
                    <a:pt x="36" y="94"/>
                    <a:pt x="6" y="32"/>
                    <a:pt x="4" y="30"/>
                  </a:cubicBezTo>
                  <a:cubicBezTo>
                    <a:pt x="0" y="20"/>
                    <a:pt x="4" y="9"/>
                    <a:pt x="13" y="5"/>
                  </a:cubicBezTo>
                  <a:cubicBezTo>
                    <a:pt x="22" y="0"/>
                    <a:pt x="33" y="4"/>
                    <a:pt x="38" y="13"/>
                  </a:cubicBezTo>
                  <a:cubicBezTo>
                    <a:pt x="38" y="14"/>
                    <a:pt x="62" y="60"/>
                    <a:pt x="112" y="75"/>
                  </a:cubicBezTo>
                  <a:cubicBezTo>
                    <a:pt x="149" y="87"/>
                    <a:pt x="191" y="79"/>
                    <a:pt x="238" y="54"/>
                  </a:cubicBezTo>
                  <a:cubicBezTo>
                    <a:pt x="247" y="49"/>
                    <a:pt x="259" y="52"/>
                    <a:pt x="264" y="61"/>
                  </a:cubicBezTo>
                  <a:cubicBezTo>
                    <a:pt x="268" y="70"/>
                    <a:pt x="265" y="81"/>
                    <a:pt x="256" y="86"/>
                  </a:cubicBezTo>
                  <a:cubicBezTo>
                    <a:pt x="205" y="114"/>
                    <a:pt x="158" y="127"/>
                    <a:pt x="115" y="1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1409"/>
            <p:cNvSpPr>
              <a:spLocks/>
            </p:cNvSpPr>
            <p:nvPr/>
          </p:nvSpPr>
          <p:spPr bwMode="auto">
            <a:xfrm>
              <a:off x="10962632" y="719887"/>
              <a:ext cx="192088" cy="290513"/>
            </a:xfrm>
            <a:custGeom>
              <a:avLst/>
              <a:gdLst>
                <a:gd name="T0" fmla="*/ 73 w 77"/>
                <a:gd name="T1" fmla="*/ 36 h 116"/>
                <a:gd name="T2" fmla="*/ 24 w 77"/>
                <a:gd name="T3" fmla="*/ 25 h 116"/>
                <a:gd name="T4" fmla="*/ 20 w 77"/>
                <a:gd name="T5" fmla="*/ 101 h 116"/>
                <a:gd name="T6" fmla="*/ 60 w 77"/>
                <a:gd name="T7" fmla="*/ 88 h 116"/>
                <a:gd name="T8" fmla="*/ 73 w 77"/>
                <a:gd name="T9" fmla="*/ 3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16">
                  <a:moveTo>
                    <a:pt x="73" y="36"/>
                  </a:moveTo>
                  <a:cubicBezTo>
                    <a:pt x="77" y="11"/>
                    <a:pt x="39" y="0"/>
                    <a:pt x="24" y="25"/>
                  </a:cubicBezTo>
                  <a:cubicBezTo>
                    <a:pt x="11" y="45"/>
                    <a:pt x="0" y="83"/>
                    <a:pt x="20" y="101"/>
                  </a:cubicBezTo>
                  <a:cubicBezTo>
                    <a:pt x="36" y="116"/>
                    <a:pt x="53" y="107"/>
                    <a:pt x="60" y="88"/>
                  </a:cubicBezTo>
                  <a:cubicBezTo>
                    <a:pt x="64" y="75"/>
                    <a:pt x="70" y="55"/>
                    <a:pt x="73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1410"/>
            <p:cNvSpPr>
              <a:spLocks/>
            </p:cNvSpPr>
            <p:nvPr/>
          </p:nvSpPr>
          <p:spPr bwMode="auto">
            <a:xfrm>
              <a:off x="11227745" y="772275"/>
              <a:ext cx="157163" cy="279400"/>
            </a:xfrm>
            <a:custGeom>
              <a:avLst/>
              <a:gdLst>
                <a:gd name="T0" fmla="*/ 11 w 63"/>
                <a:gd name="T1" fmla="*/ 24 h 112"/>
                <a:gd name="T2" fmla="*/ 60 w 63"/>
                <a:gd name="T3" fmla="*/ 35 h 112"/>
                <a:gd name="T4" fmla="*/ 32 w 63"/>
                <a:gd name="T5" fmla="*/ 105 h 112"/>
                <a:gd name="T6" fmla="*/ 2 w 63"/>
                <a:gd name="T7" fmla="*/ 77 h 112"/>
                <a:gd name="T8" fmla="*/ 11 w 63"/>
                <a:gd name="T9" fmla="*/ 24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12">
                  <a:moveTo>
                    <a:pt x="11" y="24"/>
                  </a:moveTo>
                  <a:cubicBezTo>
                    <a:pt x="17" y="0"/>
                    <a:pt x="56" y="5"/>
                    <a:pt x="60" y="35"/>
                  </a:cubicBezTo>
                  <a:cubicBezTo>
                    <a:pt x="63" y="58"/>
                    <a:pt x="58" y="97"/>
                    <a:pt x="32" y="105"/>
                  </a:cubicBezTo>
                  <a:cubicBezTo>
                    <a:pt x="11" y="112"/>
                    <a:pt x="0" y="97"/>
                    <a:pt x="2" y="77"/>
                  </a:cubicBezTo>
                  <a:cubicBezTo>
                    <a:pt x="3" y="64"/>
                    <a:pt x="6" y="43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" name="等腰三角形 3"/>
          <p:cNvSpPr/>
          <p:nvPr/>
        </p:nvSpPr>
        <p:spPr>
          <a:xfrm rot="10800000" flipH="1" flipV="1">
            <a:off x="4771826" y="3650011"/>
            <a:ext cx="176213" cy="163513"/>
          </a:xfrm>
          <a:prstGeom prst="triangle">
            <a:avLst>
              <a:gd name="adj" fmla="val 0"/>
            </a:avLst>
          </a:prstGeom>
          <a:solidFill>
            <a:srgbClr val="7C200E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10800000" flipH="1">
            <a:off x="4771826" y="4250087"/>
            <a:ext cx="176213" cy="165100"/>
          </a:xfrm>
          <a:prstGeom prst="triangle">
            <a:avLst>
              <a:gd name="adj" fmla="val 0"/>
            </a:avLst>
          </a:prstGeom>
          <a:solidFill>
            <a:srgbClr val="7C200E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rot="10800000" flipH="1">
            <a:off x="3760899" y="3735735"/>
            <a:ext cx="4611606" cy="593725"/>
          </a:xfrm>
          <a:prstGeom prst="rect">
            <a:avLst/>
          </a:prstGeom>
          <a:solidFill>
            <a:srgbClr val="E6A123"/>
          </a:solidFill>
          <a:effectLst/>
        </p:spPr>
        <p:txBody>
          <a:bodyPr lIns="180000" anchor="ctr"/>
          <a:lstStyle/>
          <a:p>
            <a:pPr>
              <a:defRPr/>
            </a:pPr>
            <a:endParaRPr lang="zh-CN" altLang="en-US" sz="1600" dirty="0">
              <a:solidFill>
                <a:srgbClr val="52525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 rot="10800000" flipH="1">
            <a:off x="3981251" y="3650011"/>
            <a:ext cx="790575" cy="765175"/>
          </a:xfrm>
          <a:prstGeom prst="rect">
            <a:avLst/>
          </a:prstGeom>
          <a:solidFill>
            <a:srgbClr val="E74424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/>
          <a:lstStyle/>
          <a:p>
            <a:pPr algn="ctr">
              <a:defRPr/>
            </a:pPr>
            <a:endParaRPr lang="zh-CN" altLang="en-US" sz="3200" dirty="0">
              <a:solidFill>
                <a:srgbClr val="FFFFFF"/>
              </a:solidFill>
              <a:latin typeface="Adobe Gothic Std B" panose="020B0800000000000000" pitchFamily="34" charset="-128"/>
              <a:ea typeface="Microsoft YaHei UI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39677" y="3746048"/>
            <a:ext cx="6912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2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03</a:t>
            </a:r>
            <a:endParaRPr lang="zh-CN" altLang="en-US" sz="3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10" name="MH_Entry_1"/>
          <p:cNvSpPr/>
          <p:nvPr>
            <p:custDataLst>
              <p:tags r:id="rId1"/>
            </p:custDataLst>
          </p:nvPr>
        </p:nvSpPr>
        <p:spPr>
          <a:xfrm>
            <a:off x="4546020" y="3797492"/>
            <a:ext cx="4027591" cy="498614"/>
          </a:xfrm>
          <a:prstGeom prst="roundRect">
            <a:avLst>
              <a:gd name="adj" fmla="val 912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r>
              <a:rPr lang="zh-CN" altLang="en-US" sz="2400" spc="200" dirty="0">
                <a:solidFill>
                  <a:srgbClr val="4140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2477813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1395413"/>
            <a:ext cx="3736975" cy="2451100"/>
          </a:xfrm>
          <a:prstGeom prst="rect">
            <a:avLst/>
          </a:prstGeom>
          <a:solidFill>
            <a:srgbClr val="E744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445500" y="1392238"/>
            <a:ext cx="3770313" cy="2454275"/>
          </a:xfrm>
          <a:prstGeom prst="rect">
            <a:avLst/>
          </a:prstGeom>
          <a:solidFill>
            <a:srgbClr val="E6A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2" name="图片 4"/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22"/>
          <a:stretch>
            <a:fillRect/>
          </a:stretch>
        </p:blipFill>
        <p:spPr bwMode="auto">
          <a:xfrm>
            <a:off x="2984500" y="1392238"/>
            <a:ext cx="6218238" cy="245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直角三角形 22"/>
          <p:cNvSpPr/>
          <p:nvPr/>
        </p:nvSpPr>
        <p:spPr>
          <a:xfrm rot="13481815">
            <a:off x="2463800" y="2109788"/>
            <a:ext cx="1023938" cy="1025525"/>
          </a:xfrm>
          <a:prstGeom prst="rtTriangle">
            <a:avLst/>
          </a:prstGeom>
          <a:solidFill>
            <a:srgbClr val="E744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直角三角形 23"/>
          <p:cNvSpPr/>
          <p:nvPr/>
        </p:nvSpPr>
        <p:spPr>
          <a:xfrm rot="2680177">
            <a:off x="8699500" y="2109788"/>
            <a:ext cx="1025525" cy="1025525"/>
          </a:xfrm>
          <a:prstGeom prst="rtTriangle">
            <a:avLst/>
          </a:prstGeom>
          <a:solidFill>
            <a:srgbClr val="E6A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矩形 12"/>
          <p:cNvSpPr>
            <a:spLocks noChangeArrowheads="1"/>
          </p:cNvSpPr>
          <p:nvPr/>
        </p:nvSpPr>
        <p:spPr bwMode="auto">
          <a:xfrm>
            <a:off x="1166813" y="4360863"/>
            <a:ext cx="26463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7" name="矩形 13"/>
          <p:cNvSpPr>
            <a:spLocks noChangeArrowheads="1"/>
          </p:cNvSpPr>
          <p:nvPr/>
        </p:nvSpPr>
        <p:spPr bwMode="auto">
          <a:xfrm>
            <a:off x="1182688" y="4856163"/>
            <a:ext cx="9837737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 dirty="0">
                <a:latin typeface="+mn-ea"/>
              </a:rPr>
              <a:t>zero</a:t>
            </a:r>
            <a:r>
              <a:rPr lang="zh-CN" altLang="en-US" sz="1600" dirty="0">
                <a:latin typeface="+mn-ea"/>
              </a:rPr>
              <a:t>极简主义设计，极致简约风潮流所向，通用设计，完美兼容，打造最实用，最具个性的演示方案，让你的演示卓越非凡</a:t>
            </a:r>
            <a:r>
              <a:rPr lang="zh-CN" altLang="en-US" sz="1600" dirty="0" smtClean="0">
                <a:latin typeface="+mn-ea"/>
              </a:rPr>
              <a:t>。</a:t>
            </a:r>
            <a:r>
              <a:rPr lang="en-US" altLang="zh-CN" sz="1600" dirty="0">
                <a:latin typeface="+mn-ea"/>
              </a:rPr>
              <a:t>zero</a:t>
            </a:r>
            <a:r>
              <a:rPr lang="zh-CN" altLang="en-US" sz="1600" dirty="0">
                <a:latin typeface="+mn-ea"/>
              </a:rPr>
              <a:t>极简主义设计，极致简约风潮流所向，通用设计，完美兼容，打造最实用，最具个性的演示方案，让你的演示卓越非凡</a:t>
            </a:r>
            <a:r>
              <a:rPr lang="zh-CN" altLang="en-US" sz="1600" dirty="0" smtClean="0">
                <a:latin typeface="+mn-ea"/>
              </a:rPr>
              <a:t>。</a:t>
            </a:r>
            <a:r>
              <a:rPr lang="en-US" altLang="zh-CN" sz="1600" dirty="0" smtClean="0">
                <a:latin typeface="+mn-ea"/>
              </a:rPr>
              <a:t>zero</a:t>
            </a:r>
            <a:r>
              <a:rPr lang="zh-CN" altLang="en-US" sz="1600" dirty="0">
                <a:latin typeface="+mn-ea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1227138" y="4838700"/>
            <a:ext cx="252571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15"/>
          <p:cNvSpPr>
            <a:spLocks noChangeArrowheads="1"/>
          </p:cNvSpPr>
          <p:nvPr/>
        </p:nvSpPr>
        <p:spPr bwMode="auto">
          <a:xfrm>
            <a:off x="215900" y="2362200"/>
            <a:ext cx="273685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 dirty="0">
                <a:latin typeface="+mn-ea"/>
              </a:rPr>
              <a:t>zero</a:t>
            </a:r>
            <a:r>
              <a:rPr lang="zh-CN" altLang="en-US" sz="1600" dirty="0">
                <a:latin typeface="+mn-ea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16"/>
          <p:cNvSpPr>
            <a:spLocks noChangeArrowheads="1"/>
          </p:cNvSpPr>
          <p:nvPr/>
        </p:nvSpPr>
        <p:spPr bwMode="auto">
          <a:xfrm>
            <a:off x="168275" y="1768475"/>
            <a:ext cx="26463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242888" y="2260600"/>
            <a:ext cx="252412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18"/>
          <p:cNvSpPr>
            <a:spLocks noChangeArrowheads="1"/>
          </p:cNvSpPr>
          <p:nvPr/>
        </p:nvSpPr>
        <p:spPr bwMode="auto">
          <a:xfrm>
            <a:off x="9439275" y="2378075"/>
            <a:ext cx="2747963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 dirty="0">
                <a:latin typeface="+mn-ea"/>
              </a:rPr>
              <a:t>zero</a:t>
            </a:r>
            <a:r>
              <a:rPr lang="zh-CN" altLang="en-US" sz="1600" dirty="0">
                <a:latin typeface="+mn-ea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19"/>
          <p:cNvSpPr>
            <a:spLocks noChangeArrowheads="1"/>
          </p:cNvSpPr>
          <p:nvPr/>
        </p:nvSpPr>
        <p:spPr bwMode="auto">
          <a:xfrm>
            <a:off x="9391650" y="1784350"/>
            <a:ext cx="26479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cxnSp>
        <p:nvCxnSpPr>
          <p:cNvPr id="34" name="直接连接符 33"/>
          <p:cNvCxnSpPr/>
          <p:nvPr/>
        </p:nvCxnSpPr>
        <p:spPr>
          <a:xfrm>
            <a:off x="9466263" y="2276475"/>
            <a:ext cx="25257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/>
          <p:cNvGrpSpPr/>
          <p:nvPr/>
        </p:nvGrpSpPr>
        <p:grpSpPr>
          <a:xfrm>
            <a:off x="66317" y="65974"/>
            <a:ext cx="4812712" cy="765176"/>
            <a:chOff x="50415" y="65974"/>
            <a:chExt cx="4812712" cy="765176"/>
          </a:xfrm>
        </p:grpSpPr>
        <p:sp>
          <p:nvSpPr>
            <p:cNvPr id="39" name="等腰三角形 38"/>
            <p:cNvSpPr/>
            <p:nvPr/>
          </p:nvSpPr>
          <p:spPr>
            <a:xfrm rot="10800000" flipH="1" flipV="1">
              <a:off x="1061342" y="65974"/>
              <a:ext cx="176213" cy="163513"/>
            </a:xfrm>
            <a:prstGeom prst="triangle">
              <a:avLst>
                <a:gd name="adj" fmla="val 0"/>
              </a:avLst>
            </a:prstGeom>
            <a:solidFill>
              <a:srgbClr val="7C200E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0" name="等腰三角形 39"/>
            <p:cNvSpPr/>
            <p:nvPr/>
          </p:nvSpPr>
          <p:spPr>
            <a:xfrm rot="10800000" flipH="1">
              <a:off x="1061342" y="666050"/>
              <a:ext cx="176213" cy="165100"/>
            </a:xfrm>
            <a:prstGeom prst="triangle">
              <a:avLst>
                <a:gd name="adj" fmla="val 0"/>
              </a:avLst>
            </a:prstGeom>
            <a:solidFill>
              <a:srgbClr val="7C200E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 rot="10800000" flipH="1">
              <a:off x="50415" y="151698"/>
              <a:ext cx="4611606" cy="593725"/>
            </a:xfrm>
            <a:prstGeom prst="rect">
              <a:avLst/>
            </a:prstGeom>
            <a:solidFill>
              <a:srgbClr val="E6A123"/>
            </a:solidFill>
            <a:effectLst/>
          </p:spPr>
          <p:txBody>
            <a:bodyPr lIns="180000" anchor="ctr"/>
            <a:lstStyle/>
            <a:p>
              <a:pPr>
                <a:defRPr/>
              </a:pPr>
              <a:endParaRPr lang="zh-CN" altLang="en-US" sz="1600" dirty="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 rot="10800000" flipH="1">
              <a:off x="270767" y="65974"/>
              <a:ext cx="790575" cy="765175"/>
            </a:xfrm>
            <a:prstGeom prst="rect">
              <a:avLst/>
            </a:prstGeom>
            <a:solidFill>
              <a:srgbClr val="E74424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3200" dirty="0">
                <a:solidFill>
                  <a:srgbClr val="FFFFFF"/>
                </a:solidFill>
                <a:latin typeface="Adobe Gothic Std B" panose="020B0800000000000000" pitchFamily="34" charset="-128"/>
                <a:ea typeface="Microsoft YaHei UI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329193" y="162011"/>
              <a:ext cx="69121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zh-CN" sz="3200" b="1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Verdana" panose="020B0604030504040204" pitchFamily="34" charset="0"/>
                </a:rPr>
                <a:t>03</a:t>
              </a:r>
              <a:endParaRPr lang="zh-CN" altLang="en-US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44" name="MH_Entry_1"/>
            <p:cNvSpPr/>
            <p:nvPr>
              <p:custDataLst>
                <p:tags r:id="rId1"/>
              </p:custDataLst>
            </p:nvPr>
          </p:nvSpPr>
          <p:spPr>
            <a:xfrm>
              <a:off x="835536" y="213455"/>
              <a:ext cx="4027591" cy="498614"/>
            </a:xfrm>
            <a:prstGeom prst="roundRect">
              <a:avLst>
                <a:gd name="adj" fmla="val 9124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r>
                <a:rPr lang="zh-CN" altLang="en-US" sz="2400" spc="200" dirty="0">
                  <a:solidFill>
                    <a:srgbClr val="4140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79815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5875" y="2022475"/>
            <a:ext cx="12244388" cy="42116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0" name="图片 39"/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03363"/>
            <a:ext cx="3030538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41"/>
          <p:cNvPicPr>
            <a:picLocks noChangeAspect="1"/>
          </p:cNvPicPr>
          <p:nvPr/>
        </p:nvPicPr>
        <p:blipFill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85"/>
          <a:stretch>
            <a:fillRect/>
          </a:stretch>
        </p:blipFill>
        <p:spPr bwMode="auto">
          <a:xfrm>
            <a:off x="9009063" y="1516063"/>
            <a:ext cx="3219450" cy="2147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42"/>
          <p:cNvPicPr>
            <a:picLocks noChangeAspect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7" t="35693" r="427" b="15691"/>
          <a:stretch>
            <a:fillRect/>
          </a:stretch>
        </p:blipFill>
        <p:spPr bwMode="auto">
          <a:xfrm>
            <a:off x="2995613" y="1512888"/>
            <a:ext cx="3132137" cy="213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40"/>
          <p:cNvPicPr>
            <a:picLocks noChangeAspect="1"/>
          </p:cNvPicPr>
          <p:nvPr/>
        </p:nvPicPr>
        <p:blipFill>
          <a:blip r:embed="rId6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91"/>
          <a:stretch>
            <a:fillRect/>
          </a:stretch>
        </p:blipFill>
        <p:spPr bwMode="auto">
          <a:xfrm>
            <a:off x="6107113" y="1525588"/>
            <a:ext cx="2986087" cy="205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3"/>
          <p:cNvSpPr/>
          <p:nvPr/>
        </p:nvSpPr>
        <p:spPr>
          <a:xfrm>
            <a:off x="-15875" y="3511550"/>
            <a:ext cx="3113088" cy="182563"/>
          </a:xfrm>
          <a:prstGeom prst="rect">
            <a:avLst/>
          </a:prstGeom>
          <a:solidFill>
            <a:srgbClr val="E744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E74424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103938" y="3511550"/>
            <a:ext cx="3113087" cy="182563"/>
          </a:xfrm>
          <a:prstGeom prst="rect">
            <a:avLst/>
          </a:prstGeom>
          <a:solidFill>
            <a:srgbClr val="735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105900" y="3511550"/>
            <a:ext cx="3113088" cy="182563"/>
          </a:xfrm>
          <a:prstGeom prst="rect">
            <a:avLst/>
          </a:prstGeom>
          <a:solidFill>
            <a:srgbClr val="4140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014663" y="3511550"/>
            <a:ext cx="3081337" cy="182563"/>
          </a:xfrm>
          <a:prstGeom prst="rect">
            <a:avLst/>
          </a:prstGeom>
          <a:solidFill>
            <a:srgbClr val="E6A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43"/>
          <p:cNvSpPr>
            <a:spLocks noChangeArrowheads="1"/>
          </p:cNvSpPr>
          <p:nvPr/>
        </p:nvSpPr>
        <p:spPr bwMode="auto">
          <a:xfrm>
            <a:off x="963613" y="3840163"/>
            <a:ext cx="9092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dirty="0" smtClean="0">
                <a:solidFill>
                  <a:srgbClr val="E744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endParaRPr lang="zh-CN" altLang="en-US" sz="2400" dirty="0">
              <a:solidFill>
                <a:srgbClr val="E744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44"/>
          <p:cNvSpPr>
            <a:spLocks noChangeArrowheads="1"/>
          </p:cNvSpPr>
          <p:nvPr/>
        </p:nvSpPr>
        <p:spPr bwMode="auto">
          <a:xfrm>
            <a:off x="4100513" y="3840163"/>
            <a:ext cx="9092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45"/>
          <p:cNvSpPr>
            <a:spLocks noChangeArrowheads="1"/>
          </p:cNvSpPr>
          <p:nvPr/>
        </p:nvSpPr>
        <p:spPr bwMode="auto">
          <a:xfrm>
            <a:off x="7223125" y="3840163"/>
            <a:ext cx="9092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46"/>
          <p:cNvSpPr>
            <a:spLocks noChangeArrowheads="1"/>
          </p:cNvSpPr>
          <p:nvPr/>
        </p:nvSpPr>
        <p:spPr bwMode="auto">
          <a:xfrm>
            <a:off x="10163175" y="3841750"/>
            <a:ext cx="9092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403225" y="4302125"/>
            <a:ext cx="20304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E744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3" name="矩形 48"/>
          <p:cNvSpPr>
            <a:spLocks noChangeArrowheads="1"/>
          </p:cNvSpPr>
          <p:nvPr/>
        </p:nvSpPr>
        <p:spPr bwMode="auto">
          <a:xfrm>
            <a:off x="3441700" y="4302125"/>
            <a:ext cx="203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4" name="矩形 51"/>
          <p:cNvSpPr>
            <a:spLocks noChangeArrowheads="1"/>
          </p:cNvSpPr>
          <p:nvPr/>
        </p:nvSpPr>
        <p:spPr bwMode="auto">
          <a:xfrm>
            <a:off x="6583363" y="4302125"/>
            <a:ext cx="203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5" name="矩形 52"/>
          <p:cNvSpPr>
            <a:spLocks noChangeArrowheads="1"/>
          </p:cNvSpPr>
          <p:nvPr/>
        </p:nvSpPr>
        <p:spPr bwMode="auto">
          <a:xfrm>
            <a:off x="9640888" y="4302125"/>
            <a:ext cx="203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6" name="矩形 54"/>
          <p:cNvSpPr>
            <a:spLocks noChangeArrowheads="1"/>
          </p:cNvSpPr>
          <p:nvPr/>
        </p:nvSpPr>
        <p:spPr bwMode="auto">
          <a:xfrm>
            <a:off x="163513" y="4821237"/>
            <a:ext cx="2509837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 dirty="0">
                <a:solidFill>
                  <a:srgbClr val="4E4E4E"/>
                </a:solidFill>
                <a:latin typeface="+mn-ea"/>
              </a:rPr>
              <a:t>zero</a:t>
            </a:r>
            <a:r>
              <a:rPr lang="zh-CN" altLang="en-US" sz="1600" dirty="0">
                <a:solidFill>
                  <a:srgbClr val="4E4E4E"/>
                </a:solidFill>
                <a:latin typeface="+mn-ea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54"/>
          <p:cNvSpPr>
            <a:spLocks noChangeArrowheads="1"/>
          </p:cNvSpPr>
          <p:nvPr/>
        </p:nvSpPr>
        <p:spPr bwMode="auto">
          <a:xfrm>
            <a:off x="3202781" y="4821237"/>
            <a:ext cx="2509837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 dirty="0">
                <a:solidFill>
                  <a:srgbClr val="4E4E4E"/>
                </a:solidFill>
                <a:latin typeface="+mn-ea"/>
              </a:rPr>
              <a:t>zero</a:t>
            </a:r>
            <a:r>
              <a:rPr lang="zh-CN" altLang="en-US" sz="1600" dirty="0">
                <a:solidFill>
                  <a:srgbClr val="4E4E4E"/>
                </a:solidFill>
                <a:latin typeface="+mn-ea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54"/>
          <p:cNvSpPr>
            <a:spLocks noChangeArrowheads="1"/>
          </p:cNvSpPr>
          <p:nvPr/>
        </p:nvSpPr>
        <p:spPr bwMode="auto">
          <a:xfrm>
            <a:off x="6405562" y="4821237"/>
            <a:ext cx="2509837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 dirty="0">
                <a:solidFill>
                  <a:srgbClr val="4E4E4E"/>
                </a:solidFill>
                <a:latin typeface="+mn-ea"/>
              </a:rPr>
              <a:t>zero</a:t>
            </a:r>
            <a:r>
              <a:rPr lang="zh-CN" altLang="en-US" sz="1600" dirty="0">
                <a:solidFill>
                  <a:srgbClr val="4E4E4E"/>
                </a:solidFill>
                <a:latin typeface="+mn-ea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54"/>
          <p:cNvSpPr>
            <a:spLocks noChangeArrowheads="1"/>
          </p:cNvSpPr>
          <p:nvPr/>
        </p:nvSpPr>
        <p:spPr bwMode="auto">
          <a:xfrm>
            <a:off x="9363075" y="4821237"/>
            <a:ext cx="2509837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 dirty="0">
                <a:solidFill>
                  <a:srgbClr val="4E4E4E"/>
                </a:solidFill>
                <a:latin typeface="+mn-ea"/>
              </a:rPr>
              <a:t>zero</a:t>
            </a:r>
            <a:r>
              <a:rPr lang="zh-CN" altLang="en-US" sz="1600" dirty="0">
                <a:solidFill>
                  <a:srgbClr val="4E4E4E"/>
                </a:solidFill>
                <a:latin typeface="+mn-ea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66317" y="65974"/>
            <a:ext cx="4812712" cy="765176"/>
            <a:chOff x="50415" y="65974"/>
            <a:chExt cx="4812712" cy="765176"/>
          </a:xfrm>
        </p:grpSpPr>
        <p:sp>
          <p:nvSpPr>
            <p:cNvPr id="34" name="等腰三角形 33"/>
            <p:cNvSpPr/>
            <p:nvPr/>
          </p:nvSpPr>
          <p:spPr>
            <a:xfrm rot="10800000" flipH="1" flipV="1">
              <a:off x="1061342" y="65974"/>
              <a:ext cx="176213" cy="163513"/>
            </a:xfrm>
            <a:prstGeom prst="triangle">
              <a:avLst>
                <a:gd name="adj" fmla="val 0"/>
              </a:avLst>
            </a:prstGeom>
            <a:solidFill>
              <a:srgbClr val="7C200E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5" name="等腰三角形 34"/>
            <p:cNvSpPr/>
            <p:nvPr/>
          </p:nvSpPr>
          <p:spPr>
            <a:xfrm rot="10800000" flipH="1">
              <a:off x="1061342" y="666050"/>
              <a:ext cx="176213" cy="165100"/>
            </a:xfrm>
            <a:prstGeom prst="triangle">
              <a:avLst>
                <a:gd name="adj" fmla="val 0"/>
              </a:avLst>
            </a:prstGeom>
            <a:solidFill>
              <a:srgbClr val="7C200E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 rot="10800000" flipH="1">
              <a:off x="50415" y="151698"/>
              <a:ext cx="4611606" cy="593725"/>
            </a:xfrm>
            <a:prstGeom prst="rect">
              <a:avLst/>
            </a:prstGeom>
            <a:solidFill>
              <a:srgbClr val="E6A123"/>
            </a:solidFill>
            <a:effectLst/>
          </p:spPr>
          <p:txBody>
            <a:bodyPr lIns="180000" anchor="ctr"/>
            <a:lstStyle/>
            <a:p>
              <a:pPr>
                <a:defRPr/>
              </a:pPr>
              <a:endParaRPr lang="zh-CN" altLang="en-US" sz="1600" dirty="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 rot="10800000" flipH="1">
              <a:off x="270767" y="65974"/>
              <a:ext cx="790575" cy="765175"/>
            </a:xfrm>
            <a:prstGeom prst="rect">
              <a:avLst/>
            </a:prstGeom>
            <a:solidFill>
              <a:srgbClr val="E74424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3200" dirty="0">
                <a:solidFill>
                  <a:srgbClr val="FFFFFF"/>
                </a:solidFill>
                <a:latin typeface="Adobe Gothic Std B" panose="020B0800000000000000" pitchFamily="34" charset="-128"/>
                <a:ea typeface="Microsoft YaHei UI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329193" y="162011"/>
              <a:ext cx="69121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zh-CN" sz="3200" b="1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Verdana" panose="020B0604030504040204" pitchFamily="34" charset="0"/>
                </a:rPr>
                <a:t>03</a:t>
              </a:r>
              <a:endParaRPr lang="zh-CN" altLang="en-US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46" name="MH_Entry_1"/>
            <p:cNvSpPr/>
            <p:nvPr>
              <p:custDataLst>
                <p:tags r:id="rId1"/>
              </p:custDataLst>
            </p:nvPr>
          </p:nvSpPr>
          <p:spPr>
            <a:xfrm>
              <a:off x="835536" y="213455"/>
              <a:ext cx="4027591" cy="498614"/>
            </a:xfrm>
            <a:prstGeom prst="roundRect">
              <a:avLst>
                <a:gd name="adj" fmla="val 9124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r>
                <a:rPr lang="zh-CN" altLang="en-US" sz="2400" spc="200" dirty="0">
                  <a:solidFill>
                    <a:srgbClr val="4140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32494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23090" y="1017202"/>
            <a:ext cx="8941842" cy="3403662"/>
          </a:xfrm>
          <a:prstGeom prst="rect">
            <a:avLst/>
          </a:prstGeom>
        </p:spPr>
      </p:pic>
      <p:sp>
        <p:nvSpPr>
          <p:cNvPr id="28" name="矩形 117"/>
          <p:cNvSpPr>
            <a:spLocks noChangeArrowheads="1"/>
          </p:cNvSpPr>
          <p:nvPr/>
        </p:nvSpPr>
        <p:spPr bwMode="auto">
          <a:xfrm>
            <a:off x="1824351" y="4604084"/>
            <a:ext cx="20304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9" name="矩形 124"/>
          <p:cNvSpPr>
            <a:spLocks noChangeArrowheads="1"/>
          </p:cNvSpPr>
          <p:nvPr/>
        </p:nvSpPr>
        <p:spPr bwMode="auto">
          <a:xfrm>
            <a:off x="1824351" y="5116847"/>
            <a:ext cx="8543297" cy="107721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 dirty="0">
                <a:latin typeface="+mn-ea"/>
              </a:rPr>
              <a:t>zero</a:t>
            </a:r>
            <a:r>
              <a:rPr lang="zh-CN" altLang="en-US" sz="1600" dirty="0">
                <a:latin typeface="+mn-ea"/>
              </a:rPr>
              <a:t>极简主义设计，极致简约风潮流所向，通用设计，完美兼容，打造最实用，最具个性的演示方案，让你的演示卓越非凡</a:t>
            </a:r>
            <a:r>
              <a:rPr lang="zh-CN" altLang="en-US" sz="1600" dirty="0" smtClean="0">
                <a:latin typeface="+mn-ea"/>
              </a:rPr>
              <a:t>。</a:t>
            </a:r>
            <a:r>
              <a:rPr lang="en-US" altLang="zh-CN" sz="1600" dirty="0">
                <a:latin typeface="+mn-ea"/>
              </a:rPr>
              <a:t>zero</a:t>
            </a:r>
            <a:r>
              <a:rPr lang="zh-CN" altLang="en-US" sz="1600" dirty="0">
                <a:latin typeface="+mn-ea"/>
              </a:rPr>
              <a:t>极简主义设计，极致简约风潮流所向，通用设计，完美兼容，打造最实用，最具个性的演示方案，让你的演示卓越非凡</a:t>
            </a:r>
            <a:r>
              <a:rPr lang="zh-CN" altLang="en-US" sz="1600" dirty="0" smtClean="0">
                <a:latin typeface="+mn-ea"/>
              </a:rPr>
              <a:t>。</a:t>
            </a:r>
            <a:r>
              <a:rPr lang="en-US" altLang="zh-CN" sz="1600" dirty="0" smtClean="0">
                <a:latin typeface="+mn-ea"/>
              </a:rPr>
              <a:t>zero</a:t>
            </a:r>
            <a:r>
              <a:rPr lang="zh-CN" altLang="en-US" sz="1600" dirty="0">
                <a:latin typeface="+mn-ea"/>
              </a:rPr>
              <a:t>极简主义设计，极致简约风潮流所向，通用设计，完美兼容，打造最实用，最具个性的演示方案，让你的演示卓越非凡</a:t>
            </a:r>
            <a:r>
              <a:rPr lang="zh-CN" altLang="en-US" sz="1600" dirty="0" smtClean="0">
                <a:latin typeface="+mn-ea"/>
              </a:rPr>
              <a:t>。</a:t>
            </a:r>
            <a:endParaRPr lang="zh-CN" altLang="en-US" sz="1600" dirty="0">
              <a:latin typeface="+mn-ea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1873779" y="5079776"/>
            <a:ext cx="1882676" cy="0"/>
          </a:xfrm>
          <a:prstGeom prst="line">
            <a:avLst/>
          </a:prstGeom>
          <a:ln>
            <a:solidFill>
              <a:srgbClr val="4E4E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66317" y="65974"/>
            <a:ext cx="4812712" cy="765176"/>
            <a:chOff x="50415" y="65974"/>
            <a:chExt cx="4812712" cy="765176"/>
          </a:xfrm>
        </p:grpSpPr>
        <p:sp>
          <p:nvSpPr>
            <p:cNvPr id="16" name="等腰三角形 15"/>
            <p:cNvSpPr/>
            <p:nvPr/>
          </p:nvSpPr>
          <p:spPr>
            <a:xfrm rot="10800000" flipH="1" flipV="1">
              <a:off x="1061342" y="65974"/>
              <a:ext cx="176213" cy="163513"/>
            </a:xfrm>
            <a:prstGeom prst="triangle">
              <a:avLst>
                <a:gd name="adj" fmla="val 0"/>
              </a:avLst>
            </a:prstGeom>
            <a:solidFill>
              <a:srgbClr val="7C200E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10800000" flipH="1">
              <a:off x="1061342" y="666050"/>
              <a:ext cx="176213" cy="165100"/>
            </a:xfrm>
            <a:prstGeom prst="triangle">
              <a:avLst>
                <a:gd name="adj" fmla="val 0"/>
              </a:avLst>
            </a:prstGeom>
            <a:solidFill>
              <a:srgbClr val="7C200E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 rot="10800000" flipH="1">
              <a:off x="50415" y="151698"/>
              <a:ext cx="4611606" cy="593725"/>
            </a:xfrm>
            <a:prstGeom prst="rect">
              <a:avLst/>
            </a:prstGeom>
            <a:solidFill>
              <a:srgbClr val="E6A123"/>
            </a:solidFill>
            <a:effectLst/>
          </p:spPr>
          <p:txBody>
            <a:bodyPr lIns="180000" anchor="ctr"/>
            <a:lstStyle/>
            <a:p>
              <a:pPr>
                <a:defRPr/>
              </a:pPr>
              <a:endParaRPr lang="zh-CN" altLang="en-US" sz="1600" dirty="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 rot="10800000" flipH="1">
              <a:off x="270767" y="65974"/>
              <a:ext cx="790575" cy="765175"/>
            </a:xfrm>
            <a:prstGeom prst="rect">
              <a:avLst/>
            </a:prstGeom>
            <a:solidFill>
              <a:srgbClr val="E74424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3200" dirty="0">
                <a:solidFill>
                  <a:srgbClr val="FFFFFF"/>
                </a:solidFill>
                <a:latin typeface="Adobe Gothic Std B" panose="020B0800000000000000" pitchFamily="34" charset="-128"/>
                <a:ea typeface="Microsoft YaHei UI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329193" y="162011"/>
              <a:ext cx="69121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zh-CN" sz="3200" b="1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Verdana" panose="020B0604030504040204" pitchFamily="34" charset="0"/>
                </a:rPr>
                <a:t>03</a:t>
              </a:r>
              <a:endParaRPr lang="zh-CN" altLang="en-US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21" name="MH_Entry_1"/>
            <p:cNvSpPr/>
            <p:nvPr>
              <p:custDataLst>
                <p:tags r:id="rId1"/>
              </p:custDataLst>
            </p:nvPr>
          </p:nvSpPr>
          <p:spPr>
            <a:xfrm>
              <a:off x="835536" y="213455"/>
              <a:ext cx="4027591" cy="498614"/>
            </a:xfrm>
            <a:prstGeom prst="roundRect">
              <a:avLst>
                <a:gd name="adj" fmla="val 9124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r>
                <a:rPr lang="zh-CN" altLang="en-US" sz="2400" spc="200" dirty="0">
                  <a:solidFill>
                    <a:srgbClr val="4140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97075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 20"/>
          <p:cNvSpPr/>
          <p:nvPr/>
        </p:nvSpPr>
        <p:spPr>
          <a:xfrm>
            <a:off x="7535862" y="2654300"/>
            <a:ext cx="2160590" cy="2995614"/>
          </a:xfrm>
          <a:custGeom>
            <a:avLst/>
            <a:gdLst>
              <a:gd name="connsiteX0" fmla="*/ 0 w 2380342"/>
              <a:gd name="connsiteY0" fmla="*/ 0 h 2931886"/>
              <a:gd name="connsiteX1" fmla="*/ 2380342 w 2380342"/>
              <a:gd name="connsiteY1" fmla="*/ 0 h 2931886"/>
              <a:gd name="connsiteX2" fmla="*/ 2380342 w 2380342"/>
              <a:gd name="connsiteY2" fmla="*/ 2868521 h 2931886"/>
              <a:gd name="connsiteX3" fmla="*/ 2316977 w 2380342"/>
              <a:gd name="connsiteY3" fmla="*/ 2931886 h 2931886"/>
              <a:gd name="connsiteX4" fmla="*/ 63365 w 2380342"/>
              <a:gd name="connsiteY4" fmla="*/ 2931886 h 2931886"/>
              <a:gd name="connsiteX5" fmla="*/ 0 w 2380342"/>
              <a:gd name="connsiteY5" fmla="*/ 2868521 h 2931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80342" h="2931886">
                <a:moveTo>
                  <a:pt x="0" y="0"/>
                </a:moveTo>
                <a:lnTo>
                  <a:pt x="2380342" y="0"/>
                </a:lnTo>
                <a:lnTo>
                  <a:pt x="2380342" y="2868521"/>
                </a:lnTo>
                <a:cubicBezTo>
                  <a:pt x="2380342" y="2903517"/>
                  <a:pt x="2351973" y="2931886"/>
                  <a:pt x="2316977" y="2931886"/>
                </a:cubicBezTo>
                <a:lnTo>
                  <a:pt x="63365" y="2931886"/>
                </a:lnTo>
                <a:cubicBezTo>
                  <a:pt x="28369" y="2931886"/>
                  <a:pt x="0" y="2903517"/>
                  <a:pt x="0" y="286852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solidFill>
              <a:srgbClr val="EAEA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44000" anchor="b">
            <a:normAutofit/>
          </a:bodyPr>
          <a:lstStyle/>
          <a:p>
            <a:pPr algn="ctr">
              <a:defRPr/>
            </a:pPr>
            <a:r>
              <a:rPr lang="zh-CN" altLang="en-US" sz="2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5015706" y="2654300"/>
            <a:ext cx="2160590" cy="2995614"/>
          </a:xfrm>
          <a:custGeom>
            <a:avLst/>
            <a:gdLst>
              <a:gd name="connsiteX0" fmla="*/ 0 w 2380342"/>
              <a:gd name="connsiteY0" fmla="*/ 0 h 2931886"/>
              <a:gd name="connsiteX1" fmla="*/ 2380342 w 2380342"/>
              <a:gd name="connsiteY1" fmla="*/ 0 h 2931886"/>
              <a:gd name="connsiteX2" fmla="*/ 2380342 w 2380342"/>
              <a:gd name="connsiteY2" fmla="*/ 2868521 h 2931886"/>
              <a:gd name="connsiteX3" fmla="*/ 2316977 w 2380342"/>
              <a:gd name="connsiteY3" fmla="*/ 2931886 h 2931886"/>
              <a:gd name="connsiteX4" fmla="*/ 63365 w 2380342"/>
              <a:gd name="connsiteY4" fmla="*/ 2931886 h 2931886"/>
              <a:gd name="connsiteX5" fmla="*/ 0 w 2380342"/>
              <a:gd name="connsiteY5" fmla="*/ 2868521 h 2931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80342" h="2931886">
                <a:moveTo>
                  <a:pt x="0" y="0"/>
                </a:moveTo>
                <a:lnTo>
                  <a:pt x="2380342" y="0"/>
                </a:lnTo>
                <a:lnTo>
                  <a:pt x="2380342" y="2868521"/>
                </a:lnTo>
                <a:cubicBezTo>
                  <a:pt x="2380342" y="2903517"/>
                  <a:pt x="2351973" y="2931886"/>
                  <a:pt x="2316977" y="2931886"/>
                </a:cubicBezTo>
                <a:lnTo>
                  <a:pt x="63365" y="2931886"/>
                </a:lnTo>
                <a:cubicBezTo>
                  <a:pt x="28369" y="2931886"/>
                  <a:pt x="0" y="2903517"/>
                  <a:pt x="0" y="286852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solidFill>
              <a:srgbClr val="EAEA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44000" anchor="b">
            <a:normAutofit/>
          </a:bodyPr>
          <a:lstStyle/>
          <a:p>
            <a:pPr algn="ctr">
              <a:defRPr/>
            </a:pPr>
            <a:r>
              <a:rPr lang="zh-CN" altLang="en-US" sz="2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2495550" y="2654301"/>
            <a:ext cx="2160590" cy="2995614"/>
          </a:xfrm>
          <a:custGeom>
            <a:avLst/>
            <a:gdLst>
              <a:gd name="connsiteX0" fmla="*/ 0 w 2380342"/>
              <a:gd name="connsiteY0" fmla="*/ 0 h 2931886"/>
              <a:gd name="connsiteX1" fmla="*/ 2380342 w 2380342"/>
              <a:gd name="connsiteY1" fmla="*/ 0 h 2931886"/>
              <a:gd name="connsiteX2" fmla="*/ 2380342 w 2380342"/>
              <a:gd name="connsiteY2" fmla="*/ 2868521 h 2931886"/>
              <a:gd name="connsiteX3" fmla="*/ 2316977 w 2380342"/>
              <a:gd name="connsiteY3" fmla="*/ 2931886 h 2931886"/>
              <a:gd name="connsiteX4" fmla="*/ 63365 w 2380342"/>
              <a:gd name="connsiteY4" fmla="*/ 2931886 h 2931886"/>
              <a:gd name="connsiteX5" fmla="*/ 0 w 2380342"/>
              <a:gd name="connsiteY5" fmla="*/ 2868521 h 2931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80342" h="2931886">
                <a:moveTo>
                  <a:pt x="0" y="0"/>
                </a:moveTo>
                <a:lnTo>
                  <a:pt x="2380342" y="0"/>
                </a:lnTo>
                <a:lnTo>
                  <a:pt x="2380342" y="2868521"/>
                </a:lnTo>
                <a:cubicBezTo>
                  <a:pt x="2380342" y="2903517"/>
                  <a:pt x="2351973" y="2931886"/>
                  <a:pt x="2316977" y="2931886"/>
                </a:cubicBezTo>
                <a:lnTo>
                  <a:pt x="63365" y="2931886"/>
                </a:lnTo>
                <a:cubicBezTo>
                  <a:pt x="28369" y="2931886"/>
                  <a:pt x="0" y="2903517"/>
                  <a:pt x="0" y="286852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solidFill>
              <a:srgbClr val="EAEA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44000" anchor="b">
            <a:normAutofit/>
          </a:bodyPr>
          <a:lstStyle/>
          <a:p>
            <a:pPr algn="ctr">
              <a:defRPr/>
            </a:pPr>
            <a:r>
              <a:rPr lang="zh-CN" altLang="en-US" sz="2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17"/>
          <p:cNvSpPr>
            <a:spLocks noChangeArrowheads="1"/>
          </p:cNvSpPr>
          <p:nvPr/>
        </p:nvSpPr>
        <p:spPr bwMode="auto">
          <a:xfrm>
            <a:off x="4283951" y="1225822"/>
            <a:ext cx="3626314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None/>
            </a:pPr>
            <a:r>
              <a:rPr lang="zh-CN" altLang="en-US" sz="2400" b="1" spc="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14" name="矩形 124"/>
          <p:cNvSpPr>
            <a:spLocks noChangeArrowheads="1"/>
          </p:cNvSpPr>
          <p:nvPr/>
        </p:nvSpPr>
        <p:spPr bwMode="auto">
          <a:xfrm>
            <a:off x="2864800" y="1731576"/>
            <a:ext cx="6462399" cy="58477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600" dirty="0">
                <a:latin typeface="+mn-ea"/>
              </a:rPr>
              <a:t>zero</a:t>
            </a:r>
            <a:r>
              <a:rPr lang="zh-CN" altLang="en-US" sz="1600" dirty="0">
                <a:latin typeface="+mn-ea"/>
              </a:rPr>
              <a:t>极简主义设计，极致简约风潮流所向，通用设计，完美兼容，打造最实用，最具个性的演示方案，让你的演示卓越非凡</a:t>
            </a:r>
            <a:r>
              <a:rPr lang="zh-CN" altLang="en-US" sz="1600" dirty="0" smtClean="0">
                <a:latin typeface="+mn-ea"/>
              </a:rPr>
              <a:t>。</a:t>
            </a:r>
            <a:endParaRPr lang="zh-CN" altLang="en-US" sz="1600" dirty="0">
              <a:latin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605089" y="2762607"/>
            <a:ext cx="1946275" cy="2343150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124452" y="2762607"/>
            <a:ext cx="1946275" cy="2343150"/>
          </a:xfrm>
          <a:prstGeom prst="rect">
            <a:avLst/>
          </a:prstGeom>
          <a:blipFill dpi="0" rotWithShape="1"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643814" y="2762607"/>
            <a:ext cx="1946275" cy="2343150"/>
          </a:xfrm>
          <a:prstGeom prst="rect">
            <a:avLst/>
          </a:prstGeom>
          <a:blipFill dpi="0" rotWithShape="1">
            <a:blip r:embed="rId5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66317" y="65974"/>
            <a:ext cx="4812712" cy="765176"/>
            <a:chOff x="50415" y="65974"/>
            <a:chExt cx="4812712" cy="765176"/>
          </a:xfrm>
        </p:grpSpPr>
        <p:sp>
          <p:nvSpPr>
            <p:cNvPr id="28" name="等腰三角形 27"/>
            <p:cNvSpPr/>
            <p:nvPr/>
          </p:nvSpPr>
          <p:spPr>
            <a:xfrm rot="10800000" flipH="1" flipV="1">
              <a:off x="1061342" y="65974"/>
              <a:ext cx="176213" cy="163513"/>
            </a:xfrm>
            <a:prstGeom prst="triangle">
              <a:avLst>
                <a:gd name="adj" fmla="val 0"/>
              </a:avLst>
            </a:prstGeom>
            <a:solidFill>
              <a:srgbClr val="7C200E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10800000" flipH="1">
              <a:off x="1061342" y="666050"/>
              <a:ext cx="176213" cy="165100"/>
            </a:xfrm>
            <a:prstGeom prst="triangle">
              <a:avLst>
                <a:gd name="adj" fmla="val 0"/>
              </a:avLst>
            </a:prstGeom>
            <a:solidFill>
              <a:srgbClr val="7C200E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 rot="10800000" flipH="1">
              <a:off x="50415" y="151698"/>
              <a:ext cx="4611606" cy="593725"/>
            </a:xfrm>
            <a:prstGeom prst="rect">
              <a:avLst/>
            </a:prstGeom>
            <a:solidFill>
              <a:srgbClr val="E6A123"/>
            </a:solidFill>
            <a:effectLst/>
          </p:spPr>
          <p:txBody>
            <a:bodyPr lIns="180000" anchor="ctr"/>
            <a:lstStyle/>
            <a:p>
              <a:pPr>
                <a:defRPr/>
              </a:pPr>
              <a:endParaRPr lang="zh-CN" altLang="en-US" sz="1600" dirty="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 rot="10800000" flipH="1">
              <a:off x="270767" y="65974"/>
              <a:ext cx="790575" cy="765175"/>
            </a:xfrm>
            <a:prstGeom prst="rect">
              <a:avLst/>
            </a:prstGeom>
            <a:solidFill>
              <a:srgbClr val="E74424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3200" dirty="0">
                <a:solidFill>
                  <a:srgbClr val="FFFFFF"/>
                </a:solidFill>
                <a:latin typeface="Adobe Gothic Std B" panose="020B0800000000000000" pitchFamily="34" charset="-128"/>
                <a:ea typeface="Microsoft YaHei UI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329193" y="162011"/>
              <a:ext cx="69121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zh-CN" sz="3200" b="1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Verdana" panose="020B0604030504040204" pitchFamily="34" charset="0"/>
                </a:rPr>
                <a:t>03</a:t>
              </a:r>
              <a:endParaRPr lang="zh-CN" altLang="en-US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33" name="MH_Entry_1"/>
            <p:cNvSpPr/>
            <p:nvPr>
              <p:custDataLst>
                <p:tags r:id="rId1"/>
              </p:custDataLst>
            </p:nvPr>
          </p:nvSpPr>
          <p:spPr>
            <a:xfrm>
              <a:off x="835536" y="213455"/>
              <a:ext cx="4027591" cy="498614"/>
            </a:xfrm>
            <a:prstGeom prst="roundRect">
              <a:avLst>
                <a:gd name="adj" fmla="val 9124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r>
                <a:rPr lang="zh-CN" altLang="en-US" sz="2400" spc="200" dirty="0">
                  <a:solidFill>
                    <a:srgbClr val="4140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38667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9" name="组合 218"/>
          <p:cNvGrpSpPr/>
          <p:nvPr/>
        </p:nvGrpSpPr>
        <p:grpSpPr>
          <a:xfrm rot="21270165">
            <a:off x="4316003" y="621601"/>
            <a:ext cx="3871553" cy="3325207"/>
            <a:chOff x="373924" y="1468854"/>
            <a:chExt cx="3871553" cy="3325207"/>
          </a:xfrm>
        </p:grpSpPr>
        <p:sp>
          <p:nvSpPr>
            <p:cNvPr id="12" name="Freeform 206"/>
            <p:cNvSpPr>
              <a:spLocks/>
            </p:cNvSpPr>
            <p:nvPr/>
          </p:nvSpPr>
          <p:spPr bwMode="auto">
            <a:xfrm rot="20882901">
              <a:off x="3518063" y="4552321"/>
              <a:ext cx="10512" cy="5840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9 w 9"/>
                <a:gd name="T5" fmla="*/ 5 h 5"/>
                <a:gd name="T6" fmla="*/ 9 w 9"/>
                <a:gd name="T7" fmla="*/ 3 h 5"/>
                <a:gd name="T8" fmla="*/ 0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lnTo>
                    <a:pt x="9" y="5"/>
                  </a:lnTo>
                  <a:lnTo>
                    <a:pt x="9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07"/>
            <p:cNvSpPr>
              <a:spLocks/>
            </p:cNvSpPr>
            <p:nvPr/>
          </p:nvSpPr>
          <p:spPr bwMode="auto">
            <a:xfrm rot="20882901">
              <a:off x="3518063" y="4552321"/>
              <a:ext cx="10512" cy="5840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9 w 9"/>
                <a:gd name="T5" fmla="*/ 5 h 5"/>
                <a:gd name="T6" fmla="*/ 9 w 9"/>
                <a:gd name="T7" fmla="*/ 3 h 5"/>
                <a:gd name="T8" fmla="*/ 0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lnTo>
                    <a:pt x="9" y="5"/>
                  </a:lnTo>
                  <a:lnTo>
                    <a:pt x="9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08"/>
            <p:cNvSpPr>
              <a:spLocks/>
            </p:cNvSpPr>
            <p:nvPr/>
          </p:nvSpPr>
          <p:spPr bwMode="auto">
            <a:xfrm rot="20882901">
              <a:off x="986259" y="1778165"/>
              <a:ext cx="4672" cy="9344"/>
            </a:xfrm>
            <a:custGeom>
              <a:avLst/>
              <a:gdLst>
                <a:gd name="T0" fmla="*/ 4 w 4"/>
                <a:gd name="T1" fmla="*/ 0 h 8"/>
                <a:gd name="T2" fmla="*/ 4 w 4"/>
                <a:gd name="T3" fmla="*/ 0 h 8"/>
                <a:gd name="T4" fmla="*/ 0 w 4"/>
                <a:gd name="T5" fmla="*/ 8 h 8"/>
                <a:gd name="T6" fmla="*/ 1 w 4"/>
                <a:gd name="T7" fmla="*/ 8 h 8"/>
                <a:gd name="T8" fmla="*/ 4 w 4"/>
                <a:gd name="T9" fmla="*/ 0 h 8"/>
                <a:gd name="T10" fmla="*/ 4 w 4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8">
                  <a:moveTo>
                    <a:pt x="4" y="0"/>
                  </a:moveTo>
                  <a:lnTo>
                    <a:pt x="4" y="0"/>
                  </a:lnTo>
                  <a:lnTo>
                    <a:pt x="0" y="8"/>
                  </a:lnTo>
                  <a:lnTo>
                    <a:pt x="1" y="8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09"/>
            <p:cNvSpPr>
              <a:spLocks/>
            </p:cNvSpPr>
            <p:nvPr/>
          </p:nvSpPr>
          <p:spPr bwMode="auto">
            <a:xfrm rot="20882901">
              <a:off x="986259" y="1778165"/>
              <a:ext cx="4672" cy="9344"/>
            </a:xfrm>
            <a:custGeom>
              <a:avLst/>
              <a:gdLst>
                <a:gd name="T0" fmla="*/ 4 w 4"/>
                <a:gd name="T1" fmla="*/ 0 h 8"/>
                <a:gd name="T2" fmla="*/ 4 w 4"/>
                <a:gd name="T3" fmla="*/ 0 h 8"/>
                <a:gd name="T4" fmla="*/ 0 w 4"/>
                <a:gd name="T5" fmla="*/ 8 h 8"/>
                <a:gd name="T6" fmla="*/ 1 w 4"/>
                <a:gd name="T7" fmla="*/ 8 h 8"/>
                <a:gd name="T8" fmla="*/ 4 w 4"/>
                <a:gd name="T9" fmla="*/ 0 h 8"/>
                <a:gd name="T10" fmla="*/ 4 w 4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8">
                  <a:moveTo>
                    <a:pt x="4" y="0"/>
                  </a:moveTo>
                  <a:lnTo>
                    <a:pt x="4" y="0"/>
                  </a:lnTo>
                  <a:lnTo>
                    <a:pt x="0" y="8"/>
                  </a:lnTo>
                  <a:lnTo>
                    <a:pt x="1" y="8"/>
                  </a:lnTo>
                  <a:lnTo>
                    <a:pt x="4" y="0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10"/>
            <p:cNvSpPr>
              <a:spLocks/>
            </p:cNvSpPr>
            <p:nvPr/>
          </p:nvSpPr>
          <p:spPr bwMode="auto">
            <a:xfrm rot="20882901">
              <a:off x="3528799" y="4554457"/>
              <a:ext cx="2336" cy="2336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2 h 2"/>
                <a:gd name="T8" fmla="*/ 2 w 2"/>
                <a:gd name="T9" fmla="*/ 2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11"/>
            <p:cNvSpPr>
              <a:spLocks/>
            </p:cNvSpPr>
            <p:nvPr/>
          </p:nvSpPr>
          <p:spPr bwMode="auto">
            <a:xfrm rot="20882901">
              <a:off x="3528799" y="4554457"/>
              <a:ext cx="2336" cy="2336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2 h 2"/>
                <a:gd name="T8" fmla="*/ 2 w 2"/>
                <a:gd name="T9" fmla="*/ 2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12"/>
            <p:cNvSpPr>
              <a:spLocks/>
            </p:cNvSpPr>
            <p:nvPr/>
          </p:nvSpPr>
          <p:spPr bwMode="auto">
            <a:xfrm rot="20882901">
              <a:off x="3517579" y="4550036"/>
              <a:ext cx="10512" cy="5840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2 h 5"/>
                <a:gd name="T4" fmla="*/ 9 w 9"/>
                <a:gd name="T5" fmla="*/ 5 h 5"/>
                <a:gd name="T6" fmla="*/ 9 w 9"/>
                <a:gd name="T7" fmla="*/ 5 h 5"/>
                <a:gd name="T8" fmla="*/ 0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2"/>
                  </a:lnTo>
                  <a:lnTo>
                    <a:pt x="9" y="5"/>
                  </a:lnTo>
                  <a:lnTo>
                    <a:pt x="9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3"/>
            <p:cNvSpPr>
              <a:spLocks/>
            </p:cNvSpPr>
            <p:nvPr/>
          </p:nvSpPr>
          <p:spPr bwMode="auto">
            <a:xfrm rot="20882901">
              <a:off x="3517579" y="4550036"/>
              <a:ext cx="10512" cy="5840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2 h 5"/>
                <a:gd name="T4" fmla="*/ 9 w 9"/>
                <a:gd name="T5" fmla="*/ 5 h 5"/>
                <a:gd name="T6" fmla="*/ 9 w 9"/>
                <a:gd name="T7" fmla="*/ 5 h 5"/>
                <a:gd name="T8" fmla="*/ 0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2"/>
                  </a:lnTo>
                  <a:lnTo>
                    <a:pt x="9" y="5"/>
                  </a:lnTo>
                  <a:lnTo>
                    <a:pt x="9" y="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14"/>
            <p:cNvSpPr>
              <a:spLocks/>
            </p:cNvSpPr>
            <p:nvPr/>
          </p:nvSpPr>
          <p:spPr bwMode="auto">
            <a:xfrm rot="20882901">
              <a:off x="987415" y="1778044"/>
              <a:ext cx="3504" cy="9344"/>
            </a:xfrm>
            <a:custGeom>
              <a:avLst/>
              <a:gdLst>
                <a:gd name="T0" fmla="*/ 3 w 3"/>
                <a:gd name="T1" fmla="*/ 0 h 8"/>
                <a:gd name="T2" fmla="*/ 3 w 3"/>
                <a:gd name="T3" fmla="*/ 0 h 8"/>
                <a:gd name="T4" fmla="*/ 0 w 3"/>
                <a:gd name="T5" fmla="*/ 8 h 8"/>
                <a:gd name="T6" fmla="*/ 0 w 3"/>
                <a:gd name="T7" fmla="*/ 8 h 8"/>
                <a:gd name="T8" fmla="*/ 3 w 3"/>
                <a:gd name="T9" fmla="*/ 0 h 8"/>
                <a:gd name="T10" fmla="*/ 3 w 3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8">
                  <a:moveTo>
                    <a:pt x="3" y="0"/>
                  </a:moveTo>
                  <a:lnTo>
                    <a:pt x="3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5"/>
            <p:cNvSpPr>
              <a:spLocks/>
            </p:cNvSpPr>
            <p:nvPr/>
          </p:nvSpPr>
          <p:spPr bwMode="auto">
            <a:xfrm rot="20882901">
              <a:off x="987415" y="1778044"/>
              <a:ext cx="3504" cy="9344"/>
            </a:xfrm>
            <a:custGeom>
              <a:avLst/>
              <a:gdLst>
                <a:gd name="T0" fmla="*/ 3 w 3"/>
                <a:gd name="T1" fmla="*/ 0 h 8"/>
                <a:gd name="T2" fmla="*/ 3 w 3"/>
                <a:gd name="T3" fmla="*/ 0 h 8"/>
                <a:gd name="T4" fmla="*/ 0 w 3"/>
                <a:gd name="T5" fmla="*/ 8 h 8"/>
                <a:gd name="T6" fmla="*/ 0 w 3"/>
                <a:gd name="T7" fmla="*/ 8 h 8"/>
                <a:gd name="T8" fmla="*/ 3 w 3"/>
                <a:gd name="T9" fmla="*/ 0 h 8"/>
                <a:gd name="T10" fmla="*/ 3 w 3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8">
                  <a:moveTo>
                    <a:pt x="3" y="0"/>
                  </a:moveTo>
                  <a:lnTo>
                    <a:pt x="3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3" y="0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16"/>
            <p:cNvSpPr>
              <a:spLocks/>
            </p:cNvSpPr>
            <p:nvPr/>
          </p:nvSpPr>
          <p:spPr bwMode="auto">
            <a:xfrm rot="20882901">
              <a:off x="3527644" y="4554578"/>
              <a:ext cx="3504" cy="2336"/>
            </a:xfrm>
            <a:custGeom>
              <a:avLst/>
              <a:gdLst>
                <a:gd name="T0" fmla="*/ 0 w 3"/>
                <a:gd name="T1" fmla="*/ 0 h 2"/>
                <a:gd name="T2" fmla="*/ 1 w 3"/>
                <a:gd name="T3" fmla="*/ 0 h 2"/>
                <a:gd name="T4" fmla="*/ 3 w 3"/>
                <a:gd name="T5" fmla="*/ 2 h 2"/>
                <a:gd name="T6" fmla="*/ 3 w 3"/>
                <a:gd name="T7" fmla="*/ 2 h 2"/>
                <a:gd name="T8" fmla="*/ 3 w 3"/>
                <a:gd name="T9" fmla="*/ 2 h 2"/>
                <a:gd name="T10" fmla="*/ 0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1" y="0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7"/>
            <p:cNvSpPr>
              <a:spLocks/>
            </p:cNvSpPr>
            <p:nvPr/>
          </p:nvSpPr>
          <p:spPr bwMode="auto">
            <a:xfrm rot="20882901">
              <a:off x="3527644" y="4554578"/>
              <a:ext cx="3504" cy="2336"/>
            </a:xfrm>
            <a:custGeom>
              <a:avLst/>
              <a:gdLst>
                <a:gd name="T0" fmla="*/ 0 w 3"/>
                <a:gd name="T1" fmla="*/ 0 h 2"/>
                <a:gd name="T2" fmla="*/ 1 w 3"/>
                <a:gd name="T3" fmla="*/ 0 h 2"/>
                <a:gd name="T4" fmla="*/ 3 w 3"/>
                <a:gd name="T5" fmla="*/ 2 h 2"/>
                <a:gd name="T6" fmla="*/ 3 w 3"/>
                <a:gd name="T7" fmla="*/ 2 h 2"/>
                <a:gd name="T8" fmla="*/ 3 w 3"/>
                <a:gd name="T9" fmla="*/ 2 h 2"/>
                <a:gd name="T10" fmla="*/ 0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1" y="0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18"/>
            <p:cNvSpPr>
              <a:spLocks/>
            </p:cNvSpPr>
            <p:nvPr/>
          </p:nvSpPr>
          <p:spPr bwMode="auto">
            <a:xfrm rot="20882901">
              <a:off x="3517579" y="4550036"/>
              <a:ext cx="10512" cy="5840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9 w 9"/>
                <a:gd name="T5" fmla="*/ 5 h 5"/>
                <a:gd name="T6" fmla="*/ 8 w 9"/>
                <a:gd name="T7" fmla="*/ 5 h 5"/>
                <a:gd name="T8" fmla="*/ 0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lnTo>
                    <a:pt x="9" y="5"/>
                  </a:lnTo>
                  <a:lnTo>
                    <a:pt x="8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19"/>
            <p:cNvSpPr>
              <a:spLocks/>
            </p:cNvSpPr>
            <p:nvPr/>
          </p:nvSpPr>
          <p:spPr bwMode="auto">
            <a:xfrm rot="20882901">
              <a:off x="3517579" y="4550036"/>
              <a:ext cx="10512" cy="5840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9 w 9"/>
                <a:gd name="T5" fmla="*/ 5 h 5"/>
                <a:gd name="T6" fmla="*/ 8 w 9"/>
                <a:gd name="T7" fmla="*/ 5 h 5"/>
                <a:gd name="T8" fmla="*/ 0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lnTo>
                    <a:pt x="9" y="5"/>
                  </a:lnTo>
                  <a:lnTo>
                    <a:pt x="8" y="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20"/>
            <p:cNvSpPr>
              <a:spLocks/>
            </p:cNvSpPr>
            <p:nvPr/>
          </p:nvSpPr>
          <p:spPr bwMode="auto">
            <a:xfrm rot="20882901">
              <a:off x="987389" y="1777802"/>
              <a:ext cx="5840" cy="9344"/>
            </a:xfrm>
            <a:custGeom>
              <a:avLst/>
              <a:gdLst>
                <a:gd name="T0" fmla="*/ 3 w 5"/>
                <a:gd name="T1" fmla="*/ 0 h 8"/>
                <a:gd name="T2" fmla="*/ 3 w 5"/>
                <a:gd name="T3" fmla="*/ 0 h 8"/>
                <a:gd name="T4" fmla="*/ 0 w 5"/>
                <a:gd name="T5" fmla="*/ 8 h 8"/>
                <a:gd name="T6" fmla="*/ 0 w 5"/>
                <a:gd name="T7" fmla="*/ 8 h 8"/>
                <a:gd name="T8" fmla="*/ 5 w 5"/>
                <a:gd name="T9" fmla="*/ 0 h 8"/>
                <a:gd name="T10" fmla="*/ 3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0"/>
                  </a:moveTo>
                  <a:lnTo>
                    <a:pt x="3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5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1"/>
            <p:cNvSpPr>
              <a:spLocks/>
            </p:cNvSpPr>
            <p:nvPr/>
          </p:nvSpPr>
          <p:spPr bwMode="auto">
            <a:xfrm rot="20882901">
              <a:off x="987389" y="1777802"/>
              <a:ext cx="5840" cy="9344"/>
            </a:xfrm>
            <a:custGeom>
              <a:avLst/>
              <a:gdLst>
                <a:gd name="T0" fmla="*/ 3 w 5"/>
                <a:gd name="T1" fmla="*/ 0 h 8"/>
                <a:gd name="T2" fmla="*/ 3 w 5"/>
                <a:gd name="T3" fmla="*/ 0 h 8"/>
                <a:gd name="T4" fmla="*/ 0 w 5"/>
                <a:gd name="T5" fmla="*/ 8 h 8"/>
                <a:gd name="T6" fmla="*/ 0 w 5"/>
                <a:gd name="T7" fmla="*/ 8 h 8"/>
                <a:gd name="T8" fmla="*/ 5 w 5"/>
                <a:gd name="T9" fmla="*/ 0 h 8"/>
                <a:gd name="T10" fmla="*/ 3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0"/>
                  </a:moveTo>
                  <a:lnTo>
                    <a:pt x="3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5" y="0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2"/>
            <p:cNvSpPr>
              <a:spLocks/>
            </p:cNvSpPr>
            <p:nvPr/>
          </p:nvSpPr>
          <p:spPr bwMode="auto">
            <a:xfrm rot="20882901">
              <a:off x="3527389" y="4552146"/>
              <a:ext cx="4672" cy="4672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2 h 4"/>
                <a:gd name="T4" fmla="*/ 3 w 4"/>
                <a:gd name="T5" fmla="*/ 4 h 4"/>
                <a:gd name="T6" fmla="*/ 4 w 4"/>
                <a:gd name="T7" fmla="*/ 4 h 4"/>
                <a:gd name="T8" fmla="*/ 4 w 4"/>
                <a:gd name="T9" fmla="*/ 4 h 4"/>
                <a:gd name="T10" fmla="*/ 0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0" y="2"/>
                  </a:lnTo>
                  <a:lnTo>
                    <a:pt x="3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3"/>
            <p:cNvSpPr>
              <a:spLocks/>
            </p:cNvSpPr>
            <p:nvPr/>
          </p:nvSpPr>
          <p:spPr bwMode="auto">
            <a:xfrm rot="20882901">
              <a:off x="3527389" y="4552146"/>
              <a:ext cx="4672" cy="4672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2 h 4"/>
                <a:gd name="T4" fmla="*/ 3 w 4"/>
                <a:gd name="T5" fmla="*/ 4 h 4"/>
                <a:gd name="T6" fmla="*/ 4 w 4"/>
                <a:gd name="T7" fmla="*/ 4 h 4"/>
                <a:gd name="T8" fmla="*/ 4 w 4"/>
                <a:gd name="T9" fmla="*/ 4 h 4"/>
                <a:gd name="T10" fmla="*/ 0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0" y="2"/>
                  </a:lnTo>
                  <a:lnTo>
                    <a:pt x="3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24"/>
            <p:cNvSpPr>
              <a:spLocks/>
            </p:cNvSpPr>
            <p:nvPr/>
          </p:nvSpPr>
          <p:spPr bwMode="auto">
            <a:xfrm rot="20882901">
              <a:off x="3517592" y="4550157"/>
              <a:ext cx="9344" cy="5840"/>
            </a:xfrm>
            <a:custGeom>
              <a:avLst/>
              <a:gdLst>
                <a:gd name="T0" fmla="*/ 1 w 8"/>
                <a:gd name="T1" fmla="*/ 0 h 5"/>
                <a:gd name="T2" fmla="*/ 0 w 8"/>
                <a:gd name="T3" fmla="*/ 0 h 5"/>
                <a:gd name="T4" fmla="*/ 8 w 8"/>
                <a:gd name="T5" fmla="*/ 5 h 5"/>
                <a:gd name="T6" fmla="*/ 8 w 8"/>
                <a:gd name="T7" fmla="*/ 3 h 5"/>
                <a:gd name="T8" fmla="*/ 1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1" y="0"/>
                  </a:moveTo>
                  <a:lnTo>
                    <a:pt x="0" y="0"/>
                  </a:lnTo>
                  <a:lnTo>
                    <a:pt x="8" y="5"/>
                  </a:lnTo>
                  <a:lnTo>
                    <a:pt x="8" y="3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25"/>
            <p:cNvSpPr>
              <a:spLocks/>
            </p:cNvSpPr>
            <p:nvPr/>
          </p:nvSpPr>
          <p:spPr bwMode="auto">
            <a:xfrm rot="20882901">
              <a:off x="3517592" y="4550157"/>
              <a:ext cx="9344" cy="5840"/>
            </a:xfrm>
            <a:custGeom>
              <a:avLst/>
              <a:gdLst>
                <a:gd name="T0" fmla="*/ 1 w 8"/>
                <a:gd name="T1" fmla="*/ 0 h 5"/>
                <a:gd name="T2" fmla="*/ 0 w 8"/>
                <a:gd name="T3" fmla="*/ 0 h 5"/>
                <a:gd name="T4" fmla="*/ 8 w 8"/>
                <a:gd name="T5" fmla="*/ 5 h 5"/>
                <a:gd name="T6" fmla="*/ 8 w 8"/>
                <a:gd name="T7" fmla="*/ 3 h 5"/>
                <a:gd name="T8" fmla="*/ 1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1" y="0"/>
                  </a:moveTo>
                  <a:lnTo>
                    <a:pt x="0" y="0"/>
                  </a:lnTo>
                  <a:lnTo>
                    <a:pt x="8" y="5"/>
                  </a:lnTo>
                  <a:lnTo>
                    <a:pt x="8" y="3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26"/>
            <p:cNvSpPr>
              <a:spLocks/>
            </p:cNvSpPr>
            <p:nvPr/>
          </p:nvSpPr>
          <p:spPr bwMode="auto">
            <a:xfrm rot="20882901">
              <a:off x="987389" y="1777802"/>
              <a:ext cx="5840" cy="9344"/>
            </a:xfrm>
            <a:custGeom>
              <a:avLst/>
              <a:gdLst>
                <a:gd name="T0" fmla="*/ 5 w 5"/>
                <a:gd name="T1" fmla="*/ 0 h 8"/>
                <a:gd name="T2" fmla="*/ 5 w 5"/>
                <a:gd name="T3" fmla="*/ 0 h 8"/>
                <a:gd name="T4" fmla="*/ 0 w 5"/>
                <a:gd name="T5" fmla="*/ 8 h 8"/>
                <a:gd name="T6" fmla="*/ 0 w 5"/>
                <a:gd name="T7" fmla="*/ 8 h 8"/>
                <a:gd name="T8" fmla="*/ 5 w 5"/>
                <a:gd name="T9" fmla="*/ 0 h 8"/>
                <a:gd name="T10" fmla="*/ 5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5" y="0"/>
                  </a:moveTo>
                  <a:lnTo>
                    <a:pt x="5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27"/>
            <p:cNvSpPr>
              <a:spLocks/>
            </p:cNvSpPr>
            <p:nvPr/>
          </p:nvSpPr>
          <p:spPr bwMode="auto">
            <a:xfrm rot="20882901">
              <a:off x="987389" y="1777802"/>
              <a:ext cx="5840" cy="9344"/>
            </a:xfrm>
            <a:custGeom>
              <a:avLst/>
              <a:gdLst>
                <a:gd name="T0" fmla="*/ 5 w 5"/>
                <a:gd name="T1" fmla="*/ 0 h 8"/>
                <a:gd name="T2" fmla="*/ 5 w 5"/>
                <a:gd name="T3" fmla="*/ 0 h 8"/>
                <a:gd name="T4" fmla="*/ 0 w 5"/>
                <a:gd name="T5" fmla="*/ 8 h 8"/>
                <a:gd name="T6" fmla="*/ 0 w 5"/>
                <a:gd name="T7" fmla="*/ 8 h 8"/>
                <a:gd name="T8" fmla="*/ 5 w 5"/>
                <a:gd name="T9" fmla="*/ 0 h 8"/>
                <a:gd name="T10" fmla="*/ 5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5" y="0"/>
                  </a:moveTo>
                  <a:lnTo>
                    <a:pt x="5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5" y="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28"/>
            <p:cNvSpPr>
              <a:spLocks/>
            </p:cNvSpPr>
            <p:nvPr/>
          </p:nvSpPr>
          <p:spPr bwMode="auto">
            <a:xfrm rot="20882901">
              <a:off x="3527389" y="4552146"/>
              <a:ext cx="4672" cy="4672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0 h 4"/>
                <a:gd name="T4" fmla="*/ 4 w 4"/>
                <a:gd name="T5" fmla="*/ 4 h 4"/>
                <a:gd name="T6" fmla="*/ 4 w 4"/>
                <a:gd name="T7" fmla="*/ 4 h 4"/>
                <a:gd name="T8" fmla="*/ 4 w 4"/>
                <a:gd name="T9" fmla="*/ 4 h 4"/>
                <a:gd name="T10" fmla="*/ 0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0" y="0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29"/>
            <p:cNvSpPr>
              <a:spLocks/>
            </p:cNvSpPr>
            <p:nvPr/>
          </p:nvSpPr>
          <p:spPr bwMode="auto">
            <a:xfrm rot="20882901">
              <a:off x="3527389" y="4552146"/>
              <a:ext cx="4672" cy="4672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0 h 4"/>
                <a:gd name="T4" fmla="*/ 4 w 4"/>
                <a:gd name="T5" fmla="*/ 4 h 4"/>
                <a:gd name="T6" fmla="*/ 4 w 4"/>
                <a:gd name="T7" fmla="*/ 4 h 4"/>
                <a:gd name="T8" fmla="*/ 4 w 4"/>
                <a:gd name="T9" fmla="*/ 4 h 4"/>
                <a:gd name="T10" fmla="*/ 0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0" y="0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30"/>
            <p:cNvSpPr>
              <a:spLocks/>
            </p:cNvSpPr>
            <p:nvPr/>
          </p:nvSpPr>
          <p:spPr bwMode="auto">
            <a:xfrm rot="20882901">
              <a:off x="3518505" y="4550061"/>
              <a:ext cx="8176" cy="3504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0 h 3"/>
                <a:gd name="T4" fmla="*/ 7 w 7"/>
                <a:gd name="T5" fmla="*/ 3 h 3"/>
                <a:gd name="T6" fmla="*/ 7 w 7"/>
                <a:gd name="T7" fmla="*/ 3 h 3"/>
                <a:gd name="T8" fmla="*/ 0 w 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0" y="0"/>
                  </a:lnTo>
                  <a:lnTo>
                    <a:pt x="7" y="3"/>
                  </a:lnTo>
                  <a:lnTo>
                    <a:pt x="7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31"/>
            <p:cNvSpPr>
              <a:spLocks/>
            </p:cNvSpPr>
            <p:nvPr/>
          </p:nvSpPr>
          <p:spPr bwMode="auto">
            <a:xfrm rot="20882901">
              <a:off x="3518505" y="4550061"/>
              <a:ext cx="8176" cy="3504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0 h 3"/>
                <a:gd name="T4" fmla="*/ 7 w 7"/>
                <a:gd name="T5" fmla="*/ 3 h 3"/>
                <a:gd name="T6" fmla="*/ 7 w 7"/>
                <a:gd name="T7" fmla="*/ 3 h 3"/>
                <a:gd name="T8" fmla="*/ 0 w 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0" y="0"/>
                  </a:lnTo>
                  <a:lnTo>
                    <a:pt x="7" y="3"/>
                  </a:lnTo>
                  <a:lnTo>
                    <a:pt x="7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32"/>
            <p:cNvSpPr>
              <a:spLocks/>
            </p:cNvSpPr>
            <p:nvPr/>
          </p:nvSpPr>
          <p:spPr bwMode="auto">
            <a:xfrm rot="20882901">
              <a:off x="987389" y="1777802"/>
              <a:ext cx="5840" cy="9344"/>
            </a:xfrm>
            <a:custGeom>
              <a:avLst/>
              <a:gdLst>
                <a:gd name="T0" fmla="*/ 5 w 5"/>
                <a:gd name="T1" fmla="*/ 0 h 8"/>
                <a:gd name="T2" fmla="*/ 5 w 5"/>
                <a:gd name="T3" fmla="*/ 0 h 8"/>
                <a:gd name="T4" fmla="*/ 0 w 5"/>
                <a:gd name="T5" fmla="*/ 8 h 8"/>
                <a:gd name="T6" fmla="*/ 2 w 5"/>
                <a:gd name="T7" fmla="*/ 8 h 8"/>
                <a:gd name="T8" fmla="*/ 5 w 5"/>
                <a:gd name="T9" fmla="*/ 0 h 8"/>
                <a:gd name="T10" fmla="*/ 5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5" y="0"/>
                  </a:moveTo>
                  <a:lnTo>
                    <a:pt x="5" y="0"/>
                  </a:lnTo>
                  <a:lnTo>
                    <a:pt x="0" y="8"/>
                  </a:lnTo>
                  <a:lnTo>
                    <a:pt x="2" y="8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33"/>
            <p:cNvSpPr>
              <a:spLocks/>
            </p:cNvSpPr>
            <p:nvPr/>
          </p:nvSpPr>
          <p:spPr bwMode="auto">
            <a:xfrm rot="20882901">
              <a:off x="987389" y="1777802"/>
              <a:ext cx="5840" cy="9344"/>
            </a:xfrm>
            <a:custGeom>
              <a:avLst/>
              <a:gdLst>
                <a:gd name="T0" fmla="*/ 5 w 5"/>
                <a:gd name="T1" fmla="*/ 0 h 8"/>
                <a:gd name="T2" fmla="*/ 5 w 5"/>
                <a:gd name="T3" fmla="*/ 0 h 8"/>
                <a:gd name="T4" fmla="*/ 0 w 5"/>
                <a:gd name="T5" fmla="*/ 8 h 8"/>
                <a:gd name="T6" fmla="*/ 2 w 5"/>
                <a:gd name="T7" fmla="*/ 8 h 8"/>
                <a:gd name="T8" fmla="*/ 5 w 5"/>
                <a:gd name="T9" fmla="*/ 0 h 8"/>
                <a:gd name="T10" fmla="*/ 5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5" y="0"/>
                  </a:moveTo>
                  <a:lnTo>
                    <a:pt x="5" y="0"/>
                  </a:lnTo>
                  <a:lnTo>
                    <a:pt x="0" y="8"/>
                  </a:lnTo>
                  <a:lnTo>
                    <a:pt x="2" y="8"/>
                  </a:lnTo>
                  <a:lnTo>
                    <a:pt x="5" y="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34"/>
            <p:cNvSpPr>
              <a:spLocks/>
            </p:cNvSpPr>
            <p:nvPr/>
          </p:nvSpPr>
          <p:spPr bwMode="auto">
            <a:xfrm rot="20882901">
              <a:off x="3527389" y="4552146"/>
              <a:ext cx="4672" cy="4672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0 h 4"/>
                <a:gd name="T4" fmla="*/ 4 w 4"/>
                <a:gd name="T5" fmla="*/ 4 h 4"/>
                <a:gd name="T6" fmla="*/ 4 w 4"/>
                <a:gd name="T7" fmla="*/ 4 h 4"/>
                <a:gd name="T8" fmla="*/ 4 w 4"/>
                <a:gd name="T9" fmla="*/ 2 h 4"/>
                <a:gd name="T10" fmla="*/ 0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0" y="0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35"/>
            <p:cNvSpPr>
              <a:spLocks/>
            </p:cNvSpPr>
            <p:nvPr/>
          </p:nvSpPr>
          <p:spPr bwMode="auto">
            <a:xfrm rot="20882901">
              <a:off x="3527389" y="4552146"/>
              <a:ext cx="4672" cy="4672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0 h 4"/>
                <a:gd name="T4" fmla="*/ 4 w 4"/>
                <a:gd name="T5" fmla="*/ 4 h 4"/>
                <a:gd name="T6" fmla="*/ 4 w 4"/>
                <a:gd name="T7" fmla="*/ 4 h 4"/>
                <a:gd name="T8" fmla="*/ 4 w 4"/>
                <a:gd name="T9" fmla="*/ 2 h 4"/>
                <a:gd name="T10" fmla="*/ 0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0" y="0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36"/>
            <p:cNvSpPr>
              <a:spLocks/>
            </p:cNvSpPr>
            <p:nvPr/>
          </p:nvSpPr>
          <p:spPr bwMode="auto">
            <a:xfrm rot="20882901">
              <a:off x="3518505" y="4550061"/>
              <a:ext cx="8176" cy="3504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0 h 3"/>
                <a:gd name="T4" fmla="*/ 7 w 7"/>
                <a:gd name="T5" fmla="*/ 3 h 3"/>
                <a:gd name="T6" fmla="*/ 7 w 7"/>
                <a:gd name="T7" fmla="*/ 3 h 3"/>
                <a:gd name="T8" fmla="*/ 0 w 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0" y="0"/>
                  </a:lnTo>
                  <a:lnTo>
                    <a:pt x="7" y="3"/>
                  </a:lnTo>
                  <a:lnTo>
                    <a:pt x="7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37"/>
            <p:cNvSpPr>
              <a:spLocks/>
            </p:cNvSpPr>
            <p:nvPr/>
          </p:nvSpPr>
          <p:spPr bwMode="auto">
            <a:xfrm rot="20882901">
              <a:off x="3518505" y="4550061"/>
              <a:ext cx="8176" cy="3504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0 h 3"/>
                <a:gd name="T4" fmla="*/ 7 w 7"/>
                <a:gd name="T5" fmla="*/ 3 h 3"/>
                <a:gd name="T6" fmla="*/ 7 w 7"/>
                <a:gd name="T7" fmla="*/ 3 h 3"/>
                <a:gd name="T8" fmla="*/ 0 w 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0" y="0"/>
                  </a:lnTo>
                  <a:lnTo>
                    <a:pt x="7" y="3"/>
                  </a:lnTo>
                  <a:lnTo>
                    <a:pt x="7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38"/>
            <p:cNvSpPr>
              <a:spLocks/>
            </p:cNvSpPr>
            <p:nvPr/>
          </p:nvSpPr>
          <p:spPr bwMode="auto">
            <a:xfrm rot="20882901">
              <a:off x="989796" y="1777306"/>
              <a:ext cx="5840" cy="10512"/>
            </a:xfrm>
            <a:custGeom>
              <a:avLst/>
              <a:gdLst>
                <a:gd name="T0" fmla="*/ 3 w 5"/>
                <a:gd name="T1" fmla="*/ 0 h 9"/>
                <a:gd name="T2" fmla="*/ 3 w 5"/>
                <a:gd name="T3" fmla="*/ 0 h 9"/>
                <a:gd name="T4" fmla="*/ 0 w 5"/>
                <a:gd name="T5" fmla="*/ 8 h 9"/>
                <a:gd name="T6" fmla="*/ 0 w 5"/>
                <a:gd name="T7" fmla="*/ 9 h 9"/>
                <a:gd name="T8" fmla="*/ 5 w 5"/>
                <a:gd name="T9" fmla="*/ 0 h 9"/>
                <a:gd name="T10" fmla="*/ 3 w 5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9">
                  <a:moveTo>
                    <a:pt x="3" y="0"/>
                  </a:moveTo>
                  <a:lnTo>
                    <a:pt x="3" y="0"/>
                  </a:lnTo>
                  <a:lnTo>
                    <a:pt x="0" y="8"/>
                  </a:lnTo>
                  <a:lnTo>
                    <a:pt x="0" y="9"/>
                  </a:lnTo>
                  <a:lnTo>
                    <a:pt x="5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39"/>
            <p:cNvSpPr>
              <a:spLocks/>
            </p:cNvSpPr>
            <p:nvPr/>
          </p:nvSpPr>
          <p:spPr bwMode="auto">
            <a:xfrm rot="20882901">
              <a:off x="989796" y="1777306"/>
              <a:ext cx="5840" cy="10512"/>
            </a:xfrm>
            <a:custGeom>
              <a:avLst/>
              <a:gdLst>
                <a:gd name="T0" fmla="*/ 3 w 5"/>
                <a:gd name="T1" fmla="*/ 0 h 9"/>
                <a:gd name="T2" fmla="*/ 3 w 5"/>
                <a:gd name="T3" fmla="*/ 0 h 9"/>
                <a:gd name="T4" fmla="*/ 0 w 5"/>
                <a:gd name="T5" fmla="*/ 8 h 9"/>
                <a:gd name="T6" fmla="*/ 0 w 5"/>
                <a:gd name="T7" fmla="*/ 9 h 9"/>
                <a:gd name="T8" fmla="*/ 5 w 5"/>
                <a:gd name="T9" fmla="*/ 0 h 9"/>
                <a:gd name="T10" fmla="*/ 3 w 5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9">
                  <a:moveTo>
                    <a:pt x="3" y="0"/>
                  </a:moveTo>
                  <a:lnTo>
                    <a:pt x="3" y="0"/>
                  </a:lnTo>
                  <a:lnTo>
                    <a:pt x="0" y="8"/>
                  </a:lnTo>
                  <a:lnTo>
                    <a:pt x="0" y="9"/>
                  </a:lnTo>
                  <a:lnTo>
                    <a:pt x="5" y="0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40"/>
            <p:cNvSpPr>
              <a:spLocks/>
            </p:cNvSpPr>
            <p:nvPr/>
          </p:nvSpPr>
          <p:spPr bwMode="auto">
            <a:xfrm rot="20882901">
              <a:off x="3527243" y="4550749"/>
              <a:ext cx="7008" cy="5840"/>
            </a:xfrm>
            <a:custGeom>
              <a:avLst/>
              <a:gdLst>
                <a:gd name="T0" fmla="*/ 0 w 6"/>
                <a:gd name="T1" fmla="*/ 0 h 5"/>
                <a:gd name="T2" fmla="*/ 0 w 6"/>
                <a:gd name="T3" fmla="*/ 1 h 5"/>
                <a:gd name="T4" fmla="*/ 4 w 6"/>
                <a:gd name="T5" fmla="*/ 3 h 5"/>
                <a:gd name="T6" fmla="*/ 6 w 6"/>
                <a:gd name="T7" fmla="*/ 5 h 5"/>
                <a:gd name="T8" fmla="*/ 6 w 6"/>
                <a:gd name="T9" fmla="*/ 3 h 5"/>
                <a:gd name="T10" fmla="*/ 0 w 6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lnTo>
                    <a:pt x="0" y="1"/>
                  </a:lnTo>
                  <a:lnTo>
                    <a:pt x="4" y="3"/>
                  </a:lnTo>
                  <a:lnTo>
                    <a:pt x="6" y="5"/>
                  </a:lnTo>
                  <a:lnTo>
                    <a:pt x="6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41"/>
            <p:cNvSpPr>
              <a:spLocks/>
            </p:cNvSpPr>
            <p:nvPr/>
          </p:nvSpPr>
          <p:spPr bwMode="auto">
            <a:xfrm rot="20882901">
              <a:off x="3527243" y="4550749"/>
              <a:ext cx="7008" cy="5840"/>
            </a:xfrm>
            <a:custGeom>
              <a:avLst/>
              <a:gdLst>
                <a:gd name="T0" fmla="*/ 0 w 6"/>
                <a:gd name="T1" fmla="*/ 0 h 5"/>
                <a:gd name="T2" fmla="*/ 0 w 6"/>
                <a:gd name="T3" fmla="*/ 1 h 5"/>
                <a:gd name="T4" fmla="*/ 4 w 6"/>
                <a:gd name="T5" fmla="*/ 3 h 5"/>
                <a:gd name="T6" fmla="*/ 6 w 6"/>
                <a:gd name="T7" fmla="*/ 5 h 5"/>
                <a:gd name="T8" fmla="*/ 6 w 6"/>
                <a:gd name="T9" fmla="*/ 3 h 5"/>
                <a:gd name="T10" fmla="*/ 0 w 6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lnTo>
                    <a:pt x="0" y="1"/>
                  </a:lnTo>
                  <a:lnTo>
                    <a:pt x="4" y="3"/>
                  </a:lnTo>
                  <a:lnTo>
                    <a:pt x="6" y="5"/>
                  </a:lnTo>
                  <a:lnTo>
                    <a:pt x="6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42"/>
            <p:cNvSpPr>
              <a:spLocks/>
            </p:cNvSpPr>
            <p:nvPr/>
          </p:nvSpPr>
          <p:spPr bwMode="auto">
            <a:xfrm rot="20882901">
              <a:off x="3518505" y="4550061"/>
              <a:ext cx="8176" cy="3504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0 h 3"/>
                <a:gd name="T4" fmla="*/ 7 w 7"/>
                <a:gd name="T5" fmla="*/ 3 h 3"/>
                <a:gd name="T6" fmla="*/ 7 w 7"/>
                <a:gd name="T7" fmla="*/ 2 h 3"/>
                <a:gd name="T8" fmla="*/ 0 w 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0" y="0"/>
                  </a:lnTo>
                  <a:lnTo>
                    <a:pt x="7" y="3"/>
                  </a:lnTo>
                  <a:lnTo>
                    <a:pt x="7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43"/>
            <p:cNvSpPr>
              <a:spLocks/>
            </p:cNvSpPr>
            <p:nvPr/>
          </p:nvSpPr>
          <p:spPr bwMode="auto">
            <a:xfrm rot="20882901">
              <a:off x="3518505" y="4550061"/>
              <a:ext cx="8176" cy="3504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0 h 3"/>
                <a:gd name="T4" fmla="*/ 7 w 7"/>
                <a:gd name="T5" fmla="*/ 3 h 3"/>
                <a:gd name="T6" fmla="*/ 7 w 7"/>
                <a:gd name="T7" fmla="*/ 2 h 3"/>
                <a:gd name="T8" fmla="*/ 0 w 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0" y="0"/>
                  </a:lnTo>
                  <a:lnTo>
                    <a:pt x="7" y="3"/>
                  </a:lnTo>
                  <a:lnTo>
                    <a:pt x="7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44"/>
            <p:cNvSpPr>
              <a:spLocks/>
            </p:cNvSpPr>
            <p:nvPr/>
          </p:nvSpPr>
          <p:spPr bwMode="auto">
            <a:xfrm rot="20882901">
              <a:off x="989796" y="1777306"/>
              <a:ext cx="5840" cy="10512"/>
            </a:xfrm>
            <a:custGeom>
              <a:avLst/>
              <a:gdLst>
                <a:gd name="T0" fmla="*/ 5 w 5"/>
                <a:gd name="T1" fmla="*/ 0 h 9"/>
                <a:gd name="T2" fmla="*/ 5 w 5"/>
                <a:gd name="T3" fmla="*/ 0 h 9"/>
                <a:gd name="T4" fmla="*/ 0 w 5"/>
                <a:gd name="T5" fmla="*/ 9 h 9"/>
                <a:gd name="T6" fmla="*/ 0 w 5"/>
                <a:gd name="T7" fmla="*/ 9 h 9"/>
                <a:gd name="T8" fmla="*/ 5 w 5"/>
                <a:gd name="T9" fmla="*/ 0 h 9"/>
                <a:gd name="T10" fmla="*/ 5 w 5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9">
                  <a:moveTo>
                    <a:pt x="5" y="0"/>
                  </a:moveTo>
                  <a:lnTo>
                    <a:pt x="5" y="0"/>
                  </a:lnTo>
                  <a:lnTo>
                    <a:pt x="0" y="9"/>
                  </a:lnTo>
                  <a:lnTo>
                    <a:pt x="0" y="9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45"/>
            <p:cNvSpPr>
              <a:spLocks/>
            </p:cNvSpPr>
            <p:nvPr/>
          </p:nvSpPr>
          <p:spPr bwMode="auto">
            <a:xfrm rot="20882901">
              <a:off x="989796" y="1777306"/>
              <a:ext cx="5840" cy="10512"/>
            </a:xfrm>
            <a:custGeom>
              <a:avLst/>
              <a:gdLst>
                <a:gd name="T0" fmla="*/ 5 w 5"/>
                <a:gd name="T1" fmla="*/ 0 h 9"/>
                <a:gd name="T2" fmla="*/ 5 w 5"/>
                <a:gd name="T3" fmla="*/ 0 h 9"/>
                <a:gd name="T4" fmla="*/ 0 w 5"/>
                <a:gd name="T5" fmla="*/ 9 h 9"/>
                <a:gd name="T6" fmla="*/ 0 w 5"/>
                <a:gd name="T7" fmla="*/ 9 h 9"/>
                <a:gd name="T8" fmla="*/ 5 w 5"/>
                <a:gd name="T9" fmla="*/ 0 h 9"/>
                <a:gd name="T10" fmla="*/ 5 w 5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9">
                  <a:moveTo>
                    <a:pt x="5" y="0"/>
                  </a:moveTo>
                  <a:lnTo>
                    <a:pt x="5" y="0"/>
                  </a:lnTo>
                  <a:lnTo>
                    <a:pt x="0" y="9"/>
                  </a:lnTo>
                  <a:lnTo>
                    <a:pt x="0" y="9"/>
                  </a:lnTo>
                  <a:lnTo>
                    <a:pt x="5" y="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46"/>
            <p:cNvSpPr>
              <a:spLocks/>
            </p:cNvSpPr>
            <p:nvPr/>
          </p:nvSpPr>
          <p:spPr bwMode="auto">
            <a:xfrm rot="20882901">
              <a:off x="3527243" y="4550749"/>
              <a:ext cx="7008" cy="5840"/>
            </a:xfrm>
            <a:custGeom>
              <a:avLst/>
              <a:gdLst>
                <a:gd name="T0" fmla="*/ 0 w 6"/>
                <a:gd name="T1" fmla="*/ 0 h 5"/>
                <a:gd name="T2" fmla="*/ 0 w 6"/>
                <a:gd name="T3" fmla="*/ 0 h 5"/>
                <a:gd name="T4" fmla="*/ 6 w 6"/>
                <a:gd name="T5" fmla="*/ 3 h 5"/>
                <a:gd name="T6" fmla="*/ 6 w 6"/>
                <a:gd name="T7" fmla="*/ 5 h 5"/>
                <a:gd name="T8" fmla="*/ 6 w 6"/>
                <a:gd name="T9" fmla="*/ 3 h 5"/>
                <a:gd name="T10" fmla="*/ 0 w 6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lnTo>
                    <a:pt x="0" y="0"/>
                  </a:lnTo>
                  <a:lnTo>
                    <a:pt x="6" y="3"/>
                  </a:lnTo>
                  <a:lnTo>
                    <a:pt x="6" y="5"/>
                  </a:lnTo>
                  <a:lnTo>
                    <a:pt x="6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47"/>
            <p:cNvSpPr>
              <a:spLocks/>
            </p:cNvSpPr>
            <p:nvPr/>
          </p:nvSpPr>
          <p:spPr bwMode="auto">
            <a:xfrm rot="20882901">
              <a:off x="3527243" y="4550749"/>
              <a:ext cx="7008" cy="5840"/>
            </a:xfrm>
            <a:custGeom>
              <a:avLst/>
              <a:gdLst>
                <a:gd name="T0" fmla="*/ 0 w 6"/>
                <a:gd name="T1" fmla="*/ 0 h 5"/>
                <a:gd name="T2" fmla="*/ 0 w 6"/>
                <a:gd name="T3" fmla="*/ 0 h 5"/>
                <a:gd name="T4" fmla="*/ 6 w 6"/>
                <a:gd name="T5" fmla="*/ 3 h 5"/>
                <a:gd name="T6" fmla="*/ 6 w 6"/>
                <a:gd name="T7" fmla="*/ 5 h 5"/>
                <a:gd name="T8" fmla="*/ 6 w 6"/>
                <a:gd name="T9" fmla="*/ 3 h 5"/>
                <a:gd name="T10" fmla="*/ 0 w 6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lnTo>
                    <a:pt x="0" y="0"/>
                  </a:lnTo>
                  <a:lnTo>
                    <a:pt x="6" y="3"/>
                  </a:lnTo>
                  <a:lnTo>
                    <a:pt x="6" y="5"/>
                  </a:lnTo>
                  <a:lnTo>
                    <a:pt x="6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48"/>
            <p:cNvSpPr>
              <a:spLocks/>
            </p:cNvSpPr>
            <p:nvPr/>
          </p:nvSpPr>
          <p:spPr bwMode="auto">
            <a:xfrm rot="20882901">
              <a:off x="3518264" y="4548919"/>
              <a:ext cx="8176" cy="3504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1 h 3"/>
                <a:gd name="T4" fmla="*/ 7 w 7"/>
                <a:gd name="T5" fmla="*/ 3 h 3"/>
                <a:gd name="T6" fmla="*/ 7 w 7"/>
                <a:gd name="T7" fmla="*/ 3 h 3"/>
                <a:gd name="T8" fmla="*/ 0 w 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0" y="1"/>
                  </a:lnTo>
                  <a:lnTo>
                    <a:pt x="7" y="3"/>
                  </a:lnTo>
                  <a:lnTo>
                    <a:pt x="7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49"/>
            <p:cNvSpPr>
              <a:spLocks/>
            </p:cNvSpPr>
            <p:nvPr/>
          </p:nvSpPr>
          <p:spPr bwMode="auto">
            <a:xfrm rot="20882901">
              <a:off x="3518264" y="4548919"/>
              <a:ext cx="8176" cy="3504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1 h 3"/>
                <a:gd name="T4" fmla="*/ 7 w 7"/>
                <a:gd name="T5" fmla="*/ 3 h 3"/>
                <a:gd name="T6" fmla="*/ 7 w 7"/>
                <a:gd name="T7" fmla="*/ 3 h 3"/>
                <a:gd name="T8" fmla="*/ 0 w 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0" y="1"/>
                  </a:lnTo>
                  <a:lnTo>
                    <a:pt x="7" y="3"/>
                  </a:lnTo>
                  <a:lnTo>
                    <a:pt x="7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50"/>
            <p:cNvSpPr>
              <a:spLocks/>
            </p:cNvSpPr>
            <p:nvPr/>
          </p:nvSpPr>
          <p:spPr bwMode="auto">
            <a:xfrm rot="20882901">
              <a:off x="989796" y="1777306"/>
              <a:ext cx="5840" cy="10512"/>
            </a:xfrm>
            <a:custGeom>
              <a:avLst/>
              <a:gdLst>
                <a:gd name="T0" fmla="*/ 5 w 5"/>
                <a:gd name="T1" fmla="*/ 0 h 9"/>
                <a:gd name="T2" fmla="*/ 5 w 5"/>
                <a:gd name="T3" fmla="*/ 0 h 9"/>
                <a:gd name="T4" fmla="*/ 0 w 5"/>
                <a:gd name="T5" fmla="*/ 9 h 9"/>
                <a:gd name="T6" fmla="*/ 0 w 5"/>
                <a:gd name="T7" fmla="*/ 9 h 9"/>
                <a:gd name="T8" fmla="*/ 5 w 5"/>
                <a:gd name="T9" fmla="*/ 0 h 9"/>
                <a:gd name="T10" fmla="*/ 5 w 5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9">
                  <a:moveTo>
                    <a:pt x="5" y="0"/>
                  </a:moveTo>
                  <a:lnTo>
                    <a:pt x="5" y="0"/>
                  </a:lnTo>
                  <a:lnTo>
                    <a:pt x="0" y="9"/>
                  </a:lnTo>
                  <a:lnTo>
                    <a:pt x="0" y="9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51"/>
            <p:cNvSpPr>
              <a:spLocks/>
            </p:cNvSpPr>
            <p:nvPr/>
          </p:nvSpPr>
          <p:spPr bwMode="auto">
            <a:xfrm rot="20882901">
              <a:off x="989796" y="1777306"/>
              <a:ext cx="5840" cy="10512"/>
            </a:xfrm>
            <a:custGeom>
              <a:avLst/>
              <a:gdLst>
                <a:gd name="T0" fmla="*/ 5 w 5"/>
                <a:gd name="T1" fmla="*/ 0 h 9"/>
                <a:gd name="T2" fmla="*/ 5 w 5"/>
                <a:gd name="T3" fmla="*/ 0 h 9"/>
                <a:gd name="T4" fmla="*/ 0 w 5"/>
                <a:gd name="T5" fmla="*/ 9 h 9"/>
                <a:gd name="T6" fmla="*/ 0 w 5"/>
                <a:gd name="T7" fmla="*/ 9 h 9"/>
                <a:gd name="T8" fmla="*/ 5 w 5"/>
                <a:gd name="T9" fmla="*/ 0 h 9"/>
                <a:gd name="T10" fmla="*/ 5 w 5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9">
                  <a:moveTo>
                    <a:pt x="5" y="0"/>
                  </a:moveTo>
                  <a:lnTo>
                    <a:pt x="5" y="0"/>
                  </a:lnTo>
                  <a:lnTo>
                    <a:pt x="0" y="9"/>
                  </a:lnTo>
                  <a:lnTo>
                    <a:pt x="0" y="9"/>
                  </a:lnTo>
                  <a:lnTo>
                    <a:pt x="5" y="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52"/>
            <p:cNvSpPr>
              <a:spLocks/>
            </p:cNvSpPr>
            <p:nvPr/>
          </p:nvSpPr>
          <p:spPr bwMode="auto">
            <a:xfrm rot="20882901">
              <a:off x="3524690" y="4551016"/>
              <a:ext cx="9344" cy="3504"/>
            </a:xfrm>
            <a:custGeom>
              <a:avLst/>
              <a:gdLst>
                <a:gd name="T0" fmla="*/ 0 w 8"/>
                <a:gd name="T1" fmla="*/ 0 h 3"/>
                <a:gd name="T2" fmla="*/ 2 w 8"/>
                <a:gd name="T3" fmla="*/ 0 h 3"/>
                <a:gd name="T4" fmla="*/ 8 w 8"/>
                <a:gd name="T5" fmla="*/ 3 h 3"/>
                <a:gd name="T6" fmla="*/ 8 w 8"/>
                <a:gd name="T7" fmla="*/ 3 h 3"/>
                <a:gd name="T8" fmla="*/ 8 w 8"/>
                <a:gd name="T9" fmla="*/ 3 h 3"/>
                <a:gd name="T10" fmla="*/ 0 w 8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3">
                  <a:moveTo>
                    <a:pt x="0" y="0"/>
                  </a:moveTo>
                  <a:lnTo>
                    <a:pt x="2" y="0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53"/>
            <p:cNvSpPr>
              <a:spLocks/>
            </p:cNvSpPr>
            <p:nvPr/>
          </p:nvSpPr>
          <p:spPr bwMode="auto">
            <a:xfrm rot="20882901">
              <a:off x="3524690" y="4551016"/>
              <a:ext cx="9344" cy="3504"/>
            </a:xfrm>
            <a:custGeom>
              <a:avLst/>
              <a:gdLst>
                <a:gd name="T0" fmla="*/ 0 w 8"/>
                <a:gd name="T1" fmla="*/ 0 h 3"/>
                <a:gd name="T2" fmla="*/ 2 w 8"/>
                <a:gd name="T3" fmla="*/ 0 h 3"/>
                <a:gd name="T4" fmla="*/ 8 w 8"/>
                <a:gd name="T5" fmla="*/ 3 h 3"/>
                <a:gd name="T6" fmla="*/ 8 w 8"/>
                <a:gd name="T7" fmla="*/ 3 h 3"/>
                <a:gd name="T8" fmla="*/ 8 w 8"/>
                <a:gd name="T9" fmla="*/ 3 h 3"/>
                <a:gd name="T10" fmla="*/ 0 w 8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3">
                  <a:moveTo>
                    <a:pt x="0" y="0"/>
                  </a:moveTo>
                  <a:lnTo>
                    <a:pt x="2" y="0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54"/>
            <p:cNvSpPr>
              <a:spLocks/>
            </p:cNvSpPr>
            <p:nvPr/>
          </p:nvSpPr>
          <p:spPr bwMode="auto">
            <a:xfrm rot="20882901">
              <a:off x="3518264" y="4548919"/>
              <a:ext cx="8176" cy="3504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0 h 3"/>
                <a:gd name="T4" fmla="*/ 7 w 7"/>
                <a:gd name="T5" fmla="*/ 3 h 3"/>
                <a:gd name="T6" fmla="*/ 5 w 7"/>
                <a:gd name="T7" fmla="*/ 3 h 3"/>
                <a:gd name="T8" fmla="*/ 0 w 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0" y="0"/>
                  </a:lnTo>
                  <a:lnTo>
                    <a:pt x="7" y="3"/>
                  </a:lnTo>
                  <a:lnTo>
                    <a:pt x="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55"/>
            <p:cNvSpPr>
              <a:spLocks/>
            </p:cNvSpPr>
            <p:nvPr/>
          </p:nvSpPr>
          <p:spPr bwMode="auto">
            <a:xfrm rot="20882901">
              <a:off x="3518264" y="4548919"/>
              <a:ext cx="8176" cy="3504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0 h 3"/>
                <a:gd name="T4" fmla="*/ 7 w 7"/>
                <a:gd name="T5" fmla="*/ 3 h 3"/>
                <a:gd name="T6" fmla="*/ 5 w 7"/>
                <a:gd name="T7" fmla="*/ 3 h 3"/>
                <a:gd name="T8" fmla="*/ 0 w 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0" y="0"/>
                  </a:lnTo>
                  <a:lnTo>
                    <a:pt x="7" y="3"/>
                  </a:lnTo>
                  <a:lnTo>
                    <a:pt x="5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56"/>
            <p:cNvSpPr>
              <a:spLocks/>
            </p:cNvSpPr>
            <p:nvPr/>
          </p:nvSpPr>
          <p:spPr bwMode="auto">
            <a:xfrm rot="20882901">
              <a:off x="989783" y="1777185"/>
              <a:ext cx="7008" cy="10512"/>
            </a:xfrm>
            <a:custGeom>
              <a:avLst/>
              <a:gdLst>
                <a:gd name="T0" fmla="*/ 5 w 6"/>
                <a:gd name="T1" fmla="*/ 0 h 9"/>
                <a:gd name="T2" fmla="*/ 5 w 6"/>
                <a:gd name="T3" fmla="*/ 0 h 9"/>
                <a:gd name="T4" fmla="*/ 0 w 6"/>
                <a:gd name="T5" fmla="*/ 9 h 9"/>
                <a:gd name="T6" fmla="*/ 0 w 6"/>
                <a:gd name="T7" fmla="*/ 9 h 9"/>
                <a:gd name="T8" fmla="*/ 6 w 6"/>
                <a:gd name="T9" fmla="*/ 0 h 9"/>
                <a:gd name="T10" fmla="*/ 5 w 6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5" y="0"/>
                  </a:moveTo>
                  <a:lnTo>
                    <a:pt x="5" y="0"/>
                  </a:lnTo>
                  <a:lnTo>
                    <a:pt x="0" y="9"/>
                  </a:lnTo>
                  <a:lnTo>
                    <a:pt x="0" y="9"/>
                  </a:lnTo>
                  <a:lnTo>
                    <a:pt x="6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57"/>
            <p:cNvSpPr>
              <a:spLocks/>
            </p:cNvSpPr>
            <p:nvPr/>
          </p:nvSpPr>
          <p:spPr bwMode="auto">
            <a:xfrm rot="20882901">
              <a:off x="989783" y="1777185"/>
              <a:ext cx="7008" cy="10512"/>
            </a:xfrm>
            <a:custGeom>
              <a:avLst/>
              <a:gdLst>
                <a:gd name="T0" fmla="*/ 5 w 6"/>
                <a:gd name="T1" fmla="*/ 0 h 9"/>
                <a:gd name="T2" fmla="*/ 5 w 6"/>
                <a:gd name="T3" fmla="*/ 0 h 9"/>
                <a:gd name="T4" fmla="*/ 0 w 6"/>
                <a:gd name="T5" fmla="*/ 9 h 9"/>
                <a:gd name="T6" fmla="*/ 0 w 6"/>
                <a:gd name="T7" fmla="*/ 9 h 9"/>
                <a:gd name="T8" fmla="*/ 6 w 6"/>
                <a:gd name="T9" fmla="*/ 0 h 9"/>
                <a:gd name="T10" fmla="*/ 5 w 6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5" y="0"/>
                  </a:moveTo>
                  <a:lnTo>
                    <a:pt x="5" y="0"/>
                  </a:lnTo>
                  <a:lnTo>
                    <a:pt x="0" y="9"/>
                  </a:lnTo>
                  <a:lnTo>
                    <a:pt x="0" y="9"/>
                  </a:lnTo>
                  <a:lnTo>
                    <a:pt x="6" y="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58"/>
            <p:cNvSpPr>
              <a:spLocks/>
            </p:cNvSpPr>
            <p:nvPr/>
          </p:nvSpPr>
          <p:spPr bwMode="auto">
            <a:xfrm rot="20882901">
              <a:off x="3524665" y="4550774"/>
              <a:ext cx="11680" cy="3504"/>
            </a:xfrm>
            <a:custGeom>
              <a:avLst/>
              <a:gdLst>
                <a:gd name="T0" fmla="*/ 0 w 10"/>
                <a:gd name="T1" fmla="*/ 0 h 3"/>
                <a:gd name="T2" fmla="*/ 0 w 10"/>
                <a:gd name="T3" fmla="*/ 0 h 3"/>
                <a:gd name="T4" fmla="*/ 8 w 10"/>
                <a:gd name="T5" fmla="*/ 3 h 3"/>
                <a:gd name="T6" fmla="*/ 8 w 10"/>
                <a:gd name="T7" fmla="*/ 3 h 3"/>
                <a:gd name="T8" fmla="*/ 10 w 10"/>
                <a:gd name="T9" fmla="*/ 3 h 3"/>
                <a:gd name="T10" fmla="*/ 0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0" y="0"/>
                  </a:moveTo>
                  <a:lnTo>
                    <a:pt x="0" y="0"/>
                  </a:lnTo>
                  <a:lnTo>
                    <a:pt x="8" y="3"/>
                  </a:lnTo>
                  <a:lnTo>
                    <a:pt x="8" y="3"/>
                  </a:lnTo>
                  <a:lnTo>
                    <a:pt x="1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59"/>
            <p:cNvSpPr>
              <a:spLocks/>
            </p:cNvSpPr>
            <p:nvPr/>
          </p:nvSpPr>
          <p:spPr bwMode="auto">
            <a:xfrm rot="20882901">
              <a:off x="3524665" y="4550774"/>
              <a:ext cx="11680" cy="3504"/>
            </a:xfrm>
            <a:custGeom>
              <a:avLst/>
              <a:gdLst>
                <a:gd name="T0" fmla="*/ 0 w 10"/>
                <a:gd name="T1" fmla="*/ 0 h 3"/>
                <a:gd name="T2" fmla="*/ 0 w 10"/>
                <a:gd name="T3" fmla="*/ 0 h 3"/>
                <a:gd name="T4" fmla="*/ 8 w 10"/>
                <a:gd name="T5" fmla="*/ 3 h 3"/>
                <a:gd name="T6" fmla="*/ 8 w 10"/>
                <a:gd name="T7" fmla="*/ 3 h 3"/>
                <a:gd name="T8" fmla="*/ 10 w 10"/>
                <a:gd name="T9" fmla="*/ 3 h 3"/>
                <a:gd name="T10" fmla="*/ 0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0" y="0"/>
                  </a:moveTo>
                  <a:lnTo>
                    <a:pt x="0" y="0"/>
                  </a:lnTo>
                  <a:lnTo>
                    <a:pt x="8" y="3"/>
                  </a:lnTo>
                  <a:lnTo>
                    <a:pt x="8" y="3"/>
                  </a:lnTo>
                  <a:lnTo>
                    <a:pt x="10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60"/>
            <p:cNvSpPr>
              <a:spLocks/>
            </p:cNvSpPr>
            <p:nvPr/>
          </p:nvSpPr>
          <p:spPr bwMode="auto">
            <a:xfrm rot="20882901">
              <a:off x="3518289" y="4549160"/>
              <a:ext cx="5840" cy="3504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0 h 3"/>
                <a:gd name="T4" fmla="*/ 5 w 5"/>
                <a:gd name="T5" fmla="*/ 3 h 3"/>
                <a:gd name="T6" fmla="*/ 5 w 5"/>
                <a:gd name="T7" fmla="*/ 3 h 3"/>
                <a:gd name="T8" fmla="*/ 0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61"/>
            <p:cNvSpPr>
              <a:spLocks/>
            </p:cNvSpPr>
            <p:nvPr/>
          </p:nvSpPr>
          <p:spPr bwMode="auto">
            <a:xfrm rot="20882901">
              <a:off x="3518289" y="4549160"/>
              <a:ext cx="5840" cy="3504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0 h 3"/>
                <a:gd name="T4" fmla="*/ 5 w 5"/>
                <a:gd name="T5" fmla="*/ 3 h 3"/>
                <a:gd name="T6" fmla="*/ 5 w 5"/>
                <a:gd name="T7" fmla="*/ 3 h 3"/>
                <a:gd name="T8" fmla="*/ 0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5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62"/>
            <p:cNvSpPr>
              <a:spLocks/>
            </p:cNvSpPr>
            <p:nvPr/>
          </p:nvSpPr>
          <p:spPr bwMode="auto">
            <a:xfrm rot="20882901">
              <a:off x="989783" y="1777185"/>
              <a:ext cx="7008" cy="10512"/>
            </a:xfrm>
            <a:custGeom>
              <a:avLst/>
              <a:gdLst>
                <a:gd name="T0" fmla="*/ 6 w 6"/>
                <a:gd name="T1" fmla="*/ 0 h 9"/>
                <a:gd name="T2" fmla="*/ 6 w 6"/>
                <a:gd name="T3" fmla="*/ 0 h 9"/>
                <a:gd name="T4" fmla="*/ 0 w 6"/>
                <a:gd name="T5" fmla="*/ 9 h 9"/>
                <a:gd name="T6" fmla="*/ 1 w 6"/>
                <a:gd name="T7" fmla="*/ 9 h 9"/>
                <a:gd name="T8" fmla="*/ 6 w 6"/>
                <a:gd name="T9" fmla="*/ 0 h 9"/>
                <a:gd name="T10" fmla="*/ 6 w 6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6" y="0"/>
                  </a:moveTo>
                  <a:lnTo>
                    <a:pt x="6" y="0"/>
                  </a:lnTo>
                  <a:lnTo>
                    <a:pt x="0" y="9"/>
                  </a:lnTo>
                  <a:lnTo>
                    <a:pt x="1" y="9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63"/>
            <p:cNvSpPr>
              <a:spLocks/>
            </p:cNvSpPr>
            <p:nvPr/>
          </p:nvSpPr>
          <p:spPr bwMode="auto">
            <a:xfrm rot="20882901">
              <a:off x="989783" y="1777185"/>
              <a:ext cx="7008" cy="10512"/>
            </a:xfrm>
            <a:custGeom>
              <a:avLst/>
              <a:gdLst>
                <a:gd name="T0" fmla="*/ 6 w 6"/>
                <a:gd name="T1" fmla="*/ 0 h 9"/>
                <a:gd name="T2" fmla="*/ 6 w 6"/>
                <a:gd name="T3" fmla="*/ 0 h 9"/>
                <a:gd name="T4" fmla="*/ 0 w 6"/>
                <a:gd name="T5" fmla="*/ 9 h 9"/>
                <a:gd name="T6" fmla="*/ 1 w 6"/>
                <a:gd name="T7" fmla="*/ 9 h 9"/>
                <a:gd name="T8" fmla="*/ 6 w 6"/>
                <a:gd name="T9" fmla="*/ 0 h 9"/>
                <a:gd name="T10" fmla="*/ 6 w 6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6" y="0"/>
                  </a:moveTo>
                  <a:lnTo>
                    <a:pt x="6" y="0"/>
                  </a:lnTo>
                  <a:lnTo>
                    <a:pt x="0" y="9"/>
                  </a:lnTo>
                  <a:lnTo>
                    <a:pt x="1" y="9"/>
                  </a:lnTo>
                  <a:lnTo>
                    <a:pt x="6" y="0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64"/>
            <p:cNvSpPr>
              <a:spLocks/>
            </p:cNvSpPr>
            <p:nvPr/>
          </p:nvSpPr>
          <p:spPr bwMode="auto">
            <a:xfrm rot="20882901">
              <a:off x="3524423" y="4548464"/>
              <a:ext cx="11680" cy="5840"/>
            </a:xfrm>
            <a:custGeom>
              <a:avLst/>
              <a:gdLst>
                <a:gd name="T0" fmla="*/ 0 w 10"/>
                <a:gd name="T1" fmla="*/ 0 h 5"/>
                <a:gd name="T2" fmla="*/ 0 w 10"/>
                <a:gd name="T3" fmla="*/ 2 h 5"/>
                <a:gd name="T4" fmla="*/ 10 w 10"/>
                <a:gd name="T5" fmla="*/ 5 h 5"/>
                <a:gd name="T6" fmla="*/ 10 w 10"/>
                <a:gd name="T7" fmla="*/ 5 h 5"/>
                <a:gd name="T8" fmla="*/ 10 w 10"/>
                <a:gd name="T9" fmla="*/ 5 h 5"/>
                <a:gd name="T10" fmla="*/ 0 w 10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5">
                  <a:moveTo>
                    <a:pt x="0" y="0"/>
                  </a:moveTo>
                  <a:lnTo>
                    <a:pt x="0" y="2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65"/>
            <p:cNvSpPr>
              <a:spLocks/>
            </p:cNvSpPr>
            <p:nvPr/>
          </p:nvSpPr>
          <p:spPr bwMode="auto">
            <a:xfrm rot="20882901">
              <a:off x="3524423" y="4548464"/>
              <a:ext cx="11680" cy="5840"/>
            </a:xfrm>
            <a:custGeom>
              <a:avLst/>
              <a:gdLst>
                <a:gd name="T0" fmla="*/ 0 w 10"/>
                <a:gd name="T1" fmla="*/ 0 h 5"/>
                <a:gd name="T2" fmla="*/ 0 w 10"/>
                <a:gd name="T3" fmla="*/ 2 h 5"/>
                <a:gd name="T4" fmla="*/ 10 w 10"/>
                <a:gd name="T5" fmla="*/ 5 h 5"/>
                <a:gd name="T6" fmla="*/ 10 w 10"/>
                <a:gd name="T7" fmla="*/ 5 h 5"/>
                <a:gd name="T8" fmla="*/ 10 w 10"/>
                <a:gd name="T9" fmla="*/ 5 h 5"/>
                <a:gd name="T10" fmla="*/ 0 w 10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5">
                  <a:moveTo>
                    <a:pt x="0" y="0"/>
                  </a:moveTo>
                  <a:lnTo>
                    <a:pt x="0" y="2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66"/>
            <p:cNvSpPr>
              <a:spLocks/>
            </p:cNvSpPr>
            <p:nvPr/>
          </p:nvSpPr>
          <p:spPr bwMode="auto">
            <a:xfrm rot="20882901">
              <a:off x="3518289" y="4549160"/>
              <a:ext cx="5840" cy="3504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0 h 3"/>
                <a:gd name="T4" fmla="*/ 5 w 5"/>
                <a:gd name="T5" fmla="*/ 3 h 3"/>
                <a:gd name="T6" fmla="*/ 5 w 5"/>
                <a:gd name="T7" fmla="*/ 1 h 3"/>
                <a:gd name="T8" fmla="*/ 0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5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67"/>
            <p:cNvSpPr>
              <a:spLocks/>
            </p:cNvSpPr>
            <p:nvPr/>
          </p:nvSpPr>
          <p:spPr bwMode="auto">
            <a:xfrm rot="20882901">
              <a:off x="3518289" y="4549160"/>
              <a:ext cx="5840" cy="3504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0 h 3"/>
                <a:gd name="T4" fmla="*/ 5 w 5"/>
                <a:gd name="T5" fmla="*/ 3 h 3"/>
                <a:gd name="T6" fmla="*/ 5 w 5"/>
                <a:gd name="T7" fmla="*/ 1 h 3"/>
                <a:gd name="T8" fmla="*/ 0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5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68"/>
            <p:cNvSpPr>
              <a:spLocks/>
            </p:cNvSpPr>
            <p:nvPr/>
          </p:nvSpPr>
          <p:spPr bwMode="auto">
            <a:xfrm rot="20882901">
              <a:off x="990697" y="1774753"/>
              <a:ext cx="5840" cy="12848"/>
            </a:xfrm>
            <a:custGeom>
              <a:avLst/>
              <a:gdLst>
                <a:gd name="T0" fmla="*/ 5 w 5"/>
                <a:gd name="T1" fmla="*/ 0 h 11"/>
                <a:gd name="T2" fmla="*/ 5 w 5"/>
                <a:gd name="T3" fmla="*/ 2 h 11"/>
                <a:gd name="T4" fmla="*/ 0 w 5"/>
                <a:gd name="T5" fmla="*/ 11 h 11"/>
                <a:gd name="T6" fmla="*/ 0 w 5"/>
                <a:gd name="T7" fmla="*/ 11 h 11"/>
                <a:gd name="T8" fmla="*/ 5 w 5"/>
                <a:gd name="T9" fmla="*/ 2 h 11"/>
                <a:gd name="T10" fmla="*/ 5 w 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1">
                  <a:moveTo>
                    <a:pt x="5" y="0"/>
                  </a:moveTo>
                  <a:lnTo>
                    <a:pt x="5" y="2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5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69"/>
            <p:cNvSpPr>
              <a:spLocks/>
            </p:cNvSpPr>
            <p:nvPr/>
          </p:nvSpPr>
          <p:spPr bwMode="auto">
            <a:xfrm rot="20882901">
              <a:off x="990697" y="1774753"/>
              <a:ext cx="5840" cy="12848"/>
            </a:xfrm>
            <a:custGeom>
              <a:avLst/>
              <a:gdLst>
                <a:gd name="T0" fmla="*/ 5 w 5"/>
                <a:gd name="T1" fmla="*/ 0 h 11"/>
                <a:gd name="T2" fmla="*/ 5 w 5"/>
                <a:gd name="T3" fmla="*/ 2 h 11"/>
                <a:gd name="T4" fmla="*/ 0 w 5"/>
                <a:gd name="T5" fmla="*/ 11 h 11"/>
                <a:gd name="T6" fmla="*/ 0 w 5"/>
                <a:gd name="T7" fmla="*/ 11 h 11"/>
                <a:gd name="T8" fmla="*/ 5 w 5"/>
                <a:gd name="T9" fmla="*/ 2 h 11"/>
                <a:gd name="T10" fmla="*/ 5 w 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1">
                  <a:moveTo>
                    <a:pt x="5" y="0"/>
                  </a:moveTo>
                  <a:lnTo>
                    <a:pt x="5" y="2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5" y="2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70"/>
            <p:cNvSpPr>
              <a:spLocks/>
            </p:cNvSpPr>
            <p:nvPr/>
          </p:nvSpPr>
          <p:spPr bwMode="auto">
            <a:xfrm rot="20882901">
              <a:off x="3524423" y="4548464"/>
              <a:ext cx="11680" cy="5840"/>
            </a:xfrm>
            <a:custGeom>
              <a:avLst/>
              <a:gdLst>
                <a:gd name="T0" fmla="*/ 0 w 10"/>
                <a:gd name="T1" fmla="*/ 0 h 5"/>
                <a:gd name="T2" fmla="*/ 0 w 10"/>
                <a:gd name="T3" fmla="*/ 0 h 5"/>
                <a:gd name="T4" fmla="*/ 10 w 10"/>
                <a:gd name="T5" fmla="*/ 5 h 5"/>
                <a:gd name="T6" fmla="*/ 10 w 10"/>
                <a:gd name="T7" fmla="*/ 5 h 5"/>
                <a:gd name="T8" fmla="*/ 10 w 10"/>
                <a:gd name="T9" fmla="*/ 5 h 5"/>
                <a:gd name="T10" fmla="*/ 0 w 10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5">
                  <a:moveTo>
                    <a:pt x="0" y="0"/>
                  </a:moveTo>
                  <a:lnTo>
                    <a:pt x="0" y="0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71"/>
            <p:cNvSpPr>
              <a:spLocks/>
            </p:cNvSpPr>
            <p:nvPr/>
          </p:nvSpPr>
          <p:spPr bwMode="auto">
            <a:xfrm rot="20882901">
              <a:off x="3524423" y="4548464"/>
              <a:ext cx="11680" cy="5840"/>
            </a:xfrm>
            <a:custGeom>
              <a:avLst/>
              <a:gdLst>
                <a:gd name="T0" fmla="*/ 0 w 10"/>
                <a:gd name="T1" fmla="*/ 0 h 5"/>
                <a:gd name="T2" fmla="*/ 0 w 10"/>
                <a:gd name="T3" fmla="*/ 0 h 5"/>
                <a:gd name="T4" fmla="*/ 10 w 10"/>
                <a:gd name="T5" fmla="*/ 5 h 5"/>
                <a:gd name="T6" fmla="*/ 10 w 10"/>
                <a:gd name="T7" fmla="*/ 5 h 5"/>
                <a:gd name="T8" fmla="*/ 10 w 10"/>
                <a:gd name="T9" fmla="*/ 5 h 5"/>
                <a:gd name="T10" fmla="*/ 0 w 10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5">
                  <a:moveTo>
                    <a:pt x="0" y="0"/>
                  </a:moveTo>
                  <a:lnTo>
                    <a:pt x="0" y="0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72"/>
            <p:cNvSpPr>
              <a:spLocks/>
            </p:cNvSpPr>
            <p:nvPr/>
          </p:nvSpPr>
          <p:spPr bwMode="auto">
            <a:xfrm rot="20882901">
              <a:off x="3518047" y="4549186"/>
              <a:ext cx="5840" cy="1168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5 w 5"/>
                <a:gd name="T5" fmla="*/ 1 h 1"/>
                <a:gd name="T6" fmla="*/ 5 w 5"/>
                <a:gd name="T7" fmla="*/ 1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5" y="1"/>
                  </a:lnTo>
                  <a:lnTo>
                    <a:pt x="5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73"/>
            <p:cNvSpPr>
              <a:spLocks/>
            </p:cNvSpPr>
            <p:nvPr/>
          </p:nvSpPr>
          <p:spPr bwMode="auto">
            <a:xfrm rot="20882901">
              <a:off x="3518047" y="4549186"/>
              <a:ext cx="5840" cy="1168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5 w 5"/>
                <a:gd name="T5" fmla="*/ 1 h 1"/>
                <a:gd name="T6" fmla="*/ 5 w 5"/>
                <a:gd name="T7" fmla="*/ 1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5" y="1"/>
                  </a:lnTo>
                  <a:lnTo>
                    <a:pt x="5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74"/>
            <p:cNvSpPr>
              <a:spLocks/>
            </p:cNvSpPr>
            <p:nvPr/>
          </p:nvSpPr>
          <p:spPr bwMode="auto">
            <a:xfrm rot="20882901">
              <a:off x="990671" y="1774511"/>
              <a:ext cx="8176" cy="12848"/>
            </a:xfrm>
            <a:custGeom>
              <a:avLst/>
              <a:gdLst>
                <a:gd name="T0" fmla="*/ 5 w 7"/>
                <a:gd name="T1" fmla="*/ 0 h 11"/>
                <a:gd name="T2" fmla="*/ 5 w 7"/>
                <a:gd name="T3" fmla="*/ 2 h 11"/>
                <a:gd name="T4" fmla="*/ 0 w 7"/>
                <a:gd name="T5" fmla="*/ 11 h 11"/>
                <a:gd name="T6" fmla="*/ 0 w 7"/>
                <a:gd name="T7" fmla="*/ 11 h 11"/>
                <a:gd name="T8" fmla="*/ 7 w 7"/>
                <a:gd name="T9" fmla="*/ 2 h 11"/>
                <a:gd name="T10" fmla="*/ 5 w 7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5" y="0"/>
                  </a:moveTo>
                  <a:lnTo>
                    <a:pt x="5" y="2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7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75"/>
            <p:cNvSpPr>
              <a:spLocks/>
            </p:cNvSpPr>
            <p:nvPr/>
          </p:nvSpPr>
          <p:spPr bwMode="auto">
            <a:xfrm rot="20882901">
              <a:off x="990671" y="1774511"/>
              <a:ext cx="8176" cy="12848"/>
            </a:xfrm>
            <a:custGeom>
              <a:avLst/>
              <a:gdLst>
                <a:gd name="T0" fmla="*/ 5 w 7"/>
                <a:gd name="T1" fmla="*/ 0 h 11"/>
                <a:gd name="T2" fmla="*/ 5 w 7"/>
                <a:gd name="T3" fmla="*/ 2 h 11"/>
                <a:gd name="T4" fmla="*/ 0 w 7"/>
                <a:gd name="T5" fmla="*/ 11 h 11"/>
                <a:gd name="T6" fmla="*/ 0 w 7"/>
                <a:gd name="T7" fmla="*/ 11 h 11"/>
                <a:gd name="T8" fmla="*/ 7 w 7"/>
                <a:gd name="T9" fmla="*/ 2 h 11"/>
                <a:gd name="T10" fmla="*/ 5 w 7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5" y="0"/>
                  </a:moveTo>
                  <a:lnTo>
                    <a:pt x="5" y="2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7" y="2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76"/>
            <p:cNvSpPr>
              <a:spLocks/>
            </p:cNvSpPr>
            <p:nvPr/>
          </p:nvSpPr>
          <p:spPr bwMode="auto">
            <a:xfrm rot="20882901">
              <a:off x="3524410" y="4548343"/>
              <a:ext cx="12848" cy="5840"/>
            </a:xfrm>
            <a:custGeom>
              <a:avLst/>
              <a:gdLst>
                <a:gd name="T0" fmla="*/ 0 w 11"/>
                <a:gd name="T1" fmla="*/ 0 h 5"/>
                <a:gd name="T2" fmla="*/ 0 w 11"/>
                <a:gd name="T3" fmla="*/ 0 h 5"/>
                <a:gd name="T4" fmla="*/ 10 w 11"/>
                <a:gd name="T5" fmla="*/ 5 h 5"/>
                <a:gd name="T6" fmla="*/ 10 w 11"/>
                <a:gd name="T7" fmla="*/ 5 h 5"/>
                <a:gd name="T8" fmla="*/ 11 w 11"/>
                <a:gd name="T9" fmla="*/ 5 h 5"/>
                <a:gd name="T10" fmla="*/ 0 w 11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5">
                  <a:moveTo>
                    <a:pt x="0" y="0"/>
                  </a:moveTo>
                  <a:lnTo>
                    <a:pt x="0" y="0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1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77"/>
            <p:cNvSpPr>
              <a:spLocks/>
            </p:cNvSpPr>
            <p:nvPr/>
          </p:nvSpPr>
          <p:spPr bwMode="auto">
            <a:xfrm rot="20882901">
              <a:off x="3524410" y="4548343"/>
              <a:ext cx="12848" cy="5840"/>
            </a:xfrm>
            <a:custGeom>
              <a:avLst/>
              <a:gdLst>
                <a:gd name="T0" fmla="*/ 0 w 11"/>
                <a:gd name="T1" fmla="*/ 0 h 5"/>
                <a:gd name="T2" fmla="*/ 0 w 11"/>
                <a:gd name="T3" fmla="*/ 0 h 5"/>
                <a:gd name="T4" fmla="*/ 10 w 11"/>
                <a:gd name="T5" fmla="*/ 5 h 5"/>
                <a:gd name="T6" fmla="*/ 10 w 11"/>
                <a:gd name="T7" fmla="*/ 5 h 5"/>
                <a:gd name="T8" fmla="*/ 11 w 11"/>
                <a:gd name="T9" fmla="*/ 5 h 5"/>
                <a:gd name="T10" fmla="*/ 0 w 11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5">
                  <a:moveTo>
                    <a:pt x="0" y="0"/>
                  </a:moveTo>
                  <a:lnTo>
                    <a:pt x="0" y="0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1" y="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78"/>
            <p:cNvSpPr>
              <a:spLocks/>
            </p:cNvSpPr>
            <p:nvPr/>
          </p:nvSpPr>
          <p:spPr bwMode="auto">
            <a:xfrm rot="20882901">
              <a:off x="3517805" y="4546875"/>
              <a:ext cx="5840" cy="3504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2 h 3"/>
                <a:gd name="T4" fmla="*/ 5 w 5"/>
                <a:gd name="T5" fmla="*/ 3 h 3"/>
                <a:gd name="T6" fmla="*/ 5 w 5"/>
                <a:gd name="T7" fmla="*/ 3 h 3"/>
                <a:gd name="T8" fmla="*/ 0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0" y="2"/>
                  </a:lnTo>
                  <a:lnTo>
                    <a:pt x="5" y="3"/>
                  </a:lnTo>
                  <a:lnTo>
                    <a:pt x="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79"/>
            <p:cNvSpPr>
              <a:spLocks/>
            </p:cNvSpPr>
            <p:nvPr/>
          </p:nvSpPr>
          <p:spPr bwMode="auto">
            <a:xfrm rot="20882901">
              <a:off x="3517805" y="4546875"/>
              <a:ext cx="5840" cy="3504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2 h 3"/>
                <a:gd name="T4" fmla="*/ 5 w 5"/>
                <a:gd name="T5" fmla="*/ 3 h 3"/>
                <a:gd name="T6" fmla="*/ 5 w 5"/>
                <a:gd name="T7" fmla="*/ 3 h 3"/>
                <a:gd name="T8" fmla="*/ 0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0" y="2"/>
                  </a:lnTo>
                  <a:lnTo>
                    <a:pt x="5" y="3"/>
                  </a:lnTo>
                  <a:lnTo>
                    <a:pt x="5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80"/>
            <p:cNvSpPr>
              <a:spLocks/>
            </p:cNvSpPr>
            <p:nvPr/>
          </p:nvSpPr>
          <p:spPr bwMode="auto">
            <a:xfrm rot="20882901">
              <a:off x="990671" y="1774511"/>
              <a:ext cx="8176" cy="12848"/>
            </a:xfrm>
            <a:custGeom>
              <a:avLst/>
              <a:gdLst>
                <a:gd name="T0" fmla="*/ 7 w 7"/>
                <a:gd name="T1" fmla="*/ 0 h 11"/>
                <a:gd name="T2" fmla="*/ 7 w 7"/>
                <a:gd name="T3" fmla="*/ 2 h 11"/>
                <a:gd name="T4" fmla="*/ 0 w 7"/>
                <a:gd name="T5" fmla="*/ 11 h 11"/>
                <a:gd name="T6" fmla="*/ 0 w 7"/>
                <a:gd name="T7" fmla="*/ 11 h 11"/>
                <a:gd name="T8" fmla="*/ 7 w 7"/>
                <a:gd name="T9" fmla="*/ 0 h 11"/>
                <a:gd name="T10" fmla="*/ 7 w 7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7" y="0"/>
                  </a:moveTo>
                  <a:lnTo>
                    <a:pt x="7" y="2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81"/>
            <p:cNvSpPr>
              <a:spLocks/>
            </p:cNvSpPr>
            <p:nvPr/>
          </p:nvSpPr>
          <p:spPr bwMode="auto">
            <a:xfrm rot="20882901">
              <a:off x="990671" y="1774511"/>
              <a:ext cx="8176" cy="12848"/>
            </a:xfrm>
            <a:custGeom>
              <a:avLst/>
              <a:gdLst>
                <a:gd name="T0" fmla="*/ 7 w 7"/>
                <a:gd name="T1" fmla="*/ 0 h 11"/>
                <a:gd name="T2" fmla="*/ 7 w 7"/>
                <a:gd name="T3" fmla="*/ 2 h 11"/>
                <a:gd name="T4" fmla="*/ 0 w 7"/>
                <a:gd name="T5" fmla="*/ 11 h 11"/>
                <a:gd name="T6" fmla="*/ 0 w 7"/>
                <a:gd name="T7" fmla="*/ 11 h 11"/>
                <a:gd name="T8" fmla="*/ 7 w 7"/>
                <a:gd name="T9" fmla="*/ 0 h 11"/>
                <a:gd name="T10" fmla="*/ 7 w 7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7" y="0"/>
                  </a:moveTo>
                  <a:lnTo>
                    <a:pt x="7" y="2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7" y="0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82"/>
            <p:cNvSpPr>
              <a:spLocks/>
            </p:cNvSpPr>
            <p:nvPr/>
          </p:nvSpPr>
          <p:spPr bwMode="auto">
            <a:xfrm rot="20882901">
              <a:off x="3524289" y="4547187"/>
              <a:ext cx="12848" cy="7008"/>
            </a:xfrm>
            <a:custGeom>
              <a:avLst/>
              <a:gdLst>
                <a:gd name="T0" fmla="*/ 0 w 11"/>
                <a:gd name="T1" fmla="*/ 0 h 6"/>
                <a:gd name="T2" fmla="*/ 0 w 11"/>
                <a:gd name="T3" fmla="*/ 1 h 6"/>
                <a:gd name="T4" fmla="*/ 11 w 11"/>
                <a:gd name="T5" fmla="*/ 6 h 6"/>
                <a:gd name="T6" fmla="*/ 11 w 11"/>
                <a:gd name="T7" fmla="*/ 6 h 6"/>
                <a:gd name="T8" fmla="*/ 11 w 11"/>
                <a:gd name="T9" fmla="*/ 6 h 6"/>
                <a:gd name="T10" fmla="*/ 0 w 11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6">
                  <a:moveTo>
                    <a:pt x="0" y="0"/>
                  </a:moveTo>
                  <a:lnTo>
                    <a:pt x="0" y="1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83"/>
            <p:cNvSpPr>
              <a:spLocks/>
            </p:cNvSpPr>
            <p:nvPr/>
          </p:nvSpPr>
          <p:spPr bwMode="auto">
            <a:xfrm rot="20882901">
              <a:off x="3524289" y="4547187"/>
              <a:ext cx="12848" cy="7008"/>
            </a:xfrm>
            <a:custGeom>
              <a:avLst/>
              <a:gdLst>
                <a:gd name="T0" fmla="*/ 0 w 11"/>
                <a:gd name="T1" fmla="*/ 0 h 6"/>
                <a:gd name="T2" fmla="*/ 0 w 11"/>
                <a:gd name="T3" fmla="*/ 1 h 6"/>
                <a:gd name="T4" fmla="*/ 11 w 11"/>
                <a:gd name="T5" fmla="*/ 6 h 6"/>
                <a:gd name="T6" fmla="*/ 11 w 11"/>
                <a:gd name="T7" fmla="*/ 6 h 6"/>
                <a:gd name="T8" fmla="*/ 11 w 11"/>
                <a:gd name="T9" fmla="*/ 6 h 6"/>
                <a:gd name="T10" fmla="*/ 0 w 11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6">
                  <a:moveTo>
                    <a:pt x="0" y="0"/>
                  </a:moveTo>
                  <a:lnTo>
                    <a:pt x="0" y="1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84"/>
            <p:cNvSpPr>
              <a:spLocks/>
            </p:cNvSpPr>
            <p:nvPr/>
          </p:nvSpPr>
          <p:spPr bwMode="auto">
            <a:xfrm rot="20882901">
              <a:off x="3517805" y="4546875"/>
              <a:ext cx="5840" cy="3504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0 h 3"/>
                <a:gd name="T4" fmla="*/ 5 w 5"/>
                <a:gd name="T5" fmla="*/ 3 h 3"/>
                <a:gd name="T6" fmla="*/ 5 w 5"/>
                <a:gd name="T7" fmla="*/ 2 h 3"/>
                <a:gd name="T8" fmla="*/ 0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5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85"/>
            <p:cNvSpPr>
              <a:spLocks/>
            </p:cNvSpPr>
            <p:nvPr/>
          </p:nvSpPr>
          <p:spPr bwMode="auto">
            <a:xfrm rot="20882901">
              <a:off x="3517805" y="4546875"/>
              <a:ext cx="5840" cy="3504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0 h 3"/>
                <a:gd name="T4" fmla="*/ 5 w 5"/>
                <a:gd name="T5" fmla="*/ 3 h 3"/>
                <a:gd name="T6" fmla="*/ 5 w 5"/>
                <a:gd name="T7" fmla="*/ 2 h 3"/>
                <a:gd name="T8" fmla="*/ 0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5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286"/>
            <p:cNvSpPr>
              <a:spLocks/>
            </p:cNvSpPr>
            <p:nvPr/>
          </p:nvSpPr>
          <p:spPr bwMode="auto">
            <a:xfrm rot="20882901">
              <a:off x="990913" y="1774486"/>
              <a:ext cx="8176" cy="15184"/>
            </a:xfrm>
            <a:custGeom>
              <a:avLst/>
              <a:gdLst>
                <a:gd name="T0" fmla="*/ 7 w 7"/>
                <a:gd name="T1" fmla="*/ 0 h 13"/>
                <a:gd name="T2" fmla="*/ 7 w 7"/>
                <a:gd name="T3" fmla="*/ 0 h 13"/>
                <a:gd name="T4" fmla="*/ 0 w 7"/>
                <a:gd name="T5" fmla="*/ 11 h 13"/>
                <a:gd name="T6" fmla="*/ 2 w 7"/>
                <a:gd name="T7" fmla="*/ 13 h 13"/>
                <a:gd name="T8" fmla="*/ 7 w 7"/>
                <a:gd name="T9" fmla="*/ 0 h 13"/>
                <a:gd name="T10" fmla="*/ 7 w 7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3">
                  <a:moveTo>
                    <a:pt x="7" y="0"/>
                  </a:moveTo>
                  <a:lnTo>
                    <a:pt x="7" y="0"/>
                  </a:lnTo>
                  <a:lnTo>
                    <a:pt x="0" y="11"/>
                  </a:lnTo>
                  <a:lnTo>
                    <a:pt x="2" y="13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87"/>
            <p:cNvSpPr>
              <a:spLocks/>
            </p:cNvSpPr>
            <p:nvPr/>
          </p:nvSpPr>
          <p:spPr bwMode="auto">
            <a:xfrm rot="20882901">
              <a:off x="990913" y="1774486"/>
              <a:ext cx="8176" cy="15184"/>
            </a:xfrm>
            <a:custGeom>
              <a:avLst/>
              <a:gdLst>
                <a:gd name="T0" fmla="*/ 7 w 7"/>
                <a:gd name="T1" fmla="*/ 0 h 13"/>
                <a:gd name="T2" fmla="*/ 7 w 7"/>
                <a:gd name="T3" fmla="*/ 0 h 13"/>
                <a:gd name="T4" fmla="*/ 0 w 7"/>
                <a:gd name="T5" fmla="*/ 11 h 13"/>
                <a:gd name="T6" fmla="*/ 2 w 7"/>
                <a:gd name="T7" fmla="*/ 13 h 13"/>
                <a:gd name="T8" fmla="*/ 7 w 7"/>
                <a:gd name="T9" fmla="*/ 0 h 13"/>
                <a:gd name="T10" fmla="*/ 7 w 7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3">
                  <a:moveTo>
                    <a:pt x="7" y="0"/>
                  </a:moveTo>
                  <a:lnTo>
                    <a:pt x="7" y="0"/>
                  </a:lnTo>
                  <a:lnTo>
                    <a:pt x="0" y="11"/>
                  </a:lnTo>
                  <a:lnTo>
                    <a:pt x="2" y="13"/>
                  </a:lnTo>
                  <a:lnTo>
                    <a:pt x="7" y="0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88"/>
            <p:cNvSpPr>
              <a:spLocks/>
            </p:cNvSpPr>
            <p:nvPr/>
          </p:nvSpPr>
          <p:spPr bwMode="auto">
            <a:xfrm rot="20882901">
              <a:off x="3523134" y="4547308"/>
              <a:ext cx="14016" cy="7008"/>
            </a:xfrm>
            <a:custGeom>
              <a:avLst/>
              <a:gdLst>
                <a:gd name="T0" fmla="*/ 0 w 12"/>
                <a:gd name="T1" fmla="*/ 0 h 6"/>
                <a:gd name="T2" fmla="*/ 1 w 12"/>
                <a:gd name="T3" fmla="*/ 0 h 6"/>
                <a:gd name="T4" fmla="*/ 12 w 12"/>
                <a:gd name="T5" fmla="*/ 6 h 6"/>
                <a:gd name="T6" fmla="*/ 12 w 12"/>
                <a:gd name="T7" fmla="*/ 6 h 6"/>
                <a:gd name="T8" fmla="*/ 12 w 12"/>
                <a:gd name="T9" fmla="*/ 6 h 6"/>
                <a:gd name="T10" fmla="*/ 0 w 12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6">
                  <a:moveTo>
                    <a:pt x="0" y="0"/>
                  </a:moveTo>
                  <a:lnTo>
                    <a:pt x="1" y="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289"/>
            <p:cNvSpPr>
              <a:spLocks/>
            </p:cNvSpPr>
            <p:nvPr/>
          </p:nvSpPr>
          <p:spPr bwMode="auto">
            <a:xfrm rot="20882901">
              <a:off x="3523134" y="4547308"/>
              <a:ext cx="14016" cy="7008"/>
            </a:xfrm>
            <a:custGeom>
              <a:avLst/>
              <a:gdLst>
                <a:gd name="T0" fmla="*/ 0 w 12"/>
                <a:gd name="T1" fmla="*/ 0 h 6"/>
                <a:gd name="T2" fmla="*/ 1 w 12"/>
                <a:gd name="T3" fmla="*/ 0 h 6"/>
                <a:gd name="T4" fmla="*/ 12 w 12"/>
                <a:gd name="T5" fmla="*/ 6 h 6"/>
                <a:gd name="T6" fmla="*/ 12 w 12"/>
                <a:gd name="T7" fmla="*/ 6 h 6"/>
                <a:gd name="T8" fmla="*/ 12 w 12"/>
                <a:gd name="T9" fmla="*/ 6 h 6"/>
                <a:gd name="T10" fmla="*/ 0 w 12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6">
                  <a:moveTo>
                    <a:pt x="0" y="0"/>
                  </a:moveTo>
                  <a:lnTo>
                    <a:pt x="1" y="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290"/>
            <p:cNvSpPr>
              <a:spLocks/>
            </p:cNvSpPr>
            <p:nvPr/>
          </p:nvSpPr>
          <p:spPr bwMode="auto">
            <a:xfrm rot="20882901">
              <a:off x="3517684" y="4546888"/>
              <a:ext cx="5840" cy="2336"/>
            </a:xfrm>
            <a:custGeom>
              <a:avLst/>
              <a:gdLst>
                <a:gd name="T0" fmla="*/ 2 w 5"/>
                <a:gd name="T1" fmla="*/ 0 h 2"/>
                <a:gd name="T2" fmla="*/ 0 w 5"/>
                <a:gd name="T3" fmla="*/ 0 h 2"/>
                <a:gd name="T4" fmla="*/ 5 w 5"/>
                <a:gd name="T5" fmla="*/ 2 h 2"/>
                <a:gd name="T6" fmla="*/ 4 w 5"/>
                <a:gd name="T7" fmla="*/ 2 h 2"/>
                <a:gd name="T8" fmla="*/ 2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lnTo>
                    <a:pt x="0" y="0"/>
                  </a:lnTo>
                  <a:lnTo>
                    <a:pt x="5" y="2"/>
                  </a:lnTo>
                  <a:lnTo>
                    <a:pt x="4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291"/>
            <p:cNvSpPr>
              <a:spLocks/>
            </p:cNvSpPr>
            <p:nvPr/>
          </p:nvSpPr>
          <p:spPr bwMode="auto">
            <a:xfrm rot="20882901">
              <a:off x="3517684" y="4546888"/>
              <a:ext cx="5840" cy="2336"/>
            </a:xfrm>
            <a:custGeom>
              <a:avLst/>
              <a:gdLst>
                <a:gd name="T0" fmla="*/ 2 w 5"/>
                <a:gd name="T1" fmla="*/ 0 h 2"/>
                <a:gd name="T2" fmla="*/ 0 w 5"/>
                <a:gd name="T3" fmla="*/ 0 h 2"/>
                <a:gd name="T4" fmla="*/ 5 w 5"/>
                <a:gd name="T5" fmla="*/ 2 h 2"/>
                <a:gd name="T6" fmla="*/ 4 w 5"/>
                <a:gd name="T7" fmla="*/ 2 h 2"/>
                <a:gd name="T8" fmla="*/ 2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lnTo>
                    <a:pt x="0" y="0"/>
                  </a:lnTo>
                  <a:lnTo>
                    <a:pt x="5" y="2"/>
                  </a:lnTo>
                  <a:lnTo>
                    <a:pt x="4" y="2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292"/>
            <p:cNvSpPr>
              <a:spLocks/>
            </p:cNvSpPr>
            <p:nvPr/>
          </p:nvSpPr>
          <p:spPr bwMode="auto">
            <a:xfrm rot="20882901">
              <a:off x="993211" y="1774123"/>
              <a:ext cx="7008" cy="15184"/>
            </a:xfrm>
            <a:custGeom>
              <a:avLst/>
              <a:gdLst>
                <a:gd name="T0" fmla="*/ 5 w 6"/>
                <a:gd name="T1" fmla="*/ 0 h 13"/>
                <a:gd name="T2" fmla="*/ 5 w 6"/>
                <a:gd name="T3" fmla="*/ 0 h 13"/>
                <a:gd name="T4" fmla="*/ 0 w 6"/>
                <a:gd name="T5" fmla="*/ 13 h 13"/>
                <a:gd name="T6" fmla="*/ 0 w 6"/>
                <a:gd name="T7" fmla="*/ 13 h 13"/>
                <a:gd name="T8" fmla="*/ 6 w 6"/>
                <a:gd name="T9" fmla="*/ 0 h 13"/>
                <a:gd name="T10" fmla="*/ 5 w 6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3">
                  <a:moveTo>
                    <a:pt x="5" y="0"/>
                  </a:moveTo>
                  <a:lnTo>
                    <a:pt x="5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6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93"/>
            <p:cNvSpPr>
              <a:spLocks/>
            </p:cNvSpPr>
            <p:nvPr/>
          </p:nvSpPr>
          <p:spPr bwMode="auto">
            <a:xfrm rot="20882901">
              <a:off x="993211" y="1774123"/>
              <a:ext cx="7008" cy="15184"/>
            </a:xfrm>
            <a:custGeom>
              <a:avLst/>
              <a:gdLst>
                <a:gd name="T0" fmla="*/ 5 w 6"/>
                <a:gd name="T1" fmla="*/ 0 h 13"/>
                <a:gd name="T2" fmla="*/ 5 w 6"/>
                <a:gd name="T3" fmla="*/ 0 h 13"/>
                <a:gd name="T4" fmla="*/ 0 w 6"/>
                <a:gd name="T5" fmla="*/ 13 h 13"/>
                <a:gd name="T6" fmla="*/ 0 w 6"/>
                <a:gd name="T7" fmla="*/ 13 h 13"/>
                <a:gd name="T8" fmla="*/ 6 w 6"/>
                <a:gd name="T9" fmla="*/ 0 h 13"/>
                <a:gd name="T10" fmla="*/ 5 w 6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3">
                  <a:moveTo>
                    <a:pt x="5" y="0"/>
                  </a:moveTo>
                  <a:lnTo>
                    <a:pt x="5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6" y="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294"/>
            <p:cNvSpPr>
              <a:spLocks/>
            </p:cNvSpPr>
            <p:nvPr/>
          </p:nvSpPr>
          <p:spPr bwMode="auto">
            <a:xfrm rot="20882901">
              <a:off x="3523109" y="4547066"/>
              <a:ext cx="16353" cy="7008"/>
            </a:xfrm>
            <a:custGeom>
              <a:avLst/>
              <a:gdLst>
                <a:gd name="T0" fmla="*/ 0 w 14"/>
                <a:gd name="T1" fmla="*/ 0 h 6"/>
                <a:gd name="T2" fmla="*/ 0 w 14"/>
                <a:gd name="T3" fmla="*/ 0 h 6"/>
                <a:gd name="T4" fmla="*/ 12 w 14"/>
                <a:gd name="T5" fmla="*/ 6 h 6"/>
                <a:gd name="T6" fmla="*/ 12 w 14"/>
                <a:gd name="T7" fmla="*/ 6 h 6"/>
                <a:gd name="T8" fmla="*/ 14 w 14"/>
                <a:gd name="T9" fmla="*/ 6 h 6"/>
                <a:gd name="T10" fmla="*/ 0 w 1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6">
                  <a:moveTo>
                    <a:pt x="0" y="0"/>
                  </a:moveTo>
                  <a:lnTo>
                    <a:pt x="0" y="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4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295"/>
            <p:cNvSpPr>
              <a:spLocks/>
            </p:cNvSpPr>
            <p:nvPr/>
          </p:nvSpPr>
          <p:spPr bwMode="auto">
            <a:xfrm rot="20882901">
              <a:off x="3523109" y="4547066"/>
              <a:ext cx="16353" cy="7008"/>
            </a:xfrm>
            <a:custGeom>
              <a:avLst/>
              <a:gdLst>
                <a:gd name="T0" fmla="*/ 0 w 14"/>
                <a:gd name="T1" fmla="*/ 0 h 6"/>
                <a:gd name="T2" fmla="*/ 0 w 14"/>
                <a:gd name="T3" fmla="*/ 0 h 6"/>
                <a:gd name="T4" fmla="*/ 12 w 14"/>
                <a:gd name="T5" fmla="*/ 6 h 6"/>
                <a:gd name="T6" fmla="*/ 12 w 14"/>
                <a:gd name="T7" fmla="*/ 6 h 6"/>
                <a:gd name="T8" fmla="*/ 14 w 14"/>
                <a:gd name="T9" fmla="*/ 6 h 6"/>
                <a:gd name="T10" fmla="*/ 0 w 1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6">
                  <a:moveTo>
                    <a:pt x="0" y="0"/>
                  </a:moveTo>
                  <a:lnTo>
                    <a:pt x="0" y="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4" y="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96"/>
            <p:cNvSpPr>
              <a:spLocks/>
            </p:cNvSpPr>
            <p:nvPr/>
          </p:nvSpPr>
          <p:spPr bwMode="auto">
            <a:xfrm rot="20882901">
              <a:off x="3520008" y="4546767"/>
              <a:ext cx="2336" cy="2336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2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297"/>
            <p:cNvSpPr>
              <a:spLocks/>
            </p:cNvSpPr>
            <p:nvPr/>
          </p:nvSpPr>
          <p:spPr bwMode="auto">
            <a:xfrm rot="20882901">
              <a:off x="3520008" y="4546767"/>
              <a:ext cx="2336" cy="2336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2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298"/>
            <p:cNvSpPr>
              <a:spLocks/>
            </p:cNvSpPr>
            <p:nvPr/>
          </p:nvSpPr>
          <p:spPr bwMode="auto">
            <a:xfrm rot="20882901">
              <a:off x="993211" y="1774123"/>
              <a:ext cx="7008" cy="15184"/>
            </a:xfrm>
            <a:custGeom>
              <a:avLst/>
              <a:gdLst>
                <a:gd name="T0" fmla="*/ 6 w 6"/>
                <a:gd name="T1" fmla="*/ 0 h 13"/>
                <a:gd name="T2" fmla="*/ 6 w 6"/>
                <a:gd name="T3" fmla="*/ 0 h 13"/>
                <a:gd name="T4" fmla="*/ 0 w 6"/>
                <a:gd name="T5" fmla="*/ 13 h 13"/>
                <a:gd name="T6" fmla="*/ 0 w 6"/>
                <a:gd name="T7" fmla="*/ 13 h 13"/>
                <a:gd name="T8" fmla="*/ 6 w 6"/>
                <a:gd name="T9" fmla="*/ 0 h 13"/>
                <a:gd name="T10" fmla="*/ 6 w 6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3">
                  <a:moveTo>
                    <a:pt x="6" y="0"/>
                  </a:moveTo>
                  <a:lnTo>
                    <a:pt x="6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299"/>
            <p:cNvSpPr>
              <a:spLocks/>
            </p:cNvSpPr>
            <p:nvPr/>
          </p:nvSpPr>
          <p:spPr bwMode="auto">
            <a:xfrm rot="20882901">
              <a:off x="993211" y="1774123"/>
              <a:ext cx="7008" cy="15184"/>
            </a:xfrm>
            <a:custGeom>
              <a:avLst/>
              <a:gdLst>
                <a:gd name="T0" fmla="*/ 6 w 6"/>
                <a:gd name="T1" fmla="*/ 0 h 13"/>
                <a:gd name="T2" fmla="*/ 6 w 6"/>
                <a:gd name="T3" fmla="*/ 0 h 13"/>
                <a:gd name="T4" fmla="*/ 0 w 6"/>
                <a:gd name="T5" fmla="*/ 13 h 13"/>
                <a:gd name="T6" fmla="*/ 0 w 6"/>
                <a:gd name="T7" fmla="*/ 13 h 13"/>
                <a:gd name="T8" fmla="*/ 6 w 6"/>
                <a:gd name="T9" fmla="*/ 0 h 13"/>
                <a:gd name="T10" fmla="*/ 6 w 6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3">
                  <a:moveTo>
                    <a:pt x="6" y="0"/>
                  </a:moveTo>
                  <a:lnTo>
                    <a:pt x="6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6" y="0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300"/>
            <p:cNvSpPr>
              <a:spLocks/>
            </p:cNvSpPr>
            <p:nvPr/>
          </p:nvSpPr>
          <p:spPr bwMode="auto">
            <a:xfrm rot="20882901">
              <a:off x="3522867" y="4544756"/>
              <a:ext cx="16353" cy="9344"/>
            </a:xfrm>
            <a:custGeom>
              <a:avLst/>
              <a:gdLst>
                <a:gd name="T0" fmla="*/ 0 w 14"/>
                <a:gd name="T1" fmla="*/ 0 h 8"/>
                <a:gd name="T2" fmla="*/ 0 w 14"/>
                <a:gd name="T3" fmla="*/ 2 h 8"/>
                <a:gd name="T4" fmla="*/ 14 w 14"/>
                <a:gd name="T5" fmla="*/ 8 h 8"/>
                <a:gd name="T6" fmla="*/ 14 w 14"/>
                <a:gd name="T7" fmla="*/ 8 h 8"/>
                <a:gd name="T8" fmla="*/ 14 w 14"/>
                <a:gd name="T9" fmla="*/ 8 h 8"/>
                <a:gd name="T10" fmla="*/ 0 w 14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8">
                  <a:moveTo>
                    <a:pt x="0" y="0"/>
                  </a:moveTo>
                  <a:lnTo>
                    <a:pt x="0" y="2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301"/>
            <p:cNvSpPr>
              <a:spLocks/>
            </p:cNvSpPr>
            <p:nvPr/>
          </p:nvSpPr>
          <p:spPr bwMode="auto">
            <a:xfrm rot="20882901">
              <a:off x="3522867" y="4544756"/>
              <a:ext cx="16353" cy="9344"/>
            </a:xfrm>
            <a:custGeom>
              <a:avLst/>
              <a:gdLst>
                <a:gd name="T0" fmla="*/ 0 w 14"/>
                <a:gd name="T1" fmla="*/ 0 h 8"/>
                <a:gd name="T2" fmla="*/ 0 w 14"/>
                <a:gd name="T3" fmla="*/ 2 h 8"/>
                <a:gd name="T4" fmla="*/ 14 w 14"/>
                <a:gd name="T5" fmla="*/ 8 h 8"/>
                <a:gd name="T6" fmla="*/ 14 w 14"/>
                <a:gd name="T7" fmla="*/ 8 h 8"/>
                <a:gd name="T8" fmla="*/ 14 w 14"/>
                <a:gd name="T9" fmla="*/ 8 h 8"/>
                <a:gd name="T10" fmla="*/ 0 w 14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8">
                  <a:moveTo>
                    <a:pt x="0" y="0"/>
                  </a:moveTo>
                  <a:lnTo>
                    <a:pt x="0" y="2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302"/>
            <p:cNvSpPr>
              <a:spLocks/>
            </p:cNvSpPr>
            <p:nvPr/>
          </p:nvSpPr>
          <p:spPr bwMode="auto">
            <a:xfrm rot="20882901">
              <a:off x="3520008" y="4546767"/>
              <a:ext cx="2336" cy="2336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0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303"/>
            <p:cNvSpPr>
              <a:spLocks/>
            </p:cNvSpPr>
            <p:nvPr/>
          </p:nvSpPr>
          <p:spPr bwMode="auto">
            <a:xfrm rot="20882901">
              <a:off x="3520008" y="4546767"/>
              <a:ext cx="2336" cy="2336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0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304"/>
            <p:cNvSpPr>
              <a:spLocks/>
            </p:cNvSpPr>
            <p:nvPr/>
          </p:nvSpPr>
          <p:spPr bwMode="auto">
            <a:xfrm rot="20882901">
              <a:off x="993211" y="1774123"/>
              <a:ext cx="7008" cy="15184"/>
            </a:xfrm>
            <a:custGeom>
              <a:avLst/>
              <a:gdLst>
                <a:gd name="T0" fmla="*/ 6 w 6"/>
                <a:gd name="T1" fmla="*/ 0 h 13"/>
                <a:gd name="T2" fmla="*/ 6 w 6"/>
                <a:gd name="T3" fmla="*/ 0 h 13"/>
                <a:gd name="T4" fmla="*/ 0 w 6"/>
                <a:gd name="T5" fmla="*/ 13 h 13"/>
                <a:gd name="T6" fmla="*/ 0 w 6"/>
                <a:gd name="T7" fmla="*/ 13 h 13"/>
                <a:gd name="T8" fmla="*/ 6 w 6"/>
                <a:gd name="T9" fmla="*/ 0 h 13"/>
                <a:gd name="T10" fmla="*/ 6 w 6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3">
                  <a:moveTo>
                    <a:pt x="6" y="0"/>
                  </a:moveTo>
                  <a:lnTo>
                    <a:pt x="6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305"/>
            <p:cNvSpPr>
              <a:spLocks/>
            </p:cNvSpPr>
            <p:nvPr/>
          </p:nvSpPr>
          <p:spPr bwMode="auto">
            <a:xfrm rot="20882901">
              <a:off x="993211" y="1774123"/>
              <a:ext cx="7008" cy="15184"/>
            </a:xfrm>
            <a:custGeom>
              <a:avLst/>
              <a:gdLst>
                <a:gd name="T0" fmla="*/ 6 w 6"/>
                <a:gd name="T1" fmla="*/ 0 h 13"/>
                <a:gd name="T2" fmla="*/ 6 w 6"/>
                <a:gd name="T3" fmla="*/ 0 h 13"/>
                <a:gd name="T4" fmla="*/ 0 w 6"/>
                <a:gd name="T5" fmla="*/ 13 h 13"/>
                <a:gd name="T6" fmla="*/ 0 w 6"/>
                <a:gd name="T7" fmla="*/ 13 h 13"/>
                <a:gd name="T8" fmla="*/ 6 w 6"/>
                <a:gd name="T9" fmla="*/ 0 h 13"/>
                <a:gd name="T10" fmla="*/ 6 w 6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3">
                  <a:moveTo>
                    <a:pt x="6" y="0"/>
                  </a:moveTo>
                  <a:lnTo>
                    <a:pt x="6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6" y="0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306"/>
            <p:cNvSpPr>
              <a:spLocks/>
            </p:cNvSpPr>
            <p:nvPr/>
          </p:nvSpPr>
          <p:spPr bwMode="auto">
            <a:xfrm rot="20882901">
              <a:off x="3522867" y="4544756"/>
              <a:ext cx="16353" cy="9344"/>
            </a:xfrm>
            <a:custGeom>
              <a:avLst/>
              <a:gdLst>
                <a:gd name="T0" fmla="*/ 0 w 14"/>
                <a:gd name="T1" fmla="*/ 0 h 8"/>
                <a:gd name="T2" fmla="*/ 0 w 14"/>
                <a:gd name="T3" fmla="*/ 0 h 8"/>
                <a:gd name="T4" fmla="*/ 14 w 14"/>
                <a:gd name="T5" fmla="*/ 8 h 8"/>
                <a:gd name="T6" fmla="*/ 14 w 14"/>
                <a:gd name="T7" fmla="*/ 8 h 8"/>
                <a:gd name="T8" fmla="*/ 14 w 14"/>
                <a:gd name="T9" fmla="*/ 8 h 8"/>
                <a:gd name="T10" fmla="*/ 0 w 14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8">
                  <a:moveTo>
                    <a:pt x="0" y="0"/>
                  </a:moveTo>
                  <a:lnTo>
                    <a:pt x="0" y="0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307"/>
            <p:cNvSpPr>
              <a:spLocks/>
            </p:cNvSpPr>
            <p:nvPr/>
          </p:nvSpPr>
          <p:spPr bwMode="auto">
            <a:xfrm rot="20882901">
              <a:off x="3522867" y="4544756"/>
              <a:ext cx="16353" cy="9344"/>
            </a:xfrm>
            <a:custGeom>
              <a:avLst/>
              <a:gdLst>
                <a:gd name="T0" fmla="*/ 0 w 14"/>
                <a:gd name="T1" fmla="*/ 0 h 8"/>
                <a:gd name="T2" fmla="*/ 0 w 14"/>
                <a:gd name="T3" fmla="*/ 0 h 8"/>
                <a:gd name="T4" fmla="*/ 14 w 14"/>
                <a:gd name="T5" fmla="*/ 8 h 8"/>
                <a:gd name="T6" fmla="*/ 14 w 14"/>
                <a:gd name="T7" fmla="*/ 8 h 8"/>
                <a:gd name="T8" fmla="*/ 14 w 14"/>
                <a:gd name="T9" fmla="*/ 8 h 8"/>
                <a:gd name="T10" fmla="*/ 0 w 14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8">
                  <a:moveTo>
                    <a:pt x="0" y="0"/>
                  </a:moveTo>
                  <a:lnTo>
                    <a:pt x="0" y="0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Rectangle 308"/>
            <p:cNvSpPr>
              <a:spLocks noChangeArrowheads="1"/>
            </p:cNvSpPr>
            <p:nvPr/>
          </p:nvSpPr>
          <p:spPr bwMode="auto">
            <a:xfrm rot="20882901">
              <a:off x="3519887" y="4546779"/>
              <a:ext cx="2336" cy="1168"/>
            </a:xfrm>
            <a:prstGeom prst="rect">
              <a:avLst/>
            </a:pr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Rectangle 309"/>
            <p:cNvSpPr>
              <a:spLocks noChangeArrowheads="1"/>
            </p:cNvSpPr>
            <p:nvPr/>
          </p:nvSpPr>
          <p:spPr bwMode="auto">
            <a:xfrm rot="20882901">
              <a:off x="3519887" y="4546779"/>
              <a:ext cx="2336" cy="1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310"/>
            <p:cNvSpPr>
              <a:spLocks/>
            </p:cNvSpPr>
            <p:nvPr/>
          </p:nvSpPr>
          <p:spPr bwMode="auto">
            <a:xfrm rot="20882901">
              <a:off x="993186" y="1773881"/>
              <a:ext cx="9344" cy="15184"/>
            </a:xfrm>
            <a:custGeom>
              <a:avLst/>
              <a:gdLst>
                <a:gd name="T0" fmla="*/ 6 w 8"/>
                <a:gd name="T1" fmla="*/ 0 h 13"/>
                <a:gd name="T2" fmla="*/ 6 w 8"/>
                <a:gd name="T3" fmla="*/ 0 h 13"/>
                <a:gd name="T4" fmla="*/ 0 w 8"/>
                <a:gd name="T5" fmla="*/ 13 h 13"/>
                <a:gd name="T6" fmla="*/ 2 w 8"/>
                <a:gd name="T7" fmla="*/ 13 h 13"/>
                <a:gd name="T8" fmla="*/ 8 w 8"/>
                <a:gd name="T9" fmla="*/ 0 h 13"/>
                <a:gd name="T10" fmla="*/ 6 w 8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3">
                  <a:moveTo>
                    <a:pt x="6" y="0"/>
                  </a:moveTo>
                  <a:lnTo>
                    <a:pt x="6" y="0"/>
                  </a:lnTo>
                  <a:lnTo>
                    <a:pt x="0" y="13"/>
                  </a:lnTo>
                  <a:lnTo>
                    <a:pt x="2" y="13"/>
                  </a:lnTo>
                  <a:lnTo>
                    <a:pt x="8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311"/>
            <p:cNvSpPr>
              <a:spLocks/>
            </p:cNvSpPr>
            <p:nvPr/>
          </p:nvSpPr>
          <p:spPr bwMode="auto">
            <a:xfrm rot="20882901">
              <a:off x="993186" y="1773881"/>
              <a:ext cx="9344" cy="15184"/>
            </a:xfrm>
            <a:custGeom>
              <a:avLst/>
              <a:gdLst>
                <a:gd name="T0" fmla="*/ 6 w 8"/>
                <a:gd name="T1" fmla="*/ 0 h 13"/>
                <a:gd name="T2" fmla="*/ 6 w 8"/>
                <a:gd name="T3" fmla="*/ 0 h 13"/>
                <a:gd name="T4" fmla="*/ 0 w 8"/>
                <a:gd name="T5" fmla="*/ 13 h 13"/>
                <a:gd name="T6" fmla="*/ 2 w 8"/>
                <a:gd name="T7" fmla="*/ 13 h 13"/>
                <a:gd name="T8" fmla="*/ 8 w 8"/>
                <a:gd name="T9" fmla="*/ 0 h 13"/>
                <a:gd name="T10" fmla="*/ 6 w 8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3">
                  <a:moveTo>
                    <a:pt x="6" y="0"/>
                  </a:moveTo>
                  <a:lnTo>
                    <a:pt x="6" y="0"/>
                  </a:lnTo>
                  <a:lnTo>
                    <a:pt x="0" y="13"/>
                  </a:lnTo>
                  <a:lnTo>
                    <a:pt x="2" y="13"/>
                  </a:lnTo>
                  <a:lnTo>
                    <a:pt x="8" y="0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312"/>
            <p:cNvSpPr>
              <a:spLocks/>
            </p:cNvSpPr>
            <p:nvPr/>
          </p:nvSpPr>
          <p:spPr bwMode="auto">
            <a:xfrm rot="20882901">
              <a:off x="3522854" y="4544635"/>
              <a:ext cx="17521" cy="9344"/>
            </a:xfrm>
            <a:custGeom>
              <a:avLst/>
              <a:gdLst>
                <a:gd name="T0" fmla="*/ 0 w 15"/>
                <a:gd name="T1" fmla="*/ 0 h 8"/>
                <a:gd name="T2" fmla="*/ 0 w 15"/>
                <a:gd name="T3" fmla="*/ 0 h 8"/>
                <a:gd name="T4" fmla="*/ 14 w 15"/>
                <a:gd name="T5" fmla="*/ 8 h 8"/>
                <a:gd name="T6" fmla="*/ 14 w 15"/>
                <a:gd name="T7" fmla="*/ 8 h 8"/>
                <a:gd name="T8" fmla="*/ 15 w 15"/>
                <a:gd name="T9" fmla="*/ 8 h 8"/>
                <a:gd name="T10" fmla="*/ 0 w 1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8">
                  <a:moveTo>
                    <a:pt x="0" y="0"/>
                  </a:moveTo>
                  <a:lnTo>
                    <a:pt x="0" y="0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5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313"/>
            <p:cNvSpPr>
              <a:spLocks/>
            </p:cNvSpPr>
            <p:nvPr/>
          </p:nvSpPr>
          <p:spPr bwMode="auto">
            <a:xfrm rot="20882901">
              <a:off x="3522854" y="4544635"/>
              <a:ext cx="17521" cy="9344"/>
            </a:xfrm>
            <a:custGeom>
              <a:avLst/>
              <a:gdLst>
                <a:gd name="T0" fmla="*/ 0 w 15"/>
                <a:gd name="T1" fmla="*/ 0 h 8"/>
                <a:gd name="T2" fmla="*/ 0 w 15"/>
                <a:gd name="T3" fmla="*/ 0 h 8"/>
                <a:gd name="T4" fmla="*/ 14 w 15"/>
                <a:gd name="T5" fmla="*/ 8 h 8"/>
                <a:gd name="T6" fmla="*/ 14 w 15"/>
                <a:gd name="T7" fmla="*/ 8 h 8"/>
                <a:gd name="T8" fmla="*/ 15 w 15"/>
                <a:gd name="T9" fmla="*/ 8 h 8"/>
                <a:gd name="T10" fmla="*/ 0 w 1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8">
                  <a:moveTo>
                    <a:pt x="0" y="0"/>
                  </a:moveTo>
                  <a:lnTo>
                    <a:pt x="0" y="0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5" y="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314"/>
            <p:cNvSpPr>
              <a:spLocks/>
            </p:cNvSpPr>
            <p:nvPr/>
          </p:nvSpPr>
          <p:spPr bwMode="auto">
            <a:xfrm rot="20882901">
              <a:off x="3519645" y="4545637"/>
              <a:ext cx="2336" cy="1168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2 w 2"/>
                <a:gd name="T5" fmla="*/ 1 h 1"/>
                <a:gd name="T6" fmla="*/ 2 w 2"/>
                <a:gd name="T7" fmla="*/ 1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0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315"/>
            <p:cNvSpPr>
              <a:spLocks/>
            </p:cNvSpPr>
            <p:nvPr/>
          </p:nvSpPr>
          <p:spPr bwMode="auto">
            <a:xfrm rot="20882901">
              <a:off x="3519645" y="4545637"/>
              <a:ext cx="2336" cy="1168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2 w 2"/>
                <a:gd name="T5" fmla="*/ 1 h 1"/>
                <a:gd name="T6" fmla="*/ 2 w 2"/>
                <a:gd name="T7" fmla="*/ 1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0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16"/>
            <p:cNvSpPr>
              <a:spLocks/>
            </p:cNvSpPr>
            <p:nvPr/>
          </p:nvSpPr>
          <p:spPr bwMode="auto">
            <a:xfrm rot="20882901">
              <a:off x="995497" y="1773639"/>
              <a:ext cx="7008" cy="15184"/>
            </a:xfrm>
            <a:custGeom>
              <a:avLst/>
              <a:gdLst>
                <a:gd name="T0" fmla="*/ 6 w 6"/>
                <a:gd name="T1" fmla="*/ 0 h 13"/>
                <a:gd name="T2" fmla="*/ 6 w 6"/>
                <a:gd name="T3" fmla="*/ 0 h 13"/>
                <a:gd name="T4" fmla="*/ 0 w 6"/>
                <a:gd name="T5" fmla="*/ 13 h 13"/>
                <a:gd name="T6" fmla="*/ 0 w 6"/>
                <a:gd name="T7" fmla="*/ 13 h 13"/>
                <a:gd name="T8" fmla="*/ 6 w 6"/>
                <a:gd name="T9" fmla="*/ 0 h 13"/>
                <a:gd name="T10" fmla="*/ 6 w 6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3">
                  <a:moveTo>
                    <a:pt x="6" y="0"/>
                  </a:moveTo>
                  <a:lnTo>
                    <a:pt x="6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317"/>
            <p:cNvSpPr>
              <a:spLocks/>
            </p:cNvSpPr>
            <p:nvPr/>
          </p:nvSpPr>
          <p:spPr bwMode="auto">
            <a:xfrm rot="20882901">
              <a:off x="995497" y="1773639"/>
              <a:ext cx="7008" cy="15184"/>
            </a:xfrm>
            <a:custGeom>
              <a:avLst/>
              <a:gdLst>
                <a:gd name="T0" fmla="*/ 6 w 6"/>
                <a:gd name="T1" fmla="*/ 0 h 13"/>
                <a:gd name="T2" fmla="*/ 6 w 6"/>
                <a:gd name="T3" fmla="*/ 0 h 13"/>
                <a:gd name="T4" fmla="*/ 0 w 6"/>
                <a:gd name="T5" fmla="*/ 13 h 13"/>
                <a:gd name="T6" fmla="*/ 0 w 6"/>
                <a:gd name="T7" fmla="*/ 13 h 13"/>
                <a:gd name="T8" fmla="*/ 6 w 6"/>
                <a:gd name="T9" fmla="*/ 0 h 13"/>
                <a:gd name="T10" fmla="*/ 6 w 6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3">
                  <a:moveTo>
                    <a:pt x="6" y="0"/>
                  </a:moveTo>
                  <a:lnTo>
                    <a:pt x="6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6" y="0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18"/>
            <p:cNvSpPr>
              <a:spLocks/>
            </p:cNvSpPr>
            <p:nvPr/>
          </p:nvSpPr>
          <p:spPr bwMode="auto">
            <a:xfrm rot="20882901">
              <a:off x="3522733" y="4543479"/>
              <a:ext cx="17521" cy="10512"/>
            </a:xfrm>
            <a:custGeom>
              <a:avLst/>
              <a:gdLst>
                <a:gd name="T0" fmla="*/ 0 w 15"/>
                <a:gd name="T1" fmla="*/ 0 h 9"/>
                <a:gd name="T2" fmla="*/ 0 w 15"/>
                <a:gd name="T3" fmla="*/ 1 h 9"/>
                <a:gd name="T4" fmla="*/ 15 w 15"/>
                <a:gd name="T5" fmla="*/ 9 h 9"/>
                <a:gd name="T6" fmla="*/ 15 w 15"/>
                <a:gd name="T7" fmla="*/ 9 h 9"/>
                <a:gd name="T8" fmla="*/ 15 w 15"/>
                <a:gd name="T9" fmla="*/ 9 h 9"/>
                <a:gd name="T10" fmla="*/ 0 w 15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9">
                  <a:moveTo>
                    <a:pt x="0" y="0"/>
                  </a:moveTo>
                  <a:lnTo>
                    <a:pt x="0" y="1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319"/>
            <p:cNvSpPr>
              <a:spLocks/>
            </p:cNvSpPr>
            <p:nvPr/>
          </p:nvSpPr>
          <p:spPr bwMode="auto">
            <a:xfrm rot="20882901">
              <a:off x="3522733" y="4543479"/>
              <a:ext cx="17521" cy="10512"/>
            </a:xfrm>
            <a:custGeom>
              <a:avLst/>
              <a:gdLst>
                <a:gd name="T0" fmla="*/ 0 w 15"/>
                <a:gd name="T1" fmla="*/ 0 h 9"/>
                <a:gd name="T2" fmla="*/ 0 w 15"/>
                <a:gd name="T3" fmla="*/ 1 h 9"/>
                <a:gd name="T4" fmla="*/ 15 w 15"/>
                <a:gd name="T5" fmla="*/ 9 h 9"/>
                <a:gd name="T6" fmla="*/ 15 w 15"/>
                <a:gd name="T7" fmla="*/ 9 h 9"/>
                <a:gd name="T8" fmla="*/ 15 w 15"/>
                <a:gd name="T9" fmla="*/ 9 h 9"/>
                <a:gd name="T10" fmla="*/ 0 w 15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9">
                  <a:moveTo>
                    <a:pt x="0" y="0"/>
                  </a:moveTo>
                  <a:lnTo>
                    <a:pt x="0" y="1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320"/>
            <p:cNvSpPr>
              <a:spLocks/>
            </p:cNvSpPr>
            <p:nvPr/>
          </p:nvSpPr>
          <p:spPr bwMode="auto">
            <a:xfrm rot="20882901">
              <a:off x="3519645" y="4545637"/>
              <a:ext cx="2336" cy="1168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2 w 2"/>
                <a:gd name="T5" fmla="*/ 1 h 1"/>
                <a:gd name="T6" fmla="*/ 2 w 2"/>
                <a:gd name="T7" fmla="*/ 0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321"/>
            <p:cNvSpPr>
              <a:spLocks/>
            </p:cNvSpPr>
            <p:nvPr/>
          </p:nvSpPr>
          <p:spPr bwMode="auto">
            <a:xfrm rot="20882901">
              <a:off x="3519645" y="4545637"/>
              <a:ext cx="2336" cy="1168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2 w 2"/>
                <a:gd name="T5" fmla="*/ 1 h 1"/>
                <a:gd name="T6" fmla="*/ 2 w 2"/>
                <a:gd name="T7" fmla="*/ 0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322"/>
            <p:cNvSpPr>
              <a:spLocks/>
            </p:cNvSpPr>
            <p:nvPr/>
          </p:nvSpPr>
          <p:spPr bwMode="auto">
            <a:xfrm rot="20882901">
              <a:off x="995497" y="1773639"/>
              <a:ext cx="7008" cy="15184"/>
            </a:xfrm>
            <a:custGeom>
              <a:avLst/>
              <a:gdLst>
                <a:gd name="T0" fmla="*/ 6 w 6"/>
                <a:gd name="T1" fmla="*/ 0 h 13"/>
                <a:gd name="T2" fmla="*/ 6 w 6"/>
                <a:gd name="T3" fmla="*/ 0 h 13"/>
                <a:gd name="T4" fmla="*/ 0 w 6"/>
                <a:gd name="T5" fmla="*/ 13 h 13"/>
                <a:gd name="T6" fmla="*/ 0 w 6"/>
                <a:gd name="T7" fmla="*/ 13 h 13"/>
                <a:gd name="T8" fmla="*/ 6 w 6"/>
                <a:gd name="T9" fmla="*/ 0 h 13"/>
                <a:gd name="T10" fmla="*/ 6 w 6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3">
                  <a:moveTo>
                    <a:pt x="6" y="0"/>
                  </a:moveTo>
                  <a:lnTo>
                    <a:pt x="6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323"/>
            <p:cNvSpPr>
              <a:spLocks/>
            </p:cNvSpPr>
            <p:nvPr/>
          </p:nvSpPr>
          <p:spPr bwMode="auto">
            <a:xfrm rot="20882901">
              <a:off x="995497" y="1773639"/>
              <a:ext cx="7008" cy="15184"/>
            </a:xfrm>
            <a:custGeom>
              <a:avLst/>
              <a:gdLst>
                <a:gd name="T0" fmla="*/ 6 w 6"/>
                <a:gd name="T1" fmla="*/ 0 h 13"/>
                <a:gd name="T2" fmla="*/ 6 w 6"/>
                <a:gd name="T3" fmla="*/ 0 h 13"/>
                <a:gd name="T4" fmla="*/ 0 w 6"/>
                <a:gd name="T5" fmla="*/ 13 h 13"/>
                <a:gd name="T6" fmla="*/ 0 w 6"/>
                <a:gd name="T7" fmla="*/ 13 h 13"/>
                <a:gd name="T8" fmla="*/ 6 w 6"/>
                <a:gd name="T9" fmla="*/ 0 h 13"/>
                <a:gd name="T10" fmla="*/ 6 w 6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3">
                  <a:moveTo>
                    <a:pt x="6" y="0"/>
                  </a:moveTo>
                  <a:lnTo>
                    <a:pt x="6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6" y="0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324"/>
            <p:cNvSpPr>
              <a:spLocks/>
            </p:cNvSpPr>
            <p:nvPr/>
          </p:nvSpPr>
          <p:spPr bwMode="auto">
            <a:xfrm rot="20882901">
              <a:off x="3520422" y="4543721"/>
              <a:ext cx="19857" cy="10512"/>
            </a:xfrm>
            <a:custGeom>
              <a:avLst/>
              <a:gdLst>
                <a:gd name="T0" fmla="*/ 0 w 17"/>
                <a:gd name="T1" fmla="*/ 0 h 9"/>
                <a:gd name="T2" fmla="*/ 2 w 17"/>
                <a:gd name="T3" fmla="*/ 0 h 9"/>
                <a:gd name="T4" fmla="*/ 17 w 17"/>
                <a:gd name="T5" fmla="*/ 9 h 9"/>
                <a:gd name="T6" fmla="*/ 17 w 17"/>
                <a:gd name="T7" fmla="*/ 9 h 9"/>
                <a:gd name="T8" fmla="*/ 17 w 17"/>
                <a:gd name="T9" fmla="*/ 9 h 9"/>
                <a:gd name="T10" fmla="*/ 0 w 17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9">
                  <a:moveTo>
                    <a:pt x="0" y="0"/>
                  </a:moveTo>
                  <a:lnTo>
                    <a:pt x="2" y="0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325"/>
            <p:cNvSpPr>
              <a:spLocks/>
            </p:cNvSpPr>
            <p:nvPr/>
          </p:nvSpPr>
          <p:spPr bwMode="auto">
            <a:xfrm rot="20882901">
              <a:off x="3520422" y="4543721"/>
              <a:ext cx="19857" cy="10512"/>
            </a:xfrm>
            <a:custGeom>
              <a:avLst/>
              <a:gdLst>
                <a:gd name="T0" fmla="*/ 0 w 17"/>
                <a:gd name="T1" fmla="*/ 0 h 9"/>
                <a:gd name="T2" fmla="*/ 2 w 17"/>
                <a:gd name="T3" fmla="*/ 0 h 9"/>
                <a:gd name="T4" fmla="*/ 17 w 17"/>
                <a:gd name="T5" fmla="*/ 9 h 9"/>
                <a:gd name="T6" fmla="*/ 17 w 17"/>
                <a:gd name="T7" fmla="*/ 9 h 9"/>
                <a:gd name="T8" fmla="*/ 17 w 17"/>
                <a:gd name="T9" fmla="*/ 9 h 9"/>
                <a:gd name="T10" fmla="*/ 0 w 17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9">
                  <a:moveTo>
                    <a:pt x="0" y="0"/>
                  </a:moveTo>
                  <a:lnTo>
                    <a:pt x="2" y="0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326"/>
            <p:cNvSpPr>
              <a:spLocks/>
            </p:cNvSpPr>
            <p:nvPr/>
          </p:nvSpPr>
          <p:spPr bwMode="auto">
            <a:xfrm rot="20882901">
              <a:off x="3519524" y="4545649"/>
              <a:ext cx="2336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0 w 2"/>
                <a:gd name="T4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327"/>
            <p:cNvSpPr>
              <a:spLocks/>
            </p:cNvSpPr>
            <p:nvPr/>
          </p:nvSpPr>
          <p:spPr bwMode="auto">
            <a:xfrm rot="20882901">
              <a:off x="3519524" y="4545649"/>
              <a:ext cx="2336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0 w 2"/>
                <a:gd name="T4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328"/>
            <p:cNvSpPr>
              <a:spLocks/>
            </p:cNvSpPr>
            <p:nvPr/>
          </p:nvSpPr>
          <p:spPr bwMode="auto">
            <a:xfrm rot="20882901">
              <a:off x="995484" y="1773518"/>
              <a:ext cx="8176" cy="15184"/>
            </a:xfrm>
            <a:custGeom>
              <a:avLst/>
              <a:gdLst>
                <a:gd name="T0" fmla="*/ 6 w 7"/>
                <a:gd name="T1" fmla="*/ 0 h 13"/>
                <a:gd name="T2" fmla="*/ 6 w 7"/>
                <a:gd name="T3" fmla="*/ 0 h 13"/>
                <a:gd name="T4" fmla="*/ 0 w 7"/>
                <a:gd name="T5" fmla="*/ 13 h 13"/>
                <a:gd name="T6" fmla="*/ 0 w 7"/>
                <a:gd name="T7" fmla="*/ 13 h 13"/>
                <a:gd name="T8" fmla="*/ 7 w 7"/>
                <a:gd name="T9" fmla="*/ 0 h 13"/>
                <a:gd name="T10" fmla="*/ 6 w 7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3">
                  <a:moveTo>
                    <a:pt x="6" y="0"/>
                  </a:moveTo>
                  <a:lnTo>
                    <a:pt x="6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7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329"/>
            <p:cNvSpPr>
              <a:spLocks/>
            </p:cNvSpPr>
            <p:nvPr/>
          </p:nvSpPr>
          <p:spPr bwMode="auto">
            <a:xfrm rot="20882901">
              <a:off x="995484" y="1773518"/>
              <a:ext cx="8176" cy="15184"/>
            </a:xfrm>
            <a:custGeom>
              <a:avLst/>
              <a:gdLst>
                <a:gd name="T0" fmla="*/ 6 w 7"/>
                <a:gd name="T1" fmla="*/ 0 h 13"/>
                <a:gd name="T2" fmla="*/ 6 w 7"/>
                <a:gd name="T3" fmla="*/ 0 h 13"/>
                <a:gd name="T4" fmla="*/ 0 w 7"/>
                <a:gd name="T5" fmla="*/ 13 h 13"/>
                <a:gd name="T6" fmla="*/ 0 w 7"/>
                <a:gd name="T7" fmla="*/ 13 h 13"/>
                <a:gd name="T8" fmla="*/ 7 w 7"/>
                <a:gd name="T9" fmla="*/ 0 h 13"/>
                <a:gd name="T10" fmla="*/ 6 w 7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3">
                  <a:moveTo>
                    <a:pt x="6" y="0"/>
                  </a:moveTo>
                  <a:lnTo>
                    <a:pt x="6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7" y="0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330"/>
            <p:cNvSpPr>
              <a:spLocks/>
            </p:cNvSpPr>
            <p:nvPr/>
          </p:nvSpPr>
          <p:spPr bwMode="auto">
            <a:xfrm rot="20882901">
              <a:off x="3520397" y="4543479"/>
              <a:ext cx="22193" cy="10512"/>
            </a:xfrm>
            <a:custGeom>
              <a:avLst/>
              <a:gdLst>
                <a:gd name="T0" fmla="*/ 0 w 19"/>
                <a:gd name="T1" fmla="*/ 0 h 9"/>
                <a:gd name="T2" fmla="*/ 0 w 19"/>
                <a:gd name="T3" fmla="*/ 0 h 9"/>
                <a:gd name="T4" fmla="*/ 17 w 19"/>
                <a:gd name="T5" fmla="*/ 9 h 9"/>
                <a:gd name="T6" fmla="*/ 17 w 19"/>
                <a:gd name="T7" fmla="*/ 9 h 9"/>
                <a:gd name="T8" fmla="*/ 19 w 19"/>
                <a:gd name="T9" fmla="*/ 9 h 9"/>
                <a:gd name="T10" fmla="*/ 0 w 19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9">
                  <a:moveTo>
                    <a:pt x="0" y="0"/>
                  </a:moveTo>
                  <a:lnTo>
                    <a:pt x="0" y="0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19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331"/>
            <p:cNvSpPr>
              <a:spLocks/>
            </p:cNvSpPr>
            <p:nvPr/>
          </p:nvSpPr>
          <p:spPr bwMode="auto">
            <a:xfrm rot="20882901">
              <a:off x="3520397" y="4543479"/>
              <a:ext cx="22193" cy="10512"/>
            </a:xfrm>
            <a:custGeom>
              <a:avLst/>
              <a:gdLst>
                <a:gd name="T0" fmla="*/ 0 w 19"/>
                <a:gd name="T1" fmla="*/ 0 h 9"/>
                <a:gd name="T2" fmla="*/ 0 w 19"/>
                <a:gd name="T3" fmla="*/ 0 h 9"/>
                <a:gd name="T4" fmla="*/ 17 w 19"/>
                <a:gd name="T5" fmla="*/ 9 h 9"/>
                <a:gd name="T6" fmla="*/ 17 w 19"/>
                <a:gd name="T7" fmla="*/ 9 h 9"/>
                <a:gd name="T8" fmla="*/ 19 w 19"/>
                <a:gd name="T9" fmla="*/ 9 h 9"/>
                <a:gd name="T10" fmla="*/ 0 w 19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9">
                  <a:moveTo>
                    <a:pt x="0" y="0"/>
                  </a:moveTo>
                  <a:lnTo>
                    <a:pt x="0" y="0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19" y="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Rectangle 332"/>
            <p:cNvSpPr>
              <a:spLocks noChangeArrowheads="1"/>
            </p:cNvSpPr>
            <p:nvPr/>
          </p:nvSpPr>
          <p:spPr bwMode="auto">
            <a:xfrm rot="20882901">
              <a:off x="3519657" y="4545758"/>
              <a:ext cx="1168" cy="1168"/>
            </a:xfrm>
            <a:prstGeom prst="rect">
              <a:avLst/>
            </a:pr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Rectangle 333"/>
            <p:cNvSpPr>
              <a:spLocks noChangeArrowheads="1"/>
            </p:cNvSpPr>
            <p:nvPr/>
          </p:nvSpPr>
          <p:spPr bwMode="auto">
            <a:xfrm rot="20882901">
              <a:off x="3519657" y="4545758"/>
              <a:ext cx="1168" cy="1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334"/>
            <p:cNvSpPr>
              <a:spLocks/>
            </p:cNvSpPr>
            <p:nvPr/>
          </p:nvSpPr>
          <p:spPr bwMode="auto">
            <a:xfrm rot="20882901">
              <a:off x="995605" y="1773506"/>
              <a:ext cx="8176" cy="16353"/>
            </a:xfrm>
            <a:custGeom>
              <a:avLst/>
              <a:gdLst>
                <a:gd name="T0" fmla="*/ 7 w 7"/>
                <a:gd name="T1" fmla="*/ 0 h 14"/>
                <a:gd name="T2" fmla="*/ 7 w 7"/>
                <a:gd name="T3" fmla="*/ 0 h 14"/>
                <a:gd name="T4" fmla="*/ 0 w 7"/>
                <a:gd name="T5" fmla="*/ 13 h 14"/>
                <a:gd name="T6" fmla="*/ 1 w 7"/>
                <a:gd name="T7" fmla="*/ 14 h 14"/>
                <a:gd name="T8" fmla="*/ 7 w 7"/>
                <a:gd name="T9" fmla="*/ 0 h 14"/>
                <a:gd name="T10" fmla="*/ 7 w 7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4">
                  <a:moveTo>
                    <a:pt x="7" y="0"/>
                  </a:moveTo>
                  <a:lnTo>
                    <a:pt x="7" y="0"/>
                  </a:lnTo>
                  <a:lnTo>
                    <a:pt x="0" y="13"/>
                  </a:lnTo>
                  <a:lnTo>
                    <a:pt x="1" y="14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335"/>
            <p:cNvSpPr>
              <a:spLocks/>
            </p:cNvSpPr>
            <p:nvPr/>
          </p:nvSpPr>
          <p:spPr bwMode="auto">
            <a:xfrm rot="20882901">
              <a:off x="995605" y="1773506"/>
              <a:ext cx="8176" cy="16353"/>
            </a:xfrm>
            <a:custGeom>
              <a:avLst/>
              <a:gdLst>
                <a:gd name="T0" fmla="*/ 7 w 7"/>
                <a:gd name="T1" fmla="*/ 0 h 14"/>
                <a:gd name="T2" fmla="*/ 7 w 7"/>
                <a:gd name="T3" fmla="*/ 0 h 14"/>
                <a:gd name="T4" fmla="*/ 0 w 7"/>
                <a:gd name="T5" fmla="*/ 13 h 14"/>
                <a:gd name="T6" fmla="*/ 1 w 7"/>
                <a:gd name="T7" fmla="*/ 14 h 14"/>
                <a:gd name="T8" fmla="*/ 7 w 7"/>
                <a:gd name="T9" fmla="*/ 0 h 14"/>
                <a:gd name="T10" fmla="*/ 7 w 7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4">
                  <a:moveTo>
                    <a:pt x="7" y="0"/>
                  </a:moveTo>
                  <a:lnTo>
                    <a:pt x="7" y="0"/>
                  </a:lnTo>
                  <a:lnTo>
                    <a:pt x="0" y="13"/>
                  </a:lnTo>
                  <a:lnTo>
                    <a:pt x="1" y="14"/>
                  </a:lnTo>
                  <a:lnTo>
                    <a:pt x="7" y="0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336"/>
            <p:cNvSpPr>
              <a:spLocks/>
            </p:cNvSpPr>
            <p:nvPr/>
          </p:nvSpPr>
          <p:spPr bwMode="auto">
            <a:xfrm rot="20882901">
              <a:off x="3520397" y="4543479"/>
              <a:ext cx="22193" cy="10512"/>
            </a:xfrm>
            <a:custGeom>
              <a:avLst/>
              <a:gdLst>
                <a:gd name="T0" fmla="*/ 0 w 19"/>
                <a:gd name="T1" fmla="*/ 0 h 9"/>
                <a:gd name="T2" fmla="*/ 0 w 19"/>
                <a:gd name="T3" fmla="*/ 0 h 9"/>
                <a:gd name="T4" fmla="*/ 0 w 19"/>
                <a:gd name="T5" fmla="*/ 0 h 9"/>
                <a:gd name="T6" fmla="*/ 19 w 19"/>
                <a:gd name="T7" fmla="*/ 9 h 9"/>
                <a:gd name="T8" fmla="*/ 19 w 19"/>
                <a:gd name="T9" fmla="*/ 9 h 9"/>
                <a:gd name="T10" fmla="*/ 19 w 19"/>
                <a:gd name="T11" fmla="*/ 7 h 9"/>
                <a:gd name="T12" fmla="*/ 0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9" y="9"/>
                  </a:lnTo>
                  <a:lnTo>
                    <a:pt x="19" y="9"/>
                  </a:lnTo>
                  <a:lnTo>
                    <a:pt x="19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337"/>
            <p:cNvSpPr>
              <a:spLocks/>
            </p:cNvSpPr>
            <p:nvPr/>
          </p:nvSpPr>
          <p:spPr bwMode="auto">
            <a:xfrm rot="20882901">
              <a:off x="3520397" y="4543479"/>
              <a:ext cx="22193" cy="10512"/>
            </a:xfrm>
            <a:custGeom>
              <a:avLst/>
              <a:gdLst>
                <a:gd name="T0" fmla="*/ 0 w 19"/>
                <a:gd name="T1" fmla="*/ 0 h 9"/>
                <a:gd name="T2" fmla="*/ 0 w 19"/>
                <a:gd name="T3" fmla="*/ 0 h 9"/>
                <a:gd name="T4" fmla="*/ 0 w 19"/>
                <a:gd name="T5" fmla="*/ 0 h 9"/>
                <a:gd name="T6" fmla="*/ 19 w 19"/>
                <a:gd name="T7" fmla="*/ 9 h 9"/>
                <a:gd name="T8" fmla="*/ 19 w 19"/>
                <a:gd name="T9" fmla="*/ 9 h 9"/>
                <a:gd name="T10" fmla="*/ 19 w 19"/>
                <a:gd name="T11" fmla="*/ 7 h 9"/>
                <a:gd name="T12" fmla="*/ 0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9" y="9"/>
                  </a:lnTo>
                  <a:lnTo>
                    <a:pt x="19" y="9"/>
                  </a:lnTo>
                  <a:lnTo>
                    <a:pt x="19" y="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Rectangle 338"/>
            <p:cNvSpPr>
              <a:spLocks noChangeArrowheads="1"/>
            </p:cNvSpPr>
            <p:nvPr/>
          </p:nvSpPr>
          <p:spPr bwMode="auto">
            <a:xfrm rot="20882901">
              <a:off x="3519657" y="4545758"/>
              <a:ext cx="1168" cy="1168"/>
            </a:xfrm>
            <a:prstGeom prst="rect">
              <a:avLst/>
            </a:pr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339"/>
            <p:cNvSpPr>
              <a:spLocks/>
            </p:cNvSpPr>
            <p:nvPr/>
          </p:nvSpPr>
          <p:spPr bwMode="auto">
            <a:xfrm rot="20882901">
              <a:off x="3519549" y="454589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340"/>
            <p:cNvSpPr>
              <a:spLocks/>
            </p:cNvSpPr>
            <p:nvPr/>
          </p:nvSpPr>
          <p:spPr bwMode="auto">
            <a:xfrm rot="20882901">
              <a:off x="996760" y="1773385"/>
              <a:ext cx="7008" cy="16353"/>
            </a:xfrm>
            <a:custGeom>
              <a:avLst/>
              <a:gdLst>
                <a:gd name="T0" fmla="*/ 6 w 6"/>
                <a:gd name="T1" fmla="*/ 0 h 14"/>
                <a:gd name="T2" fmla="*/ 6 w 6"/>
                <a:gd name="T3" fmla="*/ 0 h 14"/>
                <a:gd name="T4" fmla="*/ 0 w 6"/>
                <a:gd name="T5" fmla="*/ 14 h 14"/>
                <a:gd name="T6" fmla="*/ 0 w 6"/>
                <a:gd name="T7" fmla="*/ 14 h 14"/>
                <a:gd name="T8" fmla="*/ 6 w 6"/>
                <a:gd name="T9" fmla="*/ 0 h 14"/>
                <a:gd name="T10" fmla="*/ 6 w 6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4">
                  <a:moveTo>
                    <a:pt x="6" y="0"/>
                  </a:moveTo>
                  <a:lnTo>
                    <a:pt x="6" y="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341"/>
            <p:cNvSpPr>
              <a:spLocks/>
            </p:cNvSpPr>
            <p:nvPr/>
          </p:nvSpPr>
          <p:spPr bwMode="auto">
            <a:xfrm rot="20882901">
              <a:off x="996760" y="1773385"/>
              <a:ext cx="7008" cy="16353"/>
            </a:xfrm>
            <a:custGeom>
              <a:avLst/>
              <a:gdLst>
                <a:gd name="T0" fmla="*/ 6 w 6"/>
                <a:gd name="T1" fmla="*/ 0 h 14"/>
                <a:gd name="T2" fmla="*/ 6 w 6"/>
                <a:gd name="T3" fmla="*/ 0 h 14"/>
                <a:gd name="T4" fmla="*/ 0 w 6"/>
                <a:gd name="T5" fmla="*/ 14 h 14"/>
                <a:gd name="T6" fmla="*/ 0 w 6"/>
                <a:gd name="T7" fmla="*/ 14 h 14"/>
                <a:gd name="T8" fmla="*/ 6 w 6"/>
                <a:gd name="T9" fmla="*/ 0 h 14"/>
                <a:gd name="T10" fmla="*/ 6 w 6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4">
                  <a:moveTo>
                    <a:pt x="6" y="0"/>
                  </a:moveTo>
                  <a:lnTo>
                    <a:pt x="6" y="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6" y="0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342"/>
            <p:cNvSpPr>
              <a:spLocks/>
            </p:cNvSpPr>
            <p:nvPr/>
          </p:nvSpPr>
          <p:spPr bwMode="auto">
            <a:xfrm rot="20882901">
              <a:off x="3520155" y="4541169"/>
              <a:ext cx="22193" cy="12848"/>
            </a:xfrm>
            <a:custGeom>
              <a:avLst/>
              <a:gdLst>
                <a:gd name="T0" fmla="*/ 0 w 19"/>
                <a:gd name="T1" fmla="*/ 0 h 11"/>
                <a:gd name="T2" fmla="*/ 0 w 19"/>
                <a:gd name="T3" fmla="*/ 2 h 11"/>
                <a:gd name="T4" fmla="*/ 19 w 19"/>
                <a:gd name="T5" fmla="*/ 9 h 11"/>
                <a:gd name="T6" fmla="*/ 19 w 19"/>
                <a:gd name="T7" fmla="*/ 11 h 11"/>
                <a:gd name="T8" fmla="*/ 19 w 19"/>
                <a:gd name="T9" fmla="*/ 9 h 11"/>
                <a:gd name="T10" fmla="*/ 0 w 19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1">
                  <a:moveTo>
                    <a:pt x="0" y="0"/>
                  </a:moveTo>
                  <a:lnTo>
                    <a:pt x="0" y="2"/>
                  </a:lnTo>
                  <a:lnTo>
                    <a:pt x="19" y="9"/>
                  </a:lnTo>
                  <a:lnTo>
                    <a:pt x="19" y="11"/>
                  </a:lnTo>
                  <a:lnTo>
                    <a:pt x="19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343"/>
            <p:cNvSpPr>
              <a:spLocks/>
            </p:cNvSpPr>
            <p:nvPr/>
          </p:nvSpPr>
          <p:spPr bwMode="auto">
            <a:xfrm rot="20882901">
              <a:off x="3520155" y="4541169"/>
              <a:ext cx="22193" cy="12848"/>
            </a:xfrm>
            <a:custGeom>
              <a:avLst/>
              <a:gdLst>
                <a:gd name="T0" fmla="*/ 0 w 19"/>
                <a:gd name="T1" fmla="*/ 0 h 11"/>
                <a:gd name="T2" fmla="*/ 0 w 19"/>
                <a:gd name="T3" fmla="*/ 2 h 11"/>
                <a:gd name="T4" fmla="*/ 19 w 19"/>
                <a:gd name="T5" fmla="*/ 9 h 11"/>
                <a:gd name="T6" fmla="*/ 19 w 19"/>
                <a:gd name="T7" fmla="*/ 11 h 11"/>
                <a:gd name="T8" fmla="*/ 19 w 19"/>
                <a:gd name="T9" fmla="*/ 9 h 11"/>
                <a:gd name="T10" fmla="*/ 0 w 19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1">
                  <a:moveTo>
                    <a:pt x="0" y="0"/>
                  </a:moveTo>
                  <a:lnTo>
                    <a:pt x="0" y="2"/>
                  </a:lnTo>
                  <a:lnTo>
                    <a:pt x="19" y="9"/>
                  </a:lnTo>
                  <a:lnTo>
                    <a:pt x="19" y="11"/>
                  </a:lnTo>
                  <a:lnTo>
                    <a:pt x="19" y="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344"/>
            <p:cNvSpPr>
              <a:spLocks/>
            </p:cNvSpPr>
            <p:nvPr/>
          </p:nvSpPr>
          <p:spPr bwMode="auto">
            <a:xfrm rot="20882901">
              <a:off x="996735" y="1773143"/>
              <a:ext cx="9344" cy="16353"/>
            </a:xfrm>
            <a:custGeom>
              <a:avLst/>
              <a:gdLst>
                <a:gd name="T0" fmla="*/ 6 w 8"/>
                <a:gd name="T1" fmla="*/ 0 h 14"/>
                <a:gd name="T2" fmla="*/ 6 w 8"/>
                <a:gd name="T3" fmla="*/ 0 h 14"/>
                <a:gd name="T4" fmla="*/ 0 w 8"/>
                <a:gd name="T5" fmla="*/ 14 h 14"/>
                <a:gd name="T6" fmla="*/ 0 w 8"/>
                <a:gd name="T7" fmla="*/ 14 h 14"/>
                <a:gd name="T8" fmla="*/ 8 w 8"/>
                <a:gd name="T9" fmla="*/ 0 h 14"/>
                <a:gd name="T10" fmla="*/ 6 w 8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4">
                  <a:moveTo>
                    <a:pt x="6" y="0"/>
                  </a:moveTo>
                  <a:lnTo>
                    <a:pt x="6" y="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8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345"/>
            <p:cNvSpPr>
              <a:spLocks/>
            </p:cNvSpPr>
            <p:nvPr/>
          </p:nvSpPr>
          <p:spPr bwMode="auto">
            <a:xfrm rot="20882901">
              <a:off x="996735" y="1773143"/>
              <a:ext cx="9344" cy="16353"/>
            </a:xfrm>
            <a:custGeom>
              <a:avLst/>
              <a:gdLst>
                <a:gd name="T0" fmla="*/ 6 w 8"/>
                <a:gd name="T1" fmla="*/ 0 h 14"/>
                <a:gd name="T2" fmla="*/ 6 w 8"/>
                <a:gd name="T3" fmla="*/ 0 h 14"/>
                <a:gd name="T4" fmla="*/ 0 w 8"/>
                <a:gd name="T5" fmla="*/ 14 h 14"/>
                <a:gd name="T6" fmla="*/ 0 w 8"/>
                <a:gd name="T7" fmla="*/ 14 h 14"/>
                <a:gd name="T8" fmla="*/ 8 w 8"/>
                <a:gd name="T9" fmla="*/ 0 h 14"/>
                <a:gd name="T10" fmla="*/ 6 w 8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4">
                  <a:moveTo>
                    <a:pt x="6" y="0"/>
                  </a:moveTo>
                  <a:lnTo>
                    <a:pt x="6" y="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8" y="0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346"/>
            <p:cNvSpPr>
              <a:spLocks/>
            </p:cNvSpPr>
            <p:nvPr/>
          </p:nvSpPr>
          <p:spPr bwMode="auto">
            <a:xfrm rot="20882901">
              <a:off x="3520143" y="4541048"/>
              <a:ext cx="23361" cy="12848"/>
            </a:xfrm>
            <a:custGeom>
              <a:avLst/>
              <a:gdLst>
                <a:gd name="T0" fmla="*/ 0 w 20"/>
                <a:gd name="T1" fmla="*/ 0 h 11"/>
                <a:gd name="T2" fmla="*/ 0 w 20"/>
                <a:gd name="T3" fmla="*/ 0 h 11"/>
                <a:gd name="T4" fmla="*/ 19 w 20"/>
                <a:gd name="T5" fmla="*/ 9 h 11"/>
                <a:gd name="T6" fmla="*/ 19 w 20"/>
                <a:gd name="T7" fmla="*/ 11 h 11"/>
                <a:gd name="T8" fmla="*/ 20 w 20"/>
                <a:gd name="T9" fmla="*/ 9 h 11"/>
                <a:gd name="T10" fmla="*/ 0 w 20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1">
                  <a:moveTo>
                    <a:pt x="0" y="0"/>
                  </a:moveTo>
                  <a:lnTo>
                    <a:pt x="0" y="0"/>
                  </a:lnTo>
                  <a:lnTo>
                    <a:pt x="19" y="9"/>
                  </a:lnTo>
                  <a:lnTo>
                    <a:pt x="19" y="11"/>
                  </a:lnTo>
                  <a:lnTo>
                    <a:pt x="2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347"/>
            <p:cNvSpPr>
              <a:spLocks/>
            </p:cNvSpPr>
            <p:nvPr/>
          </p:nvSpPr>
          <p:spPr bwMode="auto">
            <a:xfrm rot="20882901">
              <a:off x="3520143" y="4541048"/>
              <a:ext cx="23361" cy="12848"/>
            </a:xfrm>
            <a:custGeom>
              <a:avLst/>
              <a:gdLst>
                <a:gd name="T0" fmla="*/ 0 w 20"/>
                <a:gd name="T1" fmla="*/ 0 h 11"/>
                <a:gd name="T2" fmla="*/ 0 w 20"/>
                <a:gd name="T3" fmla="*/ 0 h 11"/>
                <a:gd name="T4" fmla="*/ 19 w 20"/>
                <a:gd name="T5" fmla="*/ 9 h 11"/>
                <a:gd name="T6" fmla="*/ 19 w 20"/>
                <a:gd name="T7" fmla="*/ 11 h 11"/>
                <a:gd name="T8" fmla="*/ 20 w 20"/>
                <a:gd name="T9" fmla="*/ 9 h 11"/>
                <a:gd name="T10" fmla="*/ 0 w 20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1">
                  <a:moveTo>
                    <a:pt x="0" y="0"/>
                  </a:moveTo>
                  <a:lnTo>
                    <a:pt x="0" y="0"/>
                  </a:lnTo>
                  <a:lnTo>
                    <a:pt x="19" y="9"/>
                  </a:lnTo>
                  <a:lnTo>
                    <a:pt x="19" y="11"/>
                  </a:lnTo>
                  <a:lnTo>
                    <a:pt x="20" y="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348"/>
            <p:cNvSpPr>
              <a:spLocks noEditPoints="1"/>
            </p:cNvSpPr>
            <p:nvPr/>
          </p:nvSpPr>
          <p:spPr bwMode="auto">
            <a:xfrm rot="20882901">
              <a:off x="1110870" y="1468854"/>
              <a:ext cx="2802119" cy="1410988"/>
            </a:xfrm>
            <a:custGeom>
              <a:avLst/>
              <a:gdLst>
                <a:gd name="T0" fmla="*/ 2096 w 2399"/>
                <a:gd name="T1" fmla="*/ 1047 h 1208"/>
                <a:gd name="T2" fmla="*/ 2096 w 2399"/>
                <a:gd name="T3" fmla="*/ 1065 h 1208"/>
                <a:gd name="T4" fmla="*/ 2380 w 2399"/>
                <a:gd name="T5" fmla="*/ 1208 h 1208"/>
                <a:gd name="T6" fmla="*/ 2399 w 2399"/>
                <a:gd name="T7" fmla="*/ 1199 h 1208"/>
                <a:gd name="T8" fmla="*/ 2096 w 2399"/>
                <a:gd name="T9" fmla="*/ 1047 h 1208"/>
                <a:gd name="T10" fmla="*/ 8 w 2399"/>
                <a:gd name="T11" fmla="*/ 0 h 1208"/>
                <a:gd name="T12" fmla="*/ 8 w 2399"/>
                <a:gd name="T13" fmla="*/ 0 h 1208"/>
                <a:gd name="T14" fmla="*/ 0 w 2399"/>
                <a:gd name="T15" fmla="*/ 14 h 1208"/>
                <a:gd name="T16" fmla="*/ 291 w 2399"/>
                <a:gd name="T17" fmla="*/ 160 h 1208"/>
                <a:gd name="T18" fmla="*/ 327 w 2399"/>
                <a:gd name="T19" fmla="*/ 160 h 1208"/>
                <a:gd name="T20" fmla="*/ 8 w 2399"/>
                <a:gd name="T21" fmla="*/ 0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99" h="1208">
                  <a:moveTo>
                    <a:pt x="2096" y="1047"/>
                  </a:moveTo>
                  <a:lnTo>
                    <a:pt x="2096" y="1065"/>
                  </a:lnTo>
                  <a:lnTo>
                    <a:pt x="2380" y="1208"/>
                  </a:lnTo>
                  <a:lnTo>
                    <a:pt x="2399" y="1199"/>
                  </a:lnTo>
                  <a:lnTo>
                    <a:pt x="2096" y="1047"/>
                  </a:lnTo>
                  <a:close/>
                  <a:moveTo>
                    <a:pt x="8" y="0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291" y="160"/>
                  </a:lnTo>
                  <a:lnTo>
                    <a:pt x="327" y="16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349"/>
            <p:cNvSpPr>
              <a:spLocks noEditPoints="1"/>
            </p:cNvSpPr>
            <p:nvPr/>
          </p:nvSpPr>
          <p:spPr bwMode="auto">
            <a:xfrm rot="20882901">
              <a:off x="1110870" y="1468854"/>
              <a:ext cx="2802119" cy="1410988"/>
            </a:xfrm>
            <a:custGeom>
              <a:avLst/>
              <a:gdLst>
                <a:gd name="T0" fmla="*/ 2096 w 2399"/>
                <a:gd name="T1" fmla="*/ 1047 h 1208"/>
                <a:gd name="T2" fmla="*/ 2096 w 2399"/>
                <a:gd name="T3" fmla="*/ 1065 h 1208"/>
                <a:gd name="T4" fmla="*/ 2380 w 2399"/>
                <a:gd name="T5" fmla="*/ 1208 h 1208"/>
                <a:gd name="T6" fmla="*/ 2399 w 2399"/>
                <a:gd name="T7" fmla="*/ 1199 h 1208"/>
                <a:gd name="T8" fmla="*/ 2096 w 2399"/>
                <a:gd name="T9" fmla="*/ 1047 h 1208"/>
                <a:gd name="T10" fmla="*/ 8 w 2399"/>
                <a:gd name="T11" fmla="*/ 0 h 1208"/>
                <a:gd name="T12" fmla="*/ 8 w 2399"/>
                <a:gd name="T13" fmla="*/ 0 h 1208"/>
                <a:gd name="T14" fmla="*/ 0 w 2399"/>
                <a:gd name="T15" fmla="*/ 14 h 1208"/>
                <a:gd name="T16" fmla="*/ 291 w 2399"/>
                <a:gd name="T17" fmla="*/ 160 h 1208"/>
                <a:gd name="T18" fmla="*/ 327 w 2399"/>
                <a:gd name="T19" fmla="*/ 160 h 1208"/>
                <a:gd name="T20" fmla="*/ 8 w 2399"/>
                <a:gd name="T21" fmla="*/ 0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99" h="1208">
                  <a:moveTo>
                    <a:pt x="2096" y="1047"/>
                  </a:moveTo>
                  <a:lnTo>
                    <a:pt x="2096" y="1065"/>
                  </a:lnTo>
                  <a:lnTo>
                    <a:pt x="2380" y="1208"/>
                  </a:lnTo>
                  <a:lnTo>
                    <a:pt x="2399" y="1199"/>
                  </a:lnTo>
                  <a:lnTo>
                    <a:pt x="2096" y="1047"/>
                  </a:lnTo>
                  <a:moveTo>
                    <a:pt x="8" y="0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291" y="160"/>
                  </a:lnTo>
                  <a:lnTo>
                    <a:pt x="327" y="160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350"/>
            <p:cNvSpPr>
              <a:spLocks/>
            </p:cNvSpPr>
            <p:nvPr/>
          </p:nvSpPr>
          <p:spPr bwMode="auto">
            <a:xfrm rot="20882901">
              <a:off x="1452976" y="1656976"/>
              <a:ext cx="2108306" cy="1057073"/>
            </a:xfrm>
            <a:custGeom>
              <a:avLst/>
              <a:gdLst>
                <a:gd name="T0" fmla="*/ 36 w 1805"/>
                <a:gd name="T1" fmla="*/ 0 h 905"/>
                <a:gd name="T2" fmla="*/ 0 w 1805"/>
                <a:gd name="T3" fmla="*/ 0 h 905"/>
                <a:gd name="T4" fmla="*/ 1805 w 1805"/>
                <a:gd name="T5" fmla="*/ 905 h 905"/>
                <a:gd name="T6" fmla="*/ 1805 w 1805"/>
                <a:gd name="T7" fmla="*/ 887 h 905"/>
                <a:gd name="T8" fmla="*/ 36 w 1805"/>
                <a:gd name="T9" fmla="*/ 0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5" h="905">
                  <a:moveTo>
                    <a:pt x="36" y="0"/>
                  </a:moveTo>
                  <a:lnTo>
                    <a:pt x="0" y="0"/>
                  </a:lnTo>
                  <a:lnTo>
                    <a:pt x="1805" y="905"/>
                  </a:lnTo>
                  <a:lnTo>
                    <a:pt x="1805" y="887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5B8A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351"/>
            <p:cNvSpPr>
              <a:spLocks/>
            </p:cNvSpPr>
            <p:nvPr/>
          </p:nvSpPr>
          <p:spPr bwMode="auto">
            <a:xfrm rot="20882901">
              <a:off x="1452976" y="1656976"/>
              <a:ext cx="2108306" cy="1057073"/>
            </a:xfrm>
            <a:custGeom>
              <a:avLst/>
              <a:gdLst>
                <a:gd name="T0" fmla="*/ 36 w 1805"/>
                <a:gd name="T1" fmla="*/ 0 h 905"/>
                <a:gd name="T2" fmla="*/ 0 w 1805"/>
                <a:gd name="T3" fmla="*/ 0 h 905"/>
                <a:gd name="T4" fmla="*/ 1805 w 1805"/>
                <a:gd name="T5" fmla="*/ 905 h 905"/>
                <a:gd name="T6" fmla="*/ 1805 w 1805"/>
                <a:gd name="T7" fmla="*/ 887 h 905"/>
                <a:gd name="T8" fmla="*/ 36 w 1805"/>
                <a:gd name="T9" fmla="*/ 0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5" h="905">
                  <a:moveTo>
                    <a:pt x="36" y="0"/>
                  </a:moveTo>
                  <a:lnTo>
                    <a:pt x="0" y="0"/>
                  </a:lnTo>
                  <a:lnTo>
                    <a:pt x="1805" y="905"/>
                  </a:lnTo>
                  <a:lnTo>
                    <a:pt x="1805" y="887"/>
                  </a:lnTo>
                  <a:lnTo>
                    <a:pt x="3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352"/>
            <p:cNvSpPr>
              <a:spLocks noEditPoints="1"/>
            </p:cNvSpPr>
            <p:nvPr/>
          </p:nvSpPr>
          <p:spPr bwMode="auto">
            <a:xfrm rot="20882901">
              <a:off x="3367114" y="2629728"/>
              <a:ext cx="878363" cy="1713509"/>
            </a:xfrm>
            <a:custGeom>
              <a:avLst/>
              <a:gdLst>
                <a:gd name="T0" fmla="*/ 135 w 479"/>
                <a:gd name="T1" fmla="*/ 695 h 934"/>
                <a:gd name="T2" fmla="*/ 114 w 479"/>
                <a:gd name="T3" fmla="*/ 706 h 934"/>
                <a:gd name="T4" fmla="*/ 0 w 479"/>
                <a:gd name="T5" fmla="*/ 934 h 934"/>
                <a:gd name="T6" fmla="*/ 16 w 479"/>
                <a:gd name="T7" fmla="*/ 933 h 934"/>
                <a:gd name="T8" fmla="*/ 135 w 479"/>
                <a:gd name="T9" fmla="*/ 695 h 934"/>
                <a:gd name="T10" fmla="*/ 155 w 479"/>
                <a:gd name="T11" fmla="*/ 624 h 934"/>
                <a:gd name="T12" fmla="*/ 133 w 479"/>
                <a:gd name="T13" fmla="*/ 669 h 934"/>
                <a:gd name="T14" fmla="*/ 153 w 479"/>
                <a:gd name="T15" fmla="*/ 658 h 934"/>
                <a:gd name="T16" fmla="*/ 170 w 479"/>
                <a:gd name="T17" fmla="*/ 625 h 934"/>
                <a:gd name="T18" fmla="*/ 159 w 479"/>
                <a:gd name="T19" fmla="*/ 631 h 934"/>
                <a:gd name="T20" fmla="*/ 155 w 479"/>
                <a:gd name="T21" fmla="*/ 624 h 934"/>
                <a:gd name="T22" fmla="*/ 189 w 479"/>
                <a:gd name="T23" fmla="*/ 556 h 934"/>
                <a:gd name="T24" fmla="*/ 168 w 479"/>
                <a:gd name="T25" fmla="*/ 599 h 934"/>
                <a:gd name="T26" fmla="*/ 189 w 479"/>
                <a:gd name="T27" fmla="*/ 588 h 934"/>
                <a:gd name="T28" fmla="*/ 201 w 479"/>
                <a:gd name="T29" fmla="*/ 563 h 934"/>
                <a:gd name="T30" fmla="*/ 194 w 479"/>
                <a:gd name="T31" fmla="*/ 566 h 934"/>
                <a:gd name="T32" fmla="*/ 189 w 479"/>
                <a:gd name="T33" fmla="*/ 556 h 934"/>
                <a:gd name="T34" fmla="*/ 227 w 479"/>
                <a:gd name="T35" fmla="*/ 481 h 934"/>
                <a:gd name="T36" fmla="*/ 199 w 479"/>
                <a:gd name="T37" fmla="*/ 536 h 934"/>
                <a:gd name="T38" fmla="*/ 220 w 479"/>
                <a:gd name="T39" fmla="*/ 525 h 934"/>
                <a:gd name="T40" fmla="*/ 234 w 479"/>
                <a:gd name="T41" fmla="*/ 497 h 934"/>
                <a:gd name="T42" fmla="*/ 227 w 479"/>
                <a:gd name="T43" fmla="*/ 481 h 934"/>
                <a:gd name="T44" fmla="*/ 268 w 479"/>
                <a:gd name="T45" fmla="*/ 430 h 934"/>
                <a:gd name="T46" fmla="*/ 247 w 479"/>
                <a:gd name="T47" fmla="*/ 441 h 934"/>
                <a:gd name="T48" fmla="*/ 231 w 479"/>
                <a:gd name="T49" fmla="*/ 472 h 934"/>
                <a:gd name="T50" fmla="*/ 252 w 479"/>
                <a:gd name="T51" fmla="*/ 461 h 934"/>
                <a:gd name="T52" fmla="*/ 268 w 479"/>
                <a:gd name="T53" fmla="*/ 430 h 934"/>
                <a:gd name="T54" fmla="*/ 461 w 479"/>
                <a:gd name="T55" fmla="*/ 0 h 934"/>
                <a:gd name="T56" fmla="*/ 449 w 479"/>
                <a:gd name="T57" fmla="*/ 6 h 934"/>
                <a:gd name="T58" fmla="*/ 462 w 479"/>
                <a:gd name="T59" fmla="*/ 12 h 934"/>
                <a:gd name="T60" fmla="*/ 262 w 479"/>
                <a:gd name="T61" fmla="*/ 411 h 934"/>
                <a:gd name="T62" fmla="*/ 270 w 479"/>
                <a:gd name="T63" fmla="*/ 426 h 934"/>
                <a:gd name="T64" fmla="*/ 479 w 479"/>
                <a:gd name="T65" fmla="*/ 9 h 934"/>
                <a:gd name="T66" fmla="*/ 461 w 479"/>
                <a:gd name="T67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79" h="934">
                  <a:moveTo>
                    <a:pt x="135" y="695"/>
                  </a:moveTo>
                  <a:cubicBezTo>
                    <a:pt x="114" y="706"/>
                    <a:pt x="114" y="706"/>
                    <a:pt x="114" y="706"/>
                  </a:cubicBezTo>
                  <a:cubicBezTo>
                    <a:pt x="0" y="934"/>
                    <a:pt x="0" y="934"/>
                    <a:pt x="0" y="934"/>
                  </a:cubicBezTo>
                  <a:cubicBezTo>
                    <a:pt x="5" y="933"/>
                    <a:pt x="10" y="933"/>
                    <a:pt x="16" y="933"/>
                  </a:cubicBezTo>
                  <a:cubicBezTo>
                    <a:pt x="135" y="695"/>
                    <a:pt x="135" y="695"/>
                    <a:pt x="135" y="695"/>
                  </a:cubicBezTo>
                  <a:moveTo>
                    <a:pt x="155" y="624"/>
                  </a:moveTo>
                  <a:cubicBezTo>
                    <a:pt x="133" y="669"/>
                    <a:pt x="133" y="669"/>
                    <a:pt x="133" y="669"/>
                  </a:cubicBezTo>
                  <a:cubicBezTo>
                    <a:pt x="153" y="658"/>
                    <a:pt x="153" y="658"/>
                    <a:pt x="153" y="658"/>
                  </a:cubicBezTo>
                  <a:cubicBezTo>
                    <a:pt x="170" y="625"/>
                    <a:pt x="170" y="625"/>
                    <a:pt x="170" y="625"/>
                  </a:cubicBezTo>
                  <a:cubicBezTo>
                    <a:pt x="159" y="631"/>
                    <a:pt x="159" y="631"/>
                    <a:pt x="159" y="631"/>
                  </a:cubicBezTo>
                  <a:cubicBezTo>
                    <a:pt x="155" y="624"/>
                    <a:pt x="155" y="624"/>
                    <a:pt x="155" y="624"/>
                  </a:cubicBezTo>
                  <a:moveTo>
                    <a:pt x="189" y="556"/>
                  </a:moveTo>
                  <a:cubicBezTo>
                    <a:pt x="168" y="599"/>
                    <a:pt x="168" y="599"/>
                    <a:pt x="168" y="599"/>
                  </a:cubicBezTo>
                  <a:cubicBezTo>
                    <a:pt x="189" y="588"/>
                    <a:pt x="189" y="588"/>
                    <a:pt x="189" y="588"/>
                  </a:cubicBezTo>
                  <a:cubicBezTo>
                    <a:pt x="201" y="563"/>
                    <a:pt x="201" y="563"/>
                    <a:pt x="201" y="563"/>
                  </a:cubicBezTo>
                  <a:cubicBezTo>
                    <a:pt x="194" y="566"/>
                    <a:pt x="194" y="566"/>
                    <a:pt x="194" y="566"/>
                  </a:cubicBezTo>
                  <a:cubicBezTo>
                    <a:pt x="189" y="556"/>
                    <a:pt x="189" y="556"/>
                    <a:pt x="189" y="556"/>
                  </a:cubicBezTo>
                  <a:moveTo>
                    <a:pt x="227" y="481"/>
                  </a:moveTo>
                  <a:cubicBezTo>
                    <a:pt x="199" y="536"/>
                    <a:pt x="199" y="536"/>
                    <a:pt x="199" y="536"/>
                  </a:cubicBezTo>
                  <a:cubicBezTo>
                    <a:pt x="220" y="525"/>
                    <a:pt x="220" y="525"/>
                    <a:pt x="220" y="525"/>
                  </a:cubicBezTo>
                  <a:cubicBezTo>
                    <a:pt x="234" y="497"/>
                    <a:pt x="234" y="497"/>
                    <a:pt x="234" y="497"/>
                  </a:cubicBezTo>
                  <a:cubicBezTo>
                    <a:pt x="227" y="481"/>
                    <a:pt x="227" y="481"/>
                    <a:pt x="227" y="481"/>
                  </a:cubicBezTo>
                  <a:moveTo>
                    <a:pt x="268" y="430"/>
                  </a:moveTo>
                  <a:cubicBezTo>
                    <a:pt x="247" y="441"/>
                    <a:pt x="247" y="441"/>
                    <a:pt x="247" y="441"/>
                  </a:cubicBezTo>
                  <a:cubicBezTo>
                    <a:pt x="231" y="472"/>
                    <a:pt x="231" y="472"/>
                    <a:pt x="231" y="472"/>
                  </a:cubicBezTo>
                  <a:cubicBezTo>
                    <a:pt x="252" y="461"/>
                    <a:pt x="252" y="461"/>
                    <a:pt x="252" y="461"/>
                  </a:cubicBezTo>
                  <a:cubicBezTo>
                    <a:pt x="268" y="430"/>
                    <a:pt x="268" y="430"/>
                    <a:pt x="268" y="430"/>
                  </a:cubicBezTo>
                  <a:moveTo>
                    <a:pt x="461" y="0"/>
                  </a:moveTo>
                  <a:cubicBezTo>
                    <a:pt x="449" y="6"/>
                    <a:pt x="449" y="6"/>
                    <a:pt x="449" y="6"/>
                  </a:cubicBezTo>
                  <a:cubicBezTo>
                    <a:pt x="462" y="12"/>
                    <a:pt x="462" y="12"/>
                    <a:pt x="462" y="12"/>
                  </a:cubicBezTo>
                  <a:cubicBezTo>
                    <a:pt x="262" y="411"/>
                    <a:pt x="262" y="411"/>
                    <a:pt x="262" y="411"/>
                  </a:cubicBezTo>
                  <a:cubicBezTo>
                    <a:pt x="270" y="426"/>
                    <a:pt x="270" y="426"/>
                    <a:pt x="270" y="426"/>
                  </a:cubicBezTo>
                  <a:cubicBezTo>
                    <a:pt x="479" y="9"/>
                    <a:pt x="479" y="9"/>
                    <a:pt x="479" y="9"/>
                  </a:cubicBezTo>
                  <a:cubicBezTo>
                    <a:pt x="461" y="0"/>
                    <a:pt x="461" y="0"/>
                    <a:pt x="461" y="0"/>
                  </a:cubicBezTo>
                </a:path>
              </a:pathLst>
            </a:custGeom>
            <a:solidFill>
              <a:srgbClr val="D3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353"/>
            <p:cNvSpPr>
              <a:spLocks/>
            </p:cNvSpPr>
            <p:nvPr/>
          </p:nvSpPr>
          <p:spPr bwMode="auto">
            <a:xfrm rot="20882901">
              <a:off x="3506843" y="4416331"/>
              <a:ext cx="89939" cy="129652"/>
            </a:xfrm>
            <a:custGeom>
              <a:avLst/>
              <a:gdLst>
                <a:gd name="T0" fmla="*/ 49 w 49"/>
                <a:gd name="T1" fmla="*/ 0 h 71"/>
                <a:gd name="T2" fmla="*/ 33 w 49"/>
                <a:gd name="T3" fmla="*/ 1 h 71"/>
                <a:gd name="T4" fmla="*/ 0 w 49"/>
                <a:gd name="T5" fmla="*/ 65 h 71"/>
                <a:gd name="T6" fmla="*/ 13 w 49"/>
                <a:gd name="T7" fmla="*/ 71 h 71"/>
                <a:gd name="T8" fmla="*/ 13 w 49"/>
                <a:gd name="T9" fmla="*/ 71 h 71"/>
                <a:gd name="T10" fmla="*/ 49 w 49"/>
                <a:gd name="T1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71">
                  <a:moveTo>
                    <a:pt x="49" y="0"/>
                  </a:moveTo>
                  <a:cubicBezTo>
                    <a:pt x="43" y="0"/>
                    <a:pt x="38" y="0"/>
                    <a:pt x="33" y="1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3" y="71"/>
                    <a:pt x="13" y="71"/>
                    <a:pt x="13" y="71"/>
                  </a:cubicBezTo>
                  <a:cubicBezTo>
                    <a:pt x="13" y="71"/>
                    <a:pt x="13" y="71"/>
                    <a:pt x="13" y="71"/>
                  </a:cubicBezTo>
                  <a:cubicBezTo>
                    <a:pt x="49" y="0"/>
                    <a:pt x="49" y="0"/>
                    <a:pt x="49" y="0"/>
                  </a:cubicBezTo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354"/>
            <p:cNvSpPr>
              <a:spLocks/>
            </p:cNvSpPr>
            <p:nvPr/>
          </p:nvSpPr>
          <p:spPr bwMode="auto">
            <a:xfrm rot="20882901">
              <a:off x="3787531" y="3474905"/>
              <a:ext cx="46721" cy="66578"/>
            </a:xfrm>
            <a:custGeom>
              <a:avLst/>
              <a:gdLst>
                <a:gd name="T0" fmla="*/ 40 w 40"/>
                <a:gd name="T1" fmla="*/ 0 h 57"/>
                <a:gd name="T2" fmla="*/ 7 w 40"/>
                <a:gd name="T3" fmla="*/ 18 h 57"/>
                <a:gd name="T4" fmla="*/ 0 w 40"/>
                <a:gd name="T5" fmla="*/ 32 h 57"/>
                <a:gd name="T6" fmla="*/ 11 w 40"/>
                <a:gd name="T7" fmla="*/ 57 h 57"/>
                <a:gd name="T8" fmla="*/ 40 w 40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57">
                  <a:moveTo>
                    <a:pt x="40" y="0"/>
                  </a:moveTo>
                  <a:lnTo>
                    <a:pt x="7" y="18"/>
                  </a:lnTo>
                  <a:lnTo>
                    <a:pt x="0" y="32"/>
                  </a:lnTo>
                  <a:lnTo>
                    <a:pt x="11" y="57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3B3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355"/>
            <p:cNvSpPr>
              <a:spLocks/>
            </p:cNvSpPr>
            <p:nvPr/>
          </p:nvSpPr>
          <p:spPr bwMode="auto">
            <a:xfrm rot="20882901">
              <a:off x="3787531" y="3474905"/>
              <a:ext cx="46721" cy="66578"/>
            </a:xfrm>
            <a:custGeom>
              <a:avLst/>
              <a:gdLst>
                <a:gd name="T0" fmla="*/ 40 w 40"/>
                <a:gd name="T1" fmla="*/ 0 h 57"/>
                <a:gd name="T2" fmla="*/ 7 w 40"/>
                <a:gd name="T3" fmla="*/ 18 h 57"/>
                <a:gd name="T4" fmla="*/ 0 w 40"/>
                <a:gd name="T5" fmla="*/ 32 h 57"/>
                <a:gd name="T6" fmla="*/ 11 w 40"/>
                <a:gd name="T7" fmla="*/ 57 h 57"/>
                <a:gd name="T8" fmla="*/ 40 w 40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57">
                  <a:moveTo>
                    <a:pt x="40" y="0"/>
                  </a:moveTo>
                  <a:lnTo>
                    <a:pt x="7" y="18"/>
                  </a:lnTo>
                  <a:lnTo>
                    <a:pt x="0" y="32"/>
                  </a:lnTo>
                  <a:lnTo>
                    <a:pt x="11" y="57"/>
                  </a:lnTo>
                  <a:lnTo>
                    <a:pt x="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356"/>
            <p:cNvSpPr>
              <a:spLocks/>
            </p:cNvSpPr>
            <p:nvPr/>
          </p:nvSpPr>
          <p:spPr bwMode="auto">
            <a:xfrm rot="20882901">
              <a:off x="3745286" y="3603534"/>
              <a:ext cx="56066" cy="74754"/>
            </a:xfrm>
            <a:custGeom>
              <a:avLst/>
              <a:gdLst>
                <a:gd name="T0" fmla="*/ 48 w 48"/>
                <a:gd name="T1" fmla="*/ 0 h 64"/>
                <a:gd name="T2" fmla="*/ 15 w 48"/>
                <a:gd name="T3" fmla="*/ 17 h 64"/>
                <a:gd name="T4" fmla="*/ 0 w 48"/>
                <a:gd name="T5" fmla="*/ 49 h 64"/>
                <a:gd name="T6" fmla="*/ 8 w 48"/>
                <a:gd name="T7" fmla="*/ 64 h 64"/>
                <a:gd name="T8" fmla="*/ 19 w 48"/>
                <a:gd name="T9" fmla="*/ 60 h 64"/>
                <a:gd name="T10" fmla="*/ 48 w 48"/>
                <a:gd name="T1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64">
                  <a:moveTo>
                    <a:pt x="48" y="0"/>
                  </a:moveTo>
                  <a:lnTo>
                    <a:pt x="15" y="17"/>
                  </a:lnTo>
                  <a:lnTo>
                    <a:pt x="0" y="49"/>
                  </a:lnTo>
                  <a:lnTo>
                    <a:pt x="8" y="64"/>
                  </a:lnTo>
                  <a:lnTo>
                    <a:pt x="19" y="6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3B3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357"/>
            <p:cNvSpPr>
              <a:spLocks/>
            </p:cNvSpPr>
            <p:nvPr/>
          </p:nvSpPr>
          <p:spPr bwMode="auto">
            <a:xfrm rot="20882901">
              <a:off x="3745286" y="3603534"/>
              <a:ext cx="56066" cy="74754"/>
            </a:xfrm>
            <a:custGeom>
              <a:avLst/>
              <a:gdLst>
                <a:gd name="T0" fmla="*/ 48 w 48"/>
                <a:gd name="T1" fmla="*/ 0 h 64"/>
                <a:gd name="T2" fmla="*/ 15 w 48"/>
                <a:gd name="T3" fmla="*/ 17 h 64"/>
                <a:gd name="T4" fmla="*/ 0 w 48"/>
                <a:gd name="T5" fmla="*/ 49 h 64"/>
                <a:gd name="T6" fmla="*/ 8 w 48"/>
                <a:gd name="T7" fmla="*/ 64 h 64"/>
                <a:gd name="T8" fmla="*/ 19 w 48"/>
                <a:gd name="T9" fmla="*/ 60 h 64"/>
                <a:gd name="T10" fmla="*/ 48 w 48"/>
                <a:gd name="T1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64">
                  <a:moveTo>
                    <a:pt x="48" y="0"/>
                  </a:moveTo>
                  <a:lnTo>
                    <a:pt x="15" y="17"/>
                  </a:lnTo>
                  <a:lnTo>
                    <a:pt x="0" y="49"/>
                  </a:lnTo>
                  <a:lnTo>
                    <a:pt x="8" y="64"/>
                  </a:lnTo>
                  <a:lnTo>
                    <a:pt x="19" y="6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358"/>
            <p:cNvSpPr>
              <a:spLocks/>
            </p:cNvSpPr>
            <p:nvPr/>
          </p:nvSpPr>
          <p:spPr bwMode="auto">
            <a:xfrm rot="20882901">
              <a:off x="3662165" y="3869193"/>
              <a:ext cx="71250" cy="87603"/>
            </a:xfrm>
            <a:custGeom>
              <a:avLst/>
              <a:gdLst>
                <a:gd name="T0" fmla="*/ 61 w 61"/>
                <a:gd name="T1" fmla="*/ 0 h 75"/>
                <a:gd name="T2" fmla="*/ 30 w 61"/>
                <a:gd name="T3" fmla="*/ 17 h 75"/>
                <a:gd name="T4" fmla="*/ 0 w 61"/>
                <a:gd name="T5" fmla="*/ 75 h 75"/>
                <a:gd name="T6" fmla="*/ 33 w 61"/>
                <a:gd name="T7" fmla="*/ 58 h 75"/>
                <a:gd name="T8" fmla="*/ 61 w 61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75">
                  <a:moveTo>
                    <a:pt x="61" y="0"/>
                  </a:moveTo>
                  <a:lnTo>
                    <a:pt x="30" y="17"/>
                  </a:lnTo>
                  <a:lnTo>
                    <a:pt x="0" y="75"/>
                  </a:lnTo>
                  <a:lnTo>
                    <a:pt x="33" y="58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3B3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359"/>
            <p:cNvSpPr>
              <a:spLocks/>
            </p:cNvSpPr>
            <p:nvPr/>
          </p:nvSpPr>
          <p:spPr bwMode="auto">
            <a:xfrm rot="20882901">
              <a:off x="3662165" y="3869193"/>
              <a:ext cx="71250" cy="87603"/>
            </a:xfrm>
            <a:custGeom>
              <a:avLst/>
              <a:gdLst>
                <a:gd name="T0" fmla="*/ 61 w 61"/>
                <a:gd name="T1" fmla="*/ 0 h 75"/>
                <a:gd name="T2" fmla="*/ 30 w 61"/>
                <a:gd name="T3" fmla="*/ 17 h 75"/>
                <a:gd name="T4" fmla="*/ 0 w 61"/>
                <a:gd name="T5" fmla="*/ 75 h 75"/>
                <a:gd name="T6" fmla="*/ 33 w 61"/>
                <a:gd name="T7" fmla="*/ 58 h 75"/>
                <a:gd name="T8" fmla="*/ 61 w 61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75">
                  <a:moveTo>
                    <a:pt x="61" y="0"/>
                  </a:moveTo>
                  <a:lnTo>
                    <a:pt x="30" y="17"/>
                  </a:lnTo>
                  <a:lnTo>
                    <a:pt x="0" y="75"/>
                  </a:lnTo>
                  <a:lnTo>
                    <a:pt x="33" y="58"/>
                  </a:lnTo>
                  <a:lnTo>
                    <a:pt x="6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360"/>
            <p:cNvSpPr>
              <a:spLocks/>
            </p:cNvSpPr>
            <p:nvPr/>
          </p:nvSpPr>
          <p:spPr bwMode="auto">
            <a:xfrm rot="20882901">
              <a:off x="3707813" y="3728961"/>
              <a:ext cx="63074" cy="78258"/>
            </a:xfrm>
            <a:custGeom>
              <a:avLst/>
              <a:gdLst>
                <a:gd name="T0" fmla="*/ 54 w 54"/>
                <a:gd name="T1" fmla="*/ 0 h 67"/>
                <a:gd name="T2" fmla="*/ 21 w 54"/>
                <a:gd name="T3" fmla="*/ 17 h 67"/>
                <a:gd name="T4" fmla="*/ 0 w 54"/>
                <a:gd name="T5" fmla="*/ 56 h 67"/>
                <a:gd name="T6" fmla="*/ 7 w 54"/>
                <a:gd name="T7" fmla="*/ 67 h 67"/>
                <a:gd name="T8" fmla="*/ 24 w 54"/>
                <a:gd name="T9" fmla="*/ 58 h 67"/>
                <a:gd name="T10" fmla="*/ 54 w 54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67">
                  <a:moveTo>
                    <a:pt x="54" y="0"/>
                  </a:moveTo>
                  <a:lnTo>
                    <a:pt x="21" y="17"/>
                  </a:lnTo>
                  <a:lnTo>
                    <a:pt x="0" y="56"/>
                  </a:lnTo>
                  <a:lnTo>
                    <a:pt x="7" y="67"/>
                  </a:lnTo>
                  <a:lnTo>
                    <a:pt x="24" y="58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3B3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361"/>
            <p:cNvSpPr>
              <a:spLocks/>
            </p:cNvSpPr>
            <p:nvPr/>
          </p:nvSpPr>
          <p:spPr bwMode="auto">
            <a:xfrm rot="20882901">
              <a:off x="3707813" y="3728961"/>
              <a:ext cx="63074" cy="78258"/>
            </a:xfrm>
            <a:custGeom>
              <a:avLst/>
              <a:gdLst>
                <a:gd name="T0" fmla="*/ 54 w 54"/>
                <a:gd name="T1" fmla="*/ 0 h 67"/>
                <a:gd name="T2" fmla="*/ 21 w 54"/>
                <a:gd name="T3" fmla="*/ 17 h 67"/>
                <a:gd name="T4" fmla="*/ 0 w 54"/>
                <a:gd name="T5" fmla="*/ 56 h 67"/>
                <a:gd name="T6" fmla="*/ 7 w 54"/>
                <a:gd name="T7" fmla="*/ 67 h 67"/>
                <a:gd name="T8" fmla="*/ 24 w 54"/>
                <a:gd name="T9" fmla="*/ 58 h 67"/>
                <a:gd name="T10" fmla="*/ 54 w 54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67">
                  <a:moveTo>
                    <a:pt x="54" y="0"/>
                  </a:moveTo>
                  <a:lnTo>
                    <a:pt x="21" y="17"/>
                  </a:lnTo>
                  <a:lnTo>
                    <a:pt x="0" y="56"/>
                  </a:lnTo>
                  <a:lnTo>
                    <a:pt x="7" y="67"/>
                  </a:lnTo>
                  <a:lnTo>
                    <a:pt x="24" y="58"/>
                  </a:lnTo>
                  <a:lnTo>
                    <a:pt x="5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362"/>
            <p:cNvSpPr>
              <a:spLocks/>
            </p:cNvSpPr>
            <p:nvPr/>
          </p:nvSpPr>
          <p:spPr bwMode="auto">
            <a:xfrm rot="20882901">
              <a:off x="3804072" y="3378643"/>
              <a:ext cx="42049" cy="54898"/>
            </a:xfrm>
            <a:custGeom>
              <a:avLst/>
              <a:gdLst>
                <a:gd name="T0" fmla="*/ 23 w 36"/>
                <a:gd name="T1" fmla="*/ 0 h 47"/>
                <a:gd name="T2" fmla="*/ 0 w 36"/>
                <a:gd name="T3" fmla="*/ 47 h 47"/>
                <a:gd name="T4" fmla="*/ 33 w 36"/>
                <a:gd name="T5" fmla="*/ 30 h 47"/>
                <a:gd name="T6" fmla="*/ 36 w 36"/>
                <a:gd name="T7" fmla="*/ 23 h 47"/>
                <a:gd name="T8" fmla="*/ 23 w 36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7">
                  <a:moveTo>
                    <a:pt x="23" y="0"/>
                  </a:moveTo>
                  <a:lnTo>
                    <a:pt x="0" y="47"/>
                  </a:lnTo>
                  <a:lnTo>
                    <a:pt x="33" y="30"/>
                  </a:lnTo>
                  <a:lnTo>
                    <a:pt x="36" y="2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3B3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363"/>
            <p:cNvSpPr>
              <a:spLocks/>
            </p:cNvSpPr>
            <p:nvPr/>
          </p:nvSpPr>
          <p:spPr bwMode="auto">
            <a:xfrm rot="20882901">
              <a:off x="3804072" y="3378643"/>
              <a:ext cx="42049" cy="54898"/>
            </a:xfrm>
            <a:custGeom>
              <a:avLst/>
              <a:gdLst>
                <a:gd name="T0" fmla="*/ 23 w 36"/>
                <a:gd name="T1" fmla="*/ 0 h 47"/>
                <a:gd name="T2" fmla="*/ 0 w 36"/>
                <a:gd name="T3" fmla="*/ 47 h 47"/>
                <a:gd name="T4" fmla="*/ 33 w 36"/>
                <a:gd name="T5" fmla="*/ 30 h 47"/>
                <a:gd name="T6" fmla="*/ 36 w 36"/>
                <a:gd name="T7" fmla="*/ 23 h 47"/>
                <a:gd name="T8" fmla="*/ 23 w 36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7">
                  <a:moveTo>
                    <a:pt x="23" y="0"/>
                  </a:moveTo>
                  <a:lnTo>
                    <a:pt x="0" y="47"/>
                  </a:lnTo>
                  <a:lnTo>
                    <a:pt x="33" y="30"/>
                  </a:lnTo>
                  <a:lnTo>
                    <a:pt x="36" y="23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364"/>
            <p:cNvSpPr>
              <a:spLocks/>
            </p:cNvSpPr>
            <p:nvPr/>
          </p:nvSpPr>
          <p:spPr bwMode="auto">
            <a:xfrm rot="20882901">
              <a:off x="373924" y="1551592"/>
              <a:ext cx="3742388" cy="3242469"/>
            </a:xfrm>
            <a:custGeom>
              <a:avLst/>
              <a:gdLst>
                <a:gd name="T0" fmla="*/ 3204 w 3204"/>
                <a:gd name="T1" fmla="*/ 1213 h 2776"/>
                <a:gd name="T2" fmla="*/ 2420 w 3204"/>
                <a:gd name="T3" fmla="*/ 2776 h 2776"/>
                <a:gd name="T4" fmla="*/ 0 w 3204"/>
                <a:gd name="T5" fmla="*/ 1563 h 2776"/>
                <a:gd name="T6" fmla="*/ 784 w 3204"/>
                <a:gd name="T7" fmla="*/ 0 h 2776"/>
                <a:gd name="T8" fmla="*/ 3204 w 3204"/>
                <a:gd name="T9" fmla="*/ 1213 h 2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4" h="2776">
                  <a:moveTo>
                    <a:pt x="3204" y="1213"/>
                  </a:moveTo>
                  <a:lnTo>
                    <a:pt x="2420" y="2776"/>
                  </a:lnTo>
                  <a:lnTo>
                    <a:pt x="0" y="1563"/>
                  </a:lnTo>
                  <a:lnTo>
                    <a:pt x="784" y="0"/>
                  </a:lnTo>
                  <a:lnTo>
                    <a:pt x="3204" y="1213"/>
                  </a:lnTo>
                  <a:close/>
                </a:path>
              </a:pathLst>
            </a:custGeom>
            <a:solidFill>
              <a:srgbClr val="E74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365"/>
            <p:cNvSpPr>
              <a:spLocks/>
            </p:cNvSpPr>
            <p:nvPr/>
          </p:nvSpPr>
          <p:spPr bwMode="auto">
            <a:xfrm rot="20882901">
              <a:off x="373924" y="1551592"/>
              <a:ext cx="3742388" cy="3242469"/>
            </a:xfrm>
            <a:custGeom>
              <a:avLst/>
              <a:gdLst>
                <a:gd name="T0" fmla="*/ 3204 w 3204"/>
                <a:gd name="T1" fmla="*/ 1213 h 2776"/>
                <a:gd name="T2" fmla="*/ 2420 w 3204"/>
                <a:gd name="T3" fmla="*/ 2776 h 2776"/>
                <a:gd name="T4" fmla="*/ 0 w 3204"/>
                <a:gd name="T5" fmla="*/ 1563 h 2776"/>
                <a:gd name="T6" fmla="*/ 784 w 3204"/>
                <a:gd name="T7" fmla="*/ 0 h 2776"/>
                <a:gd name="T8" fmla="*/ 3204 w 3204"/>
                <a:gd name="T9" fmla="*/ 1213 h 2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4" h="2776">
                  <a:moveTo>
                    <a:pt x="3204" y="1213"/>
                  </a:moveTo>
                  <a:lnTo>
                    <a:pt x="2420" y="2776"/>
                  </a:lnTo>
                  <a:lnTo>
                    <a:pt x="0" y="1563"/>
                  </a:lnTo>
                  <a:lnTo>
                    <a:pt x="784" y="0"/>
                  </a:lnTo>
                  <a:lnTo>
                    <a:pt x="3204" y="121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2" name="组合 211"/>
          <p:cNvGrpSpPr/>
          <p:nvPr/>
        </p:nvGrpSpPr>
        <p:grpSpPr>
          <a:xfrm>
            <a:off x="5179522" y="1386570"/>
            <a:ext cx="1803448" cy="1803448"/>
            <a:chOff x="9927582" y="-184988"/>
            <a:chExt cx="2451100" cy="2451100"/>
          </a:xfrm>
        </p:grpSpPr>
        <p:sp>
          <p:nvSpPr>
            <p:cNvPr id="213" name="Freeform 1405"/>
            <p:cNvSpPr>
              <a:spLocks/>
            </p:cNvSpPr>
            <p:nvPr/>
          </p:nvSpPr>
          <p:spPr bwMode="auto">
            <a:xfrm>
              <a:off x="9927582" y="-184988"/>
              <a:ext cx="2451100" cy="2451100"/>
            </a:xfrm>
            <a:custGeom>
              <a:avLst/>
              <a:gdLst>
                <a:gd name="T0" fmla="*/ 52 w 983"/>
                <a:gd name="T1" fmla="*/ 398 h 983"/>
                <a:gd name="T2" fmla="*/ 585 w 983"/>
                <a:gd name="T3" fmla="*/ 52 h 983"/>
                <a:gd name="T4" fmla="*/ 931 w 983"/>
                <a:gd name="T5" fmla="*/ 586 h 983"/>
                <a:gd name="T6" fmla="*/ 397 w 983"/>
                <a:gd name="T7" fmla="*/ 931 h 983"/>
                <a:gd name="T8" fmla="*/ 52 w 983"/>
                <a:gd name="T9" fmla="*/ 398 h 9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3" h="983">
                  <a:moveTo>
                    <a:pt x="52" y="398"/>
                  </a:moveTo>
                  <a:cubicBezTo>
                    <a:pt x="104" y="155"/>
                    <a:pt x="343" y="0"/>
                    <a:pt x="585" y="52"/>
                  </a:cubicBezTo>
                  <a:cubicBezTo>
                    <a:pt x="828" y="104"/>
                    <a:pt x="983" y="343"/>
                    <a:pt x="931" y="586"/>
                  </a:cubicBezTo>
                  <a:cubicBezTo>
                    <a:pt x="879" y="829"/>
                    <a:pt x="640" y="983"/>
                    <a:pt x="397" y="931"/>
                  </a:cubicBezTo>
                  <a:cubicBezTo>
                    <a:pt x="154" y="879"/>
                    <a:pt x="0" y="640"/>
                    <a:pt x="52" y="398"/>
                  </a:cubicBezTo>
                  <a:close/>
                </a:path>
              </a:pathLst>
            </a:custGeom>
            <a:solidFill>
              <a:srgbClr val="DEC8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1406"/>
            <p:cNvSpPr>
              <a:spLocks/>
            </p:cNvSpPr>
            <p:nvPr/>
          </p:nvSpPr>
          <p:spPr bwMode="auto">
            <a:xfrm>
              <a:off x="10337157" y="224587"/>
              <a:ext cx="1900238" cy="1620838"/>
            </a:xfrm>
            <a:custGeom>
              <a:avLst/>
              <a:gdLst>
                <a:gd name="T0" fmla="*/ 264 w 762"/>
                <a:gd name="T1" fmla="*/ 621 h 650"/>
                <a:gd name="T2" fmla="*/ 599 w 762"/>
                <a:gd name="T3" fmla="*/ 454 h 650"/>
                <a:gd name="T4" fmla="*/ 675 w 762"/>
                <a:gd name="T5" fmla="*/ 470 h 650"/>
                <a:gd name="T6" fmla="*/ 754 w 762"/>
                <a:gd name="T7" fmla="*/ 419 h 650"/>
                <a:gd name="T8" fmla="*/ 703 w 762"/>
                <a:gd name="T9" fmla="*/ 340 h 650"/>
                <a:gd name="T10" fmla="*/ 627 w 762"/>
                <a:gd name="T11" fmla="*/ 324 h 650"/>
                <a:gd name="T12" fmla="*/ 390 w 762"/>
                <a:gd name="T13" fmla="*/ 35 h 650"/>
                <a:gd name="T14" fmla="*/ 34 w 762"/>
                <a:gd name="T15" fmla="*/ 265 h 650"/>
                <a:gd name="T16" fmla="*/ 264 w 762"/>
                <a:gd name="T17" fmla="*/ 621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2" h="650">
                  <a:moveTo>
                    <a:pt x="264" y="621"/>
                  </a:moveTo>
                  <a:cubicBezTo>
                    <a:pt x="404" y="650"/>
                    <a:pt x="541" y="578"/>
                    <a:pt x="599" y="454"/>
                  </a:cubicBezTo>
                  <a:cubicBezTo>
                    <a:pt x="675" y="470"/>
                    <a:pt x="675" y="470"/>
                    <a:pt x="675" y="470"/>
                  </a:cubicBezTo>
                  <a:cubicBezTo>
                    <a:pt x="711" y="478"/>
                    <a:pt x="746" y="455"/>
                    <a:pt x="754" y="419"/>
                  </a:cubicBezTo>
                  <a:cubicBezTo>
                    <a:pt x="762" y="383"/>
                    <a:pt x="739" y="348"/>
                    <a:pt x="703" y="340"/>
                  </a:cubicBezTo>
                  <a:cubicBezTo>
                    <a:pt x="627" y="324"/>
                    <a:pt x="627" y="324"/>
                    <a:pt x="627" y="324"/>
                  </a:cubicBezTo>
                  <a:cubicBezTo>
                    <a:pt x="625" y="187"/>
                    <a:pt x="529" y="65"/>
                    <a:pt x="390" y="35"/>
                  </a:cubicBezTo>
                  <a:cubicBezTo>
                    <a:pt x="228" y="0"/>
                    <a:pt x="69" y="103"/>
                    <a:pt x="34" y="265"/>
                  </a:cubicBezTo>
                  <a:cubicBezTo>
                    <a:pt x="0" y="427"/>
                    <a:pt x="103" y="586"/>
                    <a:pt x="264" y="621"/>
                  </a:cubicBezTo>
                  <a:close/>
                </a:path>
              </a:pathLst>
            </a:custGeom>
            <a:solidFill>
              <a:srgbClr val="F4D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1407"/>
            <p:cNvSpPr>
              <a:spLocks/>
            </p:cNvSpPr>
            <p:nvPr/>
          </p:nvSpPr>
          <p:spPr bwMode="auto">
            <a:xfrm>
              <a:off x="10548295" y="435725"/>
              <a:ext cx="1209675" cy="1209675"/>
            </a:xfrm>
            <a:custGeom>
              <a:avLst/>
              <a:gdLst>
                <a:gd name="T0" fmla="*/ 25 w 485"/>
                <a:gd name="T1" fmla="*/ 196 h 485"/>
                <a:gd name="T2" fmla="*/ 289 w 485"/>
                <a:gd name="T3" fmla="*/ 26 h 485"/>
                <a:gd name="T4" fmla="*/ 459 w 485"/>
                <a:gd name="T5" fmla="*/ 289 h 485"/>
                <a:gd name="T6" fmla="*/ 196 w 485"/>
                <a:gd name="T7" fmla="*/ 460 h 485"/>
                <a:gd name="T8" fmla="*/ 25 w 485"/>
                <a:gd name="T9" fmla="*/ 196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5" h="485">
                  <a:moveTo>
                    <a:pt x="25" y="196"/>
                  </a:moveTo>
                  <a:cubicBezTo>
                    <a:pt x="51" y="77"/>
                    <a:pt x="169" y="0"/>
                    <a:pt x="289" y="26"/>
                  </a:cubicBezTo>
                  <a:cubicBezTo>
                    <a:pt x="408" y="52"/>
                    <a:pt x="485" y="170"/>
                    <a:pt x="459" y="289"/>
                  </a:cubicBezTo>
                  <a:cubicBezTo>
                    <a:pt x="433" y="409"/>
                    <a:pt x="315" y="485"/>
                    <a:pt x="196" y="460"/>
                  </a:cubicBezTo>
                  <a:cubicBezTo>
                    <a:pt x="76" y="434"/>
                    <a:pt x="0" y="316"/>
                    <a:pt x="25" y="196"/>
                  </a:cubicBezTo>
                  <a:close/>
                </a:path>
              </a:pathLst>
            </a:custGeom>
            <a:solidFill>
              <a:srgbClr val="7355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1408"/>
            <p:cNvSpPr>
              <a:spLocks/>
            </p:cNvSpPr>
            <p:nvPr/>
          </p:nvSpPr>
          <p:spPr bwMode="auto">
            <a:xfrm>
              <a:off x="10773720" y="1081837"/>
              <a:ext cx="668338" cy="317500"/>
            </a:xfrm>
            <a:custGeom>
              <a:avLst/>
              <a:gdLst>
                <a:gd name="T0" fmla="*/ 115 w 268"/>
                <a:gd name="T1" fmla="*/ 118 h 127"/>
                <a:gd name="T2" fmla="*/ 101 w 268"/>
                <a:gd name="T3" fmla="*/ 114 h 127"/>
                <a:gd name="T4" fmla="*/ 4 w 268"/>
                <a:gd name="T5" fmla="*/ 30 h 127"/>
                <a:gd name="T6" fmla="*/ 13 w 268"/>
                <a:gd name="T7" fmla="*/ 5 h 127"/>
                <a:gd name="T8" fmla="*/ 38 w 268"/>
                <a:gd name="T9" fmla="*/ 13 h 127"/>
                <a:gd name="T10" fmla="*/ 112 w 268"/>
                <a:gd name="T11" fmla="*/ 75 h 127"/>
                <a:gd name="T12" fmla="*/ 238 w 268"/>
                <a:gd name="T13" fmla="*/ 54 h 127"/>
                <a:gd name="T14" fmla="*/ 264 w 268"/>
                <a:gd name="T15" fmla="*/ 61 h 127"/>
                <a:gd name="T16" fmla="*/ 256 w 268"/>
                <a:gd name="T17" fmla="*/ 86 h 127"/>
                <a:gd name="T18" fmla="*/ 115 w 268"/>
                <a:gd name="T19" fmla="*/ 118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8" h="127">
                  <a:moveTo>
                    <a:pt x="115" y="118"/>
                  </a:moveTo>
                  <a:cubicBezTo>
                    <a:pt x="110" y="117"/>
                    <a:pt x="106" y="116"/>
                    <a:pt x="101" y="114"/>
                  </a:cubicBezTo>
                  <a:cubicBezTo>
                    <a:pt x="36" y="94"/>
                    <a:pt x="6" y="32"/>
                    <a:pt x="4" y="30"/>
                  </a:cubicBezTo>
                  <a:cubicBezTo>
                    <a:pt x="0" y="20"/>
                    <a:pt x="4" y="9"/>
                    <a:pt x="13" y="5"/>
                  </a:cubicBezTo>
                  <a:cubicBezTo>
                    <a:pt x="22" y="0"/>
                    <a:pt x="33" y="4"/>
                    <a:pt x="38" y="13"/>
                  </a:cubicBezTo>
                  <a:cubicBezTo>
                    <a:pt x="38" y="14"/>
                    <a:pt x="62" y="60"/>
                    <a:pt x="112" y="75"/>
                  </a:cubicBezTo>
                  <a:cubicBezTo>
                    <a:pt x="149" y="87"/>
                    <a:pt x="191" y="79"/>
                    <a:pt x="238" y="54"/>
                  </a:cubicBezTo>
                  <a:cubicBezTo>
                    <a:pt x="247" y="49"/>
                    <a:pt x="259" y="52"/>
                    <a:pt x="264" y="61"/>
                  </a:cubicBezTo>
                  <a:cubicBezTo>
                    <a:pt x="268" y="70"/>
                    <a:pt x="265" y="81"/>
                    <a:pt x="256" y="86"/>
                  </a:cubicBezTo>
                  <a:cubicBezTo>
                    <a:pt x="205" y="114"/>
                    <a:pt x="158" y="127"/>
                    <a:pt x="115" y="1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1409"/>
            <p:cNvSpPr>
              <a:spLocks/>
            </p:cNvSpPr>
            <p:nvPr/>
          </p:nvSpPr>
          <p:spPr bwMode="auto">
            <a:xfrm>
              <a:off x="10962632" y="719887"/>
              <a:ext cx="192088" cy="290513"/>
            </a:xfrm>
            <a:custGeom>
              <a:avLst/>
              <a:gdLst>
                <a:gd name="T0" fmla="*/ 73 w 77"/>
                <a:gd name="T1" fmla="*/ 36 h 116"/>
                <a:gd name="T2" fmla="*/ 24 w 77"/>
                <a:gd name="T3" fmla="*/ 25 h 116"/>
                <a:gd name="T4" fmla="*/ 20 w 77"/>
                <a:gd name="T5" fmla="*/ 101 h 116"/>
                <a:gd name="T6" fmla="*/ 60 w 77"/>
                <a:gd name="T7" fmla="*/ 88 h 116"/>
                <a:gd name="T8" fmla="*/ 73 w 77"/>
                <a:gd name="T9" fmla="*/ 3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16">
                  <a:moveTo>
                    <a:pt x="73" y="36"/>
                  </a:moveTo>
                  <a:cubicBezTo>
                    <a:pt x="77" y="11"/>
                    <a:pt x="39" y="0"/>
                    <a:pt x="24" y="25"/>
                  </a:cubicBezTo>
                  <a:cubicBezTo>
                    <a:pt x="11" y="45"/>
                    <a:pt x="0" y="83"/>
                    <a:pt x="20" y="101"/>
                  </a:cubicBezTo>
                  <a:cubicBezTo>
                    <a:pt x="36" y="116"/>
                    <a:pt x="53" y="107"/>
                    <a:pt x="60" y="88"/>
                  </a:cubicBezTo>
                  <a:cubicBezTo>
                    <a:pt x="64" y="75"/>
                    <a:pt x="70" y="55"/>
                    <a:pt x="73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1410"/>
            <p:cNvSpPr>
              <a:spLocks/>
            </p:cNvSpPr>
            <p:nvPr/>
          </p:nvSpPr>
          <p:spPr bwMode="auto">
            <a:xfrm>
              <a:off x="11227745" y="772275"/>
              <a:ext cx="157163" cy="279400"/>
            </a:xfrm>
            <a:custGeom>
              <a:avLst/>
              <a:gdLst>
                <a:gd name="T0" fmla="*/ 11 w 63"/>
                <a:gd name="T1" fmla="*/ 24 h 112"/>
                <a:gd name="T2" fmla="*/ 60 w 63"/>
                <a:gd name="T3" fmla="*/ 35 h 112"/>
                <a:gd name="T4" fmla="*/ 32 w 63"/>
                <a:gd name="T5" fmla="*/ 105 h 112"/>
                <a:gd name="T6" fmla="*/ 2 w 63"/>
                <a:gd name="T7" fmla="*/ 77 h 112"/>
                <a:gd name="T8" fmla="*/ 11 w 63"/>
                <a:gd name="T9" fmla="*/ 24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12">
                  <a:moveTo>
                    <a:pt x="11" y="24"/>
                  </a:moveTo>
                  <a:cubicBezTo>
                    <a:pt x="17" y="0"/>
                    <a:pt x="56" y="5"/>
                    <a:pt x="60" y="35"/>
                  </a:cubicBezTo>
                  <a:cubicBezTo>
                    <a:pt x="63" y="58"/>
                    <a:pt x="58" y="97"/>
                    <a:pt x="32" y="105"/>
                  </a:cubicBezTo>
                  <a:cubicBezTo>
                    <a:pt x="11" y="112"/>
                    <a:pt x="0" y="97"/>
                    <a:pt x="2" y="77"/>
                  </a:cubicBezTo>
                  <a:cubicBezTo>
                    <a:pt x="3" y="64"/>
                    <a:pt x="6" y="43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" name="等腰三角形 3"/>
          <p:cNvSpPr/>
          <p:nvPr/>
        </p:nvSpPr>
        <p:spPr>
          <a:xfrm rot="10800000" flipH="1" flipV="1">
            <a:off x="4771826" y="3650011"/>
            <a:ext cx="176213" cy="163513"/>
          </a:xfrm>
          <a:prstGeom prst="triangle">
            <a:avLst>
              <a:gd name="adj" fmla="val 0"/>
            </a:avLst>
          </a:prstGeom>
          <a:solidFill>
            <a:srgbClr val="7C200E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10800000" flipH="1">
            <a:off x="4771826" y="4250087"/>
            <a:ext cx="176213" cy="165100"/>
          </a:xfrm>
          <a:prstGeom prst="triangle">
            <a:avLst>
              <a:gd name="adj" fmla="val 0"/>
            </a:avLst>
          </a:prstGeom>
          <a:solidFill>
            <a:srgbClr val="7C200E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rot="10800000" flipH="1">
            <a:off x="3760899" y="3735735"/>
            <a:ext cx="4611606" cy="593725"/>
          </a:xfrm>
          <a:prstGeom prst="rect">
            <a:avLst/>
          </a:prstGeom>
          <a:solidFill>
            <a:srgbClr val="E6A123"/>
          </a:solidFill>
          <a:effectLst/>
        </p:spPr>
        <p:txBody>
          <a:bodyPr lIns="180000" anchor="ctr"/>
          <a:lstStyle/>
          <a:p>
            <a:pPr>
              <a:defRPr/>
            </a:pPr>
            <a:endParaRPr lang="zh-CN" altLang="en-US" sz="1600" dirty="0">
              <a:solidFill>
                <a:srgbClr val="52525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 rot="10800000" flipH="1">
            <a:off x="3981251" y="3650011"/>
            <a:ext cx="790575" cy="765175"/>
          </a:xfrm>
          <a:prstGeom prst="rect">
            <a:avLst/>
          </a:prstGeom>
          <a:solidFill>
            <a:srgbClr val="E74424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/>
          <a:lstStyle/>
          <a:p>
            <a:pPr algn="ctr">
              <a:defRPr/>
            </a:pPr>
            <a:endParaRPr lang="zh-CN" altLang="en-US" sz="3200" dirty="0">
              <a:solidFill>
                <a:srgbClr val="FFFFFF"/>
              </a:solidFill>
              <a:latin typeface="Adobe Gothic Std B" panose="020B0800000000000000" pitchFamily="34" charset="-128"/>
              <a:ea typeface="Microsoft YaHei UI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39677" y="3746048"/>
            <a:ext cx="6912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2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04</a:t>
            </a:r>
            <a:endParaRPr lang="zh-CN" altLang="en-US" sz="3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10" name="MH_Entry_1"/>
          <p:cNvSpPr/>
          <p:nvPr>
            <p:custDataLst>
              <p:tags r:id="rId1"/>
            </p:custDataLst>
          </p:nvPr>
        </p:nvSpPr>
        <p:spPr>
          <a:xfrm>
            <a:off x="4546020" y="3797492"/>
            <a:ext cx="4027591" cy="498614"/>
          </a:xfrm>
          <a:prstGeom prst="roundRect">
            <a:avLst>
              <a:gd name="adj" fmla="val 912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r>
              <a:rPr lang="zh-CN" altLang="en-US" sz="2400" spc="200" dirty="0">
                <a:solidFill>
                  <a:srgbClr val="4140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580857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椭圆 36"/>
          <p:cNvSpPr/>
          <p:nvPr/>
        </p:nvSpPr>
        <p:spPr>
          <a:xfrm>
            <a:off x="5462589" y="3247673"/>
            <a:ext cx="1724025" cy="1724025"/>
          </a:xfrm>
          <a:prstGeom prst="ellipse">
            <a:avLst/>
          </a:prstGeom>
          <a:solidFill>
            <a:srgbClr val="41404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08000" anchor="b"/>
          <a:lstStyle/>
          <a:p>
            <a:pPr algn="ctr">
              <a:defRPr/>
            </a:pPr>
            <a:r>
              <a:rPr lang="zh-CN" altLang="en-US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8072438" y="3733448"/>
            <a:ext cx="749300" cy="750887"/>
          </a:xfrm>
          <a:prstGeom prst="ellipse">
            <a:avLst/>
          </a:prstGeom>
          <a:solidFill>
            <a:srgbClr val="41404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en-US" altLang="zh-CN" sz="9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9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3467100" y="2888897"/>
            <a:ext cx="515938" cy="514350"/>
          </a:xfrm>
          <a:prstGeom prst="ellipse">
            <a:avLst/>
          </a:prstGeom>
          <a:solidFill>
            <a:srgbClr val="73554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en-US" altLang="zh-CN" sz="7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7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" name="直接连接符 39"/>
          <p:cNvCxnSpPr>
            <a:stCxn id="37" idx="6"/>
            <a:endCxn id="38" idx="2"/>
          </p:cNvCxnSpPr>
          <p:nvPr/>
        </p:nvCxnSpPr>
        <p:spPr>
          <a:xfrm flipV="1">
            <a:off x="7186614" y="4109684"/>
            <a:ext cx="885825" cy="0"/>
          </a:xfrm>
          <a:prstGeom prst="line">
            <a:avLst/>
          </a:prstGeom>
          <a:ln>
            <a:solidFill>
              <a:srgbClr val="4140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>
            <a:stCxn id="36" idx="2"/>
            <a:endCxn id="39" idx="6"/>
          </p:cNvCxnSpPr>
          <p:nvPr/>
        </p:nvCxnSpPr>
        <p:spPr>
          <a:xfrm flipH="1">
            <a:off x="3983039" y="3146072"/>
            <a:ext cx="1112837" cy="0"/>
          </a:xfrm>
          <a:prstGeom prst="line">
            <a:avLst/>
          </a:prstGeom>
          <a:ln>
            <a:solidFill>
              <a:srgbClr val="735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5095876" y="2401535"/>
            <a:ext cx="1490663" cy="1489075"/>
          </a:xfrm>
          <a:prstGeom prst="ellipse">
            <a:avLst/>
          </a:prstGeom>
          <a:solidFill>
            <a:srgbClr val="73554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08000" anchor="b"/>
          <a:lstStyle/>
          <a:p>
            <a:pPr algn="ctr">
              <a:defRPr/>
            </a:pPr>
            <a:r>
              <a:rPr lang="zh-CN" altLang="en-US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47"/>
          <p:cNvSpPr txBox="1">
            <a:spLocks noChangeArrowheads="1"/>
          </p:cNvSpPr>
          <p:nvPr/>
        </p:nvSpPr>
        <p:spPr bwMode="auto">
          <a:xfrm>
            <a:off x="2471277" y="3660422"/>
            <a:ext cx="2478087" cy="2161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zh-CN" dirty="0">
                <a:latin typeface="+mn-ea"/>
              </a:rPr>
              <a:t>zero</a:t>
            </a:r>
            <a:r>
              <a:rPr lang="zh-CN" altLang="en-US" dirty="0">
                <a:latin typeface="+mn-ea"/>
              </a:rPr>
              <a:t>极简主义设计，极致简约风潮流所向，通用设计，完美兼容，打造最实用，最具个性的演示方案，让你的演示卓越非凡。</a:t>
            </a:r>
            <a:endParaRPr lang="en-US" altLang="zh-CN" dirty="0">
              <a:latin typeface="+mn-ea"/>
            </a:endParaRPr>
          </a:p>
        </p:txBody>
      </p:sp>
      <p:sp>
        <p:nvSpPr>
          <p:cNvPr id="63" name="文本框 47"/>
          <p:cNvSpPr txBox="1">
            <a:spLocks noChangeArrowheads="1"/>
          </p:cNvSpPr>
          <p:nvPr/>
        </p:nvSpPr>
        <p:spPr bwMode="auto">
          <a:xfrm>
            <a:off x="7181597" y="1226556"/>
            <a:ext cx="2538105" cy="2231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zh-CN" dirty="0">
                <a:latin typeface="+mn-ea"/>
              </a:rPr>
              <a:t>zero</a:t>
            </a:r>
            <a:r>
              <a:rPr lang="zh-CN" altLang="en-US" dirty="0">
                <a:latin typeface="+mn-ea"/>
              </a:rPr>
              <a:t>极简主义设计，极致简约风潮流所向，通用设计，完美兼容，打造最实用，最具个性的演示方案，让你的演示卓越非凡。</a:t>
            </a:r>
            <a:endParaRPr lang="en-US" altLang="zh-CN" dirty="0">
              <a:latin typeface="+mn-ea"/>
            </a:endParaRPr>
          </a:p>
        </p:txBody>
      </p:sp>
      <p:sp>
        <p:nvSpPr>
          <p:cNvPr id="13" name="KSO_Shape"/>
          <p:cNvSpPr>
            <a:spLocks/>
          </p:cNvSpPr>
          <p:nvPr/>
        </p:nvSpPr>
        <p:spPr bwMode="auto">
          <a:xfrm>
            <a:off x="5749926" y="2633310"/>
            <a:ext cx="220663" cy="415925"/>
          </a:xfrm>
          <a:custGeom>
            <a:avLst/>
            <a:gdLst>
              <a:gd name="T0" fmla="*/ 134485 w 2938"/>
              <a:gd name="T1" fmla="*/ 2420 h 5511"/>
              <a:gd name="T2" fmla="*/ 89887 w 2938"/>
              <a:gd name="T3" fmla="*/ 15901 h 5511"/>
              <a:gd name="T4" fmla="*/ 51858 w 2938"/>
              <a:gd name="T5" fmla="*/ 41481 h 5511"/>
              <a:gd name="T6" fmla="*/ 22817 w 2938"/>
              <a:gd name="T7" fmla="*/ 77085 h 5511"/>
              <a:gd name="T8" fmla="*/ 4840 w 2938"/>
              <a:gd name="T9" fmla="*/ 119257 h 5511"/>
              <a:gd name="T10" fmla="*/ 0 w 2938"/>
              <a:gd name="T11" fmla="*/ 1746336 h 5511"/>
              <a:gd name="T12" fmla="*/ 4840 w 2938"/>
              <a:gd name="T13" fmla="*/ 1786089 h 5511"/>
              <a:gd name="T14" fmla="*/ 22817 w 2938"/>
              <a:gd name="T15" fmla="*/ 1828606 h 5511"/>
              <a:gd name="T16" fmla="*/ 51858 w 2938"/>
              <a:gd name="T17" fmla="*/ 1863865 h 5511"/>
              <a:gd name="T18" fmla="*/ 89887 w 2938"/>
              <a:gd name="T19" fmla="*/ 1889445 h 5511"/>
              <a:gd name="T20" fmla="*/ 134485 w 2938"/>
              <a:gd name="T21" fmla="*/ 1903272 h 5511"/>
              <a:gd name="T22" fmla="*/ 864989 w 2938"/>
              <a:gd name="T23" fmla="*/ 1905000 h 5511"/>
              <a:gd name="T24" fmla="*/ 911316 w 2938"/>
              <a:gd name="T25" fmla="*/ 1895667 h 5511"/>
              <a:gd name="T26" fmla="*/ 952111 w 2938"/>
              <a:gd name="T27" fmla="*/ 1873544 h 5511"/>
              <a:gd name="T28" fmla="*/ 984263 w 2938"/>
              <a:gd name="T29" fmla="*/ 1841396 h 5511"/>
              <a:gd name="T30" fmla="*/ 1006043 w 2938"/>
              <a:gd name="T31" fmla="*/ 1800953 h 5511"/>
              <a:gd name="T32" fmla="*/ 1015377 w 2938"/>
              <a:gd name="T33" fmla="*/ 1754633 h 5511"/>
              <a:gd name="T34" fmla="*/ 1013994 w 2938"/>
              <a:gd name="T35" fmla="*/ 134812 h 5511"/>
              <a:gd name="T36" fmla="*/ 999820 w 2938"/>
              <a:gd name="T37" fmla="*/ 90220 h 5511"/>
              <a:gd name="T38" fmla="*/ 974237 w 2938"/>
              <a:gd name="T39" fmla="*/ 52542 h 5511"/>
              <a:gd name="T40" fmla="*/ 938973 w 2938"/>
              <a:gd name="T41" fmla="*/ 23160 h 5511"/>
              <a:gd name="T42" fmla="*/ 896450 w 2938"/>
              <a:gd name="T43" fmla="*/ 5531 h 5511"/>
              <a:gd name="T44" fmla="*/ 412789 w 2938"/>
              <a:gd name="T45" fmla="*/ 127553 h 5511"/>
              <a:gd name="T46" fmla="*/ 615380 w 2938"/>
              <a:gd name="T47" fmla="*/ 129973 h 5511"/>
              <a:gd name="T48" fmla="*/ 629209 w 2938"/>
              <a:gd name="T49" fmla="*/ 141034 h 5511"/>
              <a:gd name="T50" fmla="*/ 635086 w 2938"/>
              <a:gd name="T51" fmla="*/ 159009 h 5511"/>
              <a:gd name="T52" fmla="*/ 630938 w 2938"/>
              <a:gd name="T53" fmla="*/ 174219 h 5511"/>
              <a:gd name="T54" fmla="*/ 618146 w 2938"/>
              <a:gd name="T55" fmla="*/ 187009 h 5511"/>
              <a:gd name="T56" fmla="*/ 412789 w 2938"/>
              <a:gd name="T57" fmla="*/ 190811 h 5511"/>
              <a:gd name="T58" fmla="*/ 397577 w 2938"/>
              <a:gd name="T59" fmla="*/ 187009 h 5511"/>
              <a:gd name="T60" fmla="*/ 384440 w 2938"/>
              <a:gd name="T61" fmla="*/ 174219 h 5511"/>
              <a:gd name="T62" fmla="*/ 380637 w 2938"/>
              <a:gd name="T63" fmla="*/ 159009 h 5511"/>
              <a:gd name="T64" fmla="*/ 386168 w 2938"/>
              <a:gd name="T65" fmla="*/ 141034 h 5511"/>
              <a:gd name="T66" fmla="*/ 400343 w 2938"/>
              <a:gd name="T67" fmla="*/ 129973 h 5511"/>
              <a:gd name="T68" fmla="*/ 507516 w 2938"/>
              <a:gd name="T69" fmla="*/ 1841742 h 5511"/>
              <a:gd name="T70" fmla="*/ 479513 w 2938"/>
              <a:gd name="T71" fmla="*/ 1837594 h 5511"/>
              <a:gd name="T72" fmla="*/ 454275 w 2938"/>
              <a:gd name="T73" fmla="*/ 1825495 h 5511"/>
              <a:gd name="T74" fmla="*/ 434223 w 2938"/>
              <a:gd name="T75" fmla="*/ 1806829 h 5511"/>
              <a:gd name="T76" fmla="*/ 420049 w 2938"/>
              <a:gd name="T77" fmla="*/ 1783323 h 5511"/>
              <a:gd name="T78" fmla="*/ 413134 w 2938"/>
              <a:gd name="T79" fmla="*/ 1756015 h 5511"/>
              <a:gd name="T80" fmla="*/ 413826 w 2938"/>
              <a:gd name="T81" fmla="*/ 1731818 h 5511"/>
              <a:gd name="T82" fmla="*/ 422123 w 2938"/>
              <a:gd name="T83" fmla="*/ 1704856 h 5511"/>
              <a:gd name="T84" fmla="*/ 437335 w 2938"/>
              <a:gd name="T85" fmla="*/ 1682387 h 5511"/>
              <a:gd name="T86" fmla="*/ 458078 w 2938"/>
              <a:gd name="T87" fmla="*/ 1665103 h 5511"/>
              <a:gd name="T88" fmla="*/ 483661 w 2938"/>
              <a:gd name="T89" fmla="*/ 1654042 h 5511"/>
              <a:gd name="T90" fmla="*/ 507516 w 2938"/>
              <a:gd name="T91" fmla="*/ 1651277 h 5511"/>
              <a:gd name="T92" fmla="*/ 536210 w 2938"/>
              <a:gd name="T93" fmla="*/ 1655425 h 5511"/>
              <a:gd name="T94" fmla="*/ 561102 w 2938"/>
              <a:gd name="T95" fmla="*/ 1667523 h 5511"/>
              <a:gd name="T96" fmla="*/ 581154 w 2938"/>
              <a:gd name="T97" fmla="*/ 1685498 h 5511"/>
              <a:gd name="T98" fmla="*/ 595674 w 2938"/>
              <a:gd name="T99" fmla="*/ 1709349 h 5511"/>
              <a:gd name="T100" fmla="*/ 602589 w 2938"/>
              <a:gd name="T101" fmla="*/ 1737003 h 5511"/>
              <a:gd name="T102" fmla="*/ 601897 w 2938"/>
              <a:gd name="T103" fmla="*/ 1761200 h 5511"/>
              <a:gd name="T104" fmla="*/ 593600 w 2938"/>
              <a:gd name="T105" fmla="*/ 1787817 h 5511"/>
              <a:gd name="T106" fmla="*/ 578388 w 2938"/>
              <a:gd name="T107" fmla="*/ 1810631 h 5511"/>
              <a:gd name="T108" fmla="*/ 556954 w 2938"/>
              <a:gd name="T109" fmla="*/ 1827915 h 5511"/>
              <a:gd name="T110" fmla="*/ 531370 w 2938"/>
              <a:gd name="T111" fmla="*/ 1838631 h 5511"/>
              <a:gd name="T112" fmla="*/ 952456 w 2938"/>
              <a:gd name="T113" fmla="*/ 1587673 h 55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938" h="5511">
                <a:moveTo>
                  <a:pt x="2479" y="0"/>
                </a:moveTo>
                <a:lnTo>
                  <a:pt x="458" y="0"/>
                </a:lnTo>
                <a:lnTo>
                  <a:pt x="435" y="1"/>
                </a:lnTo>
                <a:lnTo>
                  <a:pt x="412" y="3"/>
                </a:lnTo>
                <a:lnTo>
                  <a:pt x="389" y="7"/>
                </a:lnTo>
                <a:lnTo>
                  <a:pt x="366" y="11"/>
                </a:lnTo>
                <a:lnTo>
                  <a:pt x="345" y="16"/>
                </a:lnTo>
                <a:lnTo>
                  <a:pt x="322" y="22"/>
                </a:lnTo>
                <a:lnTo>
                  <a:pt x="301" y="29"/>
                </a:lnTo>
                <a:lnTo>
                  <a:pt x="281" y="37"/>
                </a:lnTo>
                <a:lnTo>
                  <a:pt x="260" y="46"/>
                </a:lnTo>
                <a:lnTo>
                  <a:pt x="240" y="56"/>
                </a:lnTo>
                <a:lnTo>
                  <a:pt x="221" y="67"/>
                </a:lnTo>
                <a:lnTo>
                  <a:pt x="203" y="80"/>
                </a:lnTo>
                <a:lnTo>
                  <a:pt x="184" y="93"/>
                </a:lnTo>
                <a:lnTo>
                  <a:pt x="167" y="106"/>
                </a:lnTo>
                <a:lnTo>
                  <a:pt x="150" y="120"/>
                </a:lnTo>
                <a:lnTo>
                  <a:pt x="135" y="135"/>
                </a:lnTo>
                <a:lnTo>
                  <a:pt x="119" y="152"/>
                </a:lnTo>
                <a:lnTo>
                  <a:pt x="104" y="169"/>
                </a:lnTo>
                <a:lnTo>
                  <a:pt x="91" y="186"/>
                </a:lnTo>
                <a:lnTo>
                  <a:pt x="78" y="203"/>
                </a:lnTo>
                <a:lnTo>
                  <a:pt x="66" y="223"/>
                </a:lnTo>
                <a:lnTo>
                  <a:pt x="55" y="242"/>
                </a:lnTo>
                <a:lnTo>
                  <a:pt x="45" y="261"/>
                </a:lnTo>
                <a:lnTo>
                  <a:pt x="35" y="281"/>
                </a:lnTo>
                <a:lnTo>
                  <a:pt x="27" y="303"/>
                </a:lnTo>
                <a:lnTo>
                  <a:pt x="20" y="324"/>
                </a:lnTo>
                <a:lnTo>
                  <a:pt x="14" y="345"/>
                </a:lnTo>
                <a:lnTo>
                  <a:pt x="9" y="368"/>
                </a:lnTo>
                <a:lnTo>
                  <a:pt x="5" y="390"/>
                </a:lnTo>
                <a:lnTo>
                  <a:pt x="2" y="413"/>
                </a:lnTo>
                <a:lnTo>
                  <a:pt x="0" y="437"/>
                </a:lnTo>
                <a:lnTo>
                  <a:pt x="0" y="460"/>
                </a:lnTo>
                <a:lnTo>
                  <a:pt x="0" y="5052"/>
                </a:lnTo>
                <a:lnTo>
                  <a:pt x="0" y="5076"/>
                </a:lnTo>
                <a:lnTo>
                  <a:pt x="2" y="5099"/>
                </a:lnTo>
                <a:lnTo>
                  <a:pt x="5" y="5122"/>
                </a:lnTo>
                <a:lnTo>
                  <a:pt x="9" y="5144"/>
                </a:lnTo>
                <a:lnTo>
                  <a:pt x="14" y="5167"/>
                </a:lnTo>
                <a:lnTo>
                  <a:pt x="20" y="5189"/>
                </a:lnTo>
                <a:lnTo>
                  <a:pt x="27" y="5210"/>
                </a:lnTo>
                <a:lnTo>
                  <a:pt x="35" y="5230"/>
                </a:lnTo>
                <a:lnTo>
                  <a:pt x="45" y="5251"/>
                </a:lnTo>
                <a:lnTo>
                  <a:pt x="55" y="5271"/>
                </a:lnTo>
                <a:lnTo>
                  <a:pt x="66" y="5290"/>
                </a:lnTo>
                <a:lnTo>
                  <a:pt x="78" y="5309"/>
                </a:lnTo>
                <a:lnTo>
                  <a:pt x="91" y="5327"/>
                </a:lnTo>
                <a:lnTo>
                  <a:pt x="104" y="5344"/>
                </a:lnTo>
                <a:lnTo>
                  <a:pt x="119" y="5360"/>
                </a:lnTo>
                <a:lnTo>
                  <a:pt x="135" y="5377"/>
                </a:lnTo>
                <a:lnTo>
                  <a:pt x="150" y="5392"/>
                </a:lnTo>
                <a:lnTo>
                  <a:pt x="167" y="5406"/>
                </a:lnTo>
                <a:lnTo>
                  <a:pt x="184" y="5420"/>
                </a:lnTo>
                <a:lnTo>
                  <a:pt x="203" y="5433"/>
                </a:lnTo>
                <a:lnTo>
                  <a:pt x="221" y="5445"/>
                </a:lnTo>
                <a:lnTo>
                  <a:pt x="240" y="5456"/>
                </a:lnTo>
                <a:lnTo>
                  <a:pt x="260" y="5466"/>
                </a:lnTo>
                <a:lnTo>
                  <a:pt x="281" y="5475"/>
                </a:lnTo>
                <a:lnTo>
                  <a:pt x="301" y="5484"/>
                </a:lnTo>
                <a:lnTo>
                  <a:pt x="322" y="5491"/>
                </a:lnTo>
                <a:lnTo>
                  <a:pt x="345" y="5497"/>
                </a:lnTo>
                <a:lnTo>
                  <a:pt x="366" y="5502"/>
                </a:lnTo>
                <a:lnTo>
                  <a:pt x="389" y="5506"/>
                </a:lnTo>
                <a:lnTo>
                  <a:pt x="412" y="5509"/>
                </a:lnTo>
                <a:lnTo>
                  <a:pt x="435" y="5511"/>
                </a:lnTo>
                <a:lnTo>
                  <a:pt x="458" y="5511"/>
                </a:lnTo>
                <a:lnTo>
                  <a:pt x="2479" y="5511"/>
                </a:lnTo>
                <a:lnTo>
                  <a:pt x="2502" y="5511"/>
                </a:lnTo>
                <a:lnTo>
                  <a:pt x="2525" y="5509"/>
                </a:lnTo>
                <a:lnTo>
                  <a:pt x="2549" y="5506"/>
                </a:lnTo>
                <a:lnTo>
                  <a:pt x="2571" y="5502"/>
                </a:lnTo>
                <a:lnTo>
                  <a:pt x="2593" y="5497"/>
                </a:lnTo>
                <a:lnTo>
                  <a:pt x="2615" y="5491"/>
                </a:lnTo>
                <a:lnTo>
                  <a:pt x="2636" y="5484"/>
                </a:lnTo>
                <a:lnTo>
                  <a:pt x="2657" y="5475"/>
                </a:lnTo>
                <a:lnTo>
                  <a:pt x="2677" y="5466"/>
                </a:lnTo>
                <a:lnTo>
                  <a:pt x="2698" y="5456"/>
                </a:lnTo>
                <a:lnTo>
                  <a:pt x="2716" y="5445"/>
                </a:lnTo>
                <a:lnTo>
                  <a:pt x="2735" y="5433"/>
                </a:lnTo>
                <a:lnTo>
                  <a:pt x="2754" y="5420"/>
                </a:lnTo>
                <a:lnTo>
                  <a:pt x="2771" y="5406"/>
                </a:lnTo>
                <a:lnTo>
                  <a:pt x="2787" y="5392"/>
                </a:lnTo>
                <a:lnTo>
                  <a:pt x="2803" y="5377"/>
                </a:lnTo>
                <a:lnTo>
                  <a:pt x="2818" y="5360"/>
                </a:lnTo>
                <a:lnTo>
                  <a:pt x="2833" y="5344"/>
                </a:lnTo>
                <a:lnTo>
                  <a:pt x="2847" y="5327"/>
                </a:lnTo>
                <a:lnTo>
                  <a:pt x="2859" y="5309"/>
                </a:lnTo>
                <a:lnTo>
                  <a:pt x="2871" y="5290"/>
                </a:lnTo>
                <a:lnTo>
                  <a:pt x="2882" y="5271"/>
                </a:lnTo>
                <a:lnTo>
                  <a:pt x="2892" y="5251"/>
                </a:lnTo>
                <a:lnTo>
                  <a:pt x="2902" y="5230"/>
                </a:lnTo>
                <a:lnTo>
                  <a:pt x="2910" y="5210"/>
                </a:lnTo>
                <a:lnTo>
                  <a:pt x="2918" y="5189"/>
                </a:lnTo>
                <a:lnTo>
                  <a:pt x="2924" y="5167"/>
                </a:lnTo>
                <a:lnTo>
                  <a:pt x="2929" y="5144"/>
                </a:lnTo>
                <a:lnTo>
                  <a:pt x="2933" y="5122"/>
                </a:lnTo>
                <a:lnTo>
                  <a:pt x="2936" y="5099"/>
                </a:lnTo>
                <a:lnTo>
                  <a:pt x="2937" y="5076"/>
                </a:lnTo>
                <a:lnTo>
                  <a:pt x="2938" y="5052"/>
                </a:lnTo>
                <a:lnTo>
                  <a:pt x="2938" y="460"/>
                </a:lnTo>
                <a:lnTo>
                  <a:pt x="2937" y="437"/>
                </a:lnTo>
                <a:lnTo>
                  <a:pt x="2936" y="413"/>
                </a:lnTo>
                <a:lnTo>
                  <a:pt x="2933" y="390"/>
                </a:lnTo>
                <a:lnTo>
                  <a:pt x="2929" y="368"/>
                </a:lnTo>
                <a:lnTo>
                  <a:pt x="2924" y="345"/>
                </a:lnTo>
                <a:lnTo>
                  <a:pt x="2918" y="324"/>
                </a:lnTo>
                <a:lnTo>
                  <a:pt x="2910" y="303"/>
                </a:lnTo>
                <a:lnTo>
                  <a:pt x="2902" y="281"/>
                </a:lnTo>
                <a:lnTo>
                  <a:pt x="2892" y="261"/>
                </a:lnTo>
                <a:lnTo>
                  <a:pt x="2882" y="242"/>
                </a:lnTo>
                <a:lnTo>
                  <a:pt x="2871" y="223"/>
                </a:lnTo>
                <a:lnTo>
                  <a:pt x="2859" y="203"/>
                </a:lnTo>
                <a:lnTo>
                  <a:pt x="2847" y="186"/>
                </a:lnTo>
                <a:lnTo>
                  <a:pt x="2833" y="169"/>
                </a:lnTo>
                <a:lnTo>
                  <a:pt x="2818" y="152"/>
                </a:lnTo>
                <a:lnTo>
                  <a:pt x="2803" y="135"/>
                </a:lnTo>
                <a:lnTo>
                  <a:pt x="2787" y="120"/>
                </a:lnTo>
                <a:lnTo>
                  <a:pt x="2771" y="106"/>
                </a:lnTo>
                <a:lnTo>
                  <a:pt x="2754" y="93"/>
                </a:lnTo>
                <a:lnTo>
                  <a:pt x="2735" y="80"/>
                </a:lnTo>
                <a:lnTo>
                  <a:pt x="2716" y="67"/>
                </a:lnTo>
                <a:lnTo>
                  <a:pt x="2698" y="56"/>
                </a:lnTo>
                <a:lnTo>
                  <a:pt x="2677" y="46"/>
                </a:lnTo>
                <a:lnTo>
                  <a:pt x="2657" y="37"/>
                </a:lnTo>
                <a:lnTo>
                  <a:pt x="2636" y="29"/>
                </a:lnTo>
                <a:lnTo>
                  <a:pt x="2615" y="22"/>
                </a:lnTo>
                <a:lnTo>
                  <a:pt x="2593" y="16"/>
                </a:lnTo>
                <a:lnTo>
                  <a:pt x="2571" y="11"/>
                </a:lnTo>
                <a:lnTo>
                  <a:pt x="2549" y="7"/>
                </a:lnTo>
                <a:lnTo>
                  <a:pt x="2525" y="3"/>
                </a:lnTo>
                <a:lnTo>
                  <a:pt x="2502" y="1"/>
                </a:lnTo>
                <a:lnTo>
                  <a:pt x="2479" y="0"/>
                </a:lnTo>
                <a:close/>
                <a:moveTo>
                  <a:pt x="1194" y="369"/>
                </a:moveTo>
                <a:lnTo>
                  <a:pt x="1744" y="369"/>
                </a:lnTo>
                <a:lnTo>
                  <a:pt x="1753" y="369"/>
                </a:lnTo>
                <a:lnTo>
                  <a:pt x="1763" y="370"/>
                </a:lnTo>
                <a:lnTo>
                  <a:pt x="1772" y="373"/>
                </a:lnTo>
                <a:lnTo>
                  <a:pt x="1780" y="376"/>
                </a:lnTo>
                <a:lnTo>
                  <a:pt x="1788" y="379"/>
                </a:lnTo>
                <a:lnTo>
                  <a:pt x="1796" y="384"/>
                </a:lnTo>
                <a:lnTo>
                  <a:pt x="1803" y="389"/>
                </a:lnTo>
                <a:lnTo>
                  <a:pt x="1809" y="395"/>
                </a:lnTo>
                <a:lnTo>
                  <a:pt x="1815" y="401"/>
                </a:lnTo>
                <a:lnTo>
                  <a:pt x="1820" y="408"/>
                </a:lnTo>
                <a:lnTo>
                  <a:pt x="1825" y="416"/>
                </a:lnTo>
                <a:lnTo>
                  <a:pt x="1828" y="424"/>
                </a:lnTo>
                <a:lnTo>
                  <a:pt x="1833" y="433"/>
                </a:lnTo>
                <a:lnTo>
                  <a:pt x="1835" y="442"/>
                </a:lnTo>
                <a:lnTo>
                  <a:pt x="1836" y="451"/>
                </a:lnTo>
                <a:lnTo>
                  <a:pt x="1837" y="460"/>
                </a:lnTo>
                <a:lnTo>
                  <a:pt x="1836" y="469"/>
                </a:lnTo>
                <a:lnTo>
                  <a:pt x="1835" y="478"/>
                </a:lnTo>
                <a:lnTo>
                  <a:pt x="1833" y="487"/>
                </a:lnTo>
                <a:lnTo>
                  <a:pt x="1828" y="495"/>
                </a:lnTo>
                <a:lnTo>
                  <a:pt x="1825" y="504"/>
                </a:lnTo>
                <a:lnTo>
                  <a:pt x="1820" y="512"/>
                </a:lnTo>
                <a:lnTo>
                  <a:pt x="1815" y="519"/>
                </a:lnTo>
                <a:lnTo>
                  <a:pt x="1809" y="525"/>
                </a:lnTo>
                <a:lnTo>
                  <a:pt x="1803" y="531"/>
                </a:lnTo>
                <a:lnTo>
                  <a:pt x="1796" y="536"/>
                </a:lnTo>
                <a:lnTo>
                  <a:pt x="1788" y="541"/>
                </a:lnTo>
                <a:lnTo>
                  <a:pt x="1780" y="545"/>
                </a:lnTo>
                <a:lnTo>
                  <a:pt x="1772" y="548"/>
                </a:lnTo>
                <a:lnTo>
                  <a:pt x="1763" y="550"/>
                </a:lnTo>
                <a:lnTo>
                  <a:pt x="1753" y="551"/>
                </a:lnTo>
                <a:lnTo>
                  <a:pt x="1744" y="552"/>
                </a:lnTo>
                <a:lnTo>
                  <a:pt x="1194" y="552"/>
                </a:lnTo>
                <a:lnTo>
                  <a:pt x="1184" y="551"/>
                </a:lnTo>
                <a:lnTo>
                  <a:pt x="1175" y="550"/>
                </a:lnTo>
                <a:lnTo>
                  <a:pt x="1166" y="548"/>
                </a:lnTo>
                <a:lnTo>
                  <a:pt x="1158" y="545"/>
                </a:lnTo>
                <a:lnTo>
                  <a:pt x="1150" y="541"/>
                </a:lnTo>
                <a:lnTo>
                  <a:pt x="1142" y="536"/>
                </a:lnTo>
                <a:lnTo>
                  <a:pt x="1135" y="531"/>
                </a:lnTo>
                <a:lnTo>
                  <a:pt x="1129" y="525"/>
                </a:lnTo>
                <a:lnTo>
                  <a:pt x="1123" y="519"/>
                </a:lnTo>
                <a:lnTo>
                  <a:pt x="1117" y="512"/>
                </a:lnTo>
                <a:lnTo>
                  <a:pt x="1112" y="504"/>
                </a:lnTo>
                <a:lnTo>
                  <a:pt x="1108" y="495"/>
                </a:lnTo>
                <a:lnTo>
                  <a:pt x="1105" y="487"/>
                </a:lnTo>
                <a:lnTo>
                  <a:pt x="1103" y="478"/>
                </a:lnTo>
                <a:lnTo>
                  <a:pt x="1102" y="469"/>
                </a:lnTo>
                <a:lnTo>
                  <a:pt x="1101" y="460"/>
                </a:lnTo>
                <a:lnTo>
                  <a:pt x="1102" y="451"/>
                </a:lnTo>
                <a:lnTo>
                  <a:pt x="1103" y="442"/>
                </a:lnTo>
                <a:lnTo>
                  <a:pt x="1105" y="433"/>
                </a:lnTo>
                <a:lnTo>
                  <a:pt x="1108" y="424"/>
                </a:lnTo>
                <a:lnTo>
                  <a:pt x="1112" y="416"/>
                </a:lnTo>
                <a:lnTo>
                  <a:pt x="1117" y="408"/>
                </a:lnTo>
                <a:lnTo>
                  <a:pt x="1123" y="401"/>
                </a:lnTo>
                <a:lnTo>
                  <a:pt x="1129" y="395"/>
                </a:lnTo>
                <a:lnTo>
                  <a:pt x="1135" y="389"/>
                </a:lnTo>
                <a:lnTo>
                  <a:pt x="1142" y="384"/>
                </a:lnTo>
                <a:lnTo>
                  <a:pt x="1150" y="379"/>
                </a:lnTo>
                <a:lnTo>
                  <a:pt x="1158" y="376"/>
                </a:lnTo>
                <a:lnTo>
                  <a:pt x="1166" y="373"/>
                </a:lnTo>
                <a:lnTo>
                  <a:pt x="1175" y="370"/>
                </a:lnTo>
                <a:lnTo>
                  <a:pt x="1184" y="369"/>
                </a:lnTo>
                <a:lnTo>
                  <a:pt x="1194" y="369"/>
                </a:lnTo>
                <a:close/>
                <a:moveTo>
                  <a:pt x="1468" y="5328"/>
                </a:moveTo>
                <a:lnTo>
                  <a:pt x="1468" y="5328"/>
                </a:lnTo>
                <a:lnTo>
                  <a:pt x="1454" y="5328"/>
                </a:lnTo>
                <a:lnTo>
                  <a:pt x="1441" y="5327"/>
                </a:lnTo>
                <a:lnTo>
                  <a:pt x="1427" y="5325"/>
                </a:lnTo>
                <a:lnTo>
                  <a:pt x="1414" y="5322"/>
                </a:lnTo>
                <a:lnTo>
                  <a:pt x="1399" y="5319"/>
                </a:lnTo>
                <a:lnTo>
                  <a:pt x="1387" y="5316"/>
                </a:lnTo>
                <a:lnTo>
                  <a:pt x="1374" y="5312"/>
                </a:lnTo>
                <a:lnTo>
                  <a:pt x="1362" y="5307"/>
                </a:lnTo>
                <a:lnTo>
                  <a:pt x="1350" y="5300"/>
                </a:lnTo>
                <a:lnTo>
                  <a:pt x="1338" y="5294"/>
                </a:lnTo>
                <a:lnTo>
                  <a:pt x="1325" y="5288"/>
                </a:lnTo>
                <a:lnTo>
                  <a:pt x="1314" y="5281"/>
                </a:lnTo>
                <a:lnTo>
                  <a:pt x="1304" y="5273"/>
                </a:lnTo>
                <a:lnTo>
                  <a:pt x="1294" y="5265"/>
                </a:lnTo>
                <a:lnTo>
                  <a:pt x="1284" y="5257"/>
                </a:lnTo>
                <a:lnTo>
                  <a:pt x="1274" y="5248"/>
                </a:lnTo>
                <a:lnTo>
                  <a:pt x="1265" y="5238"/>
                </a:lnTo>
                <a:lnTo>
                  <a:pt x="1256" y="5227"/>
                </a:lnTo>
                <a:lnTo>
                  <a:pt x="1248" y="5217"/>
                </a:lnTo>
                <a:lnTo>
                  <a:pt x="1240" y="5206"/>
                </a:lnTo>
                <a:lnTo>
                  <a:pt x="1233" y="5195"/>
                </a:lnTo>
                <a:lnTo>
                  <a:pt x="1227" y="5184"/>
                </a:lnTo>
                <a:lnTo>
                  <a:pt x="1221" y="5172"/>
                </a:lnTo>
                <a:lnTo>
                  <a:pt x="1215" y="5159"/>
                </a:lnTo>
                <a:lnTo>
                  <a:pt x="1210" y="5147"/>
                </a:lnTo>
                <a:lnTo>
                  <a:pt x="1206" y="5134"/>
                </a:lnTo>
                <a:lnTo>
                  <a:pt x="1202" y="5121"/>
                </a:lnTo>
                <a:lnTo>
                  <a:pt x="1199" y="5108"/>
                </a:lnTo>
                <a:lnTo>
                  <a:pt x="1197" y="5095"/>
                </a:lnTo>
                <a:lnTo>
                  <a:pt x="1195" y="5080"/>
                </a:lnTo>
                <a:lnTo>
                  <a:pt x="1194" y="5066"/>
                </a:lnTo>
                <a:lnTo>
                  <a:pt x="1194" y="5052"/>
                </a:lnTo>
                <a:lnTo>
                  <a:pt x="1194" y="5038"/>
                </a:lnTo>
                <a:lnTo>
                  <a:pt x="1195" y="5025"/>
                </a:lnTo>
                <a:lnTo>
                  <a:pt x="1197" y="5010"/>
                </a:lnTo>
                <a:lnTo>
                  <a:pt x="1199" y="4997"/>
                </a:lnTo>
                <a:lnTo>
                  <a:pt x="1202" y="4983"/>
                </a:lnTo>
                <a:lnTo>
                  <a:pt x="1206" y="4970"/>
                </a:lnTo>
                <a:lnTo>
                  <a:pt x="1210" y="4958"/>
                </a:lnTo>
                <a:lnTo>
                  <a:pt x="1215" y="4945"/>
                </a:lnTo>
                <a:lnTo>
                  <a:pt x="1221" y="4932"/>
                </a:lnTo>
                <a:lnTo>
                  <a:pt x="1227" y="4921"/>
                </a:lnTo>
                <a:lnTo>
                  <a:pt x="1233" y="4909"/>
                </a:lnTo>
                <a:lnTo>
                  <a:pt x="1240" y="4898"/>
                </a:lnTo>
                <a:lnTo>
                  <a:pt x="1248" y="4888"/>
                </a:lnTo>
                <a:lnTo>
                  <a:pt x="1256" y="4876"/>
                </a:lnTo>
                <a:lnTo>
                  <a:pt x="1265" y="4867"/>
                </a:lnTo>
                <a:lnTo>
                  <a:pt x="1274" y="4857"/>
                </a:lnTo>
                <a:lnTo>
                  <a:pt x="1284" y="4848"/>
                </a:lnTo>
                <a:lnTo>
                  <a:pt x="1294" y="4840"/>
                </a:lnTo>
                <a:lnTo>
                  <a:pt x="1304" y="4832"/>
                </a:lnTo>
                <a:lnTo>
                  <a:pt x="1314" y="4824"/>
                </a:lnTo>
                <a:lnTo>
                  <a:pt x="1325" y="4817"/>
                </a:lnTo>
                <a:lnTo>
                  <a:pt x="1338" y="4810"/>
                </a:lnTo>
                <a:lnTo>
                  <a:pt x="1350" y="4803"/>
                </a:lnTo>
                <a:lnTo>
                  <a:pt x="1362" y="4798"/>
                </a:lnTo>
                <a:lnTo>
                  <a:pt x="1374" y="4793"/>
                </a:lnTo>
                <a:lnTo>
                  <a:pt x="1387" y="4789"/>
                </a:lnTo>
                <a:lnTo>
                  <a:pt x="1399" y="4785"/>
                </a:lnTo>
                <a:lnTo>
                  <a:pt x="1414" y="4782"/>
                </a:lnTo>
                <a:lnTo>
                  <a:pt x="1427" y="4780"/>
                </a:lnTo>
                <a:lnTo>
                  <a:pt x="1441" y="4778"/>
                </a:lnTo>
                <a:lnTo>
                  <a:pt x="1454" y="4777"/>
                </a:lnTo>
                <a:lnTo>
                  <a:pt x="1468" y="4777"/>
                </a:lnTo>
                <a:lnTo>
                  <a:pt x="1483" y="4777"/>
                </a:lnTo>
                <a:lnTo>
                  <a:pt x="1497" y="4778"/>
                </a:lnTo>
                <a:lnTo>
                  <a:pt x="1511" y="4780"/>
                </a:lnTo>
                <a:lnTo>
                  <a:pt x="1524" y="4782"/>
                </a:lnTo>
                <a:lnTo>
                  <a:pt x="1537" y="4785"/>
                </a:lnTo>
                <a:lnTo>
                  <a:pt x="1551" y="4789"/>
                </a:lnTo>
                <a:lnTo>
                  <a:pt x="1564" y="4793"/>
                </a:lnTo>
                <a:lnTo>
                  <a:pt x="1576" y="4798"/>
                </a:lnTo>
                <a:lnTo>
                  <a:pt x="1588" y="4803"/>
                </a:lnTo>
                <a:lnTo>
                  <a:pt x="1600" y="4810"/>
                </a:lnTo>
                <a:lnTo>
                  <a:pt x="1611" y="4817"/>
                </a:lnTo>
                <a:lnTo>
                  <a:pt x="1623" y="4824"/>
                </a:lnTo>
                <a:lnTo>
                  <a:pt x="1634" y="4832"/>
                </a:lnTo>
                <a:lnTo>
                  <a:pt x="1644" y="4840"/>
                </a:lnTo>
                <a:lnTo>
                  <a:pt x="1654" y="4848"/>
                </a:lnTo>
                <a:lnTo>
                  <a:pt x="1664" y="4857"/>
                </a:lnTo>
                <a:lnTo>
                  <a:pt x="1673" y="4867"/>
                </a:lnTo>
                <a:lnTo>
                  <a:pt x="1681" y="4876"/>
                </a:lnTo>
                <a:lnTo>
                  <a:pt x="1690" y="4888"/>
                </a:lnTo>
                <a:lnTo>
                  <a:pt x="1698" y="4898"/>
                </a:lnTo>
                <a:lnTo>
                  <a:pt x="1705" y="4909"/>
                </a:lnTo>
                <a:lnTo>
                  <a:pt x="1711" y="4921"/>
                </a:lnTo>
                <a:lnTo>
                  <a:pt x="1717" y="4932"/>
                </a:lnTo>
                <a:lnTo>
                  <a:pt x="1723" y="4945"/>
                </a:lnTo>
                <a:lnTo>
                  <a:pt x="1728" y="4958"/>
                </a:lnTo>
                <a:lnTo>
                  <a:pt x="1732" y="4970"/>
                </a:lnTo>
                <a:lnTo>
                  <a:pt x="1736" y="4983"/>
                </a:lnTo>
                <a:lnTo>
                  <a:pt x="1739" y="4997"/>
                </a:lnTo>
                <a:lnTo>
                  <a:pt x="1741" y="5010"/>
                </a:lnTo>
                <a:lnTo>
                  <a:pt x="1743" y="5025"/>
                </a:lnTo>
                <a:lnTo>
                  <a:pt x="1744" y="5038"/>
                </a:lnTo>
                <a:lnTo>
                  <a:pt x="1744" y="5052"/>
                </a:lnTo>
                <a:lnTo>
                  <a:pt x="1744" y="5066"/>
                </a:lnTo>
                <a:lnTo>
                  <a:pt x="1743" y="5080"/>
                </a:lnTo>
                <a:lnTo>
                  <a:pt x="1741" y="5095"/>
                </a:lnTo>
                <a:lnTo>
                  <a:pt x="1739" y="5108"/>
                </a:lnTo>
                <a:lnTo>
                  <a:pt x="1736" y="5121"/>
                </a:lnTo>
                <a:lnTo>
                  <a:pt x="1732" y="5134"/>
                </a:lnTo>
                <a:lnTo>
                  <a:pt x="1728" y="5147"/>
                </a:lnTo>
                <a:lnTo>
                  <a:pt x="1723" y="5159"/>
                </a:lnTo>
                <a:lnTo>
                  <a:pt x="1717" y="5172"/>
                </a:lnTo>
                <a:lnTo>
                  <a:pt x="1711" y="5184"/>
                </a:lnTo>
                <a:lnTo>
                  <a:pt x="1705" y="5195"/>
                </a:lnTo>
                <a:lnTo>
                  <a:pt x="1698" y="5206"/>
                </a:lnTo>
                <a:lnTo>
                  <a:pt x="1690" y="5217"/>
                </a:lnTo>
                <a:lnTo>
                  <a:pt x="1681" y="5227"/>
                </a:lnTo>
                <a:lnTo>
                  <a:pt x="1673" y="5238"/>
                </a:lnTo>
                <a:lnTo>
                  <a:pt x="1664" y="5248"/>
                </a:lnTo>
                <a:lnTo>
                  <a:pt x="1654" y="5257"/>
                </a:lnTo>
                <a:lnTo>
                  <a:pt x="1644" y="5265"/>
                </a:lnTo>
                <a:lnTo>
                  <a:pt x="1634" y="5273"/>
                </a:lnTo>
                <a:lnTo>
                  <a:pt x="1623" y="5281"/>
                </a:lnTo>
                <a:lnTo>
                  <a:pt x="1611" y="5288"/>
                </a:lnTo>
                <a:lnTo>
                  <a:pt x="1600" y="5294"/>
                </a:lnTo>
                <a:lnTo>
                  <a:pt x="1588" y="5300"/>
                </a:lnTo>
                <a:lnTo>
                  <a:pt x="1576" y="5307"/>
                </a:lnTo>
                <a:lnTo>
                  <a:pt x="1564" y="5312"/>
                </a:lnTo>
                <a:lnTo>
                  <a:pt x="1551" y="5316"/>
                </a:lnTo>
                <a:lnTo>
                  <a:pt x="1537" y="5319"/>
                </a:lnTo>
                <a:lnTo>
                  <a:pt x="1524" y="5322"/>
                </a:lnTo>
                <a:lnTo>
                  <a:pt x="1511" y="5325"/>
                </a:lnTo>
                <a:lnTo>
                  <a:pt x="1497" y="5327"/>
                </a:lnTo>
                <a:lnTo>
                  <a:pt x="1483" y="5328"/>
                </a:lnTo>
                <a:lnTo>
                  <a:pt x="1468" y="5328"/>
                </a:lnTo>
                <a:close/>
                <a:moveTo>
                  <a:pt x="2755" y="4593"/>
                </a:moveTo>
                <a:lnTo>
                  <a:pt x="183" y="4593"/>
                </a:lnTo>
                <a:lnTo>
                  <a:pt x="183" y="919"/>
                </a:lnTo>
                <a:lnTo>
                  <a:pt x="2755" y="919"/>
                </a:lnTo>
                <a:lnTo>
                  <a:pt x="2755" y="459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14" name="KSO_Shape"/>
          <p:cNvSpPr>
            <a:spLocks/>
          </p:cNvSpPr>
          <p:nvPr/>
        </p:nvSpPr>
        <p:spPr bwMode="auto">
          <a:xfrm>
            <a:off x="6116639" y="3909660"/>
            <a:ext cx="414337" cy="307975"/>
          </a:xfrm>
          <a:custGeom>
            <a:avLst/>
            <a:gdLst>
              <a:gd name="T0" fmla="*/ 2147483646 w 257"/>
              <a:gd name="T1" fmla="*/ 2147483646 h 191"/>
              <a:gd name="T2" fmla="*/ 2147483646 w 257"/>
              <a:gd name="T3" fmla="*/ 2147483646 h 191"/>
              <a:gd name="T4" fmla="*/ 2147483646 w 257"/>
              <a:gd name="T5" fmla="*/ 2147483646 h 191"/>
              <a:gd name="T6" fmla="*/ 2147483646 w 257"/>
              <a:gd name="T7" fmla="*/ 2147483646 h 191"/>
              <a:gd name="T8" fmla="*/ 2147483646 w 257"/>
              <a:gd name="T9" fmla="*/ 2147483646 h 191"/>
              <a:gd name="T10" fmla="*/ 2147483646 w 257"/>
              <a:gd name="T11" fmla="*/ 2147483646 h 191"/>
              <a:gd name="T12" fmla="*/ 2147483646 w 257"/>
              <a:gd name="T13" fmla="*/ 2147483646 h 191"/>
              <a:gd name="T14" fmla="*/ 2147483646 w 257"/>
              <a:gd name="T15" fmla="*/ 2147483646 h 191"/>
              <a:gd name="T16" fmla="*/ 2147483646 w 257"/>
              <a:gd name="T17" fmla="*/ 2147483646 h 191"/>
              <a:gd name="T18" fmla="*/ 2147483646 w 257"/>
              <a:gd name="T19" fmla="*/ 2147483646 h 191"/>
              <a:gd name="T20" fmla="*/ 2147483646 w 257"/>
              <a:gd name="T21" fmla="*/ 2147483646 h 191"/>
              <a:gd name="T22" fmla="*/ 2147483646 w 257"/>
              <a:gd name="T23" fmla="*/ 2147483646 h 191"/>
              <a:gd name="T24" fmla="*/ 2147483646 w 257"/>
              <a:gd name="T25" fmla="*/ 2147483646 h 191"/>
              <a:gd name="T26" fmla="*/ 2147483646 w 257"/>
              <a:gd name="T27" fmla="*/ 2147483646 h 191"/>
              <a:gd name="T28" fmla="*/ 2147483646 w 257"/>
              <a:gd name="T29" fmla="*/ 2147483646 h 191"/>
              <a:gd name="T30" fmla="*/ 2147483646 w 257"/>
              <a:gd name="T31" fmla="*/ 2147483646 h 191"/>
              <a:gd name="T32" fmla="*/ 2147483646 w 257"/>
              <a:gd name="T33" fmla="*/ 2147483646 h 191"/>
              <a:gd name="T34" fmla="*/ 2147483646 w 257"/>
              <a:gd name="T35" fmla="*/ 2147483646 h 191"/>
              <a:gd name="T36" fmla="*/ 2147483646 w 257"/>
              <a:gd name="T37" fmla="*/ 2147483646 h 191"/>
              <a:gd name="T38" fmla="*/ 2147483646 w 257"/>
              <a:gd name="T39" fmla="*/ 2147483646 h 191"/>
              <a:gd name="T40" fmla="*/ 2147483646 w 257"/>
              <a:gd name="T41" fmla="*/ 2147483646 h 191"/>
              <a:gd name="T42" fmla="*/ 2147483646 w 257"/>
              <a:gd name="T43" fmla="*/ 2147483646 h 191"/>
              <a:gd name="T44" fmla="*/ 2147483646 w 257"/>
              <a:gd name="T45" fmla="*/ 2147483646 h 191"/>
              <a:gd name="T46" fmla="*/ 2147483646 w 257"/>
              <a:gd name="T47" fmla="*/ 2147483646 h 191"/>
              <a:gd name="T48" fmla="*/ 2147483646 w 257"/>
              <a:gd name="T49" fmla="*/ 2147483646 h 191"/>
              <a:gd name="T50" fmla="*/ 2147483646 w 257"/>
              <a:gd name="T51" fmla="*/ 2147483646 h 191"/>
              <a:gd name="T52" fmla="*/ 2147483646 w 257"/>
              <a:gd name="T53" fmla="*/ 2147483646 h 191"/>
              <a:gd name="T54" fmla="*/ 2147483646 w 257"/>
              <a:gd name="T55" fmla="*/ 2147483646 h 191"/>
              <a:gd name="T56" fmla="*/ 2147483646 w 257"/>
              <a:gd name="T57" fmla="*/ 2147483646 h 191"/>
              <a:gd name="T58" fmla="*/ 2147483646 w 257"/>
              <a:gd name="T59" fmla="*/ 2147483646 h 191"/>
              <a:gd name="T60" fmla="*/ 2147483646 w 257"/>
              <a:gd name="T61" fmla="*/ 2147483646 h 191"/>
              <a:gd name="T62" fmla="*/ 2147483646 w 257"/>
              <a:gd name="T63" fmla="*/ 2147483646 h 191"/>
              <a:gd name="T64" fmla="*/ 2147483646 w 257"/>
              <a:gd name="T65" fmla="*/ 2147483646 h 191"/>
              <a:gd name="T66" fmla="*/ 2147483646 w 257"/>
              <a:gd name="T67" fmla="*/ 2147483646 h 191"/>
              <a:gd name="T68" fmla="*/ 2147483646 w 257"/>
              <a:gd name="T69" fmla="*/ 2147483646 h 191"/>
              <a:gd name="T70" fmla="*/ 2147483646 w 257"/>
              <a:gd name="T71" fmla="*/ 2147483646 h 191"/>
              <a:gd name="T72" fmla="*/ 2147483646 w 257"/>
              <a:gd name="T73" fmla="*/ 2147483646 h 191"/>
              <a:gd name="T74" fmla="*/ 2147483646 w 257"/>
              <a:gd name="T75" fmla="*/ 2147483646 h 191"/>
              <a:gd name="T76" fmla="*/ 2147483646 w 257"/>
              <a:gd name="T77" fmla="*/ 2147483646 h 191"/>
              <a:gd name="T78" fmla="*/ 2147483646 w 257"/>
              <a:gd name="T79" fmla="*/ 2147483646 h 191"/>
              <a:gd name="T80" fmla="*/ 2147483646 w 257"/>
              <a:gd name="T81" fmla="*/ 2147483646 h 191"/>
              <a:gd name="T82" fmla="*/ 2147483646 w 257"/>
              <a:gd name="T83" fmla="*/ 2147483646 h 191"/>
              <a:gd name="T84" fmla="*/ 2147483646 w 257"/>
              <a:gd name="T85" fmla="*/ 2147483646 h 191"/>
              <a:gd name="T86" fmla="*/ 2147483646 w 257"/>
              <a:gd name="T87" fmla="*/ 2147483646 h 191"/>
              <a:gd name="T88" fmla="*/ 2147483646 w 257"/>
              <a:gd name="T89" fmla="*/ 2147483646 h 191"/>
              <a:gd name="T90" fmla="*/ 2147483646 w 257"/>
              <a:gd name="T91" fmla="*/ 2147483646 h 191"/>
              <a:gd name="T92" fmla="*/ 2147483646 w 257"/>
              <a:gd name="T93" fmla="*/ 2147483646 h 191"/>
              <a:gd name="T94" fmla="*/ 2147483646 w 257"/>
              <a:gd name="T95" fmla="*/ 2147483646 h 191"/>
              <a:gd name="T96" fmla="*/ 2147483646 w 257"/>
              <a:gd name="T97" fmla="*/ 2147483646 h 191"/>
              <a:gd name="T98" fmla="*/ 2147483646 w 257"/>
              <a:gd name="T99" fmla="*/ 2147483646 h 19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57" h="191">
                <a:moveTo>
                  <a:pt x="33" y="125"/>
                </a:moveTo>
                <a:cubicBezTo>
                  <a:pt x="55" y="125"/>
                  <a:pt x="55" y="125"/>
                  <a:pt x="55" y="125"/>
                </a:cubicBezTo>
                <a:cubicBezTo>
                  <a:pt x="55" y="122"/>
                  <a:pt x="55" y="122"/>
                  <a:pt x="55" y="122"/>
                </a:cubicBezTo>
                <a:cubicBezTo>
                  <a:pt x="45" y="122"/>
                  <a:pt x="45" y="122"/>
                  <a:pt x="45" y="122"/>
                </a:cubicBezTo>
                <a:cubicBezTo>
                  <a:pt x="41" y="122"/>
                  <a:pt x="37" y="120"/>
                  <a:pt x="34" y="118"/>
                </a:cubicBezTo>
                <a:cubicBezTo>
                  <a:pt x="32" y="115"/>
                  <a:pt x="30" y="111"/>
                  <a:pt x="30" y="107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1"/>
                  <a:pt x="32" y="7"/>
                  <a:pt x="34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7" y="2"/>
                  <a:pt x="41" y="0"/>
                  <a:pt x="45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213" y="0"/>
                  <a:pt x="217" y="2"/>
                  <a:pt x="220" y="5"/>
                </a:cubicBezTo>
                <a:cubicBezTo>
                  <a:pt x="220" y="5"/>
                  <a:pt x="220" y="5"/>
                  <a:pt x="220" y="5"/>
                </a:cubicBezTo>
                <a:cubicBezTo>
                  <a:pt x="222" y="7"/>
                  <a:pt x="224" y="11"/>
                  <a:pt x="224" y="15"/>
                </a:cubicBezTo>
                <a:cubicBezTo>
                  <a:pt x="224" y="107"/>
                  <a:pt x="224" y="107"/>
                  <a:pt x="224" y="107"/>
                </a:cubicBezTo>
                <a:cubicBezTo>
                  <a:pt x="224" y="111"/>
                  <a:pt x="222" y="115"/>
                  <a:pt x="220" y="118"/>
                </a:cubicBezTo>
                <a:cubicBezTo>
                  <a:pt x="217" y="120"/>
                  <a:pt x="213" y="122"/>
                  <a:pt x="209" y="122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5"/>
                  <a:pt x="198" y="125"/>
                  <a:pt x="198" y="125"/>
                </a:cubicBezTo>
                <a:cubicBezTo>
                  <a:pt x="221" y="125"/>
                  <a:pt x="221" y="125"/>
                  <a:pt x="221" y="125"/>
                </a:cubicBezTo>
                <a:cubicBezTo>
                  <a:pt x="257" y="173"/>
                  <a:pt x="257" y="173"/>
                  <a:pt x="257" y="173"/>
                </a:cubicBezTo>
                <a:cubicBezTo>
                  <a:pt x="256" y="173"/>
                  <a:pt x="256" y="173"/>
                  <a:pt x="256" y="173"/>
                </a:cubicBezTo>
                <a:cubicBezTo>
                  <a:pt x="248" y="191"/>
                  <a:pt x="248" y="191"/>
                  <a:pt x="248" y="191"/>
                </a:cubicBezTo>
                <a:cubicBezTo>
                  <a:pt x="9" y="191"/>
                  <a:pt x="9" y="191"/>
                  <a:pt x="9" y="191"/>
                </a:cubicBezTo>
                <a:cubicBezTo>
                  <a:pt x="0" y="173"/>
                  <a:pt x="0" y="173"/>
                  <a:pt x="0" y="173"/>
                </a:cubicBezTo>
                <a:cubicBezTo>
                  <a:pt x="33" y="125"/>
                  <a:pt x="33" y="125"/>
                  <a:pt x="33" y="125"/>
                </a:cubicBezTo>
                <a:close/>
                <a:moveTo>
                  <a:pt x="77" y="125"/>
                </a:moveTo>
                <a:cubicBezTo>
                  <a:pt x="176" y="125"/>
                  <a:pt x="176" y="125"/>
                  <a:pt x="176" y="125"/>
                </a:cubicBezTo>
                <a:cubicBezTo>
                  <a:pt x="176" y="122"/>
                  <a:pt x="176" y="122"/>
                  <a:pt x="176" y="122"/>
                </a:cubicBezTo>
                <a:cubicBezTo>
                  <a:pt x="77" y="122"/>
                  <a:pt x="77" y="122"/>
                  <a:pt x="77" y="122"/>
                </a:cubicBezTo>
                <a:cubicBezTo>
                  <a:pt x="77" y="125"/>
                  <a:pt x="77" y="125"/>
                  <a:pt x="77" y="125"/>
                </a:cubicBezTo>
                <a:close/>
                <a:moveTo>
                  <a:pt x="209" y="15"/>
                </a:move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10" y="107"/>
                  <a:pt x="210" y="107"/>
                </a:cubicBezTo>
                <a:cubicBezTo>
                  <a:pt x="210" y="15"/>
                  <a:pt x="210" y="15"/>
                  <a:pt x="210" y="15"/>
                </a:cubicBezTo>
                <a:cubicBezTo>
                  <a:pt x="210" y="15"/>
                  <a:pt x="210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lose/>
                <a:moveTo>
                  <a:pt x="39" y="155"/>
                </a:moveTo>
                <a:cubicBezTo>
                  <a:pt x="37" y="158"/>
                  <a:pt x="35" y="160"/>
                  <a:pt x="34" y="163"/>
                </a:cubicBezTo>
                <a:cubicBezTo>
                  <a:pt x="42" y="163"/>
                  <a:pt x="51" y="163"/>
                  <a:pt x="60" y="163"/>
                </a:cubicBezTo>
                <a:cubicBezTo>
                  <a:pt x="61" y="160"/>
                  <a:pt x="62" y="158"/>
                  <a:pt x="63" y="155"/>
                </a:cubicBezTo>
                <a:cubicBezTo>
                  <a:pt x="55" y="155"/>
                  <a:pt x="47" y="155"/>
                  <a:pt x="39" y="155"/>
                </a:cubicBezTo>
                <a:close/>
                <a:moveTo>
                  <a:pt x="51" y="135"/>
                </a:moveTo>
                <a:cubicBezTo>
                  <a:pt x="50" y="137"/>
                  <a:pt x="49" y="139"/>
                  <a:pt x="48" y="141"/>
                </a:cubicBezTo>
                <a:cubicBezTo>
                  <a:pt x="57" y="141"/>
                  <a:pt x="66" y="141"/>
                  <a:pt x="75" y="141"/>
                </a:cubicBezTo>
                <a:cubicBezTo>
                  <a:pt x="76" y="139"/>
                  <a:pt x="77" y="137"/>
                  <a:pt x="78" y="135"/>
                </a:cubicBezTo>
                <a:cubicBezTo>
                  <a:pt x="69" y="135"/>
                  <a:pt x="60" y="135"/>
                  <a:pt x="51" y="135"/>
                </a:cubicBezTo>
                <a:close/>
                <a:moveTo>
                  <a:pt x="192" y="135"/>
                </a:moveTo>
                <a:cubicBezTo>
                  <a:pt x="193" y="137"/>
                  <a:pt x="194" y="139"/>
                  <a:pt x="195" y="141"/>
                </a:cubicBezTo>
                <a:cubicBezTo>
                  <a:pt x="201" y="141"/>
                  <a:pt x="207" y="141"/>
                  <a:pt x="213" y="141"/>
                </a:cubicBezTo>
                <a:cubicBezTo>
                  <a:pt x="212" y="139"/>
                  <a:pt x="210" y="137"/>
                  <a:pt x="209" y="135"/>
                </a:cubicBezTo>
                <a:cubicBezTo>
                  <a:pt x="204" y="135"/>
                  <a:pt x="198" y="135"/>
                  <a:pt x="192" y="135"/>
                </a:cubicBezTo>
                <a:close/>
                <a:moveTo>
                  <a:pt x="171" y="135"/>
                </a:moveTo>
                <a:cubicBezTo>
                  <a:pt x="171" y="137"/>
                  <a:pt x="172" y="139"/>
                  <a:pt x="173" y="141"/>
                </a:cubicBezTo>
                <a:cubicBezTo>
                  <a:pt x="179" y="141"/>
                  <a:pt x="184" y="141"/>
                  <a:pt x="190" y="141"/>
                </a:cubicBezTo>
                <a:cubicBezTo>
                  <a:pt x="189" y="139"/>
                  <a:pt x="188" y="137"/>
                  <a:pt x="187" y="135"/>
                </a:cubicBezTo>
                <a:cubicBezTo>
                  <a:pt x="182" y="135"/>
                  <a:pt x="176" y="135"/>
                  <a:pt x="171" y="135"/>
                </a:cubicBezTo>
                <a:close/>
                <a:moveTo>
                  <a:pt x="149" y="135"/>
                </a:moveTo>
                <a:cubicBezTo>
                  <a:pt x="149" y="137"/>
                  <a:pt x="149" y="139"/>
                  <a:pt x="150" y="141"/>
                </a:cubicBezTo>
                <a:cubicBezTo>
                  <a:pt x="155" y="141"/>
                  <a:pt x="161" y="141"/>
                  <a:pt x="167" y="141"/>
                </a:cubicBezTo>
                <a:cubicBezTo>
                  <a:pt x="167" y="139"/>
                  <a:pt x="166" y="137"/>
                  <a:pt x="165" y="135"/>
                </a:cubicBezTo>
                <a:cubicBezTo>
                  <a:pt x="160" y="135"/>
                  <a:pt x="154" y="135"/>
                  <a:pt x="149" y="135"/>
                </a:cubicBezTo>
                <a:close/>
                <a:moveTo>
                  <a:pt x="127" y="135"/>
                </a:moveTo>
                <a:cubicBezTo>
                  <a:pt x="127" y="137"/>
                  <a:pt x="127" y="139"/>
                  <a:pt x="127" y="141"/>
                </a:cubicBezTo>
                <a:cubicBezTo>
                  <a:pt x="133" y="141"/>
                  <a:pt x="139" y="141"/>
                  <a:pt x="144" y="141"/>
                </a:cubicBezTo>
                <a:cubicBezTo>
                  <a:pt x="144" y="139"/>
                  <a:pt x="144" y="137"/>
                  <a:pt x="144" y="135"/>
                </a:cubicBezTo>
                <a:cubicBezTo>
                  <a:pt x="138" y="135"/>
                  <a:pt x="133" y="135"/>
                  <a:pt x="127" y="135"/>
                </a:cubicBezTo>
                <a:close/>
                <a:moveTo>
                  <a:pt x="105" y="135"/>
                </a:moveTo>
                <a:cubicBezTo>
                  <a:pt x="105" y="137"/>
                  <a:pt x="104" y="139"/>
                  <a:pt x="104" y="141"/>
                </a:cubicBezTo>
                <a:cubicBezTo>
                  <a:pt x="110" y="141"/>
                  <a:pt x="115" y="141"/>
                  <a:pt x="121" y="141"/>
                </a:cubicBezTo>
                <a:cubicBezTo>
                  <a:pt x="121" y="139"/>
                  <a:pt x="122" y="137"/>
                  <a:pt x="122" y="135"/>
                </a:cubicBezTo>
                <a:cubicBezTo>
                  <a:pt x="116" y="135"/>
                  <a:pt x="111" y="135"/>
                  <a:pt x="105" y="135"/>
                </a:cubicBezTo>
                <a:close/>
                <a:moveTo>
                  <a:pt x="83" y="135"/>
                </a:moveTo>
                <a:cubicBezTo>
                  <a:pt x="83" y="137"/>
                  <a:pt x="82" y="139"/>
                  <a:pt x="81" y="141"/>
                </a:cubicBezTo>
                <a:cubicBezTo>
                  <a:pt x="87" y="141"/>
                  <a:pt x="93" y="141"/>
                  <a:pt x="99" y="141"/>
                </a:cubicBezTo>
                <a:cubicBezTo>
                  <a:pt x="99" y="139"/>
                  <a:pt x="100" y="137"/>
                  <a:pt x="100" y="135"/>
                </a:cubicBezTo>
                <a:cubicBezTo>
                  <a:pt x="94" y="135"/>
                  <a:pt x="89" y="135"/>
                  <a:pt x="83" y="135"/>
                </a:cubicBezTo>
                <a:close/>
                <a:moveTo>
                  <a:pt x="187" y="144"/>
                </a:moveTo>
                <a:cubicBezTo>
                  <a:pt x="188" y="146"/>
                  <a:pt x="189" y="149"/>
                  <a:pt x="190" y="151"/>
                </a:cubicBezTo>
                <a:cubicBezTo>
                  <a:pt x="200" y="151"/>
                  <a:pt x="209" y="151"/>
                  <a:pt x="219" y="151"/>
                </a:cubicBezTo>
                <a:cubicBezTo>
                  <a:pt x="218" y="149"/>
                  <a:pt x="216" y="146"/>
                  <a:pt x="215" y="144"/>
                </a:cubicBezTo>
                <a:cubicBezTo>
                  <a:pt x="205" y="144"/>
                  <a:pt x="196" y="144"/>
                  <a:pt x="187" y="144"/>
                </a:cubicBezTo>
                <a:close/>
                <a:moveTo>
                  <a:pt x="163" y="144"/>
                </a:moveTo>
                <a:cubicBezTo>
                  <a:pt x="163" y="146"/>
                  <a:pt x="164" y="149"/>
                  <a:pt x="165" y="151"/>
                </a:cubicBezTo>
                <a:cubicBezTo>
                  <a:pt x="171" y="151"/>
                  <a:pt x="177" y="151"/>
                  <a:pt x="183" y="151"/>
                </a:cubicBezTo>
                <a:cubicBezTo>
                  <a:pt x="183" y="149"/>
                  <a:pt x="182" y="146"/>
                  <a:pt x="181" y="144"/>
                </a:cubicBezTo>
                <a:cubicBezTo>
                  <a:pt x="175" y="144"/>
                  <a:pt x="169" y="144"/>
                  <a:pt x="163" y="144"/>
                </a:cubicBezTo>
                <a:close/>
                <a:moveTo>
                  <a:pt x="139" y="144"/>
                </a:moveTo>
                <a:cubicBezTo>
                  <a:pt x="140" y="146"/>
                  <a:pt x="140" y="149"/>
                  <a:pt x="140" y="151"/>
                </a:cubicBezTo>
                <a:cubicBezTo>
                  <a:pt x="146" y="151"/>
                  <a:pt x="153" y="151"/>
                  <a:pt x="159" y="151"/>
                </a:cubicBezTo>
                <a:cubicBezTo>
                  <a:pt x="158" y="149"/>
                  <a:pt x="158" y="146"/>
                  <a:pt x="157" y="144"/>
                </a:cubicBezTo>
                <a:cubicBezTo>
                  <a:pt x="151" y="144"/>
                  <a:pt x="145" y="144"/>
                  <a:pt x="139" y="144"/>
                </a:cubicBezTo>
                <a:close/>
                <a:moveTo>
                  <a:pt x="116" y="144"/>
                </a:moveTo>
                <a:cubicBezTo>
                  <a:pt x="116" y="146"/>
                  <a:pt x="115" y="149"/>
                  <a:pt x="115" y="151"/>
                </a:cubicBezTo>
                <a:cubicBezTo>
                  <a:pt x="121" y="151"/>
                  <a:pt x="128" y="151"/>
                  <a:pt x="134" y="151"/>
                </a:cubicBezTo>
                <a:cubicBezTo>
                  <a:pt x="134" y="149"/>
                  <a:pt x="134" y="146"/>
                  <a:pt x="134" y="144"/>
                </a:cubicBezTo>
                <a:cubicBezTo>
                  <a:pt x="128" y="144"/>
                  <a:pt x="122" y="144"/>
                  <a:pt x="116" y="144"/>
                </a:cubicBezTo>
                <a:close/>
                <a:moveTo>
                  <a:pt x="92" y="144"/>
                </a:moveTo>
                <a:cubicBezTo>
                  <a:pt x="92" y="146"/>
                  <a:pt x="91" y="149"/>
                  <a:pt x="91" y="151"/>
                </a:cubicBezTo>
                <a:cubicBezTo>
                  <a:pt x="97" y="151"/>
                  <a:pt x="103" y="151"/>
                  <a:pt x="109" y="151"/>
                </a:cubicBezTo>
                <a:cubicBezTo>
                  <a:pt x="110" y="149"/>
                  <a:pt x="110" y="146"/>
                  <a:pt x="110" y="144"/>
                </a:cubicBezTo>
                <a:cubicBezTo>
                  <a:pt x="104" y="144"/>
                  <a:pt x="98" y="144"/>
                  <a:pt x="92" y="144"/>
                </a:cubicBezTo>
                <a:close/>
                <a:moveTo>
                  <a:pt x="69" y="144"/>
                </a:moveTo>
                <a:cubicBezTo>
                  <a:pt x="68" y="146"/>
                  <a:pt x="67" y="149"/>
                  <a:pt x="66" y="151"/>
                </a:cubicBezTo>
                <a:cubicBezTo>
                  <a:pt x="72" y="151"/>
                  <a:pt x="78" y="151"/>
                  <a:pt x="84" y="151"/>
                </a:cubicBezTo>
                <a:cubicBezTo>
                  <a:pt x="85" y="149"/>
                  <a:pt x="86" y="146"/>
                  <a:pt x="87" y="144"/>
                </a:cubicBezTo>
                <a:cubicBezTo>
                  <a:pt x="81" y="144"/>
                  <a:pt x="75" y="144"/>
                  <a:pt x="69" y="144"/>
                </a:cubicBezTo>
                <a:close/>
                <a:moveTo>
                  <a:pt x="45" y="144"/>
                </a:moveTo>
                <a:cubicBezTo>
                  <a:pt x="44" y="146"/>
                  <a:pt x="43" y="149"/>
                  <a:pt x="41" y="151"/>
                </a:cubicBezTo>
                <a:cubicBezTo>
                  <a:pt x="47" y="151"/>
                  <a:pt x="54" y="151"/>
                  <a:pt x="60" y="151"/>
                </a:cubicBezTo>
                <a:cubicBezTo>
                  <a:pt x="61" y="149"/>
                  <a:pt x="62" y="146"/>
                  <a:pt x="63" y="144"/>
                </a:cubicBezTo>
                <a:cubicBezTo>
                  <a:pt x="57" y="144"/>
                  <a:pt x="51" y="144"/>
                  <a:pt x="45" y="144"/>
                </a:cubicBezTo>
                <a:close/>
                <a:moveTo>
                  <a:pt x="197" y="155"/>
                </a:moveTo>
                <a:cubicBezTo>
                  <a:pt x="198" y="158"/>
                  <a:pt x="199" y="160"/>
                  <a:pt x="201" y="163"/>
                </a:cubicBezTo>
                <a:cubicBezTo>
                  <a:pt x="209" y="163"/>
                  <a:pt x="218" y="163"/>
                  <a:pt x="227" y="163"/>
                </a:cubicBezTo>
                <a:cubicBezTo>
                  <a:pt x="225" y="160"/>
                  <a:pt x="223" y="158"/>
                  <a:pt x="222" y="155"/>
                </a:cubicBezTo>
                <a:cubicBezTo>
                  <a:pt x="213" y="155"/>
                  <a:pt x="205" y="155"/>
                  <a:pt x="197" y="155"/>
                </a:cubicBezTo>
                <a:close/>
                <a:moveTo>
                  <a:pt x="171" y="155"/>
                </a:moveTo>
                <a:cubicBezTo>
                  <a:pt x="172" y="158"/>
                  <a:pt x="173" y="160"/>
                  <a:pt x="174" y="163"/>
                </a:cubicBezTo>
                <a:cubicBezTo>
                  <a:pt x="180" y="163"/>
                  <a:pt x="187" y="163"/>
                  <a:pt x="194" y="163"/>
                </a:cubicBezTo>
                <a:cubicBezTo>
                  <a:pt x="193" y="160"/>
                  <a:pt x="192" y="158"/>
                  <a:pt x="191" y="155"/>
                </a:cubicBezTo>
                <a:cubicBezTo>
                  <a:pt x="184" y="155"/>
                  <a:pt x="178" y="155"/>
                  <a:pt x="171" y="155"/>
                </a:cubicBezTo>
                <a:close/>
                <a:moveTo>
                  <a:pt x="146" y="155"/>
                </a:moveTo>
                <a:cubicBezTo>
                  <a:pt x="146" y="158"/>
                  <a:pt x="147" y="160"/>
                  <a:pt x="147" y="163"/>
                </a:cubicBezTo>
                <a:cubicBezTo>
                  <a:pt x="154" y="163"/>
                  <a:pt x="161" y="163"/>
                  <a:pt x="168" y="163"/>
                </a:cubicBezTo>
                <a:cubicBezTo>
                  <a:pt x="167" y="160"/>
                  <a:pt x="166" y="158"/>
                  <a:pt x="165" y="155"/>
                </a:cubicBezTo>
                <a:cubicBezTo>
                  <a:pt x="159" y="155"/>
                  <a:pt x="153" y="155"/>
                  <a:pt x="146" y="155"/>
                </a:cubicBezTo>
                <a:close/>
                <a:moveTo>
                  <a:pt x="121" y="155"/>
                </a:moveTo>
                <a:cubicBezTo>
                  <a:pt x="121" y="158"/>
                  <a:pt x="121" y="160"/>
                  <a:pt x="120" y="163"/>
                </a:cubicBezTo>
                <a:cubicBezTo>
                  <a:pt x="127" y="163"/>
                  <a:pt x="134" y="163"/>
                  <a:pt x="141" y="163"/>
                </a:cubicBezTo>
                <a:cubicBezTo>
                  <a:pt x="141" y="160"/>
                  <a:pt x="141" y="158"/>
                  <a:pt x="140" y="155"/>
                </a:cubicBezTo>
                <a:cubicBezTo>
                  <a:pt x="134" y="155"/>
                  <a:pt x="127" y="155"/>
                  <a:pt x="121" y="155"/>
                </a:cubicBezTo>
                <a:close/>
                <a:moveTo>
                  <a:pt x="95" y="155"/>
                </a:moveTo>
                <a:cubicBezTo>
                  <a:pt x="95" y="158"/>
                  <a:pt x="94" y="160"/>
                  <a:pt x="93" y="163"/>
                </a:cubicBezTo>
                <a:cubicBezTo>
                  <a:pt x="100" y="163"/>
                  <a:pt x="107" y="163"/>
                  <a:pt x="114" y="163"/>
                </a:cubicBezTo>
                <a:cubicBezTo>
                  <a:pt x="114" y="160"/>
                  <a:pt x="114" y="158"/>
                  <a:pt x="115" y="155"/>
                </a:cubicBezTo>
                <a:cubicBezTo>
                  <a:pt x="108" y="155"/>
                  <a:pt x="102" y="155"/>
                  <a:pt x="95" y="155"/>
                </a:cubicBezTo>
                <a:close/>
                <a:moveTo>
                  <a:pt x="70" y="155"/>
                </a:moveTo>
                <a:cubicBezTo>
                  <a:pt x="69" y="158"/>
                  <a:pt x="68" y="160"/>
                  <a:pt x="67" y="163"/>
                </a:cubicBezTo>
                <a:cubicBezTo>
                  <a:pt x="74" y="163"/>
                  <a:pt x="81" y="163"/>
                  <a:pt x="87" y="163"/>
                </a:cubicBezTo>
                <a:cubicBezTo>
                  <a:pt x="88" y="160"/>
                  <a:pt x="89" y="158"/>
                  <a:pt x="90" y="155"/>
                </a:cubicBezTo>
                <a:cubicBezTo>
                  <a:pt x="83" y="155"/>
                  <a:pt x="77" y="155"/>
                  <a:pt x="70" y="1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lIns="68580" tIns="34290" rIns="68580" bIns="54000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/>
          </a:p>
        </p:txBody>
      </p:sp>
      <p:grpSp>
        <p:nvGrpSpPr>
          <p:cNvPr id="21" name="组合 20"/>
          <p:cNvGrpSpPr/>
          <p:nvPr/>
        </p:nvGrpSpPr>
        <p:grpSpPr>
          <a:xfrm>
            <a:off x="66317" y="65974"/>
            <a:ext cx="4812712" cy="765176"/>
            <a:chOff x="50415" y="65974"/>
            <a:chExt cx="4812712" cy="765176"/>
          </a:xfrm>
        </p:grpSpPr>
        <p:sp>
          <p:nvSpPr>
            <p:cNvPr id="22" name="等腰三角形 21"/>
            <p:cNvSpPr/>
            <p:nvPr/>
          </p:nvSpPr>
          <p:spPr>
            <a:xfrm rot="10800000" flipH="1" flipV="1">
              <a:off x="1061342" y="65974"/>
              <a:ext cx="176213" cy="163513"/>
            </a:xfrm>
            <a:prstGeom prst="triangle">
              <a:avLst>
                <a:gd name="adj" fmla="val 0"/>
              </a:avLst>
            </a:prstGeom>
            <a:solidFill>
              <a:srgbClr val="7C200E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rot="10800000" flipH="1">
              <a:off x="1061342" y="666050"/>
              <a:ext cx="176213" cy="165100"/>
            </a:xfrm>
            <a:prstGeom prst="triangle">
              <a:avLst>
                <a:gd name="adj" fmla="val 0"/>
              </a:avLst>
            </a:prstGeom>
            <a:solidFill>
              <a:srgbClr val="7C200E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 rot="10800000" flipH="1">
              <a:off x="50415" y="151698"/>
              <a:ext cx="4611606" cy="593725"/>
            </a:xfrm>
            <a:prstGeom prst="rect">
              <a:avLst/>
            </a:prstGeom>
            <a:solidFill>
              <a:srgbClr val="E6A123"/>
            </a:solidFill>
            <a:effectLst/>
          </p:spPr>
          <p:txBody>
            <a:bodyPr lIns="180000" anchor="ctr"/>
            <a:lstStyle/>
            <a:p>
              <a:pPr>
                <a:defRPr/>
              </a:pPr>
              <a:endParaRPr lang="zh-CN" altLang="en-US" sz="1600" dirty="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 rot="10800000" flipH="1">
              <a:off x="270767" y="65974"/>
              <a:ext cx="790575" cy="765175"/>
            </a:xfrm>
            <a:prstGeom prst="rect">
              <a:avLst/>
            </a:prstGeom>
            <a:solidFill>
              <a:srgbClr val="E74424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3200" dirty="0">
                <a:solidFill>
                  <a:srgbClr val="FFFFFF"/>
                </a:solidFill>
                <a:latin typeface="Adobe Gothic Std B" panose="020B0800000000000000" pitchFamily="34" charset="-128"/>
                <a:ea typeface="Microsoft YaHei UI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329193" y="162011"/>
              <a:ext cx="69121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zh-CN" sz="3200" b="1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Verdana" panose="020B0604030504040204" pitchFamily="34" charset="0"/>
                </a:rPr>
                <a:t>04</a:t>
              </a:r>
              <a:endParaRPr lang="zh-CN" altLang="en-US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28" name="MH_Entry_1"/>
            <p:cNvSpPr/>
            <p:nvPr>
              <p:custDataLst>
                <p:tags r:id="rId1"/>
              </p:custDataLst>
            </p:nvPr>
          </p:nvSpPr>
          <p:spPr>
            <a:xfrm>
              <a:off x="835536" y="213455"/>
              <a:ext cx="4027591" cy="498614"/>
            </a:xfrm>
            <a:prstGeom prst="roundRect">
              <a:avLst>
                <a:gd name="adj" fmla="val 9124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r>
                <a:rPr lang="zh-CN" altLang="en-US" sz="2400" spc="200" dirty="0">
                  <a:solidFill>
                    <a:srgbClr val="4140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35043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2" name="组合 461"/>
          <p:cNvGrpSpPr/>
          <p:nvPr/>
        </p:nvGrpSpPr>
        <p:grpSpPr>
          <a:xfrm>
            <a:off x="890486" y="2809692"/>
            <a:ext cx="3575201" cy="3834674"/>
            <a:chOff x="9036051" y="877094"/>
            <a:chExt cx="5337175" cy="5724525"/>
          </a:xfrm>
        </p:grpSpPr>
        <p:sp>
          <p:nvSpPr>
            <p:cNvPr id="463" name="Freeform 7"/>
            <p:cNvSpPr>
              <a:spLocks/>
            </p:cNvSpPr>
            <p:nvPr/>
          </p:nvSpPr>
          <p:spPr bwMode="auto">
            <a:xfrm>
              <a:off x="9036051" y="877094"/>
              <a:ext cx="5337175" cy="5724525"/>
            </a:xfrm>
            <a:custGeom>
              <a:avLst/>
              <a:gdLst>
                <a:gd name="T0" fmla="*/ 3362 w 3362"/>
                <a:gd name="T1" fmla="*/ 2549 h 3606"/>
                <a:gd name="T2" fmla="*/ 1318 w 3362"/>
                <a:gd name="T3" fmla="*/ 3606 h 3606"/>
                <a:gd name="T4" fmla="*/ 0 w 3362"/>
                <a:gd name="T5" fmla="*/ 1058 h 3606"/>
                <a:gd name="T6" fmla="*/ 2043 w 3362"/>
                <a:gd name="T7" fmla="*/ 0 h 3606"/>
                <a:gd name="T8" fmla="*/ 3362 w 3362"/>
                <a:gd name="T9" fmla="*/ 2549 h 3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2" h="3606">
                  <a:moveTo>
                    <a:pt x="3362" y="2549"/>
                  </a:moveTo>
                  <a:lnTo>
                    <a:pt x="1318" y="3606"/>
                  </a:lnTo>
                  <a:lnTo>
                    <a:pt x="0" y="1058"/>
                  </a:lnTo>
                  <a:lnTo>
                    <a:pt x="2043" y="0"/>
                  </a:lnTo>
                  <a:lnTo>
                    <a:pt x="3362" y="2549"/>
                  </a:ln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Freeform 8"/>
            <p:cNvSpPr>
              <a:spLocks/>
            </p:cNvSpPr>
            <p:nvPr/>
          </p:nvSpPr>
          <p:spPr bwMode="auto">
            <a:xfrm>
              <a:off x="9036051" y="877094"/>
              <a:ext cx="5337175" cy="5724525"/>
            </a:xfrm>
            <a:custGeom>
              <a:avLst/>
              <a:gdLst>
                <a:gd name="T0" fmla="*/ 3362 w 3362"/>
                <a:gd name="T1" fmla="*/ 2549 h 3606"/>
                <a:gd name="T2" fmla="*/ 1318 w 3362"/>
                <a:gd name="T3" fmla="*/ 3606 h 3606"/>
                <a:gd name="T4" fmla="*/ 0 w 3362"/>
                <a:gd name="T5" fmla="*/ 1058 h 3606"/>
                <a:gd name="T6" fmla="*/ 2043 w 3362"/>
                <a:gd name="T7" fmla="*/ 0 h 3606"/>
                <a:gd name="T8" fmla="*/ 3362 w 3362"/>
                <a:gd name="T9" fmla="*/ 2549 h 3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2" h="3606">
                  <a:moveTo>
                    <a:pt x="3362" y="2549"/>
                  </a:moveTo>
                  <a:lnTo>
                    <a:pt x="1318" y="3606"/>
                  </a:lnTo>
                  <a:lnTo>
                    <a:pt x="0" y="1058"/>
                  </a:lnTo>
                  <a:lnTo>
                    <a:pt x="2043" y="0"/>
                  </a:lnTo>
                  <a:lnTo>
                    <a:pt x="3362" y="254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Freeform 9"/>
            <p:cNvSpPr>
              <a:spLocks/>
            </p:cNvSpPr>
            <p:nvPr/>
          </p:nvSpPr>
          <p:spPr bwMode="auto">
            <a:xfrm>
              <a:off x="9583738" y="2521744"/>
              <a:ext cx="476250" cy="725488"/>
            </a:xfrm>
            <a:custGeom>
              <a:avLst/>
              <a:gdLst>
                <a:gd name="T0" fmla="*/ 114 w 191"/>
                <a:gd name="T1" fmla="*/ 0 h 291"/>
                <a:gd name="T2" fmla="*/ 43 w 191"/>
                <a:gd name="T3" fmla="*/ 227 h 291"/>
                <a:gd name="T4" fmla="*/ 102 w 191"/>
                <a:gd name="T5" fmla="*/ 291 h 291"/>
                <a:gd name="T6" fmla="*/ 191 w 191"/>
                <a:gd name="T7" fmla="*/ 149 h 291"/>
                <a:gd name="T8" fmla="*/ 114 w 191"/>
                <a:gd name="T9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291">
                  <a:moveTo>
                    <a:pt x="114" y="0"/>
                  </a:moveTo>
                  <a:cubicBezTo>
                    <a:pt x="32" y="43"/>
                    <a:pt x="0" y="145"/>
                    <a:pt x="43" y="227"/>
                  </a:cubicBezTo>
                  <a:cubicBezTo>
                    <a:pt x="57" y="255"/>
                    <a:pt x="78" y="276"/>
                    <a:pt x="102" y="291"/>
                  </a:cubicBezTo>
                  <a:cubicBezTo>
                    <a:pt x="191" y="149"/>
                    <a:pt x="191" y="149"/>
                    <a:pt x="191" y="149"/>
                  </a:cubicBezTo>
                  <a:cubicBezTo>
                    <a:pt x="114" y="0"/>
                    <a:pt x="114" y="0"/>
                    <a:pt x="114" y="0"/>
                  </a:cubicBezTo>
                </a:path>
              </a:pathLst>
            </a:custGeom>
            <a:solidFill>
              <a:srgbClr val="E74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Freeform 10"/>
            <p:cNvSpPr>
              <a:spLocks/>
            </p:cNvSpPr>
            <p:nvPr/>
          </p:nvSpPr>
          <p:spPr bwMode="auto">
            <a:xfrm>
              <a:off x="9867901" y="2412207"/>
              <a:ext cx="619125" cy="498475"/>
            </a:xfrm>
            <a:custGeom>
              <a:avLst/>
              <a:gdLst>
                <a:gd name="T0" fmla="*/ 0 w 248"/>
                <a:gd name="T1" fmla="*/ 44 h 200"/>
                <a:gd name="T2" fmla="*/ 79 w 248"/>
                <a:gd name="T3" fmla="*/ 192 h 200"/>
                <a:gd name="T4" fmla="*/ 247 w 248"/>
                <a:gd name="T5" fmla="*/ 200 h 200"/>
                <a:gd name="T6" fmla="*/ 228 w 248"/>
                <a:gd name="T7" fmla="*/ 115 h 200"/>
                <a:gd name="T8" fmla="*/ 0 w 248"/>
                <a:gd name="T9" fmla="*/ 4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00">
                  <a:moveTo>
                    <a:pt x="0" y="44"/>
                  </a:moveTo>
                  <a:cubicBezTo>
                    <a:pt x="79" y="192"/>
                    <a:pt x="79" y="192"/>
                    <a:pt x="79" y="192"/>
                  </a:cubicBezTo>
                  <a:cubicBezTo>
                    <a:pt x="247" y="200"/>
                    <a:pt x="247" y="200"/>
                    <a:pt x="247" y="200"/>
                  </a:cubicBezTo>
                  <a:cubicBezTo>
                    <a:pt x="248" y="171"/>
                    <a:pt x="242" y="142"/>
                    <a:pt x="228" y="115"/>
                  </a:cubicBezTo>
                  <a:cubicBezTo>
                    <a:pt x="184" y="32"/>
                    <a:pt x="82" y="0"/>
                    <a:pt x="0" y="44"/>
                  </a:cubicBezTo>
                </a:path>
              </a:pathLst>
            </a:custGeom>
            <a:solidFill>
              <a:srgbClr val="E6A1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Freeform 11"/>
            <p:cNvSpPr>
              <a:spLocks/>
            </p:cNvSpPr>
            <p:nvPr/>
          </p:nvSpPr>
          <p:spPr bwMode="auto">
            <a:xfrm>
              <a:off x="9839326" y="2894807"/>
              <a:ext cx="644525" cy="442913"/>
            </a:xfrm>
            <a:custGeom>
              <a:avLst/>
              <a:gdLst>
                <a:gd name="T0" fmla="*/ 259 w 259"/>
                <a:gd name="T1" fmla="*/ 6 h 177"/>
                <a:gd name="T2" fmla="*/ 91 w 259"/>
                <a:gd name="T3" fmla="*/ 0 h 177"/>
                <a:gd name="T4" fmla="*/ 0 w 259"/>
                <a:gd name="T5" fmla="*/ 142 h 177"/>
                <a:gd name="T6" fmla="*/ 169 w 259"/>
                <a:gd name="T7" fmla="*/ 148 h 177"/>
                <a:gd name="T8" fmla="*/ 259 w 259"/>
                <a:gd name="T9" fmla="*/ 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" h="177">
                  <a:moveTo>
                    <a:pt x="259" y="6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50" y="173"/>
                    <a:pt x="113" y="177"/>
                    <a:pt x="169" y="148"/>
                  </a:cubicBezTo>
                  <a:cubicBezTo>
                    <a:pt x="224" y="119"/>
                    <a:pt x="256" y="64"/>
                    <a:pt x="259" y="6"/>
                  </a:cubicBezTo>
                </a:path>
              </a:pathLst>
            </a:custGeom>
            <a:solidFill>
              <a:srgbClr val="F3D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Freeform 12"/>
            <p:cNvSpPr>
              <a:spLocks/>
            </p:cNvSpPr>
            <p:nvPr/>
          </p:nvSpPr>
          <p:spPr bwMode="auto">
            <a:xfrm>
              <a:off x="10409238" y="3499644"/>
              <a:ext cx="231775" cy="420688"/>
            </a:xfrm>
            <a:custGeom>
              <a:avLst/>
              <a:gdLst>
                <a:gd name="T0" fmla="*/ 0 w 93"/>
                <a:gd name="T1" fmla="*/ 21 h 169"/>
                <a:gd name="T2" fmla="*/ 78 w 93"/>
                <a:gd name="T3" fmla="*/ 169 h 169"/>
                <a:gd name="T4" fmla="*/ 93 w 93"/>
                <a:gd name="T5" fmla="*/ 2 h 169"/>
                <a:gd name="T6" fmla="*/ 0 w 93"/>
                <a:gd name="T7" fmla="*/ 21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69">
                  <a:moveTo>
                    <a:pt x="0" y="21"/>
                  </a:moveTo>
                  <a:cubicBezTo>
                    <a:pt x="78" y="169"/>
                    <a:pt x="78" y="169"/>
                    <a:pt x="78" y="169"/>
                  </a:cubicBezTo>
                  <a:cubicBezTo>
                    <a:pt x="93" y="2"/>
                    <a:pt x="93" y="2"/>
                    <a:pt x="93" y="2"/>
                  </a:cubicBezTo>
                  <a:cubicBezTo>
                    <a:pt x="61" y="0"/>
                    <a:pt x="29" y="5"/>
                    <a:pt x="0" y="21"/>
                  </a:cubicBezTo>
                </a:path>
              </a:pathLst>
            </a:custGeom>
            <a:solidFill>
              <a:srgbClr val="D09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Freeform 13"/>
            <p:cNvSpPr>
              <a:spLocks/>
            </p:cNvSpPr>
            <p:nvPr/>
          </p:nvSpPr>
          <p:spPr bwMode="auto">
            <a:xfrm>
              <a:off x="10604501" y="3504407"/>
              <a:ext cx="257175" cy="415925"/>
            </a:xfrm>
            <a:custGeom>
              <a:avLst/>
              <a:gdLst>
                <a:gd name="T0" fmla="*/ 15 w 103"/>
                <a:gd name="T1" fmla="*/ 0 h 167"/>
                <a:gd name="T2" fmla="*/ 0 w 103"/>
                <a:gd name="T3" fmla="*/ 167 h 167"/>
                <a:gd name="T4" fmla="*/ 103 w 103"/>
                <a:gd name="T5" fmla="*/ 35 h 167"/>
                <a:gd name="T6" fmla="*/ 15 w 103"/>
                <a:gd name="T7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3" h="167">
                  <a:moveTo>
                    <a:pt x="15" y="0"/>
                  </a:moveTo>
                  <a:cubicBezTo>
                    <a:pt x="0" y="167"/>
                    <a:pt x="0" y="167"/>
                    <a:pt x="0" y="167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77" y="15"/>
                    <a:pt x="47" y="3"/>
                    <a:pt x="15" y="0"/>
                  </a:cubicBezTo>
                  <a:close/>
                </a:path>
              </a:pathLst>
            </a:custGeom>
            <a:solidFill>
              <a:srgbClr val="5A97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Freeform 14"/>
            <p:cNvSpPr>
              <a:spLocks/>
            </p:cNvSpPr>
            <p:nvPr/>
          </p:nvSpPr>
          <p:spPr bwMode="auto">
            <a:xfrm>
              <a:off x="10606088" y="3591719"/>
              <a:ext cx="395288" cy="328613"/>
            </a:xfrm>
            <a:custGeom>
              <a:avLst/>
              <a:gdLst>
                <a:gd name="T0" fmla="*/ 102 w 158"/>
                <a:gd name="T1" fmla="*/ 0 h 132"/>
                <a:gd name="T2" fmla="*/ 0 w 158"/>
                <a:gd name="T3" fmla="*/ 132 h 132"/>
                <a:gd name="T4" fmla="*/ 158 w 158"/>
                <a:gd name="T5" fmla="*/ 77 h 132"/>
                <a:gd name="T6" fmla="*/ 148 w 158"/>
                <a:gd name="T7" fmla="*/ 55 h 132"/>
                <a:gd name="T8" fmla="*/ 102 w 158"/>
                <a:gd name="T9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132">
                  <a:moveTo>
                    <a:pt x="102" y="0"/>
                  </a:moveTo>
                  <a:cubicBezTo>
                    <a:pt x="0" y="132"/>
                    <a:pt x="0" y="132"/>
                    <a:pt x="0" y="132"/>
                  </a:cubicBezTo>
                  <a:cubicBezTo>
                    <a:pt x="158" y="77"/>
                    <a:pt x="158" y="77"/>
                    <a:pt x="158" y="77"/>
                  </a:cubicBezTo>
                  <a:cubicBezTo>
                    <a:pt x="155" y="69"/>
                    <a:pt x="152" y="62"/>
                    <a:pt x="148" y="55"/>
                  </a:cubicBezTo>
                  <a:cubicBezTo>
                    <a:pt x="137" y="33"/>
                    <a:pt x="121" y="14"/>
                    <a:pt x="102" y="0"/>
                  </a:cubicBezTo>
                  <a:close/>
                </a:path>
              </a:pathLst>
            </a:custGeom>
            <a:solidFill>
              <a:srgbClr val="62A5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15"/>
            <p:cNvSpPr>
              <a:spLocks/>
            </p:cNvSpPr>
            <p:nvPr/>
          </p:nvSpPr>
          <p:spPr bwMode="auto">
            <a:xfrm>
              <a:off x="10609263" y="3783807"/>
              <a:ext cx="420688" cy="236538"/>
            </a:xfrm>
            <a:custGeom>
              <a:avLst/>
              <a:gdLst>
                <a:gd name="T0" fmla="*/ 157 w 169"/>
                <a:gd name="T1" fmla="*/ 0 h 95"/>
                <a:gd name="T2" fmla="*/ 0 w 169"/>
                <a:gd name="T3" fmla="*/ 56 h 95"/>
                <a:gd name="T4" fmla="*/ 162 w 169"/>
                <a:gd name="T5" fmla="*/ 95 h 95"/>
                <a:gd name="T6" fmla="*/ 157 w 169"/>
                <a:gd name="T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9" h="95">
                  <a:moveTo>
                    <a:pt x="157" y="0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162" y="95"/>
                    <a:pt x="162" y="95"/>
                    <a:pt x="162" y="95"/>
                  </a:cubicBezTo>
                  <a:cubicBezTo>
                    <a:pt x="169" y="64"/>
                    <a:pt x="168" y="31"/>
                    <a:pt x="157" y="0"/>
                  </a:cubicBezTo>
                  <a:close/>
                </a:path>
              </a:pathLst>
            </a:custGeom>
            <a:solidFill>
              <a:srgbClr val="D43D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Freeform 16"/>
            <p:cNvSpPr>
              <a:spLocks/>
            </p:cNvSpPr>
            <p:nvPr/>
          </p:nvSpPr>
          <p:spPr bwMode="auto">
            <a:xfrm>
              <a:off x="10407651" y="3990182"/>
              <a:ext cx="635000" cy="441325"/>
            </a:xfrm>
            <a:custGeom>
              <a:avLst/>
              <a:gdLst>
                <a:gd name="T0" fmla="*/ 253 w 255"/>
                <a:gd name="T1" fmla="*/ 38 h 177"/>
                <a:gd name="T2" fmla="*/ 94 w 255"/>
                <a:gd name="T3" fmla="*/ 0 h 177"/>
                <a:gd name="T4" fmla="*/ 90 w 255"/>
                <a:gd name="T5" fmla="*/ 0 h 177"/>
                <a:gd name="T6" fmla="*/ 0 w 255"/>
                <a:gd name="T7" fmla="*/ 141 h 177"/>
                <a:gd name="T8" fmla="*/ 168 w 255"/>
                <a:gd name="T9" fmla="*/ 148 h 177"/>
                <a:gd name="T10" fmla="*/ 253 w 255"/>
                <a:gd name="T11" fmla="*/ 38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5" h="177">
                  <a:moveTo>
                    <a:pt x="253" y="38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49" y="172"/>
                    <a:pt x="113" y="177"/>
                    <a:pt x="168" y="148"/>
                  </a:cubicBezTo>
                  <a:cubicBezTo>
                    <a:pt x="223" y="119"/>
                    <a:pt x="255" y="27"/>
                    <a:pt x="253" y="38"/>
                  </a:cubicBezTo>
                  <a:close/>
                </a:path>
              </a:pathLst>
            </a:custGeom>
            <a:solidFill>
              <a:srgbClr val="E74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Freeform 17"/>
            <p:cNvSpPr>
              <a:spLocks/>
            </p:cNvSpPr>
            <p:nvPr/>
          </p:nvSpPr>
          <p:spPr bwMode="auto">
            <a:xfrm>
              <a:off x="10125076" y="3552032"/>
              <a:ext cx="479425" cy="727075"/>
            </a:xfrm>
            <a:custGeom>
              <a:avLst/>
              <a:gdLst>
                <a:gd name="T0" fmla="*/ 103 w 192"/>
                <a:gd name="T1" fmla="*/ 292 h 292"/>
                <a:gd name="T2" fmla="*/ 192 w 192"/>
                <a:gd name="T3" fmla="*/ 149 h 292"/>
                <a:gd name="T4" fmla="*/ 170 w 192"/>
                <a:gd name="T5" fmla="*/ 107 h 292"/>
                <a:gd name="T6" fmla="*/ 170 w 192"/>
                <a:gd name="T7" fmla="*/ 107 h 292"/>
                <a:gd name="T8" fmla="*/ 114 w 192"/>
                <a:gd name="T9" fmla="*/ 0 h 292"/>
                <a:gd name="T10" fmla="*/ 44 w 192"/>
                <a:gd name="T11" fmla="*/ 227 h 292"/>
                <a:gd name="T12" fmla="*/ 103 w 192"/>
                <a:gd name="T1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292">
                  <a:moveTo>
                    <a:pt x="103" y="292"/>
                  </a:moveTo>
                  <a:cubicBezTo>
                    <a:pt x="192" y="149"/>
                    <a:pt x="192" y="149"/>
                    <a:pt x="192" y="149"/>
                  </a:cubicBezTo>
                  <a:cubicBezTo>
                    <a:pt x="170" y="107"/>
                    <a:pt x="170" y="107"/>
                    <a:pt x="170" y="107"/>
                  </a:cubicBezTo>
                  <a:cubicBezTo>
                    <a:pt x="170" y="107"/>
                    <a:pt x="170" y="107"/>
                    <a:pt x="170" y="107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32" y="44"/>
                    <a:pt x="0" y="145"/>
                    <a:pt x="44" y="227"/>
                  </a:cubicBezTo>
                  <a:cubicBezTo>
                    <a:pt x="58" y="255"/>
                    <a:pt x="78" y="276"/>
                    <a:pt x="103" y="292"/>
                  </a:cubicBezTo>
                </a:path>
              </a:pathLst>
            </a:custGeom>
            <a:solidFill>
              <a:srgbClr val="E6A1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Freeform 18"/>
            <p:cNvSpPr>
              <a:spLocks noEditPoints="1"/>
            </p:cNvSpPr>
            <p:nvPr/>
          </p:nvSpPr>
          <p:spPr bwMode="auto">
            <a:xfrm>
              <a:off x="10733088" y="4898232"/>
              <a:ext cx="419100" cy="454025"/>
            </a:xfrm>
            <a:custGeom>
              <a:avLst/>
              <a:gdLst>
                <a:gd name="T0" fmla="*/ 168 w 168"/>
                <a:gd name="T1" fmla="*/ 83 h 182"/>
                <a:gd name="T2" fmla="*/ 23 w 168"/>
                <a:gd name="T3" fmla="*/ 0 h 182"/>
                <a:gd name="T4" fmla="*/ 2 w 168"/>
                <a:gd name="T5" fmla="*/ 92 h 182"/>
                <a:gd name="T6" fmla="*/ 168 w 168"/>
                <a:gd name="T7" fmla="*/ 83 h 182"/>
                <a:gd name="T8" fmla="*/ 33 w 168"/>
                <a:gd name="T9" fmla="*/ 182 h 182"/>
                <a:gd name="T10" fmla="*/ 21 w 168"/>
                <a:gd name="T11" fmla="*/ 161 h 182"/>
                <a:gd name="T12" fmla="*/ 2 w 168"/>
                <a:gd name="T13" fmla="*/ 92 h 182"/>
                <a:gd name="T14" fmla="*/ 168 w 168"/>
                <a:gd name="T15" fmla="*/ 84 h 182"/>
                <a:gd name="T16" fmla="*/ 33 w 168"/>
                <a:gd name="T17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8" h="182">
                  <a:moveTo>
                    <a:pt x="168" y="83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8" y="28"/>
                    <a:pt x="0" y="60"/>
                    <a:pt x="2" y="92"/>
                  </a:cubicBezTo>
                  <a:lnTo>
                    <a:pt x="168" y="83"/>
                  </a:lnTo>
                  <a:close/>
                  <a:moveTo>
                    <a:pt x="33" y="182"/>
                  </a:moveTo>
                  <a:cubicBezTo>
                    <a:pt x="29" y="175"/>
                    <a:pt x="25" y="169"/>
                    <a:pt x="21" y="161"/>
                  </a:cubicBezTo>
                  <a:cubicBezTo>
                    <a:pt x="9" y="139"/>
                    <a:pt x="3" y="116"/>
                    <a:pt x="2" y="92"/>
                  </a:cubicBezTo>
                  <a:cubicBezTo>
                    <a:pt x="168" y="84"/>
                    <a:pt x="168" y="84"/>
                    <a:pt x="168" y="84"/>
                  </a:cubicBezTo>
                  <a:lnTo>
                    <a:pt x="33" y="182"/>
                  </a:lnTo>
                  <a:close/>
                </a:path>
              </a:pathLst>
            </a:custGeom>
            <a:solidFill>
              <a:srgbClr val="D09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Freeform 19"/>
            <p:cNvSpPr>
              <a:spLocks/>
            </p:cNvSpPr>
            <p:nvPr/>
          </p:nvSpPr>
          <p:spPr bwMode="auto">
            <a:xfrm>
              <a:off x="10791826" y="4733132"/>
              <a:ext cx="363538" cy="369888"/>
            </a:xfrm>
            <a:custGeom>
              <a:avLst/>
              <a:gdLst>
                <a:gd name="T0" fmla="*/ 0 w 146"/>
                <a:gd name="T1" fmla="*/ 66 h 148"/>
                <a:gd name="T2" fmla="*/ 146 w 146"/>
                <a:gd name="T3" fmla="*/ 148 h 148"/>
                <a:gd name="T4" fmla="*/ 69 w 146"/>
                <a:gd name="T5" fmla="*/ 0 h 148"/>
                <a:gd name="T6" fmla="*/ 0 w 146"/>
                <a:gd name="T7" fmla="*/ 66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148">
                  <a:moveTo>
                    <a:pt x="0" y="66"/>
                  </a:moveTo>
                  <a:cubicBezTo>
                    <a:pt x="146" y="148"/>
                    <a:pt x="146" y="148"/>
                    <a:pt x="146" y="148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39" y="15"/>
                    <a:pt x="16" y="39"/>
                    <a:pt x="0" y="66"/>
                  </a:cubicBezTo>
                  <a:close/>
                </a:path>
              </a:pathLst>
            </a:custGeom>
            <a:solidFill>
              <a:srgbClr val="E6A1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Freeform 20"/>
            <p:cNvSpPr>
              <a:spLocks noEditPoints="1"/>
            </p:cNvSpPr>
            <p:nvPr/>
          </p:nvSpPr>
          <p:spPr bwMode="auto">
            <a:xfrm>
              <a:off x="10963276" y="4679157"/>
              <a:ext cx="450850" cy="420688"/>
            </a:xfrm>
            <a:custGeom>
              <a:avLst/>
              <a:gdLst>
                <a:gd name="T0" fmla="*/ 0 w 181"/>
                <a:gd name="T1" fmla="*/ 22 h 169"/>
                <a:gd name="T2" fmla="*/ 78 w 181"/>
                <a:gd name="T3" fmla="*/ 169 h 169"/>
                <a:gd name="T4" fmla="*/ 93 w 181"/>
                <a:gd name="T5" fmla="*/ 3 h 169"/>
                <a:gd name="T6" fmla="*/ 0 w 181"/>
                <a:gd name="T7" fmla="*/ 22 h 169"/>
                <a:gd name="T8" fmla="*/ 93 w 181"/>
                <a:gd name="T9" fmla="*/ 3 h 169"/>
                <a:gd name="T10" fmla="*/ 181 w 181"/>
                <a:gd name="T11" fmla="*/ 38 h 169"/>
                <a:gd name="T12" fmla="*/ 79 w 181"/>
                <a:gd name="T13" fmla="*/ 169 h 169"/>
                <a:gd name="T14" fmla="*/ 93 w 181"/>
                <a:gd name="T15" fmla="*/ 3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1" h="169">
                  <a:moveTo>
                    <a:pt x="0" y="22"/>
                  </a:moveTo>
                  <a:cubicBezTo>
                    <a:pt x="78" y="169"/>
                    <a:pt x="78" y="169"/>
                    <a:pt x="78" y="169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62" y="0"/>
                    <a:pt x="29" y="6"/>
                    <a:pt x="0" y="22"/>
                  </a:cubicBezTo>
                  <a:close/>
                  <a:moveTo>
                    <a:pt x="93" y="3"/>
                  </a:moveTo>
                  <a:cubicBezTo>
                    <a:pt x="125" y="6"/>
                    <a:pt x="156" y="18"/>
                    <a:pt x="181" y="38"/>
                  </a:cubicBezTo>
                  <a:cubicBezTo>
                    <a:pt x="79" y="169"/>
                    <a:pt x="79" y="169"/>
                    <a:pt x="79" y="169"/>
                  </a:cubicBezTo>
                  <a:lnTo>
                    <a:pt x="93" y="3"/>
                  </a:lnTo>
                  <a:close/>
                </a:path>
              </a:pathLst>
            </a:custGeom>
            <a:solidFill>
              <a:srgbClr val="62A5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Freeform 21"/>
            <p:cNvSpPr>
              <a:spLocks noEditPoints="1"/>
            </p:cNvSpPr>
            <p:nvPr/>
          </p:nvSpPr>
          <p:spPr bwMode="auto">
            <a:xfrm>
              <a:off x="11228388" y="4774407"/>
              <a:ext cx="423863" cy="635000"/>
            </a:xfrm>
            <a:custGeom>
              <a:avLst/>
              <a:gdLst>
                <a:gd name="T0" fmla="*/ 163 w 170"/>
                <a:gd name="T1" fmla="*/ 172 h 255"/>
                <a:gd name="T2" fmla="*/ 0 w 170"/>
                <a:gd name="T3" fmla="*/ 134 h 255"/>
                <a:gd name="T4" fmla="*/ 116 w 170"/>
                <a:gd name="T5" fmla="*/ 255 h 255"/>
                <a:gd name="T6" fmla="*/ 163 w 170"/>
                <a:gd name="T7" fmla="*/ 172 h 255"/>
                <a:gd name="T8" fmla="*/ 158 w 170"/>
                <a:gd name="T9" fmla="*/ 77 h 255"/>
                <a:gd name="T10" fmla="*/ 163 w 170"/>
                <a:gd name="T11" fmla="*/ 172 h 255"/>
                <a:gd name="T12" fmla="*/ 1 w 170"/>
                <a:gd name="T13" fmla="*/ 133 h 255"/>
                <a:gd name="T14" fmla="*/ 158 w 170"/>
                <a:gd name="T15" fmla="*/ 77 h 255"/>
                <a:gd name="T16" fmla="*/ 102 w 170"/>
                <a:gd name="T17" fmla="*/ 0 h 255"/>
                <a:gd name="T18" fmla="*/ 148 w 170"/>
                <a:gd name="T19" fmla="*/ 55 h 255"/>
                <a:gd name="T20" fmla="*/ 158 w 170"/>
                <a:gd name="T21" fmla="*/ 77 h 255"/>
                <a:gd name="T22" fmla="*/ 0 w 170"/>
                <a:gd name="T23" fmla="*/ 133 h 255"/>
                <a:gd name="T24" fmla="*/ 102 w 170"/>
                <a:gd name="T25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0" h="255">
                  <a:moveTo>
                    <a:pt x="163" y="172"/>
                  </a:moveTo>
                  <a:cubicBezTo>
                    <a:pt x="0" y="134"/>
                    <a:pt x="0" y="134"/>
                    <a:pt x="0" y="134"/>
                  </a:cubicBezTo>
                  <a:cubicBezTo>
                    <a:pt x="116" y="255"/>
                    <a:pt x="116" y="255"/>
                    <a:pt x="116" y="255"/>
                  </a:cubicBezTo>
                  <a:cubicBezTo>
                    <a:pt x="140" y="232"/>
                    <a:pt x="156" y="203"/>
                    <a:pt x="163" y="172"/>
                  </a:cubicBezTo>
                  <a:close/>
                  <a:moveTo>
                    <a:pt x="158" y="77"/>
                  </a:moveTo>
                  <a:cubicBezTo>
                    <a:pt x="169" y="108"/>
                    <a:pt x="170" y="141"/>
                    <a:pt x="163" y="172"/>
                  </a:cubicBezTo>
                  <a:cubicBezTo>
                    <a:pt x="1" y="133"/>
                    <a:pt x="1" y="133"/>
                    <a:pt x="1" y="133"/>
                  </a:cubicBezTo>
                  <a:lnTo>
                    <a:pt x="158" y="77"/>
                  </a:lnTo>
                  <a:close/>
                  <a:moveTo>
                    <a:pt x="102" y="0"/>
                  </a:moveTo>
                  <a:cubicBezTo>
                    <a:pt x="121" y="15"/>
                    <a:pt x="136" y="33"/>
                    <a:pt x="148" y="55"/>
                  </a:cubicBezTo>
                  <a:cubicBezTo>
                    <a:pt x="152" y="62"/>
                    <a:pt x="155" y="70"/>
                    <a:pt x="158" y="77"/>
                  </a:cubicBezTo>
                  <a:cubicBezTo>
                    <a:pt x="0" y="133"/>
                    <a:pt x="0" y="133"/>
                    <a:pt x="0" y="133"/>
                  </a:cubicBezTo>
                  <a:lnTo>
                    <a:pt x="102" y="0"/>
                  </a:lnTo>
                  <a:close/>
                </a:path>
              </a:pathLst>
            </a:custGeom>
            <a:solidFill>
              <a:srgbClr val="5A97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Freeform 22"/>
            <p:cNvSpPr>
              <a:spLocks/>
            </p:cNvSpPr>
            <p:nvPr/>
          </p:nvSpPr>
          <p:spPr bwMode="auto">
            <a:xfrm>
              <a:off x="11160126" y="5110957"/>
              <a:ext cx="288925" cy="406400"/>
            </a:xfrm>
            <a:custGeom>
              <a:avLst/>
              <a:gdLst>
                <a:gd name="T0" fmla="*/ 116 w 116"/>
                <a:gd name="T1" fmla="*/ 119 h 163"/>
                <a:gd name="T2" fmla="*/ 0 w 116"/>
                <a:gd name="T3" fmla="*/ 0 h 163"/>
                <a:gd name="T4" fmla="*/ 32 w 116"/>
                <a:gd name="T5" fmla="*/ 163 h 163"/>
                <a:gd name="T6" fmla="*/ 77 w 116"/>
                <a:gd name="T7" fmla="*/ 147 h 163"/>
                <a:gd name="T8" fmla="*/ 116 w 116"/>
                <a:gd name="T9" fmla="*/ 119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63">
                  <a:moveTo>
                    <a:pt x="116" y="119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48" y="160"/>
                    <a:pt x="63" y="155"/>
                    <a:pt x="77" y="147"/>
                  </a:cubicBezTo>
                  <a:cubicBezTo>
                    <a:pt x="92" y="140"/>
                    <a:pt x="105" y="130"/>
                    <a:pt x="116" y="119"/>
                  </a:cubicBezTo>
                  <a:close/>
                </a:path>
              </a:pathLst>
            </a:custGeom>
            <a:solidFill>
              <a:srgbClr val="E74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Freeform 23"/>
            <p:cNvSpPr>
              <a:spLocks/>
            </p:cNvSpPr>
            <p:nvPr/>
          </p:nvSpPr>
          <p:spPr bwMode="auto">
            <a:xfrm>
              <a:off x="10993438" y="5228432"/>
              <a:ext cx="234950" cy="423863"/>
            </a:xfrm>
            <a:custGeom>
              <a:avLst/>
              <a:gdLst>
                <a:gd name="T0" fmla="*/ 94 w 94"/>
                <a:gd name="T1" fmla="*/ 163 h 170"/>
                <a:gd name="T2" fmla="*/ 61 w 94"/>
                <a:gd name="T3" fmla="*/ 0 h 170"/>
                <a:gd name="T4" fmla="*/ 0 w 94"/>
                <a:gd name="T5" fmla="*/ 155 h 170"/>
                <a:gd name="T6" fmla="*/ 94 w 94"/>
                <a:gd name="T7" fmla="*/ 163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70">
                  <a:moveTo>
                    <a:pt x="94" y="163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30" y="167"/>
                    <a:pt x="62" y="170"/>
                    <a:pt x="94" y="163"/>
                  </a:cubicBezTo>
                  <a:close/>
                </a:path>
              </a:pathLst>
            </a:custGeom>
            <a:solidFill>
              <a:srgbClr val="D43D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Freeform 24"/>
            <p:cNvSpPr>
              <a:spLocks/>
            </p:cNvSpPr>
            <p:nvPr/>
          </p:nvSpPr>
          <p:spPr bwMode="auto">
            <a:xfrm>
              <a:off x="10815638" y="5107782"/>
              <a:ext cx="339725" cy="388938"/>
            </a:xfrm>
            <a:custGeom>
              <a:avLst/>
              <a:gdLst>
                <a:gd name="T0" fmla="*/ 75 w 136"/>
                <a:gd name="T1" fmla="*/ 156 h 156"/>
                <a:gd name="T2" fmla="*/ 136 w 136"/>
                <a:gd name="T3" fmla="*/ 0 h 156"/>
                <a:gd name="T4" fmla="*/ 0 w 136"/>
                <a:gd name="T5" fmla="*/ 98 h 156"/>
                <a:gd name="T6" fmla="*/ 75 w 136"/>
                <a:gd name="T7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6" h="156">
                  <a:moveTo>
                    <a:pt x="75" y="156"/>
                  </a:moveTo>
                  <a:cubicBezTo>
                    <a:pt x="136" y="0"/>
                    <a:pt x="136" y="0"/>
                    <a:pt x="136" y="0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20" y="125"/>
                    <a:pt x="46" y="144"/>
                    <a:pt x="75" y="156"/>
                  </a:cubicBezTo>
                  <a:close/>
                </a:path>
              </a:pathLst>
            </a:custGeom>
            <a:solidFill>
              <a:srgbClr val="F3D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Freeform 25"/>
            <p:cNvSpPr>
              <a:spLocks/>
            </p:cNvSpPr>
            <p:nvPr/>
          </p:nvSpPr>
          <p:spPr bwMode="auto">
            <a:xfrm>
              <a:off x="10566401" y="2329657"/>
              <a:ext cx="392113" cy="241300"/>
            </a:xfrm>
            <a:custGeom>
              <a:avLst/>
              <a:gdLst>
                <a:gd name="T0" fmla="*/ 247 w 247"/>
                <a:gd name="T1" fmla="*/ 34 h 152"/>
                <a:gd name="T2" fmla="*/ 19 w 247"/>
                <a:gd name="T3" fmla="*/ 152 h 152"/>
                <a:gd name="T4" fmla="*/ 0 w 247"/>
                <a:gd name="T5" fmla="*/ 118 h 152"/>
                <a:gd name="T6" fmla="*/ 230 w 247"/>
                <a:gd name="T7" fmla="*/ 0 h 152"/>
                <a:gd name="T8" fmla="*/ 247 w 247"/>
                <a:gd name="T9" fmla="*/ 3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52">
                  <a:moveTo>
                    <a:pt x="247" y="34"/>
                  </a:moveTo>
                  <a:lnTo>
                    <a:pt x="19" y="152"/>
                  </a:lnTo>
                  <a:lnTo>
                    <a:pt x="0" y="118"/>
                  </a:lnTo>
                  <a:lnTo>
                    <a:pt x="230" y="0"/>
                  </a:lnTo>
                  <a:lnTo>
                    <a:pt x="247" y="34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Freeform 26"/>
            <p:cNvSpPr>
              <a:spLocks/>
            </p:cNvSpPr>
            <p:nvPr/>
          </p:nvSpPr>
          <p:spPr bwMode="auto">
            <a:xfrm>
              <a:off x="10566401" y="2329657"/>
              <a:ext cx="392113" cy="241300"/>
            </a:xfrm>
            <a:custGeom>
              <a:avLst/>
              <a:gdLst>
                <a:gd name="T0" fmla="*/ 247 w 247"/>
                <a:gd name="T1" fmla="*/ 34 h 152"/>
                <a:gd name="T2" fmla="*/ 19 w 247"/>
                <a:gd name="T3" fmla="*/ 152 h 152"/>
                <a:gd name="T4" fmla="*/ 0 w 247"/>
                <a:gd name="T5" fmla="*/ 118 h 152"/>
                <a:gd name="T6" fmla="*/ 230 w 247"/>
                <a:gd name="T7" fmla="*/ 0 h 152"/>
                <a:gd name="T8" fmla="*/ 247 w 247"/>
                <a:gd name="T9" fmla="*/ 3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52">
                  <a:moveTo>
                    <a:pt x="247" y="34"/>
                  </a:moveTo>
                  <a:lnTo>
                    <a:pt x="19" y="152"/>
                  </a:lnTo>
                  <a:lnTo>
                    <a:pt x="0" y="118"/>
                  </a:lnTo>
                  <a:lnTo>
                    <a:pt x="230" y="0"/>
                  </a:lnTo>
                  <a:lnTo>
                    <a:pt x="247" y="3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Freeform 27"/>
            <p:cNvSpPr>
              <a:spLocks/>
            </p:cNvSpPr>
            <p:nvPr/>
          </p:nvSpPr>
          <p:spPr bwMode="auto">
            <a:xfrm>
              <a:off x="10995026" y="2191544"/>
              <a:ext cx="233363" cy="160338"/>
            </a:xfrm>
            <a:custGeom>
              <a:avLst/>
              <a:gdLst>
                <a:gd name="T0" fmla="*/ 147 w 147"/>
                <a:gd name="T1" fmla="*/ 35 h 101"/>
                <a:gd name="T2" fmla="*/ 18 w 147"/>
                <a:gd name="T3" fmla="*/ 101 h 101"/>
                <a:gd name="T4" fmla="*/ 0 w 147"/>
                <a:gd name="T5" fmla="*/ 66 h 101"/>
                <a:gd name="T6" fmla="*/ 129 w 147"/>
                <a:gd name="T7" fmla="*/ 0 h 101"/>
                <a:gd name="T8" fmla="*/ 147 w 147"/>
                <a:gd name="T9" fmla="*/ 3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01">
                  <a:moveTo>
                    <a:pt x="147" y="35"/>
                  </a:moveTo>
                  <a:lnTo>
                    <a:pt x="18" y="101"/>
                  </a:lnTo>
                  <a:lnTo>
                    <a:pt x="0" y="66"/>
                  </a:lnTo>
                  <a:lnTo>
                    <a:pt x="129" y="0"/>
                  </a:lnTo>
                  <a:lnTo>
                    <a:pt x="147" y="35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28"/>
            <p:cNvSpPr>
              <a:spLocks/>
            </p:cNvSpPr>
            <p:nvPr/>
          </p:nvSpPr>
          <p:spPr bwMode="auto">
            <a:xfrm>
              <a:off x="10995026" y="2191544"/>
              <a:ext cx="233363" cy="160338"/>
            </a:xfrm>
            <a:custGeom>
              <a:avLst/>
              <a:gdLst>
                <a:gd name="T0" fmla="*/ 147 w 147"/>
                <a:gd name="T1" fmla="*/ 35 h 101"/>
                <a:gd name="T2" fmla="*/ 18 w 147"/>
                <a:gd name="T3" fmla="*/ 101 h 101"/>
                <a:gd name="T4" fmla="*/ 0 w 147"/>
                <a:gd name="T5" fmla="*/ 66 h 101"/>
                <a:gd name="T6" fmla="*/ 129 w 147"/>
                <a:gd name="T7" fmla="*/ 0 h 101"/>
                <a:gd name="T8" fmla="*/ 147 w 147"/>
                <a:gd name="T9" fmla="*/ 3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01">
                  <a:moveTo>
                    <a:pt x="147" y="35"/>
                  </a:moveTo>
                  <a:lnTo>
                    <a:pt x="18" y="101"/>
                  </a:lnTo>
                  <a:lnTo>
                    <a:pt x="0" y="66"/>
                  </a:lnTo>
                  <a:lnTo>
                    <a:pt x="129" y="0"/>
                  </a:lnTo>
                  <a:lnTo>
                    <a:pt x="147" y="3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29"/>
            <p:cNvSpPr>
              <a:spLocks/>
            </p:cNvSpPr>
            <p:nvPr/>
          </p:nvSpPr>
          <p:spPr bwMode="auto">
            <a:xfrm>
              <a:off x="10412413" y="2080419"/>
              <a:ext cx="303213" cy="196850"/>
            </a:xfrm>
            <a:custGeom>
              <a:avLst/>
              <a:gdLst>
                <a:gd name="T0" fmla="*/ 191 w 191"/>
                <a:gd name="T1" fmla="*/ 34 h 124"/>
                <a:gd name="T2" fmla="*/ 17 w 191"/>
                <a:gd name="T3" fmla="*/ 124 h 124"/>
                <a:gd name="T4" fmla="*/ 0 w 191"/>
                <a:gd name="T5" fmla="*/ 89 h 124"/>
                <a:gd name="T6" fmla="*/ 174 w 191"/>
                <a:gd name="T7" fmla="*/ 0 h 124"/>
                <a:gd name="T8" fmla="*/ 191 w 191"/>
                <a:gd name="T9" fmla="*/ 3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124">
                  <a:moveTo>
                    <a:pt x="191" y="34"/>
                  </a:moveTo>
                  <a:lnTo>
                    <a:pt x="17" y="124"/>
                  </a:lnTo>
                  <a:lnTo>
                    <a:pt x="0" y="89"/>
                  </a:lnTo>
                  <a:lnTo>
                    <a:pt x="174" y="0"/>
                  </a:lnTo>
                  <a:lnTo>
                    <a:pt x="191" y="34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30"/>
            <p:cNvSpPr>
              <a:spLocks/>
            </p:cNvSpPr>
            <p:nvPr/>
          </p:nvSpPr>
          <p:spPr bwMode="auto">
            <a:xfrm>
              <a:off x="10412413" y="2080419"/>
              <a:ext cx="303213" cy="196850"/>
            </a:xfrm>
            <a:custGeom>
              <a:avLst/>
              <a:gdLst>
                <a:gd name="T0" fmla="*/ 191 w 191"/>
                <a:gd name="T1" fmla="*/ 34 h 124"/>
                <a:gd name="T2" fmla="*/ 17 w 191"/>
                <a:gd name="T3" fmla="*/ 124 h 124"/>
                <a:gd name="T4" fmla="*/ 0 w 191"/>
                <a:gd name="T5" fmla="*/ 89 h 124"/>
                <a:gd name="T6" fmla="*/ 174 w 191"/>
                <a:gd name="T7" fmla="*/ 0 h 124"/>
                <a:gd name="T8" fmla="*/ 191 w 191"/>
                <a:gd name="T9" fmla="*/ 3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124">
                  <a:moveTo>
                    <a:pt x="191" y="34"/>
                  </a:moveTo>
                  <a:lnTo>
                    <a:pt x="17" y="124"/>
                  </a:lnTo>
                  <a:lnTo>
                    <a:pt x="0" y="89"/>
                  </a:lnTo>
                  <a:lnTo>
                    <a:pt x="174" y="0"/>
                  </a:lnTo>
                  <a:lnTo>
                    <a:pt x="191" y="3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31"/>
            <p:cNvSpPr>
              <a:spLocks/>
            </p:cNvSpPr>
            <p:nvPr/>
          </p:nvSpPr>
          <p:spPr bwMode="auto">
            <a:xfrm>
              <a:off x="10756901" y="1894682"/>
              <a:ext cx="319088" cy="204788"/>
            </a:xfrm>
            <a:custGeom>
              <a:avLst/>
              <a:gdLst>
                <a:gd name="T0" fmla="*/ 201 w 201"/>
                <a:gd name="T1" fmla="*/ 35 h 129"/>
                <a:gd name="T2" fmla="*/ 18 w 201"/>
                <a:gd name="T3" fmla="*/ 129 h 129"/>
                <a:gd name="T4" fmla="*/ 0 w 201"/>
                <a:gd name="T5" fmla="*/ 95 h 129"/>
                <a:gd name="T6" fmla="*/ 183 w 201"/>
                <a:gd name="T7" fmla="*/ 0 h 129"/>
                <a:gd name="T8" fmla="*/ 201 w 201"/>
                <a:gd name="T9" fmla="*/ 3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129">
                  <a:moveTo>
                    <a:pt x="201" y="35"/>
                  </a:moveTo>
                  <a:lnTo>
                    <a:pt x="18" y="129"/>
                  </a:lnTo>
                  <a:lnTo>
                    <a:pt x="0" y="95"/>
                  </a:lnTo>
                  <a:lnTo>
                    <a:pt x="183" y="0"/>
                  </a:lnTo>
                  <a:lnTo>
                    <a:pt x="201" y="35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Freeform 32"/>
            <p:cNvSpPr>
              <a:spLocks/>
            </p:cNvSpPr>
            <p:nvPr/>
          </p:nvSpPr>
          <p:spPr bwMode="auto">
            <a:xfrm>
              <a:off x="10756901" y="1894682"/>
              <a:ext cx="319088" cy="204788"/>
            </a:xfrm>
            <a:custGeom>
              <a:avLst/>
              <a:gdLst>
                <a:gd name="T0" fmla="*/ 201 w 201"/>
                <a:gd name="T1" fmla="*/ 35 h 129"/>
                <a:gd name="T2" fmla="*/ 18 w 201"/>
                <a:gd name="T3" fmla="*/ 129 h 129"/>
                <a:gd name="T4" fmla="*/ 0 w 201"/>
                <a:gd name="T5" fmla="*/ 95 h 129"/>
                <a:gd name="T6" fmla="*/ 183 w 201"/>
                <a:gd name="T7" fmla="*/ 0 h 129"/>
                <a:gd name="T8" fmla="*/ 201 w 201"/>
                <a:gd name="T9" fmla="*/ 3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129">
                  <a:moveTo>
                    <a:pt x="201" y="35"/>
                  </a:moveTo>
                  <a:lnTo>
                    <a:pt x="18" y="129"/>
                  </a:lnTo>
                  <a:lnTo>
                    <a:pt x="0" y="95"/>
                  </a:lnTo>
                  <a:lnTo>
                    <a:pt x="183" y="0"/>
                  </a:lnTo>
                  <a:lnTo>
                    <a:pt x="201" y="3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Freeform 33"/>
            <p:cNvSpPr>
              <a:spLocks/>
            </p:cNvSpPr>
            <p:nvPr/>
          </p:nvSpPr>
          <p:spPr bwMode="auto">
            <a:xfrm>
              <a:off x="10517188" y="2291557"/>
              <a:ext cx="263525" cy="177800"/>
            </a:xfrm>
            <a:custGeom>
              <a:avLst/>
              <a:gdLst>
                <a:gd name="T0" fmla="*/ 166 w 166"/>
                <a:gd name="T1" fmla="*/ 35 h 112"/>
                <a:gd name="T2" fmla="*/ 19 w 166"/>
                <a:gd name="T3" fmla="*/ 112 h 112"/>
                <a:gd name="T4" fmla="*/ 0 w 166"/>
                <a:gd name="T5" fmla="*/ 77 h 112"/>
                <a:gd name="T6" fmla="*/ 149 w 166"/>
                <a:gd name="T7" fmla="*/ 0 h 112"/>
                <a:gd name="T8" fmla="*/ 166 w 166"/>
                <a:gd name="T9" fmla="*/ 3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12">
                  <a:moveTo>
                    <a:pt x="166" y="35"/>
                  </a:moveTo>
                  <a:lnTo>
                    <a:pt x="19" y="112"/>
                  </a:lnTo>
                  <a:lnTo>
                    <a:pt x="0" y="77"/>
                  </a:lnTo>
                  <a:lnTo>
                    <a:pt x="149" y="0"/>
                  </a:lnTo>
                  <a:lnTo>
                    <a:pt x="166" y="35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Freeform 34"/>
            <p:cNvSpPr>
              <a:spLocks/>
            </p:cNvSpPr>
            <p:nvPr/>
          </p:nvSpPr>
          <p:spPr bwMode="auto">
            <a:xfrm>
              <a:off x="10517188" y="2291557"/>
              <a:ext cx="263525" cy="177800"/>
            </a:xfrm>
            <a:custGeom>
              <a:avLst/>
              <a:gdLst>
                <a:gd name="T0" fmla="*/ 166 w 166"/>
                <a:gd name="T1" fmla="*/ 35 h 112"/>
                <a:gd name="T2" fmla="*/ 19 w 166"/>
                <a:gd name="T3" fmla="*/ 112 h 112"/>
                <a:gd name="T4" fmla="*/ 0 w 166"/>
                <a:gd name="T5" fmla="*/ 77 h 112"/>
                <a:gd name="T6" fmla="*/ 149 w 166"/>
                <a:gd name="T7" fmla="*/ 0 h 112"/>
                <a:gd name="T8" fmla="*/ 166 w 166"/>
                <a:gd name="T9" fmla="*/ 3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12">
                  <a:moveTo>
                    <a:pt x="166" y="35"/>
                  </a:moveTo>
                  <a:lnTo>
                    <a:pt x="19" y="112"/>
                  </a:lnTo>
                  <a:lnTo>
                    <a:pt x="0" y="77"/>
                  </a:lnTo>
                  <a:lnTo>
                    <a:pt x="149" y="0"/>
                  </a:lnTo>
                  <a:lnTo>
                    <a:pt x="166" y="3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Freeform 35"/>
            <p:cNvSpPr>
              <a:spLocks/>
            </p:cNvSpPr>
            <p:nvPr/>
          </p:nvSpPr>
          <p:spPr bwMode="auto">
            <a:xfrm>
              <a:off x="10831513" y="2093119"/>
              <a:ext cx="338138" cy="214313"/>
            </a:xfrm>
            <a:custGeom>
              <a:avLst/>
              <a:gdLst>
                <a:gd name="T0" fmla="*/ 213 w 213"/>
                <a:gd name="T1" fmla="*/ 34 h 135"/>
                <a:gd name="T2" fmla="*/ 17 w 213"/>
                <a:gd name="T3" fmla="*/ 135 h 135"/>
                <a:gd name="T4" fmla="*/ 0 w 213"/>
                <a:gd name="T5" fmla="*/ 100 h 135"/>
                <a:gd name="T6" fmla="*/ 196 w 213"/>
                <a:gd name="T7" fmla="*/ 0 h 135"/>
                <a:gd name="T8" fmla="*/ 213 w 213"/>
                <a:gd name="T9" fmla="*/ 3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135">
                  <a:moveTo>
                    <a:pt x="213" y="34"/>
                  </a:moveTo>
                  <a:lnTo>
                    <a:pt x="17" y="135"/>
                  </a:lnTo>
                  <a:lnTo>
                    <a:pt x="0" y="100"/>
                  </a:lnTo>
                  <a:lnTo>
                    <a:pt x="196" y="0"/>
                  </a:lnTo>
                  <a:lnTo>
                    <a:pt x="213" y="34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Freeform 36"/>
            <p:cNvSpPr>
              <a:spLocks/>
            </p:cNvSpPr>
            <p:nvPr/>
          </p:nvSpPr>
          <p:spPr bwMode="auto">
            <a:xfrm>
              <a:off x="10831513" y="2093119"/>
              <a:ext cx="338138" cy="214313"/>
            </a:xfrm>
            <a:custGeom>
              <a:avLst/>
              <a:gdLst>
                <a:gd name="T0" fmla="*/ 213 w 213"/>
                <a:gd name="T1" fmla="*/ 34 h 135"/>
                <a:gd name="T2" fmla="*/ 17 w 213"/>
                <a:gd name="T3" fmla="*/ 135 h 135"/>
                <a:gd name="T4" fmla="*/ 0 w 213"/>
                <a:gd name="T5" fmla="*/ 100 h 135"/>
                <a:gd name="T6" fmla="*/ 196 w 213"/>
                <a:gd name="T7" fmla="*/ 0 h 135"/>
                <a:gd name="T8" fmla="*/ 213 w 213"/>
                <a:gd name="T9" fmla="*/ 3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135">
                  <a:moveTo>
                    <a:pt x="213" y="34"/>
                  </a:moveTo>
                  <a:lnTo>
                    <a:pt x="17" y="135"/>
                  </a:lnTo>
                  <a:lnTo>
                    <a:pt x="0" y="100"/>
                  </a:lnTo>
                  <a:lnTo>
                    <a:pt x="196" y="0"/>
                  </a:lnTo>
                  <a:lnTo>
                    <a:pt x="213" y="3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Freeform 37"/>
            <p:cNvSpPr>
              <a:spLocks/>
            </p:cNvSpPr>
            <p:nvPr/>
          </p:nvSpPr>
          <p:spPr bwMode="auto">
            <a:xfrm>
              <a:off x="10617201" y="2512219"/>
              <a:ext cx="236538" cy="158750"/>
            </a:xfrm>
            <a:custGeom>
              <a:avLst/>
              <a:gdLst>
                <a:gd name="T0" fmla="*/ 149 w 149"/>
                <a:gd name="T1" fmla="*/ 34 h 100"/>
                <a:gd name="T2" fmla="*/ 17 w 149"/>
                <a:gd name="T3" fmla="*/ 100 h 100"/>
                <a:gd name="T4" fmla="*/ 0 w 149"/>
                <a:gd name="T5" fmla="*/ 67 h 100"/>
                <a:gd name="T6" fmla="*/ 130 w 149"/>
                <a:gd name="T7" fmla="*/ 0 h 100"/>
                <a:gd name="T8" fmla="*/ 149 w 149"/>
                <a:gd name="T9" fmla="*/ 3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00">
                  <a:moveTo>
                    <a:pt x="149" y="34"/>
                  </a:moveTo>
                  <a:lnTo>
                    <a:pt x="17" y="100"/>
                  </a:lnTo>
                  <a:lnTo>
                    <a:pt x="0" y="67"/>
                  </a:lnTo>
                  <a:lnTo>
                    <a:pt x="130" y="0"/>
                  </a:lnTo>
                  <a:lnTo>
                    <a:pt x="149" y="34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Freeform 38"/>
            <p:cNvSpPr>
              <a:spLocks/>
            </p:cNvSpPr>
            <p:nvPr/>
          </p:nvSpPr>
          <p:spPr bwMode="auto">
            <a:xfrm>
              <a:off x="10617201" y="2512219"/>
              <a:ext cx="236538" cy="158750"/>
            </a:xfrm>
            <a:custGeom>
              <a:avLst/>
              <a:gdLst>
                <a:gd name="T0" fmla="*/ 149 w 149"/>
                <a:gd name="T1" fmla="*/ 34 h 100"/>
                <a:gd name="T2" fmla="*/ 17 w 149"/>
                <a:gd name="T3" fmla="*/ 100 h 100"/>
                <a:gd name="T4" fmla="*/ 0 w 149"/>
                <a:gd name="T5" fmla="*/ 67 h 100"/>
                <a:gd name="T6" fmla="*/ 130 w 149"/>
                <a:gd name="T7" fmla="*/ 0 h 100"/>
                <a:gd name="T8" fmla="*/ 149 w 149"/>
                <a:gd name="T9" fmla="*/ 3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00">
                  <a:moveTo>
                    <a:pt x="149" y="34"/>
                  </a:moveTo>
                  <a:lnTo>
                    <a:pt x="17" y="100"/>
                  </a:lnTo>
                  <a:lnTo>
                    <a:pt x="0" y="67"/>
                  </a:lnTo>
                  <a:lnTo>
                    <a:pt x="130" y="0"/>
                  </a:lnTo>
                  <a:lnTo>
                    <a:pt x="149" y="3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Freeform 39"/>
            <p:cNvSpPr>
              <a:spLocks/>
            </p:cNvSpPr>
            <p:nvPr/>
          </p:nvSpPr>
          <p:spPr bwMode="auto">
            <a:xfrm>
              <a:off x="10901363" y="2401094"/>
              <a:ext cx="163513" cy="125413"/>
            </a:xfrm>
            <a:custGeom>
              <a:avLst/>
              <a:gdLst>
                <a:gd name="T0" fmla="*/ 103 w 103"/>
                <a:gd name="T1" fmla="*/ 35 h 79"/>
                <a:gd name="T2" fmla="*/ 17 w 103"/>
                <a:gd name="T3" fmla="*/ 79 h 79"/>
                <a:gd name="T4" fmla="*/ 0 w 103"/>
                <a:gd name="T5" fmla="*/ 44 h 79"/>
                <a:gd name="T6" fmla="*/ 86 w 103"/>
                <a:gd name="T7" fmla="*/ 0 h 79"/>
                <a:gd name="T8" fmla="*/ 103 w 103"/>
                <a:gd name="T9" fmla="*/ 3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79">
                  <a:moveTo>
                    <a:pt x="103" y="35"/>
                  </a:moveTo>
                  <a:lnTo>
                    <a:pt x="17" y="79"/>
                  </a:lnTo>
                  <a:lnTo>
                    <a:pt x="0" y="44"/>
                  </a:lnTo>
                  <a:lnTo>
                    <a:pt x="86" y="0"/>
                  </a:lnTo>
                  <a:lnTo>
                    <a:pt x="103" y="35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40"/>
            <p:cNvSpPr>
              <a:spLocks/>
            </p:cNvSpPr>
            <p:nvPr/>
          </p:nvSpPr>
          <p:spPr bwMode="auto">
            <a:xfrm>
              <a:off x="10901363" y="2401094"/>
              <a:ext cx="163513" cy="125413"/>
            </a:xfrm>
            <a:custGeom>
              <a:avLst/>
              <a:gdLst>
                <a:gd name="T0" fmla="*/ 103 w 103"/>
                <a:gd name="T1" fmla="*/ 35 h 79"/>
                <a:gd name="T2" fmla="*/ 17 w 103"/>
                <a:gd name="T3" fmla="*/ 79 h 79"/>
                <a:gd name="T4" fmla="*/ 0 w 103"/>
                <a:gd name="T5" fmla="*/ 44 h 79"/>
                <a:gd name="T6" fmla="*/ 86 w 103"/>
                <a:gd name="T7" fmla="*/ 0 h 79"/>
                <a:gd name="T8" fmla="*/ 103 w 103"/>
                <a:gd name="T9" fmla="*/ 3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79">
                  <a:moveTo>
                    <a:pt x="103" y="35"/>
                  </a:moveTo>
                  <a:lnTo>
                    <a:pt x="17" y="79"/>
                  </a:lnTo>
                  <a:lnTo>
                    <a:pt x="0" y="44"/>
                  </a:lnTo>
                  <a:lnTo>
                    <a:pt x="86" y="0"/>
                  </a:lnTo>
                  <a:lnTo>
                    <a:pt x="103" y="3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41"/>
            <p:cNvSpPr>
              <a:spLocks/>
            </p:cNvSpPr>
            <p:nvPr/>
          </p:nvSpPr>
          <p:spPr bwMode="auto">
            <a:xfrm>
              <a:off x="11110913" y="2294732"/>
              <a:ext cx="163513" cy="123825"/>
            </a:xfrm>
            <a:custGeom>
              <a:avLst/>
              <a:gdLst>
                <a:gd name="T0" fmla="*/ 103 w 103"/>
                <a:gd name="T1" fmla="*/ 34 h 78"/>
                <a:gd name="T2" fmla="*/ 17 w 103"/>
                <a:gd name="T3" fmla="*/ 78 h 78"/>
                <a:gd name="T4" fmla="*/ 0 w 103"/>
                <a:gd name="T5" fmla="*/ 44 h 78"/>
                <a:gd name="T6" fmla="*/ 85 w 103"/>
                <a:gd name="T7" fmla="*/ 0 h 78"/>
                <a:gd name="T8" fmla="*/ 103 w 103"/>
                <a:gd name="T9" fmla="*/ 3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78">
                  <a:moveTo>
                    <a:pt x="103" y="34"/>
                  </a:moveTo>
                  <a:lnTo>
                    <a:pt x="17" y="78"/>
                  </a:lnTo>
                  <a:lnTo>
                    <a:pt x="0" y="44"/>
                  </a:lnTo>
                  <a:lnTo>
                    <a:pt x="85" y="0"/>
                  </a:lnTo>
                  <a:lnTo>
                    <a:pt x="103" y="34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42"/>
            <p:cNvSpPr>
              <a:spLocks/>
            </p:cNvSpPr>
            <p:nvPr/>
          </p:nvSpPr>
          <p:spPr bwMode="auto">
            <a:xfrm>
              <a:off x="11110913" y="2294732"/>
              <a:ext cx="163513" cy="123825"/>
            </a:xfrm>
            <a:custGeom>
              <a:avLst/>
              <a:gdLst>
                <a:gd name="T0" fmla="*/ 103 w 103"/>
                <a:gd name="T1" fmla="*/ 34 h 78"/>
                <a:gd name="T2" fmla="*/ 17 w 103"/>
                <a:gd name="T3" fmla="*/ 78 h 78"/>
                <a:gd name="T4" fmla="*/ 0 w 103"/>
                <a:gd name="T5" fmla="*/ 44 h 78"/>
                <a:gd name="T6" fmla="*/ 85 w 103"/>
                <a:gd name="T7" fmla="*/ 0 h 78"/>
                <a:gd name="T8" fmla="*/ 103 w 103"/>
                <a:gd name="T9" fmla="*/ 3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78">
                  <a:moveTo>
                    <a:pt x="103" y="34"/>
                  </a:moveTo>
                  <a:lnTo>
                    <a:pt x="17" y="78"/>
                  </a:lnTo>
                  <a:lnTo>
                    <a:pt x="0" y="44"/>
                  </a:lnTo>
                  <a:lnTo>
                    <a:pt x="85" y="0"/>
                  </a:lnTo>
                  <a:lnTo>
                    <a:pt x="103" y="3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43"/>
            <p:cNvSpPr>
              <a:spLocks/>
            </p:cNvSpPr>
            <p:nvPr/>
          </p:nvSpPr>
          <p:spPr bwMode="auto">
            <a:xfrm>
              <a:off x="10460038" y="2243932"/>
              <a:ext cx="163513" cy="125413"/>
            </a:xfrm>
            <a:custGeom>
              <a:avLst/>
              <a:gdLst>
                <a:gd name="T0" fmla="*/ 103 w 103"/>
                <a:gd name="T1" fmla="*/ 35 h 79"/>
                <a:gd name="T2" fmla="*/ 17 w 103"/>
                <a:gd name="T3" fmla="*/ 79 h 79"/>
                <a:gd name="T4" fmla="*/ 0 w 103"/>
                <a:gd name="T5" fmla="*/ 44 h 79"/>
                <a:gd name="T6" fmla="*/ 86 w 103"/>
                <a:gd name="T7" fmla="*/ 0 h 79"/>
                <a:gd name="T8" fmla="*/ 103 w 103"/>
                <a:gd name="T9" fmla="*/ 3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79">
                  <a:moveTo>
                    <a:pt x="103" y="35"/>
                  </a:moveTo>
                  <a:lnTo>
                    <a:pt x="17" y="79"/>
                  </a:lnTo>
                  <a:lnTo>
                    <a:pt x="0" y="44"/>
                  </a:lnTo>
                  <a:lnTo>
                    <a:pt x="86" y="0"/>
                  </a:lnTo>
                  <a:lnTo>
                    <a:pt x="103" y="35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44"/>
            <p:cNvSpPr>
              <a:spLocks/>
            </p:cNvSpPr>
            <p:nvPr/>
          </p:nvSpPr>
          <p:spPr bwMode="auto">
            <a:xfrm>
              <a:off x="10460038" y="2243932"/>
              <a:ext cx="163513" cy="125413"/>
            </a:xfrm>
            <a:custGeom>
              <a:avLst/>
              <a:gdLst>
                <a:gd name="T0" fmla="*/ 103 w 103"/>
                <a:gd name="T1" fmla="*/ 35 h 79"/>
                <a:gd name="T2" fmla="*/ 17 w 103"/>
                <a:gd name="T3" fmla="*/ 79 h 79"/>
                <a:gd name="T4" fmla="*/ 0 w 103"/>
                <a:gd name="T5" fmla="*/ 44 h 79"/>
                <a:gd name="T6" fmla="*/ 86 w 103"/>
                <a:gd name="T7" fmla="*/ 0 h 79"/>
                <a:gd name="T8" fmla="*/ 103 w 103"/>
                <a:gd name="T9" fmla="*/ 3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79">
                  <a:moveTo>
                    <a:pt x="103" y="35"/>
                  </a:moveTo>
                  <a:lnTo>
                    <a:pt x="17" y="79"/>
                  </a:lnTo>
                  <a:lnTo>
                    <a:pt x="0" y="44"/>
                  </a:lnTo>
                  <a:lnTo>
                    <a:pt x="86" y="0"/>
                  </a:lnTo>
                  <a:lnTo>
                    <a:pt x="103" y="3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45"/>
            <p:cNvSpPr>
              <a:spLocks/>
            </p:cNvSpPr>
            <p:nvPr/>
          </p:nvSpPr>
          <p:spPr bwMode="auto">
            <a:xfrm>
              <a:off x="10669588" y="2137569"/>
              <a:ext cx="163513" cy="123825"/>
            </a:xfrm>
            <a:custGeom>
              <a:avLst/>
              <a:gdLst>
                <a:gd name="T0" fmla="*/ 103 w 103"/>
                <a:gd name="T1" fmla="*/ 34 h 78"/>
                <a:gd name="T2" fmla="*/ 17 w 103"/>
                <a:gd name="T3" fmla="*/ 78 h 78"/>
                <a:gd name="T4" fmla="*/ 0 w 103"/>
                <a:gd name="T5" fmla="*/ 44 h 78"/>
                <a:gd name="T6" fmla="*/ 84 w 103"/>
                <a:gd name="T7" fmla="*/ 0 h 78"/>
                <a:gd name="T8" fmla="*/ 103 w 103"/>
                <a:gd name="T9" fmla="*/ 3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78">
                  <a:moveTo>
                    <a:pt x="103" y="34"/>
                  </a:moveTo>
                  <a:lnTo>
                    <a:pt x="17" y="78"/>
                  </a:lnTo>
                  <a:lnTo>
                    <a:pt x="0" y="44"/>
                  </a:lnTo>
                  <a:lnTo>
                    <a:pt x="84" y="0"/>
                  </a:lnTo>
                  <a:lnTo>
                    <a:pt x="103" y="34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46"/>
            <p:cNvSpPr>
              <a:spLocks/>
            </p:cNvSpPr>
            <p:nvPr/>
          </p:nvSpPr>
          <p:spPr bwMode="auto">
            <a:xfrm>
              <a:off x="10669588" y="2137569"/>
              <a:ext cx="163513" cy="123825"/>
            </a:xfrm>
            <a:custGeom>
              <a:avLst/>
              <a:gdLst>
                <a:gd name="T0" fmla="*/ 103 w 103"/>
                <a:gd name="T1" fmla="*/ 34 h 78"/>
                <a:gd name="T2" fmla="*/ 17 w 103"/>
                <a:gd name="T3" fmla="*/ 78 h 78"/>
                <a:gd name="T4" fmla="*/ 0 w 103"/>
                <a:gd name="T5" fmla="*/ 44 h 78"/>
                <a:gd name="T6" fmla="*/ 84 w 103"/>
                <a:gd name="T7" fmla="*/ 0 h 78"/>
                <a:gd name="T8" fmla="*/ 103 w 103"/>
                <a:gd name="T9" fmla="*/ 3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78">
                  <a:moveTo>
                    <a:pt x="103" y="34"/>
                  </a:moveTo>
                  <a:lnTo>
                    <a:pt x="17" y="78"/>
                  </a:lnTo>
                  <a:lnTo>
                    <a:pt x="0" y="44"/>
                  </a:lnTo>
                  <a:lnTo>
                    <a:pt x="84" y="0"/>
                  </a:lnTo>
                  <a:lnTo>
                    <a:pt x="103" y="3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47"/>
            <p:cNvSpPr>
              <a:spLocks/>
            </p:cNvSpPr>
            <p:nvPr/>
          </p:nvSpPr>
          <p:spPr bwMode="auto">
            <a:xfrm>
              <a:off x="10872788" y="1989932"/>
              <a:ext cx="244475" cy="165100"/>
            </a:xfrm>
            <a:custGeom>
              <a:avLst/>
              <a:gdLst>
                <a:gd name="T0" fmla="*/ 154 w 154"/>
                <a:gd name="T1" fmla="*/ 35 h 104"/>
                <a:gd name="T2" fmla="*/ 18 w 154"/>
                <a:gd name="T3" fmla="*/ 104 h 104"/>
                <a:gd name="T4" fmla="*/ 0 w 154"/>
                <a:gd name="T5" fmla="*/ 71 h 104"/>
                <a:gd name="T6" fmla="*/ 137 w 154"/>
                <a:gd name="T7" fmla="*/ 0 h 104"/>
                <a:gd name="T8" fmla="*/ 154 w 154"/>
                <a:gd name="T9" fmla="*/ 3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04">
                  <a:moveTo>
                    <a:pt x="154" y="35"/>
                  </a:moveTo>
                  <a:lnTo>
                    <a:pt x="18" y="104"/>
                  </a:lnTo>
                  <a:lnTo>
                    <a:pt x="0" y="71"/>
                  </a:lnTo>
                  <a:lnTo>
                    <a:pt x="137" y="0"/>
                  </a:lnTo>
                  <a:lnTo>
                    <a:pt x="154" y="35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48"/>
            <p:cNvSpPr>
              <a:spLocks/>
            </p:cNvSpPr>
            <p:nvPr/>
          </p:nvSpPr>
          <p:spPr bwMode="auto">
            <a:xfrm>
              <a:off x="10872788" y="1989932"/>
              <a:ext cx="244475" cy="165100"/>
            </a:xfrm>
            <a:custGeom>
              <a:avLst/>
              <a:gdLst>
                <a:gd name="T0" fmla="*/ 154 w 154"/>
                <a:gd name="T1" fmla="*/ 35 h 104"/>
                <a:gd name="T2" fmla="*/ 18 w 154"/>
                <a:gd name="T3" fmla="*/ 104 h 104"/>
                <a:gd name="T4" fmla="*/ 0 w 154"/>
                <a:gd name="T5" fmla="*/ 71 h 104"/>
                <a:gd name="T6" fmla="*/ 137 w 154"/>
                <a:gd name="T7" fmla="*/ 0 h 104"/>
                <a:gd name="T8" fmla="*/ 154 w 154"/>
                <a:gd name="T9" fmla="*/ 3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04">
                  <a:moveTo>
                    <a:pt x="154" y="35"/>
                  </a:moveTo>
                  <a:lnTo>
                    <a:pt x="18" y="104"/>
                  </a:lnTo>
                  <a:lnTo>
                    <a:pt x="0" y="71"/>
                  </a:lnTo>
                  <a:lnTo>
                    <a:pt x="137" y="0"/>
                  </a:lnTo>
                  <a:lnTo>
                    <a:pt x="154" y="3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Freeform 49"/>
            <p:cNvSpPr>
              <a:spLocks/>
            </p:cNvSpPr>
            <p:nvPr/>
          </p:nvSpPr>
          <p:spPr bwMode="auto">
            <a:xfrm>
              <a:off x="10664826" y="2569369"/>
              <a:ext cx="303213" cy="196850"/>
            </a:xfrm>
            <a:custGeom>
              <a:avLst/>
              <a:gdLst>
                <a:gd name="T0" fmla="*/ 191 w 191"/>
                <a:gd name="T1" fmla="*/ 34 h 124"/>
                <a:gd name="T2" fmla="*/ 17 w 191"/>
                <a:gd name="T3" fmla="*/ 124 h 124"/>
                <a:gd name="T4" fmla="*/ 0 w 191"/>
                <a:gd name="T5" fmla="*/ 89 h 124"/>
                <a:gd name="T6" fmla="*/ 174 w 191"/>
                <a:gd name="T7" fmla="*/ 0 h 124"/>
                <a:gd name="T8" fmla="*/ 191 w 191"/>
                <a:gd name="T9" fmla="*/ 3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124">
                  <a:moveTo>
                    <a:pt x="191" y="34"/>
                  </a:moveTo>
                  <a:lnTo>
                    <a:pt x="17" y="124"/>
                  </a:lnTo>
                  <a:lnTo>
                    <a:pt x="0" y="89"/>
                  </a:lnTo>
                  <a:lnTo>
                    <a:pt x="174" y="0"/>
                  </a:lnTo>
                  <a:lnTo>
                    <a:pt x="191" y="34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Freeform 50"/>
            <p:cNvSpPr>
              <a:spLocks/>
            </p:cNvSpPr>
            <p:nvPr/>
          </p:nvSpPr>
          <p:spPr bwMode="auto">
            <a:xfrm>
              <a:off x="10664826" y="2569369"/>
              <a:ext cx="303213" cy="196850"/>
            </a:xfrm>
            <a:custGeom>
              <a:avLst/>
              <a:gdLst>
                <a:gd name="T0" fmla="*/ 191 w 191"/>
                <a:gd name="T1" fmla="*/ 34 h 124"/>
                <a:gd name="T2" fmla="*/ 17 w 191"/>
                <a:gd name="T3" fmla="*/ 124 h 124"/>
                <a:gd name="T4" fmla="*/ 0 w 191"/>
                <a:gd name="T5" fmla="*/ 89 h 124"/>
                <a:gd name="T6" fmla="*/ 174 w 191"/>
                <a:gd name="T7" fmla="*/ 0 h 124"/>
                <a:gd name="T8" fmla="*/ 191 w 191"/>
                <a:gd name="T9" fmla="*/ 3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124">
                  <a:moveTo>
                    <a:pt x="191" y="34"/>
                  </a:moveTo>
                  <a:lnTo>
                    <a:pt x="17" y="124"/>
                  </a:lnTo>
                  <a:lnTo>
                    <a:pt x="0" y="89"/>
                  </a:lnTo>
                  <a:lnTo>
                    <a:pt x="174" y="0"/>
                  </a:lnTo>
                  <a:lnTo>
                    <a:pt x="191" y="3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51"/>
            <p:cNvSpPr>
              <a:spLocks/>
            </p:cNvSpPr>
            <p:nvPr/>
          </p:nvSpPr>
          <p:spPr bwMode="auto">
            <a:xfrm>
              <a:off x="11007726" y="2383632"/>
              <a:ext cx="319088" cy="204788"/>
            </a:xfrm>
            <a:custGeom>
              <a:avLst/>
              <a:gdLst>
                <a:gd name="T0" fmla="*/ 201 w 201"/>
                <a:gd name="T1" fmla="*/ 35 h 129"/>
                <a:gd name="T2" fmla="*/ 18 w 201"/>
                <a:gd name="T3" fmla="*/ 129 h 129"/>
                <a:gd name="T4" fmla="*/ 0 w 201"/>
                <a:gd name="T5" fmla="*/ 95 h 129"/>
                <a:gd name="T6" fmla="*/ 184 w 201"/>
                <a:gd name="T7" fmla="*/ 0 h 129"/>
                <a:gd name="T8" fmla="*/ 201 w 201"/>
                <a:gd name="T9" fmla="*/ 3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129">
                  <a:moveTo>
                    <a:pt x="201" y="35"/>
                  </a:moveTo>
                  <a:lnTo>
                    <a:pt x="18" y="129"/>
                  </a:lnTo>
                  <a:lnTo>
                    <a:pt x="0" y="95"/>
                  </a:lnTo>
                  <a:lnTo>
                    <a:pt x="184" y="0"/>
                  </a:lnTo>
                  <a:lnTo>
                    <a:pt x="201" y="35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52"/>
            <p:cNvSpPr>
              <a:spLocks/>
            </p:cNvSpPr>
            <p:nvPr/>
          </p:nvSpPr>
          <p:spPr bwMode="auto">
            <a:xfrm>
              <a:off x="11007726" y="2383632"/>
              <a:ext cx="319088" cy="204788"/>
            </a:xfrm>
            <a:custGeom>
              <a:avLst/>
              <a:gdLst>
                <a:gd name="T0" fmla="*/ 201 w 201"/>
                <a:gd name="T1" fmla="*/ 35 h 129"/>
                <a:gd name="T2" fmla="*/ 18 w 201"/>
                <a:gd name="T3" fmla="*/ 129 h 129"/>
                <a:gd name="T4" fmla="*/ 0 w 201"/>
                <a:gd name="T5" fmla="*/ 95 h 129"/>
                <a:gd name="T6" fmla="*/ 184 w 201"/>
                <a:gd name="T7" fmla="*/ 0 h 129"/>
                <a:gd name="T8" fmla="*/ 201 w 201"/>
                <a:gd name="T9" fmla="*/ 3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129">
                  <a:moveTo>
                    <a:pt x="201" y="35"/>
                  </a:moveTo>
                  <a:lnTo>
                    <a:pt x="18" y="129"/>
                  </a:lnTo>
                  <a:lnTo>
                    <a:pt x="0" y="95"/>
                  </a:lnTo>
                  <a:lnTo>
                    <a:pt x="184" y="0"/>
                  </a:lnTo>
                  <a:lnTo>
                    <a:pt x="201" y="3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53"/>
            <p:cNvSpPr>
              <a:spLocks/>
            </p:cNvSpPr>
            <p:nvPr/>
          </p:nvSpPr>
          <p:spPr bwMode="auto">
            <a:xfrm>
              <a:off x="10768013" y="2783682"/>
              <a:ext cx="265113" cy="174625"/>
            </a:xfrm>
            <a:custGeom>
              <a:avLst/>
              <a:gdLst>
                <a:gd name="T0" fmla="*/ 167 w 167"/>
                <a:gd name="T1" fmla="*/ 33 h 110"/>
                <a:gd name="T2" fmla="*/ 19 w 167"/>
                <a:gd name="T3" fmla="*/ 110 h 110"/>
                <a:gd name="T4" fmla="*/ 0 w 167"/>
                <a:gd name="T5" fmla="*/ 75 h 110"/>
                <a:gd name="T6" fmla="*/ 150 w 167"/>
                <a:gd name="T7" fmla="*/ 0 h 110"/>
                <a:gd name="T8" fmla="*/ 167 w 167"/>
                <a:gd name="T9" fmla="*/ 33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110">
                  <a:moveTo>
                    <a:pt x="167" y="33"/>
                  </a:moveTo>
                  <a:lnTo>
                    <a:pt x="19" y="110"/>
                  </a:lnTo>
                  <a:lnTo>
                    <a:pt x="0" y="75"/>
                  </a:lnTo>
                  <a:lnTo>
                    <a:pt x="150" y="0"/>
                  </a:lnTo>
                  <a:lnTo>
                    <a:pt x="167" y="33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54"/>
            <p:cNvSpPr>
              <a:spLocks/>
            </p:cNvSpPr>
            <p:nvPr/>
          </p:nvSpPr>
          <p:spPr bwMode="auto">
            <a:xfrm>
              <a:off x="10768013" y="2783682"/>
              <a:ext cx="265113" cy="174625"/>
            </a:xfrm>
            <a:custGeom>
              <a:avLst/>
              <a:gdLst>
                <a:gd name="T0" fmla="*/ 167 w 167"/>
                <a:gd name="T1" fmla="*/ 33 h 110"/>
                <a:gd name="T2" fmla="*/ 19 w 167"/>
                <a:gd name="T3" fmla="*/ 110 h 110"/>
                <a:gd name="T4" fmla="*/ 0 w 167"/>
                <a:gd name="T5" fmla="*/ 75 h 110"/>
                <a:gd name="T6" fmla="*/ 150 w 167"/>
                <a:gd name="T7" fmla="*/ 0 h 110"/>
                <a:gd name="T8" fmla="*/ 167 w 167"/>
                <a:gd name="T9" fmla="*/ 33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110">
                  <a:moveTo>
                    <a:pt x="167" y="33"/>
                  </a:moveTo>
                  <a:lnTo>
                    <a:pt x="19" y="110"/>
                  </a:lnTo>
                  <a:lnTo>
                    <a:pt x="0" y="75"/>
                  </a:lnTo>
                  <a:lnTo>
                    <a:pt x="150" y="0"/>
                  </a:lnTo>
                  <a:lnTo>
                    <a:pt x="167" y="3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55"/>
            <p:cNvSpPr>
              <a:spLocks/>
            </p:cNvSpPr>
            <p:nvPr/>
          </p:nvSpPr>
          <p:spPr bwMode="auto">
            <a:xfrm>
              <a:off x="11082338" y="2582069"/>
              <a:ext cx="339725" cy="215900"/>
            </a:xfrm>
            <a:custGeom>
              <a:avLst/>
              <a:gdLst>
                <a:gd name="T0" fmla="*/ 214 w 214"/>
                <a:gd name="T1" fmla="*/ 34 h 136"/>
                <a:gd name="T2" fmla="*/ 18 w 214"/>
                <a:gd name="T3" fmla="*/ 136 h 136"/>
                <a:gd name="T4" fmla="*/ 0 w 214"/>
                <a:gd name="T5" fmla="*/ 102 h 136"/>
                <a:gd name="T6" fmla="*/ 197 w 214"/>
                <a:gd name="T7" fmla="*/ 0 h 136"/>
                <a:gd name="T8" fmla="*/ 214 w 214"/>
                <a:gd name="T9" fmla="*/ 3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136">
                  <a:moveTo>
                    <a:pt x="214" y="34"/>
                  </a:moveTo>
                  <a:lnTo>
                    <a:pt x="18" y="136"/>
                  </a:lnTo>
                  <a:lnTo>
                    <a:pt x="0" y="102"/>
                  </a:lnTo>
                  <a:lnTo>
                    <a:pt x="197" y="0"/>
                  </a:lnTo>
                  <a:lnTo>
                    <a:pt x="214" y="34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56"/>
            <p:cNvSpPr>
              <a:spLocks/>
            </p:cNvSpPr>
            <p:nvPr/>
          </p:nvSpPr>
          <p:spPr bwMode="auto">
            <a:xfrm>
              <a:off x="10710863" y="2732882"/>
              <a:ext cx="165100" cy="125413"/>
            </a:xfrm>
            <a:custGeom>
              <a:avLst/>
              <a:gdLst>
                <a:gd name="T0" fmla="*/ 104 w 104"/>
                <a:gd name="T1" fmla="*/ 35 h 79"/>
                <a:gd name="T2" fmla="*/ 18 w 104"/>
                <a:gd name="T3" fmla="*/ 79 h 79"/>
                <a:gd name="T4" fmla="*/ 0 w 104"/>
                <a:gd name="T5" fmla="*/ 44 h 79"/>
                <a:gd name="T6" fmla="*/ 87 w 104"/>
                <a:gd name="T7" fmla="*/ 0 h 79"/>
                <a:gd name="T8" fmla="*/ 104 w 104"/>
                <a:gd name="T9" fmla="*/ 3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79">
                  <a:moveTo>
                    <a:pt x="104" y="35"/>
                  </a:moveTo>
                  <a:lnTo>
                    <a:pt x="18" y="79"/>
                  </a:lnTo>
                  <a:lnTo>
                    <a:pt x="0" y="44"/>
                  </a:lnTo>
                  <a:lnTo>
                    <a:pt x="87" y="0"/>
                  </a:lnTo>
                  <a:lnTo>
                    <a:pt x="104" y="35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57"/>
            <p:cNvSpPr>
              <a:spLocks/>
            </p:cNvSpPr>
            <p:nvPr/>
          </p:nvSpPr>
          <p:spPr bwMode="auto">
            <a:xfrm>
              <a:off x="10710863" y="2732882"/>
              <a:ext cx="165100" cy="125413"/>
            </a:xfrm>
            <a:custGeom>
              <a:avLst/>
              <a:gdLst>
                <a:gd name="T0" fmla="*/ 104 w 104"/>
                <a:gd name="T1" fmla="*/ 35 h 79"/>
                <a:gd name="T2" fmla="*/ 18 w 104"/>
                <a:gd name="T3" fmla="*/ 79 h 79"/>
                <a:gd name="T4" fmla="*/ 0 w 104"/>
                <a:gd name="T5" fmla="*/ 44 h 79"/>
                <a:gd name="T6" fmla="*/ 87 w 104"/>
                <a:gd name="T7" fmla="*/ 0 h 79"/>
                <a:gd name="T8" fmla="*/ 104 w 104"/>
                <a:gd name="T9" fmla="*/ 3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79">
                  <a:moveTo>
                    <a:pt x="104" y="35"/>
                  </a:moveTo>
                  <a:lnTo>
                    <a:pt x="18" y="79"/>
                  </a:lnTo>
                  <a:lnTo>
                    <a:pt x="0" y="44"/>
                  </a:lnTo>
                  <a:lnTo>
                    <a:pt x="87" y="0"/>
                  </a:lnTo>
                  <a:lnTo>
                    <a:pt x="104" y="3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58"/>
            <p:cNvSpPr>
              <a:spLocks/>
            </p:cNvSpPr>
            <p:nvPr/>
          </p:nvSpPr>
          <p:spPr bwMode="auto">
            <a:xfrm>
              <a:off x="10920413" y="2626519"/>
              <a:ext cx="161925" cy="123825"/>
            </a:xfrm>
            <a:custGeom>
              <a:avLst/>
              <a:gdLst>
                <a:gd name="T0" fmla="*/ 102 w 102"/>
                <a:gd name="T1" fmla="*/ 34 h 78"/>
                <a:gd name="T2" fmla="*/ 18 w 102"/>
                <a:gd name="T3" fmla="*/ 78 h 78"/>
                <a:gd name="T4" fmla="*/ 0 w 102"/>
                <a:gd name="T5" fmla="*/ 44 h 78"/>
                <a:gd name="T6" fmla="*/ 85 w 102"/>
                <a:gd name="T7" fmla="*/ 0 h 78"/>
                <a:gd name="T8" fmla="*/ 102 w 102"/>
                <a:gd name="T9" fmla="*/ 3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78">
                  <a:moveTo>
                    <a:pt x="102" y="34"/>
                  </a:moveTo>
                  <a:lnTo>
                    <a:pt x="18" y="78"/>
                  </a:lnTo>
                  <a:lnTo>
                    <a:pt x="0" y="44"/>
                  </a:lnTo>
                  <a:lnTo>
                    <a:pt x="85" y="0"/>
                  </a:lnTo>
                  <a:lnTo>
                    <a:pt x="102" y="34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59"/>
            <p:cNvSpPr>
              <a:spLocks/>
            </p:cNvSpPr>
            <p:nvPr/>
          </p:nvSpPr>
          <p:spPr bwMode="auto">
            <a:xfrm>
              <a:off x="10920413" y="2626519"/>
              <a:ext cx="161925" cy="123825"/>
            </a:xfrm>
            <a:custGeom>
              <a:avLst/>
              <a:gdLst>
                <a:gd name="T0" fmla="*/ 102 w 102"/>
                <a:gd name="T1" fmla="*/ 34 h 78"/>
                <a:gd name="T2" fmla="*/ 18 w 102"/>
                <a:gd name="T3" fmla="*/ 78 h 78"/>
                <a:gd name="T4" fmla="*/ 0 w 102"/>
                <a:gd name="T5" fmla="*/ 44 h 78"/>
                <a:gd name="T6" fmla="*/ 85 w 102"/>
                <a:gd name="T7" fmla="*/ 0 h 78"/>
                <a:gd name="T8" fmla="*/ 102 w 102"/>
                <a:gd name="T9" fmla="*/ 3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78">
                  <a:moveTo>
                    <a:pt x="102" y="34"/>
                  </a:moveTo>
                  <a:lnTo>
                    <a:pt x="18" y="78"/>
                  </a:lnTo>
                  <a:lnTo>
                    <a:pt x="0" y="44"/>
                  </a:lnTo>
                  <a:lnTo>
                    <a:pt x="85" y="0"/>
                  </a:lnTo>
                  <a:lnTo>
                    <a:pt x="102" y="3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60"/>
            <p:cNvSpPr>
              <a:spLocks/>
            </p:cNvSpPr>
            <p:nvPr/>
          </p:nvSpPr>
          <p:spPr bwMode="auto">
            <a:xfrm>
              <a:off x="11125201" y="2478882"/>
              <a:ext cx="244475" cy="166688"/>
            </a:xfrm>
            <a:custGeom>
              <a:avLst/>
              <a:gdLst>
                <a:gd name="T0" fmla="*/ 154 w 154"/>
                <a:gd name="T1" fmla="*/ 35 h 105"/>
                <a:gd name="T2" fmla="*/ 17 w 154"/>
                <a:gd name="T3" fmla="*/ 105 h 105"/>
                <a:gd name="T4" fmla="*/ 0 w 154"/>
                <a:gd name="T5" fmla="*/ 71 h 105"/>
                <a:gd name="T6" fmla="*/ 137 w 154"/>
                <a:gd name="T7" fmla="*/ 0 h 105"/>
                <a:gd name="T8" fmla="*/ 154 w 154"/>
                <a:gd name="T9" fmla="*/ 3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05">
                  <a:moveTo>
                    <a:pt x="154" y="35"/>
                  </a:moveTo>
                  <a:lnTo>
                    <a:pt x="17" y="105"/>
                  </a:lnTo>
                  <a:lnTo>
                    <a:pt x="0" y="71"/>
                  </a:lnTo>
                  <a:lnTo>
                    <a:pt x="137" y="0"/>
                  </a:lnTo>
                  <a:lnTo>
                    <a:pt x="154" y="35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61"/>
            <p:cNvSpPr>
              <a:spLocks/>
            </p:cNvSpPr>
            <p:nvPr/>
          </p:nvSpPr>
          <p:spPr bwMode="auto">
            <a:xfrm>
              <a:off x="11115676" y="3372644"/>
              <a:ext cx="388938" cy="241300"/>
            </a:xfrm>
            <a:custGeom>
              <a:avLst/>
              <a:gdLst>
                <a:gd name="T0" fmla="*/ 245 w 245"/>
                <a:gd name="T1" fmla="*/ 34 h 152"/>
                <a:gd name="T2" fmla="*/ 17 w 245"/>
                <a:gd name="T3" fmla="*/ 152 h 152"/>
                <a:gd name="T4" fmla="*/ 0 w 245"/>
                <a:gd name="T5" fmla="*/ 117 h 152"/>
                <a:gd name="T6" fmla="*/ 228 w 245"/>
                <a:gd name="T7" fmla="*/ 0 h 152"/>
                <a:gd name="T8" fmla="*/ 245 w 245"/>
                <a:gd name="T9" fmla="*/ 3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152">
                  <a:moveTo>
                    <a:pt x="245" y="34"/>
                  </a:moveTo>
                  <a:lnTo>
                    <a:pt x="17" y="152"/>
                  </a:lnTo>
                  <a:lnTo>
                    <a:pt x="0" y="117"/>
                  </a:lnTo>
                  <a:lnTo>
                    <a:pt x="228" y="0"/>
                  </a:lnTo>
                  <a:lnTo>
                    <a:pt x="245" y="34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62"/>
            <p:cNvSpPr>
              <a:spLocks/>
            </p:cNvSpPr>
            <p:nvPr/>
          </p:nvSpPr>
          <p:spPr bwMode="auto">
            <a:xfrm>
              <a:off x="11544301" y="3234532"/>
              <a:ext cx="231775" cy="160338"/>
            </a:xfrm>
            <a:custGeom>
              <a:avLst/>
              <a:gdLst>
                <a:gd name="T0" fmla="*/ 146 w 146"/>
                <a:gd name="T1" fmla="*/ 35 h 101"/>
                <a:gd name="T2" fmla="*/ 17 w 146"/>
                <a:gd name="T3" fmla="*/ 101 h 101"/>
                <a:gd name="T4" fmla="*/ 0 w 146"/>
                <a:gd name="T5" fmla="*/ 66 h 101"/>
                <a:gd name="T6" fmla="*/ 127 w 146"/>
                <a:gd name="T7" fmla="*/ 0 h 101"/>
                <a:gd name="T8" fmla="*/ 146 w 146"/>
                <a:gd name="T9" fmla="*/ 3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101">
                  <a:moveTo>
                    <a:pt x="146" y="35"/>
                  </a:moveTo>
                  <a:lnTo>
                    <a:pt x="17" y="101"/>
                  </a:lnTo>
                  <a:lnTo>
                    <a:pt x="0" y="66"/>
                  </a:lnTo>
                  <a:lnTo>
                    <a:pt x="127" y="0"/>
                  </a:lnTo>
                  <a:lnTo>
                    <a:pt x="146" y="35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63"/>
            <p:cNvSpPr>
              <a:spLocks/>
            </p:cNvSpPr>
            <p:nvPr/>
          </p:nvSpPr>
          <p:spPr bwMode="auto">
            <a:xfrm>
              <a:off x="10960101" y="3121819"/>
              <a:ext cx="304800" cy="198438"/>
            </a:xfrm>
            <a:custGeom>
              <a:avLst/>
              <a:gdLst>
                <a:gd name="T0" fmla="*/ 192 w 192"/>
                <a:gd name="T1" fmla="*/ 35 h 125"/>
                <a:gd name="T2" fmla="*/ 18 w 192"/>
                <a:gd name="T3" fmla="*/ 125 h 125"/>
                <a:gd name="T4" fmla="*/ 0 w 192"/>
                <a:gd name="T5" fmla="*/ 90 h 125"/>
                <a:gd name="T6" fmla="*/ 175 w 192"/>
                <a:gd name="T7" fmla="*/ 0 h 125"/>
                <a:gd name="T8" fmla="*/ 192 w 192"/>
                <a:gd name="T9" fmla="*/ 3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125">
                  <a:moveTo>
                    <a:pt x="192" y="35"/>
                  </a:moveTo>
                  <a:lnTo>
                    <a:pt x="18" y="125"/>
                  </a:lnTo>
                  <a:lnTo>
                    <a:pt x="0" y="90"/>
                  </a:lnTo>
                  <a:lnTo>
                    <a:pt x="175" y="0"/>
                  </a:lnTo>
                  <a:lnTo>
                    <a:pt x="192" y="35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Freeform 64"/>
            <p:cNvSpPr>
              <a:spLocks/>
            </p:cNvSpPr>
            <p:nvPr/>
          </p:nvSpPr>
          <p:spPr bwMode="auto">
            <a:xfrm>
              <a:off x="11304588" y="2937669"/>
              <a:ext cx="319088" cy="204788"/>
            </a:xfrm>
            <a:custGeom>
              <a:avLst/>
              <a:gdLst>
                <a:gd name="T0" fmla="*/ 201 w 201"/>
                <a:gd name="T1" fmla="*/ 35 h 129"/>
                <a:gd name="T2" fmla="*/ 18 w 201"/>
                <a:gd name="T3" fmla="*/ 129 h 129"/>
                <a:gd name="T4" fmla="*/ 0 w 201"/>
                <a:gd name="T5" fmla="*/ 94 h 129"/>
                <a:gd name="T6" fmla="*/ 184 w 201"/>
                <a:gd name="T7" fmla="*/ 0 h 129"/>
                <a:gd name="T8" fmla="*/ 201 w 201"/>
                <a:gd name="T9" fmla="*/ 3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129">
                  <a:moveTo>
                    <a:pt x="201" y="35"/>
                  </a:moveTo>
                  <a:lnTo>
                    <a:pt x="18" y="129"/>
                  </a:lnTo>
                  <a:lnTo>
                    <a:pt x="0" y="94"/>
                  </a:lnTo>
                  <a:lnTo>
                    <a:pt x="184" y="0"/>
                  </a:lnTo>
                  <a:lnTo>
                    <a:pt x="201" y="35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65"/>
            <p:cNvSpPr>
              <a:spLocks/>
            </p:cNvSpPr>
            <p:nvPr/>
          </p:nvSpPr>
          <p:spPr bwMode="auto">
            <a:xfrm>
              <a:off x="11064876" y="3334544"/>
              <a:ext cx="265113" cy="177800"/>
            </a:xfrm>
            <a:custGeom>
              <a:avLst/>
              <a:gdLst>
                <a:gd name="T0" fmla="*/ 167 w 167"/>
                <a:gd name="T1" fmla="*/ 35 h 112"/>
                <a:gd name="T2" fmla="*/ 18 w 167"/>
                <a:gd name="T3" fmla="*/ 112 h 112"/>
                <a:gd name="T4" fmla="*/ 0 w 167"/>
                <a:gd name="T5" fmla="*/ 77 h 112"/>
                <a:gd name="T6" fmla="*/ 150 w 167"/>
                <a:gd name="T7" fmla="*/ 0 h 112"/>
                <a:gd name="T8" fmla="*/ 167 w 167"/>
                <a:gd name="T9" fmla="*/ 3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112">
                  <a:moveTo>
                    <a:pt x="167" y="35"/>
                  </a:moveTo>
                  <a:lnTo>
                    <a:pt x="18" y="112"/>
                  </a:lnTo>
                  <a:lnTo>
                    <a:pt x="0" y="77"/>
                  </a:lnTo>
                  <a:lnTo>
                    <a:pt x="150" y="0"/>
                  </a:lnTo>
                  <a:lnTo>
                    <a:pt x="167" y="35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66"/>
            <p:cNvSpPr>
              <a:spLocks/>
            </p:cNvSpPr>
            <p:nvPr/>
          </p:nvSpPr>
          <p:spPr bwMode="auto">
            <a:xfrm>
              <a:off x="11377613" y="3134519"/>
              <a:ext cx="341313" cy="214313"/>
            </a:xfrm>
            <a:custGeom>
              <a:avLst/>
              <a:gdLst>
                <a:gd name="T0" fmla="*/ 215 w 215"/>
                <a:gd name="T1" fmla="*/ 35 h 135"/>
                <a:gd name="T2" fmla="*/ 17 w 215"/>
                <a:gd name="T3" fmla="*/ 135 h 135"/>
                <a:gd name="T4" fmla="*/ 0 w 215"/>
                <a:gd name="T5" fmla="*/ 102 h 135"/>
                <a:gd name="T6" fmla="*/ 198 w 215"/>
                <a:gd name="T7" fmla="*/ 0 h 135"/>
                <a:gd name="T8" fmla="*/ 215 w 215"/>
                <a:gd name="T9" fmla="*/ 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135">
                  <a:moveTo>
                    <a:pt x="215" y="35"/>
                  </a:moveTo>
                  <a:lnTo>
                    <a:pt x="17" y="135"/>
                  </a:lnTo>
                  <a:lnTo>
                    <a:pt x="0" y="102"/>
                  </a:lnTo>
                  <a:lnTo>
                    <a:pt x="198" y="0"/>
                  </a:lnTo>
                  <a:lnTo>
                    <a:pt x="215" y="35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67"/>
            <p:cNvSpPr>
              <a:spLocks/>
            </p:cNvSpPr>
            <p:nvPr/>
          </p:nvSpPr>
          <p:spPr bwMode="auto">
            <a:xfrm>
              <a:off x="11163301" y="3553619"/>
              <a:ext cx="236538" cy="160338"/>
            </a:xfrm>
            <a:custGeom>
              <a:avLst/>
              <a:gdLst>
                <a:gd name="T0" fmla="*/ 149 w 149"/>
                <a:gd name="T1" fmla="*/ 35 h 101"/>
                <a:gd name="T2" fmla="*/ 19 w 149"/>
                <a:gd name="T3" fmla="*/ 101 h 101"/>
                <a:gd name="T4" fmla="*/ 0 w 149"/>
                <a:gd name="T5" fmla="*/ 68 h 101"/>
                <a:gd name="T6" fmla="*/ 132 w 149"/>
                <a:gd name="T7" fmla="*/ 0 h 101"/>
                <a:gd name="T8" fmla="*/ 149 w 149"/>
                <a:gd name="T9" fmla="*/ 3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01">
                  <a:moveTo>
                    <a:pt x="149" y="35"/>
                  </a:moveTo>
                  <a:lnTo>
                    <a:pt x="19" y="101"/>
                  </a:lnTo>
                  <a:lnTo>
                    <a:pt x="0" y="68"/>
                  </a:lnTo>
                  <a:lnTo>
                    <a:pt x="132" y="0"/>
                  </a:lnTo>
                  <a:lnTo>
                    <a:pt x="149" y="35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68"/>
            <p:cNvSpPr>
              <a:spLocks/>
            </p:cNvSpPr>
            <p:nvPr/>
          </p:nvSpPr>
          <p:spPr bwMode="auto">
            <a:xfrm>
              <a:off x="11449051" y="3444082"/>
              <a:ext cx="161925" cy="125413"/>
            </a:xfrm>
            <a:custGeom>
              <a:avLst/>
              <a:gdLst>
                <a:gd name="T0" fmla="*/ 102 w 102"/>
                <a:gd name="T1" fmla="*/ 35 h 79"/>
                <a:gd name="T2" fmla="*/ 18 w 102"/>
                <a:gd name="T3" fmla="*/ 79 h 79"/>
                <a:gd name="T4" fmla="*/ 0 w 102"/>
                <a:gd name="T5" fmla="*/ 44 h 79"/>
                <a:gd name="T6" fmla="*/ 85 w 102"/>
                <a:gd name="T7" fmla="*/ 0 h 79"/>
                <a:gd name="T8" fmla="*/ 102 w 102"/>
                <a:gd name="T9" fmla="*/ 3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79">
                  <a:moveTo>
                    <a:pt x="102" y="35"/>
                  </a:moveTo>
                  <a:lnTo>
                    <a:pt x="18" y="79"/>
                  </a:lnTo>
                  <a:lnTo>
                    <a:pt x="0" y="44"/>
                  </a:lnTo>
                  <a:lnTo>
                    <a:pt x="85" y="0"/>
                  </a:lnTo>
                  <a:lnTo>
                    <a:pt x="102" y="35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69"/>
            <p:cNvSpPr>
              <a:spLocks/>
            </p:cNvSpPr>
            <p:nvPr/>
          </p:nvSpPr>
          <p:spPr bwMode="auto">
            <a:xfrm>
              <a:off x="11657013" y="3337719"/>
              <a:ext cx="163513" cy="123825"/>
            </a:xfrm>
            <a:custGeom>
              <a:avLst/>
              <a:gdLst>
                <a:gd name="T0" fmla="*/ 103 w 103"/>
                <a:gd name="T1" fmla="*/ 34 h 78"/>
                <a:gd name="T2" fmla="*/ 19 w 103"/>
                <a:gd name="T3" fmla="*/ 78 h 78"/>
                <a:gd name="T4" fmla="*/ 0 w 103"/>
                <a:gd name="T5" fmla="*/ 44 h 78"/>
                <a:gd name="T6" fmla="*/ 86 w 103"/>
                <a:gd name="T7" fmla="*/ 0 h 78"/>
                <a:gd name="T8" fmla="*/ 103 w 103"/>
                <a:gd name="T9" fmla="*/ 3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78">
                  <a:moveTo>
                    <a:pt x="103" y="34"/>
                  </a:moveTo>
                  <a:lnTo>
                    <a:pt x="19" y="78"/>
                  </a:lnTo>
                  <a:lnTo>
                    <a:pt x="0" y="44"/>
                  </a:lnTo>
                  <a:lnTo>
                    <a:pt x="86" y="0"/>
                  </a:lnTo>
                  <a:lnTo>
                    <a:pt x="103" y="34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70"/>
            <p:cNvSpPr>
              <a:spLocks/>
            </p:cNvSpPr>
            <p:nvPr/>
          </p:nvSpPr>
          <p:spPr bwMode="auto">
            <a:xfrm>
              <a:off x="11007726" y="3286919"/>
              <a:ext cx="161925" cy="125413"/>
            </a:xfrm>
            <a:custGeom>
              <a:avLst/>
              <a:gdLst>
                <a:gd name="T0" fmla="*/ 102 w 102"/>
                <a:gd name="T1" fmla="*/ 35 h 79"/>
                <a:gd name="T2" fmla="*/ 18 w 102"/>
                <a:gd name="T3" fmla="*/ 79 h 79"/>
                <a:gd name="T4" fmla="*/ 0 w 102"/>
                <a:gd name="T5" fmla="*/ 44 h 79"/>
                <a:gd name="T6" fmla="*/ 85 w 102"/>
                <a:gd name="T7" fmla="*/ 0 h 79"/>
                <a:gd name="T8" fmla="*/ 102 w 102"/>
                <a:gd name="T9" fmla="*/ 3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79">
                  <a:moveTo>
                    <a:pt x="102" y="35"/>
                  </a:moveTo>
                  <a:lnTo>
                    <a:pt x="18" y="79"/>
                  </a:lnTo>
                  <a:lnTo>
                    <a:pt x="0" y="44"/>
                  </a:lnTo>
                  <a:lnTo>
                    <a:pt x="85" y="0"/>
                  </a:lnTo>
                  <a:lnTo>
                    <a:pt x="102" y="35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71"/>
            <p:cNvSpPr>
              <a:spLocks/>
            </p:cNvSpPr>
            <p:nvPr/>
          </p:nvSpPr>
          <p:spPr bwMode="auto">
            <a:xfrm>
              <a:off x="11215688" y="3180557"/>
              <a:ext cx="163513" cy="123825"/>
            </a:xfrm>
            <a:custGeom>
              <a:avLst/>
              <a:gdLst>
                <a:gd name="T0" fmla="*/ 103 w 103"/>
                <a:gd name="T1" fmla="*/ 34 h 78"/>
                <a:gd name="T2" fmla="*/ 19 w 103"/>
                <a:gd name="T3" fmla="*/ 78 h 78"/>
                <a:gd name="T4" fmla="*/ 0 w 103"/>
                <a:gd name="T5" fmla="*/ 44 h 78"/>
                <a:gd name="T6" fmla="*/ 86 w 103"/>
                <a:gd name="T7" fmla="*/ 0 h 78"/>
                <a:gd name="T8" fmla="*/ 103 w 103"/>
                <a:gd name="T9" fmla="*/ 3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78">
                  <a:moveTo>
                    <a:pt x="103" y="34"/>
                  </a:moveTo>
                  <a:lnTo>
                    <a:pt x="19" y="78"/>
                  </a:lnTo>
                  <a:lnTo>
                    <a:pt x="0" y="44"/>
                  </a:lnTo>
                  <a:lnTo>
                    <a:pt x="86" y="0"/>
                  </a:lnTo>
                  <a:lnTo>
                    <a:pt x="103" y="34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Freeform 72"/>
            <p:cNvSpPr>
              <a:spLocks/>
            </p:cNvSpPr>
            <p:nvPr/>
          </p:nvSpPr>
          <p:spPr bwMode="auto">
            <a:xfrm>
              <a:off x="11422063" y="3032919"/>
              <a:ext cx="244475" cy="165100"/>
            </a:xfrm>
            <a:custGeom>
              <a:avLst/>
              <a:gdLst>
                <a:gd name="T0" fmla="*/ 154 w 154"/>
                <a:gd name="T1" fmla="*/ 34 h 104"/>
                <a:gd name="T2" fmla="*/ 17 w 154"/>
                <a:gd name="T3" fmla="*/ 104 h 104"/>
                <a:gd name="T4" fmla="*/ 0 w 154"/>
                <a:gd name="T5" fmla="*/ 71 h 104"/>
                <a:gd name="T6" fmla="*/ 135 w 154"/>
                <a:gd name="T7" fmla="*/ 0 h 104"/>
                <a:gd name="T8" fmla="*/ 154 w 154"/>
                <a:gd name="T9" fmla="*/ 3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04">
                  <a:moveTo>
                    <a:pt x="154" y="34"/>
                  </a:moveTo>
                  <a:lnTo>
                    <a:pt x="17" y="104"/>
                  </a:lnTo>
                  <a:lnTo>
                    <a:pt x="0" y="71"/>
                  </a:lnTo>
                  <a:lnTo>
                    <a:pt x="135" y="0"/>
                  </a:lnTo>
                  <a:lnTo>
                    <a:pt x="154" y="34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Freeform 73"/>
            <p:cNvSpPr>
              <a:spLocks/>
            </p:cNvSpPr>
            <p:nvPr/>
          </p:nvSpPr>
          <p:spPr bwMode="auto">
            <a:xfrm>
              <a:off x="11212513" y="3610769"/>
              <a:ext cx="304800" cy="198438"/>
            </a:xfrm>
            <a:custGeom>
              <a:avLst/>
              <a:gdLst>
                <a:gd name="T0" fmla="*/ 192 w 192"/>
                <a:gd name="T1" fmla="*/ 35 h 125"/>
                <a:gd name="T2" fmla="*/ 17 w 192"/>
                <a:gd name="T3" fmla="*/ 125 h 125"/>
                <a:gd name="T4" fmla="*/ 0 w 192"/>
                <a:gd name="T5" fmla="*/ 90 h 125"/>
                <a:gd name="T6" fmla="*/ 173 w 192"/>
                <a:gd name="T7" fmla="*/ 0 h 125"/>
                <a:gd name="T8" fmla="*/ 192 w 192"/>
                <a:gd name="T9" fmla="*/ 3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125">
                  <a:moveTo>
                    <a:pt x="192" y="35"/>
                  </a:moveTo>
                  <a:lnTo>
                    <a:pt x="17" y="125"/>
                  </a:lnTo>
                  <a:lnTo>
                    <a:pt x="0" y="90"/>
                  </a:lnTo>
                  <a:lnTo>
                    <a:pt x="173" y="0"/>
                  </a:lnTo>
                  <a:lnTo>
                    <a:pt x="192" y="35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74"/>
            <p:cNvSpPr>
              <a:spLocks/>
            </p:cNvSpPr>
            <p:nvPr/>
          </p:nvSpPr>
          <p:spPr bwMode="auto">
            <a:xfrm>
              <a:off x="11557001" y="3426619"/>
              <a:ext cx="319088" cy="204788"/>
            </a:xfrm>
            <a:custGeom>
              <a:avLst/>
              <a:gdLst>
                <a:gd name="T0" fmla="*/ 201 w 201"/>
                <a:gd name="T1" fmla="*/ 35 h 129"/>
                <a:gd name="T2" fmla="*/ 17 w 201"/>
                <a:gd name="T3" fmla="*/ 129 h 129"/>
                <a:gd name="T4" fmla="*/ 0 w 201"/>
                <a:gd name="T5" fmla="*/ 94 h 129"/>
                <a:gd name="T6" fmla="*/ 182 w 201"/>
                <a:gd name="T7" fmla="*/ 0 h 129"/>
                <a:gd name="T8" fmla="*/ 201 w 201"/>
                <a:gd name="T9" fmla="*/ 3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129">
                  <a:moveTo>
                    <a:pt x="201" y="35"/>
                  </a:moveTo>
                  <a:lnTo>
                    <a:pt x="17" y="129"/>
                  </a:lnTo>
                  <a:lnTo>
                    <a:pt x="0" y="94"/>
                  </a:lnTo>
                  <a:lnTo>
                    <a:pt x="182" y="0"/>
                  </a:lnTo>
                  <a:lnTo>
                    <a:pt x="201" y="35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Freeform 75"/>
            <p:cNvSpPr>
              <a:spLocks/>
            </p:cNvSpPr>
            <p:nvPr/>
          </p:nvSpPr>
          <p:spPr bwMode="auto">
            <a:xfrm>
              <a:off x="11317288" y="3826669"/>
              <a:ext cx="265113" cy="173038"/>
            </a:xfrm>
            <a:custGeom>
              <a:avLst/>
              <a:gdLst>
                <a:gd name="T0" fmla="*/ 167 w 167"/>
                <a:gd name="T1" fmla="*/ 33 h 109"/>
                <a:gd name="T2" fmla="*/ 17 w 167"/>
                <a:gd name="T3" fmla="*/ 109 h 109"/>
                <a:gd name="T4" fmla="*/ 0 w 167"/>
                <a:gd name="T5" fmla="*/ 75 h 109"/>
                <a:gd name="T6" fmla="*/ 149 w 167"/>
                <a:gd name="T7" fmla="*/ 0 h 109"/>
                <a:gd name="T8" fmla="*/ 167 w 167"/>
                <a:gd name="T9" fmla="*/ 3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109">
                  <a:moveTo>
                    <a:pt x="167" y="33"/>
                  </a:moveTo>
                  <a:lnTo>
                    <a:pt x="17" y="109"/>
                  </a:lnTo>
                  <a:lnTo>
                    <a:pt x="0" y="75"/>
                  </a:lnTo>
                  <a:lnTo>
                    <a:pt x="149" y="0"/>
                  </a:lnTo>
                  <a:lnTo>
                    <a:pt x="167" y="33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Freeform 76"/>
            <p:cNvSpPr>
              <a:spLocks/>
            </p:cNvSpPr>
            <p:nvPr/>
          </p:nvSpPr>
          <p:spPr bwMode="auto">
            <a:xfrm>
              <a:off x="11628438" y="3626644"/>
              <a:ext cx="342900" cy="214313"/>
            </a:xfrm>
            <a:custGeom>
              <a:avLst/>
              <a:gdLst>
                <a:gd name="T0" fmla="*/ 216 w 216"/>
                <a:gd name="T1" fmla="*/ 33 h 135"/>
                <a:gd name="T2" fmla="*/ 18 w 216"/>
                <a:gd name="T3" fmla="*/ 135 h 135"/>
                <a:gd name="T4" fmla="*/ 0 w 216"/>
                <a:gd name="T5" fmla="*/ 100 h 135"/>
                <a:gd name="T6" fmla="*/ 197 w 216"/>
                <a:gd name="T7" fmla="*/ 0 h 135"/>
                <a:gd name="T8" fmla="*/ 216 w 216"/>
                <a:gd name="T9" fmla="*/ 33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135">
                  <a:moveTo>
                    <a:pt x="216" y="33"/>
                  </a:moveTo>
                  <a:lnTo>
                    <a:pt x="18" y="135"/>
                  </a:lnTo>
                  <a:lnTo>
                    <a:pt x="0" y="100"/>
                  </a:lnTo>
                  <a:lnTo>
                    <a:pt x="197" y="0"/>
                  </a:lnTo>
                  <a:lnTo>
                    <a:pt x="216" y="33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77"/>
            <p:cNvSpPr>
              <a:spLocks/>
            </p:cNvSpPr>
            <p:nvPr/>
          </p:nvSpPr>
          <p:spPr bwMode="auto">
            <a:xfrm>
              <a:off x="11260138" y="3775869"/>
              <a:ext cx="161925" cy="125413"/>
            </a:xfrm>
            <a:custGeom>
              <a:avLst/>
              <a:gdLst>
                <a:gd name="T0" fmla="*/ 102 w 102"/>
                <a:gd name="T1" fmla="*/ 35 h 79"/>
                <a:gd name="T2" fmla="*/ 17 w 102"/>
                <a:gd name="T3" fmla="*/ 79 h 79"/>
                <a:gd name="T4" fmla="*/ 0 w 102"/>
                <a:gd name="T5" fmla="*/ 44 h 79"/>
                <a:gd name="T6" fmla="*/ 85 w 102"/>
                <a:gd name="T7" fmla="*/ 0 h 79"/>
                <a:gd name="T8" fmla="*/ 102 w 102"/>
                <a:gd name="T9" fmla="*/ 3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79">
                  <a:moveTo>
                    <a:pt x="102" y="35"/>
                  </a:moveTo>
                  <a:lnTo>
                    <a:pt x="17" y="79"/>
                  </a:lnTo>
                  <a:lnTo>
                    <a:pt x="0" y="44"/>
                  </a:lnTo>
                  <a:lnTo>
                    <a:pt x="85" y="0"/>
                  </a:lnTo>
                  <a:lnTo>
                    <a:pt x="102" y="35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Freeform 78"/>
            <p:cNvSpPr>
              <a:spLocks/>
            </p:cNvSpPr>
            <p:nvPr/>
          </p:nvSpPr>
          <p:spPr bwMode="auto">
            <a:xfrm>
              <a:off x="11466513" y="3669507"/>
              <a:ext cx="165100" cy="123825"/>
            </a:xfrm>
            <a:custGeom>
              <a:avLst/>
              <a:gdLst>
                <a:gd name="T0" fmla="*/ 104 w 104"/>
                <a:gd name="T1" fmla="*/ 34 h 78"/>
                <a:gd name="T2" fmla="*/ 18 w 104"/>
                <a:gd name="T3" fmla="*/ 78 h 78"/>
                <a:gd name="T4" fmla="*/ 0 w 104"/>
                <a:gd name="T5" fmla="*/ 44 h 78"/>
                <a:gd name="T6" fmla="*/ 87 w 104"/>
                <a:gd name="T7" fmla="*/ 0 h 78"/>
                <a:gd name="T8" fmla="*/ 104 w 104"/>
                <a:gd name="T9" fmla="*/ 3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78">
                  <a:moveTo>
                    <a:pt x="104" y="34"/>
                  </a:moveTo>
                  <a:lnTo>
                    <a:pt x="18" y="78"/>
                  </a:lnTo>
                  <a:lnTo>
                    <a:pt x="0" y="44"/>
                  </a:lnTo>
                  <a:lnTo>
                    <a:pt x="87" y="0"/>
                  </a:lnTo>
                  <a:lnTo>
                    <a:pt x="104" y="34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Freeform 79"/>
            <p:cNvSpPr>
              <a:spLocks/>
            </p:cNvSpPr>
            <p:nvPr/>
          </p:nvSpPr>
          <p:spPr bwMode="auto">
            <a:xfrm>
              <a:off x="11674476" y="3521869"/>
              <a:ext cx="244475" cy="166688"/>
            </a:xfrm>
            <a:custGeom>
              <a:avLst/>
              <a:gdLst>
                <a:gd name="T0" fmla="*/ 154 w 154"/>
                <a:gd name="T1" fmla="*/ 34 h 105"/>
                <a:gd name="T2" fmla="*/ 17 w 154"/>
                <a:gd name="T3" fmla="*/ 105 h 105"/>
                <a:gd name="T4" fmla="*/ 0 w 154"/>
                <a:gd name="T5" fmla="*/ 71 h 105"/>
                <a:gd name="T6" fmla="*/ 135 w 154"/>
                <a:gd name="T7" fmla="*/ 0 h 105"/>
                <a:gd name="T8" fmla="*/ 154 w 154"/>
                <a:gd name="T9" fmla="*/ 3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05">
                  <a:moveTo>
                    <a:pt x="154" y="34"/>
                  </a:moveTo>
                  <a:lnTo>
                    <a:pt x="17" y="105"/>
                  </a:lnTo>
                  <a:lnTo>
                    <a:pt x="0" y="71"/>
                  </a:lnTo>
                  <a:lnTo>
                    <a:pt x="135" y="0"/>
                  </a:lnTo>
                  <a:lnTo>
                    <a:pt x="154" y="34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Freeform 80"/>
            <p:cNvSpPr>
              <a:spLocks/>
            </p:cNvSpPr>
            <p:nvPr/>
          </p:nvSpPr>
          <p:spPr bwMode="auto">
            <a:xfrm>
              <a:off x="11749088" y="4582319"/>
              <a:ext cx="392113" cy="238125"/>
            </a:xfrm>
            <a:custGeom>
              <a:avLst/>
              <a:gdLst>
                <a:gd name="T0" fmla="*/ 247 w 247"/>
                <a:gd name="T1" fmla="*/ 33 h 150"/>
                <a:gd name="T2" fmla="*/ 17 w 247"/>
                <a:gd name="T3" fmla="*/ 150 h 150"/>
                <a:gd name="T4" fmla="*/ 0 w 247"/>
                <a:gd name="T5" fmla="*/ 116 h 150"/>
                <a:gd name="T6" fmla="*/ 228 w 247"/>
                <a:gd name="T7" fmla="*/ 0 h 150"/>
                <a:gd name="T8" fmla="*/ 247 w 247"/>
                <a:gd name="T9" fmla="*/ 33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50">
                  <a:moveTo>
                    <a:pt x="247" y="33"/>
                  </a:moveTo>
                  <a:lnTo>
                    <a:pt x="17" y="150"/>
                  </a:lnTo>
                  <a:lnTo>
                    <a:pt x="0" y="116"/>
                  </a:lnTo>
                  <a:lnTo>
                    <a:pt x="228" y="0"/>
                  </a:lnTo>
                  <a:lnTo>
                    <a:pt x="247" y="33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Freeform 81"/>
            <p:cNvSpPr>
              <a:spLocks/>
            </p:cNvSpPr>
            <p:nvPr/>
          </p:nvSpPr>
          <p:spPr bwMode="auto">
            <a:xfrm>
              <a:off x="12177713" y="4442619"/>
              <a:ext cx="231775" cy="158750"/>
            </a:xfrm>
            <a:custGeom>
              <a:avLst/>
              <a:gdLst>
                <a:gd name="T0" fmla="*/ 146 w 146"/>
                <a:gd name="T1" fmla="*/ 34 h 100"/>
                <a:gd name="T2" fmla="*/ 17 w 146"/>
                <a:gd name="T3" fmla="*/ 100 h 100"/>
                <a:gd name="T4" fmla="*/ 0 w 146"/>
                <a:gd name="T5" fmla="*/ 66 h 100"/>
                <a:gd name="T6" fmla="*/ 129 w 146"/>
                <a:gd name="T7" fmla="*/ 0 h 100"/>
                <a:gd name="T8" fmla="*/ 146 w 146"/>
                <a:gd name="T9" fmla="*/ 3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100">
                  <a:moveTo>
                    <a:pt x="146" y="34"/>
                  </a:moveTo>
                  <a:lnTo>
                    <a:pt x="17" y="100"/>
                  </a:lnTo>
                  <a:lnTo>
                    <a:pt x="0" y="66"/>
                  </a:lnTo>
                  <a:lnTo>
                    <a:pt x="129" y="0"/>
                  </a:lnTo>
                  <a:lnTo>
                    <a:pt x="146" y="34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Freeform 82"/>
            <p:cNvSpPr>
              <a:spLocks/>
            </p:cNvSpPr>
            <p:nvPr/>
          </p:nvSpPr>
          <p:spPr bwMode="auto">
            <a:xfrm>
              <a:off x="11593513" y="4329907"/>
              <a:ext cx="304800" cy="196850"/>
            </a:xfrm>
            <a:custGeom>
              <a:avLst/>
              <a:gdLst>
                <a:gd name="T0" fmla="*/ 192 w 192"/>
                <a:gd name="T1" fmla="*/ 34 h 124"/>
                <a:gd name="T2" fmla="*/ 18 w 192"/>
                <a:gd name="T3" fmla="*/ 124 h 124"/>
                <a:gd name="T4" fmla="*/ 0 w 192"/>
                <a:gd name="T5" fmla="*/ 89 h 124"/>
                <a:gd name="T6" fmla="*/ 175 w 192"/>
                <a:gd name="T7" fmla="*/ 0 h 124"/>
                <a:gd name="T8" fmla="*/ 192 w 192"/>
                <a:gd name="T9" fmla="*/ 3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124">
                  <a:moveTo>
                    <a:pt x="192" y="34"/>
                  </a:moveTo>
                  <a:lnTo>
                    <a:pt x="18" y="124"/>
                  </a:lnTo>
                  <a:lnTo>
                    <a:pt x="0" y="89"/>
                  </a:lnTo>
                  <a:lnTo>
                    <a:pt x="175" y="0"/>
                  </a:lnTo>
                  <a:lnTo>
                    <a:pt x="192" y="34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Freeform 83"/>
            <p:cNvSpPr>
              <a:spLocks/>
            </p:cNvSpPr>
            <p:nvPr/>
          </p:nvSpPr>
          <p:spPr bwMode="auto">
            <a:xfrm>
              <a:off x="11938001" y="4145757"/>
              <a:ext cx="319088" cy="203200"/>
            </a:xfrm>
            <a:custGeom>
              <a:avLst/>
              <a:gdLst>
                <a:gd name="T0" fmla="*/ 201 w 201"/>
                <a:gd name="T1" fmla="*/ 34 h 128"/>
                <a:gd name="T2" fmla="*/ 18 w 201"/>
                <a:gd name="T3" fmla="*/ 128 h 128"/>
                <a:gd name="T4" fmla="*/ 0 w 201"/>
                <a:gd name="T5" fmla="*/ 94 h 128"/>
                <a:gd name="T6" fmla="*/ 184 w 201"/>
                <a:gd name="T7" fmla="*/ 0 h 128"/>
                <a:gd name="T8" fmla="*/ 201 w 201"/>
                <a:gd name="T9" fmla="*/ 3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128">
                  <a:moveTo>
                    <a:pt x="201" y="34"/>
                  </a:moveTo>
                  <a:lnTo>
                    <a:pt x="18" y="128"/>
                  </a:lnTo>
                  <a:lnTo>
                    <a:pt x="0" y="94"/>
                  </a:lnTo>
                  <a:lnTo>
                    <a:pt x="184" y="0"/>
                  </a:lnTo>
                  <a:lnTo>
                    <a:pt x="201" y="34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Freeform 84"/>
            <p:cNvSpPr>
              <a:spLocks/>
            </p:cNvSpPr>
            <p:nvPr/>
          </p:nvSpPr>
          <p:spPr bwMode="auto">
            <a:xfrm>
              <a:off x="11698288" y="4541044"/>
              <a:ext cx="265113" cy="177800"/>
            </a:xfrm>
            <a:custGeom>
              <a:avLst/>
              <a:gdLst>
                <a:gd name="T0" fmla="*/ 167 w 167"/>
                <a:gd name="T1" fmla="*/ 35 h 112"/>
                <a:gd name="T2" fmla="*/ 18 w 167"/>
                <a:gd name="T3" fmla="*/ 112 h 112"/>
                <a:gd name="T4" fmla="*/ 0 w 167"/>
                <a:gd name="T5" fmla="*/ 77 h 112"/>
                <a:gd name="T6" fmla="*/ 150 w 167"/>
                <a:gd name="T7" fmla="*/ 0 h 112"/>
                <a:gd name="T8" fmla="*/ 167 w 167"/>
                <a:gd name="T9" fmla="*/ 3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112">
                  <a:moveTo>
                    <a:pt x="167" y="35"/>
                  </a:moveTo>
                  <a:lnTo>
                    <a:pt x="18" y="112"/>
                  </a:lnTo>
                  <a:lnTo>
                    <a:pt x="0" y="77"/>
                  </a:lnTo>
                  <a:lnTo>
                    <a:pt x="150" y="0"/>
                  </a:lnTo>
                  <a:lnTo>
                    <a:pt x="167" y="35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Freeform 85"/>
            <p:cNvSpPr>
              <a:spLocks/>
            </p:cNvSpPr>
            <p:nvPr/>
          </p:nvSpPr>
          <p:spPr bwMode="auto">
            <a:xfrm>
              <a:off x="12011026" y="4342607"/>
              <a:ext cx="341313" cy="215900"/>
            </a:xfrm>
            <a:custGeom>
              <a:avLst/>
              <a:gdLst>
                <a:gd name="T0" fmla="*/ 215 w 215"/>
                <a:gd name="T1" fmla="*/ 34 h 136"/>
                <a:gd name="T2" fmla="*/ 19 w 215"/>
                <a:gd name="T3" fmla="*/ 136 h 136"/>
                <a:gd name="T4" fmla="*/ 0 w 215"/>
                <a:gd name="T5" fmla="*/ 102 h 136"/>
                <a:gd name="T6" fmla="*/ 198 w 215"/>
                <a:gd name="T7" fmla="*/ 0 h 136"/>
                <a:gd name="T8" fmla="*/ 215 w 215"/>
                <a:gd name="T9" fmla="*/ 3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136">
                  <a:moveTo>
                    <a:pt x="215" y="34"/>
                  </a:moveTo>
                  <a:lnTo>
                    <a:pt x="19" y="136"/>
                  </a:lnTo>
                  <a:lnTo>
                    <a:pt x="0" y="102"/>
                  </a:lnTo>
                  <a:lnTo>
                    <a:pt x="198" y="0"/>
                  </a:lnTo>
                  <a:lnTo>
                    <a:pt x="215" y="34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Freeform 86"/>
            <p:cNvSpPr>
              <a:spLocks/>
            </p:cNvSpPr>
            <p:nvPr/>
          </p:nvSpPr>
          <p:spPr bwMode="auto">
            <a:xfrm>
              <a:off x="11798301" y="4761707"/>
              <a:ext cx="234950" cy="161925"/>
            </a:xfrm>
            <a:custGeom>
              <a:avLst/>
              <a:gdLst>
                <a:gd name="T0" fmla="*/ 148 w 148"/>
                <a:gd name="T1" fmla="*/ 34 h 102"/>
                <a:gd name="T2" fmla="*/ 18 w 148"/>
                <a:gd name="T3" fmla="*/ 102 h 102"/>
                <a:gd name="T4" fmla="*/ 0 w 148"/>
                <a:gd name="T5" fmla="*/ 67 h 102"/>
                <a:gd name="T6" fmla="*/ 131 w 148"/>
                <a:gd name="T7" fmla="*/ 0 h 102"/>
                <a:gd name="T8" fmla="*/ 148 w 148"/>
                <a:gd name="T9" fmla="*/ 3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02">
                  <a:moveTo>
                    <a:pt x="148" y="34"/>
                  </a:moveTo>
                  <a:lnTo>
                    <a:pt x="18" y="102"/>
                  </a:lnTo>
                  <a:lnTo>
                    <a:pt x="0" y="67"/>
                  </a:lnTo>
                  <a:lnTo>
                    <a:pt x="131" y="0"/>
                  </a:lnTo>
                  <a:lnTo>
                    <a:pt x="148" y="34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Freeform 87"/>
            <p:cNvSpPr>
              <a:spLocks/>
            </p:cNvSpPr>
            <p:nvPr/>
          </p:nvSpPr>
          <p:spPr bwMode="auto">
            <a:xfrm>
              <a:off x="12082463" y="4652169"/>
              <a:ext cx="165100" cy="123825"/>
            </a:xfrm>
            <a:custGeom>
              <a:avLst/>
              <a:gdLst>
                <a:gd name="T0" fmla="*/ 104 w 104"/>
                <a:gd name="T1" fmla="*/ 34 h 78"/>
                <a:gd name="T2" fmla="*/ 18 w 104"/>
                <a:gd name="T3" fmla="*/ 78 h 78"/>
                <a:gd name="T4" fmla="*/ 0 w 104"/>
                <a:gd name="T5" fmla="*/ 44 h 78"/>
                <a:gd name="T6" fmla="*/ 85 w 104"/>
                <a:gd name="T7" fmla="*/ 0 h 78"/>
                <a:gd name="T8" fmla="*/ 104 w 104"/>
                <a:gd name="T9" fmla="*/ 3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78">
                  <a:moveTo>
                    <a:pt x="104" y="34"/>
                  </a:moveTo>
                  <a:lnTo>
                    <a:pt x="18" y="78"/>
                  </a:lnTo>
                  <a:lnTo>
                    <a:pt x="0" y="44"/>
                  </a:lnTo>
                  <a:lnTo>
                    <a:pt x="85" y="0"/>
                  </a:lnTo>
                  <a:lnTo>
                    <a:pt x="104" y="34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Freeform 88"/>
            <p:cNvSpPr>
              <a:spLocks/>
            </p:cNvSpPr>
            <p:nvPr/>
          </p:nvSpPr>
          <p:spPr bwMode="auto">
            <a:xfrm>
              <a:off x="12292013" y="4544219"/>
              <a:ext cx="161925" cy="125413"/>
            </a:xfrm>
            <a:custGeom>
              <a:avLst/>
              <a:gdLst>
                <a:gd name="T0" fmla="*/ 102 w 102"/>
                <a:gd name="T1" fmla="*/ 35 h 79"/>
                <a:gd name="T2" fmla="*/ 18 w 102"/>
                <a:gd name="T3" fmla="*/ 79 h 79"/>
                <a:gd name="T4" fmla="*/ 0 w 102"/>
                <a:gd name="T5" fmla="*/ 44 h 79"/>
                <a:gd name="T6" fmla="*/ 85 w 102"/>
                <a:gd name="T7" fmla="*/ 0 h 79"/>
                <a:gd name="T8" fmla="*/ 102 w 102"/>
                <a:gd name="T9" fmla="*/ 3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79">
                  <a:moveTo>
                    <a:pt x="102" y="35"/>
                  </a:moveTo>
                  <a:lnTo>
                    <a:pt x="18" y="79"/>
                  </a:lnTo>
                  <a:lnTo>
                    <a:pt x="0" y="44"/>
                  </a:lnTo>
                  <a:lnTo>
                    <a:pt x="85" y="0"/>
                  </a:lnTo>
                  <a:lnTo>
                    <a:pt x="102" y="35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Freeform 89"/>
            <p:cNvSpPr>
              <a:spLocks/>
            </p:cNvSpPr>
            <p:nvPr/>
          </p:nvSpPr>
          <p:spPr bwMode="auto">
            <a:xfrm>
              <a:off x="11641138" y="4495007"/>
              <a:ext cx="165100" cy="123825"/>
            </a:xfrm>
            <a:custGeom>
              <a:avLst/>
              <a:gdLst>
                <a:gd name="T0" fmla="*/ 104 w 104"/>
                <a:gd name="T1" fmla="*/ 34 h 78"/>
                <a:gd name="T2" fmla="*/ 18 w 104"/>
                <a:gd name="T3" fmla="*/ 78 h 78"/>
                <a:gd name="T4" fmla="*/ 0 w 104"/>
                <a:gd name="T5" fmla="*/ 44 h 78"/>
                <a:gd name="T6" fmla="*/ 85 w 104"/>
                <a:gd name="T7" fmla="*/ 0 h 78"/>
                <a:gd name="T8" fmla="*/ 104 w 104"/>
                <a:gd name="T9" fmla="*/ 3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78">
                  <a:moveTo>
                    <a:pt x="104" y="34"/>
                  </a:moveTo>
                  <a:lnTo>
                    <a:pt x="18" y="78"/>
                  </a:lnTo>
                  <a:lnTo>
                    <a:pt x="0" y="44"/>
                  </a:lnTo>
                  <a:lnTo>
                    <a:pt x="85" y="0"/>
                  </a:lnTo>
                  <a:lnTo>
                    <a:pt x="104" y="34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" name="Freeform 90"/>
            <p:cNvSpPr>
              <a:spLocks/>
            </p:cNvSpPr>
            <p:nvPr/>
          </p:nvSpPr>
          <p:spPr bwMode="auto">
            <a:xfrm>
              <a:off x="11850688" y="4387057"/>
              <a:ext cx="161925" cy="125413"/>
            </a:xfrm>
            <a:custGeom>
              <a:avLst/>
              <a:gdLst>
                <a:gd name="T0" fmla="*/ 102 w 102"/>
                <a:gd name="T1" fmla="*/ 35 h 79"/>
                <a:gd name="T2" fmla="*/ 18 w 102"/>
                <a:gd name="T3" fmla="*/ 79 h 79"/>
                <a:gd name="T4" fmla="*/ 0 w 102"/>
                <a:gd name="T5" fmla="*/ 44 h 79"/>
                <a:gd name="T6" fmla="*/ 85 w 102"/>
                <a:gd name="T7" fmla="*/ 0 h 79"/>
                <a:gd name="T8" fmla="*/ 102 w 102"/>
                <a:gd name="T9" fmla="*/ 3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79">
                  <a:moveTo>
                    <a:pt x="102" y="35"/>
                  </a:moveTo>
                  <a:lnTo>
                    <a:pt x="18" y="79"/>
                  </a:lnTo>
                  <a:lnTo>
                    <a:pt x="0" y="44"/>
                  </a:lnTo>
                  <a:lnTo>
                    <a:pt x="85" y="0"/>
                  </a:lnTo>
                  <a:lnTo>
                    <a:pt x="102" y="35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" name="Freeform 91"/>
            <p:cNvSpPr>
              <a:spLocks/>
            </p:cNvSpPr>
            <p:nvPr/>
          </p:nvSpPr>
          <p:spPr bwMode="auto">
            <a:xfrm>
              <a:off x="12055476" y="4239419"/>
              <a:ext cx="244475" cy="168275"/>
            </a:xfrm>
            <a:custGeom>
              <a:avLst/>
              <a:gdLst>
                <a:gd name="T0" fmla="*/ 154 w 154"/>
                <a:gd name="T1" fmla="*/ 35 h 106"/>
                <a:gd name="T2" fmla="*/ 17 w 154"/>
                <a:gd name="T3" fmla="*/ 106 h 106"/>
                <a:gd name="T4" fmla="*/ 0 w 154"/>
                <a:gd name="T5" fmla="*/ 71 h 106"/>
                <a:gd name="T6" fmla="*/ 137 w 154"/>
                <a:gd name="T7" fmla="*/ 0 h 106"/>
                <a:gd name="T8" fmla="*/ 154 w 154"/>
                <a:gd name="T9" fmla="*/ 3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06">
                  <a:moveTo>
                    <a:pt x="154" y="35"/>
                  </a:moveTo>
                  <a:lnTo>
                    <a:pt x="17" y="106"/>
                  </a:lnTo>
                  <a:lnTo>
                    <a:pt x="0" y="71"/>
                  </a:lnTo>
                  <a:lnTo>
                    <a:pt x="137" y="0"/>
                  </a:lnTo>
                  <a:lnTo>
                    <a:pt x="154" y="35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" name="Freeform 92"/>
            <p:cNvSpPr>
              <a:spLocks/>
            </p:cNvSpPr>
            <p:nvPr/>
          </p:nvSpPr>
          <p:spPr bwMode="auto">
            <a:xfrm>
              <a:off x="11845926" y="4820444"/>
              <a:ext cx="304800" cy="195263"/>
            </a:xfrm>
            <a:custGeom>
              <a:avLst/>
              <a:gdLst>
                <a:gd name="T0" fmla="*/ 192 w 192"/>
                <a:gd name="T1" fmla="*/ 33 h 123"/>
                <a:gd name="T2" fmla="*/ 17 w 192"/>
                <a:gd name="T3" fmla="*/ 123 h 123"/>
                <a:gd name="T4" fmla="*/ 0 w 192"/>
                <a:gd name="T5" fmla="*/ 88 h 123"/>
                <a:gd name="T6" fmla="*/ 175 w 192"/>
                <a:gd name="T7" fmla="*/ 0 h 123"/>
                <a:gd name="T8" fmla="*/ 192 w 192"/>
                <a:gd name="T9" fmla="*/ 3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123">
                  <a:moveTo>
                    <a:pt x="192" y="33"/>
                  </a:moveTo>
                  <a:lnTo>
                    <a:pt x="17" y="123"/>
                  </a:lnTo>
                  <a:lnTo>
                    <a:pt x="0" y="88"/>
                  </a:lnTo>
                  <a:lnTo>
                    <a:pt x="175" y="0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Freeform 93"/>
            <p:cNvSpPr>
              <a:spLocks/>
            </p:cNvSpPr>
            <p:nvPr/>
          </p:nvSpPr>
          <p:spPr bwMode="auto">
            <a:xfrm>
              <a:off x="12190413" y="4636294"/>
              <a:ext cx="319088" cy="201613"/>
            </a:xfrm>
            <a:custGeom>
              <a:avLst/>
              <a:gdLst>
                <a:gd name="T0" fmla="*/ 201 w 201"/>
                <a:gd name="T1" fmla="*/ 33 h 127"/>
                <a:gd name="T2" fmla="*/ 17 w 201"/>
                <a:gd name="T3" fmla="*/ 127 h 127"/>
                <a:gd name="T4" fmla="*/ 0 w 201"/>
                <a:gd name="T5" fmla="*/ 94 h 127"/>
                <a:gd name="T6" fmla="*/ 184 w 201"/>
                <a:gd name="T7" fmla="*/ 0 h 127"/>
                <a:gd name="T8" fmla="*/ 201 w 201"/>
                <a:gd name="T9" fmla="*/ 3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127">
                  <a:moveTo>
                    <a:pt x="201" y="33"/>
                  </a:moveTo>
                  <a:lnTo>
                    <a:pt x="17" y="127"/>
                  </a:lnTo>
                  <a:lnTo>
                    <a:pt x="0" y="94"/>
                  </a:lnTo>
                  <a:lnTo>
                    <a:pt x="184" y="0"/>
                  </a:lnTo>
                  <a:lnTo>
                    <a:pt x="201" y="33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Freeform 94"/>
            <p:cNvSpPr>
              <a:spLocks/>
            </p:cNvSpPr>
            <p:nvPr/>
          </p:nvSpPr>
          <p:spPr bwMode="auto">
            <a:xfrm>
              <a:off x="11950701" y="5033169"/>
              <a:ext cx="265113" cy="174625"/>
            </a:xfrm>
            <a:custGeom>
              <a:avLst/>
              <a:gdLst>
                <a:gd name="T0" fmla="*/ 167 w 167"/>
                <a:gd name="T1" fmla="*/ 35 h 110"/>
                <a:gd name="T2" fmla="*/ 17 w 167"/>
                <a:gd name="T3" fmla="*/ 110 h 110"/>
                <a:gd name="T4" fmla="*/ 0 w 167"/>
                <a:gd name="T5" fmla="*/ 77 h 110"/>
                <a:gd name="T6" fmla="*/ 149 w 167"/>
                <a:gd name="T7" fmla="*/ 0 h 110"/>
                <a:gd name="T8" fmla="*/ 167 w 167"/>
                <a:gd name="T9" fmla="*/ 3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110">
                  <a:moveTo>
                    <a:pt x="167" y="35"/>
                  </a:moveTo>
                  <a:lnTo>
                    <a:pt x="17" y="110"/>
                  </a:lnTo>
                  <a:lnTo>
                    <a:pt x="0" y="77"/>
                  </a:lnTo>
                  <a:lnTo>
                    <a:pt x="149" y="0"/>
                  </a:lnTo>
                  <a:lnTo>
                    <a:pt x="167" y="35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Freeform 95"/>
            <p:cNvSpPr>
              <a:spLocks/>
            </p:cNvSpPr>
            <p:nvPr/>
          </p:nvSpPr>
          <p:spPr bwMode="auto">
            <a:xfrm>
              <a:off x="12263438" y="4833144"/>
              <a:ext cx="341313" cy="214313"/>
            </a:xfrm>
            <a:custGeom>
              <a:avLst/>
              <a:gdLst>
                <a:gd name="T0" fmla="*/ 215 w 215"/>
                <a:gd name="T1" fmla="*/ 35 h 135"/>
                <a:gd name="T2" fmla="*/ 18 w 215"/>
                <a:gd name="T3" fmla="*/ 135 h 135"/>
                <a:gd name="T4" fmla="*/ 0 w 215"/>
                <a:gd name="T5" fmla="*/ 101 h 135"/>
                <a:gd name="T6" fmla="*/ 197 w 215"/>
                <a:gd name="T7" fmla="*/ 0 h 135"/>
                <a:gd name="T8" fmla="*/ 215 w 215"/>
                <a:gd name="T9" fmla="*/ 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135">
                  <a:moveTo>
                    <a:pt x="215" y="35"/>
                  </a:moveTo>
                  <a:lnTo>
                    <a:pt x="18" y="135"/>
                  </a:lnTo>
                  <a:lnTo>
                    <a:pt x="0" y="101"/>
                  </a:lnTo>
                  <a:lnTo>
                    <a:pt x="197" y="0"/>
                  </a:lnTo>
                  <a:lnTo>
                    <a:pt x="215" y="35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Freeform 96"/>
            <p:cNvSpPr>
              <a:spLocks/>
            </p:cNvSpPr>
            <p:nvPr/>
          </p:nvSpPr>
          <p:spPr bwMode="auto">
            <a:xfrm>
              <a:off x="11893551" y="4983957"/>
              <a:ext cx="165100" cy="123825"/>
            </a:xfrm>
            <a:custGeom>
              <a:avLst/>
              <a:gdLst>
                <a:gd name="T0" fmla="*/ 104 w 104"/>
                <a:gd name="T1" fmla="*/ 34 h 78"/>
                <a:gd name="T2" fmla="*/ 17 w 104"/>
                <a:gd name="T3" fmla="*/ 78 h 78"/>
                <a:gd name="T4" fmla="*/ 0 w 104"/>
                <a:gd name="T5" fmla="*/ 44 h 78"/>
                <a:gd name="T6" fmla="*/ 85 w 104"/>
                <a:gd name="T7" fmla="*/ 0 h 78"/>
                <a:gd name="T8" fmla="*/ 104 w 104"/>
                <a:gd name="T9" fmla="*/ 3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78">
                  <a:moveTo>
                    <a:pt x="104" y="34"/>
                  </a:moveTo>
                  <a:lnTo>
                    <a:pt x="17" y="78"/>
                  </a:lnTo>
                  <a:lnTo>
                    <a:pt x="0" y="44"/>
                  </a:lnTo>
                  <a:lnTo>
                    <a:pt x="85" y="0"/>
                  </a:lnTo>
                  <a:lnTo>
                    <a:pt x="104" y="34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Freeform 97"/>
            <p:cNvSpPr>
              <a:spLocks/>
            </p:cNvSpPr>
            <p:nvPr/>
          </p:nvSpPr>
          <p:spPr bwMode="auto">
            <a:xfrm>
              <a:off x="12099926" y="4879182"/>
              <a:ext cx="165100" cy="122238"/>
            </a:xfrm>
            <a:custGeom>
              <a:avLst/>
              <a:gdLst>
                <a:gd name="T0" fmla="*/ 104 w 104"/>
                <a:gd name="T1" fmla="*/ 33 h 77"/>
                <a:gd name="T2" fmla="*/ 19 w 104"/>
                <a:gd name="T3" fmla="*/ 77 h 77"/>
                <a:gd name="T4" fmla="*/ 0 w 104"/>
                <a:gd name="T5" fmla="*/ 44 h 77"/>
                <a:gd name="T6" fmla="*/ 87 w 104"/>
                <a:gd name="T7" fmla="*/ 0 h 77"/>
                <a:gd name="T8" fmla="*/ 104 w 104"/>
                <a:gd name="T9" fmla="*/ 33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77">
                  <a:moveTo>
                    <a:pt x="104" y="33"/>
                  </a:moveTo>
                  <a:lnTo>
                    <a:pt x="19" y="77"/>
                  </a:lnTo>
                  <a:lnTo>
                    <a:pt x="0" y="44"/>
                  </a:lnTo>
                  <a:lnTo>
                    <a:pt x="87" y="0"/>
                  </a:lnTo>
                  <a:lnTo>
                    <a:pt x="104" y="33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Freeform 98"/>
            <p:cNvSpPr>
              <a:spLocks/>
            </p:cNvSpPr>
            <p:nvPr/>
          </p:nvSpPr>
          <p:spPr bwMode="auto">
            <a:xfrm>
              <a:off x="12307888" y="4731544"/>
              <a:ext cx="244475" cy="165100"/>
            </a:xfrm>
            <a:custGeom>
              <a:avLst/>
              <a:gdLst>
                <a:gd name="T0" fmla="*/ 154 w 154"/>
                <a:gd name="T1" fmla="*/ 34 h 104"/>
                <a:gd name="T2" fmla="*/ 17 w 154"/>
                <a:gd name="T3" fmla="*/ 104 h 104"/>
                <a:gd name="T4" fmla="*/ 0 w 154"/>
                <a:gd name="T5" fmla="*/ 69 h 104"/>
                <a:gd name="T6" fmla="*/ 136 w 154"/>
                <a:gd name="T7" fmla="*/ 0 h 104"/>
                <a:gd name="T8" fmla="*/ 154 w 154"/>
                <a:gd name="T9" fmla="*/ 3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04">
                  <a:moveTo>
                    <a:pt x="154" y="34"/>
                  </a:moveTo>
                  <a:lnTo>
                    <a:pt x="17" y="104"/>
                  </a:lnTo>
                  <a:lnTo>
                    <a:pt x="0" y="69"/>
                  </a:lnTo>
                  <a:lnTo>
                    <a:pt x="136" y="0"/>
                  </a:lnTo>
                  <a:lnTo>
                    <a:pt x="154" y="34"/>
                  </a:ln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Rectangle 101"/>
            <p:cNvSpPr>
              <a:spLocks noChangeArrowheads="1"/>
            </p:cNvSpPr>
            <p:nvPr/>
          </p:nvSpPr>
          <p:spPr bwMode="auto">
            <a:xfrm>
              <a:off x="10460038" y="3688557"/>
              <a:ext cx="1588" cy="1588"/>
            </a:xfrm>
            <a:prstGeom prst="rect">
              <a:avLst/>
            </a:pr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Rectangle 102"/>
            <p:cNvSpPr>
              <a:spLocks noChangeArrowheads="1"/>
            </p:cNvSpPr>
            <p:nvPr/>
          </p:nvSpPr>
          <p:spPr bwMode="auto">
            <a:xfrm>
              <a:off x="10460038" y="3688557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Freeform 105"/>
            <p:cNvSpPr>
              <a:spLocks/>
            </p:cNvSpPr>
            <p:nvPr/>
          </p:nvSpPr>
          <p:spPr bwMode="auto">
            <a:xfrm>
              <a:off x="10460038" y="3688557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1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Freeform 106"/>
            <p:cNvSpPr>
              <a:spLocks/>
            </p:cNvSpPr>
            <p:nvPr/>
          </p:nvSpPr>
          <p:spPr bwMode="auto">
            <a:xfrm>
              <a:off x="10460038" y="3688557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1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" name="Freeform 109"/>
            <p:cNvSpPr>
              <a:spLocks/>
            </p:cNvSpPr>
            <p:nvPr/>
          </p:nvSpPr>
          <p:spPr bwMode="auto">
            <a:xfrm>
              <a:off x="10460038" y="3688557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1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" name="Freeform 110"/>
            <p:cNvSpPr>
              <a:spLocks/>
            </p:cNvSpPr>
            <p:nvPr/>
          </p:nvSpPr>
          <p:spPr bwMode="auto">
            <a:xfrm>
              <a:off x="10460038" y="3688557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1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Freeform 113"/>
            <p:cNvSpPr>
              <a:spLocks/>
            </p:cNvSpPr>
            <p:nvPr/>
          </p:nvSpPr>
          <p:spPr bwMode="auto">
            <a:xfrm>
              <a:off x="10460038" y="3688557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1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Freeform 114"/>
            <p:cNvSpPr>
              <a:spLocks/>
            </p:cNvSpPr>
            <p:nvPr/>
          </p:nvSpPr>
          <p:spPr bwMode="auto">
            <a:xfrm>
              <a:off x="10460038" y="3688557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1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Freeform 117"/>
            <p:cNvSpPr>
              <a:spLocks/>
            </p:cNvSpPr>
            <p:nvPr/>
          </p:nvSpPr>
          <p:spPr bwMode="auto">
            <a:xfrm>
              <a:off x="10460038" y="3686969"/>
              <a:ext cx="4763" cy="1588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1 h 1"/>
                <a:gd name="T4" fmla="*/ 1 w 3"/>
                <a:gd name="T5" fmla="*/ 1 h 1"/>
                <a:gd name="T6" fmla="*/ 3 w 3"/>
                <a:gd name="T7" fmla="*/ 1 h 1"/>
                <a:gd name="T8" fmla="*/ 3 w 3"/>
                <a:gd name="T9" fmla="*/ 1 h 1"/>
                <a:gd name="T10" fmla="*/ 0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" name="Freeform 118"/>
            <p:cNvSpPr>
              <a:spLocks/>
            </p:cNvSpPr>
            <p:nvPr/>
          </p:nvSpPr>
          <p:spPr bwMode="auto">
            <a:xfrm>
              <a:off x="10460038" y="3686969"/>
              <a:ext cx="4763" cy="1588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1 h 1"/>
                <a:gd name="T4" fmla="*/ 1 w 3"/>
                <a:gd name="T5" fmla="*/ 1 h 1"/>
                <a:gd name="T6" fmla="*/ 3 w 3"/>
                <a:gd name="T7" fmla="*/ 1 h 1"/>
                <a:gd name="T8" fmla="*/ 3 w 3"/>
                <a:gd name="T9" fmla="*/ 1 h 1"/>
                <a:gd name="T10" fmla="*/ 0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" name="Freeform 121"/>
            <p:cNvSpPr>
              <a:spLocks/>
            </p:cNvSpPr>
            <p:nvPr/>
          </p:nvSpPr>
          <p:spPr bwMode="auto">
            <a:xfrm>
              <a:off x="10460038" y="3686969"/>
              <a:ext cx="4763" cy="1588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3 w 3"/>
                <a:gd name="T5" fmla="*/ 1 h 1"/>
                <a:gd name="T6" fmla="*/ 3 w 3"/>
                <a:gd name="T7" fmla="*/ 1 h 1"/>
                <a:gd name="T8" fmla="*/ 3 w 3"/>
                <a:gd name="T9" fmla="*/ 1 h 1"/>
                <a:gd name="T10" fmla="*/ 1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" name="Freeform 122"/>
            <p:cNvSpPr>
              <a:spLocks/>
            </p:cNvSpPr>
            <p:nvPr/>
          </p:nvSpPr>
          <p:spPr bwMode="auto">
            <a:xfrm>
              <a:off x="10460038" y="3686969"/>
              <a:ext cx="4763" cy="1588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3 w 3"/>
                <a:gd name="T5" fmla="*/ 1 h 1"/>
                <a:gd name="T6" fmla="*/ 3 w 3"/>
                <a:gd name="T7" fmla="*/ 1 h 1"/>
                <a:gd name="T8" fmla="*/ 3 w 3"/>
                <a:gd name="T9" fmla="*/ 1 h 1"/>
                <a:gd name="T10" fmla="*/ 1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" name="Freeform 125"/>
            <p:cNvSpPr>
              <a:spLocks/>
            </p:cNvSpPr>
            <p:nvPr/>
          </p:nvSpPr>
          <p:spPr bwMode="auto">
            <a:xfrm>
              <a:off x="10461626" y="3686969"/>
              <a:ext cx="3175" cy="1588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2 w 2"/>
                <a:gd name="T5" fmla="*/ 1 h 1"/>
                <a:gd name="T6" fmla="*/ 2 w 2"/>
                <a:gd name="T7" fmla="*/ 1 h 1"/>
                <a:gd name="T8" fmla="*/ 2 w 2"/>
                <a:gd name="T9" fmla="*/ 1 h 1"/>
                <a:gd name="T10" fmla="*/ 0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" name="Freeform 126"/>
            <p:cNvSpPr>
              <a:spLocks/>
            </p:cNvSpPr>
            <p:nvPr/>
          </p:nvSpPr>
          <p:spPr bwMode="auto">
            <a:xfrm>
              <a:off x="10461626" y="3686969"/>
              <a:ext cx="3175" cy="1588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2 w 2"/>
                <a:gd name="T5" fmla="*/ 1 h 1"/>
                <a:gd name="T6" fmla="*/ 2 w 2"/>
                <a:gd name="T7" fmla="*/ 1 h 1"/>
                <a:gd name="T8" fmla="*/ 2 w 2"/>
                <a:gd name="T9" fmla="*/ 1 h 1"/>
                <a:gd name="T10" fmla="*/ 0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" name="Freeform 129"/>
            <p:cNvSpPr>
              <a:spLocks/>
            </p:cNvSpPr>
            <p:nvPr/>
          </p:nvSpPr>
          <p:spPr bwMode="auto">
            <a:xfrm>
              <a:off x="10461626" y="3686969"/>
              <a:ext cx="4763" cy="1588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2 w 3"/>
                <a:gd name="T5" fmla="*/ 1 h 1"/>
                <a:gd name="T6" fmla="*/ 3 w 3"/>
                <a:gd name="T7" fmla="*/ 1 h 1"/>
                <a:gd name="T8" fmla="*/ 3 w 3"/>
                <a:gd name="T9" fmla="*/ 1 h 1"/>
                <a:gd name="T10" fmla="*/ 0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" name="Freeform 130"/>
            <p:cNvSpPr>
              <a:spLocks/>
            </p:cNvSpPr>
            <p:nvPr/>
          </p:nvSpPr>
          <p:spPr bwMode="auto">
            <a:xfrm>
              <a:off x="10461626" y="3686969"/>
              <a:ext cx="4763" cy="1588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2 w 3"/>
                <a:gd name="T5" fmla="*/ 1 h 1"/>
                <a:gd name="T6" fmla="*/ 3 w 3"/>
                <a:gd name="T7" fmla="*/ 1 h 1"/>
                <a:gd name="T8" fmla="*/ 3 w 3"/>
                <a:gd name="T9" fmla="*/ 1 h 1"/>
                <a:gd name="T10" fmla="*/ 0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" name="Freeform 133"/>
            <p:cNvSpPr>
              <a:spLocks/>
            </p:cNvSpPr>
            <p:nvPr/>
          </p:nvSpPr>
          <p:spPr bwMode="auto">
            <a:xfrm>
              <a:off x="10461626" y="3686969"/>
              <a:ext cx="4763" cy="1588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3 w 3"/>
                <a:gd name="T5" fmla="*/ 1 h 1"/>
                <a:gd name="T6" fmla="*/ 3 w 3"/>
                <a:gd name="T7" fmla="*/ 1 h 1"/>
                <a:gd name="T8" fmla="*/ 3 w 3"/>
                <a:gd name="T9" fmla="*/ 1 h 1"/>
                <a:gd name="T10" fmla="*/ 0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" name="Freeform 134"/>
            <p:cNvSpPr>
              <a:spLocks/>
            </p:cNvSpPr>
            <p:nvPr/>
          </p:nvSpPr>
          <p:spPr bwMode="auto">
            <a:xfrm>
              <a:off x="10461626" y="3686969"/>
              <a:ext cx="4763" cy="1588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3 w 3"/>
                <a:gd name="T5" fmla="*/ 1 h 1"/>
                <a:gd name="T6" fmla="*/ 3 w 3"/>
                <a:gd name="T7" fmla="*/ 1 h 1"/>
                <a:gd name="T8" fmla="*/ 3 w 3"/>
                <a:gd name="T9" fmla="*/ 1 h 1"/>
                <a:gd name="T10" fmla="*/ 0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" name="Freeform 137"/>
            <p:cNvSpPr>
              <a:spLocks/>
            </p:cNvSpPr>
            <p:nvPr/>
          </p:nvSpPr>
          <p:spPr bwMode="auto">
            <a:xfrm>
              <a:off x="10461626" y="3683794"/>
              <a:ext cx="4763" cy="4763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2 h 3"/>
                <a:gd name="T4" fmla="*/ 3 w 3"/>
                <a:gd name="T5" fmla="*/ 3 h 3"/>
                <a:gd name="T6" fmla="*/ 3 w 3"/>
                <a:gd name="T7" fmla="*/ 3 h 3"/>
                <a:gd name="T8" fmla="*/ 3 w 3"/>
                <a:gd name="T9" fmla="*/ 3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2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" name="Freeform 138"/>
            <p:cNvSpPr>
              <a:spLocks/>
            </p:cNvSpPr>
            <p:nvPr/>
          </p:nvSpPr>
          <p:spPr bwMode="auto">
            <a:xfrm>
              <a:off x="10461626" y="3683794"/>
              <a:ext cx="4763" cy="4763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2 h 3"/>
                <a:gd name="T4" fmla="*/ 3 w 3"/>
                <a:gd name="T5" fmla="*/ 3 h 3"/>
                <a:gd name="T6" fmla="*/ 3 w 3"/>
                <a:gd name="T7" fmla="*/ 3 h 3"/>
                <a:gd name="T8" fmla="*/ 3 w 3"/>
                <a:gd name="T9" fmla="*/ 3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2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" name="Freeform 141"/>
            <p:cNvSpPr>
              <a:spLocks/>
            </p:cNvSpPr>
            <p:nvPr/>
          </p:nvSpPr>
          <p:spPr bwMode="auto">
            <a:xfrm>
              <a:off x="10461626" y="3683794"/>
              <a:ext cx="7938" cy="4763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0 h 3"/>
                <a:gd name="T4" fmla="*/ 3 w 5"/>
                <a:gd name="T5" fmla="*/ 3 h 3"/>
                <a:gd name="T6" fmla="*/ 5 w 5"/>
                <a:gd name="T7" fmla="*/ 3 h 3"/>
                <a:gd name="T8" fmla="*/ 5 w 5"/>
                <a:gd name="T9" fmla="*/ 3 h 3"/>
                <a:gd name="T10" fmla="*/ 0 w 5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0" y="0"/>
                  </a:lnTo>
                  <a:lnTo>
                    <a:pt x="3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" name="Freeform 142"/>
            <p:cNvSpPr>
              <a:spLocks/>
            </p:cNvSpPr>
            <p:nvPr/>
          </p:nvSpPr>
          <p:spPr bwMode="auto">
            <a:xfrm>
              <a:off x="10461626" y="3683794"/>
              <a:ext cx="7938" cy="4763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0 h 3"/>
                <a:gd name="T4" fmla="*/ 3 w 5"/>
                <a:gd name="T5" fmla="*/ 3 h 3"/>
                <a:gd name="T6" fmla="*/ 5 w 5"/>
                <a:gd name="T7" fmla="*/ 3 h 3"/>
                <a:gd name="T8" fmla="*/ 5 w 5"/>
                <a:gd name="T9" fmla="*/ 3 h 3"/>
                <a:gd name="T10" fmla="*/ 0 w 5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0" y="0"/>
                  </a:lnTo>
                  <a:lnTo>
                    <a:pt x="3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" name="Freeform 145"/>
            <p:cNvSpPr>
              <a:spLocks/>
            </p:cNvSpPr>
            <p:nvPr/>
          </p:nvSpPr>
          <p:spPr bwMode="auto">
            <a:xfrm>
              <a:off x="10461626" y="3683794"/>
              <a:ext cx="7938" cy="4763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0 h 3"/>
                <a:gd name="T4" fmla="*/ 5 w 5"/>
                <a:gd name="T5" fmla="*/ 3 h 3"/>
                <a:gd name="T6" fmla="*/ 5 w 5"/>
                <a:gd name="T7" fmla="*/ 3 h 3"/>
                <a:gd name="T8" fmla="*/ 5 w 5"/>
                <a:gd name="T9" fmla="*/ 3 h 3"/>
                <a:gd name="T10" fmla="*/ 0 w 5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8" name="Freeform 146"/>
            <p:cNvSpPr>
              <a:spLocks/>
            </p:cNvSpPr>
            <p:nvPr/>
          </p:nvSpPr>
          <p:spPr bwMode="auto">
            <a:xfrm>
              <a:off x="10461626" y="3683794"/>
              <a:ext cx="7938" cy="4763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0 h 3"/>
                <a:gd name="T4" fmla="*/ 5 w 5"/>
                <a:gd name="T5" fmla="*/ 3 h 3"/>
                <a:gd name="T6" fmla="*/ 5 w 5"/>
                <a:gd name="T7" fmla="*/ 3 h 3"/>
                <a:gd name="T8" fmla="*/ 5 w 5"/>
                <a:gd name="T9" fmla="*/ 3 h 3"/>
                <a:gd name="T10" fmla="*/ 0 w 5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" name="Freeform 149"/>
            <p:cNvSpPr>
              <a:spLocks/>
            </p:cNvSpPr>
            <p:nvPr/>
          </p:nvSpPr>
          <p:spPr bwMode="auto">
            <a:xfrm>
              <a:off x="10461626" y="3683794"/>
              <a:ext cx="7938" cy="4763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0 h 3"/>
                <a:gd name="T4" fmla="*/ 5 w 5"/>
                <a:gd name="T5" fmla="*/ 3 h 3"/>
                <a:gd name="T6" fmla="*/ 5 w 5"/>
                <a:gd name="T7" fmla="*/ 3 h 3"/>
                <a:gd name="T8" fmla="*/ 5 w 5"/>
                <a:gd name="T9" fmla="*/ 3 h 3"/>
                <a:gd name="T10" fmla="*/ 0 w 5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" name="Freeform 150"/>
            <p:cNvSpPr>
              <a:spLocks/>
            </p:cNvSpPr>
            <p:nvPr/>
          </p:nvSpPr>
          <p:spPr bwMode="auto">
            <a:xfrm>
              <a:off x="10461626" y="3683794"/>
              <a:ext cx="7938" cy="4763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0 h 3"/>
                <a:gd name="T4" fmla="*/ 5 w 5"/>
                <a:gd name="T5" fmla="*/ 3 h 3"/>
                <a:gd name="T6" fmla="*/ 5 w 5"/>
                <a:gd name="T7" fmla="*/ 3 h 3"/>
                <a:gd name="T8" fmla="*/ 5 w 5"/>
                <a:gd name="T9" fmla="*/ 3 h 3"/>
                <a:gd name="T10" fmla="*/ 0 w 5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" name="Freeform 153"/>
            <p:cNvSpPr>
              <a:spLocks/>
            </p:cNvSpPr>
            <p:nvPr/>
          </p:nvSpPr>
          <p:spPr bwMode="auto">
            <a:xfrm>
              <a:off x="10461626" y="3683794"/>
              <a:ext cx="11113" cy="4763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0 h 3"/>
                <a:gd name="T4" fmla="*/ 5 w 7"/>
                <a:gd name="T5" fmla="*/ 3 h 3"/>
                <a:gd name="T6" fmla="*/ 7 w 7"/>
                <a:gd name="T7" fmla="*/ 3 h 3"/>
                <a:gd name="T8" fmla="*/ 7 w 7"/>
                <a:gd name="T9" fmla="*/ 2 h 3"/>
                <a:gd name="T10" fmla="*/ 0 w 7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7" y="3"/>
                  </a:lnTo>
                  <a:lnTo>
                    <a:pt x="7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" name="Freeform 154"/>
            <p:cNvSpPr>
              <a:spLocks/>
            </p:cNvSpPr>
            <p:nvPr/>
          </p:nvSpPr>
          <p:spPr bwMode="auto">
            <a:xfrm>
              <a:off x="10461626" y="3683794"/>
              <a:ext cx="11113" cy="4763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0 h 3"/>
                <a:gd name="T4" fmla="*/ 5 w 7"/>
                <a:gd name="T5" fmla="*/ 3 h 3"/>
                <a:gd name="T6" fmla="*/ 7 w 7"/>
                <a:gd name="T7" fmla="*/ 3 h 3"/>
                <a:gd name="T8" fmla="*/ 7 w 7"/>
                <a:gd name="T9" fmla="*/ 2 h 3"/>
                <a:gd name="T10" fmla="*/ 0 w 7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7" y="3"/>
                  </a:lnTo>
                  <a:lnTo>
                    <a:pt x="7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" name="Freeform 157"/>
            <p:cNvSpPr>
              <a:spLocks/>
            </p:cNvSpPr>
            <p:nvPr/>
          </p:nvSpPr>
          <p:spPr bwMode="auto">
            <a:xfrm>
              <a:off x="10461626" y="3683794"/>
              <a:ext cx="11113" cy="4763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0 h 3"/>
                <a:gd name="T4" fmla="*/ 7 w 7"/>
                <a:gd name="T5" fmla="*/ 2 h 3"/>
                <a:gd name="T6" fmla="*/ 7 w 7"/>
                <a:gd name="T7" fmla="*/ 3 h 3"/>
                <a:gd name="T8" fmla="*/ 7 w 7"/>
                <a:gd name="T9" fmla="*/ 2 h 3"/>
                <a:gd name="T10" fmla="*/ 0 w 7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0" y="0"/>
                  </a:lnTo>
                  <a:lnTo>
                    <a:pt x="7" y="2"/>
                  </a:lnTo>
                  <a:lnTo>
                    <a:pt x="7" y="3"/>
                  </a:lnTo>
                  <a:lnTo>
                    <a:pt x="7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" name="Freeform 158"/>
            <p:cNvSpPr>
              <a:spLocks/>
            </p:cNvSpPr>
            <p:nvPr/>
          </p:nvSpPr>
          <p:spPr bwMode="auto">
            <a:xfrm>
              <a:off x="10461626" y="3683794"/>
              <a:ext cx="11113" cy="4763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0 h 3"/>
                <a:gd name="T4" fmla="*/ 7 w 7"/>
                <a:gd name="T5" fmla="*/ 2 h 3"/>
                <a:gd name="T6" fmla="*/ 7 w 7"/>
                <a:gd name="T7" fmla="*/ 3 h 3"/>
                <a:gd name="T8" fmla="*/ 7 w 7"/>
                <a:gd name="T9" fmla="*/ 2 h 3"/>
                <a:gd name="T10" fmla="*/ 0 w 7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0" y="0"/>
                  </a:lnTo>
                  <a:lnTo>
                    <a:pt x="7" y="2"/>
                  </a:lnTo>
                  <a:lnTo>
                    <a:pt x="7" y="3"/>
                  </a:lnTo>
                  <a:lnTo>
                    <a:pt x="7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" name="Freeform 161"/>
            <p:cNvSpPr>
              <a:spLocks/>
            </p:cNvSpPr>
            <p:nvPr/>
          </p:nvSpPr>
          <p:spPr bwMode="auto">
            <a:xfrm>
              <a:off x="10461626" y="3680619"/>
              <a:ext cx="11113" cy="7938"/>
            </a:xfrm>
            <a:custGeom>
              <a:avLst/>
              <a:gdLst>
                <a:gd name="T0" fmla="*/ 0 w 7"/>
                <a:gd name="T1" fmla="*/ 0 h 5"/>
                <a:gd name="T2" fmla="*/ 0 w 7"/>
                <a:gd name="T3" fmla="*/ 2 h 5"/>
                <a:gd name="T4" fmla="*/ 7 w 7"/>
                <a:gd name="T5" fmla="*/ 4 h 5"/>
                <a:gd name="T6" fmla="*/ 7 w 7"/>
                <a:gd name="T7" fmla="*/ 5 h 5"/>
                <a:gd name="T8" fmla="*/ 7 w 7"/>
                <a:gd name="T9" fmla="*/ 4 h 5"/>
                <a:gd name="T10" fmla="*/ 0 w 7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0"/>
                  </a:moveTo>
                  <a:lnTo>
                    <a:pt x="0" y="2"/>
                  </a:lnTo>
                  <a:lnTo>
                    <a:pt x="7" y="4"/>
                  </a:lnTo>
                  <a:lnTo>
                    <a:pt x="7" y="5"/>
                  </a:lnTo>
                  <a:lnTo>
                    <a:pt x="7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" name="Freeform 162"/>
            <p:cNvSpPr>
              <a:spLocks/>
            </p:cNvSpPr>
            <p:nvPr/>
          </p:nvSpPr>
          <p:spPr bwMode="auto">
            <a:xfrm>
              <a:off x="10461626" y="3680619"/>
              <a:ext cx="11113" cy="7938"/>
            </a:xfrm>
            <a:custGeom>
              <a:avLst/>
              <a:gdLst>
                <a:gd name="T0" fmla="*/ 0 w 7"/>
                <a:gd name="T1" fmla="*/ 0 h 5"/>
                <a:gd name="T2" fmla="*/ 0 w 7"/>
                <a:gd name="T3" fmla="*/ 2 h 5"/>
                <a:gd name="T4" fmla="*/ 7 w 7"/>
                <a:gd name="T5" fmla="*/ 4 h 5"/>
                <a:gd name="T6" fmla="*/ 7 w 7"/>
                <a:gd name="T7" fmla="*/ 5 h 5"/>
                <a:gd name="T8" fmla="*/ 7 w 7"/>
                <a:gd name="T9" fmla="*/ 4 h 5"/>
                <a:gd name="T10" fmla="*/ 0 w 7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0"/>
                  </a:moveTo>
                  <a:lnTo>
                    <a:pt x="0" y="2"/>
                  </a:lnTo>
                  <a:lnTo>
                    <a:pt x="7" y="4"/>
                  </a:lnTo>
                  <a:lnTo>
                    <a:pt x="7" y="5"/>
                  </a:lnTo>
                  <a:lnTo>
                    <a:pt x="7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" name="Freeform 165"/>
            <p:cNvSpPr>
              <a:spLocks/>
            </p:cNvSpPr>
            <p:nvPr/>
          </p:nvSpPr>
          <p:spPr bwMode="auto">
            <a:xfrm>
              <a:off x="10461626" y="3680619"/>
              <a:ext cx="12700" cy="6350"/>
            </a:xfrm>
            <a:custGeom>
              <a:avLst/>
              <a:gdLst>
                <a:gd name="T0" fmla="*/ 0 w 8"/>
                <a:gd name="T1" fmla="*/ 0 h 4"/>
                <a:gd name="T2" fmla="*/ 0 w 8"/>
                <a:gd name="T3" fmla="*/ 0 h 4"/>
                <a:gd name="T4" fmla="*/ 7 w 8"/>
                <a:gd name="T5" fmla="*/ 4 h 4"/>
                <a:gd name="T6" fmla="*/ 8 w 8"/>
                <a:gd name="T7" fmla="*/ 4 h 4"/>
                <a:gd name="T8" fmla="*/ 8 w 8"/>
                <a:gd name="T9" fmla="*/ 4 h 4"/>
                <a:gd name="T10" fmla="*/ 0 w 8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0" y="0"/>
                  </a:moveTo>
                  <a:lnTo>
                    <a:pt x="0" y="0"/>
                  </a:lnTo>
                  <a:lnTo>
                    <a:pt x="7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" name="Freeform 166"/>
            <p:cNvSpPr>
              <a:spLocks/>
            </p:cNvSpPr>
            <p:nvPr/>
          </p:nvSpPr>
          <p:spPr bwMode="auto">
            <a:xfrm>
              <a:off x="10461626" y="3680619"/>
              <a:ext cx="12700" cy="6350"/>
            </a:xfrm>
            <a:custGeom>
              <a:avLst/>
              <a:gdLst>
                <a:gd name="T0" fmla="*/ 0 w 8"/>
                <a:gd name="T1" fmla="*/ 0 h 4"/>
                <a:gd name="T2" fmla="*/ 0 w 8"/>
                <a:gd name="T3" fmla="*/ 0 h 4"/>
                <a:gd name="T4" fmla="*/ 7 w 8"/>
                <a:gd name="T5" fmla="*/ 4 h 4"/>
                <a:gd name="T6" fmla="*/ 8 w 8"/>
                <a:gd name="T7" fmla="*/ 4 h 4"/>
                <a:gd name="T8" fmla="*/ 8 w 8"/>
                <a:gd name="T9" fmla="*/ 4 h 4"/>
                <a:gd name="T10" fmla="*/ 0 w 8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0" y="0"/>
                  </a:moveTo>
                  <a:lnTo>
                    <a:pt x="0" y="0"/>
                  </a:lnTo>
                  <a:lnTo>
                    <a:pt x="7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" name="Freeform 169"/>
            <p:cNvSpPr>
              <a:spLocks/>
            </p:cNvSpPr>
            <p:nvPr/>
          </p:nvSpPr>
          <p:spPr bwMode="auto">
            <a:xfrm>
              <a:off x="10461626" y="3680619"/>
              <a:ext cx="12700" cy="6350"/>
            </a:xfrm>
            <a:custGeom>
              <a:avLst/>
              <a:gdLst>
                <a:gd name="T0" fmla="*/ 2 w 8"/>
                <a:gd name="T1" fmla="*/ 0 h 4"/>
                <a:gd name="T2" fmla="*/ 0 w 8"/>
                <a:gd name="T3" fmla="*/ 0 h 4"/>
                <a:gd name="T4" fmla="*/ 8 w 8"/>
                <a:gd name="T5" fmla="*/ 4 h 4"/>
                <a:gd name="T6" fmla="*/ 8 w 8"/>
                <a:gd name="T7" fmla="*/ 4 h 4"/>
                <a:gd name="T8" fmla="*/ 8 w 8"/>
                <a:gd name="T9" fmla="*/ 4 h 4"/>
                <a:gd name="T10" fmla="*/ 2 w 8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2" y="0"/>
                  </a:moveTo>
                  <a:lnTo>
                    <a:pt x="0" y="0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" name="Freeform 170"/>
            <p:cNvSpPr>
              <a:spLocks/>
            </p:cNvSpPr>
            <p:nvPr/>
          </p:nvSpPr>
          <p:spPr bwMode="auto">
            <a:xfrm>
              <a:off x="10461626" y="3680619"/>
              <a:ext cx="12700" cy="6350"/>
            </a:xfrm>
            <a:custGeom>
              <a:avLst/>
              <a:gdLst>
                <a:gd name="T0" fmla="*/ 2 w 8"/>
                <a:gd name="T1" fmla="*/ 0 h 4"/>
                <a:gd name="T2" fmla="*/ 0 w 8"/>
                <a:gd name="T3" fmla="*/ 0 h 4"/>
                <a:gd name="T4" fmla="*/ 8 w 8"/>
                <a:gd name="T5" fmla="*/ 4 h 4"/>
                <a:gd name="T6" fmla="*/ 8 w 8"/>
                <a:gd name="T7" fmla="*/ 4 h 4"/>
                <a:gd name="T8" fmla="*/ 8 w 8"/>
                <a:gd name="T9" fmla="*/ 4 h 4"/>
                <a:gd name="T10" fmla="*/ 2 w 8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2" y="0"/>
                  </a:moveTo>
                  <a:lnTo>
                    <a:pt x="0" y="0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" name="Freeform 173"/>
            <p:cNvSpPr>
              <a:spLocks/>
            </p:cNvSpPr>
            <p:nvPr/>
          </p:nvSpPr>
          <p:spPr bwMode="auto">
            <a:xfrm>
              <a:off x="10464801" y="3680619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4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" name="Freeform 174"/>
            <p:cNvSpPr>
              <a:spLocks/>
            </p:cNvSpPr>
            <p:nvPr/>
          </p:nvSpPr>
          <p:spPr bwMode="auto">
            <a:xfrm>
              <a:off x="10464801" y="3680619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4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" name="Freeform 177"/>
            <p:cNvSpPr>
              <a:spLocks/>
            </p:cNvSpPr>
            <p:nvPr/>
          </p:nvSpPr>
          <p:spPr bwMode="auto">
            <a:xfrm>
              <a:off x="10464801" y="3680619"/>
              <a:ext cx="12700" cy="6350"/>
            </a:xfrm>
            <a:custGeom>
              <a:avLst/>
              <a:gdLst>
                <a:gd name="T0" fmla="*/ 0 w 8"/>
                <a:gd name="T1" fmla="*/ 0 h 4"/>
                <a:gd name="T2" fmla="*/ 0 w 8"/>
                <a:gd name="T3" fmla="*/ 0 h 4"/>
                <a:gd name="T4" fmla="*/ 6 w 8"/>
                <a:gd name="T5" fmla="*/ 4 h 4"/>
                <a:gd name="T6" fmla="*/ 8 w 8"/>
                <a:gd name="T7" fmla="*/ 4 h 4"/>
                <a:gd name="T8" fmla="*/ 8 w 8"/>
                <a:gd name="T9" fmla="*/ 4 h 4"/>
                <a:gd name="T10" fmla="*/ 0 w 8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0" y="0"/>
                  </a:moveTo>
                  <a:lnTo>
                    <a:pt x="0" y="0"/>
                  </a:lnTo>
                  <a:lnTo>
                    <a:pt x="6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" name="Freeform 178"/>
            <p:cNvSpPr>
              <a:spLocks/>
            </p:cNvSpPr>
            <p:nvPr/>
          </p:nvSpPr>
          <p:spPr bwMode="auto">
            <a:xfrm>
              <a:off x="10464801" y="3680619"/>
              <a:ext cx="12700" cy="6350"/>
            </a:xfrm>
            <a:custGeom>
              <a:avLst/>
              <a:gdLst>
                <a:gd name="T0" fmla="*/ 0 w 8"/>
                <a:gd name="T1" fmla="*/ 0 h 4"/>
                <a:gd name="T2" fmla="*/ 0 w 8"/>
                <a:gd name="T3" fmla="*/ 0 h 4"/>
                <a:gd name="T4" fmla="*/ 6 w 8"/>
                <a:gd name="T5" fmla="*/ 4 h 4"/>
                <a:gd name="T6" fmla="*/ 8 w 8"/>
                <a:gd name="T7" fmla="*/ 4 h 4"/>
                <a:gd name="T8" fmla="*/ 8 w 8"/>
                <a:gd name="T9" fmla="*/ 4 h 4"/>
                <a:gd name="T10" fmla="*/ 0 w 8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0" y="0"/>
                  </a:moveTo>
                  <a:lnTo>
                    <a:pt x="0" y="0"/>
                  </a:lnTo>
                  <a:lnTo>
                    <a:pt x="6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" name="Freeform 181"/>
            <p:cNvSpPr>
              <a:spLocks/>
            </p:cNvSpPr>
            <p:nvPr/>
          </p:nvSpPr>
          <p:spPr bwMode="auto">
            <a:xfrm>
              <a:off x="10464801" y="3680619"/>
              <a:ext cx="12700" cy="6350"/>
            </a:xfrm>
            <a:custGeom>
              <a:avLst/>
              <a:gdLst>
                <a:gd name="T0" fmla="*/ 0 w 8"/>
                <a:gd name="T1" fmla="*/ 0 h 4"/>
                <a:gd name="T2" fmla="*/ 0 w 8"/>
                <a:gd name="T3" fmla="*/ 0 h 4"/>
                <a:gd name="T4" fmla="*/ 8 w 8"/>
                <a:gd name="T5" fmla="*/ 4 h 4"/>
                <a:gd name="T6" fmla="*/ 8 w 8"/>
                <a:gd name="T7" fmla="*/ 4 h 4"/>
                <a:gd name="T8" fmla="*/ 8 w 8"/>
                <a:gd name="T9" fmla="*/ 4 h 4"/>
                <a:gd name="T10" fmla="*/ 0 w 8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0" y="0"/>
                  </a:moveTo>
                  <a:lnTo>
                    <a:pt x="0" y="0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" name="Freeform 182"/>
            <p:cNvSpPr>
              <a:spLocks/>
            </p:cNvSpPr>
            <p:nvPr/>
          </p:nvSpPr>
          <p:spPr bwMode="auto">
            <a:xfrm>
              <a:off x="10464801" y="3680619"/>
              <a:ext cx="12700" cy="6350"/>
            </a:xfrm>
            <a:custGeom>
              <a:avLst/>
              <a:gdLst>
                <a:gd name="T0" fmla="*/ 0 w 8"/>
                <a:gd name="T1" fmla="*/ 0 h 4"/>
                <a:gd name="T2" fmla="*/ 0 w 8"/>
                <a:gd name="T3" fmla="*/ 0 h 4"/>
                <a:gd name="T4" fmla="*/ 8 w 8"/>
                <a:gd name="T5" fmla="*/ 4 h 4"/>
                <a:gd name="T6" fmla="*/ 8 w 8"/>
                <a:gd name="T7" fmla="*/ 4 h 4"/>
                <a:gd name="T8" fmla="*/ 8 w 8"/>
                <a:gd name="T9" fmla="*/ 4 h 4"/>
                <a:gd name="T10" fmla="*/ 0 w 8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0" y="0"/>
                  </a:moveTo>
                  <a:lnTo>
                    <a:pt x="0" y="0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" name="Freeform 185"/>
            <p:cNvSpPr>
              <a:spLocks/>
            </p:cNvSpPr>
            <p:nvPr/>
          </p:nvSpPr>
          <p:spPr bwMode="auto">
            <a:xfrm>
              <a:off x="10464801" y="3679032"/>
              <a:ext cx="12700" cy="7938"/>
            </a:xfrm>
            <a:custGeom>
              <a:avLst/>
              <a:gdLst>
                <a:gd name="T0" fmla="*/ 0 w 8"/>
                <a:gd name="T1" fmla="*/ 0 h 5"/>
                <a:gd name="T2" fmla="*/ 0 w 8"/>
                <a:gd name="T3" fmla="*/ 1 h 5"/>
                <a:gd name="T4" fmla="*/ 8 w 8"/>
                <a:gd name="T5" fmla="*/ 5 h 5"/>
                <a:gd name="T6" fmla="*/ 8 w 8"/>
                <a:gd name="T7" fmla="*/ 5 h 5"/>
                <a:gd name="T8" fmla="*/ 8 w 8"/>
                <a:gd name="T9" fmla="*/ 5 h 5"/>
                <a:gd name="T10" fmla="*/ 0 w 8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0" y="0"/>
                  </a:moveTo>
                  <a:lnTo>
                    <a:pt x="0" y="1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" name="Freeform 186"/>
            <p:cNvSpPr>
              <a:spLocks/>
            </p:cNvSpPr>
            <p:nvPr/>
          </p:nvSpPr>
          <p:spPr bwMode="auto">
            <a:xfrm>
              <a:off x="10464801" y="3679032"/>
              <a:ext cx="12700" cy="7938"/>
            </a:xfrm>
            <a:custGeom>
              <a:avLst/>
              <a:gdLst>
                <a:gd name="T0" fmla="*/ 0 w 8"/>
                <a:gd name="T1" fmla="*/ 0 h 5"/>
                <a:gd name="T2" fmla="*/ 0 w 8"/>
                <a:gd name="T3" fmla="*/ 1 h 5"/>
                <a:gd name="T4" fmla="*/ 8 w 8"/>
                <a:gd name="T5" fmla="*/ 5 h 5"/>
                <a:gd name="T6" fmla="*/ 8 w 8"/>
                <a:gd name="T7" fmla="*/ 5 h 5"/>
                <a:gd name="T8" fmla="*/ 8 w 8"/>
                <a:gd name="T9" fmla="*/ 5 h 5"/>
                <a:gd name="T10" fmla="*/ 0 w 8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0" y="0"/>
                  </a:moveTo>
                  <a:lnTo>
                    <a:pt x="0" y="1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" name="Freeform 189"/>
            <p:cNvSpPr>
              <a:spLocks/>
            </p:cNvSpPr>
            <p:nvPr/>
          </p:nvSpPr>
          <p:spPr bwMode="auto">
            <a:xfrm>
              <a:off x="10464801" y="3679032"/>
              <a:ext cx="14288" cy="7938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8 w 9"/>
                <a:gd name="T5" fmla="*/ 5 h 5"/>
                <a:gd name="T6" fmla="*/ 9 w 9"/>
                <a:gd name="T7" fmla="*/ 5 h 5"/>
                <a:gd name="T8" fmla="*/ 9 w 9"/>
                <a:gd name="T9" fmla="*/ 5 h 5"/>
                <a:gd name="T10" fmla="*/ 0 w 9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lnTo>
                    <a:pt x="8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" name="Freeform 190"/>
            <p:cNvSpPr>
              <a:spLocks/>
            </p:cNvSpPr>
            <p:nvPr/>
          </p:nvSpPr>
          <p:spPr bwMode="auto">
            <a:xfrm>
              <a:off x="10464801" y="3679032"/>
              <a:ext cx="14288" cy="7938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8 w 9"/>
                <a:gd name="T5" fmla="*/ 5 h 5"/>
                <a:gd name="T6" fmla="*/ 9 w 9"/>
                <a:gd name="T7" fmla="*/ 5 h 5"/>
                <a:gd name="T8" fmla="*/ 9 w 9"/>
                <a:gd name="T9" fmla="*/ 5 h 5"/>
                <a:gd name="T10" fmla="*/ 0 w 9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lnTo>
                    <a:pt x="8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" name="Freeform 193"/>
            <p:cNvSpPr>
              <a:spLocks/>
            </p:cNvSpPr>
            <p:nvPr/>
          </p:nvSpPr>
          <p:spPr bwMode="auto">
            <a:xfrm>
              <a:off x="10464801" y="3679032"/>
              <a:ext cx="14288" cy="7938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9 w 9"/>
                <a:gd name="T5" fmla="*/ 5 h 5"/>
                <a:gd name="T6" fmla="*/ 9 w 9"/>
                <a:gd name="T7" fmla="*/ 5 h 5"/>
                <a:gd name="T8" fmla="*/ 9 w 9"/>
                <a:gd name="T9" fmla="*/ 5 h 5"/>
                <a:gd name="T10" fmla="*/ 0 w 9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" name="Freeform 194"/>
            <p:cNvSpPr>
              <a:spLocks/>
            </p:cNvSpPr>
            <p:nvPr/>
          </p:nvSpPr>
          <p:spPr bwMode="auto">
            <a:xfrm>
              <a:off x="10464801" y="3679032"/>
              <a:ext cx="14288" cy="7938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9 w 9"/>
                <a:gd name="T5" fmla="*/ 5 h 5"/>
                <a:gd name="T6" fmla="*/ 9 w 9"/>
                <a:gd name="T7" fmla="*/ 5 h 5"/>
                <a:gd name="T8" fmla="*/ 9 w 9"/>
                <a:gd name="T9" fmla="*/ 5 h 5"/>
                <a:gd name="T10" fmla="*/ 0 w 9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" name="Rectangle 197"/>
            <p:cNvSpPr>
              <a:spLocks noChangeArrowheads="1"/>
            </p:cNvSpPr>
            <p:nvPr/>
          </p:nvSpPr>
          <p:spPr bwMode="auto">
            <a:xfrm>
              <a:off x="10479088" y="3686969"/>
              <a:ext cx="1588" cy="1588"/>
            </a:xfrm>
            <a:prstGeom prst="rect">
              <a:avLst/>
            </a:pr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4" name="Rectangle 198"/>
            <p:cNvSpPr>
              <a:spLocks noChangeArrowheads="1"/>
            </p:cNvSpPr>
            <p:nvPr/>
          </p:nvSpPr>
          <p:spPr bwMode="auto">
            <a:xfrm>
              <a:off x="10479088" y="3686969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5" name="Freeform 199"/>
            <p:cNvSpPr>
              <a:spLocks/>
            </p:cNvSpPr>
            <p:nvPr/>
          </p:nvSpPr>
          <p:spPr bwMode="auto">
            <a:xfrm>
              <a:off x="10464801" y="3679032"/>
              <a:ext cx="14288" cy="7938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9 w 9"/>
                <a:gd name="T5" fmla="*/ 5 h 5"/>
                <a:gd name="T6" fmla="*/ 9 w 9"/>
                <a:gd name="T7" fmla="*/ 5 h 5"/>
                <a:gd name="T8" fmla="*/ 9 w 9"/>
                <a:gd name="T9" fmla="*/ 5 h 5"/>
                <a:gd name="T10" fmla="*/ 0 w 9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6" name="Freeform 200"/>
            <p:cNvSpPr>
              <a:spLocks/>
            </p:cNvSpPr>
            <p:nvPr/>
          </p:nvSpPr>
          <p:spPr bwMode="auto">
            <a:xfrm>
              <a:off x="10464801" y="3679032"/>
              <a:ext cx="14288" cy="7938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9 w 9"/>
                <a:gd name="T5" fmla="*/ 5 h 5"/>
                <a:gd name="T6" fmla="*/ 9 w 9"/>
                <a:gd name="T7" fmla="*/ 5 h 5"/>
                <a:gd name="T8" fmla="*/ 9 w 9"/>
                <a:gd name="T9" fmla="*/ 5 h 5"/>
                <a:gd name="T10" fmla="*/ 0 w 9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7" name="Freeform 203"/>
            <p:cNvSpPr>
              <a:spLocks/>
            </p:cNvSpPr>
            <p:nvPr/>
          </p:nvSpPr>
          <p:spPr bwMode="auto">
            <a:xfrm>
              <a:off x="10479088" y="3683794"/>
              <a:ext cx="3175" cy="317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0 w 2"/>
                <a:gd name="T5" fmla="*/ 2 h 2"/>
                <a:gd name="T6" fmla="*/ 2 w 2"/>
                <a:gd name="T7" fmla="*/ 2 h 2"/>
                <a:gd name="T8" fmla="*/ 2 w 2"/>
                <a:gd name="T9" fmla="*/ 2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8" name="Freeform 204"/>
            <p:cNvSpPr>
              <a:spLocks/>
            </p:cNvSpPr>
            <p:nvPr/>
          </p:nvSpPr>
          <p:spPr bwMode="auto">
            <a:xfrm>
              <a:off x="10479088" y="3683794"/>
              <a:ext cx="3175" cy="317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0 w 2"/>
                <a:gd name="T5" fmla="*/ 2 h 2"/>
                <a:gd name="T6" fmla="*/ 2 w 2"/>
                <a:gd name="T7" fmla="*/ 2 h 2"/>
                <a:gd name="T8" fmla="*/ 2 w 2"/>
                <a:gd name="T9" fmla="*/ 2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9" name="MH_Others_1"/>
          <p:cNvSpPr txBox="1"/>
          <p:nvPr>
            <p:custDataLst>
              <p:tags r:id="rId1"/>
            </p:custDataLst>
          </p:nvPr>
        </p:nvSpPr>
        <p:spPr>
          <a:xfrm>
            <a:off x="1011765" y="1672388"/>
            <a:ext cx="2461545" cy="523220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algn="dist">
              <a:defRPr/>
            </a:pPr>
            <a:r>
              <a:rPr lang="en-US" altLang="zh-CN" sz="3600" spc="400" dirty="0">
                <a:solidFill>
                  <a:srgbClr val="4140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3600" spc="400" dirty="0">
              <a:solidFill>
                <a:srgbClr val="4140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912806" y="481595"/>
            <a:ext cx="223651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8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2081438" y="2568490"/>
            <a:ext cx="3227574" cy="3793877"/>
            <a:chOff x="3003550" y="2286001"/>
            <a:chExt cx="4333876" cy="5094288"/>
          </a:xfrm>
        </p:grpSpPr>
        <p:grpSp>
          <p:nvGrpSpPr>
            <p:cNvPr id="68" name="Group 1210"/>
            <p:cNvGrpSpPr>
              <a:grpSpLocks/>
            </p:cNvGrpSpPr>
            <p:nvPr/>
          </p:nvGrpSpPr>
          <p:grpSpPr bwMode="auto">
            <a:xfrm>
              <a:off x="3681413" y="2286001"/>
              <a:ext cx="3656013" cy="5091113"/>
              <a:chOff x="2319" y="1440"/>
              <a:chExt cx="2303" cy="3207"/>
            </a:xfrm>
          </p:grpSpPr>
          <p:sp>
            <p:nvSpPr>
              <p:cNvPr id="262" name="Freeform 1010"/>
              <p:cNvSpPr>
                <a:spLocks/>
              </p:cNvSpPr>
              <p:nvPr/>
            </p:nvSpPr>
            <p:spPr bwMode="auto">
              <a:xfrm>
                <a:off x="4170" y="4645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2 h 2"/>
                  <a:gd name="T3" fmla="*/ 2 h 2"/>
                  <a:gd name="T4" fmla="*/ 0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84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1011"/>
              <p:cNvSpPr>
                <a:spLocks/>
              </p:cNvSpPr>
              <p:nvPr/>
            </p:nvSpPr>
            <p:spPr bwMode="auto">
              <a:xfrm>
                <a:off x="4170" y="4645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2 h 2"/>
                  <a:gd name="T3" fmla="*/ 2 h 2"/>
                  <a:gd name="T4" fmla="*/ 0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1012"/>
              <p:cNvSpPr>
                <a:spLocks/>
              </p:cNvSpPr>
              <p:nvPr/>
            </p:nvSpPr>
            <p:spPr bwMode="auto">
              <a:xfrm>
                <a:off x="2319" y="1467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0 w 2"/>
                  <a:gd name="T5" fmla="*/ 3 h 3"/>
                  <a:gd name="T6" fmla="*/ 2 w 2"/>
                  <a:gd name="T7" fmla="*/ 3 h 3"/>
                  <a:gd name="T8" fmla="*/ 2 w 2"/>
                  <a:gd name="T9" fmla="*/ 0 h 3"/>
                  <a:gd name="T10" fmla="*/ 0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1013"/>
              <p:cNvSpPr>
                <a:spLocks/>
              </p:cNvSpPr>
              <p:nvPr/>
            </p:nvSpPr>
            <p:spPr bwMode="auto">
              <a:xfrm>
                <a:off x="2319" y="1467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0 w 2"/>
                  <a:gd name="T5" fmla="*/ 3 h 3"/>
                  <a:gd name="T6" fmla="*/ 2 w 2"/>
                  <a:gd name="T7" fmla="*/ 3 h 3"/>
                  <a:gd name="T8" fmla="*/ 2 w 2"/>
                  <a:gd name="T9" fmla="*/ 0 h 3"/>
                  <a:gd name="T10" fmla="*/ 0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1014"/>
              <p:cNvSpPr>
                <a:spLocks/>
              </p:cNvSpPr>
              <p:nvPr/>
            </p:nvSpPr>
            <p:spPr bwMode="auto">
              <a:xfrm>
                <a:off x="4170" y="4645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1 w 1"/>
                  <a:gd name="T5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84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1015"/>
              <p:cNvSpPr>
                <a:spLocks/>
              </p:cNvSpPr>
              <p:nvPr/>
            </p:nvSpPr>
            <p:spPr bwMode="auto">
              <a:xfrm>
                <a:off x="4170" y="4645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1 w 1"/>
                  <a:gd name="T5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1016"/>
              <p:cNvSpPr>
                <a:spLocks/>
              </p:cNvSpPr>
              <p:nvPr/>
            </p:nvSpPr>
            <p:spPr bwMode="auto">
              <a:xfrm>
                <a:off x="2321" y="1467"/>
                <a:ext cx="0" cy="3"/>
              </a:xfrm>
              <a:custGeom>
                <a:avLst/>
                <a:gdLst>
                  <a:gd name="T0" fmla="*/ 0 h 3"/>
                  <a:gd name="T1" fmla="*/ 0 h 3"/>
                  <a:gd name="T2" fmla="*/ 3 h 3"/>
                  <a:gd name="T3" fmla="*/ 3 h 3"/>
                  <a:gd name="T4" fmla="*/ 0 h 3"/>
                  <a:gd name="T5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1017"/>
              <p:cNvSpPr>
                <a:spLocks/>
              </p:cNvSpPr>
              <p:nvPr/>
            </p:nvSpPr>
            <p:spPr bwMode="auto">
              <a:xfrm>
                <a:off x="2321" y="1467"/>
                <a:ext cx="0" cy="3"/>
              </a:xfrm>
              <a:custGeom>
                <a:avLst/>
                <a:gdLst>
                  <a:gd name="T0" fmla="*/ 0 h 3"/>
                  <a:gd name="T1" fmla="*/ 0 h 3"/>
                  <a:gd name="T2" fmla="*/ 3 h 3"/>
                  <a:gd name="T3" fmla="*/ 3 h 3"/>
                  <a:gd name="T4" fmla="*/ 0 h 3"/>
                  <a:gd name="T5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1018"/>
              <p:cNvSpPr>
                <a:spLocks/>
              </p:cNvSpPr>
              <p:nvPr/>
            </p:nvSpPr>
            <p:spPr bwMode="auto">
              <a:xfrm>
                <a:off x="4170" y="464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0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84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1019"/>
              <p:cNvSpPr>
                <a:spLocks/>
              </p:cNvSpPr>
              <p:nvPr/>
            </p:nvSpPr>
            <p:spPr bwMode="auto">
              <a:xfrm>
                <a:off x="4170" y="464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0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1020"/>
              <p:cNvSpPr>
                <a:spLocks/>
              </p:cNvSpPr>
              <p:nvPr/>
            </p:nvSpPr>
            <p:spPr bwMode="auto">
              <a:xfrm>
                <a:off x="2321" y="1465"/>
                <a:ext cx="0" cy="5"/>
              </a:xfrm>
              <a:custGeom>
                <a:avLst/>
                <a:gdLst>
                  <a:gd name="T0" fmla="*/ 0 h 5"/>
                  <a:gd name="T1" fmla="*/ 2 h 5"/>
                  <a:gd name="T2" fmla="*/ 5 h 5"/>
                  <a:gd name="T3" fmla="*/ 5 h 5"/>
                  <a:gd name="T4" fmla="*/ 0 h 5"/>
                  <a:gd name="T5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5">
                    <a:moveTo>
                      <a:pt x="0" y="0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1021"/>
              <p:cNvSpPr>
                <a:spLocks/>
              </p:cNvSpPr>
              <p:nvPr/>
            </p:nvSpPr>
            <p:spPr bwMode="auto">
              <a:xfrm>
                <a:off x="2321" y="1465"/>
                <a:ext cx="0" cy="5"/>
              </a:xfrm>
              <a:custGeom>
                <a:avLst/>
                <a:gdLst>
                  <a:gd name="T0" fmla="*/ 0 h 5"/>
                  <a:gd name="T1" fmla="*/ 2 h 5"/>
                  <a:gd name="T2" fmla="*/ 5 h 5"/>
                  <a:gd name="T3" fmla="*/ 5 h 5"/>
                  <a:gd name="T4" fmla="*/ 0 h 5"/>
                  <a:gd name="T5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5">
                    <a:moveTo>
                      <a:pt x="0" y="0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1022"/>
              <p:cNvSpPr>
                <a:spLocks/>
              </p:cNvSpPr>
              <p:nvPr/>
            </p:nvSpPr>
            <p:spPr bwMode="auto">
              <a:xfrm>
                <a:off x="4170" y="4644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1 w 3"/>
                  <a:gd name="T5" fmla="*/ 1 h 1"/>
                  <a:gd name="T6" fmla="*/ 1 w 3"/>
                  <a:gd name="T7" fmla="*/ 1 h 1"/>
                  <a:gd name="T8" fmla="*/ 3 w 3"/>
                  <a:gd name="T9" fmla="*/ 0 h 1"/>
                  <a:gd name="T10" fmla="*/ 0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84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1023"/>
              <p:cNvSpPr>
                <a:spLocks/>
              </p:cNvSpPr>
              <p:nvPr/>
            </p:nvSpPr>
            <p:spPr bwMode="auto">
              <a:xfrm>
                <a:off x="4170" y="4644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1 w 3"/>
                  <a:gd name="T5" fmla="*/ 1 h 1"/>
                  <a:gd name="T6" fmla="*/ 1 w 3"/>
                  <a:gd name="T7" fmla="*/ 1 h 1"/>
                  <a:gd name="T8" fmla="*/ 3 w 3"/>
                  <a:gd name="T9" fmla="*/ 0 h 1"/>
                  <a:gd name="T10" fmla="*/ 0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1024"/>
              <p:cNvSpPr>
                <a:spLocks/>
              </p:cNvSpPr>
              <p:nvPr/>
            </p:nvSpPr>
            <p:spPr bwMode="auto">
              <a:xfrm>
                <a:off x="2321" y="1465"/>
                <a:ext cx="1" cy="5"/>
              </a:xfrm>
              <a:custGeom>
                <a:avLst/>
                <a:gdLst>
                  <a:gd name="T0" fmla="*/ 1 w 1"/>
                  <a:gd name="T1" fmla="*/ 0 h 5"/>
                  <a:gd name="T2" fmla="*/ 0 w 1"/>
                  <a:gd name="T3" fmla="*/ 0 h 5"/>
                  <a:gd name="T4" fmla="*/ 0 w 1"/>
                  <a:gd name="T5" fmla="*/ 5 h 5"/>
                  <a:gd name="T6" fmla="*/ 0 w 1"/>
                  <a:gd name="T7" fmla="*/ 5 h 5"/>
                  <a:gd name="T8" fmla="*/ 1 w 1"/>
                  <a:gd name="T9" fmla="*/ 0 h 5"/>
                  <a:gd name="T10" fmla="*/ 1 w 1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5">
                    <a:moveTo>
                      <a:pt x="1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1025"/>
              <p:cNvSpPr>
                <a:spLocks/>
              </p:cNvSpPr>
              <p:nvPr/>
            </p:nvSpPr>
            <p:spPr bwMode="auto">
              <a:xfrm>
                <a:off x="2321" y="1465"/>
                <a:ext cx="1" cy="5"/>
              </a:xfrm>
              <a:custGeom>
                <a:avLst/>
                <a:gdLst>
                  <a:gd name="T0" fmla="*/ 1 w 1"/>
                  <a:gd name="T1" fmla="*/ 0 h 5"/>
                  <a:gd name="T2" fmla="*/ 0 w 1"/>
                  <a:gd name="T3" fmla="*/ 0 h 5"/>
                  <a:gd name="T4" fmla="*/ 0 w 1"/>
                  <a:gd name="T5" fmla="*/ 5 h 5"/>
                  <a:gd name="T6" fmla="*/ 0 w 1"/>
                  <a:gd name="T7" fmla="*/ 5 h 5"/>
                  <a:gd name="T8" fmla="*/ 1 w 1"/>
                  <a:gd name="T9" fmla="*/ 0 h 5"/>
                  <a:gd name="T10" fmla="*/ 1 w 1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5">
                    <a:moveTo>
                      <a:pt x="1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0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1026"/>
              <p:cNvSpPr>
                <a:spLocks/>
              </p:cNvSpPr>
              <p:nvPr/>
            </p:nvSpPr>
            <p:spPr bwMode="auto">
              <a:xfrm>
                <a:off x="4170" y="4644"/>
                <a:ext cx="3" cy="0"/>
              </a:xfrm>
              <a:custGeom>
                <a:avLst/>
                <a:gdLst>
                  <a:gd name="T0" fmla="*/ 0 w 3"/>
                  <a:gd name="T1" fmla="*/ 0 w 3"/>
                  <a:gd name="T2" fmla="*/ 3 w 3"/>
                  <a:gd name="T3" fmla="*/ 3 w 3"/>
                  <a:gd name="T4" fmla="*/ 3 w 3"/>
                  <a:gd name="T5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84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1027"/>
              <p:cNvSpPr>
                <a:spLocks/>
              </p:cNvSpPr>
              <p:nvPr/>
            </p:nvSpPr>
            <p:spPr bwMode="auto">
              <a:xfrm>
                <a:off x="4170" y="4644"/>
                <a:ext cx="3" cy="0"/>
              </a:xfrm>
              <a:custGeom>
                <a:avLst/>
                <a:gdLst>
                  <a:gd name="T0" fmla="*/ 0 w 3"/>
                  <a:gd name="T1" fmla="*/ 0 w 3"/>
                  <a:gd name="T2" fmla="*/ 3 w 3"/>
                  <a:gd name="T3" fmla="*/ 3 w 3"/>
                  <a:gd name="T4" fmla="*/ 3 w 3"/>
                  <a:gd name="T5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1028"/>
              <p:cNvSpPr>
                <a:spLocks/>
              </p:cNvSpPr>
              <p:nvPr/>
            </p:nvSpPr>
            <p:spPr bwMode="auto">
              <a:xfrm>
                <a:off x="2321" y="1465"/>
                <a:ext cx="1" cy="5"/>
              </a:xfrm>
              <a:custGeom>
                <a:avLst/>
                <a:gdLst>
                  <a:gd name="T0" fmla="*/ 1 w 1"/>
                  <a:gd name="T1" fmla="*/ 0 h 5"/>
                  <a:gd name="T2" fmla="*/ 1 w 1"/>
                  <a:gd name="T3" fmla="*/ 0 h 5"/>
                  <a:gd name="T4" fmla="*/ 0 w 1"/>
                  <a:gd name="T5" fmla="*/ 5 h 5"/>
                  <a:gd name="T6" fmla="*/ 1 w 1"/>
                  <a:gd name="T7" fmla="*/ 5 h 5"/>
                  <a:gd name="T8" fmla="*/ 1 w 1"/>
                  <a:gd name="T9" fmla="*/ 0 h 5"/>
                  <a:gd name="T10" fmla="*/ 1 w 1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5">
                    <a:moveTo>
                      <a:pt x="1" y="0"/>
                    </a:moveTo>
                    <a:lnTo>
                      <a:pt x="1" y="0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1029"/>
              <p:cNvSpPr>
                <a:spLocks/>
              </p:cNvSpPr>
              <p:nvPr/>
            </p:nvSpPr>
            <p:spPr bwMode="auto">
              <a:xfrm>
                <a:off x="2321" y="1465"/>
                <a:ext cx="1" cy="5"/>
              </a:xfrm>
              <a:custGeom>
                <a:avLst/>
                <a:gdLst>
                  <a:gd name="T0" fmla="*/ 1 w 1"/>
                  <a:gd name="T1" fmla="*/ 0 h 5"/>
                  <a:gd name="T2" fmla="*/ 1 w 1"/>
                  <a:gd name="T3" fmla="*/ 0 h 5"/>
                  <a:gd name="T4" fmla="*/ 0 w 1"/>
                  <a:gd name="T5" fmla="*/ 5 h 5"/>
                  <a:gd name="T6" fmla="*/ 1 w 1"/>
                  <a:gd name="T7" fmla="*/ 5 h 5"/>
                  <a:gd name="T8" fmla="*/ 1 w 1"/>
                  <a:gd name="T9" fmla="*/ 0 h 5"/>
                  <a:gd name="T10" fmla="*/ 1 w 1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5">
                    <a:moveTo>
                      <a:pt x="1" y="0"/>
                    </a:moveTo>
                    <a:lnTo>
                      <a:pt x="1" y="0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1" y="0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1030"/>
              <p:cNvSpPr>
                <a:spLocks/>
              </p:cNvSpPr>
              <p:nvPr/>
            </p:nvSpPr>
            <p:spPr bwMode="auto">
              <a:xfrm>
                <a:off x="4170" y="4642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 h 2"/>
                  <a:gd name="T4" fmla="*/ 3 w 3"/>
                  <a:gd name="T5" fmla="*/ 2 h 2"/>
                  <a:gd name="T6" fmla="*/ 3 w 3"/>
                  <a:gd name="T7" fmla="*/ 2 h 2"/>
                  <a:gd name="T8" fmla="*/ 3 w 3"/>
                  <a:gd name="T9" fmla="*/ 2 h 2"/>
                  <a:gd name="T10" fmla="*/ 0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84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1031"/>
              <p:cNvSpPr>
                <a:spLocks/>
              </p:cNvSpPr>
              <p:nvPr/>
            </p:nvSpPr>
            <p:spPr bwMode="auto">
              <a:xfrm>
                <a:off x="4170" y="4642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 h 2"/>
                  <a:gd name="T4" fmla="*/ 3 w 3"/>
                  <a:gd name="T5" fmla="*/ 2 h 2"/>
                  <a:gd name="T6" fmla="*/ 3 w 3"/>
                  <a:gd name="T7" fmla="*/ 2 h 2"/>
                  <a:gd name="T8" fmla="*/ 3 w 3"/>
                  <a:gd name="T9" fmla="*/ 2 h 2"/>
                  <a:gd name="T10" fmla="*/ 0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1032"/>
              <p:cNvSpPr>
                <a:spLocks/>
              </p:cNvSpPr>
              <p:nvPr/>
            </p:nvSpPr>
            <p:spPr bwMode="auto">
              <a:xfrm>
                <a:off x="2322" y="1464"/>
                <a:ext cx="2" cy="6"/>
              </a:xfrm>
              <a:custGeom>
                <a:avLst/>
                <a:gdLst>
                  <a:gd name="T0" fmla="*/ 0 w 2"/>
                  <a:gd name="T1" fmla="*/ 0 h 6"/>
                  <a:gd name="T2" fmla="*/ 0 w 2"/>
                  <a:gd name="T3" fmla="*/ 1 h 6"/>
                  <a:gd name="T4" fmla="*/ 0 w 2"/>
                  <a:gd name="T5" fmla="*/ 6 h 6"/>
                  <a:gd name="T6" fmla="*/ 0 w 2"/>
                  <a:gd name="T7" fmla="*/ 6 h 6"/>
                  <a:gd name="T8" fmla="*/ 2 w 2"/>
                  <a:gd name="T9" fmla="*/ 0 h 6"/>
                  <a:gd name="T10" fmla="*/ 0 w 2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0" y="1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1033"/>
              <p:cNvSpPr>
                <a:spLocks/>
              </p:cNvSpPr>
              <p:nvPr/>
            </p:nvSpPr>
            <p:spPr bwMode="auto">
              <a:xfrm>
                <a:off x="2322" y="1464"/>
                <a:ext cx="2" cy="6"/>
              </a:xfrm>
              <a:custGeom>
                <a:avLst/>
                <a:gdLst>
                  <a:gd name="T0" fmla="*/ 0 w 2"/>
                  <a:gd name="T1" fmla="*/ 0 h 6"/>
                  <a:gd name="T2" fmla="*/ 0 w 2"/>
                  <a:gd name="T3" fmla="*/ 1 h 6"/>
                  <a:gd name="T4" fmla="*/ 0 w 2"/>
                  <a:gd name="T5" fmla="*/ 6 h 6"/>
                  <a:gd name="T6" fmla="*/ 0 w 2"/>
                  <a:gd name="T7" fmla="*/ 6 h 6"/>
                  <a:gd name="T8" fmla="*/ 2 w 2"/>
                  <a:gd name="T9" fmla="*/ 0 h 6"/>
                  <a:gd name="T10" fmla="*/ 0 w 2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0" y="1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1034"/>
              <p:cNvSpPr>
                <a:spLocks/>
              </p:cNvSpPr>
              <p:nvPr/>
            </p:nvSpPr>
            <p:spPr bwMode="auto">
              <a:xfrm>
                <a:off x="4170" y="4642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0 w 5"/>
                  <a:gd name="T3" fmla="*/ 0 h 2"/>
                  <a:gd name="T4" fmla="*/ 3 w 5"/>
                  <a:gd name="T5" fmla="*/ 2 h 2"/>
                  <a:gd name="T6" fmla="*/ 5 w 5"/>
                  <a:gd name="T7" fmla="*/ 2 h 2"/>
                  <a:gd name="T8" fmla="*/ 5 w 5"/>
                  <a:gd name="T9" fmla="*/ 0 h 2"/>
                  <a:gd name="T10" fmla="*/ 0 w 5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0" y="0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84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1035"/>
              <p:cNvSpPr>
                <a:spLocks/>
              </p:cNvSpPr>
              <p:nvPr/>
            </p:nvSpPr>
            <p:spPr bwMode="auto">
              <a:xfrm>
                <a:off x="4170" y="4642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0 w 5"/>
                  <a:gd name="T3" fmla="*/ 0 h 2"/>
                  <a:gd name="T4" fmla="*/ 3 w 5"/>
                  <a:gd name="T5" fmla="*/ 2 h 2"/>
                  <a:gd name="T6" fmla="*/ 5 w 5"/>
                  <a:gd name="T7" fmla="*/ 2 h 2"/>
                  <a:gd name="T8" fmla="*/ 5 w 5"/>
                  <a:gd name="T9" fmla="*/ 0 h 2"/>
                  <a:gd name="T10" fmla="*/ 0 w 5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0" y="0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1036"/>
              <p:cNvSpPr>
                <a:spLocks/>
              </p:cNvSpPr>
              <p:nvPr/>
            </p:nvSpPr>
            <p:spPr bwMode="auto">
              <a:xfrm>
                <a:off x="2322" y="1464"/>
                <a:ext cx="2" cy="6"/>
              </a:xfrm>
              <a:custGeom>
                <a:avLst/>
                <a:gdLst>
                  <a:gd name="T0" fmla="*/ 2 w 2"/>
                  <a:gd name="T1" fmla="*/ 0 h 6"/>
                  <a:gd name="T2" fmla="*/ 2 w 2"/>
                  <a:gd name="T3" fmla="*/ 0 h 6"/>
                  <a:gd name="T4" fmla="*/ 0 w 2"/>
                  <a:gd name="T5" fmla="*/ 6 h 6"/>
                  <a:gd name="T6" fmla="*/ 0 w 2"/>
                  <a:gd name="T7" fmla="*/ 6 h 6"/>
                  <a:gd name="T8" fmla="*/ 2 w 2"/>
                  <a:gd name="T9" fmla="*/ 0 h 6"/>
                  <a:gd name="T10" fmla="*/ 2 w 2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2" y="0"/>
                    </a:moveTo>
                    <a:lnTo>
                      <a:pt x="2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1037"/>
              <p:cNvSpPr>
                <a:spLocks/>
              </p:cNvSpPr>
              <p:nvPr/>
            </p:nvSpPr>
            <p:spPr bwMode="auto">
              <a:xfrm>
                <a:off x="2322" y="1464"/>
                <a:ext cx="2" cy="6"/>
              </a:xfrm>
              <a:custGeom>
                <a:avLst/>
                <a:gdLst>
                  <a:gd name="T0" fmla="*/ 2 w 2"/>
                  <a:gd name="T1" fmla="*/ 0 h 6"/>
                  <a:gd name="T2" fmla="*/ 2 w 2"/>
                  <a:gd name="T3" fmla="*/ 0 h 6"/>
                  <a:gd name="T4" fmla="*/ 0 w 2"/>
                  <a:gd name="T5" fmla="*/ 6 h 6"/>
                  <a:gd name="T6" fmla="*/ 0 w 2"/>
                  <a:gd name="T7" fmla="*/ 6 h 6"/>
                  <a:gd name="T8" fmla="*/ 2 w 2"/>
                  <a:gd name="T9" fmla="*/ 0 h 6"/>
                  <a:gd name="T10" fmla="*/ 2 w 2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2" y="0"/>
                    </a:moveTo>
                    <a:lnTo>
                      <a:pt x="2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1038"/>
              <p:cNvSpPr>
                <a:spLocks/>
              </p:cNvSpPr>
              <p:nvPr/>
            </p:nvSpPr>
            <p:spPr bwMode="auto">
              <a:xfrm>
                <a:off x="4170" y="4641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1 h 1"/>
                  <a:gd name="T4" fmla="*/ 5 w 5"/>
                  <a:gd name="T5" fmla="*/ 1 h 1"/>
                  <a:gd name="T6" fmla="*/ 5 w 5"/>
                  <a:gd name="T7" fmla="*/ 1 h 1"/>
                  <a:gd name="T8" fmla="*/ 5 w 5"/>
                  <a:gd name="T9" fmla="*/ 1 h 1"/>
                  <a:gd name="T10" fmla="*/ 0 w 5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1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84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1039"/>
              <p:cNvSpPr>
                <a:spLocks/>
              </p:cNvSpPr>
              <p:nvPr/>
            </p:nvSpPr>
            <p:spPr bwMode="auto">
              <a:xfrm>
                <a:off x="4170" y="4641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1 h 1"/>
                  <a:gd name="T4" fmla="*/ 5 w 5"/>
                  <a:gd name="T5" fmla="*/ 1 h 1"/>
                  <a:gd name="T6" fmla="*/ 5 w 5"/>
                  <a:gd name="T7" fmla="*/ 1 h 1"/>
                  <a:gd name="T8" fmla="*/ 5 w 5"/>
                  <a:gd name="T9" fmla="*/ 1 h 1"/>
                  <a:gd name="T10" fmla="*/ 0 w 5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1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1040"/>
              <p:cNvSpPr>
                <a:spLocks/>
              </p:cNvSpPr>
              <p:nvPr/>
            </p:nvSpPr>
            <p:spPr bwMode="auto">
              <a:xfrm>
                <a:off x="2322" y="1464"/>
                <a:ext cx="2" cy="6"/>
              </a:xfrm>
              <a:custGeom>
                <a:avLst/>
                <a:gdLst>
                  <a:gd name="T0" fmla="*/ 2 w 2"/>
                  <a:gd name="T1" fmla="*/ 0 h 6"/>
                  <a:gd name="T2" fmla="*/ 2 w 2"/>
                  <a:gd name="T3" fmla="*/ 0 h 6"/>
                  <a:gd name="T4" fmla="*/ 0 w 2"/>
                  <a:gd name="T5" fmla="*/ 6 h 6"/>
                  <a:gd name="T6" fmla="*/ 2 w 2"/>
                  <a:gd name="T7" fmla="*/ 6 h 6"/>
                  <a:gd name="T8" fmla="*/ 2 w 2"/>
                  <a:gd name="T9" fmla="*/ 0 h 6"/>
                  <a:gd name="T10" fmla="*/ 2 w 2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2" y="0"/>
                    </a:moveTo>
                    <a:lnTo>
                      <a:pt x="2" y="0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Freeform 1041"/>
              <p:cNvSpPr>
                <a:spLocks/>
              </p:cNvSpPr>
              <p:nvPr/>
            </p:nvSpPr>
            <p:spPr bwMode="auto">
              <a:xfrm>
                <a:off x="2322" y="1464"/>
                <a:ext cx="2" cy="6"/>
              </a:xfrm>
              <a:custGeom>
                <a:avLst/>
                <a:gdLst>
                  <a:gd name="T0" fmla="*/ 2 w 2"/>
                  <a:gd name="T1" fmla="*/ 0 h 6"/>
                  <a:gd name="T2" fmla="*/ 2 w 2"/>
                  <a:gd name="T3" fmla="*/ 0 h 6"/>
                  <a:gd name="T4" fmla="*/ 0 w 2"/>
                  <a:gd name="T5" fmla="*/ 6 h 6"/>
                  <a:gd name="T6" fmla="*/ 2 w 2"/>
                  <a:gd name="T7" fmla="*/ 6 h 6"/>
                  <a:gd name="T8" fmla="*/ 2 w 2"/>
                  <a:gd name="T9" fmla="*/ 0 h 6"/>
                  <a:gd name="T10" fmla="*/ 2 w 2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2" y="0"/>
                    </a:moveTo>
                    <a:lnTo>
                      <a:pt x="2" y="0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1042"/>
              <p:cNvSpPr>
                <a:spLocks/>
              </p:cNvSpPr>
              <p:nvPr/>
            </p:nvSpPr>
            <p:spPr bwMode="auto">
              <a:xfrm>
                <a:off x="4170" y="4641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1 h 1"/>
                  <a:gd name="T6" fmla="*/ 5 w 5"/>
                  <a:gd name="T7" fmla="*/ 1 h 1"/>
                  <a:gd name="T8" fmla="*/ 5 w 5"/>
                  <a:gd name="T9" fmla="*/ 1 h 1"/>
                  <a:gd name="T10" fmla="*/ 0 w 5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84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1043"/>
              <p:cNvSpPr>
                <a:spLocks/>
              </p:cNvSpPr>
              <p:nvPr/>
            </p:nvSpPr>
            <p:spPr bwMode="auto">
              <a:xfrm>
                <a:off x="4170" y="4641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1 h 1"/>
                  <a:gd name="T6" fmla="*/ 5 w 5"/>
                  <a:gd name="T7" fmla="*/ 1 h 1"/>
                  <a:gd name="T8" fmla="*/ 5 w 5"/>
                  <a:gd name="T9" fmla="*/ 1 h 1"/>
                  <a:gd name="T10" fmla="*/ 0 w 5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1044"/>
              <p:cNvSpPr>
                <a:spLocks/>
              </p:cNvSpPr>
              <p:nvPr/>
            </p:nvSpPr>
            <p:spPr bwMode="auto">
              <a:xfrm>
                <a:off x="2324" y="1462"/>
                <a:ext cx="1" cy="8"/>
              </a:xfrm>
              <a:custGeom>
                <a:avLst/>
                <a:gdLst>
                  <a:gd name="T0" fmla="*/ 0 w 1"/>
                  <a:gd name="T1" fmla="*/ 0 h 8"/>
                  <a:gd name="T2" fmla="*/ 0 w 1"/>
                  <a:gd name="T3" fmla="*/ 2 h 8"/>
                  <a:gd name="T4" fmla="*/ 0 w 1"/>
                  <a:gd name="T5" fmla="*/ 8 h 8"/>
                  <a:gd name="T6" fmla="*/ 0 w 1"/>
                  <a:gd name="T7" fmla="*/ 8 h 8"/>
                  <a:gd name="T8" fmla="*/ 1 w 1"/>
                  <a:gd name="T9" fmla="*/ 0 h 8"/>
                  <a:gd name="T10" fmla="*/ 0 w 1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8">
                    <a:moveTo>
                      <a:pt x="0" y="0"/>
                    </a:moveTo>
                    <a:lnTo>
                      <a:pt x="0" y="2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1045"/>
              <p:cNvSpPr>
                <a:spLocks/>
              </p:cNvSpPr>
              <p:nvPr/>
            </p:nvSpPr>
            <p:spPr bwMode="auto">
              <a:xfrm>
                <a:off x="2324" y="1462"/>
                <a:ext cx="1" cy="8"/>
              </a:xfrm>
              <a:custGeom>
                <a:avLst/>
                <a:gdLst>
                  <a:gd name="T0" fmla="*/ 0 w 1"/>
                  <a:gd name="T1" fmla="*/ 0 h 8"/>
                  <a:gd name="T2" fmla="*/ 0 w 1"/>
                  <a:gd name="T3" fmla="*/ 2 h 8"/>
                  <a:gd name="T4" fmla="*/ 0 w 1"/>
                  <a:gd name="T5" fmla="*/ 8 h 8"/>
                  <a:gd name="T6" fmla="*/ 0 w 1"/>
                  <a:gd name="T7" fmla="*/ 8 h 8"/>
                  <a:gd name="T8" fmla="*/ 1 w 1"/>
                  <a:gd name="T9" fmla="*/ 0 h 8"/>
                  <a:gd name="T10" fmla="*/ 0 w 1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8">
                    <a:moveTo>
                      <a:pt x="0" y="0"/>
                    </a:moveTo>
                    <a:lnTo>
                      <a:pt x="0" y="2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1046"/>
              <p:cNvSpPr>
                <a:spLocks/>
              </p:cNvSpPr>
              <p:nvPr/>
            </p:nvSpPr>
            <p:spPr bwMode="auto">
              <a:xfrm>
                <a:off x="4170" y="4641"/>
                <a:ext cx="6" cy="1"/>
              </a:xfrm>
              <a:custGeom>
                <a:avLst/>
                <a:gdLst>
                  <a:gd name="T0" fmla="*/ 0 w 6"/>
                  <a:gd name="T1" fmla="*/ 0 h 1"/>
                  <a:gd name="T2" fmla="*/ 0 w 6"/>
                  <a:gd name="T3" fmla="*/ 0 h 1"/>
                  <a:gd name="T4" fmla="*/ 5 w 6"/>
                  <a:gd name="T5" fmla="*/ 1 h 1"/>
                  <a:gd name="T6" fmla="*/ 6 w 6"/>
                  <a:gd name="T7" fmla="*/ 1 h 1"/>
                  <a:gd name="T8" fmla="*/ 6 w 6"/>
                  <a:gd name="T9" fmla="*/ 0 h 1"/>
                  <a:gd name="T10" fmla="*/ 0 w 6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1"/>
                    </a:lnTo>
                    <a:lnTo>
                      <a:pt x="6" y="1"/>
                    </a:lnTo>
                    <a:lnTo>
                      <a:pt x="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84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1047"/>
              <p:cNvSpPr>
                <a:spLocks/>
              </p:cNvSpPr>
              <p:nvPr/>
            </p:nvSpPr>
            <p:spPr bwMode="auto">
              <a:xfrm>
                <a:off x="4170" y="4641"/>
                <a:ext cx="6" cy="1"/>
              </a:xfrm>
              <a:custGeom>
                <a:avLst/>
                <a:gdLst>
                  <a:gd name="T0" fmla="*/ 0 w 6"/>
                  <a:gd name="T1" fmla="*/ 0 h 1"/>
                  <a:gd name="T2" fmla="*/ 0 w 6"/>
                  <a:gd name="T3" fmla="*/ 0 h 1"/>
                  <a:gd name="T4" fmla="*/ 5 w 6"/>
                  <a:gd name="T5" fmla="*/ 1 h 1"/>
                  <a:gd name="T6" fmla="*/ 6 w 6"/>
                  <a:gd name="T7" fmla="*/ 1 h 1"/>
                  <a:gd name="T8" fmla="*/ 6 w 6"/>
                  <a:gd name="T9" fmla="*/ 0 h 1"/>
                  <a:gd name="T10" fmla="*/ 0 w 6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1"/>
                    </a:lnTo>
                    <a:lnTo>
                      <a:pt x="6" y="1"/>
                    </a:lnTo>
                    <a:lnTo>
                      <a:pt x="6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1048"/>
              <p:cNvSpPr>
                <a:spLocks/>
              </p:cNvSpPr>
              <p:nvPr/>
            </p:nvSpPr>
            <p:spPr bwMode="auto">
              <a:xfrm>
                <a:off x="2324" y="1462"/>
                <a:ext cx="1" cy="8"/>
              </a:xfrm>
              <a:custGeom>
                <a:avLst/>
                <a:gdLst>
                  <a:gd name="T0" fmla="*/ 1 w 1"/>
                  <a:gd name="T1" fmla="*/ 0 h 8"/>
                  <a:gd name="T2" fmla="*/ 1 w 1"/>
                  <a:gd name="T3" fmla="*/ 0 h 8"/>
                  <a:gd name="T4" fmla="*/ 0 w 1"/>
                  <a:gd name="T5" fmla="*/ 8 h 8"/>
                  <a:gd name="T6" fmla="*/ 0 w 1"/>
                  <a:gd name="T7" fmla="*/ 8 h 8"/>
                  <a:gd name="T8" fmla="*/ 1 w 1"/>
                  <a:gd name="T9" fmla="*/ 0 h 8"/>
                  <a:gd name="T10" fmla="*/ 1 w 1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8">
                    <a:moveTo>
                      <a:pt x="1" y="0"/>
                    </a:moveTo>
                    <a:lnTo>
                      <a:pt x="1" y="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1049"/>
              <p:cNvSpPr>
                <a:spLocks/>
              </p:cNvSpPr>
              <p:nvPr/>
            </p:nvSpPr>
            <p:spPr bwMode="auto">
              <a:xfrm>
                <a:off x="2324" y="1462"/>
                <a:ext cx="1" cy="8"/>
              </a:xfrm>
              <a:custGeom>
                <a:avLst/>
                <a:gdLst>
                  <a:gd name="T0" fmla="*/ 1 w 1"/>
                  <a:gd name="T1" fmla="*/ 0 h 8"/>
                  <a:gd name="T2" fmla="*/ 1 w 1"/>
                  <a:gd name="T3" fmla="*/ 0 h 8"/>
                  <a:gd name="T4" fmla="*/ 0 w 1"/>
                  <a:gd name="T5" fmla="*/ 8 h 8"/>
                  <a:gd name="T6" fmla="*/ 0 w 1"/>
                  <a:gd name="T7" fmla="*/ 8 h 8"/>
                  <a:gd name="T8" fmla="*/ 1 w 1"/>
                  <a:gd name="T9" fmla="*/ 0 h 8"/>
                  <a:gd name="T10" fmla="*/ 1 w 1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8">
                    <a:moveTo>
                      <a:pt x="1" y="0"/>
                    </a:moveTo>
                    <a:lnTo>
                      <a:pt x="1" y="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" y="0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1050"/>
              <p:cNvSpPr>
                <a:spLocks/>
              </p:cNvSpPr>
              <p:nvPr/>
            </p:nvSpPr>
            <p:spPr bwMode="auto">
              <a:xfrm>
                <a:off x="4170" y="4639"/>
                <a:ext cx="6" cy="2"/>
              </a:xfrm>
              <a:custGeom>
                <a:avLst/>
                <a:gdLst>
                  <a:gd name="T0" fmla="*/ 0 w 6"/>
                  <a:gd name="T1" fmla="*/ 0 h 2"/>
                  <a:gd name="T2" fmla="*/ 0 w 6"/>
                  <a:gd name="T3" fmla="*/ 2 h 2"/>
                  <a:gd name="T4" fmla="*/ 6 w 6"/>
                  <a:gd name="T5" fmla="*/ 2 h 2"/>
                  <a:gd name="T6" fmla="*/ 6 w 6"/>
                  <a:gd name="T7" fmla="*/ 2 h 2"/>
                  <a:gd name="T8" fmla="*/ 6 w 6"/>
                  <a:gd name="T9" fmla="*/ 2 h 2"/>
                  <a:gd name="T10" fmla="*/ 0 w 6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lnTo>
                      <a:pt x="0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84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1051"/>
              <p:cNvSpPr>
                <a:spLocks/>
              </p:cNvSpPr>
              <p:nvPr/>
            </p:nvSpPr>
            <p:spPr bwMode="auto">
              <a:xfrm>
                <a:off x="4170" y="4639"/>
                <a:ext cx="6" cy="2"/>
              </a:xfrm>
              <a:custGeom>
                <a:avLst/>
                <a:gdLst>
                  <a:gd name="T0" fmla="*/ 0 w 6"/>
                  <a:gd name="T1" fmla="*/ 0 h 2"/>
                  <a:gd name="T2" fmla="*/ 0 w 6"/>
                  <a:gd name="T3" fmla="*/ 2 h 2"/>
                  <a:gd name="T4" fmla="*/ 6 w 6"/>
                  <a:gd name="T5" fmla="*/ 2 h 2"/>
                  <a:gd name="T6" fmla="*/ 6 w 6"/>
                  <a:gd name="T7" fmla="*/ 2 h 2"/>
                  <a:gd name="T8" fmla="*/ 6 w 6"/>
                  <a:gd name="T9" fmla="*/ 2 h 2"/>
                  <a:gd name="T10" fmla="*/ 0 w 6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lnTo>
                      <a:pt x="0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1052"/>
              <p:cNvSpPr>
                <a:spLocks/>
              </p:cNvSpPr>
              <p:nvPr/>
            </p:nvSpPr>
            <p:spPr bwMode="auto">
              <a:xfrm>
                <a:off x="2324" y="1461"/>
                <a:ext cx="1" cy="9"/>
              </a:xfrm>
              <a:custGeom>
                <a:avLst/>
                <a:gdLst>
                  <a:gd name="T0" fmla="*/ 1 w 1"/>
                  <a:gd name="T1" fmla="*/ 0 h 9"/>
                  <a:gd name="T2" fmla="*/ 1 w 1"/>
                  <a:gd name="T3" fmla="*/ 1 h 9"/>
                  <a:gd name="T4" fmla="*/ 0 w 1"/>
                  <a:gd name="T5" fmla="*/ 9 h 9"/>
                  <a:gd name="T6" fmla="*/ 0 w 1"/>
                  <a:gd name="T7" fmla="*/ 9 h 9"/>
                  <a:gd name="T8" fmla="*/ 1 w 1"/>
                  <a:gd name="T9" fmla="*/ 0 h 9"/>
                  <a:gd name="T10" fmla="*/ 1 w 1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9">
                    <a:moveTo>
                      <a:pt x="1" y="0"/>
                    </a:moveTo>
                    <a:lnTo>
                      <a:pt x="1" y="1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1053"/>
              <p:cNvSpPr>
                <a:spLocks/>
              </p:cNvSpPr>
              <p:nvPr/>
            </p:nvSpPr>
            <p:spPr bwMode="auto">
              <a:xfrm>
                <a:off x="2324" y="1461"/>
                <a:ext cx="1" cy="9"/>
              </a:xfrm>
              <a:custGeom>
                <a:avLst/>
                <a:gdLst>
                  <a:gd name="T0" fmla="*/ 1 w 1"/>
                  <a:gd name="T1" fmla="*/ 0 h 9"/>
                  <a:gd name="T2" fmla="*/ 1 w 1"/>
                  <a:gd name="T3" fmla="*/ 1 h 9"/>
                  <a:gd name="T4" fmla="*/ 0 w 1"/>
                  <a:gd name="T5" fmla="*/ 9 h 9"/>
                  <a:gd name="T6" fmla="*/ 0 w 1"/>
                  <a:gd name="T7" fmla="*/ 9 h 9"/>
                  <a:gd name="T8" fmla="*/ 1 w 1"/>
                  <a:gd name="T9" fmla="*/ 0 h 9"/>
                  <a:gd name="T10" fmla="*/ 1 w 1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9">
                    <a:moveTo>
                      <a:pt x="1" y="0"/>
                    </a:moveTo>
                    <a:lnTo>
                      <a:pt x="1" y="1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0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1054"/>
              <p:cNvSpPr>
                <a:spLocks/>
              </p:cNvSpPr>
              <p:nvPr/>
            </p:nvSpPr>
            <p:spPr bwMode="auto">
              <a:xfrm>
                <a:off x="4170" y="4639"/>
                <a:ext cx="6" cy="2"/>
              </a:xfrm>
              <a:custGeom>
                <a:avLst/>
                <a:gdLst>
                  <a:gd name="T0" fmla="*/ 0 w 6"/>
                  <a:gd name="T1" fmla="*/ 0 h 2"/>
                  <a:gd name="T2" fmla="*/ 0 w 6"/>
                  <a:gd name="T3" fmla="*/ 0 h 2"/>
                  <a:gd name="T4" fmla="*/ 6 w 6"/>
                  <a:gd name="T5" fmla="*/ 2 h 2"/>
                  <a:gd name="T6" fmla="*/ 6 w 6"/>
                  <a:gd name="T7" fmla="*/ 2 h 2"/>
                  <a:gd name="T8" fmla="*/ 6 w 6"/>
                  <a:gd name="T9" fmla="*/ 0 h 2"/>
                  <a:gd name="T10" fmla="*/ 0 w 6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lnTo>
                      <a:pt x="0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84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1055"/>
              <p:cNvSpPr>
                <a:spLocks/>
              </p:cNvSpPr>
              <p:nvPr/>
            </p:nvSpPr>
            <p:spPr bwMode="auto">
              <a:xfrm>
                <a:off x="4170" y="4639"/>
                <a:ext cx="6" cy="2"/>
              </a:xfrm>
              <a:custGeom>
                <a:avLst/>
                <a:gdLst>
                  <a:gd name="T0" fmla="*/ 0 w 6"/>
                  <a:gd name="T1" fmla="*/ 0 h 2"/>
                  <a:gd name="T2" fmla="*/ 0 w 6"/>
                  <a:gd name="T3" fmla="*/ 0 h 2"/>
                  <a:gd name="T4" fmla="*/ 6 w 6"/>
                  <a:gd name="T5" fmla="*/ 2 h 2"/>
                  <a:gd name="T6" fmla="*/ 6 w 6"/>
                  <a:gd name="T7" fmla="*/ 2 h 2"/>
                  <a:gd name="T8" fmla="*/ 6 w 6"/>
                  <a:gd name="T9" fmla="*/ 0 h 2"/>
                  <a:gd name="T10" fmla="*/ 0 w 6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lnTo>
                      <a:pt x="0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1056"/>
              <p:cNvSpPr>
                <a:spLocks/>
              </p:cNvSpPr>
              <p:nvPr/>
            </p:nvSpPr>
            <p:spPr bwMode="auto">
              <a:xfrm>
                <a:off x="2324" y="1461"/>
                <a:ext cx="3" cy="9"/>
              </a:xfrm>
              <a:custGeom>
                <a:avLst/>
                <a:gdLst>
                  <a:gd name="T0" fmla="*/ 1 w 3"/>
                  <a:gd name="T1" fmla="*/ 0 h 9"/>
                  <a:gd name="T2" fmla="*/ 1 w 3"/>
                  <a:gd name="T3" fmla="*/ 0 h 9"/>
                  <a:gd name="T4" fmla="*/ 0 w 3"/>
                  <a:gd name="T5" fmla="*/ 9 h 9"/>
                  <a:gd name="T6" fmla="*/ 1 w 3"/>
                  <a:gd name="T7" fmla="*/ 9 h 9"/>
                  <a:gd name="T8" fmla="*/ 3 w 3"/>
                  <a:gd name="T9" fmla="*/ 0 h 9"/>
                  <a:gd name="T10" fmla="*/ 1 w 3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9">
                    <a:moveTo>
                      <a:pt x="1" y="0"/>
                    </a:moveTo>
                    <a:lnTo>
                      <a:pt x="1" y="0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1057"/>
              <p:cNvSpPr>
                <a:spLocks/>
              </p:cNvSpPr>
              <p:nvPr/>
            </p:nvSpPr>
            <p:spPr bwMode="auto">
              <a:xfrm>
                <a:off x="2324" y="1461"/>
                <a:ext cx="3" cy="9"/>
              </a:xfrm>
              <a:custGeom>
                <a:avLst/>
                <a:gdLst>
                  <a:gd name="T0" fmla="*/ 1 w 3"/>
                  <a:gd name="T1" fmla="*/ 0 h 9"/>
                  <a:gd name="T2" fmla="*/ 1 w 3"/>
                  <a:gd name="T3" fmla="*/ 0 h 9"/>
                  <a:gd name="T4" fmla="*/ 0 w 3"/>
                  <a:gd name="T5" fmla="*/ 9 h 9"/>
                  <a:gd name="T6" fmla="*/ 1 w 3"/>
                  <a:gd name="T7" fmla="*/ 9 h 9"/>
                  <a:gd name="T8" fmla="*/ 3 w 3"/>
                  <a:gd name="T9" fmla="*/ 0 h 9"/>
                  <a:gd name="T10" fmla="*/ 1 w 3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9">
                    <a:moveTo>
                      <a:pt x="1" y="0"/>
                    </a:moveTo>
                    <a:lnTo>
                      <a:pt x="1" y="0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3" y="0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1058"/>
              <p:cNvSpPr>
                <a:spLocks/>
              </p:cNvSpPr>
              <p:nvPr/>
            </p:nvSpPr>
            <p:spPr bwMode="auto">
              <a:xfrm>
                <a:off x="4170" y="4638"/>
                <a:ext cx="8" cy="1"/>
              </a:xfrm>
              <a:custGeom>
                <a:avLst/>
                <a:gdLst>
                  <a:gd name="T0" fmla="*/ 0 w 8"/>
                  <a:gd name="T1" fmla="*/ 0 h 1"/>
                  <a:gd name="T2" fmla="*/ 0 w 8"/>
                  <a:gd name="T3" fmla="*/ 1 h 1"/>
                  <a:gd name="T4" fmla="*/ 6 w 8"/>
                  <a:gd name="T5" fmla="*/ 1 h 1"/>
                  <a:gd name="T6" fmla="*/ 8 w 8"/>
                  <a:gd name="T7" fmla="*/ 1 h 1"/>
                  <a:gd name="T8" fmla="*/ 8 w 8"/>
                  <a:gd name="T9" fmla="*/ 1 h 1"/>
                  <a:gd name="T10" fmla="*/ 0 w 8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">
                    <a:moveTo>
                      <a:pt x="0" y="0"/>
                    </a:moveTo>
                    <a:lnTo>
                      <a:pt x="0" y="1"/>
                    </a:lnTo>
                    <a:lnTo>
                      <a:pt x="6" y="1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84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1059"/>
              <p:cNvSpPr>
                <a:spLocks/>
              </p:cNvSpPr>
              <p:nvPr/>
            </p:nvSpPr>
            <p:spPr bwMode="auto">
              <a:xfrm>
                <a:off x="4170" y="4638"/>
                <a:ext cx="8" cy="1"/>
              </a:xfrm>
              <a:custGeom>
                <a:avLst/>
                <a:gdLst>
                  <a:gd name="T0" fmla="*/ 0 w 8"/>
                  <a:gd name="T1" fmla="*/ 0 h 1"/>
                  <a:gd name="T2" fmla="*/ 0 w 8"/>
                  <a:gd name="T3" fmla="*/ 1 h 1"/>
                  <a:gd name="T4" fmla="*/ 6 w 8"/>
                  <a:gd name="T5" fmla="*/ 1 h 1"/>
                  <a:gd name="T6" fmla="*/ 8 w 8"/>
                  <a:gd name="T7" fmla="*/ 1 h 1"/>
                  <a:gd name="T8" fmla="*/ 8 w 8"/>
                  <a:gd name="T9" fmla="*/ 1 h 1"/>
                  <a:gd name="T10" fmla="*/ 0 w 8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">
                    <a:moveTo>
                      <a:pt x="0" y="0"/>
                    </a:moveTo>
                    <a:lnTo>
                      <a:pt x="0" y="1"/>
                    </a:lnTo>
                    <a:lnTo>
                      <a:pt x="6" y="1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1060"/>
              <p:cNvSpPr>
                <a:spLocks/>
              </p:cNvSpPr>
              <p:nvPr/>
            </p:nvSpPr>
            <p:spPr bwMode="auto">
              <a:xfrm>
                <a:off x="2325" y="1461"/>
                <a:ext cx="2" cy="9"/>
              </a:xfrm>
              <a:custGeom>
                <a:avLst/>
                <a:gdLst>
                  <a:gd name="T0" fmla="*/ 2 w 2"/>
                  <a:gd name="T1" fmla="*/ 0 h 9"/>
                  <a:gd name="T2" fmla="*/ 2 w 2"/>
                  <a:gd name="T3" fmla="*/ 0 h 9"/>
                  <a:gd name="T4" fmla="*/ 0 w 2"/>
                  <a:gd name="T5" fmla="*/ 9 h 9"/>
                  <a:gd name="T6" fmla="*/ 0 w 2"/>
                  <a:gd name="T7" fmla="*/ 9 h 9"/>
                  <a:gd name="T8" fmla="*/ 2 w 2"/>
                  <a:gd name="T9" fmla="*/ 0 h 9"/>
                  <a:gd name="T10" fmla="*/ 2 w 2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9">
                    <a:moveTo>
                      <a:pt x="2" y="0"/>
                    </a:moveTo>
                    <a:lnTo>
                      <a:pt x="2" y="0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1061"/>
              <p:cNvSpPr>
                <a:spLocks/>
              </p:cNvSpPr>
              <p:nvPr/>
            </p:nvSpPr>
            <p:spPr bwMode="auto">
              <a:xfrm>
                <a:off x="2325" y="1461"/>
                <a:ext cx="2" cy="9"/>
              </a:xfrm>
              <a:custGeom>
                <a:avLst/>
                <a:gdLst>
                  <a:gd name="T0" fmla="*/ 2 w 2"/>
                  <a:gd name="T1" fmla="*/ 0 h 9"/>
                  <a:gd name="T2" fmla="*/ 2 w 2"/>
                  <a:gd name="T3" fmla="*/ 0 h 9"/>
                  <a:gd name="T4" fmla="*/ 0 w 2"/>
                  <a:gd name="T5" fmla="*/ 9 h 9"/>
                  <a:gd name="T6" fmla="*/ 0 w 2"/>
                  <a:gd name="T7" fmla="*/ 9 h 9"/>
                  <a:gd name="T8" fmla="*/ 2 w 2"/>
                  <a:gd name="T9" fmla="*/ 0 h 9"/>
                  <a:gd name="T10" fmla="*/ 2 w 2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9">
                    <a:moveTo>
                      <a:pt x="2" y="0"/>
                    </a:moveTo>
                    <a:lnTo>
                      <a:pt x="2" y="0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2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1062"/>
              <p:cNvSpPr>
                <a:spLocks/>
              </p:cNvSpPr>
              <p:nvPr/>
            </p:nvSpPr>
            <p:spPr bwMode="auto">
              <a:xfrm>
                <a:off x="4170" y="4638"/>
                <a:ext cx="8" cy="1"/>
              </a:xfrm>
              <a:custGeom>
                <a:avLst/>
                <a:gdLst>
                  <a:gd name="T0" fmla="*/ 0 w 8"/>
                  <a:gd name="T1" fmla="*/ 0 h 1"/>
                  <a:gd name="T2" fmla="*/ 0 w 8"/>
                  <a:gd name="T3" fmla="*/ 0 h 1"/>
                  <a:gd name="T4" fmla="*/ 8 w 8"/>
                  <a:gd name="T5" fmla="*/ 1 h 1"/>
                  <a:gd name="T6" fmla="*/ 8 w 8"/>
                  <a:gd name="T7" fmla="*/ 1 h 1"/>
                  <a:gd name="T8" fmla="*/ 8 w 8"/>
                  <a:gd name="T9" fmla="*/ 1 h 1"/>
                  <a:gd name="T10" fmla="*/ 0 w 8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">
                    <a:moveTo>
                      <a:pt x="0" y="0"/>
                    </a:moveTo>
                    <a:lnTo>
                      <a:pt x="0" y="0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84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1063"/>
              <p:cNvSpPr>
                <a:spLocks/>
              </p:cNvSpPr>
              <p:nvPr/>
            </p:nvSpPr>
            <p:spPr bwMode="auto">
              <a:xfrm>
                <a:off x="4170" y="4638"/>
                <a:ext cx="8" cy="1"/>
              </a:xfrm>
              <a:custGeom>
                <a:avLst/>
                <a:gdLst>
                  <a:gd name="T0" fmla="*/ 0 w 8"/>
                  <a:gd name="T1" fmla="*/ 0 h 1"/>
                  <a:gd name="T2" fmla="*/ 0 w 8"/>
                  <a:gd name="T3" fmla="*/ 0 h 1"/>
                  <a:gd name="T4" fmla="*/ 8 w 8"/>
                  <a:gd name="T5" fmla="*/ 1 h 1"/>
                  <a:gd name="T6" fmla="*/ 8 w 8"/>
                  <a:gd name="T7" fmla="*/ 1 h 1"/>
                  <a:gd name="T8" fmla="*/ 8 w 8"/>
                  <a:gd name="T9" fmla="*/ 1 h 1"/>
                  <a:gd name="T10" fmla="*/ 0 w 8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">
                    <a:moveTo>
                      <a:pt x="0" y="0"/>
                    </a:moveTo>
                    <a:lnTo>
                      <a:pt x="0" y="0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1064"/>
              <p:cNvSpPr>
                <a:spLocks/>
              </p:cNvSpPr>
              <p:nvPr/>
            </p:nvSpPr>
            <p:spPr bwMode="auto">
              <a:xfrm>
                <a:off x="2325" y="1459"/>
                <a:ext cx="2" cy="11"/>
              </a:xfrm>
              <a:custGeom>
                <a:avLst/>
                <a:gdLst>
                  <a:gd name="T0" fmla="*/ 2 w 2"/>
                  <a:gd name="T1" fmla="*/ 0 h 11"/>
                  <a:gd name="T2" fmla="*/ 2 w 2"/>
                  <a:gd name="T3" fmla="*/ 2 h 11"/>
                  <a:gd name="T4" fmla="*/ 0 w 2"/>
                  <a:gd name="T5" fmla="*/ 11 h 11"/>
                  <a:gd name="T6" fmla="*/ 0 w 2"/>
                  <a:gd name="T7" fmla="*/ 11 h 11"/>
                  <a:gd name="T8" fmla="*/ 2 w 2"/>
                  <a:gd name="T9" fmla="*/ 0 h 11"/>
                  <a:gd name="T10" fmla="*/ 2 w 2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1">
                    <a:moveTo>
                      <a:pt x="2" y="0"/>
                    </a:moveTo>
                    <a:lnTo>
                      <a:pt x="2" y="2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1065"/>
              <p:cNvSpPr>
                <a:spLocks/>
              </p:cNvSpPr>
              <p:nvPr/>
            </p:nvSpPr>
            <p:spPr bwMode="auto">
              <a:xfrm>
                <a:off x="2325" y="1459"/>
                <a:ext cx="2" cy="11"/>
              </a:xfrm>
              <a:custGeom>
                <a:avLst/>
                <a:gdLst>
                  <a:gd name="T0" fmla="*/ 2 w 2"/>
                  <a:gd name="T1" fmla="*/ 0 h 11"/>
                  <a:gd name="T2" fmla="*/ 2 w 2"/>
                  <a:gd name="T3" fmla="*/ 2 h 11"/>
                  <a:gd name="T4" fmla="*/ 0 w 2"/>
                  <a:gd name="T5" fmla="*/ 11 h 11"/>
                  <a:gd name="T6" fmla="*/ 0 w 2"/>
                  <a:gd name="T7" fmla="*/ 11 h 11"/>
                  <a:gd name="T8" fmla="*/ 2 w 2"/>
                  <a:gd name="T9" fmla="*/ 0 h 11"/>
                  <a:gd name="T10" fmla="*/ 2 w 2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1">
                    <a:moveTo>
                      <a:pt x="2" y="0"/>
                    </a:moveTo>
                    <a:lnTo>
                      <a:pt x="2" y="2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2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1066"/>
              <p:cNvSpPr>
                <a:spLocks/>
              </p:cNvSpPr>
              <p:nvPr/>
            </p:nvSpPr>
            <p:spPr bwMode="auto">
              <a:xfrm>
                <a:off x="4170" y="4638"/>
                <a:ext cx="8" cy="1"/>
              </a:xfrm>
              <a:custGeom>
                <a:avLst/>
                <a:gdLst>
                  <a:gd name="T0" fmla="*/ 0 w 8"/>
                  <a:gd name="T1" fmla="*/ 0 h 1"/>
                  <a:gd name="T2" fmla="*/ 0 w 8"/>
                  <a:gd name="T3" fmla="*/ 0 h 1"/>
                  <a:gd name="T4" fmla="*/ 8 w 8"/>
                  <a:gd name="T5" fmla="*/ 1 h 1"/>
                  <a:gd name="T6" fmla="*/ 8 w 8"/>
                  <a:gd name="T7" fmla="*/ 1 h 1"/>
                  <a:gd name="T8" fmla="*/ 8 w 8"/>
                  <a:gd name="T9" fmla="*/ 0 h 1"/>
                  <a:gd name="T10" fmla="*/ 0 w 8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">
                    <a:moveTo>
                      <a:pt x="0" y="0"/>
                    </a:moveTo>
                    <a:lnTo>
                      <a:pt x="0" y="0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84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1067"/>
              <p:cNvSpPr>
                <a:spLocks/>
              </p:cNvSpPr>
              <p:nvPr/>
            </p:nvSpPr>
            <p:spPr bwMode="auto">
              <a:xfrm>
                <a:off x="4170" y="4638"/>
                <a:ext cx="8" cy="1"/>
              </a:xfrm>
              <a:custGeom>
                <a:avLst/>
                <a:gdLst>
                  <a:gd name="T0" fmla="*/ 0 w 8"/>
                  <a:gd name="T1" fmla="*/ 0 h 1"/>
                  <a:gd name="T2" fmla="*/ 0 w 8"/>
                  <a:gd name="T3" fmla="*/ 0 h 1"/>
                  <a:gd name="T4" fmla="*/ 8 w 8"/>
                  <a:gd name="T5" fmla="*/ 1 h 1"/>
                  <a:gd name="T6" fmla="*/ 8 w 8"/>
                  <a:gd name="T7" fmla="*/ 1 h 1"/>
                  <a:gd name="T8" fmla="*/ 8 w 8"/>
                  <a:gd name="T9" fmla="*/ 0 h 1"/>
                  <a:gd name="T10" fmla="*/ 0 w 8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">
                    <a:moveTo>
                      <a:pt x="0" y="0"/>
                    </a:moveTo>
                    <a:lnTo>
                      <a:pt x="0" y="0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8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068"/>
              <p:cNvSpPr>
                <a:spLocks/>
              </p:cNvSpPr>
              <p:nvPr/>
            </p:nvSpPr>
            <p:spPr bwMode="auto">
              <a:xfrm>
                <a:off x="2325" y="1459"/>
                <a:ext cx="4" cy="11"/>
              </a:xfrm>
              <a:custGeom>
                <a:avLst/>
                <a:gdLst>
                  <a:gd name="T0" fmla="*/ 2 w 4"/>
                  <a:gd name="T1" fmla="*/ 0 h 11"/>
                  <a:gd name="T2" fmla="*/ 2 w 4"/>
                  <a:gd name="T3" fmla="*/ 0 h 11"/>
                  <a:gd name="T4" fmla="*/ 0 w 4"/>
                  <a:gd name="T5" fmla="*/ 11 h 11"/>
                  <a:gd name="T6" fmla="*/ 2 w 4"/>
                  <a:gd name="T7" fmla="*/ 11 h 11"/>
                  <a:gd name="T8" fmla="*/ 4 w 4"/>
                  <a:gd name="T9" fmla="*/ 0 h 11"/>
                  <a:gd name="T10" fmla="*/ 2 w 4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1">
                    <a:moveTo>
                      <a:pt x="2" y="0"/>
                    </a:moveTo>
                    <a:lnTo>
                      <a:pt x="2" y="0"/>
                    </a:lnTo>
                    <a:lnTo>
                      <a:pt x="0" y="11"/>
                    </a:lnTo>
                    <a:lnTo>
                      <a:pt x="2" y="11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069"/>
              <p:cNvSpPr>
                <a:spLocks/>
              </p:cNvSpPr>
              <p:nvPr/>
            </p:nvSpPr>
            <p:spPr bwMode="auto">
              <a:xfrm>
                <a:off x="2325" y="1459"/>
                <a:ext cx="4" cy="11"/>
              </a:xfrm>
              <a:custGeom>
                <a:avLst/>
                <a:gdLst>
                  <a:gd name="T0" fmla="*/ 2 w 4"/>
                  <a:gd name="T1" fmla="*/ 0 h 11"/>
                  <a:gd name="T2" fmla="*/ 2 w 4"/>
                  <a:gd name="T3" fmla="*/ 0 h 11"/>
                  <a:gd name="T4" fmla="*/ 0 w 4"/>
                  <a:gd name="T5" fmla="*/ 11 h 11"/>
                  <a:gd name="T6" fmla="*/ 2 w 4"/>
                  <a:gd name="T7" fmla="*/ 11 h 11"/>
                  <a:gd name="T8" fmla="*/ 4 w 4"/>
                  <a:gd name="T9" fmla="*/ 0 h 11"/>
                  <a:gd name="T10" fmla="*/ 2 w 4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1">
                    <a:moveTo>
                      <a:pt x="2" y="0"/>
                    </a:moveTo>
                    <a:lnTo>
                      <a:pt x="2" y="0"/>
                    </a:lnTo>
                    <a:lnTo>
                      <a:pt x="0" y="11"/>
                    </a:lnTo>
                    <a:lnTo>
                      <a:pt x="2" y="11"/>
                    </a:lnTo>
                    <a:lnTo>
                      <a:pt x="4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1070"/>
              <p:cNvSpPr>
                <a:spLocks/>
              </p:cNvSpPr>
              <p:nvPr/>
            </p:nvSpPr>
            <p:spPr bwMode="auto">
              <a:xfrm>
                <a:off x="4170" y="4636"/>
                <a:ext cx="9" cy="2"/>
              </a:xfrm>
              <a:custGeom>
                <a:avLst/>
                <a:gdLst>
                  <a:gd name="T0" fmla="*/ 1 w 9"/>
                  <a:gd name="T1" fmla="*/ 0 h 2"/>
                  <a:gd name="T2" fmla="*/ 0 w 9"/>
                  <a:gd name="T3" fmla="*/ 2 h 2"/>
                  <a:gd name="T4" fmla="*/ 8 w 9"/>
                  <a:gd name="T5" fmla="*/ 2 h 2"/>
                  <a:gd name="T6" fmla="*/ 9 w 9"/>
                  <a:gd name="T7" fmla="*/ 2 h 2"/>
                  <a:gd name="T8" fmla="*/ 9 w 9"/>
                  <a:gd name="T9" fmla="*/ 2 h 2"/>
                  <a:gd name="T10" fmla="*/ 1 w 9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2">
                    <a:moveTo>
                      <a:pt x="1" y="0"/>
                    </a:moveTo>
                    <a:lnTo>
                      <a:pt x="0" y="2"/>
                    </a:lnTo>
                    <a:lnTo>
                      <a:pt x="8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5584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1071"/>
              <p:cNvSpPr>
                <a:spLocks/>
              </p:cNvSpPr>
              <p:nvPr/>
            </p:nvSpPr>
            <p:spPr bwMode="auto">
              <a:xfrm>
                <a:off x="4170" y="4636"/>
                <a:ext cx="9" cy="2"/>
              </a:xfrm>
              <a:custGeom>
                <a:avLst/>
                <a:gdLst>
                  <a:gd name="T0" fmla="*/ 1 w 9"/>
                  <a:gd name="T1" fmla="*/ 0 h 2"/>
                  <a:gd name="T2" fmla="*/ 0 w 9"/>
                  <a:gd name="T3" fmla="*/ 2 h 2"/>
                  <a:gd name="T4" fmla="*/ 8 w 9"/>
                  <a:gd name="T5" fmla="*/ 2 h 2"/>
                  <a:gd name="T6" fmla="*/ 9 w 9"/>
                  <a:gd name="T7" fmla="*/ 2 h 2"/>
                  <a:gd name="T8" fmla="*/ 9 w 9"/>
                  <a:gd name="T9" fmla="*/ 2 h 2"/>
                  <a:gd name="T10" fmla="*/ 1 w 9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2">
                    <a:moveTo>
                      <a:pt x="1" y="0"/>
                    </a:moveTo>
                    <a:lnTo>
                      <a:pt x="0" y="2"/>
                    </a:lnTo>
                    <a:lnTo>
                      <a:pt x="8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1072"/>
              <p:cNvSpPr>
                <a:spLocks/>
              </p:cNvSpPr>
              <p:nvPr/>
            </p:nvSpPr>
            <p:spPr bwMode="auto">
              <a:xfrm>
                <a:off x="2327" y="1459"/>
                <a:ext cx="2" cy="11"/>
              </a:xfrm>
              <a:custGeom>
                <a:avLst/>
                <a:gdLst>
                  <a:gd name="T0" fmla="*/ 2 w 2"/>
                  <a:gd name="T1" fmla="*/ 0 h 11"/>
                  <a:gd name="T2" fmla="*/ 2 w 2"/>
                  <a:gd name="T3" fmla="*/ 0 h 11"/>
                  <a:gd name="T4" fmla="*/ 0 w 2"/>
                  <a:gd name="T5" fmla="*/ 11 h 11"/>
                  <a:gd name="T6" fmla="*/ 0 w 2"/>
                  <a:gd name="T7" fmla="*/ 11 h 11"/>
                  <a:gd name="T8" fmla="*/ 2 w 2"/>
                  <a:gd name="T9" fmla="*/ 0 h 11"/>
                  <a:gd name="T10" fmla="*/ 2 w 2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1">
                    <a:moveTo>
                      <a:pt x="2" y="0"/>
                    </a:moveTo>
                    <a:lnTo>
                      <a:pt x="2" y="0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1073"/>
              <p:cNvSpPr>
                <a:spLocks/>
              </p:cNvSpPr>
              <p:nvPr/>
            </p:nvSpPr>
            <p:spPr bwMode="auto">
              <a:xfrm>
                <a:off x="2327" y="1459"/>
                <a:ext cx="2" cy="11"/>
              </a:xfrm>
              <a:custGeom>
                <a:avLst/>
                <a:gdLst>
                  <a:gd name="T0" fmla="*/ 2 w 2"/>
                  <a:gd name="T1" fmla="*/ 0 h 11"/>
                  <a:gd name="T2" fmla="*/ 2 w 2"/>
                  <a:gd name="T3" fmla="*/ 0 h 11"/>
                  <a:gd name="T4" fmla="*/ 0 w 2"/>
                  <a:gd name="T5" fmla="*/ 11 h 11"/>
                  <a:gd name="T6" fmla="*/ 0 w 2"/>
                  <a:gd name="T7" fmla="*/ 11 h 11"/>
                  <a:gd name="T8" fmla="*/ 2 w 2"/>
                  <a:gd name="T9" fmla="*/ 0 h 11"/>
                  <a:gd name="T10" fmla="*/ 2 w 2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1">
                    <a:moveTo>
                      <a:pt x="2" y="0"/>
                    </a:moveTo>
                    <a:lnTo>
                      <a:pt x="2" y="0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2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1074"/>
              <p:cNvSpPr>
                <a:spLocks/>
              </p:cNvSpPr>
              <p:nvPr/>
            </p:nvSpPr>
            <p:spPr bwMode="auto">
              <a:xfrm>
                <a:off x="4171" y="4636"/>
                <a:ext cx="8" cy="2"/>
              </a:xfrm>
              <a:custGeom>
                <a:avLst/>
                <a:gdLst>
                  <a:gd name="T0" fmla="*/ 0 w 8"/>
                  <a:gd name="T1" fmla="*/ 0 h 2"/>
                  <a:gd name="T2" fmla="*/ 0 w 8"/>
                  <a:gd name="T3" fmla="*/ 0 h 2"/>
                  <a:gd name="T4" fmla="*/ 8 w 8"/>
                  <a:gd name="T5" fmla="*/ 2 h 2"/>
                  <a:gd name="T6" fmla="*/ 8 w 8"/>
                  <a:gd name="T7" fmla="*/ 2 h 2"/>
                  <a:gd name="T8" fmla="*/ 8 w 8"/>
                  <a:gd name="T9" fmla="*/ 2 h 2"/>
                  <a:gd name="T10" fmla="*/ 0 w 8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">
                    <a:moveTo>
                      <a:pt x="0" y="0"/>
                    </a:moveTo>
                    <a:lnTo>
                      <a:pt x="0" y="0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84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1075"/>
              <p:cNvSpPr>
                <a:spLocks/>
              </p:cNvSpPr>
              <p:nvPr/>
            </p:nvSpPr>
            <p:spPr bwMode="auto">
              <a:xfrm>
                <a:off x="4171" y="4636"/>
                <a:ext cx="8" cy="2"/>
              </a:xfrm>
              <a:custGeom>
                <a:avLst/>
                <a:gdLst>
                  <a:gd name="T0" fmla="*/ 0 w 8"/>
                  <a:gd name="T1" fmla="*/ 0 h 2"/>
                  <a:gd name="T2" fmla="*/ 0 w 8"/>
                  <a:gd name="T3" fmla="*/ 0 h 2"/>
                  <a:gd name="T4" fmla="*/ 8 w 8"/>
                  <a:gd name="T5" fmla="*/ 2 h 2"/>
                  <a:gd name="T6" fmla="*/ 8 w 8"/>
                  <a:gd name="T7" fmla="*/ 2 h 2"/>
                  <a:gd name="T8" fmla="*/ 8 w 8"/>
                  <a:gd name="T9" fmla="*/ 2 h 2"/>
                  <a:gd name="T10" fmla="*/ 0 w 8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">
                    <a:moveTo>
                      <a:pt x="0" y="0"/>
                    </a:moveTo>
                    <a:lnTo>
                      <a:pt x="0" y="0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1076"/>
              <p:cNvSpPr>
                <a:spLocks/>
              </p:cNvSpPr>
              <p:nvPr/>
            </p:nvSpPr>
            <p:spPr bwMode="auto">
              <a:xfrm>
                <a:off x="2327" y="1457"/>
                <a:ext cx="2" cy="13"/>
              </a:xfrm>
              <a:custGeom>
                <a:avLst/>
                <a:gdLst>
                  <a:gd name="T0" fmla="*/ 2 w 2"/>
                  <a:gd name="T1" fmla="*/ 0 h 13"/>
                  <a:gd name="T2" fmla="*/ 2 w 2"/>
                  <a:gd name="T3" fmla="*/ 2 h 13"/>
                  <a:gd name="T4" fmla="*/ 0 w 2"/>
                  <a:gd name="T5" fmla="*/ 13 h 13"/>
                  <a:gd name="T6" fmla="*/ 0 w 2"/>
                  <a:gd name="T7" fmla="*/ 13 h 13"/>
                  <a:gd name="T8" fmla="*/ 2 w 2"/>
                  <a:gd name="T9" fmla="*/ 0 h 13"/>
                  <a:gd name="T10" fmla="*/ 2 w 2"/>
                  <a:gd name="T1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3">
                    <a:moveTo>
                      <a:pt x="2" y="0"/>
                    </a:moveTo>
                    <a:lnTo>
                      <a:pt x="2" y="2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1077"/>
              <p:cNvSpPr>
                <a:spLocks/>
              </p:cNvSpPr>
              <p:nvPr/>
            </p:nvSpPr>
            <p:spPr bwMode="auto">
              <a:xfrm>
                <a:off x="2327" y="1457"/>
                <a:ext cx="2" cy="13"/>
              </a:xfrm>
              <a:custGeom>
                <a:avLst/>
                <a:gdLst>
                  <a:gd name="T0" fmla="*/ 2 w 2"/>
                  <a:gd name="T1" fmla="*/ 0 h 13"/>
                  <a:gd name="T2" fmla="*/ 2 w 2"/>
                  <a:gd name="T3" fmla="*/ 2 h 13"/>
                  <a:gd name="T4" fmla="*/ 0 w 2"/>
                  <a:gd name="T5" fmla="*/ 13 h 13"/>
                  <a:gd name="T6" fmla="*/ 0 w 2"/>
                  <a:gd name="T7" fmla="*/ 13 h 13"/>
                  <a:gd name="T8" fmla="*/ 2 w 2"/>
                  <a:gd name="T9" fmla="*/ 0 h 13"/>
                  <a:gd name="T10" fmla="*/ 2 w 2"/>
                  <a:gd name="T1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3">
                    <a:moveTo>
                      <a:pt x="2" y="0"/>
                    </a:moveTo>
                    <a:lnTo>
                      <a:pt x="2" y="2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2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1078"/>
              <p:cNvSpPr>
                <a:spLocks/>
              </p:cNvSpPr>
              <p:nvPr/>
            </p:nvSpPr>
            <p:spPr bwMode="auto">
              <a:xfrm>
                <a:off x="4171" y="4634"/>
                <a:ext cx="8" cy="4"/>
              </a:xfrm>
              <a:custGeom>
                <a:avLst/>
                <a:gdLst>
                  <a:gd name="T0" fmla="*/ 0 w 8"/>
                  <a:gd name="T1" fmla="*/ 0 h 4"/>
                  <a:gd name="T2" fmla="*/ 0 w 8"/>
                  <a:gd name="T3" fmla="*/ 2 h 4"/>
                  <a:gd name="T4" fmla="*/ 8 w 8"/>
                  <a:gd name="T5" fmla="*/ 4 h 4"/>
                  <a:gd name="T6" fmla="*/ 8 w 8"/>
                  <a:gd name="T7" fmla="*/ 4 h 4"/>
                  <a:gd name="T8" fmla="*/ 8 w 8"/>
                  <a:gd name="T9" fmla="*/ 2 h 4"/>
                  <a:gd name="T10" fmla="*/ 0 w 8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4">
                    <a:moveTo>
                      <a:pt x="0" y="0"/>
                    </a:moveTo>
                    <a:lnTo>
                      <a:pt x="0" y="2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84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1079"/>
              <p:cNvSpPr>
                <a:spLocks/>
              </p:cNvSpPr>
              <p:nvPr/>
            </p:nvSpPr>
            <p:spPr bwMode="auto">
              <a:xfrm>
                <a:off x="4171" y="4634"/>
                <a:ext cx="8" cy="4"/>
              </a:xfrm>
              <a:custGeom>
                <a:avLst/>
                <a:gdLst>
                  <a:gd name="T0" fmla="*/ 0 w 8"/>
                  <a:gd name="T1" fmla="*/ 0 h 4"/>
                  <a:gd name="T2" fmla="*/ 0 w 8"/>
                  <a:gd name="T3" fmla="*/ 2 h 4"/>
                  <a:gd name="T4" fmla="*/ 8 w 8"/>
                  <a:gd name="T5" fmla="*/ 4 h 4"/>
                  <a:gd name="T6" fmla="*/ 8 w 8"/>
                  <a:gd name="T7" fmla="*/ 4 h 4"/>
                  <a:gd name="T8" fmla="*/ 8 w 8"/>
                  <a:gd name="T9" fmla="*/ 2 h 4"/>
                  <a:gd name="T10" fmla="*/ 0 w 8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4">
                    <a:moveTo>
                      <a:pt x="0" y="0"/>
                    </a:moveTo>
                    <a:lnTo>
                      <a:pt x="0" y="2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1080"/>
              <p:cNvSpPr>
                <a:spLocks/>
              </p:cNvSpPr>
              <p:nvPr/>
            </p:nvSpPr>
            <p:spPr bwMode="auto">
              <a:xfrm>
                <a:off x="2327" y="1457"/>
                <a:ext cx="3" cy="15"/>
              </a:xfrm>
              <a:custGeom>
                <a:avLst/>
                <a:gdLst>
                  <a:gd name="T0" fmla="*/ 3 w 3"/>
                  <a:gd name="T1" fmla="*/ 0 h 15"/>
                  <a:gd name="T2" fmla="*/ 2 w 3"/>
                  <a:gd name="T3" fmla="*/ 0 h 15"/>
                  <a:gd name="T4" fmla="*/ 0 w 3"/>
                  <a:gd name="T5" fmla="*/ 13 h 15"/>
                  <a:gd name="T6" fmla="*/ 2 w 3"/>
                  <a:gd name="T7" fmla="*/ 15 h 15"/>
                  <a:gd name="T8" fmla="*/ 3 w 3"/>
                  <a:gd name="T9" fmla="*/ 0 h 15"/>
                  <a:gd name="T10" fmla="*/ 3 w 3"/>
                  <a:gd name="T1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5">
                    <a:moveTo>
                      <a:pt x="3" y="0"/>
                    </a:moveTo>
                    <a:lnTo>
                      <a:pt x="2" y="0"/>
                    </a:lnTo>
                    <a:lnTo>
                      <a:pt x="0" y="13"/>
                    </a:lnTo>
                    <a:lnTo>
                      <a:pt x="2" y="15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1081"/>
              <p:cNvSpPr>
                <a:spLocks/>
              </p:cNvSpPr>
              <p:nvPr/>
            </p:nvSpPr>
            <p:spPr bwMode="auto">
              <a:xfrm>
                <a:off x="2327" y="1457"/>
                <a:ext cx="3" cy="15"/>
              </a:xfrm>
              <a:custGeom>
                <a:avLst/>
                <a:gdLst>
                  <a:gd name="T0" fmla="*/ 3 w 3"/>
                  <a:gd name="T1" fmla="*/ 0 h 15"/>
                  <a:gd name="T2" fmla="*/ 2 w 3"/>
                  <a:gd name="T3" fmla="*/ 0 h 15"/>
                  <a:gd name="T4" fmla="*/ 0 w 3"/>
                  <a:gd name="T5" fmla="*/ 13 h 15"/>
                  <a:gd name="T6" fmla="*/ 2 w 3"/>
                  <a:gd name="T7" fmla="*/ 15 h 15"/>
                  <a:gd name="T8" fmla="*/ 3 w 3"/>
                  <a:gd name="T9" fmla="*/ 0 h 15"/>
                  <a:gd name="T10" fmla="*/ 3 w 3"/>
                  <a:gd name="T1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5">
                    <a:moveTo>
                      <a:pt x="3" y="0"/>
                    </a:moveTo>
                    <a:lnTo>
                      <a:pt x="2" y="0"/>
                    </a:lnTo>
                    <a:lnTo>
                      <a:pt x="0" y="13"/>
                    </a:lnTo>
                    <a:lnTo>
                      <a:pt x="2" y="15"/>
                    </a:lnTo>
                    <a:lnTo>
                      <a:pt x="3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1082"/>
              <p:cNvSpPr>
                <a:spLocks/>
              </p:cNvSpPr>
              <p:nvPr/>
            </p:nvSpPr>
            <p:spPr bwMode="auto">
              <a:xfrm>
                <a:off x="4171" y="4634"/>
                <a:ext cx="10" cy="2"/>
              </a:xfrm>
              <a:custGeom>
                <a:avLst/>
                <a:gdLst>
                  <a:gd name="T0" fmla="*/ 0 w 10"/>
                  <a:gd name="T1" fmla="*/ 0 h 2"/>
                  <a:gd name="T2" fmla="*/ 0 w 10"/>
                  <a:gd name="T3" fmla="*/ 0 h 2"/>
                  <a:gd name="T4" fmla="*/ 8 w 10"/>
                  <a:gd name="T5" fmla="*/ 2 h 2"/>
                  <a:gd name="T6" fmla="*/ 10 w 10"/>
                  <a:gd name="T7" fmla="*/ 2 h 2"/>
                  <a:gd name="T8" fmla="*/ 10 w 10"/>
                  <a:gd name="T9" fmla="*/ 2 h 2"/>
                  <a:gd name="T10" fmla="*/ 0 w 10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2">
                    <a:moveTo>
                      <a:pt x="0" y="0"/>
                    </a:moveTo>
                    <a:lnTo>
                      <a:pt x="0" y="0"/>
                    </a:lnTo>
                    <a:lnTo>
                      <a:pt x="8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84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1083"/>
              <p:cNvSpPr>
                <a:spLocks/>
              </p:cNvSpPr>
              <p:nvPr/>
            </p:nvSpPr>
            <p:spPr bwMode="auto">
              <a:xfrm>
                <a:off x="4171" y="4634"/>
                <a:ext cx="10" cy="2"/>
              </a:xfrm>
              <a:custGeom>
                <a:avLst/>
                <a:gdLst>
                  <a:gd name="T0" fmla="*/ 0 w 10"/>
                  <a:gd name="T1" fmla="*/ 0 h 2"/>
                  <a:gd name="T2" fmla="*/ 0 w 10"/>
                  <a:gd name="T3" fmla="*/ 0 h 2"/>
                  <a:gd name="T4" fmla="*/ 8 w 10"/>
                  <a:gd name="T5" fmla="*/ 2 h 2"/>
                  <a:gd name="T6" fmla="*/ 10 w 10"/>
                  <a:gd name="T7" fmla="*/ 2 h 2"/>
                  <a:gd name="T8" fmla="*/ 10 w 10"/>
                  <a:gd name="T9" fmla="*/ 2 h 2"/>
                  <a:gd name="T10" fmla="*/ 0 w 10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2">
                    <a:moveTo>
                      <a:pt x="0" y="0"/>
                    </a:moveTo>
                    <a:lnTo>
                      <a:pt x="0" y="0"/>
                    </a:lnTo>
                    <a:lnTo>
                      <a:pt x="8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1084"/>
              <p:cNvSpPr>
                <a:spLocks/>
              </p:cNvSpPr>
              <p:nvPr/>
            </p:nvSpPr>
            <p:spPr bwMode="auto">
              <a:xfrm>
                <a:off x="2329" y="1457"/>
                <a:ext cx="1" cy="15"/>
              </a:xfrm>
              <a:custGeom>
                <a:avLst/>
                <a:gdLst>
                  <a:gd name="T0" fmla="*/ 1 w 1"/>
                  <a:gd name="T1" fmla="*/ 0 h 15"/>
                  <a:gd name="T2" fmla="*/ 1 w 1"/>
                  <a:gd name="T3" fmla="*/ 0 h 15"/>
                  <a:gd name="T4" fmla="*/ 0 w 1"/>
                  <a:gd name="T5" fmla="*/ 15 h 15"/>
                  <a:gd name="T6" fmla="*/ 0 w 1"/>
                  <a:gd name="T7" fmla="*/ 15 h 15"/>
                  <a:gd name="T8" fmla="*/ 1 w 1"/>
                  <a:gd name="T9" fmla="*/ 0 h 15"/>
                  <a:gd name="T10" fmla="*/ 1 w 1"/>
                  <a:gd name="T1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5">
                    <a:moveTo>
                      <a:pt x="1" y="0"/>
                    </a:moveTo>
                    <a:lnTo>
                      <a:pt x="1" y="0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1085"/>
              <p:cNvSpPr>
                <a:spLocks/>
              </p:cNvSpPr>
              <p:nvPr/>
            </p:nvSpPr>
            <p:spPr bwMode="auto">
              <a:xfrm>
                <a:off x="2329" y="1457"/>
                <a:ext cx="1" cy="15"/>
              </a:xfrm>
              <a:custGeom>
                <a:avLst/>
                <a:gdLst>
                  <a:gd name="T0" fmla="*/ 1 w 1"/>
                  <a:gd name="T1" fmla="*/ 0 h 15"/>
                  <a:gd name="T2" fmla="*/ 1 w 1"/>
                  <a:gd name="T3" fmla="*/ 0 h 15"/>
                  <a:gd name="T4" fmla="*/ 0 w 1"/>
                  <a:gd name="T5" fmla="*/ 15 h 15"/>
                  <a:gd name="T6" fmla="*/ 0 w 1"/>
                  <a:gd name="T7" fmla="*/ 15 h 15"/>
                  <a:gd name="T8" fmla="*/ 1 w 1"/>
                  <a:gd name="T9" fmla="*/ 0 h 15"/>
                  <a:gd name="T10" fmla="*/ 1 w 1"/>
                  <a:gd name="T1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5">
                    <a:moveTo>
                      <a:pt x="1" y="0"/>
                    </a:moveTo>
                    <a:lnTo>
                      <a:pt x="1" y="0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0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1086"/>
              <p:cNvSpPr>
                <a:spLocks/>
              </p:cNvSpPr>
              <p:nvPr/>
            </p:nvSpPr>
            <p:spPr bwMode="auto">
              <a:xfrm>
                <a:off x="4171" y="4634"/>
                <a:ext cx="10" cy="2"/>
              </a:xfrm>
              <a:custGeom>
                <a:avLst/>
                <a:gdLst>
                  <a:gd name="T0" fmla="*/ 0 w 10"/>
                  <a:gd name="T1" fmla="*/ 0 h 2"/>
                  <a:gd name="T2" fmla="*/ 0 w 10"/>
                  <a:gd name="T3" fmla="*/ 0 h 2"/>
                  <a:gd name="T4" fmla="*/ 10 w 10"/>
                  <a:gd name="T5" fmla="*/ 2 h 2"/>
                  <a:gd name="T6" fmla="*/ 10 w 10"/>
                  <a:gd name="T7" fmla="*/ 2 h 2"/>
                  <a:gd name="T8" fmla="*/ 10 w 10"/>
                  <a:gd name="T9" fmla="*/ 2 h 2"/>
                  <a:gd name="T10" fmla="*/ 0 w 10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2">
                    <a:moveTo>
                      <a:pt x="0" y="0"/>
                    </a:moveTo>
                    <a:lnTo>
                      <a:pt x="0" y="0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84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1087"/>
              <p:cNvSpPr>
                <a:spLocks/>
              </p:cNvSpPr>
              <p:nvPr/>
            </p:nvSpPr>
            <p:spPr bwMode="auto">
              <a:xfrm>
                <a:off x="4171" y="4634"/>
                <a:ext cx="10" cy="2"/>
              </a:xfrm>
              <a:custGeom>
                <a:avLst/>
                <a:gdLst>
                  <a:gd name="T0" fmla="*/ 0 w 10"/>
                  <a:gd name="T1" fmla="*/ 0 h 2"/>
                  <a:gd name="T2" fmla="*/ 0 w 10"/>
                  <a:gd name="T3" fmla="*/ 0 h 2"/>
                  <a:gd name="T4" fmla="*/ 10 w 10"/>
                  <a:gd name="T5" fmla="*/ 2 h 2"/>
                  <a:gd name="T6" fmla="*/ 10 w 10"/>
                  <a:gd name="T7" fmla="*/ 2 h 2"/>
                  <a:gd name="T8" fmla="*/ 10 w 10"/>
                  <a:gd name="T9" fmla="*/ 2 h 2"/>
                  <a:gd name="T10" fmla="*/ 0 w 10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2">
                    <a:moveTo>
                      <a:pt x="0" y="0"/>
                    </a:moveTo>
                    <a:lnTo>
                      <a:pt x="0" y="0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Freeform 1088"/>
              <p:cNvSpPr>
                <a:spLocks/>
              </p:cNvSpPr>
              <p:nvPr/>
            </p:nvSpPr>
            <p:spPr bwMode="auto">
              <a:xfrm>
                <a:off x="2329" y="1456"/>
                <a:ext cx="3" cy="16"/>
              </a:xfrm>
              <a:custGeom>
                <a:avLst/>
                <a:gdLst>
                  <a:gd name="T0" fmla="*/ 1 w 3"/>
                  <a:gd name="T1" fmla="*/ 0 h 16"/>
                  <a:gd name="T2" fmla="*/ 1 w 3"/>
                  <a:gd name="T3" fmla="*/ 1 h 16"/>
                  <a:gd name="T4" fmla="*/ 0 w 3"/>
                  <a:gd name="T5" fmla="*/ 16 h 16"/>
                  <a:gd name="T6" fmla="*/ 0 w 3"/>
                  <a:gd name="T7" fmla="*/ 16 h 16"/>
                  <a:gd name="T8" fmla="*/ 3 w 3"/>
                  <a:gd name="T9" fmla="*/ 0 h 16"/>
                  <a:gd name="T10" fmla="*/ 1 w 3"/>
                  <a:gd name="T1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6">
                    <a:moveTo>
                      <a:pt x="1" y="0"/>
                    </a:moveTo>
                    <a:lnTo>
                      <a:pt x="1" y="1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Freeform 1089"/>
              <p:cNvSpPr>
                <a:spLocks/>
              </p:cNvSpPr>
              <p:nvPr/>
            </p:nvSpPr>
            <p:spPr bwMode="auto">
              <a:xfrm>
                <a:off x="2329" y="1456"/>
                <a:ext cx="3" cy="16"/>
              </a:xfrm>
              <a:custGeom>
                <a:avLst/>
                <a:gdLst>
                  <a:gd name="T0" fmla="*/ 1 w 3"/>
                  <a:gd name="T1" fmla="*/ 0 h 16"/>
                  <a:gd name="T2" fmla="*/ 1 w 3"/>
                  <a:gd name="T3" fmla="*/ 1 h 16"/>
                  <a:gd name="T4" fmla="*/ 0 w 3"/>
                  <a:gd name="T5" fmla="*/ 16 h 16"/>
                  <a:gd name="T6" fmla="*/ 0 w 3"/>
                  <a:gd name="T7" fmla="*/ 16 h 16"/>
                  <a:gd name="T8" fmla="*/ 3 w 3"/>
                  <a:gd name="T9" fmla="*/ 0 h 16"/>
                  <a:gd name="T10" fmla="*/ 1 w 3"/>
                  <a:gd name="T1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6">
                    <a:moveTo>
                      <a:pt x="1" y="0"/>
                    </a:moveTo>
                    <a:lnTo>
                      <a:pt x="1" y="1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3" y="0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Freeform 1090"/>
              <p:cNvSpPr>
                <a:spLocks/>
              </p:cNvSpPr>
              <p:nvPr/>
            </p:nvSpPr>
            <p:spPr bwMode="auto">
              <a:xfrm>
                <a:off x="4171" y="4633"/>
                <a:ext cx="11" cy="3"/>
              </a:xfrm>
              <a:custGeom>
                <a:avLst/>
                <a:gdLst>
                  <a:gd name="T0" fmla="*/ 0 w 11"/>
                  <a:gd name="T1" fmla="*/ 0 h 3"/>
                  <a:gd name="T2" fmla="*/ 0 w 11"/>
                  <a:gd name="T3" fmla="*/ 1 h 3"/>
                  <a:gd name="T4" fmla="*/ 10 w 11"/>
                  <a:gd name="T5" fmla="*/ 3 h 3"/>
                  <a:gd name="T6" fmla="*/ 10 w 11"/>
                  <a:gd name="T7" fmla="*/ 3 h 3"/>
                  <a:gd name="T8" fmla="*/ 11 w 11"/>
                  <a:gd name="T9" fmla="*/ 1 h 3"/>
                  <a:gd name="T10" fmla="*/ 0 w 11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3">
                    <a:moveTo>
                      <a:pt x="0" y="0"/>
                    </a:moveTo>
                    <a:lnTo>
                      <a:pt x="0" y="1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11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84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1091"/>
              <p:cNvSpPr>
                <a:spLocks/>
              </p:cNvSpPr>
              <p:nvPr/>
            </p:nvSpPr>
            <p:spPr bwMode="auto">
              <a:xfrm>
                <a:off x="4171" y="4633"/>
                <a:ext cx="11" cy="3"/>
              </a:xfrm>
              <a:custGeom>
                <a:avLst/>
                <a:gdLst>
                  <a:gd name="T0" fmla="*/ 0 w 11"/>
                  <a:gd name="T1" fmla="*/ 0 h 3"/>
                  <a:gd name="T2" fmla="*/ 0 w 11"/>
                  <a:gd name="T3" fmla="*/ 1 h 3"/>
                  <a:gd name="T4" fmla="*/ 10 w 11"/>
                  <a:gd name="T5" fmla="*/ 3 h 3"/>
                  <a:gd name="T6" fmla="*/ 10 w 11"/>
                  <a:gd name="T7" fmla="*/ 3 h 3"/>
                  <a:gd name="T8" fmla="*/ 11 w 11"/>
                  <a:gd name="T9" fmla="*/ 1 h 3"/>
                  <a:gd name="T10" fmla="*/ 0 w 11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3">
                    <a:moveTo>
                      <a:pt x="0" y="0"/>
                    </a:moveTo>
                    <a:lnTo>
                      <a:pt x="0" y="1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11" y="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Freeform 1092"/>
              <p:cNvSpPr>
                <a:spLocks/>
              </p:cNvSpPr>
              <p:nvPr/>
            </p:nvSpPr>
            <p:spPr bwMode="auto">
              <a:xfrm>
                <a:off x="2329" y="1456"/>
                <a:ext cx="3" cy="16"/>
              </a:xfrm>
              <a:custGeom>
                <a:avLst/>
                <a:gdLst>
                  <a:gd name="T0" fmla="*/ 3 w 3"/>
                  <a:gd name="T1" fmla="*/ 0 h 16"/>
                  <a:gd name="T2" fmla="*/ 3 w 3"/>
                  <a:gd name="T3" fmla="*/ 0 h 16"/>
                  <a:gd name="T4" fmla="*/ 0 w 3"/>
                  <a:gd name="T5" fmla="*/ 16 h 16"/>
                  <a:gd name="T6" fmla="*/ 0 w 3"/>
                  <a:gd name="T7" fmla="*/ 16 h 16"/>
                  <a:gd name="T8" fmla="*/ 3 w 3"/>
                  <a:gd name="T9" fmla="*/ 0 h 16"/>
                  <a:gd name="T10" fmla="*/ 3 w 3"/>
                  <a:gd name="T1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6">
                    <a:moveTo>
                      <a:pt x="3" y="0"/>
                    </a:moveTo>
                    <a:lnTo>
                      <a:pt x="3" y="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1093"/>
              <p:cNvSpPr>
                <a:spLocks/>
              </p:cNvSpPr>
              <p:nvPr/>
            </p:nvSpPr>
            <p:spPr bwMode="auto">
              <a:xfrm>
                <a:off x="2329" y="1456"/>
                <a:ext cx="3" cy="16"/>
              </a:xfrm>
              <a:custGeom>
                <a:avLst/>
                <a:gdLst>
                  <a:gd name="T0" fmla="*/ 3 w 3"/>
                  <a:gd name="T1" fmla="*/ 0 h 16"/>
                  <a:gd name="T2" fmla="*/ 3 w 3"/>
                  <a:gd name="T3" fmla="*/ 0 h 16"/>
                  <a:gd name="T4" fmla="*/ 0 w 3"/>
                  <a:gd name="T5" fmla="*/ 16 h 16"/>
                  <a:gd name="T6" fmla="*/ 0 w 3"/>
                  <a:gd name="T7" fmla="*/ 16 h 16"/>
                  <a:gd name="T8" fmla="*/ 3 w 3"/>
                  <a:gd name="T9" fmla="*/ 0 h 16"/>
                  <a:gd name="T10" fmla="*/ 3 w 3"/>
                  <a:gd name="T1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6">
                    <a:moveTo>
                      <a:pt x="3" y="0"/>
                    </a:moveTo>
                    <a:lnTo>
                      <a:pt x="3" y="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3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Freeform 1094"/>
              <p:cNvSpPr>
                <a:spLocks/>
              </p:cNvSpPr>
              <p:nvPr/>
            </p:nvSpPr>
            <p:spPr bwMode="auto">
              <a:xfrm>
                <a:off x="4171" y="4633"/>
                <a:ext cx="11" cy="1"/>
              </a:xfrm>
              <a:custGeom>
                <a:avLst/>
                <a:gdLst>
                  <a:gd name="T0" fmla="*/ 0 w 11"/>
                  <a:gd name="T1" fmla="*/ 0 h 1"/>
                  <a:gd name="T2" fmla="*/ 0 w 11"/>
                  <a:gd name="T3" fmla="*/ 0 h 1"/>
                  <a:gd name="T4" fmla="*/ 11 w 11"/>
                  <a:gd name="T5" fmla="*/ 1 h 1"/>
                  <a:gd name="T6" fmla="*/ 11 w 11"/>
                  <a:gd name="T7" fmla="*/ 1 h 1"/>
                  <a:gd name="T8" fmla="*/ 11 w 11"/>
                  <a:gd name="T9" fmla="*/ 1 h 1"/>
                  <a:gd name="T10" fmla="*/ 0 w 1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">
                    <a:moveTo>
                      <a:pt x="0" y="0"/>
                    </a:moveTo>
                    <a:lnTo>
                      <a:pt x="0" y="0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84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Freeform 1095"/>
              <p:cNvSpPr>
                <a:spLocks/>
              </p:cNvSpPr>
              <p:nvPr/>
            </p:nvSpPr>
            <p:spPr bwMode="auto">
              <a:xfrm>
                <a:off x="4171" y="4633"/>
                <a:ext cx="11" cy="1"/>
              </a:xfrm>
              <a:custGeom>
                <a:avLst/>
                <a:gdLst>
                  <a:gd name="T0" fmla="*/ 0 w 11"/>
                  <a:gd name="T1" fmla="*/ 0 h 1"/>
                  <a:gd name="T2" fmla="*/ 0 w 11"/>
                  <a:gd name="T3" fmla="*/ 0 h 1"/>
                  <a:gd name="T4" fmla="*/ 11 w 11"/>
                  <a:gd name="T5" fmla="*/ 1 h 1"/>
                  <a:gd name="T6" fmla="*/ 11 w 11"/>
                  <a:gd name="T7" fmla="*/ 1 h 1"/>
                  <a:gd name="T8" fmla="*/ 11 w 11"/>
                  <a:gd name="T9" fmla="*/ 1 h 1"/>
                  <a:gd name="T10" fmla="*/ 0 w 1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">
                    <a:moveTo>
                      <a:pt x="0" y="0"/>
                    </a:moveTo>
                    <a:lnTo>
                      <a:pt x="0" y="0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Freeform 1096"/>
              <p:cNvSpPr>
                <a:spLocks/>
              </p:cNvSpPr>
              <p:nvPr/>
            </p:nvSpPr>
            <p:spPr bwMode="auto">
              <a:xfrm>
                <a:off x="2329" y="1454"/>
                <a:ext cx="3" cy="18"/>
              </a:xfrm>
              <a:custGeom>
                <a:avLst/>
                <a:gdLst>
                  <a:gd name="T0" fmla="*/ 3 w 3"/>
                  <a:gd name="T1" fmla="*/ 0 h 18"/>
                  <a:gd name="T2" fmla="*/ 3 w 3"/>
                  <a:gd name="T3" fmla="*/ 2 h 18"/>
                  <a:gd name="T4" fmla="*/ 0 w 3"/>
                  <a:gd name="T5" fmla="*/ 18 h 18"/>
                  <a:gd name="T6" fmla="*/ 1 w 3"/>
                  <a:gd name="T7" fmla="*/ 18 h 18"/>
                  <a:gd name="T8" fmla="*/ 3 w 3"/>
                  <a:gd name="T9" fmla="*/ 0 h 18"/>
                  <a:gd name="T10" fmla="*/ 3 w 3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8">
                    <a:moveTo>
                      <a:pt x="3" y="0"/>
                    </a:moveTo>
                    <a:lnTo>
                      <a:pt x="3" y="2"/>
                    </a:lnTo>
                    <a:lnTo>
                      <a:pt x="0" y="18"/>
                    </a:lnTo>
                    <a:lnTo>
                      <a:pt x="1" y="18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1097"/>
              <p:cNvSpPr>
                <a:spLocks/>
              </p:cNvSpPr>
              <p:nvPr/>
            </p:nvSpPr>
            <p:spPr bwMode="auto">
              <a:xfrm>
                <a:off x="2329" y="1454"/>
                <a:ext cx="3" cy="18"/>
              </a:xfrm>
              <a:custGeom>
                <a:avLst/>
                <a:gdLst>
                  <a:gd name="T0" fmla="*/ 3 w 3"/>
                  <a:gd name="T1" fmla="*/ 0 h 18"/>
                  <a:gd name="T2" fmla="*/ 3 w 3"/>
                  <a:gd name="T3" fmla="*/ 2 h 18"/>
                  <a:gd name="T4" fmla="*/ 0 w 3"/>
                  <a:gd name="T5" fmla="*/ 18 h 18"/>
                  <a:gd name="T6" fmla="*/ 1 w 3"/>
                  <a:gd name="T7" fmla="*/ 18 h 18"/>
                  <a:gd name="T8" fmla="*/ 3 w 3"/>
                  <a:gd name="T9" fmla="*/ 0 h 18"/>
                  <a:gd name="T10" fmla="*/ 3 w 3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8">
                    <a:moveTo>
                      <a:pt x="3" y="0"/>
                    </a:moveTo>
                    <a:lnTo>
                      <a:pt x="3" y="2"/>
                    </a:lnTo>
                    <a:lnTo>
                      <a:pt x="0" y="18"/>
                    </a:lnTo>
                    <a:lnTo>
                      <a:pt x="1" y="18"/>
                    </a:lnTo>
                    <a:lnTo>
                      <a:pt x="3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1098"/>
              <p:cNvSpPr>
                <a:spLocks/>
              </p:cNvSpPr>
              <p:nvPr/>
            </p:nvSpPr>
            <p:spPr bwMode="auto">
              <a:xfrm>
                <a:off x="4171" y="4631"/>
                <a:ext cx="11" cy="3"/>
              </a:xfrm>
              <a:custGeom>
                <a:avLst/>
                <a:gdLst>
                  <a:gd name="T0" fmla="*/ 0 w 11"/>
                  <a:gd name="T1" fmla="*/ 0 h 3"/>
                  <a:gd name="T2" fmla="*/ 0 w 11"/>
                  <a:gd name="T3" fmla="*/ 2 h 3"/>
                  <a:gd name="T4" fmla="*/ 11 w 11"/>
                  <a:gd name="T5" fmla="*/ 3 h 3"/>
                  <a:gd name="T6" fmla="*/ 11 w 11"/>
                  <a:gd name="T7" fmla="*/ 3 h 3"/>
                  <a:gd name="T8" fmla="*/ 11 w 11"/>
                  <a:gd name="T9" fmla="*/ 2 h 3"/>
                  <a:gd name="T10" fmla="*/ 0 w 11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3">
                    <a:moveTo>
                      <a:pt x="0" y="0"/>
                    </a:moveTo>
                    <a:lnTo>
                      <a:pt x="0" y="2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11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84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1099"/>
              <p:cNvSpPr>
                <a:spLocks/>
              </p:cNvSpPr>
              <p:nvPr/>
            </p:nvSpPr>
            <p:spPr bwMode="auto">
              <a:xfrm>
                <a:off x="4171" y="4631"/>
                <a:ext cx="11" cy="3"/>
              </a:xfrm>
              <a:custGeom>
                <a:avLst/>
                <a:gdLst>
                  <a:gd name="T0" fmla="*/ 0 w 11"/>
                  <a:gd name="T1" fmla="*/ 0 h 3"/>
                  <a:gd name="T2" fmla="*/ 0 w 11"/>
                  <a:gd name="T3" fmla="*/ 2 h 3"/>
                  <a:gd name="T4" fmla="*/ 11 w 11"/>
                  <a:gd name="T5" fmla="*/ 3 h 3"/>
                  <a:gd name="T6" fmla="*/ 11 w 11"/>
                  <a:gd name="T7" fmla="*/ 3 h 3"/>
                  <a:gd name="T8" fmla="*/ 11 w 11"/>
                  <a:gd name="T9" fmla="*/ 2 h 3"/>
                  <a:gd name="T10" fmla="*/ 0 w 11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3">
                    <a:moveTo>
                      <a:pt x="0" y="0"/>
                    </a:moveTo>
                    <a:lnTo>
                      <a:pt x="0" y="2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11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1100"/>
              <p:cNvSpPr>
                <a:spLocks/>
              </p:cNvSpPr>
              <p:nvPr/>
            </p:nvSpPr>
            <p:spPr bwMode="auto">
              <a:xfrm>
                <a:off x="2330" y="1454"/>
                <a:ext cx="3" cy="18"/>
              </a:xfrm>
              <a:custGeom>
                <a:avLst/>
                <a:gdLst>
                  <a:gd name="T0" fmla="*/ 2 w 3"/>
                  <a:gd name="T1" fmla="*/ 0 h 18"/>
                  <a:gd name="T2" fmla="*/ 2 w 3"/>
                  <a:gd name="T3" fmla="*/ 0 h 18"/>
                  <a:gd name="T4" fmla="*/ 0 w 3"/>
                  <a:gd name="T5" fmla="*/ 18 h 18"/>
                  <a:gd name="T6" fmla="*/ 0 w 3"/>
                  <a:gd name="T7" fmla="*/ 18 h 18"/>
                  <a:gd name="T8" fmla="*/ 3 w 3"/>
                  <a:gd name="T9" fmla="*/ 0 h 18"/>
                  <a:gd name="T10" fmla="*/ 2 w 3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8">
                    <a:moveTo>
                      <a:pt x="2" y="0"/>
                    </a:moveTo>
                    <a:lnTo>
                      <a:pt x="2" y="0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1101"/>
              <p:cNvSpPr>
                <a:spLocks/>
              </p:cNvSpPr>
              <p:nvPr/>
            </p:nvSpPr>
            <p:spPr bwMode="auto">
              <a:xfrm>
                <a:off x="2330" y="1454"/>
                <a:ext cx="3" cy="18"/>
              </a:xfrm>
              <a:custGeom>
                <a:avLst/>
                <a:gdLst>
                  <a:gd name="T0" fmla="*/ 2 w 3"/>
                  <a:gd name="T1" fmla="*/ 0 h 18"/>
                  <a:gd name="T2" fmla="*/ 2 w 3"/>
                  <a:gd name="T3" fmla="*/ 0 h 18"/>
                  <a:gd name="T4" fmla="*/ 0 w 3"/>
                  <a:gd name="T5" fmla="*/ 18 h 18"/>
                  <a:gd name="T6" fmla="*/ 0 w 3"/>
                  <a:gd name="T7" fmla="*/ 18 h 18"/>
                  <a:gd name="T8" fmla="*/ 3 w 3"/>
                  <a:gd name="T9" fmla="*/ 0 h 18"/>
                  <a:gd name="T10" fmla="*/ 2 w 3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8">
                    <a:moveTo>
                      <a:pt x="2" y="0"/>
                    </a:moveTo>
                    <a:lnTo>
                      <a:pt x="2" y="0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3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1102"/>
              <p:cNvSpPr>
                <a:spLocks/>
              </p:cNvSpPr>
              <p:nvPr/>
            </p:nvSpPr>
            <p:spPr bwMode="auto">
              <a:xfrm>
                <a:off x="4171" y="4631"/>
                <a:ext cx="13" cy="2"/>
              </a:xfrm>
              <a:custGeom>
                <a:avLst/>
                <a:gdLst>
                  <a:gd name="T0" fmla="*/ 0 w 13"/>
                  <a:gd name="T1" fmla="*/ 0 h 2"/>
                  <a:gd name="T2" fmla="*/ 0 w 13"/>
                  <a:gd name="T3" fmla="*/ 0 h 2"/>
                  <a:gd name="T4" fmla="*/ 11 w 13"/>
                  <a:gd name="T5" fmla="*/ 2 h 2"/>
                  <a:gd name="T6" fmla="*/ 13 w 13"/>
                  <a:gd name="T7" fmla="*/ 2 h 2"/>
                  <a:gd name="T8" fmla="*/ 13 w 13"/>
                  <a:gd name="T9" fmla="*/ 2 h 2"/>
                  <a:gd name="T10" fmla="*/ 0 w 1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2">
                    <a:moveTo>
                      <a:pt x="0" y="0"/>
                    </a:moveTo>
                    <a:lnTo>
                      <a:pt x="0" y="0"/>
                    </a:lnTo>
                    <a:lnTo>
                      <a:pt x="11" y="2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84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" name="Freeform 1103"/>
              <p:cNvSpPr>
                <a:spLocks/>
              </p:cNvSpPr>
              <p:nvPr/>
            </p:nvSpPr>
            <p:spPr bwMode="auto">
              <a:xfrm>
                <a:off x="4171" y="4631"/>
                <a:ext cx="13" cy="2"/>
              </a:xfrm>
              <a:custGeom>
                <a:avLst/>
                <a:gdLst>
                  <a:gd name="T0" fmla="*/ 0 w 13"/>
                  <a:gd name="T1" fmla="*/ 0 h 2"/>
                  <a:gd name="T2" fmla="*/ 0 w 13"/>
                  <a:gd name="T3" fmla="*/ 0 h 2"/>
                  <a:gd name="T4" fmla="*/ 11 w 13"/>
                  <a:gd name="T5" fmla="*/ 2 h 2"/>
                  <a:gd name="T6" fmla="*/ 13 w 13"/>
                  <a:gd name="T7" fmla="*/ 2 h 2"/>
                  <a:gd name="T8" fmla="*/ 13 w 13"/>
                  <a:gd name="T9" fmla="*/ 2 h 2"/>
                  <a:gd name="T10" fmla="*/ 0 w 1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2">
                    <a:moveTo>
                      <a:pt x="0" y="0"/>
                    </a:moveTo>
                    <a:lnTo>
                      <a:pt x="0" y="0"/>
                    </a:lnTo>
                    <a:lnTo>
                      <a:pt x="11" y="2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" name="Freeform 1104"/>
              <p:cNvSpPr>
                <a:spLocks/>
              </p:cNvSpPr>
              <p:nvPr/>
            </p:nvSpPr>
            <p:spPr bwMode="auto">
              <a:xfrm>
                <a:off x="2330" y="1454"/>
                <a:ext cx="3" cy="18"/>
              </a:xfrm>
              <a:custGeom>
                <a:avLst/>
                <a:gdLst>
                  <a:gd name="T0" fmla="*/ 3 w 3"/>
                  <a:gd name="T1" fmla="*/ 0 h 18"/>
                  <a:gd name="T2" fmla="*/ 3 w 3"/>
                  <a:gd name="T3" fmla="*/ 0 h 18"/>
                  <a:gd name="T4" fmla="*/ 0 w 3"/>
                  <a:gd name="T5" fmla="*/ 18 h 18"/>
                  <a:gd name="T6" fmla="*/ 0 w 3"/>
                  <a:gd name="T7" fmla="*/ 18 h 18"/>
                  <a:gd name="T8" fmla="*/ 3 w 3"/>
                  <a:gd name="T9" fmla="*/ 0 h 18"/>
                  <a:gd name="T10" fmla="*/ 3 w 3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8">
                    <a:moveTo>
                      <a:pt x="3" y="0"/>
                    </a:moveTo>
                    <a:lnTo>
                      <a:pt x="3" y="0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Freeform 1105"/>
              <p:cNvSpPr>
                <a:spLocks/>
              </p:cNvSpPr>
              <p:nvPr/>
            </p:nvSpPr>
            <p:spPr bwMode="auto">
              <a:xfrm>
                <a:off x="2330" y="1454"/>
                <a:ext cx="3" cy="18"/>
              </a:xfrm>
              <a:custGeom>
                <a:avLst/>
                <a:gdLst>
                  <a:gd name="T0" fmla="*/ 3 w 3"/>
                  <a:gd name="T1" fmla="*/ 0 h 18"/>
                  <a:gd name="T2" fmla="*/ 3 w 3"/>
                  <a:gd name="T3" fmla="*/ 0 h 18"/>
                  <a:gd name="T4" fmla="*/ 0 w 3"/>
                  <a:gd name="T5" fmla="*/ 18 h 18"/>
                  <a:gd name="T6" fmla="*/ 0 w 3"/>
                  <a:gd name="T7" fmla="*/ 18 h 18"/>
                  <a:gd name="T8" fmla="*/ 3 w 3"/>
                  <a:gd name="T9" fmla="*/ 0 h 18"/>
                  <a:gd name="T10" fmla="*/ 3 w 3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8">
                    <a:moveTo>
                      <a:pt x="3" y="0"/>
                    </a:moveTo>
                    <a:lnTo>
                      <a:pt x="3" y="0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3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Freeform 1106"/>
              <p:cNvSpPr>
                <a:spLocks/>
              </p:cNvSpPr>
              <p:nvPr/>
            </p:nvSpPr>
            <p:spPr bwMode="auto">
              <a:xfrm>
                <a:off x="4171" y="4631"/>
                <a:ext cx="13" cy="2"/>
              </a:xfrm>
              <a:custGeom>
                <a:avLst/>
                <a:gdLst>
                  <a:gd name="T0" fmla="*/ 0 w 13"/>
                  <a:gd name="T1" fmla="*/ 0 h 2"/>
                  <a:gd name="T2" fmla="*/ 0 w 13"/>
                  <a:gd name="T3" fmla="*/ 0 h 2"/>
                  <a:gd name="T4" fmla="*/ 13 w 13"/>
                  <a:gd name="T5" fmla="*/ 2 h 2"/>
                  <a:gd name="T6" fmla="*/ 13 w 13"/>
                  <a:gd name="T7" fmla="*/ 2 h 2"/>
                  <a:gd name="T8" fmla="*/ 13 w 13"/>
                  <a:gd name="T9" fmla="*/ 2 h 2"/>
                  <a:gd name="T10" fmla="*/ 0 w 1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2">
                    <a:moveTo>
                      <a:pt x="0" y="0"/>
                    </a:moveTo>
                    <a:lnTo>
                      <a:pt x="0" y="0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84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1107"/>
              <p:cNvSpPr>
                <a:spLocks/>
              </p:cNvSpPr>
              <p:nvPr/>
            </p:nvSpPr>
            <p:spPr bwMode="auto">
              <a:xfrm>
                <a:off x="4171" y="4631"/>
                <a:ext cx="13" cy="2"/>
              </a:xfrm>
              <a:custGeom>
                <a:avLst/>
                <a:gdLst>
                  <a:gd name="T0" fmla="*/ 0 w 13"/>
                  <a:gd name="T1" fmla="*/ 0 h 2"/>
                  <a:gd name="T2" fmla="*/ 0 w 13"/>
                  <a:gd name="T3" fmla="*/ 0 h 2"/>
                  <a:gd name="T4" fmla="*/ 13 w 13"/>
                  <a:gd name="T5" fmla="*/ 2 h 2"/>
                  <a:gd name="T6" fmla="*/ 13 w 13"/>
                  <a:gd name="T7" fmla="*/ 2 h 2"/>
                  <a:gd name="T8" fmla="*/ 13 w 13"/>
                  <a:gd name="T9" fmla="*/ 2 h 2"/>
                  <a:gd name="T10" fmla="*/ 0 w 1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2">
                    <a:moveTo>
                      <a:pt x="0" y="0"/>
                    </a:moveTo>
                    <a:lnTo>
                      <a:pt x="0" y="0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1108"/>
              <p:cNvSpPr>
                <a:spLocks/>
              </p:cNvSpPr>
              <p:nvPr/>
            </p:nvSpPr>
            <p:spPr bwMode="auto">
              <a:xfrm>
                <a:off x="2330" y="1453"/>
                <a:ext cx="3" cy="19"/>
              </a:xfrm>
              <a:custGeom>
                <a:avLst/>
                <a:gdLst>
                  <a:gd name="T0" fmla="*/ 3 w 3"/>
                  <a:gd name="T1" fmla="*/ 0 h 19"/>
                  <a:gd name="T2" fmla="*/ 3 w 3"/>
                  <a:gd name="T3" fmla="*/ 1 h 19"/>
                  <a:gd name="T4" fmla="*/ 0 w 3"/>
                  <a:gd name="T5" fmla="*/ 19 h 19"/>
                  <a:gd name="T6" fmla="*/ 2 w 3"/>
                  <a:gd name="T7" fmla="*/ 19 h 19"/>
                  <a:gd name="T8" fmla="*/ 3 w 3"/>
                  <a:gd name="T9" fmla="*/ 0 h 19"/>
                  <a:gd name="T10" fmla="*/ 3 w 3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9">
                    <a:moveTo>
                      <a:pt x="3" y="0"/>
                    </a:moveTo>
                    <a:lnTo>
                      <a:pt x="3" y="1"/>
                    </a:lnTo>
                    <a:lnTo>
                      <a:pt x="0" y="19"/>
                    </a:lnTo>
                    <a:lnTo>
                      <a:pt x="2" y="19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1109"/>
              <p:cNvSpPr>
                <a:spLocks/>
              </p:cNvSpPr>
              <p:nvPr/>
            </p:nvSpPr>
            <p:spPr bwMode="auto">
              <a:xfrm>
                <a:off x="2330" y="1453"/>
                <a:ext cx="3" cy="19"/>
              </a:xfrm>
              <a:custGeom>
                <a:avLst/>
                <a:gdLst>
                  <a:gd name="T0" fmla="*/ 3 w 3"/>
                  <a:gd name="T1" fmla="*/ 0 h 19"/>
                  <a:gd name="T2" fmla="*/ 3 w 3"/>
                  <a:gd name="T3" fmla="*/ 1 h 19"/>
                  <a:gd name="T4" fmla="*/ 0 w 3"/>
                  <a:gd name="T5" fmla="*/ 19 h 19"/>
                  <a:gd name="T6" fmla="*/ 2 w 3"/>
                  <a:gd name="T7" fmla="*/ 19 h 19"/>
                  <a:gd name="T8" fmla="*/ 3 w 3"/>
                  <a:gd name="T9" fmla="*/ 0 h 19"/>
                  <a:gd name="T10" fmla="*/ 3 w 3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9">
                    <a:moveTo>
                      <a:pt x="3" y="0"/>
                    </a:moveTo>
                    <a:lnTo>
                      <a:pt x="3" y="1"/>
                    </a:lnTo>
                    <a:lnTo>
                      <a:pt x="0" y="19"/>
                    </a:lnTo>
                    <a:lnTo>
                      <a:pt x="2" y="19"/>
                    </a:lnTo>
                    <a:lnTo>
                      <a:pt x="3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Freeform 1110"/>
              <p:cNvSpPr>
                <a:spLocks/>
              </p:cNvSpPr>
              <p:nvPr/>
            </p:nvSpPr>
            <p:spPr bwMode="auto">
              <a:xfrm>
                <a:off x="4171" y="4630"/>
                <a:ext cx="13" cy="3"/>
              </a:xfrm>
              <a:custGeom>
                <a:avLst/>
                <a:gdLst>
                  <a:gd name="T0" fmla="*/ 0 w 13"/>
                  <a:gd name="T1" fmla="*/ 0 h 3"/>
                  <a:gd name="T2" fmla="*/ 0 w 13"/>
                  <a:gd name="T3" fmla="*/ 1 h 3"/>
                  <a:gd name="T4" fmla="*/ 13 w 13"/>
                  <a:gd name="T5" fmla="*/ 3 h 3"/>
                  <a:gd name="T6" fmla="*/ 13 w 13"/>
                  <a:gd name="T7" fmla="*/ 3 h 3"/>
                  <a:gd name="T8" fmla="*/ 13 w 13"/>
                  <a:gd name="T9" fmla="*/ 1 h 3"/>
                  <a:gd name="T10" fmla="*/ 0 w 1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3">
                    <a:moveTo>
                      <a:pt x="0" y="0"/>
                    </a:moveTo>
                    <a:lnTo>
                      <a:pt x="0" y="1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84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Freeform 1111"/>
              <p:cNvSpPr>
                <a:spLocks/>
              </p:cNvSpPr>
              <p:nvPr/>
            </p:nvSpPr>
            <p:spPr bwMode="auto">
              <a:xfrm>
                <a:off x="4171" y="4630"/>
                <a:ext cx="13" cy="3"/>
              </a:xfrm>
              <a:custGeom>
                <a:avLst/>
                <a:gdLst>
                  <a:gd name="T0" fmla="*/ 0 w 13"/>
                  <a:gd name="T1" fmla="*/ 0 h 3"/>
                  <a:gd name="T2" fmla="*/ 0 w 13"/>
                  <a:gd name="T3" fmla="*/ 1 h 3"/>
                  <a:gd name="T4" fmla="*/ 13 w 13"/>
                  <a:gd name="T5" fmla="*/ 3 h 3"/>
                  <a:gd name="T6" fmla="*/ 13 w 13"/>
                  <a:gd name="T7" fmla="*/ 3 h 3"/>
                  <a:gd name="T8" fmla="*/ 13 w 13"/>
                  <a:gd name="T9" fmla="*/ 1 h 3"/>
                  <a:gd name="T10" fmla="*/ 0 w 1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3">
                    <a:moveTo>
                      <a:pt x="0" y="0"/>
                    </a:moveTo>
                    <a:lnTo>
                      <a:pt x="0" y="1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Freeform 1112"/>
              <p:cNvSpPr>
                <a:spLocks/>
              </p:cNvSpPr>
              <p:nvPr/>
            </p:nvSpPr>
            <p:spPr bwMode="auto">
              <a:xfrm>
                <a:off x="2332" y="1453"/>
                <a:ext cx="3" cy="19"/>
              </a:xfrm>
              <a:custGeom>
                <a:avLst/>
                <a:gdLst>
                  <a:gd name="T0" fmla="*/ 1 w 3"/>
                  <a:gd name="T1" fmla="*/ 0 h 19"/>
                  <a:gd name="T2" fmla="*/ 1 w 3"/>
                  <a:gd name="T3" fmla="*/ 0 h 19"/>
                  <a:gd name="T4" fmla="*/ 0 w 3"/>
                  <a:gd name="T5" fmla="*/ 19 h 19"/>
                  <a:gd name="T6" fmla="*/ 0 w 3"/>
                  <a:gd name="T7" fmla="*/ 19 h 19"/>
                  <a:gd name="T8" fmla="*/ 3 w 3"/>
                  <a:gd name="T9" fmla="*/ 0 h 19"/>
                  <a:gd name="T10" fmla="*/ 1 w 3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9">
                    <a:moveTo>
                      <a:pt x="1" y="0"/>
                    </a:moveTo>
                    <a:lnTo>
                      <a:pt x="1" y="0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Freeform 1113"/>
              <p:cNvSpPr>
                <a:spLocks/>
              </p:cNvSpPr>
              <p:nvPr/>
            </p:nvSpPr>
            <p:spPr bwMode="auto">
              <a:xfrm>
                <a:off x="2332" y="1453"/>
                <a:ext cx="3" cy="19"/>
              </a:xfrm>
              <a:custGeom>
                <a:avLst/>
                <a:gdLst>
                  <a:gd name="T0" fmla="*/ 1 w 3"/>
                  <a:gd name="T1" fmla="*/ 0 h 19"/>
                  <a:gd name="T2" fmla="*/ 1 w 3"/>
                  <a:gd name="T3" fmla="*/ 0 h 19"/>
                  <a:gd name="T4" fmla="*/ 0 w 3"/>
                  <a:gd name="T5" fmla="*/ 19 h 19"/>
                  <a:gd name="T6" fmla="*/ 0 w 3"/>
                  <a:gd name="T7" fmla="*/ 19 h 19"/>
                  <a:gd name="T8" fmla="*/ 3 w 3"/>
                  <a:gd name="T9" fmla="*/ 0 h 19"/>
                  <a:gd name="T10" fmla="*/ 1 w 3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9">
                    <a:moveTo>
                      <a:pt x="1" y="0"/>
                    </a:moveTo>
                    <a:lnTo>
                      <a:pt x="1" y="0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3" y="0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Freeform 1114"/>
              <p:cNvSpPr>
                <a:spLocks/>
              </p:cNvSpPr>
              <p:nvPr/>
            </p:nvSpPr>
            <p:spPr bwMode="auto">
              <a:xfrm>
                <a:off x="4171" y="4630"/>
                <a:ext cx="14" cy="1"/>
              </a:xfrm>
              <a:custGeom>
                <a:avLst/>
                <a:gdLst>
                  <a:gd name="T0" fmla="*/ 0 w 14"/>
                  <a:gd name="T1" fmla="*/ 0 h 1"/>
                  <a:gd name="T2" fmla="*/ 0 w 14"/>
                  <a:gd name="T3" fmla="*/ 0 h 1"/>
                  <a:gd name="T4" fmla="*/ 13 w 14"/>
                  <a:gd name="T5" fmla="*/ 1 h 1"/>
                  <a:gd name="T6" fmla="*/ 14 w 14"/>
                  <a:gd name="T7" fmla="*/ 1 h 1"/>
                  <a:gd name="T8" fmla="*/ 14 w 14"/>
                  <a:gd name="T9" fmla="*/ 1 h 1"/>
                  <a:gd name="T10" fmla="*/ 0 w 14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">
                    <a:moveTo>
                      <a:pt x="0" y="0"/>
                    </a:moveTo>
                    <a:lnTo>
                      <a:pt x="0" y="0"/>
                    </a:lnTo>
                    <a:lnTo>
                      <a:pt x="13" y="1"/>
                    </a:lnTo>
                    <a:lnTo>
                      <a:pt x="14" y="1"/>
                    </a:lnTo>
                    <a:lnTo>
                      <a:pt x="14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84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Freeform 1115"/>
              <p:cNvSpPr>
                <a:spLocks/>
              </p:cNvSpPr>
              <p:nvPr/>
            </p:nvSpPr>
            <p:spPr bwMode="auto">
              <a:xfrm>
                <a:off x="4171" y="4630"/>
                <a:ext cx="14" cy="1"/>
              </a:xfrm>
              <a:custGeom>
                <a:avLst/>
                <a:gdLst>
                  <a:gd name="T0" fmla="*/ 0 w 14"/>
                  <a:gd name="T1" fmla="*/ 0 h 1"/>
                  <a:gd name="T2" fmla="*/ 0 w 14"/>
                  <a:gd name="T3" fmla="*/ 0 h 1"/>
                  <a:gd name="T4" fmla="*/ 13 w 14"/>
                  <a:gd name="T5" fmla="*/ 1 h 1"/>
                  <a:gd name="T6" fmla="*/ 14 w 14"/>
                  <a:gd name="T7" fmla="*/ 1 h 1"/>
                  <a:gd name="T8" fmla="*/ 14 w 14"/>
                  <a:gd name="T9" fmla="*/ 1 h 1"/>
                  <a:gd name="T10" fmla="*/ 0 w 14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">
                    <a:moveTo>
                      <a:pt x="0" y="0"/>
                    </a:moveTo>
                    <a:lnTo>
                      <a:pt x="0" y="0"/>
                    </a:lnTo>
                    <a:lnTo>
                      <a:pt x="13" y="1"/>
                    </a:lnTo>
                    <a:lnTo>
                      <a:pt x="14" y="1"/>
                    </a:lnTo>
                    <a:lnTo>
                      <a:pt x="14" y="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Freeform 1116"/>
              <p:cNvSpPr>
                <a:spLocks/>
              </p:cNvSpPr>
              <p:nvPr/>
            </p:nvSpPr>
            <p:spPr bwMode="auto">
              <a:xfrm>
                <a:off x="2332" y="1453"/>
                <a:ext cx="3" cy="19"/>
              </a:xfrm>
              <a:custGeom>
                <a:avLst/>
                <a:gdLst>
                  <a:gd name="T0" fmla="*/ 3 w 3"/>
                  <a:gd name="T1" fmla="*/ 0 h 19"/>
                  <a:gd name="T2" fmla="*/ 3 w 3"/>
                  <a:gd name="T3" fmla="*/ 0 h 19"/>
                  <a:gd name="T4" fmla="*/ 0 w 3"/>
                  <a:gd name="T5" fmla="*/ 19 h 19"/>
                  <a:gd name="T6" fmla="*/ 0 w 3"/>
                  <a:gd name="T7" fmla="*/ 19 h 19"/>
                  <a:gd name="T8" fmla="*/ 3 w 3"/>
                  <a:gd name="T9" fmla="*/ 0 h 19"/>
                  <a:gd name="T10" fmla="*/ 3 w 3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9">
                    <a:moveTo>
                      <a:pt x="3" y="0"/>
                    </a:moveTo>
                    <a:lnTo>
                      <a:pt x="3" y="0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Freeform 1117"/>
              <p:cNvSpPr>
                <a:spLocks/>
              </p:cNvSpPr>
              <p:nvPr/>
            </p:nvSpPr>
            <p:spPr bwMode="auto">
              <a:xfrm>
                <a:off x="2332" y="1453"/>
                <a:ext cx="3" cy="19"/>
              </a:xfrm>
              <a:custGeom>
                <a:avLst/>
                <a:gdLst>
                  <a:gd name="T0" fmla="*/ 3 w 3"/>
                  <a:gd name="T1" fmla="*/ 0 h 19"/>
                  <a:gd name="T2" fmla="*/ 3 w 3"/>
                  <a:gd name="T3" fmla="*/ 0 h 19"/>
                  <a:gd name="T4" fmla="*/ 0 w 3"/>
                  <a:gd name="T5" fmla="*/ 19 h 19"/>
                  <a:gd name="T6" fmla="*/ 0 w 3"/>
                  <a:gd name="T7" fmla="*/ 19 h 19"/>
                  <a:gd name="T8" fmla="*/ 3 w 3"/>
                  <a:gd name="T9" fmla="*/ 0 h 19"/>
                  <a:gd name="T10" fmla="*/ 3 w 3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9">
                    <a:moveTo>
                      <a:pt x="3" y="0"/>
                    </a:moveTo>
                    <a:lnTo>
                      <a:pt x="3" y="0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3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1118"/>
              <p:cNvSpPr>
                <a:spLocks/>
              </p:cNvSpPr>
              <p:nvPr/>
            </p:nvSpPr>
            <p:spPr bwMode="auto">
              <a:xfrm>
                <a:off x="4171" y="4628"/>
                <a:ext cx="14" cy="3"/>
              </a:xfrm>
              <a:custGeom>
                <a:avLst/>
                <a:gdLst>
                  <a:gd name="T0" fmla="*/ 0 w 14"/>
                  <a:gd name="T1" fmla="*/ 0 h 3"/>
                  <a:gd name="T2" fmla="*/ 0 w 14"/>
                  <a:gd name="T3" fmla="*/ 2 h 3"/>
                  <a:gd name="T4" fmla="*/ 14 w 14"/>
                  <a:gd name="T5" fmla="*/ 3 h 3"/>
                  <a:gd name="T6" fmla="*/ 14 w 14"/>
                  <a:gd name="T7" fmla="*/ 3 h 3"/>
                  <a:gd name="T8" fmla="*/ 14 w 14"/>
                  <a:gd name="T9" fmla="*/ 3 h 3"/>
                  <a:gd name="T10" fmla="*/ 0 w 14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3">
                    <a:moveTo>
                      <a:pt x="0" y="0"/>
                    </a:moveTo>
                    <a:lnTo>
                      <a:pt x="0" y="2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84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1119"/>
              <p:cNvSpPr>
                <a:spLocks/>
              </p:cNvSpPr>
              <p:nvPr/>
            </p:nvSpPr>
            <p:spPr bwMode="auto">
              <a:xfrm>
                <a:off x="4171" y="4628"/>
                <a:ext cx="14" cy="3"/>
              </a:xfrm>
              <a:custGeom>
                <a:avLst/>
                <a:gdLst>
                  <a:gd name="T0" fmla="*/ 0 w 14"/>
                  <a:gd name="T1" fmla="*/ 0 h 3"/>
                  <a:gd name="T2" fmla="*/ 0 w 14"/>
                  <a:gd name="T3" fmla="*/ 2 h 3"/>
                  <a:gd name="T4" fmla="*/ 14 w 14"/>
                  <a:gd name="T5" fmla="*/ 3 h 3"/>
                  <a:gd name="T6" fmla="*/ 14 w 14"/>
                  <a:gd name="T7" fmla="*/ 3 h 3"/>
                  <a:gd name="T8" fmla="*/ 14 w 14"/>
                  <a:gd name="T9" fmla="*/ 3 h 3"/>
                  <a:gd name="T10" fmla="*/ 0 w 14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3">
                    <a:moveTo>
                      <a:pt x="0" y="0"/>
                    </a:moveTo>
                    <a:lnTo>
                      <a:pt x="0" y="2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1120"/>
              <p:cNvSpPr>
                <a:spLocks/>
              </p:cNvSpPr>
              <p:nvPr/>
            </p:nvSpPr>
            <p:spPr bwMode="auto">
              <a:xfrm>
                <a:off x="2332" y="1451"/>
                <a:ext cx="3" cy="21"/>
              </a:xfrm>
              <a:custGeom>
                <a:avLst/>
                <a:gdLst>
                  <a:gd name="T0" fmla="*/ 3 w 3"/>
                  <a:gd name="T1" fmla="*/ 0 h 21"/>
                  <a:gd name="T2" fmla="*/ 3 w 3"/>
                  <a:gd name="T3" fmla="*/ 2 h 21"/>
                  <a:gd name="T4" fmla="*/ 0 w 3"/>
                  <a:gd name="T5" fmla="*/ 21 h 21"/>
                  <a:gd name="T6" fmla="*/ 0 w 3"/>
                  <a:gd name="T7" fmla="*/ 21 h 21"/>
                  <a:gd name="T8" fmla="*/ 3 w 3"/>
                  <a:gd name="T9" fmla="*/ 0 h 21"/>
                  <a:gd name="T10" fmla="*/ 3 w 3"/>
                  <a:gd name="T1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1">
                    <a:moveTo>
                      <a:pt x="3" y="0"/>
                    </a:moveTo>
                    <a:lnTo>
                      <a:pt x="3" y="2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1121"/>
              <p:cNvSpPr>
                <a:spLocks/>
              </p:cNvSpPr>
              <p:nvPr/>
            </p:nvSpPr>
            <p:spPr bwMode="auto">
              <a:xfrm>
                <a:off x="2332" y="1451"/>
                <a:ext cx="3" cy="21"/>
              </a:xfrm>
              <a:custGeom>
                <a:avLst/>
                <a:gdLst>
                  <a:gd name="T0" fmla="*/ 3 w 3"/>
                  <a:gd name="T1" fmla="*/ 0 h 21"/>
                  <a:gd name="T2" fmla="*/ 3 w 3"/>
                  <a:gd name="T3" fmla="*/ 2 h 21"/>
                  <a:gd name="T4" fmla="*/ 0 w 3"/>
                  <a:gd name="T5" fmla="*/ 21 h 21"/>
                  <a:gd name="T6" fmla="*/ 0 w 3"/>
                  <a:gd name="T7" fmla="*/ 21 h 21"/>
                  <a:gd name="T8" fmla="*/ 3 w 3"/>
                  <a:gd name="T9" fmla="*/ 0 h 21"/>
                  <a:gd name="T10" fmla="*/ 3 w 3"/>
                  <a:gd name="T1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1">
                    <a:moveTo>
                      <a:pt x="3" y="0"/>
                    </a:moveTo>
                    <a:lnTo>
                      <a:pt x="3" y="2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3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1122"/>
              <p:cNvSpPr>
                <a:spLocks/>
              </p:cNvSpPr>
              <p:nvPr/>
            </p:nvSpPr>
            <p:spPr bwMode="auto">
              <a:xfrm>
                <a:off x="4171" y="4628"/>
                <a:ext cx="14" cy="3"/>
              </a:xfrm>
              <a:custGeom>
                <a:avLst/>
                <a:gdLst>
                  <a:gd name="T0" fmla="*/ 0 w 14"/>
                  <a:gd name="T1" fmla="*/ 0 h 3"/>
                  <a:gd name="T2" fmla="*/ 0 w 14"/>
                  <a:gd name="T3" fmla="*/ 0 h 3"/>
                  <a:gd name="T4" fmla="*/ 14 w 14"/>
                  <a:gd name="T5" fmla="*/ 3 h 3"/>
                  <a:gd name="T6" fmla="*/ 14 w 14"/>
                  <a:gd name="T7" fmla="*/ 3 h 3"/>
                  <a:gd name="T8" fmla="*/ 14 w 14"/>
                  <a:gd name="T9" fmla="*/ 2 h 3"/>
                  <a:gd name="T10" fmla="*/ 0 w 14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3">
                    <a:moveTo>
                      <a:pt x="0" y="0"/>
                    </a:moveTo>
                    <a:lnTo>
                      <a:pt x="0" y="0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4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84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1123"/>
              <p:cNvSpPr>
                <a:spLocks/>
              </p:cNvSpPr>
              <p:nvPr/>
            </p:nvSpPr>
            <p:spPr bwMode="auto">
              <a:xfrm>
                <a:off x="4171" y="4628"/>
                <a:ext cx="14" cy="3"/>
              </a:xfrm>
              <a:custGeom>
                <a:avLst/>
                <a:gdLst>
                  <a:gd name="T0" fmla="*/ 0 w 14"/>
                  <a:gd name="T1" fmla="*/ 0 h 3"/>
                  <a:gd name="T2" fmla="*/ 0 w 14"/>
                  <a:gd name="T3" fmla="*/ 0 h 3"/>
                  <a:gd name="T4" fmla="*/ 14 w 14"/>
                  <a:gd name="T5" fmla="*/ 3 h 3"/>
                  <a:gd name="T6" fmla="*/ 14 w 14"/>
                  <a:gd name="T7" fmla="*/ 3 h 3"/>
                  <a:gd name="T8" fmla="*/ 14 w 14"/>
                  <a:gd name="T9" fmla="*/ 2 h 3"/>
                  <a:gd name="T10" fmla="*/ 0 w 14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3">
                    <a:moveTo>
                      <a:pt x="0" y="0"/>
                    </a:moveTo>
                    <a:lnTo>
                      <a:pt x="0" y="0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4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Freeform 1124"/>
              <p:cNvSpPr>
                <a:spLocks/>
              </p:cNvSpPr>
              <p:nvPr/>
            </p:nvSpPr>
            <p:spPr bwMode="auto">
              <a:xfrm>
                <a:off x="2332" y="1451"/>
                <a:ext cx="4" cy="21"/>
              </a:xfrm>
              <a:custGeom>
                <a:avLst/>
                <a:gdLst>
                  <a:gd name="T0" fmla="*/ 3 w 4"/>
                  <a:gd name="T1" fmla="*/ 0 h 21"/>
                  <a:gd name="T2" fmla="*/ 3 w 4"/>
                  <a:gd name="T3" fmla="*/ 0 h 21"/>
                  <a:gd name="T4" fmla="*/ 0 w 4"/>
                  <a:gd name="T5" fmla="*/ 21 h 21"/>
                  <a:gd name="T6" fmla="*/ 1 w 4"/>
                  <a:gd name="T7" fmla="*/ 21 h 21"/>
                  <a:gd name="T8" fmla="*/ 4 w 4"/>
                  <a:gd name="T9" fmla="*/ 0 h 21"/>
                  <a:gd name="T10" fmla="*/ 3 w 4"/>
                  <a:gd name="T1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1">
                    <a:moveTo>
                      <a:pt x="3" y="0"/>
                    </a:moveTo>
                    <a:lnTo>
                      <a:pt x="3" y="0"/>
                    </a:lnTo>
                    <a:lnTo>
                      <a:pt x="0" y="21"/>
                    </a:lnTo>
                    <a:lnTo>
                      <a:pt x="1" y="21"/>
                    </a:ln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1125"/>
              <p:cNvSpPr>
                <a:spLocks/>
              </p:cNvSpPr>
              <p:nvPr/>
            </p:nvSpPr>
            <p:spPr bwMode="auto">
              <a:xfrm>
                <a:off x="2332" y="1451"/>
                <a:ext cx="4" cy="21"/>
              </a:xfrm>
              <a:custGeom>
                <a:avLst/>
                <a:gdLst>
                  <a:gd name="T0" fmla="*/ 3 w 4"/>
                  <a:gd name="T1" fmla="*/ 0 h 21"/>
                  <a:gd name="T2" fmla="*/ 3 w 4"/>
                  <a:gd name="T3" fmla="*/ 0 h 21"/>
                  <a:gd name="T4" fmla="*/ 0 w 4"/>
                  <a:gd name="T5" fmla="*/ 21 h 21"/>
                  <a:gd name="T6" fmla="*/ 1 w 4"/>
                  <a:gd name="T7" fmla="*/ 21 h 21"/>
                  <a:gd name="T8" fmla="*/ 4 w 4"/>
                  <a:gd name="T9" fmla="*/ 0 h 21"/>
                  <a:gd name="T10" fmla="*/ 3 w 4"/>
                  <a:gd name="T1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1">
                    <a:moveTo>
                      <a:pt x="3" y="0"/>
                    </a:moveTo>
                    <a:lnTo>
                      <a:pt x="3" y="0"/>
                    </a:lnTo>
                    <a:lnTo>
                      <a:pt x="0" y="21"/>
                    </a:lnTo>
                    <a:lnTo>
                      <a:pt x="1" y="21"/>
                    </a:lnTo>
                    <a:lnTo>
                      <a:pt x="4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1126"/>
              <p:cNvSpPr>
                <a:spLocks/>
              </p:cNvSpPr>
              <p:nvPr/>
            </p:nvSpPr>
            <p:spPr bwMode="auto">
              <a:xfrm>
                <a:off x="4171" y="4627"/>
                <a:ext cx="16" cy="3"/>
              </a:xfrm>
              <a:custGeom>
                <a:avLst/>
                <a:gdLst>
                  <a:gd name="T0" fmla="*/ 0 w 16"/>
                  <a:gd name="T1" fmla="*/ 0 h 3"/>
                  <a:gd name="T2" fmla="*/ 0 w 16"/>
                  <a:gd name="T3" fmla="*/ 1 h 3"/>
                  <a:gd name="T4" fmla="*/ 14 w 16"/>
                  <a:gd name="T5" fmla="*/ 3 h 3"/>
                  <a:gd name="T6" fmla="*/ 16 w 16"/>
                  <a:gd name="T7" fmla="*/ 3 h 3"/>
                  <a:gd name="T8" fmla="*/ 16 w 16"/>
                  <a:gd name="T9" fmla="*/ 3 h 3"/>
                  <a:gd name="T10" fmla="*/ 0 w 16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3">
                    <a:moveTo>
                      <a:pt x="0" y="0"/>
                    </a:moveTo>
                    <a:lnTo>
                      <a:pt x="0" y="1"/>
                    </a:lnTo>
                    <a:lnTo>
                      <a:pt x="14" y="3"/>
                    </a:lnTo>
                    <a:lnTo>
                      <a:pt x="16" y="3"/>
                    </a:lnTo>
                    <a:lnTo>
                      <a:pt x="16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84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1127"/>
              <p:cNvSpPr>
                <a:spLocks/>
              </p:cNvSpPr>
              <p:nvPr/>
            </p:nvSpPr>
            <p:spPr bwMode="auto">
              <a:xfrm>
                <a:off x="4171" y="4627"/>
                <a:ext cx="16" cy="3"/>
              </a:xfrm>
              <a:custGeom>
                <a:avLst/>
                <a:gdLst>
                  <a:gd name="T0" fmla="*/ 0 w 16"/>
                  <a:gd name="T1" fmla="*/ 0 h 3"/>
                  <a:gd name="T2" fmla="*/ 0 w 16"/>
                  <a:gd name="T3" fmla="*/ 1 h 3"/>
                  <a:gd name="T4" fmla="*/ 14 w 16"/>
                  <a:gd name="T5" fmla="*/ 3 h 3"/>
                  <a:gd name="T6" fmla="*/ 16 w 16"/>
                  <a:gd name="T7" fmla="*/ 3 h 3"/>
                  <a:gd name="T8" fmla="*/ 16 w 16"/>
                  <a:gd name="T9" fmla="*/ 3 h 3"/>
                  <a:gd name="T10" fmla="*/ 0 w 16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3">
                    <a:moveTo>
                      <a:pt x="0" y="0"/>
                    </a:moveTo>
                    <a:lnTo>
                      <a:pt x="0" y="1"/>
                    </a:lnTo>
                    <a:lnTo>
                      <a:pt x="14" y="3"/>
                    </a:lnTo>
                    <a:lnTo>
                      <a:pt x="16" y="3"/>
                    </a:lnTo>
                    <a:lnTo>
                      <a:pt x="16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1128"/>
              <p:cNvSpPr>
                <a:spLocks/>
              </p:cNvSpPr>
              <p:nvPr/>
            </p:nvSpPr>
            <p:spPr bwMode="auto">
              <a:xfrm>
                <a:off x="2333" y="1451"/>
                <a:ext cx="3" cy="21"/>
              </a:xfrm>
              <a:custGeom>
                <a:avLst/>
                <a:gdLst>
                  <a:gd name="T0" fmla="*/ 3 w 3"/>
                  <a:gd name="T1" fmla="*/ 0 h 21"/>
                  <a:gd name="T2" fmla="*/ 3 w 3"/>
                  <a:gd name="T3" fmla="*/ 0 h 21"/>
                  <a:gd name="T4" fmla="*/ 0 w 3"/>
                  <a:gd name="T5" fmla="*/ 21 h 21"/>
                  <a:gd name="T6" fmla="*/ 0 w 3"/>
                  <a:gd name="T7" fmla="*/ 21 h 21"/>
                  <a:gd name="T8" fmla="*/ 3 w 3"/>
                  <a:gd name="T9" fmla="*/ 0 h 21"/>
                  <a:gd name="T10" fmla="*/ 3 w 3"/>
                  <a:gd name="T1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1">
                    <a:moveTo>
                      <a:pt x="3" y="0"/>
                    </a:moveTo>
                    <a:lnTo>
                      <a:pt x="3" y="0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1129"/>
              <p:cNvSpPr>
                <a:spLocks/>
              </p:cNvSpPr>
              <p:nvPr/>
            </p:nvSpPr>
            <p:spPr bwMode="auto">
              <a:xfrm>
                <a:off x="2333" y="1451"/>
                <a:ext cx="3" cy="21"/>
              </a:xfrm>
              <a:custGeom>
                <a:avLst/>
                <a:gdLst>
                  <a:gd name="T0" fmla="*/ 3 w 3"/>
                  <a:gd name="T1" fmla="*/ 0 h 21"/>
                  <a:gd name="T2" fmla="*/ 3 w 3"/>
                  <a:gd name="T3" fmla="*/ 0 h 21"/>
                  <a:gd name="T4" fmla="*/ 0 w 3"/>
                  <a:gd name="T5" fmla="*/ 21 h 21"/>
                  <a:gd name="T6" fmla="*/ 0 w 3"/>
                  <a:gd name="T7" fmla="*/ 21 h 21"/>
                  <a:gd name="T8" fmla="*/ 3 w 3"/>
                  <a:gd name="T9" fmla="*/ 0 h 21"/>
                  <a:gd name="T10" fmla="*/ 3 w 3"/>
                  <a:gd name="T1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1">
                    <a:moveTo>
                      <a:pt x="3" y="0"/>
                    </a:moveTo>
                    <a:lnTo>
                      <a:pt x="3" y="0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3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1130"/>
              <p:cNvSpPr>
                <a:spLocks/>
              </p:cNvSpPr>
              <p:nvPr/>
            </p:nvSpPr>
            <p:spPr bwMode="auto">
              <a:xfrm>
                <a:off x="4171" y="4627"/>
                <a:ext cx="16" cy="3"/>
              </a:xfrm>
              <a:custGeom>
                <a:avLst/>
                <a:gdLst>
                  <a:gd name="T0" fmla="*/ 0 w 16"/>
                  <a:gd name="T1" fmla="*/ 0 h 3"/>
                  <a:gd name="T2" fmla="*/ 0 w 16"/>
                  <a:gd name="T3" fmla="*/ 0 h 3"/>
                  <a:gd name="T4" fmla="*/ 16 w 16"/>
                  <a:gd name="T5" fmla="*/ 3 h 3"/>
                  <a:gd name="T6" fmla="*/ 16 w 16"/>
                  <a:gd name="T7" fmla="*/ 3 h 3"/>
                  <a:gd name="T8" fmla="*/ 16 w 16"/>
                  <a:gd name="T9" fmla="*/ 3 h 3"/>
                  <a:gd name="T10" fmla="*/ 0 w 16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3">
                    <a:moveTo>
                      <a:pt x="0" y="0"/>
                    </a:moveTo>
                    <a:lnTo>
                      <a:pt x="0" y="0"/>
                    </a:lnTo>
                    <a:lnTo>
                      <a:pt x="16" y="3"/>
                    </a:lnTo>
                    <a:lnTo>
                      <a:pt x="16" y="3"/>
                    </a:lnTo>
                    <a:lnTo>
                      <a:pt x="16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84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1131"/>
              <p:cNvSpPr>
                <a:spLocks/>
              </p:cNvSpPr>
              <p:nvPr/>
            </p:nvSpPr>
            <p:spPr bwMode="auto">
              <a:xfrm>
                <a:off x="4171" y="4627"/>
                <a:ext cx="16" cy="3"/>
              </a:xfrm>
              <a:custGeom>
                <a:avLst/>
                <a:gdLst>
                  <a:gd name="T0" fmla="*/ 0 w 16"/>
                  <a:gd name="T1" fmla="*/ 0 h 3"/>
                  <a:gd name="T2" fmla="*/ 0 w 16"/>
                  <a:gd name="T3" fmla="*/ 0 h 3"/>
                  <a:gd name="T4" fmla="*/ 16 w 16"/>
                  <a:gd name="T5" fmla="*/ 3 h 3"/>
                  <a:gd name="T6" fmla="*/ 16 w 16"/>
                  <a:gd name="T7" fmla="*/ 3 h 3"/>
                  <a:gd name="T8" fmla="*/ 16 w 16"/>
                  <a:gd name="T9" fmla="*/ 3 h 3"/>
                  <a:gd name="T10" fmla="*/ 0 w 16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3">
                    <a:moveTo>
                      <a:pt x="0" y="0"/>
                    </a:moveTo>
                    <a:lnTo>
                      <a:pt x="0" y="0"/>
                    </a:lnTo>
                    <a:lnTo>
                      <a:pt x="16" y="3"/>
                    </a:lnTo>
                    <a:lnTo>
                      <a:pt x="16" y="3"/>
                    </a:lnTo>
                    <a:lnTo>
                      <a:pt x="16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1132"/>
              <p:cNvSpPr>
                <a:spLocks/>
              </p:cNvSpPr>
              <p:nvPr/>
            </p:nvSpPr>
            <p:spPr bwMode="auto">
              <a:xfrm>
                <a:off x="2333" y="1450"/>
                <a:ext cx="3" cy="22"/>
              </a:xfrm>
              <a:custGeom>
                <a:avLst/>
                <a:gdLst>
                  <a:gd name="T0" fmla="*/ 3 w 3"/>
                  <a:gd name="T1" fmla="*/ 0 h 22"/>
                  <a:gd name="T2" fmla="*/ 3 w 3"/>
                  <a:gd name="T3" fmla="*/ 1 h 22"/>
                  <a:gd name="T4" fmla="*/ 0 w 3"/>
                  <a:gd name="T5" fmla="*/ 22 h 22"/>
                  <a:gd name="T6" fmla="*/ 0 w 3"/>
                  <a:gd name="T7" fmla="*/ 22 h 22"/>
                  <a:gd name="T8" fmla="*/ 3 w 3"/>
                  <a:gd name="T9" fmla="*/ 0 h 22"/>
                  <a:gd name="T10" fmla="*/ 3 w 3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2">
                    <a:moveTo>
                      <a:pt x="3" y="0"/>
                    </a:moveTo>
                    <a:lnTo>
                      <a:pt x="3" y="1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1133"/>
              <p:cNvSpPr>
                <a:spLocks/>
              </p:cNvSpPr>
              <p:nvPr/>
            </p:nvSpPr>
            <p:spPr bwMode="auto">
              <a:xfrm>
                <a:off x="2333" y="1450"/>
                <a:ext cx="3" cy="22"/>
              </a:xfrm>
              <a:custGeom>
                <a:avLst/>
                <a:gdLst>
                  <a:gd name="T0" fmla="*/ 3 w 3"/>
                  <a:gd name="T1" fmla="*/ 0 h 22"/>
                  <a:gd name="T2" fmla="*/ 3 w 3"/>
                  <a:gd name="T3" fmla="*/ 1 h 22"/>
                  <a:gd name="T4" fmla="*/ 0 w 3"/>
                  <a:gd name="T5" fmla="*/ 22 h 22"/>
                  <a:gd name="T6" fmla="*/ 0 w 3"/>
                  <a:gd name="T7" fmla="*/ 22 h 22"/>
                  <a:gd name="T8" fmla="*/ 3 w 3"/>
                  <a:gd name="T9" fmla="*/ 0 h 22"/>
                  <a:gd name="T10" fmla="*/ 3 w 3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2">
                    <a:moveTo>
                      <a:pt x="3" y="0"/>
                    </a:moveTo>
                    <a:lnTo>
                      <a:pt x="3" y="1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3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1134"/>
              <p:cNvSpPr>
                <a:spLocks/>
              </p:cNvSpPr>
              <p:nvPr/>
            </p:nvSpPr>
            <p:spPr bwMode="auto">
              <a:xfrm>
                <a:off x="4171" y="4627"/>
                <a:ext cx="16" cy="3"/>
              </a:xfrm>
              <a:custGeom>
                <a:avLst/>
                <a:gdLst>
                  <a:gd name="T0" fmla="*/ 0 w 16"/>
                  <a:gd name="T1" fmla="*/ 0 h 3"/>
                  <a:gd name="T2" fmla="*/ 0 w 16"/>
                  <a:gd name="T3" fmla="*/ 0 h 3"/>
                  <a:gd name="T4" fmla="*/ 16 w 16"/>
                  <a:gd name="T5" fmla="*/ 3 h 3"/>
                  <a:gd name="T6" fmla="*/ 16 w 16"/>
                  <a:gd name="T7" fmla="*/ 3 h 3"/>
                  <a:gd name="T8" fmla="*/ 16 w 16"/>
                  <a:gd name="T9" fmla="*/ 1 h 3"/>
                  <a:gd name="T10" fmla="*/ 0 w 16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3">
                    <a:moveTo>
                      <a:pt x="0" y="0"/>
                    </a:moveTo>
                    <a:lnTo>
                      <a:pt x="0" y="0"/>
                    </a:lnTo>
                    <a:lnTo>
                      <a:pt x="16" y="3"/>
                    </a:lnTo>
                    <a:lnTo>
                      <a:pt x="16" y="3"/>
                    </a:lnTo>
                    <a:lnTo>
                      <a:pt x="16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84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1135"/>
              <p:cNvSpPr>
                <a:spLocks/>
              </p:cNvSpPr>
              <p:nvPr/>
            </p:nvSpPr>
            <p:spPr bwMode="auto">
              <a:xfrm>
                <a:off x="4171" y="4627"/>
                <a:ext cx="16" cy="3"/>
              </a:xfrm>
              <a:custGeom>
                <a:avLst/>
                <a:gdLst>
                  <a:gd name="T0" fmla="*/ 0 w 16"/>
                  <a:gd name="T1" fmla="*/ 0 h 3"/>
                  <a:gd name="T2" fmla="*/ 0 w 16"/>
                  <a:gd name="T3" fmla="*/ 0 h 3"/>
                  <a:gd name="T4" fmla="*/ 16 w 16"/>
                  <a:gd name="T5" fmla="*/ 3 h 3"/>
                  <a:gd name="T6" fmla="*/ 16 w 16"/>
                  <a:gd name="T7" fmla="*/ 3 h 3"/>
                  <a:gd name="T8" fmla="*/ 16 w 16"/>
                  <a:gd name="T9" fmla="*/ 1 h 3"/>
                  <a:gd name="T10" fmla="*/ 0 w 16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3">
                    <a:moveTo>
                      <a:pt x="0" y="0"/>
                    </a:moveTo>
                    <a:lnTo>
                      <a:pt x="0" y="0"/>
                    </a:lnTo>
                    <a:lnTo>
                      <a:pt x="16" y="3"/>
                    </a:lnTo>
                    <a:lnTo>
                      <a:pt x="16" y="3"/>
                    </a:lnTo>
                    <a:lnTo>
                      <a:pt x="16" y="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Freeform 1136"/>
              <p:cNvSpPr>
                <a:spLocks/>
              </p:cNvSpPr>
              <p:nvPr/>
            </p:nvSpPr>
            <p:spPr bwMode="auto">
              <a:xfrm>
                <a:off x="2333" y="1450"/>
                <a:ext cx="5" cy="22"/>
              </a:xfrm>
              <a:custGeom>
                <a:avLst/>
                <a:gdLst>
                  <a:gd name="T0" fmla="*/ 3 w 5"/>
                  <a:gd name="T1" fmla="*/ 0 h 22"/>
                  <a:gd name="T2" fmla="*/ 3 w 5"/>
                  <a:gd name="T3" fmla="*/ 0 h 22"/>
                  <a:gd name="T4" fmla="*/ 0 w 5"/>
                  <a:gd name="T5" fmla="*/ 22 h 22"/>
                  <a:gd name="T6" fmla="*/ 2 w 5"/>
                  <a:gd name="T7" fmla="*/ 22 h 22"/>
                  <a:gd name="T8" fmla="*/ 5 w 5"/>
                  <a:gd name="T9" fmla="*/ 0 h 22"/>
                  <a:gd name="T10" fmla="*/ 3 w 5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2">
                    <a:moveTo>
                      <a:pt x="3" y="0"/>
                    </a:moveTo>
                    <a:lnTo>
                      <a:pt x="3" y="0"/>
                    </a:lnTo>
                    <a:lnTo>
                      <a:pt x="0" y="22"/>
                    </a:lnTo>
                    <a:lnTo>
                      <a:pt x="2" y="22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1137"/>
              <p:cNvSpPr>
                <a:spLocks/>
              </p:cNvSpPr>
              <p:nvPr/>
            </p:nvSpPr>
            <p:spPr bwMode="auto">
              <a:xfrm>
                <a:off x="2333" y="1450"/>
                <a:ext cx="5" cy="22"/>
              </a:xfrm>
              <a:custGeom>
                <a:avLst/>
                <a:gdLst>
                  <a:gd name="T0" fmla="*/ 3 w 5"/>
                  <a:gd name="T1" fmla="*/ 0 h 22"/>
                  <a:gd name="T2" fmla="*/ 3 w 5"/>
                  <a:gd name="T3" fmla="*/ 0 h 22"/>
                  <a:gd name="T4" fmla="*/ 0 w 5"/>
                  <a:gd name="T5" fmla="*/ 22 h 22"/>
                  <a:gd name="T6" fmla="*/ 2 w 5"/>
                  <a:gd name="T7" fmla="*/ 22 h 22"/>
                  <a:gd name="T8" fmla="*/ 5 w 5"/>
                  <a:gd name="T9" fmla="*/ 0 h 22"/>
                  <a:gd name="T10" fmla="*/ 3 w 5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2">
                    <a:moveTo>
                      <a:pt x="3" y="0"/>
                    </a:moveTo>
                    <a:lnTo>
                      <a:pt x="3" y="0"/>
                    </a:lnTo>
                    <a:lnTo>
                      <a:pt x="0" y="22"/>
                    </a:lnTo>
                    <a:lnTo>
                      <a:pt x="2" y="22"/>
                    </a:lnTo>
                    <a:lnTo>
                      <a:pt x="5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Freeform 1138"/>
              <p:cNvSpPr>
                <a:spLocks/>
              </p:cNvSpPr>
              <p:nvPr/>
            </p:nvSpPr>
            <p:spPr bwMode="auto">
              <a:xfrm>
                <a:off x="4171" y="4625"/>
                <a:ext cx="18" cy="3"/>
              </a:xfrm>
              <a:custGeom>
                <a:avLst/>
                <a:gdLst>
                  <a:gd name="T0" fmla="*/ 2 w 18"/>
                  <a:gd name="T1" fmla="*/ 0 h 3"/>
                  <a:gd name="T2" fmla="*/ 0 w 18"/>
                  <a:gd name="T3" fmla="*/ 2 h 3"/>
                  <a:gd name="T4" fmla="*/ 16 w 18"/>
                  <a:gd name="T5" fmla="*/ 3 h 3"/>
                  <a:gd name="T6" fmla="*/ 18 w 18"/>
                  <a:gd name="T7" fmla="*/ 3 h 3"/>
                  <a:gd name="T8" fmla="*/ 18 w 18"/>
                  <a:gd name="T9" fmla="*/ 3 h 3"/>
                  <a:gd name="T10" fmla="*/ 2 w 18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3">
                    <a:moveTo>
                      <a:pt x="2" y="0"/>
                    </a:moveTo>
                    <a:lnTo>
                      <a:pt x="0" y="2"/>
                    </a:lnTo>
                    <a:lnTo>
                      <a:pt x="16" y="3"/>
                    </a:lnTo>
                    <a:lnTo>
                      <a:pt x="18" y="3"/>
                    </a:lnTo>
                    <a:lnTo>
                      <a:pt x="18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5584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Freeform 1139"/>
              <p:cNvSpPr>
                <a:spLocks/>
              </p:cNvSpPr>
              <p:nvPr/>
            </p:nvSpPr>
            <p:spPr bwMode="auto">
              <a:xfrm>
                <a:off x="4171" y="4625"/>
                <a:ext cx="18" cy="3"/>
              </a:xfrm>
              <a:custGeom>
                <a:avLst/>
                <a:gdLst>
                  <a:gd name="T0" fmla="*/ 2 w 18"/>
                  <a:gd name="T1" fmla="*/ 0 h 3"/>
                  <a:gd name="T2" fmla="*/ 0 w 18"/>
                  <a:gd name="T3" fmla="*/ 2 h 3"/>
                  <a:gd name="T4" fmla="*/ 16 w 18"/>
                  <a:gd name="T5" fmla="*/ 3 h 3"/>
                  <a:gd name="T6" fmla="*/ 18 w 18"/>
                  <a:gd name="T7" fmla="*/ 3 h 3"/>
                  <a:gd name="T8" fmla="*/ 18 w 18"/>
                  <a:gd name="T9" fmla="*/ 3 h 3"/>
                  <a:gd name="T10" fmla="*/ 2 w 18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3">
                    <a:moveTo>
                      <a:pt x="2" y="0"/>
                    </a:moveTo>
                    <a:lnTo>
                      <a:pt x="0" y="2"/>
                    </a:lnTo>
                    <a:lnTo>
                      <a:pt x="16" y="3"/>
                    </a:lnTo>
                    <a:lnTo>
                      <a:pt x="18" y="3"/>
                    </a:lnTo>
                    <a:lnTo>
                      <a:pt x="18" y="3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Freeform 1140"/>
              <p:cNvSpPr>
                <a:spLocks/>
              </p:cNvSpPr>
              <p:nvPr/>
            </p:nvSpPr>
            <p:spPr bwMode="auto">
              <a:xfrm>
                <a:off x="2335" y="1448"/>
                <a:ext cx="3" cy="24"/>
              </a:xfrm>
              <a:custGeom>
                <a:avLst/>
                <a:gdLst>
                  <a:gd name="T0" fmla="*/ 3 w 3"/>
                  <a:gd name="T1" fmla="*/ 0 h 24"/>
                  <a:gd name="T2" fmla="*/ 3 w 3"/>
                  <a:gd name="T3" fmla="*/ 2 h 24"/>
                  <a:gd name="T4" fmla="*/ 0 w 3"/>
                  <a:gd name="T5" fmla="*/ 24 h 24"/>
                  <a:gd name="T6" fmla="*/ 0 w 3"/>
                  <a:gd name="T7" fmla="*/ 24 h 24"/>
                  <a:gd name="T8" fmla="*/ 3 w 3"/>
                  <a:gd name="T9" fmla="*/ 0 h 24"/>
                  <a:gd name="T10" fmla="*/ 3 w 3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4">
                    <a:moveTo>
                      <a:pt x="3" y="0"/>
                    </a:moveTo>
                    <a:lnTo>
                      <a:pt x="3" y="2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" name="Freeform 1141"/>
              <p:cNvSpPr>
                <a:spLocks/>
              </p:cNvSpPr>
              <p:nvPr/>
            </p:nvSpPr>
            <p:spPr bwMode="auto">
              <a:xfrm>
                <a:off x="2335" y="1448"/>
                <a:ext cx="3" cy="24"/>
              </a:xfrm>
              <a:custGeom>
                <a:avLst/>
                <a:gdLst>
                  <a:gd name="T0" fmla="*/ 3 w 3"/>
                  <a:gd name="T1" fmla="*/ 0 h 24"/>
                  <a:gd name="T2" fmla="*/ 3 w 3"/>
                  <a:gd name="T3" fmla="*/ 2 h 24"/>
                  <a:gd name="T4" fmla="*/ 0 w 3"/>
                  <a:gd name="T5" fmla="*/ 24 h 24"/>
                  <a:gd name="T6" fmla="*/ 0 w 3"/>
                  <a:gd name="T7" fmla="*/ 24 h 24"/>
                  <a:gd name="T8" fmla="*/ 3 w 3"/>
                  <a:gd name="T9" fmla="*/ 0 h 24"/>
                  <a:gd name="T10" fmla="*/ 3 w 3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4">
                    <a:moveTo>
                      <a:pt x="3" y="0"/>
                    </a:moveTo>
                    <a:lnTo>
                      <a:pt x="3" y="2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3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" name="Freeform 1142"/>
              <p:cNvSpPr>
                <a:spLocks/>
              </p:cNvSpPr>
              <p:nvPr/>
            </p:nvSpPr>
            <p:spPr bwMode="auto">
              <a:xfrm>
                <a:off x="4173" y="4625"/>
                <a:ext cx="16" cy="3"/>
              </a:xfrm>
              <a:custGeom>
                <a:avLst/>
                <a:gdLst>
                  <a:gd name="T0" fmla="*/ 0 w 16"/>
                  <a:gd name="T1" fmla="*/ 0 h 3"/>
                  <a:gd name="T2" fmla="*/ 0 w 16"/>
                  <a:gd name="T3" fmla="*/ 0 h 3"/>
                  <a:gd name="T4" fmla="*/ 16 w 16"/>
                  <a:gd name="T5" fmla="*/ 3 h 3"/>
                  <a:gd name="T6" fmla="*/ 16 w 16"/>
                  <a:gd name="T7" fmla="*/ 3 h 3"/>
                  <a:gd name="T8" fmla="*/ 16 w 16"/>
                  <a:gd name="T9" fmla="*/ 2 h 3"/>
                  <a:gd name="T10" fmla="*/ 0 w 16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3">
                    <a:moveTo>
                      <a:pt x="0" y="0"/>
                    </a:moveTo>
                    <a:lnTo>
                      <a:pt x="0" y="0"/>
                    </a:lnTo>
                    <a:lnTo>
                      <a:pt x="16" y="3"/>
                    </a:lnTo>
                    <a:lnTo>
                      <a:pt x="16" y="3"/>
                    </a:lnTo>
                    <a:lnTo>
                      <a:pt x="16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84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" name="Freeform 1143"/>
              <p:cNvSpPr>
                <a:spLocks/>
              </p:cNvSpPr>
              <p:nvPr/>
            </p:nvSpPr>
            <p:spPr bwMode="auto">
              <a:xfrm>
                <a:off x="4173" y="4625"/>
                <a:ext cx="16" cy="3"/>
              </a:xfrm>
              <a:custGeom>
                <a:avLst/>
                <a:gdLst>
                  <a:gd name="T0" fmla="*/ 0 w 16"/>
                  <a:gd name="T1" fmla="*/ 0 h 3"/>
                  <a:gd name="T2" fmla="*/ 0 w 16"/>
                  <a:gd name="T3" fmla="*/ 0 h 3"/>
                  <a:gd name="T4" fmla="*/ 16 w 16"/>
                  <a:gd name="T5" fmla="*/ 3 h 3"/>
                  <a:gd name="T6" fmla="*/ 16 w 16"/>
                  <a:gd name="T7" fmla="*/ 3 h 3"/>
                  <a:gd name="T8" fmla="*/ 16 w 16"/>
                  <a:gd name="T9" fmla="*/ 2 h 3"/>
                  <a:gd name="T10" fmla="*/ 0 w 16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3">
                    <a:moveTo>
                      <a:pt x="0" y="0"/>
                    </a:moveTo>
                    <a:lnTo>
                      <a:pt x="0" y="0"/>
                    </a:lnTo>
                    <a:lnTo>
                      <a:pt x="16" y="3"/>
                    </a:lnTo>
                    <a:lnTo>
                      <a:pt x="16" y="3"/>
                    </a:lnTo>
                    <a:lnTo>
                      <a:pt x="16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" name="Freeform 1144"/>
              <p:cNvSpPr>
                <a:spLocks/>
              </p:cNvSpPr>
              <p:nvPr/>
            </p:nvSpPr>
            <p:spPr bwMode="auto">
              <a:xfrm>
                <a:off x="2335" y="1448"/>
                <a:ext cx="3" cy="24"/>
              </a:xfrm>
              <a:custGeom>
                <a:avLst/>
                <a:gdLst>
                  <a:gd name="T0" fmla="*/ 3 w 3"/>
                  <a:gd name="T1" fmla="*/ 0 h 24"/>
                  <a:gd name="T2" fmla="*/ 3 w 3"/>
                  <a:gd name="T3" fmla="*/ 0 h 24"/>
                  <a:gd name="T4" fmla="*/ 0 w 3"/>
                  <a:gd name="T5" fmla="*/ 24 h 24"/>
                  <a:gd name="T6" fmla="*/ 0 w 3"/>
                  <a:gd name="T7" fmla="*/ 24 h 24"/>
                  <a:gd name="T8" fmla="*/ 3 w 3"/>
                  <a:gd name="T9" fmla="*/ 0 h 24"/>
                  <a:gd name="T10" fmla="*/ 3 w 3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4">
                    <a:moveTo>
                      <a:pt x="3" y="0"/>
                    </a:moveTo>
                    <a:lnTo>
                      <a:pt x="3" y="0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Freeform 1145"/>
              <p:cNvSpPr>
                <a:spLocks/>
              </p:cNvSpPr>
              <p:nvPr/>
            </p:nvSpPr>
            <p:spPr bwMode="auto">
              <a:xfrm>
                <a:off x="2335" y="1448"/>
                <a:ext cx="3" cy="24"/>
              </a:xfrm>
              <a:custGeom>
                <a:avLst/>
                <a:gdLst>
                  <a:gd name="T0" fmla="*/ 3 w 3"/>
                  <a:gd name="T1" fmla="*/ 0 h 24"/>
                  <a:gd name="T2" fmla="*/ 3 w 3"/>
                  <a:gd name="T3" fmla="*/ 0 h 24"/>
                  <a:gd name="T4" fmla="*/ 0 w 3"/>
                  <a:gd name="T5" fmla="*/ 24 h 24"/>
                  <a:gd name="T6" fmla="*/ 0 w 3"/>
                  <a:gd name="T7" fmla="*/ 24 h 24"/>
                  <a:gd name="T8" fmla="*/ 3 w 3"/>
                  <a:gd name="T9" fmla="*/ 0 h 24"/>
                  <a:gd name="T10" fmla="*/ 3 w 3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4">
                    <a:moveTo>
                      <a:pt x="3" y="0"/>
                    </a:moveTo>
                    <a:lnTo>
                      <a:pt x="3" y="0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3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Freeform 1146"/>
              <p:cNvSpPr>
                <a:spLocks/>
              </p:cNvSpPr>
              <p:nvPr/>
            </p:nvSpPr>
            <p:spPr bwMode="auto">
              <a:xfrm>
                <a:off x="4173" y="4623"/>
                <a:ext cx="17" cy="4"/>
              </a:xfrm>
              <a:custGeom>
                <a:avLst/>
                <a:gdLst>
                  <a:gd name="T0" fmla="*/ 0 w 17"/>
                  <a:gd name="T1" fmla="*/ 0 h 4"/>
                  <a:gd name="T2" fmla="*/ 0 w 17"/>
                  <a:gd name="T3" fmla="*/ 2 h 4"/>
                  <a:gd name="T4" fmla="*/ 16 w 17"/>
                  <a:gd name="T5" fmla="*/ 4 h 4"/>
                  <a:gd name="T6" fmla="*/ 16 w 17"/>
                  <a:gd name="T7" fmla="*/ 4 h 4"/>
                  <a:gd name="T8" fmla="*/ 17 w 17"/>
                  <a:gd name="T9" fmla="*/ 4 h 4"/>
                  <a:gd name="T10" fmla="*/ 0 w 17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4">
                    <a:moveTo>
                      <a:pt x="0" y="0"/>
                    </a:moveTo>
                    <a:lnTo>
                      <a:pt x="0" y="2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7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84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Freeform 1147"/>
              <p:cNvSpPr>
                <a:spLocks/>
              </p:cNvSpPr>
              <p:nvPr/>
            </p:nvSpPr>
            <p:spPr bwMode="auto">
              <a:xfrm>
                <a:off x="4173" y="4623"/>
                <a:ext cx="17" cy="4"/>
              </a:xfrm>
              <a:custGeom>
                <a:avLst/>
                <a:gdLst>
                  <a:gd name="T0" fmla="*/ 0 w 17"/>
                  <a:gd name="T1" fmla="*/ 0 h 4"/>
                  <a:gd name="T2" fmla="*/ 0 w 17"/>
                  <a:gd name="T3" fmla="*/ 2 h 4"/>
                  <a:gd name="T4" fmla="*/ 16 w 17"/>
                  <a:gd name="T5" fmla="*/ 4 h 4"/>
                  <a:gd name="T6" fmla="*/ 16 w 17"/>
                  <a:gd name="T7" fmla="*/ 4 h 4"/>
                  <a:gd name="T8" fmla="*/ 17 w 17"/>
                  <a:gd name="T9" fmla="*/ 4 h 4"/>
                  <a:gd name="T10" fmla="*/ 0 w 17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4">
                    <a:moveTo>
                      <a:pt x="0" y="0"/>
                    </a:moveTo>
                    <a:lnTo>
                      <a:pt x="0" y="2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7" y="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" name="Freeform 1148"/>
              <p:cNvSpPr>
                <a:spLocks/>
              </p:cNvSpPr>
              <p:nvPr/>
            </p:nvSpPr>
            <p:spPr bwMode="auto">
              <a:xfrm>
                <a:off x="2335" y="1448"/>
                <a:ext cx="5" cy="24"/>
              </a:xfrm>
              <a:custGeom>
                <a:avLst/>
                <a:gdLst>
                  <a:gd name="T0" fmla="*/ 5 w 5"/>
                  <a:gd name="T1" fmla="*/ 0 h 24"/>
                  <a:gd name="T2" fmla="*/ 3 w 5"/>
                  <a:gd name="T3" fmla="*/ 0 h 24"/>
                  <a:gd name="T4" fmla="*/ 0 w 5"/>
                  <a:gd name="T5" fmla="*/ 24 h 24"/>
                  <a:gd name="T6" fmla="*/ 0 w 5"/>
                  <a:gd name="T7" fmla="*/ 24 h 24"/>
                  <a:gd name="T8" fmla="*/ 5 w 5"/>
                  <a:gd name="T9" fmla="*/ 0 h 24"/>
                  <a:gd name="T10" fmla="*/ 5 w 5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4">
                    <a:moveTo>
                      <a:pt x="5" y="0"/>
                    </a:moveTo>
                    <a:lnTo>
                      <a:pt x="3" y="0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" name="Freeform 1149"/>
              <p:cNvSpPr>
                <a:spLocks/>
              </p:cNvSpPr>
              <p:nvPr/>
            </p:nvSpPr>
            <p:spPr bwMode="auto">
              <a:xfrm>
                <a:off x="2335" y="1448"/>
                <a:ext cx="5" cy="24"/>
              </a:xfrm>
              <a:custGeom>
                <a:avLst/>
                <a:gdLst>
                  <a:gd name="T0" fmla="*/ 5 w 5"/>
                  <a:gd name="T1" fmla="*/ 0 h 24"/>
                  <a:gd name="T2" fmla="*/ 3 w 5"/>
                  <a:gd name="T3" fmla="*/ 0 h 24"/>
                  <a:gd name="T4" fmla="*/ 0 w 5"/>
                  <a:gd name="T5" fmla="*/ 24 h 24"/>
                  <a:gd name="T6" fmla="*/ 0 w 5"/>
                  <a:gd name="T7" fmla="*/ 24 h 24"/>
                  <a:gd name="T8" fmla="*/ 5 w 5"/>
                  <a:gd name="T9" fmla="*/ 0 h 24"/>
                  <a:gd name="T10" fmla="*/ 5 w 5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4">
                    <a:moveTo>
                      <a:pt x="5" y="0"/>
                    </a:moveTo>
                    <a:lnTo>
                      <a:pt x="3" y="0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5" y="0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" name="Freeform 1150"/>
              <p:cNvSpPr>
                <a:spLocks/>
              </p:cNvSpPr>
              <p:nvPr/>
            </p:nvSpPr>
            <p:spPr bwMode="auto">
              <a:xfrm>
                <a:off x="4173" y="4623"/>
                <a:ext cx="17" cy="4"/>
              </a:xfrm>
              <a:custGeom>
                <a:avLst/>
                <a:gdLst>
                  <a:gd name="T0" fmla="*/ 0 w 17"/>
                  <a:gd name="T1" fmla="*/ 0 h 4"/>
                  <a:gd name="T2" fmla="*/ 0 w 17"/>
                  <a:gd name="T3" fmla="*/ 0 h 4"/>
                  <a:gd name="T4" fmla="*/ 17 w 17"/>
                  <a:gd name="T5" fmla="*/ 4 h 4"/>
                  <a:gd name="T6" fmla="*/ 17 w 17"/>
                  <a:gd name="T7" fmla="*/ 4 h 4"/>
                  <a:gd name="T8" fmla="*/ 17 w 17"/>
                  <a:gd name="T9" fmla="*/ 4 h 4"/>
                  <a:gd name="T10" fmla="*/ 0 w 17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4">
                    <a:moveTo>
                      <a:pt x="0" y="0"/>
                    </a:moveTo>
                    <a:lnTo>
                      <a:pt x="0" y="0"/>
                    </a:lnTo>
                    <a:lnTo>
                      <a:pt x="17" y="4"/>
                    </a:lnTo>
                    <a:lnTo>
                      <a:pt x="17" y="4"/>
                    </a:lnTo>
                    <a:lnTo>
                      <a:pt x="17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84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" name="Freeform 1151"/>
              <p:cNvSpPr>
                <a:spLocks/>
              </p:cNvSpPr>
              <p:nvPr/>
            </p:nvSpPr>
            <p:spPr bwMode="auto">
              <a:xfrm>
                <a:off x="4173" y="4623"/>
                <a:ext cx="17" cy="4"/>
              </a:xfrm>
              <a:custGeom>
                <a:avLst/>
                <a:gdLst>
                  <a:gd name="T0" fmla="*/ 0 w 17"/>
                  <a:gd name="T1" fmla="*/ 0 h 4"/>
                  <a:gd name="T2" fmla="*/ 0 w 17"/>
                  <a:gd name="T3" fmla="*/ 0 h 4"/>
                  <a:gd name="T4" fmla="*/ 17 w 17"/>
                  <a:gd name="T5" fmla="*/ 4 h 4"/>
                  <a:gd name="T6" fmla="*/ 17 w 17"/>
                  <a:gd name="T7" fmla="*/ 4 h 4"/>
                  <a:gd name="T8" fmla="*/ 17 w 17"/>
                  <a:gd name="T9" fmla="*/ 4 h 4"/>
                  <a:gd name="T10" fmla="*/ 0 w 17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4">
                    <a:moveTo>
                      <a:pt x="0" y="0"/>
                    </a:moveTo>
                    <a:lnTo>
                      <a:pt x="0" y="0"/>
                    </a:lnTo>
                    <a:lnTo>
                      <a:pt x="17" y="4"/>
                    </a:lnTo>
                    <a:lnTo>
                      <a:pt x="17" y="4"/>
                    </a:lnTo>
                    <a:lnTo>
                      <a:pt x="17" y="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" name="Freeform 1152"/>
              <p:cNvSpPr>
                <a:spLocks/>
              </p:cNvSpPr>
              <p:nvPr/>
            </p:nvSpPr>
            <p:spPr bwMode="auto">
              <a:xfrm>
                <a:off x="2335" y="1446"/>
                <a:ext cx="5" cy="26"/>
              </a:xfrm>
              <a:custGeom>
                <a:avLst/>
                <a:gdLst>
                  <a:gd name="T0" fmla="*/ 5 w 5"/>
                  <a:gd name="T1" fmla="*/ 0 h 26"/>
                  <a:gd name="T2" fmla="*/ 5 w 5"/>
                  <a:gd name="T3" fmla="*/ 2 h 26"/>
                  <a:gd name="T4" fmla="*/ 0 w 5"/>
                  <a:gd name="T5" fmla="*/ 26 h 26"/>
                  <a:gd name="T6" fmla="*/ 1 w 5"/>
                  <a:gd name="T7" fmla="*/ 26 h 26"/>
                  <a:gd name="T8" fmla="*/ 5 w 5"/>
                  <a:gd name="T9" fmla="*/ 0 h 26"/>
                  <a:gd name="T10" fmla="*/ 5 w 5"/>
                  <a:gd name="T1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6">
                    <a:moveTo>
                      <a:pt x="5" y="0"/>
                    </a:moveTo>
                    <a:lnTo>
                      <a:pt x="5" y="2"/>
                    </a:lnTo>
                    <a:lnTo>
                      <a:pt x="0" y="26"/>
                    </a:lnTo>
                    <a:lnTo>
                      <a:pt x="1" y="26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5" name="Freeform 1153"/>
              <p:cNvSpPr>
                <a:spLocks/>
              </p:cNvSpPr>
              <p:nvPr/>
            </p:nvSpPr>
            <p:spPr bwMode="auto">
              <a:xfrm>
                <a:off x="2335" y="1446"/>
                <a:ext cx="5" cy="26"/>
              </a:xfrm>
              <a:custGeom>
                <a:avLst/>
                <a:gdLst>
                  <a:gd name="T0" fmla="*/ 5 w 5"/>
                  <a:gd name="T1" fmla="*/ 0 h 26"/>
                  <a:gd name="T2" fmla="*/ 5 w 5"/>
                  <a:gd name="T3" fmla="*/ 2 h 26"/>
                  <a:gd name="T4" fmla="*/ 0 w 5"/>
                  <a:gd name="T5" fmla="*/ 26 h 26"/>
                  <a:gd name="T6" fmla="*/ 1 w 5"/>
                  <a:gd name="T7" fmla="*/ 26 h 26"/>
                  <a:gd name="T8" fmla="*/ 5 w 5"/>
                  <a:gd name="T9" fmla="*/ 0 h 26"/>
                  <a:gd name="T10" fmla="*/ 5 w 5"/>
                  <a:gd name="T1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6">
                    <a:moveTo>
                      <a:pt x="5" y="0"/>
                    </a:moveTo>
                    <a:lnTo>
                      <a:pt x="5" y="2"/>
                    </a:lnTo>
                    <a:lnTo>
                      <a:pt x="0" y="26"/>
                    </a:lnTo>
                    <a:lnTo>
                      <a:pt x="1" y="26"/>
                    </a:lnTo>
                    <a:lnTo>
                      <a:pt x="5" y="0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" name="Freeform 1154"/>
              <p:cNvSpPr>
                <a:spLocks/>
              </p:cNvSpPr>
              <p:nvPr/>
            </p:nvSpPr>
            <p:spPr bwMode="auto">
              <a:xfrm>
                <a:off x="4173" y="4623"/>
                <a:ext cx="17" cy="4"/>
              </a:xfrm>
              <a:custGeom>
                <a:avLst/>
                <a:gdLst>
                  <a:gd name="T0" fmla="*/ 0 w 17"/>
                  <a:gd name="T1" fmla="*/ 0 h 4"/>
                  <a:gd name="T2" fmla="*/ 0 w 17"/>
                  <a:gd name="T3" fmla="*/ 0 h 4"/>
                  <a:gd name="T4" fmla="*/ 17 w 17"/>
                  <a:gd name="T5" fmla="*/ 4 h 4"/>
                  <a:gd name="T6" fmla="*/ 17 w 17"/>
                  <a:gd name="T7" fmla="*/ 4 h 4"/>
                  <a:gd name="T8" fmla="*/ 17 w 17"/>
                  <a:gd name="T9" fmla="*/ 2 h 4"/>
                  <a:gd name="T10" fmla="*/ 0 w 17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4">
                    <a:moveTo>
                      <a:pt x="0" y="0"/>
                    </a:moveTo>
                    <a:lnTo>
                      <a:pt x="0" y="0"/>
                    </a:lnTo>
                    <a:lnTo>
                      <a:pt x="17" y="4"/>
                    </a:lnTo>
                    <a:lnTo>
                      <a:pt x="17" y="4"/>
                    </a:lnTo>
                    <a:lnTo>
                      <a:pt x="17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84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" name="Freeform 1155"/>
              <p:cNvSpPr>
                <a:spLocks/>
              </p:cNvSpPr>
              <p:nvPr/>
            </p:nvSpPr>
            <p:spPr bwMode="auto">
              <a:xfrm>
                <a:off x="4173" y="4623"/>
                <a:ext cx="17" cy="4"/>
              </a:xfrm>
              <a:custGeom>
                <a:avLst/>
                <a:gdLst>
                  <a:gd name="T0" fmla="*/ 0 w 17"/>
                  <a:gd name="T1" fmla="*/ 0 h 4"/>
                  <a:gd name="T2" fmla="*/ 0 w 17"/>
                  <a:gd name="T3" fmla="*/ 0 h 4"/>
                  <a:gd name="T4" fmla="*/ 17 w 17"/>
                  <a:gd name="T5" fmla="*/ 4 h 4"/>
                  <a:gd name="T6" fmla="*/ 17 w 17"/>
                  <a:gd name="T7" fmla="*/ 4 h 4"/>
                  <a:gd name="T8" fmla="*/ 17 w 17"/>
                  <a:gd name="T9" fmla="*/ 2 h 4"/>
                  <a:gd name="T10" fmla="*/ 0 w 17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4">
                    <a:moveTo>
                      <a:pt x="0" y="0"/>
                    </a:moveTo>
                    <a:lnTo>
                      <a:pt x="0" y="0"/>
                    </a:lnTo>
                    <a:lnTo>
                      <a:pt x="17" y="4"/>
                    </a:lnTo>
                    <a:lnTo>
                      <a:pt x="17" y="4"/>
                    </a:lnTo>
                    <a:lnTo>
                      <a:pt x="17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" name="Freeform 1156"/>
              <p:cNvSpPr>
                <a:spLocks/>
              </p:cNvSpPr>
              <p:nvPr/>
            </p:nvSpPr>
            <p:spPr bwMode="auto">
              <a:xfrm>
                <a:off x="2336" y="1446"/>
                <a:ext cx="5" cy="26"/>
              </a:xfrm>
              <a:custGeom>
                <a:avLst/>
                <a:gdLst>
                  <a:gd name="T0" fmla="*/ 4 w 5"/>
                  <a:gd name="T1" fmla="*/ 0 h 26"/>
                  <a:gd name="T2" fmla="*/ 4 w 5"/>
                  <a:gd name="T3" fmla="*/ 0 h 26"/>
                  <a:gd name="T4" fmla="*/ 0 w 5"/>
                  <a:gd name="T5" fmla="*/ 26 h 26"/>
                  <a:gd name="T6" fmla="*/ 0 w 5"/>
                  <a:gd name="T7" fmla="*/ 26 h 26"/>
                  <a:gd name="T8" fmla="*/ 5 w 5"/>
                  <a:gd name="T9" fmla="*/ 0 h 26"/>
                  <a:gd name="T10" fmla="*/ 4 w 5"/>
                  <a:gd name="T1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6">
                    <a:moveTo>
                      <a:pt x="4" y="0"/>
                    </a:moveTo>
                    <a:lnTo>
                      <a:pt x="4" y="0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5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" name="Freeform 1157"/>
              <p:cNvSpPr>
                <a:spLocks/>
              </p:cNvSpPr>
              <p:nvPr/>
            </p:nvSpPr>
            <p:spPr bwMode="auto">
              <a:xfrm>
                <a:off x="2336" y="1446"/>
                <a:ext cx="5" cy="26"/>
              </a:xfrm>
              <a:custGeom>
                <a:avLst/>
                <a:gdLst>
                  <a:gd name="T0" fmla="*/ 4 w 5"/>
                  <a:gd name="T1" fmla="*/ 0 h 26"/>
                  <a:gd name="T2" fmla="*/ 4 w 5"/>
                  <a:gd name="T3" fmla="*/ 0 h 26"/>
                  <a:gd name="T4" fmla="*/ 0 w 5"/>
                  <a:gd name="T5" fmla="*/ 26 h 26"/>
                  <a:gd name="T6" fmla="*/ 0 w 5"/>
                  <a:gd name="T7" fmla="*/ 26 h 26"/>
                  <a:gd name="T8" fmla="*/ 5 w 5"/>
                  <a:gd name="T9" fmla="*/ 0 h 26"/>
                  <a:gd name="T10" fmla="*/ 4 w 5"/>
                  <a:gd name="T1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6">
                    <a:moveTo>
                      <a:pt x="4" y="0"/>
                    </a:moveTo>
                    <a:lnTo>
                      <a:pt x="4" y="0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5" y="0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" name="Freeform 1158"/>
              <p:cNvSpPr>
                <a:spLocks/>
              </p:cNvSpPr>
              <p:nvPr/>
            </p:nvSpPr>
            <p:spPr bwMode="auto">
              <a:xfrm>
                <a:off x="4173" y="4622"/>
                <a:ext cx="19" cy="3"/>
              </a:xfrm>
              <a:custGeom>
                <a:avLst/>
                <a:gdLst>
                  <a:gd name="T0" fmla="*/ 0 w 19"/>
                  <a:gd name="T1" fmla="*/ 0 h 3"/>
                  <a:gd name="T2" fmla="*/ 0 w 19"/>
                  <a:gd name="T3" fmla="*/ 1 h 3"/>
                  <a:gd name="T4" fmla="*/ 17 w 19"/>
                  <a:gd name="T5" fmla="*/ 3 h 3"/>
                  <a:gd name="T6" fmla="*/ 19 w 19"/>
                  <a:gd name="T7" fmla="*/ 3 h 3"/>
                  <a:gd name="T8" fmla="*/ 19 w 19"/>
                  <a:gd name="T9" fmla="*/ 3 h 3"/>
                  <a:gd name="T10" fmla="*/ 0 w 19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3">
                    <a:moveTo>
                      <a:pt x="0" y="0"/>
                    </a:moveTo>
                    <a:lnTo>
                      <a:pt x="0" y="1"/>
                    </a:lnTo>
                    <a:lnTo>
                      <a:pt x="17" y="3"/>
                    </a:lnTo>
                    <a:lnTo>
                      <a:pt x="19" y="3"/>
                    </a:lnTo>
                    <a:lnTo>
                      <a:pt x="19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84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" name="Freeform 1159"/>
              <p:cNvSpPr>
                <a:spLocks/>
              </p:cNvSpPr>
              <p:nvPr/>
            </p:nvSpPr>
            <p:spPr bwMode="auto">
              <a:xfrm>
                <a:off x="4173" y="4622"/>
                <a:ext cx="19" cy="3"/>
              </a:xfrm>
              <a:custGeom>
                <a:avLst/>
                <a:gdLst>
                  <a:gd name="T0" fmla="*/ 0 w 19"/>
                  <a:gd name="T1" fmla="*/ 0 h 3"/>
                  <a:gd name="T2" fmla="*/ 0 w 19"/>
                  <a:gd name="T3" fmla="*/ 1 h 3"/>
                  <a:gd name="T4" fmla="*/ 17 w 19"/>
                  <a:gd name="T5" fmla="*/ 3 h 3"/>
                  <a:gd name="T6" fmla="*/ 19 w 19"/>
                  <a:gd name="T7" fmla="*/ 3 h 3"/>
                  <a:gd name="T8" fmla="*/ 19 w 19"/>
                  <a:gd name="T9" fmla="*/ 3 h 3"/>
                  <a:gd name="T10" fmla="*/ 0 w 19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3">
                    <a:moveTo>
                      <a:pt x="0" y="0"/>
                    </a:moveTo>
                    <a:lnTo>
                      <a:pt x="0" y="1"/>
                    </a:lnTo>
                    <a:lnTo>
                      <a:pt x="17" y="3"/>
                    </a:lnTo>
                    <a:lnTo>
                      <a:pt x="19" y="3"/>
                    </a:lnTo>
                    <a:lnTo>
                      <a:pt x="19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" name="Freeform 1160"/>
              <p:cNvSpPr>
                <a:spLocks/>
              </p:cNvSpPr>
              <p:nvPr/>
            </p:nvSpPr>
            <p:spPr bwMode="auto">
              <a:xfrm>
                <a:off x="2336" y="1446"/>
                <a:ext cx="5" cy="26"/>
              </a:xfrm>
              <a:custGeom>
                <a:avLst/>
                <a:gdLst>
                  <a:gd name="T0" fmla="*/ 5 w 5"/>
                  <a:gd name="T1" fmla="*/ 0 h 26"/>
                  <a:gd name="T2" fmla="*/ 5 w 5"/>
                  <a:gd name="T3" fmla="*/ 0 h 26"/>
                  <a:gd name="T4" fmla="*/ 0 w 5"/>
                  <a:gd name="T5" fmla="*/ 26 h 26"/>
                  <a:gd name="T6" fmla="*/ 0 w 5"/>
                  <a:gd name="T7" fmla="*/ 26 h 26"/>
                  <a:gd name="T8" fmla="*/ 5 w 5"/>
                  <a:gd name="T9" fmla="*/ 0 h 26"/>
                  <a:gd name="T10" fmla="*/ 5 w 5"/>
                  <a:gd name="T1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6">
                    <a:moveTo>
                      <a:pt x="5" y="0"/>
                    </a:moveTo>
                    <a:lnTo>
                      <a:pt x="5" y="0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3" name="Freeform 1161"/>
              <p:cNvSpPr>
                <a:spLocks/>
              </p:cNvSpPr>
              <p:nvPr/>
            </p:nvSpPr>
            <p:spPr bwMode="auto">
              <a:xfrm>
                <a:off x="2336" y="1446"/>
                <a:ext cx="5" cy="26"/>
              </a:xfrm>
              <a:custGeom>
                <a:avLst/>
                <a:gdLst>
                  <a:gd name="T0" fmla="*/ 5 w 5"/>
                  <a:gd name="T1" fmla="*/ 0 h 26"/>
                  <a:gd name="T2" fmla="*/ 5 w 5"/>
                  <a:gd name="T3" fmla="*/ 0 h 26"/>
                  <a:gd name="T4" fmla="*/ 0 w 5"/>
                  <a:gd name="T5" fmla="*/ 26 h 26"/>
                  <a:gd name="T6" fmla="*/ 0 w 5"/>
                  <a:gd name="T7" fmla="*/ 26 h 26"/>
                  <a:gd name="T8" fmla="*/ 5 w 5"/>
                  <a:gd name="T9" fmla="*/ 0 h 26"/>
                  <a:gd name="T10" fmla="*/ 5 w 5"/>
                  <a:gd name="T1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6">
                    <a:moveTo>
                      <a:pt x="5" y="0"/>
                    </a:moveTo>
                    <a:lnTo>
                      <a:pt x="5" y="0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5" y="0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4" name="Freeform 1162"/>
              <p:cNvSpPr>
                <a:spLocks/>
              </p:cNvSpPr>
              <p:nvPr/>
            </p:nvSpPr>
            <p:spPr bwMode="auto">
              <a:xfrm>
                <a:off x="4173" y="4622"/>
                <a:ext cx="19" cy="3"/>
              </a:xfrm>
              <a:custGeom>
                <a:avLst/>
                <a:gdLst>
                  <a:gd name="T0" fmla="*/ 0 w 19"/>
                  <a:gd name="T1" fmla="*/ 0 h 3"/>
                  <a:gd name="T2" fmla="*/ 0 w 19"/>
                  <a:gd name="T3" fmla="*/ 0 h 3"/>
                  <a:gd name="T4" fmla="*/ 19 w 19"/>
                  <a:gd name="T5" fmla="*/ 3 h 3"/>
                  <a:gd name="T6" fmla="*/ 19 w 19"/>
                  <a:gd name="T7" fmla="*/ 3 h 3"/>
                  <a:gd name="T8" fmla="*/ 19 w 19"/>
                  <a:gd name="T9" fmla="*/ 3 h 3"/>
                  <a:gd name="T10" fmla="*/ 0 w 19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3">
                    <a:moveTo>
                      <a:pt x="0" y="0"/>
                    </a:moveTo>
                    <a:lnTo>
                      <a:pt x="0" y="0"/>
                    </a:lnTo>
                    <a:lnTo>
                      <a:pt x="19" y="3"/>
                    </a:lnTo>
                    <a:lnTo>
                      <a:pt x="19" y="3"/>
                    </a:lnTo>
                    <a:lnTo>
                      <a:pt x="19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84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5" name="Freeform 1163"/>
              <p:cNvSpPr>
                <a:spLocks/>
              </p:cNvSpPr>
              <p:nvPr/>
            </p:nvSpPr>
            <p:spPr bwMode="auto">
              <a:xfrm>
                <a:off x="4173" y="4622"/>
                <a:ext cx="19" cy="3"/>
              </a:xfrm>
              <a:custGeom>
                <a:avLst/>
                <a:gdLst>
                  <a:gd name="T0" fmla="*/ 0 w 19"/>
                  <a:gd name="T1" fmla="*/ 0 h 3"/>
                  <a:gd name="T2" fmla="*/ 0 w 19"/>
                  <a:gd name="T3" fmla="*/ 0 h 3"/>
                  <a:gd name="T4" fmla="*/ 19 w 19"/>
                  <a:gd name="T5" fmla="*/ 3 h 3"/>
                  <a:gd name="T6" fmla="*/ 19 w 19"/>
                  <a:gd name="T7" fmla="*/ 3 h 3"/>
                  <a:gd name="T8" fmla="*/ 19 w 19"/>
                  <a:gd name="T9" fmla="*/ 3 h 3"/>
                  <a:gd name="T10" fmla="*/ 0 w 19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3">
                    <a:moveTo>
                      <a:pt x="0" y="0"/>
                    </a:moveTo>
                    <a:lnTo>
                      <a:pt x="0" y="0"/>
                    </a:lnTo>
                    <a:lnTo>
                      <a:pt x="19" y="3"/>
                    </a:lnTo>
                    <a:lnTo>
                      <a:pt x="19" y="3"/>
                    </a:lnTo>
                    <a:lnTo>
                      <a:pt x="19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6" name="Freeform 1164"/>
              <p:cNvSpPr>
                <a:spLocks/>
              </p:cNvSpPr>
              <p:nvPr/>
            </p:nvSpPr>
            <p:spPr bwMode="auto">
              <a:xfrm>
                <a:off x="2336" y="1445"/>
                <a:ext cx="5" cy="27"/>
              </a:xfrm>
              <a:custGeom>
                <a:avLst/>
                <a:gdLst>
                  <a:gd name="T0" fmla="*/ 5 w 5"/>
                  <a:gd name="T1" fmla="*/ 0 h 27"/>
                  <a:gd name="T2" fmla="*/ 5 w 5"/>
                  <a:gd name="T3" fmla="*/ 1 h 27"/>
                  <a:gd name="T4" fmla="*/ 0 w 5"/>
                  <a:gd name="T5" fmla="*/ 27 h 27"/>
                  <a:gd name="T6" fmla="*/ 2 w 5"/>
                  <a:gd name="T7" fmla="*/ 27 h 27"/>
                  <a:gd name="T8" fmla="*/ 5 w 5"/>
                  <a:gd name="T9" fmla="*/ 0 h 27"/>
                  <a:gd name="T10" fmla="*/ 5 w 5"/>
                  <a:gd name="T1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7">
                    <a:moveTo>
                      <a:pt x="5" y="0"/>
                    </a:moveTo>
                    <a:lnTo>
                      <a:pt x="5" y="1"/>
                    </a:lnTo>
                    <a:lnTo>
                      <a:pt x="0" y="27"/>
                    </a:lnTo>
                    <a:lnTo>
                      <a:pt x="2" y="27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7" name="Freeform 1165"/>
              <p:cNvSpPr>
                <a:spLocks/>
              </p:cNvSpPr>
              <p:nvPr/>
            </p:nvSpPr>
            <p:spPr bwMode="auto">
              <a:xfrm>
                <a:off x="2336" y="1445"/>
                <a:ext cx="5" cy="27"/>
              </a:xfrm>
              <a:custGeom>
                <a:avLst/>
                <a:gdLst>
                  <a:gd name="T0" fmla="*/ 5 w 5"/>
                  <a:gd name="T1" fmla="*/ 0 h 27"/>
                  <a:gd name="T2" fmla="*/ 5 w 5"/>
                  <a:gd name="T3" fmla="*/ 1 h 27"/>
                  <a:gd name="T4" fmla="*/ 0 w 5"/>
                  <a:gd name="T5" fmla="*/ 27 h 27"/>
                  <a:gd name="T6" fmla="*/ 2 w 5"/>
                  <a:gd name="T7" fmla="*/ 27 h 27"/>
                  <a:gd name="T8" fmla="*/ 5 w 5"/>
                  <a:gd name="T9" fmla="*/ 0 h 27"/>
                  <a:gd name="T10" fmla="*/ 5 w 5"/>
                  <a:gd name="T1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7">
                    <a:moveTo>
                      <a:pt x="5" y="0"/>
                    </a:moveTo>
                    <a:lnTo>
                      <a:pt x="5" y="1"/>
                    </a:lnTo>
                    <a:lnTo>
                      <a:pt x="0" y="27"/>
                    </a:lnTo>
                    <a:lnTo>
                      <a:pt x="2" y="27"/>
                    </a:lnTo>
                    <a:lnTo>
                      <a:pt x="5" y="0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8" name="Freeform 1166"/>
              <p:cNvSpPr>
                <a:spLocks/>
              </p:cNvSpPr>
              <p:nvPr/>
            </p:nvSpPr>
            <p:spPr bwMode="auto">
              <a:xfrm>
                <a:off x="4173" y="4620"/>
                <a:ext cx="19" cy="5"/>
              </a:xfrm>
              <a:custGeom>
                <a:avLst/>
                <a:gdLst>
                  <a:gd name="T0" fmla="*/ 0 w 19"/>
                  <a:gd name="T1" fmla="*/ 0 h 5"/>
                  <a:gd name="T2" fmla="*/ 0 w 19"/>
                  <a:gd name="T3" fmla="*/ 2 h 5"/>
                  <a:gd name="T4" fmla="*/ 19 w 19"/>
                  <a:gd name="T5" fmla="*/ 5 h 5"/>
                  <a:gd name="T6" fmla="*/ 19 w 19"/>
                  <a:gd name="T7" fmla="*/ 5 h 5"/>
                  <a:gd name="T8" fmla="*/ 19 w 19"/>
                  <a:gd name="T9" fmla="*/ 3 h 5"/>
                  <a:gd name="T10" fmla="*/ 0 w 19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5">
                    <a:moveTo>
                      <a:pt x="0" y="0"/>
                    </a:moveTo>
                    <a:lnTo>
                      <a:pt x="0" y="2"/>
                    </a:lnTo>
                    <a:lnTo>
                      <a:pt x="19" y="5"/>
                    </a:lnTo>
                    <a:lnTo>
                      <a:pt x="19" y="5"/>
                    </a:lnTo>
                    <a:lnTo>
                      <a:pt x="19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84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" name="Freeform 1167"/>
              <p:cNvSpPr>
                <a:spLocks/>
              </p:cNvSpPr>
              <p:nvPr/>
            </p:nvSpPr>
            <p:spPr bwMode="auto">
              <a:xfrm>
                <a:off x="4173" y="4620"/>
                <a:ext cx="19" cy="5"/>
              </a:xfrm>
              <a:custGeom>
                <a:avLst/>
                <a:gdLst>
                  <a:gd name="T0" fmla="*/ 0 w 19"/>
                  <a:gd name="T1" fmla="*/ 0 h 5"/>
                  <a:gd name="T2" fmla="*/ 0 w 19"/>
                  <a:gd name="T3" fmla="*/ 2 h 5"/>
                  <a:gd name="T4" fmla="*/ 19 w 19"/>
                  <a:gd name="T5" fmla="*/ 5 h 5"/>
                  <a:gd name="T6" fmla="*/ 19 w 19"/>
                  <a:gd name="T7" fmla="*/ 5 h 5"/>
                  <a:gd name="T8" fmla="*/ 19 w 19"/>
                  <a:gd name="T9" fmla="*/ 3 h 5"/>
                  <a:gd name="T10" fmla="*/ 0 w 19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5">
                    <a:moveTo>
                      <a:pt x="0" y="0"/>
                    </a:moveTo>
                    <a:lnTo>
                      <a:pt x="0" y="2"/>
                    </a:lnTo>
                    <a:lnTo>
                      <a:pt x="19" y="5"/>
                    </a:lnTo>
                    <a:lnTo>
                      <a:pt x="19" y="5"/>
                    </a:lnTo>
                    <a:lnTo>
                      <a:pt x="19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" name="Freeform 1168"/>
              <p:cNvSpPr>
                <a:spLocks/>
              </p:cNvSpPr>
              <p:nvPr/>
            </p:nvSpPr>
            <p:spPr bwMode="auto">
              <a:xfrm>
                <a:off x="2338" y="1445"/>
                <a:ext cx="5" cy="27"/>
              </a:xfrm>
              <a:custGeom>
                <a:avLst/>
                <a:gdLst>
                  <a:gd name="T0" fmla="*/ 3 w 5"/>
                  <a:gd name="T1" fmla="*/ 0 h 27"/>
                  <a:gd name="T2" fmla="*/ 3 w 5"/>
                  <a:gd name="T3" fmla="*/ 0 h 27"/>
                  <a:gd name="T4" fmla="*/ 0 w 5"/>
                  <a:gd name="T5" fmla="*/ 27 h 27"/>
                  <a:gd name="T6" fmla="*/ 0 w 5"/>
                  <a:gd name="T7" fmla="*/ 27 h 27"/>
                  <a:gd name="T8" fmla="*/ 5 w 5"/>
                  <a:gd name="T9" fmla="*/ 0 h 27"/>
                  <a:gd name="T10" fmla="*/ 3 w 5"/>
                  <a:gd name="T1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7">
                    <a:moveTo>
                      <a:pt x="3" y="0"/>
                    </a:moveTo>
                    <a:lnTo>
                      <a:pt x="3" y="0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" name="Freeform 1169"/>
              <p:cNvSpPr>
                <a:spLocks/>
              </p:cNvSpPr>
              <p:nvPr/>
            </p:nvSpPr>
            <p:spPr bwMode="auto">
              <a:xfrm>
                <a:off x="2338" y="1445"/>
                <a:ext cx="5" cy="27"/>
              </a:xfrm>
              <a:custGeom>
                <a:avLst/>
                <a:gdLst>
                  <a:gd name="T0" fmla="*/ 3 w 5"/>
                  <a:gd name="T1" fmla="*/ 0 h 27"/>
                  <a:gd name="T2" fmla="*/ 3 w 5"/>
                  <a:gd name="T3" fmla="*/ 0 h 27"/>
                  <a:gd name="T4" fmla="*/ 0 w 5"/>
                  <a:gd name="T5" fmla="*/ 27 h 27"/>
                  <a:gd name="T6" fmla="*/ 0 w 5"/>
                  <a:gd name="T7" fmla="*/ 27 h 27"/>
                  <a:gd name="T8" fmla="*/ 5 w 5"/>
                  <a:gd name="T9" fmla="*/ 0 h 27"/>
                  <a:gd name="T10" fmla="*/ 3 w 5"/>
                  <a:gd name="T1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7">
                    <a:moveTo>
                      <a:pt x="3" y="0"/>
                    </a:moveTo>
                    <a:lnTo>
                      <a:pt x="3" y="0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5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" name="Freeform 1170"/>
              <p:cNvSpPr>
                <a:spLocks/>
              </p:cNvSpPr>
              <p:nvPr/>
            </p:nvSpPr>
            <p:spPr bwMode="auto">
              <a:xfrm>
                <a:off x="4173" y="4620"/>
                <a:ext cx="20" cy="3"/>
              </a:xfrm>
              <a:custGeom>
                <a:avLst/>
                <a:gdLst>
                  <a:gd name="T0" fmla="*/ 0 w 20"/>
                  <a:gd name="T1" fmla="*/ 0 h 3"/>
                  <a:gd name="T2" fmla="*/ 0 w 20"/>
                  <a:gd name="T3" fmla="*/ 0 h 3"/>
                  <a:gd name="T4" fmla="*/ 19 w 20"/>
                  <a:gd name="T5" fmla="*/ 3 h 3"/>
                  <a:gd name="T6" fmla="*/ 20 w 20"/>
                  <a:gd name="T7" fmla="*/ 3 h 3"/>
                  <a:gd name="T8" fmla="*/ 20 w 20"/>
                  <a:gd name="T9" fmla="*/ 3 h 3"/>
                  <a:gd name="T10" fmla="*/ 0 w 20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3">
                    <a:moveTo>
                      <a:pt x="0" y="0"/>
                    </a:moveTo>
                    <a:lnTo>
                      <a:pt x="0" y="0"/>
                    </a:lnTo>
                    <a:lnTo>
                      <a:pt x="19" y="3"/>
                    </a:lnTo>
                    <a:lnTo>
                      <a:pt x="20" y="3"/>
                    </a:lnTo>
                    <a:lnTo>
                      <a:pt x="2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84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" name="Freeform 1171"/>
              <p:cNvSpPr>
                <a:spLocks/>
              </p:cNvSpPr>
              <p:nvPr/>
            </p:nvSpPr>
            <p:spPr bwMode="auto">
              <a:xfrm>
                <a:off x="4173" y="4620"/>
                <a:ext cx="20" cy="3"/>
              </a:xfrm>
              <a:custGeom>
                <a:avLst/>
                <a:gdLst>
                  <a:gd name="T0" fmla="*/ 0 w 20"/>
                  <a:gd name="T1" fmla="*/ 0 h 3"/>
                  <a:gd name="T2" fmla="*/ 0 w 20"/>
                  <a:gd name="T3" fmla="*/ 0 h 3"/>
                  <a:gd name="T4" fmla="*/ 19 w 20"/>
                  <a:gd name="T5" fmla="*/ 3 h 3"/>
                  <a:gd name="T6" fmla="*/ 20 w 20"/>
                  <a:gd name="T7" fmla="*/ 3 h 3"/>
                  <a:gd name="T8" fmla="*/ 20 w 20"/>
                  <a:gd name="T9" fmla="*/ 3 h 3"/>
                  <a:gd name="T10" fmla="*/ 0 w 20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3">
                    <a:moveTo>
                      <a:pt x="0" y="0"/>
                    </a:moveTo>
                    <a:lnTo>
                      <a:pt x="0" y="0"/>
                    </a:lnTo>
                    <a:lnTo>
                      <a:pt x="19" y="3"/>
                    </a:lnTo>
                    <a:lnTo>
                      <a:pt x="20" y="3"/>
                    </a:lnTo>
                    <a:lnTo>
                      <a:pt x="20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" name="Freeform 1172"/>
              <p:cNvSpPr>
                <a:spLocks/>
              </p:cNvSpPr>
              <p:nvPr/>
            </p:nvSpPr>
            <p:spPr bwMode="auto">
              <a:xfrm>
                <a:off x="2338" y="1445"/>
                <a:ext cx="5" cy="28"/>
              </a:xfrm>
              <a:custGeom>
                <a:avLst/>
                <a:gdLst>
                  <a:gd name="T0" fmla="*/ 5 w 5"/>
                  <a:gd name="T1" fmla="*/ 0 h 28"/>
                  <a:gd name="T2" fmla="*/ 5 w 5"/>
                  <a:gd name="T3" fmla="*/ 0 h 28"/>
                  <a:gd name="T4" fmla="*/ 0 w 5"/>
                  <a:gd name="T5" fmla="*/ 27 h 28"/>
                  <a:gd name="T6" fmla="*/ 0 w 5"/>
                  <a:gd name="T7" fmla="*/ 28 h 28"/>
                  <a:gd name="T8" fmla="*/ 5 w 5"/>
                  <a:gd name="T9" fmla="*/ 0 h 28"/>
                  <a:gd name="T10" fmla="*/ 5 w 5"/>
                  <a:gd name="T1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8">
                    <a:moveTo>
                      <a:pt x="5" y="0"/>
                    </a:moveTo>
                    <a:lnTo>
                      <a:pt x="5" y="0"/>
                    </a:lnTo>
                    <a:lnTo>
                      <a:pt x="0" y="27"/>
                    </a:lnTo>
                    <a:lnTo>
                      <a:pt x="0" y="28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" name="Freeform 1173"/>
              <p:cNvSpPr>
                <a:spLocks/>
              </p:cNvSpPr>
              <p:nvPr/>
            </p:nvSpPr>
            <p:spPr bwMode="auto">
              <a:xfrm>
                <a:off x="2338" y="1445"/>
                <a:ext cx="5" cy="28"/>
              </a:xfrm>
              <a:custGeom>
                <a:avLst/>
                <a:gdLst>
                  <a:gd name="T0" fmla="*/ 5 w 5"/>
                  <a:gd name="T1" fmla="*/ 0 h 28"/>
                  <a:gd name="T2" fmla="*/ 5 w 5"/>
                  <a:gd name="T3" fmla="*/ 0 h 28"/>
                  <a:gd name="T4" fmla="*/ 0 w 5"/>
                  <a:gd name="T5" fmla="*/ 27 h 28"/>
                  <a:gd name="T6" fmla="*/ 0 w 5"/>
                  <a:gd name="T7" fmla="*/ 28 h 28"/>
                  <a:gd name="T8" fmla="*/ 5 w 5"/>
                  <a:gd name="T9" fmla="*/ 0 h 28"/>
                  <a:gd name="T10" fmla="*/ 5 w 5"/>
                  <a:gd name="T1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8">
                    <a:moveTo>
                      <a:pt x="5" y="0"/>
                    </a:moveTo>
                    <a:lnTo>
                      <a:pt x="5" y="0"/>
                    </a:lnTo>
                    <a:lnTo>
                      <a:pt x="0" y="27"/>
                    </a:lnTo>
                    <a:lnTo>
                      <a:pt x="0" y="28"/>
                    </a:lnTo>
                    <a:lnTo>
                      <a:pt x="5" y="0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" name="Freeform 1174"/>
              <p:cNvSpPr>
                <a:spLocks/>
              </p:cNvSpPr>
              <p:nvPr/>
            </p:nvSpPr>
            <p:spPr bwMode="auto">
              <a:xfrm>
                <a:off x="4173" y="4620"/>
                <a:ext cx="20" cy="3"/>
              </a:xfrm>
              <a:custGeom>
                <a:avLst/>
                <a:gdLst>
                  <a:gd name="T0" fmla="*/ 0 w 20"/>
                  <a:gd name="T1" fmla="*/ 0 h 3"/>
                  <a:gd name="T2" fmla="*/ 0 w 20"/>
                  <a:gd name="T3" fmla="*/ 0 h 3"/>
                  <a:gd name="T4" fmla="*/ 20 w 20"/>
                  <a:gd name="T5" fmla="*/ 3 h 3"/>
                  <a:gd name="T6" fmla="*/ 20 w 20"/>
                  <a:gd name="T7" fmla="*/ 3 h 3"/>
                  <a:gd name="T8" fmla="*/ 20 w 20"/>
                  <a:gd name="T9" fmla="*/ 3 h 3"/>
                  <a:gd name="T10" fmla="*/ 0 w 20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3">
                    <a:moveTo>
                      <a:pt x="0" y="0"/>
                    </a:moveTo>
                    <a:lnTo>
                      <a:pt x="0" y="0"/>
                    </a:lnTo>
                    <a:lnTo>
                      <a:pt x="20" y="3"/>
                    </a:lnTo>
                    <a:lnTo>
                      <a:pt x="20" y="3"/>
                    </a:lnTo>
                    <a:lnTo>
                      <a:pt x="2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84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" name="Freeform 1175"/>
              <p:cNvSpPr>
                <a:spLocks/>
              </p:cNvSpPr>
              <p:nvPr/>
            </p:nvSpPr>
            <p:spPr bwMode="auto">
              <a:xfrm>
                <a:off x="4173" y="4620"/>
                <a:ext cx="20" cy="3"/>
              </a:xfrm>
              <a:custGeom>
                <a:avLst/>
                <a:gdLst>
                  <a:gd name="T0" fmla="*/ 0 w 20"/>
                  <a:gd name="T1" fmla="*/ 0 h 3"/>
                  <a:gd name="T2" fmla="*/ 0 w 20"/>
                  <a:gd name="T3" fmla="*/ 0 h 3"/>
                  <a:gd name="T4" fmla="*/ 20 w 20"/>
                  <a:gd name="T5" fmla="*/ 3 h 3"/>
                  <a:gd name="T6" fmla="*/ 20 w 20"/>
                  <a:gd name="T7" fmla="*/ 3 h 3"/>
                  <a:gd name="T8" fmla="*/ 20 w 20"/>
                  <a:gd name="T9" fmla="*/ 3 h 3"/>
                  <a:gd name="T10" fmla="*/ 0 w 20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3">
                    <a:moveTo>
                      <a:pt x="0" y="0"/>
                    </a:moveTo>
                    <a:lnTo>
                      <a:pt x="0" y="0"/>
                    </a:lnTo>
                    <a:lnTo>
                      <a:pt x="20" y="3"/>
                    </a:lnTo>
                    <a:lnTo>
                      <a:pt x="20" y="3"/>
                    </a:lnTo>
                    <a:lnTo>
                      <a:pt x="20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" name="Freeform 1176"/>
              <p:cNvSpPr>
                <a:spLocks/>
              </p:cNvSpPr>
              <p:nvPr/>
            </p:nvSpPr>
            <p:spPr bwMode="auto">
              <a:xfrm>
                <a:off x="2338" y="1443"/>
                <a:ext cx="5" cy="30"/>
              </a:xfrm>
              <a:custGeom>
                <a:avLst/>
                <a:gdLst>
                  <a:gd name="T0" fmla="*/ 5 w 5"/>
                  <a:gd name="T1" fmla="*/ 0 h 30"/>
                  <a:gd name="T2" fmla="*/ 5 w 5"/>
                  <a:gd name="T3" fmla="*/ 2 h 30"/>
                  <a:gd name="T4" fmla="*/ 0 w 5"/>
                  <a:gd name="T5" fmla="*/ 30 h 30"/>
                  <a:gd name="T6" fmla="*/ 2 w 5"/>
                  <a:gd name="T7" fmla="*/ 30 h 30"/>
                  <a:gd name="T8" fmla="*/ 5 w 5"/>
                  <a:gd name="T9" fmla="*/ 0 h 30"/>
                  <a:gd name="T10" fmla="*/ 5 w 5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0">
                    <a:moveTo>
                      <a:pt x="5" y="0"/>
                    </a:moveTo>
                    <a:lnTo>
                      <a:pt x="5" y="2"/>
                    </a:lnTo>
                    <a:lnTo>
                      <a:pt x="0" y="30"/>
                    </a:lnTo>
                    <a:lnTo>
                      <a:pt x="2" y="30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" name="Freeform 1177"/>
              <p:cNvSpPr>
                <a:spLocks/>
              </p:cNvSpPr>
              <p:nvPr/>
            </p:nvSpPr>
            <p:spPr bwMode="auto">
              <a:xfrm>
                <a:off x="2338" y="1443"/>
                <a:ext cx="5" cy="30"/>
              </a:xfrm>
              <a:custGeom>
                <a:avLst/>
                <a:gdLst>
                  <a:gd name="T0" fmla="*/ 5 w 5"/>
                  <a:gd name="T1" fmla="*/ 0 h 30"/>
                  <a:gd name="T2" fmla="*/ 5 w 5"/>
                  <a:gd name="T3" fmla="*/ 2 h 30"/>
                  <a:gd name="T4" fmla="*/ 0 w 5"/>
                  <a:gd name="T5" fmla="*/ 30 h 30"/>
                  <a:gd name="T6" fmla="*/ 2 w 5"/>
                  <a:gd name="T7" fmla="*/ 30 h 30"/>
                  <a:gd name="T8" fmla="*/ 5 w 5"/>
                  <a:gd name="T9" fmla="*/ 0 h 30"/>
                  <a:gd name="T10" fmla="*/ 5 w 5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0">
                    <a:moveTo>
                      <a:pt x="5" y="0"/>
                    </a:moveTo>
                    <a:lnTo>
                      <a:pt x="5" y="2"/>
                    </a:lnTo>
                    <a:lnTo>
                      <a:pt x="0" y="30"/>
                    </a:lnTo>
                    <a:lnTo>
                      <a:pt x="2" y="30"/>
                    </a:lnTo>
                    <a:lnTo>
                      <a:pt x="5" y="0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" name="Freeform 1178"/>
              <p:cNvSpPr>
                <a:spLocks/>
              </p:cNvSpPr>
              <p:nvPr/>
            </p:nvSpPr>
            <p:spPr bwMode="auto">
              <a:xfrm>
                <a:off x="4173" y="4619"/>
                <a:ext cx="20" cy="4"/>
              </a:xfrm>
              <a:custGeom>
                <a:avLst/>
                <a:gdLst>
                  <a:gd name="T0" fmla="*/ 0 w 20"/>
                  <a:gd name="T1" fmla="*/ 0 h 4"/>
                  <a:gd name="T2" fmla="*/ 0 w 20"/>
                  <a:gd name="T3" fmla="*/ 1 h 4"/>
                  <a:gd name="T4" fmla="*/ 20 w 20"/>
                  <a:gd name="T5" fmla="*/ 4 h 4"/>
                  <a:gd name="T6" fmla="*/ 20 w 20"/>
                  <a:gd name="T7" fmla="*/ 4 h 4"/>
                  <a:gd name="T8" fmla="*/ 20 w 20"/>
                  <a:gd name="T9" fmla="*/ 3 h 4"/>
                  <a:gd name="T10" fmla="*/ 0 w 20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4">
                    <a:moveTo>
                      <a:pt x="0" y="0"/>
                    </a:moveTo>
                    <a:lnTo>
                      <a:pt x="0" y="1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2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84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" name="Freeform 1179"/>
              <p:cNvSpPr>
                <a:spLocks/>
              </p:cNvSpPr>
              <p:nvPr/>
            </p:nvSpPr>
            <p:spPr bwMode="auto">
              <a:xfrm>
                <a:off x="4173" y="4619"/>
                <a:ext cx="20" cy="4"/>
              </a:xfrm>
              <a:custGeom>
                <a:avLst/>
                <a:gdLst>
                  <a:gd name="T0" fmla="*/ 0 w 20"/>
                  <a:gd name="T1" fmla="*/ 0 h 4"/>
                  <a:gd name="T2" fmla="*/ 0 w 20"/>
                  <a:gd name="T3" fmla="*/ 1 h 4"/>
                  <a:gd name="T4" fmla="*/ 20 w 20"/>
                  <a:gd name="T5" fmla="*/ 4 h 4"/>
                  <a:gd name="T6" fmla="*/ 20 w 20"/>
                  <a:gd name="T7" fmla="*/ 4 h 4"/>
                  <a:gd name="T8" fmla="*/ 20 w 20"/>
                  <a:gd name="T9" fmla="*/ 3 h 4"/>
                  <a:gd name="T10" fmla="*/ 0 w 20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4">
                    <a:moveTo>
                      <a:pt x="0" y="0"/>
                    </a:moveTo>
                    <a:lnTo>
                      <a:pt x="0" y="1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20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" name="Freeform 1180"/>
              <p:cNvSpPr>
                <a:spLocks/>
              </p:cNvSpPr>
              <p:nvPr/>
            </p:nvSpPr>
            <p:spPr bwMode="auto">
              <a:xfrm>
                <a:off x="2340" y="1443"/>
                <a:ext cx="4" cy="30"/>
              </a:xfrm>
              <a:custGeom>
                <a:avLst/>
                <a:gdLst>
                  <a:gd name="T0" fmla="*/ 3 w 4"/>
                  <a:gd name="T1" fmla="*/ 0 h 30"/>
                  <a:gd name="T2" fmla="*/ 3 w 4"/>
                  <a:gd name="T3" fmla="*/ 0 h 30"/>
                  <a:gd name="T4" fmla="*/ 0 w 4"/>
                  <a:gd name="T5" fmla="*/ 30 h 30"/>
                  <a:gd name="T6" fmla="*/ 0 w 4"/>
                  <a:gd name="T7" fmla="*/ 30 h 30"/>
                  <a:gd name="T8" fmla="*/ 4 w 4"/>
                  <a:gd name="T9" fmla="*/ 0 h 30"/>
                  <a:gd name="T10" fmla="*/ 3 w 4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0">
                    <a:moveTo>
                      <a:pt x="3" y="0"/>
                    </a:moveTo>
                    <a:lnTo>
                      <a:pt x="3" y="0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" name="Freeform 1181"/>
              <p:cNvSpPr>
                <a:spLocks/>
              </p:cNvSpPr>
              <p:nvPr/>
            </p:nvSpPr>
            <p:spPr bwMode="auto">
              <a:xfrm>
                <a:off x="2340" y="1443"/>
                <a:ext cx="4" cy="30"/>
              </a:xfrm>
              <a:custGeom>
                <a:avLst/>
                <a:gdLst>
                  <a:gd name="T0" fmla="*/ 3 w 4"/>
                  <a:gd name="T1" fmla="*/ 0 h 30"/>
                  <a:gd name="T2" fmla="*/ 3 w 4"/>
                  <a:gd name="T3" fmla="*/ 0 h 30"/>
                  <a:gd name="T4" fmla="*/ 0 w 4"/>
                  <a:gd name="T5" fmla="*/ 30 h 30"/>
                  <a:gd name="T6" fmla="*/ 0 w 4"/>
                  <a:gd name="T7" fmla="*/ 30 h 30"/>
                  <a:gd name="T8" fmla="*/ 4 w 4"/>
                  <a:gd name="T9" fmla="*/ 0 h 30"/>
                  <a:gd name="T10" fmla="*/ 3 w 4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0">
                    <a:moveTo>
                      <a:pt x="3" y="0"/>
                    </a:moveTo>
                    <a:lnTo>
                      <a:pt x="3" y="0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4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" name="Freeform 1182"/>
              <p:cNvSpPr>
                <a:spLocks/>
              </p:cNvSpPr>
              <p:nvPr/>
            </p:nvSpPr>
            <p:spPr bwMode="auto">
              <a:xfrm>
                <a:off x="4173" y="4619"/>
                <a:ext cx="22" cy="3"/>
              </a:xfrm>
              <a:custGeom>
                <a:avLst/>
                <a:gdLst>
                  <a:gd name="T0" fmla="*/ 0 w 22"/>
                  <a:gd name="T1" fmla="*/ 0 h 3"/>
                  <a:gd name="T2" fmla="*/ 0 w 22"/>
                  <a:gd name="T3" fmla="*/ 0 h 3"/>
                  <a:gd name="T4" fmla="*/ 20 w 22"/>
                  <a:gd name="T5" fmla="*/ 3 h 3"/>
                  <a:gd name="T6" fmla="*/ 22 w 22"/>
                  <a:gd name="T7" fmla="*/ 3 h 3"/>
                  <a:gd name="T8" fmla="*/ 22 w 22"/>
                  <a:gd name="T9" fmla="*/ 3 h 3"/>
                  <a:gd name="T10" fmla="*/ 0 w 2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">
                    <a:moveTo>
                      <a:pt x="0" y="0"/>
                    </a:moveTo>
                    <a:lnTo>
                      <a:pt x="0" y="0"/>
                    </a:lnTo>
                    <a:lnTo>
                      <a:pt x="20" y="3"/>
                    </a:lnTo>
                    <a:lnTo>
                      <a:pt x="22" y="3"/>
                    </a:lnTo>
                    <a:lnTo>
                      <a:pt x="2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84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" name="Freeform 1183"/>
              <p:cNvSpPr>
                <a:spLocks/>
              </p:cNvSpPr>
              <p:nvPr/>
            </p:nvSpPr>
            <p:spPr bwMode="auto">
              <a:xfrm>
                <a:off x="4173" y="4619"/>
                <a:ext cx="22" cy="3"/>
              </a:xfrm>
              <a:custGeom>
                <a:avLst/>
                <a:gdLst>
                  <a:gd name="T0" fmla="*/ 0 w 22"/>
                  <a:gd name="T1" fmla="*/ 0 h 3"/>
                  <a:gd name="T2" fmla="*/ 0 w 22"/>
                  <a:gd name="T3" fmla="*/ 0 h 3"/>
                  <a:gd name="T4" fmla="*/ 20 w 22"/>
                  <a:gd name="T5" fmla="*/ 3 h 3"/>
                  <a:gd name="T6" fmla="*/ 22 w 22"/>
                  <a:gd name="T7" fmla="*/ 3 h 3"/>
                  <a:gd name="T8" fmla="*/ 22 w 22"/>
                  <a:gd name="T9" fmla="*/ 3 h 3"/>
                  <a:gd name="T10" fmla="*/ 0 w 2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">
                    <a:moveTo>
                      <a:pt x="0" y="0"/>
                    </a:moveTo>
                    <a:lnTo>
                      <a:pt x="0" y="0"/>
                    </a:lnTo>
                    <a:lnTo>
                      <a:pt x="20" y="3"/>
                    </a:lnTo>
                    <a:lnTo>
                      <a:pt x="22" y="3"/>
                    </a:lnTo>
                    <a:lnTo>
                      <a:pt x="22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" name="Freeform 1184"/>
              <p:cNvSpPr>
                <a:spLocks/>
              </p:cNvSpPr>
              <p:nvPr/>
            </p:nvSpPr>
            <p:spPr bwMode="auto">
              <a:xfrm>
                <a:off x="2340" y="1442"/>
                <a:ext cx="4" cy="31"/>
              </a:xfrm>
              <a:custGeom>
                <a:avLst/>
                <a:gdLst>
                  <a:gd name="T0" fmla="*/ 4 w 4"/>
                  <a:gd name="T1" fmla="*/ 0 h 31"/>
                  <a:gd name="T2" fmla="*/ 4 w 4"/>
                  <a:gd name="T3" fmla="*/ 1 h 31"/>
                  <a:gd name="T4" fmla="*/ 0 w 4"/>
                  <a:gd name="T5" fmla="*/ 31 h 31"/>
                  <a:gd name="T6" fmla="*/ 0 w 4"/>
                  <a:gd name="T7" fmla="*/ 31 h 31"/>
                  <a:gd name="T8" fmla="*/ 4 w 4"/>
                  <a:gd name="T9" fmla="*/ 0 h 31"/>
                  <a:gd name="T10" fmla="*/ 4 w 4"/>
                  <a:gd name="T1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1">
                    <a:moveTo>
                      <a:pt x="4" y="0"/>
                    </a:moveTo>
                    <a:lnTo>
                      <a:pt x="4" y="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" name="Freeform 1185"/>
              <p:cNvSpPr>
                <a:spLocks/>
              </p:cNvSpPr>
              <p:nvPr/>
            </p:nvSpPr>
            <p:spPr bwMode="auto">
              <a:xfrm>
                <a:off x="2340" y="1442"/>
                <a:ext cx="4" cy="31"/>
              </a:xfrm>
              <a:custGeom>
                <a:avLst/>
                <a:gdLst>
                  <a:gd name="T0" fmla="*/ 4 w 4"/>
                  <a:gd name="T1" fmla="*/ 0 h 31"/>
                  <a:gd name="T2" fmla="*/ 4 w 4"/>
                  <a:gd name="T3" fmla="*/ 1 h 31"/>
                  <a:gd name="T4" fmla="*/ 0 w 4"/>
                  <a:gd name="T5" fmla="*/ 31 h 31"/>
                  <a:gd name="T6" fmla="*/ 0 w 4"/>
                  <a:gd name="T7" fmla="*/ 31 h 31"/>
                  <a:gd name="T8" fmla="*/ 4 w 4"/>
                  <a:gd name="T9" fmla="*/ 0 h 31"/>
                  <a:gd name="T10" fmla="*/ 4 w 4"/>
                  <a:gd name="T1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1">
                    <a:moveTo>
                      <a:pt x="4" y="0"/>
                    </a:moveTo>
                    <a:lnTo>
                      <a:pt x="4" y="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4" y="0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" name="Freeform 1186"/>
              <p:cNvSpPr>
                <a:spLocks/>
              </p:cNvSpPr>
              <p:nvPr/>
            </p:nvSpPr>
            <p:spPr bwMode="auto">
              <a:xfrm>
                <a:off x="4173" y="4617"/>
                <a:ext cx="22" cy="5"/>
              </a:xfrm>
              <a:custGeom>
                <a:avLst/>
                <a:gdLst>
                  <a:gd name="T0" fmla="*/ 0 w 22"/>
                  <a:gd name="T1" fmla="*/ 0 h 5"/>
                  <a:gd name="T2" fmla="*/ 0 w 22"/>
                  <a:gd name="T3" fmla="*/ 2 h 5"/>
                  <a:gd name="T4" fmla="*/ 22 w 22"/>
                  <a:gd name="T5" fmla="*/ 5 h 5"/>
                  <a:gd name="T6" fmla="*/ 22 w 22"/>
                  <a:gd name="T7" fmla="*/ 5 h 5"/>
                  <a:gd name="T8" fmla="*/ 22 w 22"/>
                  <a:gd name="T9" fmla="*/ 3 h 5"/>
                  <a:gd name="T10" fmla="*/ 0 w 22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5">
                    <a:moveTo>
                      <a:pt x="0" y="0"/>
                    </a:moveTo>
                    <a:lnTo>
                      <a:pt x="0" y="2"/>
                    </a:lnTo>
                    <a:lnTo>
                      <a:pt x="22" y="5"/>
                    </a:lnTo>
                    <a:lnTo>
                      <a:pt x="22" y="5"/>
                    </a:lnTo>
                    <a:lnTo>
                      <a:pt x="2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84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" name="Freeform 1187"/>
              <p:cNvSpPr>
                <a:spLocks/>
              </p:cNvSpPr>
              <p:nvPr/>
            </p:nvSpPr>
            <p:spPr bwMode="auto">
              <a:xfrm>
                <a:off x="4173" y="4617"/>
                <a:ext cx="22" cy="5"/>
              </a:xfrm>
              <a:custGeom>
                <a:avLst/>
                <a:gdLst>
                  <a:gd name="T0" fmla="*/ 0 w 22"/>
                  <a:gd name="T1" fmla="*/ 0 h 5"/>
                  <a:gd name="T2" fmla="*/ 0 w 22"/>
                  <a:gd name="T3" fmla="*/ 2 h 5"/>
                  <a:gd name="T4" fmla="*/ 22 w 22"/>
                  <a:gd name="T5" fmla="*/ 5 h 5"/>
                  <a:gd name="T6" fmla="*/ 22 w 22"/>
                  <a:gd name="T7" fmla="*/ 5 h 5"/>
                  <a:gd name="T8" fmla="*/ 22 w 22"/>
                  <a:gd name="T9" fmla="*/ 3 h 5"/>
                  <a:gd name="T10" fmla="*/ 0 w 22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5">
                    <a:moveTo>
                      <a:pt x="0" y="0"/>
                    </a:moveTo>
                    <a:lnTo>
                      <a:pt x="0" y="2"/>
                    </a:lnTo>
                    <a:lnTo>
                      <a:pt x="22" y="5"/>
                    </a:lnTo>
                    <a:lnTo>
                      <a:pt x="22" y="5"/>
                    </a:lnTo>
                    <a:lnTo>
                      <a:pt x="22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" name="Freeform 1188"/>
              <p:cNvSpPr>
                <a:spLocks/>
              </p:cNvSpPr>
              <p:nvPr/>
            </p:nvSpPr>
            <p:spPr bwMode="auto">
              <a:xfrm>
                <a:off x="2340" y="1442"/>
                <a:ext cx="4" cy="31"/>
              </a:xfrm>
              <a:custGeom>
                <a:avLst/>
                <a:gdLst>
                  <a:gd name="T0" fmla="*/ 4 w 4"/>
                  <a:gd name="T1" fmla="*/ 0 h 31"/>
                  <a:gd name="T2" fmla="*/ 4 w 4"/>
                  <a:gd name="T3" fmla="*/ 0 h 31"/>
                  <a:gd name="T4" fmla="*/ 0 w 4"/>
                  <a:gd name="T5" fmla="*/ 31 h 31"/>
                  <a:gd name="T6" fmla="*/ 0 w 4"/>
                  <a:gd name="T7" fmla="*/ 31 h 31"/>
                  <a:gd name="T8" fmla="*/ 4 w 4"/>
                  <a:gd name="T9" fmla="*/ 0 h 31"/>
                  <a:gd name="T10" fmla="*/ 4 w 4"/>
                  <a:gd name="T1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1">
                    <a:moveTo>
                      <a:pt x="4" y="0"/>
                    </a:moveTo>
                    <a:lnTo>
                      <a:pt x="4" y="0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" name="Freeform 1189"/>
              <p:cNvSpPr>
                <a:spLocks/>
              </p:cNvSpPr>
              <p:nvPr/>
            </p:nvSpPr>
            <p:spPr bwMode="auto">
              <a:xfrm>
                <a:off x="2340" y="1442"/>
                <a:ext cx="4" cy="31"/>
              </a:xfrm>
              <a:custGeom>
                <a:avLst/>
                <a:gdLst>
                  <a:gd name="T0" fmla="*/ 4 w 4"/>
                  <a:gd name="T1" fmla="*/ 0 h 31"/>
                  <a:gd name="T2" fmla="*/ 4 w 4"/>
                  <a:gd name="T3" fmla="*/ 0 h 31"/>
                  <a:gd name="T4" fmla="*/ 0 w 4"/>
                  <a:gd name="T5" fmla="*/ 31 h 31"/>
                  <a:gd name="T6" fmla="*/ 0 w 4"/>
                  <a:gd name="T7" fmla="*/ 31 h 31"/>
                  <a:gd name="T8" fmla="*/ 4 w 4"/>
                  <a:gd name="T9" fmla="*/ 0 h 31"/>
                  <a:gd name="T10" fmla="*/ 4 w 4"/>
                  <a:gd name="T1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1">
                    <a:moveTo>
                      <a:pt x="4" y="0"/>
                    </a:moveTo>
                    <a:lnTo>
                      <a:pt x="4" y="0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4" y="0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" name="Freeform 1190"/>
              <p:cNvSpPr>
                <a:spLocks/>
              </p:cNvSpPr>
              <p:nvPr/>
            </p:nvSpPr>
            <p:spPr bwMode="auto">
              <a:xfrm>
                <a:off x="4173" y="4617"/>
                <a:ext cx="22" cy="3"/>
              </a:xfrm>
              <a:custGeom>
                <a:avLst/>
                <a:gdLst>
                  <a:gd name="T0" fmla="*/ 0 w 22"/>
                  <a:gd name="T1" fmla="*/ 0 h 3"/>
                  <a:gd name="T2" fmla="*/ 0 w 22"/>
                  <a:gd name="T3" fmla="*/ 0 h 3"/>
                  <a:gd name="T4" fmla="*/ 22 w 22"/>
                  <a:gd name="T5" fmla="*/ 3 h 3"/>
                  <a:gd name="T6" fmla="*/ 22 w 22"/>
                  <a:gd name="T7" fmla="*/ 3 h 3"/>
                  <a:gd name="T8" fmla="*/ 22 w 22"/>
                  <a:gd name="T9" fmla="*/ 3 h 3"/>
                  <a:gd name="T10" fmla="*/ 0 w 2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">
                    <a:moveTo>
                      <a:pt x="0" y="0"/>
                    </a:moveTo>
                    <a:lnTo>
                      <a:pt x="0" y="0"/>
                    </a:lnTo>
                    <a:lnTo>
                      <a:pt x="22" y="3"/>
                    </a:lnTo>
                    <a:lnTo>
                      <a:pt x="22" y="3"/>
                    </a:lnTo>
                    <a:lnTo>
                      <a:pt x="2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84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" name="Freeform 1191"/>
              <p:cNvSpPr>
                <a:spLocks/>
              </p:cNvSpPr>
              <p:nvPr/>
            </p:nvSpPr>
            <p:spPr bwMode="auto">
              <a:xfrm>
                <a:off x="4173" y="4617"/>
                <a:ext cx="22" cy="3"/>
              </a:xfrm>
              <a:custGeom>
                <a:avLst/>
                <a:gdLst>
                  <a:gd name="T0" fmla="*/ 0 w 22"/>
                  <a:gd name="T1" fmla="*/ 0 h 3"/>
                  <a:gd name="T2" fmla="*/ 0 w 22"/>
                  <a:gd name="T3" fmla="*/ 0 h 3"/>
                  <a:gd name="T4" fmla="*/ 22 w 22"/>
                  <a:gd name="T5" fmla="*/ 3 h 3"/>
                  <a:gd name="T6" fmla="*/ 22 w 22"/>
                  <a:gd name="T7" fmla="*/ 3 h 3"/>
                  <a:gd name="T8" fmla="*/ 22 w 22"/>
                  <a:gd name="T9" fmla="*/ 3 h 3"/>
                  <a:gd name="T10" fmla="*/ 0 w 2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">
                    <a:moveTo>
                      <a:pt x="0" y="0"/>
                    </a:moveTo>
                    <a:lnTo>
                      <a:pt x="0" y="0"/>
                    </a:lnTo>
                    <a:lnTo>
                      <a:pt x="22" y="3"/>
                    </a:lnTo>
                    <a:lnTo>
                      <a:pt x="22" y="3"/>
                    </a:lnTo>
                    <a:lnTo>
                      <a:pt x="22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" name="Freeform 1192"/>
              <p:cNvSpPr>
                <a:spLocks/>
              </p:cNvSpPr>
              <p:nvPr/>
            </p:nvSpPr>
            <p:spPr bwMode="auto">
              <a:xfrm>
                <a:off x="2340" y="1442"/>
                <a:ext cx="6" cy="31"/>
              </a:xfrm>
              <a:custGeom>
                <a:avLst/>
                <a:gdLst>
                  <a:gd name="T0" fmla="*/ 4 w 6"/>
                  <a:gd name="T1" fmla="*/ 0 h 31"/>
                  <a:gd name="T2" fmla="*/ 4 w 6"/>
                  <a:gd name="T3" fmla="*/ 0 h 31"/>
                  <a:gd name="T4" fmla="*/ 0 w 6"/>
                  <a:gd name="T5" fmla="*/ 31 h 31"/>
                  <a:gd name="T6" fmla="*/ 1 w 6"/>
                  <a:gd name="T7" fmla="*/ 31 h 31"/>
                  <a:gd name="T8" fmla="*/ 6 w 6"/>
                  <a:gd name="T9" fmla="*/ 0 h 31"/>
                  <a:gd name="T10" fmla="*/ 4 w 6"/>
                  <a:gd name="T1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31">
                    <a:moveTo>
                      <a:pt x="4" y="0"/>
                    </a:moveTo>
                    <a:lnTo>
                      <a:pt x="4" y="0"/>
                    </a:lnTo>
                    <a:lnTo>
                      <a:pt x="0" y="31"/>
                    </a:lnTo>
                    <a:lnTo>
                      <a:pt x="1" y="31"/>
                    </a:lnTo>
                    <a:lnTo>
                      <a:pt x="6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" name="Freeform 1193"/>
              <p:cNvSpPr>
                <a:spLocks/>
              </p:cNvSpPr>
              <p:nvPr/>
            </p:nvSpPr>
            <p:spPr bwMode="auto">
              <a:xfrm>
                <a:off x="2340" y="1442"/>
                <a:ext cx="6" cy="31"/>
              </a:xfrm>
              <a:custGeom>
                <a:avLst/>
                <a:gdLst>
                  <a:gd name="T0" fmla="*/ 4 w 6"/>
                  <a:gd name="T1" fmla="*/ 0 h 31"/>
                  <a:gd name="T2" fmla="*/ 4 w 6"/>
                  <a:gd name="T3" fmla="*/ 0 h 31"/>
                  <a:gd name="T4" fmla="*/ 0 w 6"/>
                  <a:gd name="T5" fmla="*/ 31 h 31"/>
                  <a:gd name="T6" fmla="*/ 1 w 6"/>
                  <a:gd name="T7" fmla="*/ 31 h 31"/>
                  <a:gd name="T8" fmla="*/ 6 w 6"/>
                  <a:gd name="T9" fmla="*/ 0 h 31"/>
                  <a:gd name="T10" fmla="*/ 4 w 6"/>
                  <a:gd name="T1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31">
                    <a:moveTo>
                      <a:pt x="4" y="0"/>
                    </a:moveTo>
                    <a:lnTo>
                      <a:pt x="4" y="0"/>
                    </a:lnTo>
                    <a:lnTo>
                      <a:pt x="0" y="31"/>
                    </a:lnTo>
                    <a:lnTo>
                      <a:pt x="1" y="31"/>
                    </a:lnTo>
                    <a:lnTo>
                      <a:pt x="6" y="0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" name="Freeform 1194"/>
              <p:cNvSpPr>
                <a:spLocks/>
              </p:cNvSpPr>
              <p:nvPr/>
            </p:nvSpPr>
            <p:spPr bwMode="auto">
              <a:xfrm>
                <a:off x="4173" y="4617"/>
                <a:ext cx="23" cy="3"/>
              </a:xfrm>
              <a:custGeom>
                <a:avLst/>
                <a:gdLst>
                  <a:gd name="T0" fmla="*/ 0 w 23"/>
                  <a:gd name="T1" fmla="*/ 0 h 3"/>
                  <a:gd name="T2" fmla="*/ 0 w 23"/>
                  <a:gd name="T3" fmla="*/ 0 h 3"/>
                  <a:gd name="T4" fmla="*/ 22 w 23"/>
                  <a:gd name="T5" fmla="*/ 3 h 3"/>
                  <a:gd name="T6" fmla="*/ 23 w 23"/>
                  <a:gd name="T7" fmla="*/ 3 h 3"/>
                  <a:gd name="T8" fmla="*/ 23 w 23"/>
                  <a:gd name="T9" fmla="*/ 3 h 3"/>
                  <a:gd name="T10" fmla="*/ 0 w 2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3">
                    <a:moveTo>
                      <a:pt x="0" y="0"/>
                    </a:moveTo>
                    <a:lnTo>
                      <a:pt x="0" y="0"/>
                    </a:lnTo>
                    <a:lnTo>
                      <a:pt x="22" y="3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84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" name="Freeform 1195"/>
              <p:cNvSpPr>
                <a:spLocks/>
              </p:cNvSpPr>
              <p:nvPr/>
            </p:nvSpPr>
            <p:spPr bwMode="auto">
              <a:xfrm>
                <a:off x="4173" y="4617"/>
                <a:ext cx="23" cy="3"/>
              </a:xfrm>
              <a:custGeom>
                <a:avLst/>
                <a:gdLst>
                  <a:gd name="T0" fmla="*/ 0 w 23"/>
                  <a:gd name="T1" fmla="*/ 0 h 3"/>
                  <a:gd name="T2" fmla="*/ 0 w 23"/>
                  <a:gd name="T3" fmla="*/ 0 h 3"/>
                  <a:gd name="T4" fmla="*/ 22 w 23"/>
                  <a:gd name="T5" fmla="*/ 3 h 3"/>
                  <a:gd name="T6" fmla="*/ 23 w 23"/>
                  <a:gd name="T7" fmla="*/ 3 h 3"/>
                  <a:gd name="T8" fmla="*/ 23 w 23"/>
                  <a:gd name="T9" fmla="*/ 3 h 3"/>
                  <a:gd name="T10" fmla="*/ 0 w 2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3">
                    <a:moveTo>
                      <a:pt x="0" y="0"/>
                    </a:moveTo>
                    <a:lnTo>
                      <a:pt x="0" y="0"/>
                    </a:lnTo>
                    <a:lnTo>
                      <a:pt x="22" y="3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" name="Freeform 1196"/>
              <p:cNvSpPr>
                <a:spLocks/>
              </p:cNvSpPr>
              <p:nvPr/>
            </p:nvSpPr>
            <p:spPr bwMode="auto">
              <a:xfrm>
                <a:off x="2341" y="1440"/>
                <a:ext cx="5" cy="33"/>
              </a:xfrm>
              <a:custGeom>
                <a:avLst/>
                <a:gdLst>
                  <a:gd name="T0" fmla="*/ 5 w 5"/>
                  <a:gd name="T1" fmla="*/ 0 h 33"/>
                  <a:gd name="T2" fmla="*/ 5 w 5"/>
                  <a:gd name="T3" fmla="*/ 2 h 33"/>
                  <a:gd name="T4" fmla="*/ 0 w 5"/>
                  <a:gd name="T5" fmla="*/ 33 h 33"/>
                  <a:gd name="T6" fmla="*/ 0 w 5"/>
                  <a:gd name="T7" fmla="*/ 33 h 33"/>
                  <a:gd name="T8" fmla="*/ 5 w 5"/>
                  <a:gd name="T9" fmla="*/ 0 h 33"/>
                  <a:gd name="T10" fmla="*/ 5 w 5"/>
                  <a:gd name="T1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3">
                    <a:moveTo>
                      <a:pt x="5" y="0"/>
                    </a:moveTo>
                    <a:lnTo>
                      <a:pt x="5" y="2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" name="Freeform 1197"/>
              <p:cNvSpPr>
                <a:spLocks/>
              </p:cNvSpPr>
              <p:nvPr/>
            </p:nvSpPr>
            <p:spPr bwMode="auto">
              <a:xfrm>
                <a:off x="2341" y="1440"/>
                <a:ext cx="5" cy="33"/>
              </a:xfrm>
              <a:custGeom>
                <a:avLst/>
                <a:gdLst>
                  <a:gd name="T0" fmla="*/ 5 w 5"/>
                  <a:gd name="T1" fmla="*/ 0 h 33"/>
                  <a:gd name="T2" fmla="*/ 5 w 5"/>
                  <a:gd name="T3" fmla="*/ 2 h 33"/>
                  <a:gd name="T4" fmla="*/ 0 w 5"/>
                  <a:gd name="T5" fmla="*/ 33 h 33"/>
                  <a:gd name="T6" fmla="*/ 0 w 5"/>
                  <a:gd name="T7" fmla="*/ 33 h 33"/>
                  <a:gd name="T8" fmla="*/ 5 w 5"/>
                  <a:gd name="T9" fmla="*/ 0 h 33"/>
                  <a:gd name="T10" fmla="*/ 5 w 5"/>
                  <a:gd name="T1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3">
                    <a:moveTo>
                      <a:pt x="5" y="0"/>
                    </a:moveTo>
                    <a:lnTo>
                      <a:pt x="5" y="2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5" y="0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" name="Freeform 1198"/>
              <p:cNvSpPr>
                <a:spLocks/>
              </p:cNvSpPr>
              <p:nvPr/>
            </p:nvSpPr>
            <p:spPr bwMode="auto">
              <a:xfrm>
                <a:off x="4173" y="4616"/>
                <a:ext cx="23" cy="4"/>
              </a:xfrm>
              <a:custGeom>
                <a:avLst/>
                <a:gdLst>
                  <a:gd name="T0" fmla="*/ 0 w 23"/>
                  <a:gd name="T1" fmla="*/ 0 h 4"/>
                  <a:gd name="T2" fmla="*/ 0 w 23"/>
                  <a:gd name="T3" fmla="*/ 1 h 4"/>
                  <a:gd name="T4" fmla="*/ 23 w 23"/>
                  <a:gd name="T5" fmla="*/ 4 h 4"/>
                  <a:gd name="T6" fmla="*/ 23 w 23"/>
                  <a:gd name="T7" fmla="*/ 4 h 4"/>
                  <a:gd name="T8" fmla="*/ 23 w 23"/>
                  <a:gd name="T9" fmla="*/ 3 h 4"/>
                  <a:gd name="T10" fmla="*/ 0 w 23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4">
                    <a:moveTo>
                      <a:pt x="0" y="0"/>
                    </a:moveTo>
                    <a:lnTo>
                      <a:pt x="0" y="1"/>
                    </a:lnTo>
                    <a:lnTo>
                      <a:pt x="23" y="4"/>
                    </a:lnTo>
                    <a:lnTo>
                      <a:pt x="23" y="4"/>
                    </a:lnTo>
                    <a:lnTo>
                      <a:pt x="23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84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" name="Freeform 1199"/>
              <p:cNvSpPr>
                <a:spLocks/>
              </p:cNvSpPr>
              <p:nvPr/>
            </p:nvSpPr>
            <p:spPr bwMode="auto">
              <a:xfrm>
                <a:off x="4173" y="4616"/>
                <a:ext cx="23" cy="4"/>
              </a:xfrm>
              <a:custGeom>
                <a:avLst/>
                <a:gdLst>
                  <a:gd name="T0" fmla="*/ 0 w 23"/>
                  <a:gd name="T1" fmla="*/ 0 h 4"/>
                  <a:gd name="T2" fmla="*/ 0 w 23"/>
                  <a:gd name="T3" fmla="*/ 1 h 4"/>
                  <a:gd name="T4" fmla="*/ 23 w 23"/>
                  <a:gd name="T5" fmla="*/ 4 h 4"/>
                  <a:gd name="T6" fmla="*/ 23 w 23"/>
                  <a:gd name="T7" fmla="*/ 4 h 4"/>
                  <a:gd name="T8" fmla="*/ 23 w 23"/>
                  <a:gd name="T9" fmla="*/ 3 h 4"/>
                  <a:gd name="T10" fmla="*/ 0 w 23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4">
                    <a:moveTo>
                      <a:pt x="0" y="0"/>
                    </a:moveTo>
                    <a:lnTo>
                      <a:pt x="0" y="1"/>
                    </a:lnTo>
                    <a:lnTo>
                      <a:pt x="23" y="4"/>
                    </a:lnTo>
                    <a:lnTo>
                      <a:pt x="23" y="4"/>
                    </a:lnTo>
                    <a:lnTo>
                      <a:pt x="23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" name="Freeform 1200"/>
              <p:cNvSpPr>
                <a:spLocks/>
              </p:cNvSpPr>
              <p:nvPr/>
            </p:nvSpPr>
            <p:spPr bwMode="auto">
              <a:xfrm>
                <a:off x="4173" y="2730"/>
                <a:ext cx="302" cy="1889"/>
              </a:xfrm>
              <a:custGeom>
                <a:avLst/>
                <a:gdLst>
                  <a:gd name="T0" fmla="*/ 283 w 302"/>
                  <a:gd name="T1" fmla="*/ 0 h 1889"/>
                  <a:gd name="T2" fmla="*/ 0 w 302"/>
                  <a:gd name="T3" fmla="*/ 1886 h 1889"/>
                  <a:gd name="T4" fmla="*/ 23 w 302"/>
                  <a:gd name="T5" fmla="*/ 1889 h 1889"/>
                  <a:gd name="T6" fmla="*/ 23 w 302"/>
                  <a:gd name="T7" fmla="*/ 1889 h 1889"/>
                  <a:gd name="T8" fmla="*/ 302 w 302"/>
                  <a:gd name="T9" fmla="*/ 35 h 1889"/>
                  <a:gd name="T10" fmla="*/ 283 w 302"/>
                  <a:gd name="T11" fmla="*/ 0 h 1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2" h="1889">
                    <a:moveTo>
                      <a:pt x="283" y="0"/>
                    </a:moveTo>
                    <a:lnTo>
                      <a:pt x="0" y="1886"/>
                    </a:lnTo>
                    <a:lnTo>
                      <a:pt x="23" y="1889"/>
                    </a:lnTo>
                    <a:lnTo>
                      <a:pt x="23" y="1889"/>
                    </a:lnTo>
                    <a:lnTo>
                      <a:pt x="302" y="35"/>
                    </a:lnTo>
                    <a:lnTo>
                      <a:pt x="283" y="0"/>
                    </a:lnTo>
                    <a:close/>
                  </a:path>
                </a:pathLst>
              </a:custGeom>
              <a:solidFill>
                <a:srgbClr val="5584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" name="Freeform 1201"/>
              <p:cNvSpPr>
                <a:spLocks/>
              </p:cNvSpPr>
              <p:nvPr/>
            </p:nvSpPr>
            <p:spPr bwMode="auto">
              <a:xfrm>
                <a:off x="4173" y="2730"/>
                <a:ext cx="302" cy="1889"/>
              </a:xfrm>
              <a:custGeom>
                <a:avLst/>
                <a:gdLst>
                  <a:gd name="T0" fmla="*/ 283 w 302"/>
                  <a:gd name="T1" fmla="*/ 0 h 1889"/>
                  <a:gd name="T2" fmla="*/ 0 w 302"/>
                  <a:gd name="T3" fmla="*/ 1886 h 1889"/>
                  <a:gd name="T4" fmla="*/ 23 w 302"/>
                  <a:gd name="T5" fmla="*/ 1889 h 1889"/>
                  <a:gd name="T6" fmla="*/ 23 w 302"/>
                  <a:gd name="T7" fmla="*/ 1889 h 1889"/>
                  <a:gd name="T8" fmla="*/ 302 w 302"/>
                  <a:gd name="T9" fmla="*/ 35 h 1889"/>
                  <a:gd name="T10" fmla="*/ 283 w 302"/>
                  <a:gd name="T11" fmla="*/ 0 h 1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2" h="1889">
                    <a:moveTo>
                      <a:pt x="283" y="0"/>
                    </a:moveTo>
                    <a:lnTo>
                      <a:pt x="0" y="1886"/>
                    </a:lnTo>
                    <a:lnTo>
                      <a:pt x="23" y="1889"/>
                    </a:lnTo>
                    <a:lnTo>
                      <a:pt x="23" y="1889"/>
                    </a:lnTo>
                    <a:lnTo>
                      <a:pt x="302" y="35"/>
                    </a:lnTo>
                    <a:lnTo>
                      <a:pt x="28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" name="Freeform 1202"/>
              <p:cNvSpPr>
                <a:spLocks/>
              </p:cNvSpPr>
              <p:nvPr/>
            </p:nvSpPr>
            <p:spPr bwMode="auto">
              <a:xfrm>
                <a:off x="4456" y="2560"/>
                <a:ext cx="48" cy="205"/>
              </a:xfrm>
              <a:custGeom>
                <a:avLst/>
                <a:gdLst>
                  <a:gd name="T0" fmla="*/ 26 w 48"/>
                  <a:gd name="T1" fmla="*/ 0 h 205"/>
                  <a:gd name="T2" fmla="*/ 0 w 48"/>
                  <a:gd name="T3" fmla="*/ 170 h 205"/>
                  <a:gd name="T4" fmla="*/ 19 w 48"/>
                  <a:gd name="T5" fmla="*/ 205 h 205"/>
                  <a:gd name="T6" fmla="*/ 48 w 48"/>
                  <a:gd name="T7" fmla="*/ 11 h 205"/>
                  <a:gd name="T8" fmla="*/ 26 w 48"/>
                  <a:gd name="T9" fmla="*/ 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205">
                    <a:moveTo>
                      <a:pt x="26" y="0"/>
                    </a:moveTo>
                    <a:lnTo>
                      <a:pt x="0" y="170"/>
                    </a:lnTo>
                    <a:lnTo>
                      <a:pt x="19" y="205"/>
                    </a:lnTo>
                    <a:lnTo>
                      <a:pt x="48" y="11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" name="Freeform 1203"/>
              <p:cNvSpPr>
                <a:spLocks/>
              </p:cNvSpPr>
              <p:nvPr/>
            </p:nvSpPr>
            <p:spPr bwMode="auto">
              <a:xfrm>
                <a:off x="4456" y="2560"/>
                <a:ext cx="48" cy="205"/>
              </a:xfrm>
              <a:custGeom>
                <a:avLst/>
                <a:gdLst>
                  <a:gd name="T0" fmla="*/ 26 w 48"/>
                  <a:gd name="T1" fmla="*/ 0 h 205"/>
                  <a:gd name="T2" fmla="*/ 0 w 48"/>
                  <a:gd name="T3" fmla="*/ 170 h 205"/>
                  <a:gd name="T4" fmla="*/ 19 w 48"/>
                  <a:gd name="T5" fmla="*/ 205 h 205"/>
                  <a:gd name="T6" fmla="*/ 48 w 48"/>
                  <a:gd name="T7" fmla="*/ 11 h 205"/>
                  <a:gd name="T8" fmla="*/ 26 w 48"/>
                  <a:gd name="T9" fmla="*/ 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205">
                    <a:moveTo>
                      <a:pt x="26" y="0"/>
                    </a:moveTo>
                    <a:lnTo>
                      <a:pt x="0" y="170"/>
                    </a:lnTo>
                    <a:lnTo>
                      <a:pt x="19" y="205"/>
                    </a:lnTo>
                    <a:lnTo>
                      <a:pt x="48" y="11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" name="Freeform 1204"/>
              <p:cNvSpPr>
                <a:spLocks/>
              </p:cNvSpPr>
              <p:nvPr/>
            </p:nvSpPr>
            <p:spPr bwMode="auto">
              <a:xfrm>
                <a:off x="2941" y="1534"/>
                <a:ext cx="1681" cy="1037"/>
              </a:xfrm>
              <a:custGeom>
                <a:avLst/>
                <a:gdLst>
                  <a:gd name="T0" fmla="*/ 32 w 1681"/>
                  <a:gd name="T1" fmla="*/ 0 h 1037"/>
                  <a:gd name="T2" fmla="*/ 0 w 1681"/>
                  <a:gd name="T3" fmla="*/ 29 h 1037"/>
                  <a:gd name="T4" fmla="*/ 1653 w 1681"/>
                  <a:gd name="T5" fmla="*/ 277 h 1037"/>
                  <a:gd name="T6" fmla="*/ 1541 w 1681"/>
                  <a:gd name="T7" fmla="*/ 1026 h 1037"/>
                  <a:gd name="T8" fmla="*/ 1563 w 1681"/>
                  <a:gd name="T9" fmla="*/ 1037 h 1037"/>
                  <a:gd name="T10" fmla="*/ 1681 w 1681"/>
                  <a:gd name="T11" fmla="*/ 247 h 1037"/>
                  <a:gd name="T12" fmla="*/ 32 w 1681"/>
                  <a:gd name="T13" fmla="*/ 0 h 10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1" h="1037">
                    <a:moveTo>
                      <a:pt x="32" y="0"/>
                    </a:moveTo>
                    <a:lnTo>
                      <a:pt x="0" y="29"/>
                    </a:lnTo>
                    <a:lnTo>
                      <a:pt x="1653" y="277"/>
                    </a:lnTo>
                    <a:lnTo>
                      <a:pt x="1541" y="1026"/>
                    </a:lnTo>
                    <a:lnTo>
                      <a:pt x="1563" y="1037"/>
                    </a:lnTo>
                    <a:lnTo>
                      <a:pt x="1681" y="247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C03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" name="Freeform 1205"/>
              <p:cNvSpPr>
                <a:spLocks/>
              </p:cNvSpPr>
              <p:nvPr/>
            </p:nvSpPr>
            <p:spPr bwMode="auto">
              <a:xfrm>
                <a:off x="2941" y="1534"/>
                <a:ext cx="1681" cy="1037"/>
              </a:xfrm>
              <a:custGeom>
                <a:avLst/>
                <a:gdLst>
                  <a:gd name="T0" fmla="*/ 32 w 1681"/>
                  <a:gd name="T1" fmla="*/ 0 h 1037"/>
                  <a:gd name="T2" fmla="*/ 0 w 1681"/>
                  <a:gd name="T3" fmla="*/ 29 h 1037"/>
                  <a:gd name="T4" fmla="*/ 1653 w 1681"/>
                  <a:gd name="T5" fmla="*/ 277 h 1037"/>
                  <a:gd name="T6" fmla="*/ 1541 w 1681"/>
                  <a:gd name="T7" fmla="*/ 1026 h 1037"/>
                  <a:gd name="T8" fmla="*/ 1563 w 1681"/>
                  <a:gd name="T9" fmla="*/ 1037 h 1037"/>
                  <a:gd name="T10" fmla="*/ 1681 w 1681"/>
                  <a:gd name="T11" fmla="*/ 247 h 1037"/>
                  <a:gd name="T12" fmla="*/ 32 w 1681"/>
                  <a:gd name="T13" fmla="*/ 0 h 10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1" h="1037">
                    <a:moveTo>
                      <a:pt x="32" y="0"/>
                    </a:moveTo>
                    <a:lnTo>
                      <a:pt x="0" y="29"/>
                    </a:lnTo>
                    <a:lnTo>
                      <a:pt x="1653" y="277"/>
                    </a:lnTo>
                    <a:lnTo>
                      <a:pt x="1541" y="1026"/>
                    </a:lnTo>
                    <a:lnTo>
                      <a:pt x="1563" y="1037"/>
                    </a:lnTo>
                    <a:lnTo>
                      <a:pt x="1681" y="247"/>
                    </a:lnTo>
                    <a:lnTo>
                      <a:pt x="3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8" name="Freeform 1206"/>
              <p:cNvSpPr>
                <a:spLocks/>
              </p:cNvSpPr>
              <p:nvPr/>
            </p:nvSpPr>
            <p:spPr bwMode="auto">
              <a:xfrm>
                <a:off x="2872" y="1523"/>
                <a:ext cx="101" cy="40"/>
              </a:xfrm>
              <a:custGeom>
                <a:avLst/>
                <a:gdLst>
                  <a:gd name="T0" fmla="*/ 32 w 101"/>
                  <a:gd name="T1" fmla="*/ 0 h 40"/>
                  <a:gd name="T2" fmla="*/ 0 w 101"/>
                  <a:gd name="T3" fmla="*/ 29 h 40"/>
                  <a:gd name="T4" fmla="*/ 69 w 101"/>
                  <a:gd name="T5" fmla="*/ 40 h 40"/>
                  <a:gd name="T6" fmla="*/ 101 w 101"/>
                  <a:gd name="T7" fmla="*/ 11 h 40"/>
                  <a:gd name="T8" fmla="*/ 32 w 101"/>
                  <a:gd name="T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40">
                    <a:moveTo>
                      <a:pt x="32" y="0"/>
                    </a:moveTo>
                    <a:lnTo>
                      <a:pt x="0" y="29"/>
                    </a:lnTo>
                    <a:lnTo>
                      <a:pt x="69" y="40"/>
                    </a:lnTo>
                    <a:lnTo>
                      <a:pt x="101" y="11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A53C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9" name="Freeform 1207"/>
              <p:cNvSpPr>
                <a:spLocks/>
              </p:cNvSpPr>
              <p:nvPr/>
            </p:nvSpPr>
            <p:spPr bwMode="auto">
              <a:xfrm>
                <a:off x="2872" y="1523"/>
                <a:ext cx="101" cy="40"/>
              </a:xfrm>
              <a:custGeom>
                <a:avLst/>
                <a:gdLst>
                  <a:gd name="T0" fmla="*/ 32 w 101"/>
                  <a:gd name="T1" fmla="*/ 0 h 40"/>
                  <a:gd name="T2" fmla="*/ 0 w 101"/>
                  <a:gd name="T3" fmla="*/ 29 h 40"/>
                  <a:gd name="T4" fmla="*/ 69 w 101"/>
                  <a:gd name="T5" fmla="*/ 40 h 40"/>
                  <a:gd name="T6" fmla="*/ 101 w 101"/>
                  <a:gd name="T7" fmla="*/ 11 h 40"/>
                  <a:gd name="T8" fmla="*/ 32 w 101"/>
                  <a:gd name="T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40">
                    <a:moveTo>
                      <a:pt x="32" y="0"/>
                    </a:moveTo>
                    <a:lnTo>
                      <a:pt x="0" y="29"/>
                    </a:lnTo>
                    <a:lnTo>
                      <a:pt x="69" y="40"/>
                    </a:lnTo>
                    <a:lnTo>
                      <a:pt x="101" y="11"/>
                    </a:lnTo>
                    <a:lnTo>
                      <a:pt x="3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0" name="Freeform 1208"/>
              <p:cNvSpPr>
                <a:spLocks/>
              </p:cNvSpPr>
              <p:nvPr/>
            </p:nvSpPr>
            <p:spPr bwMode="auto">
              <a:xfrm>
                <a:off x="2341" y="1440"/>
                <a:ext cx="563" cy="112"/>
              </a:xfrm>
              <a:custGeom>
                <a:avLst/>
                <a:gdLst>
                  <a:gd name="T0" fmla="*/ 5 w 563"/>
                  <a:gd name="T1" fmla="*/ 0 h 112"/>
                  <a:gd name="T2" fmla="*/ 5 w 563"/>
                  <a:gd name="T3" fmla="*/ 0 h 112"/>
                  <a:gd name="T4" fmla="*/ 0 w 563"/>
                  <a:gd name="T5" fmla="*/ 33 h 112"/>
                  <a:gd name="T6" fmla="*/ 531 w 563"/>
                  <a:gd name="T7" fmla="*/ 112 h 112"/>
                  <a:gd name="T8" fmla="*/ 563 w 563"/>
                  <a:gd name="T9" fmla="*/ 83 h 112"/>
                  <a:gd name="T10" fmla="*/ 5 w 563"/>
                  <a:gd name="T11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3" h="112">
                    <a:moveTo>
                      <a:pt x="5" y="0"/>
                    </a:moveTo>
                    <a:lnTo>
                      <a:pt x="5" y="0"/>
                    </a:lnTo>
                    <a:lnTo>
                      <a:pt x="0" y="33"/>
                    </a:lnTo>
                    <a:lnTo>
                      <a:pt x="531" y="112"/>
                    </a:lnTo>
                    <a:lnTo>
                      <a:pt x="563" y="8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1" name="Freeform 1209"/>
              <p:cNvSpPr>
                <a:spLocks/>
              </p:cNvSpPr>
              <p:nvPr/>
            </p:nvSpPr>
            <p:spPr bwMode="auto">
              <a:xfrm>
                <a:off x="2341" y="1440"/>
                <a:ext cx="563" cy="112"/>
              </a:xfrm>
              <a:custGeom>
                <a:avLst/>
                <a:gdLst>
                  <a:gd name="T0" fmla="*/ 5 w 563"/>
                  <a:gd name="T1" fmla="*/ 0 h 112"/>
                  <a:gd name="T2" fmla="*/ 5 w 563"/>
                  <a:gd name="T3" fmla="*/ 0 h 112"/>
                  <a:gd name="T4" fmla="*/ 0 w 563"/>
                  <a:gd name="T5" fmla="*/ 33 h 112"/>
                  <a:gd name="T6" fmla="*/ 531 w 563"/>
                  <a:gd name="T7" fmla="*/ 112 h 112"/>
                  <a:gd name="T8" fmla="*/ 563 w 563"/>
                  <a:gd name="T9" fmla="*/ 83 h 112"/>
                  <a:gd name="T10" fmla="*/ 5 w 563"/>
                  <a:gd name="T11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3" h="112">
                    <a:moveTo>
                      <a:pt x="5" y="0"/>
                    </a:moveTo>
                    <a:lnTo>
                      <a:pt x="5" y="0"/>
                    </a:lnTo>
                    <a:lnTo>
                      <a:pt x="0" y="33"/>
                    </a:lnTo>
                    <a:lnTo>
                      <a:pt x="531" y="112"/>
                    </a:lnTo>
                    <a:lnTo>
                      <a:pt x="563" y="83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9" name="Freeform 1211"/>
            <p:cNvSpPr>
              <a:spLocks/>
            </p:cNvSpPr>
            <p:nvPr/>
          </p:nvSpPr>
          <p:spPr bwMode="auto">
            <a:xfrm>
              <a:off x="3003550" y="2333626"/>
              <a:ext cx="4289425" cy="5046663"/>
            </a:xfrm>
            <a:custGeom>
              <a:avLst/>
              <a:gdLst>
                <a:gd name="T0" fmla="*/ 2276 w 2702"/>
                <a:gd name="T1" fmla="*/ 3179 h 3179"/>
                <a:gd name="T2" fmla="*/ 0 w 2702"/>
                <a:gd name="T3" fmla="*/ 2838 h 3179"/>
                <a:gd name="T4" fmla="*/ 426 w 2702"/>
                <a:gd name="T5" fmla="*/ 0 h 3179"/>
                <a:gd name="T6" fmla="*/ 2702 w 2702"/>
                <a:gd name="T7" fmla="*/ 341 h 3179"/>
                <a:gd name="T8" fmla="*/ 2276 w 2702"/>
                <a:gd name="T9" fmla="*/ 3179 h 3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2" h="3179">
                  <a:moveTo>
                    <a:pt x="2276" y="3179"/>
                  </a:moveTo>
                  <a:lnTo>
                    <a:pt x="0" y="2838"/>
                  </a:lnTo>
                  <a:lnTo>
                    <a:pt x="426" y="0"/>
                  </a:lnTo>
                  <a:lnTo>
                    <a:pt x="2702" y="341"/>
                  </a:lnTo>
                  <a:lnTo>
                    <a:pt x="2276" y="31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213"/>
            <p:cNvSpPr>
              <a:spLocks/>
            </p:cNvSpPr>
            <p:nvPr/>
          </p:nvSpPr>
          <p:spPr bwMode="auto">
            <a:xfrm>
              <a:off x="4235450" y="3019426"/>
              <a:ext cx="560388" cy="608013"/>
            </a:xfrm>
            <a:custGeom>
              <a:avLst/>
              <a:gdLst>
                <a:gd name="T0" fmla="*/ 189 w 225"/>
                <a:gd name="T1" fmla="*/ 50 h 244"/>
                <a:gd name="T2" fmla="*/ 220 w 225"/>
                <a:gd name="T3" fmla="*/ 91 h 244"/>
                <a:gd name="T4" fmla="*/ 92 w 225"/>
                <a:gd name="T5" fmla="*/ 232 h 244"/>
                <a:gd name="T6" fmla="*/ 7 w 225"/>
                <a:gd name="T7" fmla="*/ 169 h 244"/>
                <a:gd name="T8" fmla="*/ 36 w 225"/>
                <a:gd name="T9" fmla="*/ 38 h 244"/>
                <a:gd name="T10" fmla="*/ 189 w 225"/>
                <a:gd name="T11" fmla="*/ 5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5" h="244">
                  <a:moveTo>
                    <a:pt x="189" y="50"/>
                  </a:moveTo>
                  <a:cubicBezTo>
                    <a:pt x="208" y="56"/>
                    <a:pt x="218" y="71"/>
                    <a:pt x="220" y="91"/>
                  </a:cubicBezTo>
                  <a:cubicBezTo>
                    <a:pt x="225" y="142"/>
                    <a:pt x="183" y="244"/>
                    <a:pt x="92" y="232"/>
                  </a:cubicBezTo>
                  <a:cubicBezTo>
                    <a:pt x="45" y="226"/>
                    <a:pt x="14" y="209"/>
                    <a:pt x="7" y="169"/>
                  </a:cubicBezTo>
                  <a:cubicBezTo>
                    <a:pt x="0" y="130"/>
                    <a:pt x="4" y="68"/>
                    <a:pt x="36" y="38"/>
                  </a:cubicBezTo>
                  <a:cubicBezTo>
                    <a:pt x="76" y="0"/>
                    <a:pt x="146" y="10"/>
                    <a:pt x="189" y="50"/>
                  </a:cubicBezTo>
                  <a:close/>
                </a:path>
              </a:pathLst>
            </a:custGeom>
            <a:solidFill>
              <a:srgbClr val="7355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214"/>
            <p:cNvSpPr>
              <a:spLocks/>
            </p:cNvSpPr>
            <p:nvPr/>
          </p:nvSpPr>
          <p:spPr bwMode="auto">
            <a:xfrm>
              <a:off x="3898900" y="3725864"/>
              <a:ext cx="955675" cy="519113"/>
            </a:xfrm>
            <a:custGeom>
              <a:avLst/>
              <a:gdLst>
                <a:gd name="T0" fmla="*/ 179 w 383"/>
                <a:gd name="T1" fmla="*/ 0 h 208"/>
                <a:gd name="T2" fmla="*/ 50 w 383"/>
                <a:gd name="T3" fmla="*/ 48 h 208"/>
                <a:gd name="T4" fmla="*/ 0 w 383"/>
                <a:gd name="T5" fmla="*/ 151 h 208"/>
                <a:gd name="T6" fmla="*/ 192 w 383"/>
                <a:gd name="T7" fmla="*/ 180 h 208"/>
                <a:gd name="T8" fmla="*/ 383 w 383"/>
                <a:gd name="T9" fmla="*/ 208 h 208"/>
                <a:gd name="T10" fmla="*/ 366 w 383"/>
                <a:gd name="T11" fmla="*/ 96 h 208"/>
                <a:gd name="T12" fmla="*/ 257 w 383"/>
                <a:gd name="T13" fmla="*/ 12 h 208"/>
                <a:gd name="T14" fmla="*/ 179 w 383"/>
                <a:gd name="T15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3" h="208">
                  <a:moveTo>
                    <a:pt x="179" y="0"/>
                  </a:moveTo>
                  <a:cubicBezTo>
                    <a:pt x="89" y="25"/>
                    <a:pt x="61" y="41"/>
                    <a:pt x="50" y="48"/>
                  </a:cubicBezTo>
                  <a:cubicBezTo>
                    <a:pt x="32" y="59"/>
                    <a:pt x="16" y="109"/>
                    <a:pt x="0" y="151"/>
                  </a:cubicBezTo>
                  <a:cubicBezTo>
                    <a:pt x="192" y="180"/>
                    <a:pt x="192" y="180"/>
                    <a:pt x="192" y="180"/>
                  </a:cubicBezTo>
                  <a:cubicBezTo>
                    <a:pt x="383" y="208"/>
                    <a:pt x="383" y="208"/>
                    <a:pt x="383" y="208"/>
                  </a:cubicBezTo>
                  <a:cubicBezTo>
                    <a:pt x="380" y="164"/>
                    <a:pt x="379" y="112"/>
                    <a:pt x="366" y="96"/>
                  </a:cubicBezTo>
                  <a:cubicBezTo>
                    <a:pt x="357" y="85"/>
                    <a:pt x="336" y="62"/>
                    <a:pt x="257" y="12"/>
                  </a:cubicBezTo>
                  <a:lnTo>
                    <a:pt x="179" y="0"/>
                  </a:lnTo>
                  <a:close/>
                </a:path>
              </a:pathLst>
            </a:custGeom>
            <a:solidFill>
              <a:srgbClr val="E0DC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215"/>
            <p:cNvSpPr>
              <a:spLocks/>
            </p:cNvSpPr>
            <p:nvPr/>
          </p:nvSpPr>
          <p:spPr bwMode="auto">
            <a:xfrm>
              <a:off x="4332288" y="3413126"/>
              <a:ext cx="257175" cy="452438"/>
            </a:xfrm>
            <a:custGeom>
              <a:avLst/>
              <a:gdLst>
                <a:gd name="T0" fmla="*/ 14 w 103"/>
                <a:gd name="T1" fmla="*/ 51 h 181"/>
                <a:gd name="T2" fmla="*/ 4 w 103"/>
                <a:gd name="T3" fmla="*/ 114 h 181"/>
                <a:gd name="T4" fmla="*/ 0 w 103"/>
                <a:gd name="T5" fmla="*/ 145 h 181"/>
                <a:gd name="T6" fmla="*/ 82 w 103"/>
                <a:gd name="T7" fmla="*/ 157 h 181"/>
                <a:gd name="T8" fmla="*/ 86 w 103"/>
                <a:gd name="T9" fmla="*/ 126 h 181"/>
                <a:gd name="T10" fmla="*/ 96 w 103"/>
                <a:gd name="T11" fmla="*/ 63 h 181"/>
                <a:gd name="T12" fmla="*/ 14 w 103"/>
                <a:gd name="T13" fmla="*/ 5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81">
                  <a:moveTo>
                    <a:pt x="14" y="51"/>
                  </a:moveTo>
                  <a:cubicBezTo>
                    <a:pt x="4" y="114"/>
                    <a:pt x="4" y="114"/>
                    <a:pt x="4" y="114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18" y="175"/>
                    <a:pt x="55" y="181"/>
                    <a:pt x="82" y="157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103" y="13"/>
                    <a:pt x="21" y="0"/>
                    <a:pt x="14" y="51"/>
                  </a:cubicBezTo>
                  <a:close/>
                </a:path>
              </a:pathLst>
            </a:custGeom>
            <a:solidFill>
              <a:srgbClr val="DEC8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216"/>
            <p:cNvSpPr>
              <a:spLocks/>
            </p:cNvSpPr>
            <p:nvPr/>
          </p:nvSpPr>
          <p:spPr bwMode="auto">
            <a:xfrm>
              <a:off x="4187825" y="3084514"/>
              <a:ext cx="688975" cy="641350"/>
            </a:xfrm>
            <a:custGeom>
              <a:avLst/>
              <a:gdLst>
                <a:gd name="T0" fmla="*/ 138 w 276"/>
                <a:gd name="T1" fmla="*/ 21 h 257"/>
                <a:gd name="T2" fmla="*/ 32 w 276"/>
                <a:gd name="T3" fmla="*/ 189 h 257"/>
                <a:gd name="T4" fmla="*/ 103 w 276"/>
                <a:gd name="T5" fmla="*/ 254 h 257"/>
                <a:gd name="T6" fmla="*/ 190 w 276"/>
                <a:gd name="T7" fmla="*/ 213 h 257"/>
                <a:gd name="T8" fmla="*/ 138 w 276"/>
                <a:gd name="T9" fmla="*/ 21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6" h="257">
                  <a:moveTo>
                    <a:pt x="138" y="21"/>
                  </a:moveTo>
                  <a:cubicBezTo>
                    <a:pt x="0" y="0"/>
                    <a:pt x="25" y="174"/>
                    <a:pt x="32" y="189"/>
                  </a:cubicBezTo>
                  <a:cubicBezTo>
                    <a:pt x="39" y="205"/>
                    <a:pt x="81" y="251"/>
                    <a:pt x="103" y="254"/>
                  </a:cubicBezTo>
                  <a:cubicBezTo>
                    <a:pt x="125" y="257"/>
                    <a:pt x="178" y="226"/>
                    <a:pt x="190" y="213"/>
                  </a:cubicBezTo>
                  <a:cubicBezTo>
                    <a:pt x="201" y="201"/>
                    <a:pt x="276" y="42"/>
                    <a:pt x="138" y="21"/>
                  </a:cubicBezTo>
                  <a:close/>
                </a:path>
              </a:pathLst>
            </a:custGeom>
            <a:solidFill>
              <a:srgbClr val="F3D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217"/>
            <p:cNvSpPr>
              <a:spLocks/>
            </p:cNvSpPr>
            <p:nvPr/>
          </p:nvSpPr>
          <p:spPr bwMode="auto">
            <a:xfrm>
              <a:off x="4203700" y="3321051"/>
              <a:ext cx="79375" cy="125413"/>
            </a:xfrm>
            <a:custGeom>
              <a:avLst/>
              <a:gdLst>
                <a:gd name="T0" fmla="*/ 12 w 32"/>
                <a:gd name="T1" fmla="*/ 1 h 50"/>
                <a:gd name="T2" fmla="*/ 30 w 32"/>
                <a:gd name="T3" fmla="*/ 23 h 50"/>
                <a:gd name="T4" fmla="*/ 20 w 32"/>
                <a:gd name="T5" fmla="*/ 49 h 50"/>
                <a:gd name="T6" fmla="*/ 3 w 32"/>
                <a:gd name="T7" fmla="*/ 27 h 50"/>
                <a:gd name="T8" fmla="*/ 12 w 32"/>
                <a:gd name="T9" fmla="*/ 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0">
                  <a:moveTo>
                    <a:pt x="12" y="1"/>
                  </a:moveTo>
                  <a:cubicBezTo>
                    <a:pt x="20" y="0"/>
                    <a:pt x="28" y="9"/>
                    <a:pt x="30" y="23"/>
                  </a:cubicBezTo>
                  <a:cubicBezTo>
                    <a:pt x="32" y="36"/>
                    <a:pt x="28" y="47"/>
                    <a:pt x="20" y="49"/>
                  </a:cubicBezTo>
                  <a:cubicBezTo>
                    <a:pt x="13" y="50"/>
                    <a:pt x="5" y="40"/>
                    <a:pt x="3" y="27"/>
                  </a:cubicBezTo>
                  <a:cubicBezTo>
                    <a:pt x="0" y="14"/>
                    <a:pt x="5" y="2"/>
                    <a:pt x="12" y="1"/>
                  </a:cubicBezTo>
                  <a:close/>
                </a:path>
              </a:pathLst>
            </a:custGeom>
            <a:solidFill>
              <a:srgbClr val="FFDE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218"/>
            <p:cNvSpPr>
              <a:spLocks/>
            </p:cNvSpPr>
            <p:nvPr/>
          </p:nvSpPr>
          <p:spPr bwMode="auto">
            <a:xfrm>
              <a:off x="4686300" y="3394076"/>
              <a:ext cx="92075" cy="123825"/>
            </a:xfrm>
            <a:custGeom>
              <a:avLst/>
              <a:gdLst>
                <a:gd name="T0" fmla="*/ 30 w 37"/>
                <a:gd name="T1" fmla="*/ 4 h 50"/>
                <a:gd name="T2" fmla="*/ 6 w 37"/>
                <a:gd name="T3" fmla="*/ 19 h 50"/>
                <a:gd name="T4" fmla="*/ 8 w 37"/>
                <a:gd name="T5" fmla="*/ 47 h 50"/>
                <a:gd name="T6" fmla="*/ 31 w 37"/>
                <a:gd name="T7" fmla="*/ 32 h 50"/>
                <a:gd name="T8" fmla="*/ 30 w 37"/>
                <a:gd name="T9" fmla="*/ 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50">
                  <a:moveTo>
                    <a:pt x="30" y="4"/>
                  </a:moveTo>
                  <a:cubicBezTo>
                    <a:pt x="23" y="0"/>
                    <a:pt x="12" y="7"/>
                    <a:pt x="6" y="19"/>
                  </a:cubicBezTo>
                  <a:cubicBezTo>
                    <a:pt x="0" y="31"/>
                    <a:pt x="1" y="43"/>
                    <a:pt x="8" y="47"/>
                  </a:cubicBezTo>
                  <a:cubicBezTo>
                    <a:pt x="15" y="50"/>
                    <a:pt x="25" y="44"/>
                    <a:pt x="31" y="32"/>
                  </a:cubicBezTo>
                  <a:cubicBezTo>
                    <a:pt x="37" y="20"/>
                    <a:pt x="37" y="7"/>
                    <a:pt x="30" y="4"/>
                  </a:cubicBezTo>
                  <a:close/>
                </a:path>
              </a:pathLst>
            </a:custGeom>
            <a:solidFill>
              <a:srgbClr val="FFDE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219"/>
            <p:cNvSpPr>
              <a:spLocks/>
            </p:cNvSpPr>
            <p:nvPr/>
          </p:nvSpPr>
          <p:spPr bwMode="auto">
            <a:xfrm>
              <a:off x="4222750" y="3092451"/>
              <a:ext cx="581025" cy="393700"/>
            </a:xfrm>
            <a:custGeom>
              <a:avLst/>
              <a:gdLst>
                <a:gd name="T0" fmla="*/ 185 w 233"/>
                <a:gd name="T1" fmla="*/ 69 h 158"/>
                <a:gd name="T2" fmla="*/ 144 w 233"/>
                <a:gd name="T3" fmla="*/ 60 h 158"/>
                <a:gd name="T4" fmla="*/ 120 w 233"/>
                <a:gd name="T5" fmla="*/ 62 h 158"/>
                <a:gd name="T6" fmla="*/ 88 w 233"/>
                <a:gd name="T7" fmla="*/ 57 h 158"/>
                <a:gd name="T8" fmla="*/ 10 w 233"/>
                <a:gd name="T9" fmla="*/ 132 h 158"/>
                <a:gd name="T10" fmla="*/ 124 w 233"/>
                <a:gd name="T11" fmla="*/ 8 h 158"/>
                <a:gd name="T12" fmla="*/ 199 w 233"/>
                <a:gd name="T13" fmla="*/ 158 h 158"/>
                <a:gd name="T14" fmla="*/ 185 w 233"/>
                <a:gd name="T15" fmla="*/ 69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3" h="158">
                  <a:moveTo>
                    <a:pt x="185" y="69"/>
                  </a:moveTo>
                  <a:cubicBezTo>
                    <a:pt x="159" y="81"/>
                    <a:pt x="131" y="71"/>
                    <a:pt x="144" y="60"/>
                  </a:cubicBezTo>
                  <a:cubicBezTo>
                    <a:pt x="157" y="48"/>
                    <a:pt x="143" y="56"/>
                    <a:pt x="120" y="62"/>
                  </a:cubicBezTo>
                  <a:cubicBezTo>
                    <a:pt x="97" y="68"/>
                    <a:pt x="72" y="63"/>
                    <a:pt x="88" y="57"/>
                  </a:cubicBezTo>
                  <a:cubicBezTo>
                    <a:pt x="108" y="50"/>
                    <a:pt x="38" y="33"/>
                    <a:pt x="10" y="132"/>
                  </a:cubicBezTo>
                  <a:cubicBezTo>
                    <a:pt x="0" y="56"/>
                    <a:pt x="44" y="0"/>
                    <a:pt x="124" y="8"/>
                  </a:cubicBezTo>
                  <a:cubicBezTo>
                    <a:pt x="209" y="17"/>
                    <a:pt x="233" y="89"/>
                    <a:pt x="199" y="158"/>
                  </a:cubicBezTo>
                  <a:cubicBezTo>
                    <a:pt x="206" y="119"/>
                    <a:pt x="200" y="92"/>
                    <a:pt x="185" y="69"/>
                  </a:cubicBezTo>
                  <a:close/>
                </a:path>
              </a:pathLst>
            </a:custGeom>
            <a:solidFill>
              <a:srgbClr val="7355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220"/>
            <p:cNvSpPr>
              <a:spLocks/>
            </p:cNvSpPr>
            <p:nvPr/>
          </p:nvSpPr>
          <p:spPr bwMode="auto">
            <a:xfrm>
              <a:off x="4249738" y="3721101"/>
              <a:ext cx="174625" cy="192088"/>
            </a:xfrm>
            <a:custGeom>
              <a:avLst/>
              <a:gdLst>
                <a:gd name="T0" fmla="*/ 51 w 110"/>
                <a:gd name="T1" fmla="*/ 0 h 121"/>
                <a:gd name="T2" fmla="*/ 0 w 110"/>
                <a:gd name="T3" fmla="*/ 18 h 121"/>
                <a:gd name="T4" fmla="*/ 54 w 110"/>
                <a:gd name="T5" fmla="*/ 121 h 121"/>
                <a:gd name="T6" fmla="*/ 110 w 110"/>
                <a:gd name="T7" fmla="*/ 80 h 121"/>
                <a:gd name="T8" fmla="*/ 51 w 110"/>
                <a:gd name="T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121">
                  <a:moveTo>
                    <a:pt x="51" y="0"/>
                  </a:moveTo>
                  <a:lnTo>
                    <a:pt x="0" y="18"/>
                  </a:lnTo>
                  <a:lnTo>
                    <a:pt x="54" y="121"/>
                  </a:lnTo>
                  <a:lnTo>
                    <a:pt x="110" y="80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221"/>
            <p:cNvSpPr>
              <a:spLocks/>
            </p:cNvSpPr>
            <p:nvPr/>
          </p:nvSpPr>
          <p:spPr bwMode="auto">
            <a:xfrm>
              <a:off x="4424363" y="3756026"/>
              <a:ext cx="196850" cy="179388"/>
            </a:xfrm>
            <a:custGeom>
              <a:avLst/>
              <a:gdLst>
                <a:gd name="T0" fmla="*/ 82 w 124"/>
                <a:gd name="T1" fmla="*/ 0 h 113"/>
                <a:gd name="T2" fmla="*/ 124 w 124"/>
                <a:gd name="T3" fmla="*/ 31 h 113"/>
                <a:gd name="T4" fmla="*/ 44 w 124"/>
                <a:gd name="T5" fmla="*/ 113 h 113"/>
                <a:gd name="T6" fmla="*/ 0 w 124"/>
                <a:gd name="T7" fmla="*/ 58 h 113"/>
                <a:gd name="T8" fmla="*/ 82 w 124"/>
                <a:gd name="T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13">
                  <a:moveTo>
                    <a:pt x="82" y="0"/>
                  </a:moveTo>
                  <a:lnTo>
                    <a:pt x="124" y="31"/>
                  </a:lnTo>
                  <a:lnTo>
                    <a:pt x="44" y="113"/>
                  </a:lnTo>
                  <a:lnTo>
                    <a:pt x="0" y="58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222"/>
            <p:cNvSpPr>
              <a:spLocks/>
            </p:cNvSpPr>
            <p:nvPr/>
          </p:nvSpPr>
          <p:spPr bwMode="auto">
            <a:xfrm>
              <a:off x="4322763" y="3848101"/>
              <a:ext cx="139700" cy="333375"/>
            </a:xfrm>
            <a:custGeom>
              <a:avLst/>
              <a:gdLst>
                <a:gd name="T0" fmla="*/ 67 w 88"/>
                <a:gd name="T1" fmla="*/ 210 h 210"/>
                <a:gd name="T2" fmla="*/ 69 w 88"/>
                <a:gd name="T3" fmla="*/ 52 h 210"/>
                <a:gd name="T4" fmla="*/ 88 w 88"/>
                <a:gd name="T5" fmla="*/ 30 h 210"/>
                <a:gd name="T6" fmla="*/ 64 w 88"/>
                <a:gd name="T7" fmla="*/ 0 h 210"/>
                <a:gd name="T8" fmla="*/ 33 w 88"/>
                <a:gd name="T9" fmla="*/ 22 h 210"/>
                <a:gd name="T10" fmla="*/ 45 w 88"/>
                <a:gd name="T11" fmla="*/ 48 h 210"/>
                <a:gd name="T12" fmla="*/ 0 w 88"/>
                <a:gd name="T13" fmla="*/ 199 h 210"/>
                <a:gd name="T14" fmla="*/ 67 w 88"/>
                <a:gd name="T15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210">
                  <a:moveTo>
                    <a:pt x="67" y="210"/>
                  </a:moveTo>
                  <a:lnTo>
                    <a:pt x="69" y="52"/>
                  </a:lnTo>
                  <a:lnTo>
                    <a:pt x="88" y="30"/>
                  </a:lnTo>
                  <a:lnTo>
                    <a:pt x="64" y="0"/>
                  </a:lnTo>
                  <a:lnTo>
                    <a:pt x="33" y="22"/>
                  </a:lnTo>
                  <a:lnTo>
                    <a:pt x="45" y="48"/>
                  </a:lnTo>
                  <a:lnTo>
                    <a:pt x="0" y="199"/>
                  </a:lnTo>
                  <a:lnTo>
                    <a:pt x="67" y="210"/>
                  </a:lnTo>
                  <a:close/>
                </a:path>
              </a:pathLst>
            </a:custGeom>
            <a:solidFill>
              <a:srgbClr val="185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223"/>
            <p:cNvSpPr>
              <a:spLocks/>
            </p:cNvSpPr>
            <p:nvPr/>
          </p:nvSpPr>
          <p:spPr bwMode="auto">
            <a:xfrm>
              <a:off x="4092575" y="4010026"/>
              <a:ext cx="34925" cy="123825"/>
            </a:xfrm>
            <a:custGeom>
              <a:avLst/>
              <a:gdLst>
                <a:gd name="T0" fmla="*/ 0 w 14"/>
                <a:gd name="T1" fmla="*/ 49 h 50"/>
                <a:gd name="T2" fmla="*/ 7 w 14"/>
                <a:gd name="T3" fmla="*/ 50 h 50"/>
                <a:gd name="T4" fmla="*/ 14 w 14"/>
                <a:gd name="T5" fmla="*/ 0 h 50"/>
                <a:gd name="T6" fmla="*/ 0 w 14"/>
                <a:gd name="T7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50">
                  <a:moveTo>
                    <a:pt x="0" y="49"/>
                  </a:moveTo>
                  <a:cubicBezTo>
                    <a:pt x="7" y="50"/>
                    <a:pt x="7" y="50"/>
                    <a:pt x="7" y="50"/>
                  </a:cubicBezTo>
                  <a:cubicBezTo>
                    <a:pt x="11" y="21"/>
                    <a:pt x="14" y="0"/>
                    <a:pt x="14" y="0"/>
                  </a:cubicBezTo>
                  <a:cubicBezTo>
                    <a:pt x="14" y="0"/>
                    <a:pt x="8" y="21"/>
                    <a:pt x="0" y="49"/>
                  </a:cubicBezTo>
                  <a:close/>
                </a:path>
              </a:pathLst>
            </a:custGeom>
            <a:solidFill>
              <a:srgbClr val="BA8D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224"/>
            <p:cNvSpPr>
              <a:spLocks/>
            </p:cNvSpPr>
            <p:nvPr/>
          </p:nvSpPr>
          <p:spPr bwMode="auto">
            <a:xfrm>
              <a:off x="4641850" y="4089401"/>
              <a:ext cx="20638" cy="127000"/>
            </a:xfrm>
            <a:custGeom>
              <a:avLst/>
              <a:gdLst>
                <a:gd name="T0" fmla="*/ 7 w 8"/>
                <a:gd name="T1" fmla="*/ 51 h 51"/>
                <a:gd name="T2" fmla="*/ 0 w 8"/>
                <a:gd name="T3" fmla="*/ 50 h 51"/>
                <a:gd name="T4" fmla="*/ 8 w 8"/>
                <a:gd name="T5" fmla="*/ 0 h 51"/>
                <a:gd name="T6" fmla="*/ 7 w 8"/>
                <a:gd name="T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51">
                  <a:moveTo>
                    <a:pt x="7" y="51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5" y="21"/>
                    <a:pt x="8" y="0"/>
                    <a:pt x="8" y="0"/>
                  </a:cubicBezTo>
                  <a:cubicBezTo>
                    <a:pt x="8" y="0"/>
                    <a:pt x="8" y="22"/>
                    <a:pt x="7" y="51"/>
                  </a:cubicBezTo>
                  <a:close/>
                </a:path>
              </a:pathLst>
            </a:custGeom>
            <a:solidFill>
              <a:srgbClr val="BA8D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225"/>
            <p:cNvSpPr>
              <a:spLocks/>
            </p:cNvSpPr>
            <p:nvPr/>
          </p:nvSpPr>
          <p:spPr bwMode="auto">
            <a:xfrm>
              <a:off x="5210175" y="3036889"/>
              <a:ext cx="1606550" cy="376238"/>
            </a:xfrm>
            <a:custGeom>
              <a:avLst/>
              <a:gdLst>
                <a:gd name="T0" fmla="*/ 999 w 1012"/>
                <a:gd name="T1" fmla="*/ 237 h 237"/>
                <a:gd name="T2" fmla="*/ 0 w 1012"/>
                <a:gd name="T3" fmla="*/ 88 h 237"/>
                <a:gd name="T4" fmla="*/ 14 w 1012"/>
                <a:gd name="T5" fmla="*/ 0 h 237"/>
                <a:gd name="T6" fmla="*/ 1012 w 1012"/>
                <a:gd name="T7" fmla="*/ 149 h 237"/>
                <a:gd name="T8" fmla="*/ 999 w 1012"/>
                <a:gd name="T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2" h="237">
                  <a:moveTo>
                    <a:pt x="999" y="237"/>
                  </a:moveTo>
                  <a:lnTo>
                    <a:pt x="0" y="88"/>
                  </a:lnTo>
                  <a:lnTo>
                    <a:pt x="14" y="0"/>
                  </a:lnTo>
                  <a:lnTo>
                    <a:pt x="1012" y="149"/>
                  </a:lnTo>
                  <a:lnTo>
                    <a:pt x="999" y="237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226"/>
            <p:cNvSpPr>
              <a:spLocks/>
            </p:cNvSpPr>
            <p:nvPr/>
          </p:nvSpPr>
          <p:spPr bwMode="auto">
            <a:xfrm>
              <a:off x="5453063" y="3321051"/>
              <a:ext cx="965200" cy="265113"/>
            </a:xfrm>
            <a:custGeom>
              <a:avLst/>
              <a:gdLst>
                <a:gd name="T0" fmla="*/ 597 w 608"/>
                <a:gd name="T1" fmla="*/ 167 h 167"/>
                <a:gd name="T2" fmla="*/ 0 w 608"/>
                <a:gd name="T3" fmla="*/ 79 h 167"/>
                <a:gd name="T4" fmla="*/ 12 w 608"/>
                <a:gd name="T5" fmla="*/ 0 h 167"/>
                <a:gd name="T6" fmla="*/ 608 w 608"/>
                <a:gd name="T7" fmla="*/ 90 h 167"/>
                <a:gd name="T8" fmla="*/ 597 w 608"/>
                <a:gd name="T9" fmla="*/ 16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8" h="167">
                  <a:moveTo>
                    <a:pt x="597" y="167"/>
                  </a:moveTo>
                  <a:lnTo>
                    <a:pt x="0" y="79"/>
                  </a:lnTo>
                  <a:lnTo>
                    <a:pt x="12" y="0"/>
                  </a:lnTo>
                  <a:lnTo>
                    <a:pt x="608" y="90"/>
                  </a:lnTo>
                  <a:lnTo>
                    <a:pt x="597" y="167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227"/>
            <p:cNvSpPr>
              <a:spLocks/>
            </p:cNvSpPr>
            <p:nvPr/>
          </p:nvSpPr>
          <p:spPr bwMode="auto">
            <a:xfrm>
              <a:off x="5113338" y="3767139"/>
              <a:ext cx="79375" cy="73025"/>
            </a:xfrm>
            <a:custGeom>
              <a:avLst/>
              <a:gdLst>
                <a:gd name="T0" fmla="*/ 45 w 50"/>
                <a:gd name="T1" fmla="*/ 46 h 46"/>
                <a:gd name="T2" fmla="*/ 0 w 50"/>
                <a:gd name="T3" fmla="*/ 38 h 46"/>
                <a:gd name="T4" fmla="*/ 6 w 50"/>
                <a:gd name="T5" fmla="*/ 0 h 46"/>
                <a:gd name="T6" fmla="*/ 50 w 50"/>
                <a:gd name="T7" fmla="*/ 7 h 46"/>
                <a:gd name="T8" fmla="*/ 45 w 50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6">
                  <a:moveTo>
                    <a:pt x="45" y="46"/>
                  </a:moveTo>
                  <a:lnTo>
                    <a:pt x="0" y="38"/>
                  </a:lnTo>
                  <a:lnTo>
                    <a:pt x="6" y="0"/>
                  </a:lnTo>
                  <a:lnTo>
                    <a:pt x="50" y="7"/>
                  </a:lnTo>
                  <a:lnTo>
                    <a:pt x="45" y="46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228"/>
            <p:cNvSpPr>
              <a:spLocks/>
            </p:cNvSpPr>
            <p:nvPr/>
          </p:nvSpPr>
          <p:spPr bwMode="auto">
            <a:xfrm>
              <a:off x="5135563" y="3627439"/>
              <a:ext cx="514350" cy="130175"/>
            </a:xfrm>
            <a:custGeom>
              <a:avLst/>
              <a:gdLst>
                <a:gd name="T0" fmla="*/ 319 w 324"/>
                <a:gd name="T1" fmla="*/ 82 h 82"/>
                <a:gd name="T2" fmla="*/ 0 w 324"/>
                <a:gd name="T3" fmla="*/ 33 h 82"/>
                <a:gd name="T4" fmla="*/ 5 w 324"/>
                <a:gd name="T5" fmla="*/ 0 h 82"/>
                <a:gd name="T6" fmla="*/ 324 w 324"/>
                <a:gd name="T7" fmla="*/ 49 h 82"/>
                <a:gd name="T8" fmla="*/ 319 w 324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82">
                  <a:moveTo>
                    <a:pt x="319" y="82"/>
                  </a:moveTo>
                  <a:lnTo>
                    <a:pt x="0" y="33"/>
                  </a:lnTo>
                  <a:lnTo>
                    <a:pt x="5" y="0"/>
                  </a:lnTo>
                  <a:lnTo>
                    <a:pt x="324" y="49"/>
                  </a:lnTo>
                  <a:lnTo>
                    <a:pt x="319" y="82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229"/>
            <p:cNvSpPr>
              <a:spLocks/>
            </p:cNvSpPr>
            <p:nvPr/>
          </p:nvSpPr>
          <p:spPr bwMode="auto">
            <a:xfrm>
              <a:off x="5699125" y="3713164"/>
              <a:ext cx="252413" cy="88900"/>
            </a:xfrm>
            <a:custGeom>
              <a:avLst/>
              <a:gdLst>
                <a:gd name="T0" fmla="*/ 152 w 159"/>
                <a:gd name="T1" fmla="*/ 56 h 56"/>
                <a:gd name="T2" fmla="*/ 0 w 159"/>
                <a:gd name="T3" fmla="*/ 33 h 56"/>
                <a:gd name="T4" fmla="*/ 5 w 159"/>
                <a:gd name="T5" fmla="*/ 0 h 56"/>
                <a:gd name="T6" fmla="*/ 159 w 159"/>
                <a:gd name="T7" fmla="*/ 23 h 56"/>
                <a:gd name="T8" fmla="*/ 152 w 159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56">
                  <a:moveTo>
                    <a:pt x="152" y="56"/>
                  </a:moveTo>
                  <a:lnTo>
                    <a:pt x="0" y="33"/>
                  </a:lnTo>
                  <a:lnTo>
                    <a:pt x="5" y="0"/>
                  </a:lnTo>
                  <a:lnTo>
                    <a:pt x="159" y="23"/>
                  </a:lnTo>
                  <a:lnTo>
                    <a:pt x="152" y="56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230"/>
            <p:cNvSpPr>
              <a:spLocks/>
            </p:cNvSpPr>
            <p:nvPr/>
          </p:nvSpPr>
          <p:spPr bwMode="auto">
            <a:xfrm>
              <a:off x="5999163" y="3757614"/>
              <a:ext cx="249238" cy="90488"/>
            </a:xfrm>
            <a:custGeom>
              <a:avLst/>
              <a:gdLst>
                <a:gd name="T0" fmla="*/ 152 w 157"/>
                <a:gd name="T1" fmla="*/ 57 h 57"/>
                <a:gd name="T2" fmla="*/ 0 w 157"/>
                <a:gd name="T3" fmla="*/ 33 h 57"/>
                <a:gd name="T4" fmla="*/ 4 w 157"/>
                <a:gd name="T5" fmla="*/ 0 h 57"/>
                <a:gd name="T6" fmla="*/ 157 w 157"/>
                <a:gd name="T7" fmla="*/ 24 h 57"/>
                <a:gd name="T8" fmla="*/ 152 w 157"/>
                <a:gd name="T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57">
                  <a:moveTo>
                    <a:pt x="152" y="57"/>
                  </a:moveTo>
                  <a:lnTo>
                    <a:pt x="0" y="33"/>
                  </a:lnTo>
                  <a:lnTo>
                    <a:pt x="4" y="0"/>
                  </a:lnTo>
                  <a:lnTo>
                    <a:pt x="157" y="24"/>
                  </a:lnTo>
                  <a:lnTo>
                    <a:pt x="152" y="57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231"/>
            <p:cNvSpPr>
              <a:spLocks/>
            </p:cNvSpPr>
            <p:nvPr/>
          </p:nvSpPr>
          <p:spPr bwMode="auto">
            <a:xfrm>
              <a:off x="6292850" y="3802064"/>
              <a:ext cx="258763" cy="90488"/>
            </a:xfrm>
            <a:custGeom>
              <a:avLst/>
              <a:gdLst>
                <a:gd name="T0" fmla="*/ 159 w 163"/>
                <a:gd name="T1" fmla="*/ 57 h 57"/>
                <a:gd name="T2" fmla="*/ 0 w 163"/>
                <a:gd name="T3" fmla="*/ 33 h 57"/>
                <a:gd name="T4" fmla="*/ 6 w 163"/>
                <a:gd name="T5" fmla="*/ 0 h 57"/>
                <a:gd name="T6" fmla="*/ 163 w 163"/>
                <a:gd name="T7" fmla="*/ 24 h 57"/>
                <a:gd name="T8" fmla="*/ 159 w 163"/>
                <a:gd name="T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57">
                  <a:moveTo>
                    <a:pt x="159" y="57"/>
                  </a:moveTo>
                  <a:lnTo>
                    <a:pt x="0" y="33"/>
                  </a:lnTo>
                  <a:lnTo>
                    <a:pt x="6" y="0"/>
                  </a:lnTo>
                  <a:lnTo>
                    <a:pt x="163" y="24"/>
                  </a:lnTo>
                  <a:lnTo>
                    <a:pt x="159" y="57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232"/>
            <p:cNvSpPr>
              <a:spLocks/>
            </p:cNvSpPr>
            <p:nvPr/>
          </p:nvSpPr>
          <p:spPr bwMode="auto">
            <a:xfrm>
              <a:off x="5414963" y="3790951"/>
              <a:ext cx="376238" cy="106363"/>
            </a:xfrm>
            <a:custGeom>
              <a:avLst/>
              <a:gdLst>
                <a:gd name="T0" fmla="*/ 233 w 237"/>
                <a:gd name="T1" fmla="*/ 67 h 67"/>
                <a:gd name="T2" fmla="*/ 0 w 237"/>
                <a:gd name="T3" fmla="*/ 33 h 67"/>
                <a:gd name="T4" fmla="*/ 5 w 237"/>
                <a:gd name="T5" fmla="*/ 0 h 67"/>
                <a:gd name="T6" fmla="*/ 237 w 237"/>
                <a:gd name="T7" fmla="*/ 34 h 67"/>
                <a:gd name="T8" fmla="*/ 233 w 237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" h="67">
                  <a:moveTo>
                    <a:pt x="233" y="67"/>
                  </a:moveTo>
                  <a:lnTo>
                    <a:pt x="0" y="33"/>
                  </a:lnTo>
                  <a:lnTo>
                    <a:pt x="5" y="0"/>
                  </a:lnTo>
                  <a:lnTo>
                    <a:pt x="237" y="34"/>
                  </a:lnTo>
                  <a:lnTo>
                    <a:pt x="233" y="67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233"/>
            <p:cNvSpPr>
              <a:spLocks/>
            </p:cNvSpPr>
            <p:nvPr/>
          </p:nvSpPr>
          <p:spPr bwMode="auto">
            <a:xfrm>
              <a:off x="6275388" y="3919539"/>
              <a:ext cx="109538" cy="68263"/>
            </a:xfrm>
            <a:custGeom>
              <a:avLst/>
              <a:gdLst>
                <a:gd name="T0" fmla="*/ 64 w 69"/>
                <a:gd name="T1" fmla="*/ 43 h 43"/>
                <a:gd name="T2" fmla="*/ 0 w 69"/>
                <a:gd name="T3" fmla="*/ 33 h 43"/>
                <a:gd name="T4" fmla="*/ 6 w 69"/>
                <a:gd name="T5" fmla="*/ 0 h 43"/>
                <a:gd name="T6" fmla="*/ 69 w 69"/>
                <a:gd name="T7" fmla="*/ 10 h 43"/>
                <a:gd name="T8" fmla="*/ 64 w 69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43">
                  <a:moveTo>
                    <a:pt x="64" y="43"/>
                  </a:moveTo>
                  <a:lnTo>
                    <a:pt x="0" y="33"/>
                  </a:lnTo>
                  <a:lnTo>
                    <a:pt x="6" y="0"/>
                  </a:lnTo>
                  <a:lnTo>
                    <a:pt x="69" y="10"/>
                  </a:lnTo>
                  <a:lnTo>
                    <a:pt x="64" y="43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234"/>
            <p:cNvSpPr>
              <a:spLocks/>
            </p:cNvSpPr>
            <p:nvPr/>
          </p:nvSpPr>
          <p:spPr bwMode="auto">
            <a:xfrm>
              <a:off x="6437313" y="3941764"/>
              <a:ext cx="204788" cy="82550"/>
            </a:xfrm>
            <a:custGeom>
              <a:avLst/>
              <a:gdLst>
                <a:gd name="T0" fmla="*/ 124 w 129"/>
                <a:gd name="T1" fmla="*/ 52 h 52"/>
                <a:gd name="T2" fmla="*/ 0 w 129"/>
                <a:gd name="T3" fmla="*/ 33 h 52"/>
                <a:gd name="T4" fmla="*/ 5 w 129"/>
                <a:gd name="T5" fmla="*/ 0 h 52"/>
                <a:gd name="T6" fmla="*/ 129 w 129"/>
                <a:gd name="T7" fmla="*/ 19 h 52"/>
                <a:gd name="T8" fmla="*/ 124 w 129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52">
                  <a:moveTo>
                    <a:pt x="124" y="52"/>
                  </a:moveTo>
                  <a:lnTo>
                    <a:pt x="0" y="33"/>
                  </a:lnTo>
                  <a:lnTo>
                    <a:pt x="5" y="0"/>
                  </a:lnTo>
                  <a:lnTo>
                    <a:pt x="129" y="19"/>
                  </a:lnTo>
                  <a:lnTo>
                    <a:pt x="124" y="52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235"/>
            <p:cNvSpPr>
              <a:spLocks/>
            </p:cNvSpPr>
            <p:nvPr/>
          </p:nvSpPr>
          <p:spPr bwMode="auto">
            <a:xfrm>
              <a:off x="5100638" y="3862389"/>
              <a:ext cx="401638" cy="112713"/>
            </a:xfrm>
            <a:custGeom>
              <a:avLst/>
              <a:gdLst>
                <a:gd name="T0" fmla="*/ 248 w 253"/>
                <a:gd name="T1" fmla="*/ 71 h 71"/>
                <a:gd name="T2" fmla="*/ 0 w 253"/>
                <a:gd name="T3" fmla="*/ 33 h 71"/>
                <a:gd name="T4" fmla="*/ 5 w 253"/>
                <a:gd name="T5" fmla="*/ 0 h 71"/>
                <a:gd name="T6" fmla="*/ 253 w 253"/>
                <a:gd name="T7" fmla="*/ 38 h 71"/>
                <a:gd name="T8" fmla="*/ 248 w 253"/>
                <a:gd name="T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71">
                  <a:moveTo>
                    <a:pt x="248" y="71"/>
                  </a:moveTo>
                  <a:lnTo>
                    <a:pt x="0" y="33"/>
                  </a:lnTo>
                  <a:lnTo>
                    <a:pt x="5" y="0"/>
                  </a:lnTo>
                  <a:lnTo>
                    <a:pt x="253" y="38"/>
                  </a:lnTo>
                  <a:lnTo>
                    <a:pt x="248" y="71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236"/>
            <p:cNvSpPr>
              <a:spLocks/>
            </p:cNvSpPr>
            <p:nvPr/>
          </p:nvSpPr>
          <p:spPr bwMode="auto">
            <a:xfrm>
              <a:off x="5545138" y="3930651"/>
              <a:ext cx="371475" cy="104775"/>
            </a:xfrm>
            <a:custGeom>
              <a:avLst/>
              <a:gdLst>
                <a:gd name="T0" fmla="*/ 227 w 234"/>
                <a:gd name="T1" fmla="*/ 66 h 66"/>
                <a:gd name="T2" fmla="*/ 0 w 234"/>
                <a:gd name="T3" fmla="*/ 31 h 66"/>
                <a:gd name="T4" fmla="*/ 4 w 234"/>
                <a:gd name="T5" fmla="*/ 0 h 66"/>
                <a:gd name="T6" fmla="*/ 234 w 234"/>
                <a:gd name="T7" fmla="*/ 33 h 66"/>
                <a:gd name="T8" fmla="*/ 227 w 234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66">
                  <a:moveTo>
                    <a:pt x="227" y="66"/>
                  </a:moveTo>
                  <a:lnTo>
                    <a:pt x="0" y="31"/>
                  </a:lnTo>
                  <a:lnTo>
                    <a:pt x="4" y="0"/>
                  </a:lnTo>
                  <a:lnTo>
                    <a:pt x="234" y="33"/>
                  </a:lnTo>
                  <a:lnTo>
                    <a:pt x="227" y="66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237"/>
            <p:cNvSpPr>
              <a:spLocks/>
            </p:cNvSpPr>
            <p:nvPr/>
          </p:nvSpPr>
          <p:spPr bwMode="auto">
            <a:xfrm>
              <a:off x="5961063" y="3992564"/>
              <a:ext cx="130175" cy="69850"/>
            </a:xfrm>
            <a:custGeom>
              <a:avLst/>
              <a:gdLst>
                <a:gd name="T0" fmla="*/ 77 w 82"/>
                <a:gd name="T1" fmla="*/ 44 h 44"/>
                <a:gd name="T2" fmla="*/ 0 w 82"/>
                <a:gd name="T3" fmla="*/ 33 h 44"/>
                <a:gd name="T4" fmla="*/ 6 w 82"/>
                <a:gd name="T5" fmla="*/ 0 h 44"/>
                <a:gd name="T6" fmla="*/ 82 w 82"/>
                <a:gd name="T7" fmla="*/ 11 h 44"/>
                <a:gd name="T8" fmla="*/ 77 w 82"/>
                <a:gd name="T9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44">
                  <a:moveTo>
                    <a:pt x="77" y="44"/>
                  </a:moveTo>
                  <a:lnTo>
                    <a:pt x="0" y="33"/>
                  </a:lnTo>
                  <a:lnTo>
                    <a:pt x="6" y="0"/>
                  </a:lnTo>
                  <a:lnTo>
                    <a:pt x="82" y="11"/>
                  </a:lnTo>
                  <a:lnTo>
                    <a:pt x="77" y="44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238"/>
            <p:cNvSpPr>
              <a:spLocks/>
            </p:cNvSpPr>
            <p:nvPr/>
          </p:nvSpPr>
          <p:spPr bwMode="auto">
            <a:xfrm>
              <a:off x="6156325" y="4019551"/>
              <a:ext cx="211138" cy="85725"/>
            </a:xfrm>
            <a:custGeom>
              <a:avLst/>
              <a:gdLst>
                <a:gd name="T0" fmla="*/ 128 w 133"/>
                <a:gd name="T1" fmla="*/ 54 h 54"/>
                <a:gd name="T2" fmla="*/ 0 w 133"/>
                <a:gd name="T3" fmla="*/ 33 h 54"/>
                <a:gd name="T4" fmla="*/ 4 w 133"/>
                <a:gd name="T5" fmla="*/ 0 h 54"/>
                <a:gd name="T6" fmla="*/ 133 w 133"/>
                <a:gd name="T7" fmla="*/ 21 h 54"/>
                <a:gd name="T8" fmla="*/ 128 w 133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54">
                  <a:moveTo>
                    <a:pt x="128" y="54"/>
                  </a:moveTo>
                  <a:lnTo>
                    <a:pt x="0" y="33"/>
                  </a:lnTo>
                  <a:lnTo>
                    <a:pt x="4" y="0"/>
                  </a:lnTo>
                  <a:lnTo>
                    <a:pt x="133" y="21"/>
                  </a:lnTo>
                  <a:lnTo>
                    <a:pt x="128" y="54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239"/>
            <p:cNvSpPr>
              <a:spLocks/>
            </p:cNvSpPr>
            <p:nvPr/>
          </p:nvSpPr>
          <p:spPr bwMode="auto">
            <a:xfrm>
              <a:off x="6407150" y="4057651"/>
              <a:ext cx="109538" cy="69850"/>
            </a:xfrm>
            <a:custGeom>
              <a:avLst/>
              <a:gdLst>
                <a:gd name="T0" fmla="*/ 65 w 69"/>
                <a:gd name="T1" fmla="*/ 44 h 44"/>
                <a:gd name="T2" fmla="*/ 0 w 69"/>
                <a:gd name="T3" fmla="*/ 33 h 44"/>
                <a:gd name="T4" fmla="*/ 5 w 69"/>
                <a:gd name="T5" fmla="*/ 0 h 44"/>
                <a:gd name="T6" fmla="*/ 69 w 69"/>
                <a:gd name="T7" fmla="*/ 11 h 44"/>
                <a:gd name="T8" fmla="*/ 65 w 69"/>
                <a:gd name="T9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44">
                  <a:moveTo>
                    <a:pt x="65" y="44"/>
                  </a:moveTo>
                  <a:lnTo>
                    <a:pt x="0" y="33"/>
                  </a:lnTo>
                  <a:lnTo>
                    <a:pt x="5" y="0"/>
                  </a:lnTo>
                  <a:lnTo>
                    <a:pt x="69" y="11"/>
                  </a:lnTo>
                  <a:lnTo>
                    <a:pt x="65" y="44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240"/>
            <p:cNvSpPr>
              <a:spLocks/>
            </p:cNvSpPr>
            <p:nvPr/>
          </p:nvSpPr>
          <p:spPr bwMode="auto">
            <a:xfrm>
              <a:off x="5429250" y="4032251"/>
              <a:ext cx="252413" cy="87313"/>
            </a:xfrm>
            <a:custGeom>
              <a:avLst/>
              <a:gdLst>
                <a:gd name="T0" fmla="*/ 154 w 159"/>
                <a:gd name="T1" fmla="*/ 55 h 55"/>
                <a:gd name="T2" fmla="*/ 0 w 159"/>
                <a:gd name="T3" fmla="*/ 33 h 55"/>
                <a:gd name="T4" fmla="*/ 7 w 159"/>
                <a:gd name="T5" fmla="*/ 0 h 55"/>
                <a:gd name="T6" fmla="*/ 159 w 159"/>
                <a:gd name="T7" fmla="*/ 22 h 55"/>
                <a:gd name="T8" fmla="*/ 154 w 159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55">
                  <a:moveTo>
                    <a:pt x="154" y="55"/>
                  </a:moveTo>
                  <a:lnTo>
                    <a:pt x="0" y="33"/>
                  </a:lnTo>
                  <a:lnTo>
                    <a:pt x="7" y="0"/>
                  </a:lnTo>
                  <a:lnTo>
                    <a:pt x="159" y="22"/>
                  </a:lnTo>
                  <a:lnTo>
                    <a:pt x="154" y="55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241"/>
            <p:cNvSpPr>
              <a:spLocks/>
            </p:cNvSpPr>
            <p:nvPr/>
          </p:nvSpPr>
          <p:spPr bwMode="auto">
            <a:xfrm>
              <a:off x="5729288" y="4076701"/>
              <a:ext cx="252413" cy="87313"/>
            </a:xfrm>
            <a:custGeom>
              <a:avLst/>
              <a:gdLst>
                <a:gd name="T0" fmla="*/ 154 w 159"/>
                <a:gd name="T1" fmla="*/ 55 h 55"/>
                <a:gd name="T2" fmla="*/ 0 w 159"/>
                <a:gd name="T3" fmla="*/ 33 h 55"/>
                <a:gd name="T4" fmla="*/ 5 w 159"/>
                <a:gd name="T5" fmla="*/ 0 h 55"/>
                <a:gd name="T6" fmla="*/ 159 w 159"/>
                <a:gd name="T7" fmla="*/ 22 h 55"/>
                <a:gd name="T8" fmla="*/ 154 w 159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55">
                  <a:moveTo>
                    <a:pt x="154" y="55"/>
                  </a:moveTo>
                  <a:lnTo>
                    <a:pt x="0" y="33"/>
                  </a:lnTo>
                  <a:lnTo>
                    <a:pt x="5" y="0"/>
                  </a:lnTo>
                  <a:lnTo>
                    <a:pt x="159" y="22"/>
                  </a:lnTo>
                  <a:lnTo>
                    <a:pt x="154" y="55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242"/>
            <p:cNvSpPr>
              <a:spLocks/>
            </p:cNvSpPr>
            <p:nvPr/>
          </p:nvSpPr>
          <p:spPr bwMode="auto">
            <a:xfrm>
              <a:off x="6026150" y="4119564"/>
              <a:ext cx="339725" cy="101600"/>
            </a:xfrm>
            <a:custGeom>
              <a:avLst/>
              <a:gdLst>
                <a:gd name="T0" fmla="*/ 209 w 214"/>
                <a:gd name="T1" fmla="*/ 64 h 64"/>
                <a:gd name="T2" fmla="*/ 0 w 214"/>
                <a:gd name="T3" fmla="*/ 33 h 64"/>
                <a:gd name="T4" fmla="*/ 5 w 214"/>
                <a:gd name="T5" fmla="*/ 0 h 64"/>
                <a:gd name="T6" fmla="*/ 214 w 214"/>
                <a:gd name="T7" fmla="*/ 31 h 64"/>
                <a:gd name="T8" fmla="*/ 209 w 214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64">
                  <a:moveTo>
                    <a:pt x="209" y="64"/>
                  </a:moveTo>
                  <a:lnTo>
                    <a:pt x="0" y="33"/>
                  </a:lnTo>
                  <a:lnTo>
                    <a:pt x="5" y="0"/>
                  </a:lnTo>
                  <a:lnTo>
                    <a:pt x="214" y="31"/>
                  </a:lnTo>
                  <a:lnTo>
                    <a:pt x="209" y="64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243"/>
            <p:cNvSpPr>
              <a:spLocks/>
            </p:cNvSpPr>
            <p:nvPr/>
          </p:nvSpPr>
          <p:spPr bwMode="auto">
            <a:xfrm>
              <a:off x="5065713" y="4097339"/>
              <a:ext cx="261938" cy="88900"/>
            </a:xfrm>
            <a:custGeom>
              <a:avLst/>
              <a:gdLst>
                <a:gd name="T0" fmla="*/ 159 w 165"/>
                <a:gd name="T1" fmla="*/ 56 h 56"/>
                <a:gd name="T2" fmla="*/ 0 w 165"/>
                <a:gd name="T3" fmla="*/ 33 h 56"/>
                <a:gd name="T4" fmla="*/ 5 w 165"/>
                <a:gd name="T5" fmla="*/ 0 h 56"/>
                <a:gd name="T6" fmla="*/ 165 w 165"/>
                <a:gd name="T7" fmla="*/ 23 h 56"/>
                <a:gd name="T8" fmla="*/ 159 w 165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56">
                  <a:moveTo>
                    <a:pt x="159" y="56"/>
                  </a:moveTo>
                  <a:lnTo>
                    <a:pt x="0" y="33"/>
                  </a:lnTo>
                  <a:lnTo>
                    <a:pt x="5" y="0"/>
                  </a:lnTo>
                  <a:lnTo>
                    <a:pt x="165" y="23"/>
                  </a:lnTo>
                  <a:lnTo>
                    <a:pt x="159" y="56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244"/>
            <p:cNvSpPr>
              <a:spLocks/>
            </p:cNvSpPr>
            <p:nvPr/>
          </p:nvSpPr>
          <p:spPr bwMode="auto">
            <a:xfrm>
              <a:off x="5786438" y="4203701"/>
              <a:ext cx="200025" cy="80963"/>
            </a:xfrm>
            <a:custGeom>
              <a:avLst/>
              <a:gdLst>
                <a:gd name="T0" fmla="*/ 121 w 126"/>
                <a:gd name="T1" fmla="*/ 51 h 51"/>
                <a:gd name="T2" fmla="*/ 0 w 126"/>
                <a:gd name="T3" fmla="*/ 33 h 51"/>
                <a:gd name="T4" fmla="*/ 6 w 126"/>
                <a:gd name="T5" fmla="*/ 0 h 51"/>
                <a:gd name="T6" fmla="*/ 126 w 126"/>
                <a:gd name="T7" fmla="*/ 18 h 51"/>
                <a:gd name="T8" fmla="*/ 121 w 126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51">
                  <a:moveTo>
                    <a:pt x="121" y="51"/>
                  </a:moveTo>
                  <a:lnTo>
                    <a:pt x="0" y="33"/>
                  </a:lnTo>
                  <a:lnTo>
                    <a:pt x="6" y="0"/>
                  </a:lnTo>
                  <a:lnTo>
                    <a:pt x="126" y="18"/>
                  </a:lnTo>
                  <a:lnTo>
                    <a:pt x="121" y="51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245"/>
            <p:cNvSpPr>
              <a:spLocks/>
            </p:cNvSpPr>
            <p:nvPr/>
          </p:nvSpPr>
          <p:spPr bwMode="auto">
            <a:xfrm>
              <a:off x="6048375" y="4244976"/>
              <a:ext cx="284163" cy="92075"/>
            </a:xfrm>
            <a:custGeom>
              <a:avLst/>
              <a:gdLst>
                <a:gd name="T0" fmla="*/ 174 w 179"/>
                <a:gd name="T1" fmla="*/ 58 h 58"/>
                <a:gd name="T2" fmla="*/ 0 w 179"/>
                <a:gd name="T3" fmla="*/ 33 h 58"/>
                <a:gd name="T4" fmla="*/ 5 w 179"/>
                <a:gd name="T5" fmla="*/ 0 h 58"/>
                <a:gd name="T6" fmla="*/ 179 w 179"/>
                <a:gd name="T7" fmla="*/ 25 h 58"/>
                <a:gd name="T8" fmla="*/ 174 w 179"/>
                <a:gd name="T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" h="58">
                  <a:moveTo>
                    <a:pt x="174" y="58"/>
                  </a:moveTo>
                  <a:lnTo>
                    <a:pt x="0" y="33"/>
                  </a:lnTo>
                  <a:lnTo>
                    <a:pt x="5" y="0"/>
                  </a:lnTo>
                  <a:lnTo>
                    <a:pt x="179" y="25"/>
                  </a:lnTo>
                  <a:lnTo>
                    <a:pt x="174" y="58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246"/>
            <p:cNvSpPr>
              <a:spLocks/>
            </p:cNvSpPr>
            <p:nvPr/>
          </p:nvSpPr>
          <p:spPr bwMode="auto">
            <a:xfrm>
              <a:off x="6372225" y="4291014"/>
              <a:ext cx="287338" cy="95250"/>
            </a:xfrm>
            <a:custGeom>
              <a:avLst/>
              <a:gdLst>
                <a:gd name="T0" fmla="*/ 176 w 181"/>
                <a:gd name="T1" fmla="*/ 60 h 60"/>
                <a:gd name="T2" fmla="*/ 0 w 181"/>
                <a:gd name="T3" fmla="*/ 33 h 60"/>
                <a:gd name="T4" fmla="*/ 5 w 181"/>
                <a:gd name="T5" fmla="*/ 0 h 60"/>
                <a:gd name="T6" fmla="*/ 181 w 181"/>
                <a:gd name="T7" fmla="*/ 27 h 60"/>
                <a:gd name="T8" fmla="*/ 176 w 181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60">
                  <a:moveTo>
                    <a:pt x="176" y="60"/>
                  </a:moveTo>
                  <a:lnTo>
                    <a:pt x="0" y="33"/>
                  </a:lnTo>
                  <a:lnTo>
                    <a:pt x="5" y="0"/>
                  </a:lnTo>
                  <a:lnTo>
                    <a:pt x="181" y="27"/>
                  </a:lnTo>
                  <a:lnTo>
                    <a:pt x="176" y="6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247"/>
            <p:cNvSpPr>
              <a:spLocks/>
            </p:cNvSpPr>
            <p:nvPr/>
          </p:nvSpPr>
          <p:spPr bwMode="auto">
            <a:xfrm>
              <a:off x="6523038" y="4433889"/>
              <a:ext cx="115888" cy="66675"/>
            </a:xfrm>
            <a:custGeom>
              <a:avLst/>
              <a:gdLst>
                <a:gd name="T0" fmla="*/ 69 w 73"/>
                <a:gd name="T1" fmla="*/ 42 h 42"/>
                <a:gd name="T2" fmla="*/ 0 w 73"/>
                <a:gd name="T3" fmla="*/ 33 h 42"/>
                <a:gd name="T4" fmla="*/ 4 w 73"/>
                <a:gd name="T5" fmla="*/ 0 h 42"/>
                <a:gd name="T6" fmla="*/ 73 w 73"/>
                <a:gd name="T7" fmla="*/ 11 h 42"/>
                <a:gd name="T8" fmla="*/ 69 w 73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2">
                  <a:moveTo>
                    <a:pt x="69" y="42"/>
                  </a:moveTo>
                  <a:lnTo>
                    <a:pt x="0" y="33"/>
                  </a:lnTo>
                  <a:lnTo>
                    <a:pt x="4" y="0"/>
                  </a:lnTo>
                  <a:lnTo>
                    <a:pt x="73" y="11"/>
                  </a:lnTo>
                  <a:lnTo>
                    <a:pt x="69" y="42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248"/>
            <p:cNvSpPr>
              <a:spLocks/>
            </p:cNvSpPr>
            <p:nvPr/>
          </p:nvSpPr>
          <p:spPr bwMode="auto">
            <a:xfrm>
              <a:off x="5734050" y="4316414"/>
              <a:ext cx="195263" cy="79375"/>
            </a:xfrm>
            <a:custGeom>
              <a:avLst/>
              <a:gdLst>
                <a:gd name="T0" fmla="*/ 118 w 123"/>
                <a:gd name="T1" fmla="*/ 50 h 50"/>
                <a:gd name="T2" fmla="*/ 0 w 123"/>
                <a:gd name="T3" fmla="*/ 33 h 50"/>
                <a:gd name="T4" fmla="*/ 5 w 123"/>
                <a:gd name="T5" fmla="*/ 0 h 50"/>
                <a:gd name="T6" fmla="*/ 123 w 123"/>
                <a:gd name="T7" fmla="*/ 17 h 50"/>
                <a:gd name="T8" fmla="*/ 118 w 123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50">
                  <a:moveTo>
                    <a:pt x="118" y="50"/>
                  </a:moveTo>
                  <a:lnTo>
                    <a:pt x="0" y="33"/>
                  </a:lnTo>
                  <a:lnTo>
                    <a:pt x="5" y="0"/>
                  </a:lnTo>
                  <a:lnTo>
                    <a:pt x="123" y="17"/>
                  </a:lnTo>
                  <a:lnTo>
                    <a:pt x="118" y="5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249"/>
            <p:cNvSpPr>
              <a:spLocks/>
            </p:cNvSpPr>
            <p:nvPr/>
          </p:nvSpPr>
          <p:spPr bwMode="auto">
            <a:xfrm>
              <a:off x="5978525" y="4351339"/>
              <a:ext cx="79375" cy="65088"/>
            </a:xfrm>
            <a:custGeom>
              <a:avLst/>
              <a:gdLst>
                <a:gd name="T0" fmla="*/ 46 w 50"/>
                <a:gd name="T1" fmla="*/ 41 h 41"/>
                <a:gd name="T2" fmla="*/ 0 w 50"/>
                <a:gd name="T3" fmla="*/ 33 h 41"/>
                <a:gd name="T4" fmla="*/ 5 w 50"/>
                <a:gd name="T5" fmla="*/ 0 h 41"/>
                <a:gd name="T6" fmla="*/ 50 w 50"/>
                <a:gd name="T7" fmla="*/ 8 h 41"/>
                <a:gd name="T8" fmla="*/ 46 w 50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1">
                  <a:moveTo>
                    <a:pt x="46" y="41"/>
                  </a:moveTo>
                  <a:lnTo>
                    <a:pt x="0" y="33"/>
                  </a:lnTo>
                  <a:lnTo>
                    <a:pt x="5" y="0"/>
                  </a:lnTo>
                  <a:lnTo>
                    <a:pt x="50" y="8"/>
                  </a:lnTo>
                  <a:lnTo>
                    <a:pt x="46" y="41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250"/>
            <p:cNvSpPr>
              <a:spLocks/>
            </p:cNvSpPr>
            <p:nvPr/>
          </p:nvSpPr>
          <p:spPr bwMode="auto">
            <a:xfrm>
              <a:off x="6100763" y="4371976"/>
              <a:ext cx="376238" cy="106363"/>
            </a:xfrm>
            <a:custGeom>
              <a:avLst/>
              <a:gdLst>
                <a:gd name="T0" fmla="*/ 233 w 237"/>
                <a:gd name="T1" fmla="*/ 67 h 67"/>
                <a:gd name="T2" fmla="*/ 0 w 237"/>
                <a:gd name="T3" fmla="*/ 33 h 67"/>
                <a:gd name="T4" fmla="*/ 5 w 237"/>
                <a:gd name="T5" fmla="*/ 0 h 67"/>
                <a:gd name="T6" fmla="*/ 237 w 237"/>
                <a:gd name="T7" fmla="*/ 34 h 67"/>
                <a:gd name="T8" fmla="*/ 233 w 237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" h="67">
                  <a:moveTo>
                    <a:pt x="233" y="67"/>
                  </a:moveTo>
                  <a:lnTo>
                    <a:pt x="0" y="33"/>
                  </a:lnTo>
                  <a:lnTo>
                    <a:pt x="5" y="0"/>
                  </a:lnTo>
                  <a:lnTo>
                    <a:pt x="237" y="34"/>
                  </a:lnTo>
                  <a:lnTo>
                    <a:pt x="233" y="67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251"/>
            <p:cNvSpPr>
              <a:spLocks/>
            </p:cNvSpPr>
            <p:nvPr/>
          </p:nvSpPr>
          <p:spPr bwMode="auto">
            <a:xfrm>
              <a:off x="5030788" y="4329114"/>
              <a:ext cx="514350" cy="130175"/>
            </a:xfrm>
            <a:custGeom>
              <a:avLst/>
              <a:gdLst>
                <a:gd name="T0" fmla="*/ 319 w 324"/>
                <a:gd name="T1" fmla="*/ 82 h 82"/>
                <a:gd name="T2" fmla="*/ 0 w 324"/>
                <a:gd name="T3" fmla="*/ 33 h 82"/>
                <a:gd name="T4" fmla="*/ 5 w 324"/>
                <a:gd name="T5" fmla="*/ 0 h 82"/>
                <a:gd name="T6" fmla="*/ 324 w 324"/>
                <a:gd name="T7" fmla="*/ 49 h 82"/>
                <a:gd name="T8" fmla="*/ 319 w 324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82">
                  <a:moveTo>
                    <a:pt x="319" y="82"/>
                  </a:moveTo>
                  <a:lnTo>
                    <a:pt x="0" y="33"/>
                  </a:lnTo>
                  <a:lnTo>
                    <a:pt x="5" y="0"/>
                  </a:lnTo>
                  <a:lnTo>
                    <a:pt x="324" y="49"/>
                  </a:lnTo>
                  <a:lnTo>
                    <a:pt x="319" y="82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252"/>
            <p:cNvSpPr>
              <a:spLocks/>
            </p:cNvSpPr>
            <p:nvPr/>
          </p:nvSpPr>
          <p:spPr bwMode="auto">
            <a:xfrm>
              <a:off x="6505575" y="4551364"/>
              <a:ext cx="119063" cy="66675"/>
            </a:xfrm>
            <a:custGeom>
              <a:avLst/>
              <a:gdLst>
                <a:gd name="T0" fmla="*/ 70 w 75"/>
                <a:gd name="T1" fmla="*/ 42 h 42"/>
                <a:gd name="T2" fmla="*/ 0 w 75"/>
                <a:gd name="T3" fmla="*/ 33 h 42"/>
                <a:gd name="T4" fmla="*/ 4 w 75"/>
                <a:gd name="T5" fmla="*/ 0 h 42"/>
                <a:gd name="T6" fmla="*/ 75 w 75"/>
                <a:gd name="T7" fmla="*/ 11 h 42"/>
                <a:gd name="T8" fmla="*/ 70 w 75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2">
                  <a:moveTo>
                    <a:pt x="70" y="42"/>
                  </a:moveTo>
                  <a:lnTo>
                    <a:pt x="0" y="33"/>
                  </a:lnTo>
                  <a:lnTo>
                    <a:pt x="4" y="0"/>
                  </a:lnTo>
                  <a:lnTo>
                    <a:pt x="75" y="11"/>
                  </a:lnTo>
                  <a:lnTo>
                    <a:pt x="70" y="42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253"/>
            <p:cNvSpPr>
              <a:spLocks/>
            </p:cNvSpPr>
            <p:nvPr/>
          </p:nvSpPr>
          <p:spPr bwMode="auto">
            <a:xfrm>
              <a:off x="5594350" y="4413251"/>
              <a:ext cx="252413" cy="90488"/>
            </a:xfrm>
            <a:custGeom>
              <a:avLst/>
              <a:gdLst>
                <a:gd name="T0" fmla="*/ 153 w 159"/>
                <a:gd name="T1" fmla="*/ 57 h 57"/>
                <a:gd name="T2" fmla="*/ 0 w 159"/>
                <a:gd name="T3" fmla="*/ 33 h 57"/>
                <a:gd name="T4" fmla="*/ 5 w 159"/>
                <a:gd name="T5" fmla="*/ 0 h 57"/>
                <a:gd name="T6" fmla="*/ 159 w 159"/>
                <a:gd name="T7" fmla="*/ 24 h 57"/>
                <a:gd name="T8" fmla="*/ 153 w 159"/>
                <a:gd name="T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57">
                  <a:moveTo>
                    <a:pt x="153" y="57"/>
                  </a:moveTo>
                  <a:lnTo>
                    <a:pt x="0" y="33"/>
                  </a:lnTo>
                  <a:lnTo>
                    <a:pt x="5" y="0"/>
                  </a:lnTo>
                  <a:lnTo>
                    <a:pt x="159" y="24"/>
                  </a:lnTo>
                  <a:lnTo>
                    <a:pt x="153" y="57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254"/>
            <p:cNvSpPr>
              <a:spLocks/>
            </p:cNvSpPr>
            <p:nvPr/>
          </p:nvSpPr>
          <p:spPr bwMode="auto">
            <a:xfrm>
              <a:off x="5900738" y="4460876"/>
              <a:ext cx="109538" cy="68263"/>
            </a:xfrm>
            <a:custGeom>
              <a:avLst/>
              <a:gdLst>
                <a:gd name="T0" fmla="*/ 65 w 69"/>
                <a:gd name="T1" fmla="*/ 43 h 43"/>
                <a:gd name="T2" fmla="*/ 0 w 69"/>
                <a:gd name="T3" fmla="*/ 33 h 43"/>
                <a:gd name="T4" fmla="*/ 7 w 69"/>
                <a:gd name="T5" fmla="*/ 0 h 43"/>
                <a:gd name="T6" fmla="*/ 69 w 69"/>
                <a:gd name="T7" fmla="*/ 10 h 43"/>
                <a:gd name="T8" fmla="*/ 65 w 69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43">
                  <a:moveTo>
                    <a:pt x="65" y="43"/>
                  </a:moveTo>
                  <a:lnTo>
                    <a:pt x="0" y="33"/>
                  </a:lnTo>
                  <a:lnTo>
                    <a:pt x="7" y="0"/>
                  </a:lnTo>
                  <a:lnTo>
                    <a:pt x="69" y="10"/>
                  </a:lnTo>
                  <a:lnTo>
                    <a:pt x="65" y="43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255"/>
            <p:cNvSpPr>
              <a:spLocks/>
            </p:cNvSpPr>
            <p:nvPr/>
          </p:nvSpPr>
          <p:spPr bwMode="auto">
            <a:xfrm>
              <a:off x="6337300" y="4525964"/>
              <a:ext cx="109538" cy="68263"/>
            </a:xfrm>
            <a:custGeom>
              <a:avLst/>
              <a:gdLst>
                <a:gd name="T0" fmla="*/ 65 w 69"/>
                <a:gd name="T1" fmla="*/ 43 h 43"/>
                <a:gd name="T2" fmla="*/ 0 w 69"/>
                <a:gd name="T3" fmla="*/ 33 h 43"/>
                <a:gd name="T4" fmla="*/ 5 w 69"/>
                <a:gd name="T5" fmla="*/ 0 h 43"/>
                <a:gd name="T6" fmla="*/ 69 w 69"/>
                <a:gd name="T7" fmla="*/ 10 h 43"/>
                <a:gd name="T8" fmla="*/ 65 w 69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43">
                  <a:moveTo>
                    <a:pt x="65" y="43"/>
                  </a:moveTo>
                  <a:lnTo>
                    <a:pt x="0" y="33"/>
                  </a:lnTo>
                  <a:lnTo>
                    <a:pt x="5" y="0"/>
                  </a:lnTo>
                  <a:lnTo>
                    <a:pt x="69" y="10"/>
                  </a:lnTo>
                  <a:lnTo>
                    <a:pt x="65" y="43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256"/>
            <p:cNvSpPr>
              <a:spLocks/>
            </p:cNvSpPr>
            <p:nvPr/>
          </p:nvSpPr>
          <p:spPr bwMode="auto">
            <a:xfrm>
              <a:off x="5838825" y="3852864"/>
              <a:ext cx="392113" cy="109538"/>
            </a:xfrm>
            <a:custGeom>
              <a:avLst/>
              <a:gdLst>
                <a:gd name="T0" fmla="*/ 242 w 247"/>
                <a:gd name="T1" fmla="*/ 69 h 69"/>
                <a:gd name="T2" fmla="*/ 0 w 247"/>
                <a:gd name="T3" fmla="*/ 33 h 69"/>
                <a:gd name="T4" fmla="*/ 6 w 247"/>
                <a:gd name="T5" fmla="*/ 0 h 69"/>
                <a:gd name="T6" fmla="*/ 247 w 247"/>
                <a:gd name="T7" fmla="*/ 38 h 69"/>
                <a:gd name="T8" fmla="*/ 242 w 247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69">
                  <a:moveTo>
                    <a:pt x="242" y="69"/>
                  </a:moveTo>
                  <a:lnTo>
                    <a:pt x="0" y="33"/>
                  </a:lnTo>
                  <a:lnTo>
                    <a:pt x="6" y="0"/>
                  </a:lnTo>
                  <a:lnTo>
                    <a:pt x="247" y="38"/>
                  </a:lnTo>
                  <a:lnTo>
                    <a:pt x="242" y="69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257"/>
            <p:cNvSpPr>
              <a:spLocks/>
            </p:cNvSpPr>
            <p:nvPr/>
          </p:nvSpPr>
          <p:spPr bwMode="auto">
            <a:xfrm>
              <a:off x="5080000" y="3979864"/>
              <a:ext cx="117475" cy="66675"/>
            </a:xfrm>
            <a:custGeom>
              <a:avLst/>
              <a:gdLst>
                <a:gd name="T0" fmla="*/ 68 w 74"/>
                <a:gd name="T1" fmla="*/ 42 h 42"/>
                <a:gd name="T2" fmla="*/ 0 w 74"/>
                <a:gd name="T3" fmla="*/ 33 h 42"/>
                <a:gd name="T4" fmla="*/ 5 w 74"/>
                <a:gd name="T5" fmla="*/ 0 h 42"/>
                <a:gd name="T6" fmla="*/ 74 w 74"/>
                <a:gd name="T7" fmla="*/ 9 h 42"/>
                <a:gd name="T8" fmla="*/ 68 w 74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42">
                  <a:moveTo>
                    <a:pt x="68" y="42"/>
                  </a:moveTo>
                  <a:lnTo>
                    <a:pt x="0" y="33"/>
                  </a:lnTo>
                  <a:lnTo>
                    <a:pt x="5" y="0"/>
                  </a:lnTo>
                  <a:lnTo>
                    <a:pt x="74" y="9"/>
                  </a:lnTo>
                  <a:lnTo>
                    <a:pt x="68" y="42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258"/>
            <p:cNvSpPr>
              <a:spLocks/>
            </p:cNvSpPr>
            <p:nvPr/>
          </p:nvSpPr>
          <p:spPr bwMode="auto">
            <a:xfrm>
              <a:off x="5248275" y="4005264"/>
              <a:ext cx="134938" cy="69850"/>
            </a:xfrm>
            <a:custGeom>
              <a:avLst/>
              <a:gdLst>
                <a:gd name="T0" fmla="*/ 80 w 85"/>
                <a:gd name="T1" fmla="*/ 44 h 44"/>
                <a:gd name="T2" fmla="*/ 0 w 85"/>
                <a:gd name="T3" fmla="*/ 33 h 44"/>
                <a:gd name="T4" fmla="*/ 4 w 85"/>
                <a:gd name="T5" fmla="*/ 0 h 44"/>
                <a:gd name="T6" fmla="*/ 85 w 85"/>
                <a:gd name="T7" fmla="*/ 11 h 44"/>
                <a:gd name="T8" fmla="*/ 80 w 85"/>
                <a:gd name="T9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44">
                  <a:moveTo>
                    <a:pt x="80" y="44"/>
                  </a:moveTo>
                  <a:lnTo>
                    <a:pt x="0" y="33"/>
                  </a:lnTo>
                  <a:lnTo>
                    <a:pt x="4" y="0"/>
                  </a:lnTo>
                  <a:lnTo>
                    <a:pt x="85" y="11"/>
                  </a:lnTo>
                  <a:lnTo>
                    <a:pt x="80" y="44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259"/>
            <p:cNvSpPr>
              <a:spLocks/>
            </p:cNvSpPr>
            <p:nvPr/>
          </p:nvSpPr>
          <p:spPr bwMode="auto">
            <a:xfrm>
              <a:off x="5262563" y="3767139"/>
              <a:ext cx="95250" cy="65088"/>
            </a:xfrm>
            <a:custGeom>
              <a:avLst/>
              <a:gdLst>
                <a:gd name="T0" fmla="*/ 0 w 60"/>
                <a:gd name="T1" fmla="*/ 33 h 41"/>
                <a:gd name="T2" fmla="*/ 55 w 60"/>
                <a:gd name="T3" fmla="*/ 41 h 41"/>
                <a:gd name="T4" fmla="*/ 60 w 60"/>
                <a:gd name="T5" fmla="*/ 8 h 41"/>
                <a:gd name="T6" fmla="*/ 5 w 60"/>
                <a:gd name="T7" fmla="*/ 0 h 41"/>
                <a:gd name="T8" fmla="*/ 0 w 60"/>
                <a:gd name="T9" fmla="*/ 3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41">
                  <a:moveTo>
                    <a:pt x="0" y="33"/>
                  </a:moveTo>
                  <a:lnTo>
                    <a:pt x="55" y="41"/>
                  </a:lnTo>
                  <a:lnTo>
                    <a:pt x="60" y="8"/>
                  </a:lnTo>
                  <a:lnTo>
                    <a:pt x="5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260"/>
            <p:cNvSpPr>
              <a:spLocks/>
            </p:cNvSpPr>
            <p:nvPr/>
          </p:nvSpPr>
          <p:spPr bwMode="auto">
            <a:xfrm>
              <a:off x="5387975" y="4144964"/>
              <a:ext cx="192088" cy="79375"/>
            </a:xfrm>
            <a:custGeom>
              <a:avLst/>
              <a:gdLst>
                <a:gd name="T0" fmla="*/ 116 w 121"/>
                <a:gd name="T1" fmla="*/ 50 h 50"/>
                <a:gd name="T2" fmla="*/ 0 w 121"/>
                <a:gd name="T3" fmla="*/ 33 h 50"/>
                <a:gd name="T4" fmla="*/ 4 w 121"/>
                <a:gd name="T5" fmla="*/ 0 h 50"/>
                <a:gd name="T6" fmla="*/ 121 w 121"/>
                <a:gd name="T7" fmla="*/ 17 h 50"/>
                <a:gd name="T8" fmla="*/ 116 w 121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50">
                  <a:moveTo>
                    <a:pt x="116" y="50"/>
                  </a:moveTo>
                  <a:lnTo>
                    <a:pt x="0" y="33"/>
                  </a:lnTo>
                  <a:lnTo>
                    <a:pt x="4" y="0"/>
                  </a:lnTo>
                  <a:lnTo>
                    <a:pt x="121" y="17"/>
                  </a:lnTo>
                  <a:lnTo>
                    <a:pt x="116" y="5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261"/>
            <p:cNvSpPr>
              <a:spLocks/>
            </p:cNvSpPr>
            <p:nvPr/>
          </p:nvSpPr>
          <p:spPr bwMode="auto">
            <a:xfrm>
              <a:off x="5629275" y="4179889"/>
              <a:ext cx="109538" cy="66675"/>
            </a:xfrm>
            <a:custGeom>
              <a:avLst/>
              <a:gdLst>
                <a:gd name="T0" fmla="*/ 0 w 69"/>
                <a:gd name="T1" fmla="*/ 33 h 42"/>
                <a:gd name="T2" fmla="*/ 65 w 69"/>
                <a:gd name="T3" fmla="*/ 42 h 42"/>
                <a:gd name="T4" fmla="*/ 69 w 69"/>
                <a:gd name="T5" fmla="*/ 11 h 42"/>
                <a:gd name="T6" fmla="*/ 5 w 69"/>
                <a:gd name="T7" fmla="*/ 0 h 42"/>
                <a:gd name="T8" fmla="*/ 0 w 69"/>
                <a:gd name="T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42">
                  <a:moveTo>
                    <a:pt x="0" y="33"/>
                  </a:moveTo>
                  <a:lnTo>
                    <a:pt x="65" y="42"/>
                  </a:lnTo>
                  <a:lnTo>
                    <a:pt x="69" y="11"/>
                  </a:lnTo>
                  <a:lnTo>
                    <a:pt x="5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262"/>
            <p:cNvSpPr>
              <a:spLocks/>
            </p:cNvSpPr>
            <p:nvPr/>
          </p:nvSpPr>
          <p:spPr bwMode="auto">
            <a:xfrm>
              <a:off x="6572250" y="4081464"/>
              <a:ext cx="122238" cy="69850"/>
            </a:xfrm>
            <a:custGeom>
              <a:avLst/>
              <a:gdLst>
                <a:gd name="T0" fmla="*/ 0 w 77"/>
                <a:gd name="T1" fmla="*/ 33 h 44"/>
                <a:gd name="T2" fmla="*/ 72 w 77"/>
                <a:gd name="T3" fmla="*/ 44 h 44"/>
                <a:gd name="T4" fmla="*/ 77 w 77"/>
                <a:gd name="T5" fmla="*/ 11 h 44"/>
                <a:gd name="T6" fmla="*/ 5 w 77"/>
                <a:gd name="T7" fmla="*/ 0 h 44"/>
                <a:gd name="T8" fmla="*/ 0 w 77"/>
                <a:gd name="T9" fmla="*/ 3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44">
                  <a:moveTo>
                    <a:pt x="0" y="33"/>
                  </a:moveTo>
                  <a:lnTo>
                    <a:pt x="72" y="44"/>
                  </a:lnTo>
                  <a:lnTo>
                    <a:pt x="77" y="11"/>
                  </a:lnTo>
                  <a:lnTo>
                    <a:pt x="5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263"/>
            <p:cNvSpPr>
              <a:spLocks/>
            </p:cNvSpPr>
            <p:nvPr/>
          </p:nvSpPr>
          <p:spPr bwMode="auto">
            <a:xfrm>
              <a:off x="6599238" y="3848101"/>
              <a:ext cx="130175" cy="69850"/>
            </a:xfrm>
            <a:custGeom>
              <a:avLst/>
              <a:gdLst>
                <a:gd name="T0" fmla="*/ 0 w 82"/>
                <a:gd name="T1" fmla="*/ 33 h 44"/>
                <a:gd name="T2" fmla="*/ 77 w 82"/>
                <a:gd name="T3" fmla="*/ 44 h 44"/>
                <a:gd name="T4" fmla="*/ 82 w 82"/>
                <a:gd name="T5" fmla="*/ 12 h 44"/>
                <a:gd name="T6" fmla="*/ 5 w 82"/>
                <a:gd name="T7" fmla="*/ 0 h 44"/>
                <a:gd name="T8" fmla="*/ 0 w 82"/>
                <a:gd name="T9" fmla="*/ 3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44">
                  <a:moveTo>
                    <a:pt x="0" y="33"/>
                  </a:moveTo>
                  <a:lnTo>
                    <a:pt x="77" y="44"/>
                  </a:lnTo>
                  <a:lnTo>
                    <a:pt x="82" y="12"/>
                  </a:lnTo>
                  <a:lnTo>
                    <a:pt x="5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264"/>
            <p:cNvSpPr>
              <a:spLocks/>
            </p:cNvSpPr>
            <p:nvPr/>
          </p:nvSpPr>
          <p:spPr bwMode="auto">
            <a:xfrm>
              <a:off x="5048250" y="4211639"/>
              <a:ext cx="231775" cy="87313"/>
            </a:xfrm>
            <a:custGeom>
              <a:avLst/>
              <a:gdLst>
                <a:gd name="T0" fmla="*/ 141 w 146"/>
                <a:gd name="T1" fmla="*/ 55 h 55"/>
                <a:gd name="T2" fmla="*/ 0 w 146"/>
                <a:gd name="T3" fmla="*/ 33 h 55"/>
                <a:gd name="T4" fmla="*/ 5 w 146"/>
                <a:gd name="T5" fmla="*/ 0 h 55"/>
                <a:gd name="T6" fmla="*/ 146 w 146"/>
                <a:gd name="T7" fmla="*/ 22 h 55"/>
                <a:gd name="T8" fmla="*/ 141 w 146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55">
                  <a:moveTo>
                    <a:pt x="141" y="55"/>
                  </a:moveTo>
                  <a:lnTo>
                    <a:pt x="0" y="33"/>
                  </a:lnTo>
                  <a:lnTo>
                    <a:pt x="5" y="0"/>
                  </a:lnTo>
                  <a:lnTo>
                    <a:pt x="146" y="22"/>
                  </a:lnTo>
                  <a:lnTo>
                    <a:pt x="141" y="55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265"/>
            <p:cNvSpPr>
              <a:spLocks/>
            </p:cNvSpPr>
            <p:nvPr/>
          </p:nvSpPr>
          <p:spPr bwMode="auto">
            <a:xfrm>
              <a:off x="5332413" y="4254501"/>
              <a:ext cx="349250" cy="104775"/>
            </a:xfrm>
            <a:custGeom>
              <a:avLst/>
              <a:gdLst>
                <a:gd name="T0" fmla="*/ 215 w 220"/>
                <a:gd name="T1" fmla="*/ 66 h 66"/>
                <a:gd name="T2" fmla="*/ 0 w 220"/>
                <a:gd name="T3" fmla="*/ 33 h 66"/>
                <a:gd name="T4" fmla="*/ 5 w 220"/>
                <a:gd name="T5" fmla="*/ 0 h 66"/>
                <a:gd name="T6" fmla="*/ 220 w 220"/>
                <a:gd name="T7" fmla="*/ 33 h 66"/>
                <a:gd name="T8" fmla="*/ 215 w 220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0" h="66">
                  <a:moveTo>
                    <a:pt x="215" y="66"/>
                  </a:moveTo>
                  <a:lnTo>
                    <a:pt x="0" y="33"/>
                  </a:lnTo>
                  <a:lnTo>
                    <a:pt x="5" y="0"/>
                  </a:lnTo>
                  <a:lnTo>
                    <a:pt x="220" y="33"/>
                  </a:lnTo>
                  <a:lnTo>
                    <a:pt x="215" y="66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266"/>
            <p:cNvSpPr>
              <a:spLocks/>
            </p:cNvSpPr>
            <p:nvPr/>
          </p:nvSpPr>
          <p:spPr bwMode="auto">
            <a:xfrm>
              <a:off x="6048375" y="4481514"/>
              <a:ext cx="249238" cy="88900"/>
            </a:xfrm>
            <a:custGeom>
              <a:avLst/>
              <a:gdLst>
                <a:gd name="T0" fmla="*/ 152 w 157"/>
                <a:gd name="T1" fmla="*/ 56 h 56"/>
                <a:gd name="T2" fmla="*/ 0 w 157"/>
                <a:gd name="T3" fmla="*/ 33 h 56"/>
                <a:gd name="T4" fmla="*/ 5 w 157"/>
                <a:gd name="T5" fmla="*/ 0 h 56"/>
                <a:gd name="T6" fmla="*/ 157 w 157"/>
                <a:gd name="T7" fmla="*/ 23 h 56"/>
                <a:gd name="T8" fmla="*/ 152 w 157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56">
                  <a:moveTo>
                    <a:pt x="152" y="56"/>
                  </a:moveTo>
                  <a:lnTo>
                    <a:pt x="0" y="33"/>
                  </a:lnTo>
                  <a:lnTo>
                    <a:pt x="5" y="0"/>
                  </a:lnTo>
                  <a:lnTo>
                    <a:pt x="157" y="23"/>
                  </a:lnTo>
                  <a:lnTo>
                    <a:pt x="152" y="56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267"/>
            <p:cNvSpPr>
              <a:spLocks/>
            </p:cNvSpPr>
            <p:nvPr/>
          </p:nvSpPr>
          <p:spPr bwMode="auto">
            <a:xfrm>
              <a:off x="5375275" y="4587876"/>
              <a:ext cx="573088" cy="138113"/>
            </a:xfrm>
            <a:custGeom>
              <a:avLst/>
              <a:gdLst>
                <a:gd name="T0" fmla="*/ 0 w 361"/>
                <a:gd name="T1" fmla="*/ 33 h 87"/>
                <a:gd name="T2" fmla="*/ 356 w 361"/>
                <a:gd name="T3" fmla="*/ 87 h 87"/>
                <a:gd name="T4" fmla="*/ 361 w 361"/>
                <a:gd name="T5" fmla="*/ 54 h 87"/>
                <a:gd name="T6" fmla="*/ 6 w 361"/>
                <a:gd name="T7" fmla="*/ 0 h 87"/>
                <a:gd name="T8" fmla="*/ 0 w 361"/>
                <a:gd name="T9" fmla="*/ 3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1" h="87">
                  <a:moveTo>
                    <a:pt x="0" y="33"/>
                  </a:moveTo>
                  <a:lnTo>
                    <a:pt x="356" y="87"/>
                  </a:lnTo>
                  <a:lnTo>
                    <a:pt x="361" y="54"/>
                  </a:lnTo>
                  <a:lnTo>
                    <a:pt x="6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268"/>
            <p:cNvSpPr>
              <a:spLocks/>
            </p:cNvSpPr>
            <p:nvPr/>
          </p:nvSpPr>
          <p:spPr bwMode="auto">
            <a:xfrm>
              <a:off x="3767138" y="4346576"/>
              <a:ext cx="538163" cy="131763"/>
            </a:xfrm>
            <a:custGeom>
              <a:avLst/>
              <a:gdLst>
                <a:gd name="T0" fmla="*/ 0 w 339"/>
                <a:gd name="T1" fmla="*/ 33 h 83"/>
                <a:gd name="T2" fmla="*/ 334 w 339"/>
                <a:gd name="T3" fmla="*/ 83 h 83"/>
                <a:gd name="T4" fmla="*/ 339 w 339"/>
                <a:gd name="T5" fmla="*/ 50 h 83"/>
                <a:gd name="T6" fmla="*/ 4 w 339"/>
                <a:gd name="T7" fmla="*/ 0 h 83"/>
                <a:gd name="T8" fmla="*/ 0 w 339"/>
                <a:gd name="T9" fmla="*/ 3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83">
                  <a:moveTo>
                    <a:pt x="0" y="33"/>
                  </a:moveTo>
                  <a:lnTo>
                    <a:pt x="334" y="83"/>
                  </a:lnTo>
                  <a:lnTo>
                    <a:pt x="339" y="50"/>
                  </a:lnTo>
                  <a:lnTo>
                    <a:pt x="4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69"/>
            <p:cNvSpPr>
              <a:spLocks/>
            </p:cNvSpPr>
            <p:nvPr/>
          </p:nvSpPr>
          <p:spPr bwMode="auto">
            <a:xfrm>
              <a:off x="5040313" y="4538664"/>
              <a:ext cx="279400" cy="92075"/>
            </a:xfrm>
            <a:custGeom>
              <a:avLst/>
              <a:gdLst>
                <a:gd name="T0" fmla="*/ 0 w 176"/>
                <a:gd name="T1" fmla="*/ 31 h 58"/>
                <a:gd name="T2" fmla="*/ 172 w 176"/>
                <a:gd name="T3" fmla="*/ 58 h 58"/>
                <a:gd name="T4" fmla="*/ 176 w 176"/>
                <a:gd name="T5" fmla="*/ 25 h 58"/>
                <a:gd name="T6" fmla="*/ 5 w 176"/>
                <a:gd name="T7" fmla="*/ 0 h 58"/>
                <a:gd name="T8" fmla="*/ 0 w 176"/>
                <a:gd name="T9" fmla="*/ 3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58">
                  <a:moveTo>
                    <a:pt x="0" y="31"/>
                  </a:moveTo>
                  <a:lnTo>
                    <a:pt x="172" y="58"/>
                  </a:lnTo>
                  <a:lnTo>
                    <a:pt x="176" y="25"/>
                  </a:lnTo>
                  <a:lnTo>
                    <a:pt x="5" y="0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270"/>
            <p:cNvSpPr>
              <a:spLocks/>
            </p:cNvSpPr>
            <p:nvPr/>
          </p:nvSpPr>
          <p:spPr bwMode="auto">
            <a:xfrm>
              <a:off x="4708525" y="4489451"/>
              <a:ext cx="279400" cy="92075"/>
            </a:xfrm>
            <a:custGeom>
              <a:avLst/>
              <a:gdLst>
                <a:gd name="T0" fmla="*/ 0 w 176"/>
                <a:gd name="T1" fmla="*/ 31 h 58"/>
                <a:gd name="T2" fmla="*/ 172 w 176"/>
                <a:gd name="T3" fmla="*/ 58 h 58"/>
                <a:gd name="T4" fmla="*/ 176 w 176"/>
                <a:gd name="T5" fmla="*/ 25 h 58"/>
                <a:gd name="T6" fmla="*/ 5 w 176"/>
                <a:gd name="T7" fmla="*/ 0 h 58"/>
                <a:gd name="T8" fmla="*/ 0 w 176"/>
                <a:gd name="T9" fmla="*/ 3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58">
                  <a:moveTo>
                    <a:pt x="0" y="31"/>
                  </a:moveTo>
                  <a:lnTo>
                    <a:pt x="172" y="58"/>
                  </a:lnTo>
                  <a:lnTo>
                    <a:pt x="176" y="25"/>
                  </a:lnTo>
                  <a:lnTo>
                    <a:pt x="5" y="0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271"/>
            <p:cNvSpPr>
              <a:spLocks/>
            </p:cNvSpPr>
            <p:nvPr/>
          </p:nvSpPr>
          <p:spPr bwMode="auto">
            <a:xfrm>
              <a:off x="4370388" y="4437064"/>
              <a:ext cx="285750" cy="93663"/>
            </a:xfrm>
            <a:custGeom>
              <a:avLst/>
              <a:gdLst>
                <a:gd name="T0" fmla="*/ 0 w 180"/>
                <a:gd name="T1" fmla="*/ 33 h 59"/>
                <a:gd name="T2" fmla="*/ 176 w 180"/>
                <a:gd name="T3" fmla="*/ 59 h 59"/>
                <a:gd name="T4" fmla="*/ 180 w 180"/>
                <a:gd name="T5" fmla="*/ 26 h 59"/>
                <a:gd name="T6" fmla="*/ 4 w 180"/>
                <a:gd name="T7" fmla="*/ 0 h 59"/>
                <a:gd name="T8" fmla="*/ 0 w 180"/>
                <a:gd name="T9" fmla="*/ 3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59">
                  <a:moveTo>
                    <a:pt x="0" y="33"/>
                  </a:moveTo>
                  <a:lnTo>
                    <a:pt x="176" y="59"/>
                  </a:lnTo>
                  <a:lnTo>
                    <a:pt x="180" y="26"/>
                  </a:lnTo>
                  <a:lnTo>
                    <a:pt x="4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272"/>
            <p:cNvSpPr>
              <a:spLocks/>
            </p:cNvSpPr>
            <p:nvPr/>
          </p:nvSpPr>
          <p:spPr bwMode="auto">
            <a:xfrm>
              <a:off x="5180013" y="4678364"/>
              <a:ext cx="419100" cy="112713"/>
            </a:xfrm>
            <a:custGeom>
              <a:avLst/>
              <a:gdLst>
                <a:gd name="T0" fmla="*/ 0 w 264"/>
                <a:gd name="T1" fmla="*/ 33 h 71"/>
                <a:gd name="T2" fmla="*/ 260 w 264"/>
                <a:gd name="T3" fmla="*/ 71 h 71"/>
                <a:gd name="T4" fmla="*/ 264 w 264"/>
                <a:gd name="T5" fmla="*/ 39 h 71"/>
                <a:gd name="T6" fmla="*/ 7 w 264"/>
                <a:gd name="T7" fmla="*/ 0 h 71"/>
                <a:gd name="T8" fmla="*/ 0 w 264"/>
                <a:gd name="T9" fmla="*/ 3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71">
                  <a:moveTo>
                    <a:pt x="0" y="33"/>
                  </a:moveTo>
                  <a:lnTo>
                    <a:pt x="260" y="71"/>
                  </a:lnTo>
                  <a:lnTo>
                    <a:pt x="264" y="39"/>
                  </a:lnTo>
                  <a:lnTo>
                    <a:pt x="7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273"/>
            <p:cNvSpPr>
              <a:spLocks/>
            </p:cNvSpPr>
            <p:nvPr/>
          </p:nvSpPr>
          <p:spPr bwMode="auto">
            <a:xfrm>
              <a:off x="4029075" y="4506914"/>
              <a:ext cx="157163" cy="71438"/>
            </a:xfrm>
            <a:custGeom>
              <a:avLst/>
              <a:gdLst>
                <a:gd name="T0" fmla="*/ 0 w 99"/>
                <a:gd name="T1" fmla="*/ 31 h 45"/>
                <a:gd name="T2" fmla="*/ 94 w 99"/>
                <a:gd name="T3" fmla="*/ 45 h 45"/>
                <a:gd name="T4" fmla="*/ 99 w 99"/>
                <a:gd name="T5" fmla="*/ 12 h 45"/>
                <a:gd name="T6" fmla="*/ 4 w 99"/>
                <a:gd name="T7" fmla="*/ 0 h 45"/>
                <a:gd name="T8" fmla="*/ 0 w 99"/>
                <a:gd name="T9" fmla="*/ 3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45">
                  <a:moveTo>
                    <a:pt x="0" y="31"/>
                  </a:moveTo>
                  <a:lnTo>
                    <a:pt x="94" y="45"/>
                  </a:lnTo>
                  <a:lnTo>
                    <a:pt x="99" y="12"/>
                  </a:lnTo>
                  <a:lnTo>
                    <a:pt x="4" y="0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274"/>
            <p:cNvSpPr>
              <a:spLocks/>
            </p:cNvSpPr>
            <p:nvPr/>
          </p:nvSpPr>
          <p:spPr bwMode="auto">
            <a:xfrm>
              <a:off x="4516438" y="4578351"/>
              <a:ext cx="122238" cy="69850"/>
            </a:xfrm>
            <a:custGeom>
              <a:avLst/>
              <a:gdLst>
                <a:gd name="T0" fmla="*/ 0 w 77"/>
                <a:gd name="T1" fmla="*/ 33 h 44"/>
                <a:gd name="T2" fmla="*/ 73 w 77"/>
                <a:gd name="T3" fmla="*/ 44 h 44"/>
                <a:gd name="T4" fmla="*/ 77 w 77"/>
                <a:gd name="T5" fmla="*/ 11 h 44"/>
                <a:gd name="T6" fmla="*/ 7 w 77"/>
                <a:gd name="T7" fmla="*/ 0 h 44"/>
                <a:gd name="T8" fmla="*/ 0 w 77"/>
                <a:gd name="T9" fmla="*/ 3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44">
                  <a:moveTo>
                    <a:pt x="0" y="33"/>
                  </a:moveTo>
                  <a:lnTo>
                    <a:pt x="73" y="44"/>
                  </a:lnTo>
                  <a:lnTo>
                    <a:pt x="77" y="11"/>
                  </a:lnTo>
                  <a:lnTo>
                    <a:pt x="7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275"/>
            <p:cNvSpPr>
              <a:spLocks/>
            </p:cNvSpPr>
            <p:nvPr/>
          </p:nvSpPr>
          <p:spPr bwMode="auto">
            <a:xfrm>
              <a:off x="4232275" y="4535489"/>
              <a:ext cx="227013" cy="85725"/>
            </a:xfrm>
            <a:custGeom>
              <a:avLst/>
              <a:gdLst>
                <a:gd name="T0" fmla="*/ 0 w 143"/>
                <a:gd name="T1" fmla="*/ 33 h 54"/>
                <a:gd name="T2" fmla="*/ 139 w 143"/>
                <a:gd name="T3" fmla="*/ 54 h 54"/>
                <a:gd name="T4" fmla="*/ 143 w 143"/>
                <a:gd name="T5" fmla="*/ 21 h 54"/>
                <a:gd name="T6" fmla="*/ 5 w 143"/>
                <a:gd name="T7" fmla="*/ 0 h 54"/>
                <a:gd name="T8" fmla="*/ 0 w 143"/>
                <a:gd name="T9" fmla="*/ 3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" h="54">
                  <a:moveTo>
                    <a:pt x="0" y="33"/>
                  </a:moveTo>
                  <a:lnTo>
                    <a:pt x="139" y="54"/>
                  </a:lnTo>
                  <a:lnTo>
                    <a:pt x="143" y="21"/>
                  </a:lnTo>
                  <a:lnTo>
                    <a:pt x="5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276"/>
            <p:cNvSpPr>
              <a:spLocks/>
            </p:cNvSpPr>
            <p:nvPr/>
          </p:nvSpPr>
          <p:spPr bwMode="auto">
            <a:xfrm>
              <a:off x="5464175" y="4840289"/>
              <a:ext cx="449263" cy="117475"/>
            </a:xfrm>
            <a:custGeom>
              <a:avLst/>
              <a:gdLst>
                <a:gd name="T0" fmla="*/ 0 w 283"/>
                <a:gd name="T1" fmla="*/ 33 h 74"/>
                <a:gd name="T2" fmla="*/ 278 w 283"/>
                <a:gd name="T3" fmla="*/ 74 h 74"/>
                <a:gd name="T4" fmla="*/ 283 w 283"/>
                <a:gd name="T5" fmla="*/ 41 h 74"/>
                <a:gd name="T6" fmla="*/ 5 w 283"/>
                <a:gd name="T7" fmla="*/ 0 h 74"/>
                <a:gd name="T8" fmla="*/ 0 w 283"/>
                <a:gd name="T9" fmla="*/ 3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3" h="74">
                  <a:moveTo>
                    <a:pt x="0" y="33"/>
                  </a:moveTo>
                  <a:lnTo>
                    <a:pt x="278" y="74"/>
                  </a:lnTo>
                  <a:lnTo>
                    <a:pt x="283" y="41"/>
                  </a:lnTo>
                  <a:lnTo>
                    <a:pt x="5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277"/>
            <p:cNvSpPr>
              <a:spLocks/>
            </p:cNvSpPr>
            <p:nvPr/>
          </p:nvSpPr>
          <p:spPr bwMode="auto">
            <a:xfrm>
              <a:off x="6103938" y="5175251"/>
              <a:ext cx="419100" cy="111125"/>
            </a:xfrm>
            <a:custGeom>
              <a:avLst/>
              <a:gdLst>
                <a:gd name="T0" fmla="*/ 0 w 264"/>
                <a:gd name="T1" fmla="*/ 33 h 70"/>
                <a:gd name="T2" fmla="*/ 259 w 264"/>
                <a:gd name="T3" fmla="*/ 70 h 70"/>
                <a:gd name="T4" fmla="*/ 264 w 264"/>
                <a:gd name="T5" fmla="*/ 37 h 70"/>
                <a:gd name="T6" fmla="*/ 4 w 264"/>
                <a:gd name="T7" fmla="*/ 0 h 70"/>
                <a:gd name="T8" fmla="*/ 0 w 264"/>
                <a:gd name="T9" fmla="*/ 3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70">
                  <a:moveTo>
                    <a:pt x="0" y="33"/>
                  </a:moveTo>
                  <a:lnTo>
                    <a:pt x="259" y="70"/>
                  </a:lnTo>
                  <a:lnTo>
                    <a:pt x="264" y="37"/>
                  </a:lnTo>
                  <a:lnTo>
                    <a:pt x="4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278"/>
            <p:cNvSpPr>
              <a:spLocks/>
            </p:cNvSpPr>
            <p:nvPr/>
          </p:nvSpPr>
          <p:spPr bwMode="auto">
            <a:xfrm>
              <a:off x="3732213" y="4581526"/>
              <a:ext cx="538163" cy="128588"/>
            </a:xfrm>
            <a:custGeom>
              <a:avLst/>
              <a:gdLst>
                <a:gd name="T0" fmla="*/ 0 w 339"/>
                <a:gd name="T1" fmla="*/ 33 h 81"/>
                <a:gd name="T2" fmla="*/ 334 w 339"/>
                <a:gd name="T3" fmla="*/ 81 h 81"/>
                <a:gd name="T4" fmla="*/ 339 w 339"/>
                <a:gd name="T5" fmla="*/ 50 h 81"/>
                <a:gd name="T6" fmla="*/ 4 w 339"/>
                <a:gd name="T7" fmla="*/ 0 h 81"/>
                <a:gd name="T8" fmla="*/ 0 w 339"/>
                <a:gd name="T9" fmla="*/ 3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81">
                  <a:moveTo>
                    <a:pt x="0" y="33"/>
                  </a:moveTo>
                  <a:lnTo>
                    <a:pt x="334" y="81"/>
                  </a:lnTo>
                  <a:lnTo>
                    <a:pt x="339" y="50"/>
                  </a:lnTo>
                  <a:lnTo>
                    <a:pt x="4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279"/>
            <p:cNvSpPr>
              <a:spLocks/>
            </p:cNvSpPr>
            <p:nvPr/>
          </p:nvSpPr>
          <p:spPr bwMode="auto">
            <a:xfrm>
              <a:off x="5005388" y="4770439"/>
              <a:ext cx="414338" cy="112713"/>
            </a:xfrm>
            <a:custGeom>
              <a:avLst/>
              <a:gdLst>
                <a:gd name="T0" fmla="*/ 0 w 261"/>
                <a:gd name="T1" fmla="*/ 33 h 71"/>
                <a:gd name="T2" fmla="*/ 256 w 261"/>
                <a:gd name="T3" fmla="*/ 71 h 71"/>
                <a:gd name="T4" fmla="*/ 261 w 261"/>
                <a:gd name="T5" fmla="*/ 39 h 71"/>
                <a:gd name="T6" fmla="*/ 5 w 261"/>
                <a:gd name="T7" fmla="*/ 0 h 71"/>
                <a:gd name="T8" fmla="*/ 0 w 261"/>
                <a:gd name="T9" fmla="*/ 3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71">
                  <a:moveTo>
                    <a:pt x="0" y="33"/>
                  </a:moveTo>
                  <a:lnTo>
                    <a:pt x="256" y="71"/>
                  </a:lnTo>
                  <a:lnTo>
                    <a:pt x="261" y="39"/>
                  </a:lnTo>
                  <a:lnTo>
                    <a:pt x="5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280"/>
            <p:cNvSpPr>
              <a:spLocks/>
            </p:cNvSpPr>
            <p:nvPr/>
          </p:nvSpPr>
          <p:spPr bwMode="auto">
            <a:xfrm>
              <a:off x="5842000" y="4778376"/>
              <a:ext cx="412750" cy="111125"/>
            </a:xfrm>
            <a:custGeom>
              <a:avLst/>
              <a:gdLst>
                <a:gd name="T0" fmla="*/ 0 w 260"/>
                <a:gd name="T1" fmla="*/ 33 h 70"/>
                <a:gd name="T2" fmla="*/ 256 w 260"/>
                <a:gd name="T3" fmla="*/ 70 h 70"/>
                <a:gd name="T4" fmla="*/ 260 w 260"/>
                <a:gd name="T5" fmla="*/ 37 h 70"/>
                <a:gd name="T6" fmla="*/ 6 w 260"/>
                <a:gd name="T7" fmla="*/ 0 h 70"/>
                <a:gd name="T8" fmla="*/ 0 w 260"/>
                <a:gd name="T9" fmla="*/ 3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70">
                  <a:moveTo>
                    <a:pt x="0" y="33"/>
                  </a:moveTo>
                  <a:lnTo>
                    <a:pt x="256" y="70"/>
                  </a:lnTo>
                  <a:lnTo>
                    <a:pt x="260" y="37"/>
                  </a:lnTo>
                  <a:lnTo>
                    <a:pt x="6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281"/>
            <p:cNvSpPr>
              <a:spLocks/>
            </p:cNvSpPr>
            <p:nvPr/>
          </p:nvSpPr>
          <p:spPr bwMode="auto">
            <a:xfrm>
              <a:off x="6008688" y="4683126"/>
              <a:ext cx="414338" cy="112713"/>
            </a:xfrm>
            <a:custGeom>
              <a:avLst/>
              <a:gdLst>
                <a:gd name="T0" fmla="*/ 0 w 261"/>
                <a:gd name="T1" fmla="*/ 33 h 71"/>
                <a:gd name="T2" fmla="*/ 256 w 261"/>
                <a:gd name="T3" fmla="*/ 71 h 71"/>
                <a:gd name="T4" fmla="*/ 261 w 261"/>
                <a:gd name="T5" fmla="*/ 38 h 71"/>
                <a:gd name="T6" fmla="*/ 5 w 261"/>
                <a:gd name="T7" fmla="*/ 0 h 71"/>
                <a:gd name="T8" fmla="*/ 0 w 261"/>
                <a:gd name="T9" fmla="*/ 3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71">
                  <a:moveTo>
                    <a:pt x="0" y="33"/>
                  </a:moveTo>
                  <a:lnTo>
                    <a:pt x="256" y="71"/>
                  </a:lnTo>
                  <a:lnTo>
                    <a:pt x="261" y="38"/>
                  </a:lnTo>
                  <a:lnTo>
                    <a:pt x="5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282"/>
            <p:cNvSpPr>
              <a:spLocks/>
            </p:cNvSpPr>
            <p:nvPr/>
          </p:nvSpPr>
          <p:spPr bwMode="auto">
            <a:xfrm>
              <a:off x="4808538" y="4740276"/>
              <a:ext cx="144463" cy="73025"/>
            </a:xfrm>
            <a:custGeom>
              <a:avLst/>
              <a:gdLst>
                <a:gd name="T0" fmla="*/ 0 w 91"/>
                <a:gd name="T1" fmla="*/ 33 h 46"/>
                <a:gd name="T2" fmla="*/ 87 w 91"/>
                <a:gd name="T3" fmla="*/ 46 h 46"/>
                <a:gd name="T4" fmla="*/ 91 w 91"/>
                <a:gd name="T5" fmla="*/ 14 h 46"/>
                <a:gd name="T6" fmla="*/ 5 w 91"/>
                <a:gd name="T7" fmla="*/ 0 h 46"/>
                <a:gd name="T8" fmla="*/ 0 w 91"/>
                <a:gd name="T9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46">
                  <a:moveTo>
                    <a:pt x="0" y="33"/>
                  </a:moveTo>
                  <a:lnTo>
                    <a:pt x="87" y="46"/>
                  </a:lnTo>
                  <a:lnTo>
                    <a:pt x="91" y="14"/>
                  </a:lnTo>
                  <a:lnTo>
                    <a:pt x="5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283"/>
            <p:cNvSpPr>
              <a:spLocks/>
            </p:cNvSpPr>
            <p:nvPr/>
          </p:nvSpPr>
          <p:spPr bwMode="auto">
            <a:xfrm>
              <a:off x="4498975" y="4695826"/>
              <a:ext cx="239713" cy="87313"/>
            </a:xfrm>
            <a:custGeom>
              <a:avLst/>
              <a:gdLst>
                <a:gd name="T0" fmla="*/ 0 w 151"/>
                <a:gd name="T1" fmla="*/ 33 h 55"/>
                <a:gd name="T2" fmla="*/ 145 w 151"/>
                <a:gd name="T3" fmla="*/ 55 h 55"/>
                <a:gd name="T4" fmla="*/ 151 w 151"/>
                <a:gd name="T5" fmla="*/ 22 h 55"/>
                <a:gd name="T6" fmla="*/ 7 w 151"/>
                <a:gd name="T7" fmla="*/ 0 h 55"/>
                <a:gd name="T8" fmla="*/ 0 w 151"/>
                <a:gd name="T9" fmla="*/ 3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55">
                  <a:moveTo>
                    <a:pt x="0" y="33"/>
                  </a:moveTo>
                  <a:lnTo>
                    <a:pt x="145" y="55"/>
                  </a:lnTo>
                  <a:lnTo>
                    <a:pt x="151" y="22"/>
                  </a:lnTo>
                  <a:lnTo>
                    <a:pt x="7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284"/>
            <p:cNvSpPr>
              <a:spLocks/>
            </p:cNvSpPr>
            <p:nvPr/>
          </p:nvSpPr>
          <p:spPr bwMode="auto">
            <a:xfrm>
              <a:off x="4335463" y="4670426"/>
              <a:ext cx="119063" cy="69850"/>
            </a:xfrm>
            <a:custGeom>
              <a:avLst/>
              <a:gdLst>
                <a:gd name="T0" fmla="*/ 0 w 75"/>
                <a:gd name="T1" fmla="*/ 33 h 44"/>
                <a:gd name="T2" fmla="*/ 70 w 75"/>
                <a:gd name="T3" fmla="*/ 44 h 44"/>
                <a:gd name="T4" fmla="*/ 75 w 75"/>
                <a:gd name="T5" fmla="*/ 11 h 44"/>
                <a:gd name="T6" fmla="*/ 4 w 75"/>
                <a:gd name="T7" fmla="*/ 0 h 44"/>
                <a:gd name="T8" fmla="*/ 0 w 75"/>
                <a:gd name="T9" fmla="*/ 3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4">
                  <a:moveTo>
                    <a:pt x="0" y="33"/>
                  </a:moveTo>
                  <a:lnTo>
                    <a:pt x="70" y="44"/>
                  </a:lnTo>
                  <a:lnTo>
                    <a:pt x="75" y="11"/>
                  </a:lnTo>
                  <a:lnTo>
                    <a:pt x="4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285"/>
            <p:cNvSpPr>
              <a:spLocks/>
            </p:cNvSpPr>
            <p:nvPr/>
          </p:nvSpPr>
          <p:spPr bwMode="auto">
            <a:xfrm>
              <a:off x="3714750" y="4695826"/>
              <a:ext cx="87313" cy="65088"/>
            </a:xfrm>
            <a:custGeom>
              <a:avLst/>
              <a:gdLst>
                <a:gd name="T0" fmla="*/ 0 w 55"/>
                <a:gd name="T1" fmla="*/ 33 h 41"/>
                <a:gd name="T2" fmla="*/ 50 w 55"/>
                <a:gd name="T3" fmla="*/ 41 h 41"/>
                <a:gd name="T4" fmla="*/ 55 w 55"/>
                <a:gd name="T5" fmla="*/ 8 h 41"/>
                <a:gd name="T6" fmla="*/ 4 w 55"/>
                <a:gd name="T7" fmla="*/ 0 h 41"/>
                <a:gd name="T8" fmla="*/ 0 w 55"/>
                <a:gd name="T9" fmla="*/ 3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41">
                  <a:moveTo>
                    <a:pt x="0" y="33"/>
                  </a:moveTo>
                  <a:lnTo>
                    <a:pt x="50" y="41"/>
                  </a:lnTo>
                  <a:lnTo>
                    <a:pt x="55" y="8"/>
                  </a:lnTo>
                  <a:lnTo>
                    <a:pt x="4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286"/>
            <p:cNvSpPr>
              <a:spLocks/>
            </p:cNvSpPr>
            <p:nvPr/>
          </p:nvSpPr>
          <p:spPr bwMode="auto">
            <a:xfrm>
              <a:off x="4987925" y="4887914"/>
              <a:ext cx="279400" cy="92075"/>
            </a:xfrm>
            <a:custGeom>
              <a:avLst/>
              <a:gdLst>
                <a:gd name="T0" fmla="*/ 0 w 176"/>
                <a:gd name="T1" fmla="*/ 33 h 58"/>
                <a:gd name="T2" fmla="*/ 172 w 176"/>
                <a:gd name="T3" fmla="*/ 58 h 58"/>
                <a:gd name="T4" fmla="*/ 176 w 176"/>
                <a:gd name="T5" fmla="*/ 25 h 58"/>
                <a:gd name="T6" fmla="*/ 5 w 176"/>
                <a:gd name="T7" fmla="*/ 0 h 58"/>
                <a:gd name="T8" fmla="*/ 0 w 176"/>
                <a:gd name="T9" fmla="*/ 3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58">
                  <a:moveTo>
                    <a:pt x="0" y="33"/>
                  </a:moveTo>
                  <a:lnTo>
                    <a:pt x="172" y="58"/>
                  </a:lnTo>
                  <a:lnTo>
                    <a:pt x="176" y="25"/>
                  </a:lnTo>
                  <a:lnTo>
                    <a:pt x="5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287"/>
            <p:cNvSpPr>
              <a:spLocks/>
            </p:cNvSpPr>
            <p:nvPr/>
          </p:nvSpPr>
          <p:spPr bwMode="auto">
            <a:xfrm>
              <a:off x="6275388" y="4959351"/>
              <a:ext cx="279400" cy="95250"/>
            </a:xfrm>
            <a:custGeom>
              <a:avLst/>
              <a:gdLst>
                <a:gd name="T0" fmla="*/ 0 w 176"/>
                <a:gd name="T1" fmla="*/ 33 h 60"/>
                <a:gd name="T2" fmla="*/ 171 w 176"/>
                <a:gd name="T3" fmla="*/ 60 h 60"/>
                <a:gd name="T4" fmla="*/ 176 w 176"/>
                <a:gd name="T5" fmla="*/ 27 h 60"/>
                <a:gd name="T6" fmla="*/ 5 w 176"/>
                <a:gd name="T7" fmla="*/ 0 h 60"/>
                <a:gd name="T8" fmla="*/ 0 w 176"/>
                <a:gd name="T9" fmla="*/ 3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60">
                  <a:moveTo>
                    <a:pt x="0" y="33"/>
                  </a:moveTo>
                  <a:lnTo>
                    <a:pt x="171" y="60"/>
                  </a:lnTo>
                  <a:lnTo>
                    <a:pt x="176" y="27"/>
                  </a:lnTo>
                  <a:lnTo>
                    <a:pt x="5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288"/>
            <p:cNvSpPr>
              <a:spLocks/>
            </p:cNvSpPr>
            <p:nvPr/>
          </p:nvSpPr>
          <p:spPr bwMode="auto">
            <a:xfrm>
              <a:off x="4656138" y="4837114"/>
              <a:ext cx="279400" cy="93663"/>
            </a:xfrm>
            <a:custGeom>
              <a:avLst/>
              <a:gdLst>
                <a:gd name="T0" fmla="*/ 0 w 176"/>
                <a:gd name="T1" fmla="*/ 33 h 59"/>
                <a:gd name="T2" fmla="*/ 172 w 176"/>
                <a:gd name="T3" fmla="*/ 59 h 59"/>
                <a:gd name="T4" fmla="*/ 176 w 176"/>
                <a:gd name="T5" fmla="*/ 26 h 59"/>
                <a:gd name="T6" fmla="*/ 5 w 176"/>
                <a:gd name="T7" fmla="*/ 0 h 59"/>
                <a:gd name="T8" fmla="*/ 0 w 176"/>
                <a:gd name="T9" fmla="*/ 3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59">
                  <a:moveTo>
                    <a:pt x="0" y="33"/>
                  </a:moveTo>
                  <a:lnTo>
                    <a:pt x="172" y="59"/>
                  </a:lnTo>
                  <a:lnTo>
                    <a:pt x="176" y="26"/>
                  </a:lnTo>
                  <a:lnTo>
                    <a:pt x="5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289"/>
            <p:cNvSpPr>
              <a:spLocks/>
            </p:cNvSpPr>
            <p:nvPr/>
          </p:nvSpPr>
          <p:spPr bwMode="auto">
            <a:xfrm>
              <a:off x="4227513" y="4773614"/>
              <a:ext cx="376238" cy="106363"/>
            </a:xfrm>
            <a:custGeom>
              <a:avLst/>
              <a:gdLst>
                <a:gd name="T0" fmla="*/ 0 w 237"/>
                <a:gd name="T1" fmla="*/ 33 h 67"/>
                <a:gd name="T2" fmla="*/ 233 w 237"/>
                <a:gd name="T3" fmla="*/ 67 h 67"/>
                <a:gd name="T4" fmla="*/ 237 w 237"/>
                <a:gd name="T5" fmla="*/ 34 h 67"/>
                <a:gd name="T6" fmla="*/ 5 w 237"/>
                <a:gd name="T7" fmla="*/ 0 h 67"/>
                <a:gd name="T8" fmla="*/ 0 w 237"/>
                <a:gd name="T9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" h="67">
                  <a:moveTo>
                    <a:pt x="0" y="33"/>
                  </a:moveTo>
                  <a:lnTo>
                    <a:pt x="233" y="67"/>
                  </a:lnTo>
                  <a:lnTo>
                    <a:pt x="237" y="34"/>
                  </a:lnTo>
                  <a:lnTo>
                    <a:pt x="5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290"/>
            <p:cNvSpPr>
              <a:spLocks/>
            </p:cNvSpPr>
            <p:nvPr/>
          </p:nvSpPr>
          <p:spPr bwMode="auto">
            <a:xfrm>
              <a:off x="5589588" y="5097464"/>
              <a:ext cx="288925" cy="95250"/>
            </a:xfrm>
            <a:custGeom>
              <a:avLst/>
              <a:gdLst>
                <a:gd name="T0" fmla="*/ 0 w 182"/>
                <a:gd name="T1" fmla="*/ 33 h 60"/>
                <a:gd name="T2" fmla="*/ 177 w 182"/>
                <a:gd name="T3" fmla="*/ 60 h 60"/>
                <a:gd name="T4" fmla="*/ 182 w 182"/>
                <a:gd name="T5" fmla="*/ 27 h 60"/>
                <a:gd name="T6" fmla="*/ 5 w 182"/>
                <a:gd name="T7" fmla="*/ 0 h 60"/>
                <a:gd name="T8" fmla="*/ 0 w 182"/>
                <a:gd name="T9" fmla="*/ 3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60">
                  <a:moveTo>
                    <a:pt x="0" y="33"/>
                  </a:moveTo>
                  <a:lnTo>
                    <a:pt x="177" y="60"/>
                  </a:lnTo>
                  <a:lnTo>
                    <a:pt x="182" y="27"/>
                  </a:lnTo>
                  <a:lnTo>
                    <a:pt x="5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291"/>
            <p:cNvSpPr>
              <a:spLocks/>
            </p:cNvSpPr>
            <p:nvPr/>
          </p:nvSpPr>
          <p:spPr bwMode="auto">
            <a:xfrm>
              <a:off x="6253163" y="5316539"/>
              <a:ext cx="252413" cy="87313"/>
            </a:xfrm>
            <a:custGeom>
              <a:avLst/>
              <a:gdLst>
                <a:gd name="T0" fmla="*/ 0 w 159"/>
                <a:gd name="T1" fmla="*/ 33 h 55"/>
                <a:gd name="T2" fmla="*/ 152 w 159"/>
                <a:gd name="T3" fmla="*/ 55 h 55"/>
                <a:gd name="T4" fmla="*/ 159 w 159"/>
                <a:gd name="T5" fmla="*/ 22 h 55"/>
                <a:gd name="T6" fmla="*/ 5 w 159"/>
                <a:gd name="T7" fmla="*/ 0 h 55"/>
                <a:gd name="T8" fmla="*/ 0 w 159"/>
                <a:gd name="T9" fmla="*/ 3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55">
                  <a:moveTo>
                    <a:pt x="0" y="33"/>
                  </a:moveTo>
                  <a:lnTo>
                    <a:pt x="152" y="55"/>
                  </a:lnTo>
                  <a:lnTo>
                    <a:pt x="159" y="22"/>
                  </a:lnTo>
                  <a:lnTo>
                    <a:pt x="5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292"/>
            <p:cNvSpPr>
              <a:spLocks/>
            </p:cNvSpPr>
            <p:nvPr/>
          </p:nvSpPr>
          <p:spPr bwMode="auto">
            <a:xfrm>
              <a:off x="5973763" y="4914901"/>
              <a:ext cx="249238" cy="90488"/>
            </a:xfrm>
            <a:custGeom>
              <a:avLst/>
              <a:gdLst>
                <a:gd name="T0" fmla="*/ 0 w 157"/>
                <a:gd name="T1" fmla="*/ 33 h 57"/>
                <a:gd name="T2" fmla="*/ 152 w 157"/>
                <a:gd name="T3" fmla="*/ 57 h 57"/>
                <a:gd name="T4" fmla="*/ 157 w 157"/>
                <a:gd name="T5" fmla="*/ 24 h 57"/>
                <a:gd name="T6" fmla="*/ 5 w 157"/>
                <a:gd name="T7" fmla="*/ 0 h 57"/>
                <a:gd name="T8" fmla="*/ 0 w 157"/>
                <a:gd name="T9" fmla="*/ 3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57">
                  <a:moveTo>
                    <a:pt x="0" y="33"/>
                  </a:moveTo>
                  <a:lnTo>
                    <a:pt x="152" y="57"/>
                  </a:lnTo>
                  <a:lnTo>
                    <a:pt x="157" y="24"/>
                  </a:lnTo>
                  <a:lnTo>
                    <a:pt x="5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293"/>
            <p:cNvSpPr>
              <a:spLocks/>
            </p:cNvSpPr>
            <p:nvPr/>
          </p:nvSpPr>
          <p:spPr bwMode="auto">
            <a:xfrm>
              <a:off x="3881438" y="4840289"/>
              <a:ext cx="171450" cy="77788"/>
            </a:xfrm>
            <a:custGeom>
              <a:avLst/>
              <a:gdLst>
                <a:gd name="T0" fmla="*/ 0 w 108"/>
                <a:gd name="T1" fmla="*/ 33 h 49"/>
                <a:gd name="T2" fmla="*/ 102 w 108"/>
                <a:gd name="T3" fmla="*/ 49 h 49"/>
                <a:gd name="T4" fmla="*/ 108 w 108"/>
                <a:gd name="T5" fmla="*/ 16 h 49"/>
                <a:gd name="T6" fmla="*/ 5 w 108"/>
                <a:gd name="T7" fmla="*/ 0 h 49"/>
                <a:gd name="T8" fmla="*/ 0 w 108"/>
                <a:gd name="T9" fmla="*/ 3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49">
                  <a:moveTo>
                    <a:pt x="0" y="33"/>
                  </a:moveTo>
                  <a:lnTo>
                    <a:pt x="102" y="49"/>
                  </a:lnTo>
                  <a:lnTo>
                    <a:pt x="108" y="16"/>
                  </a:lnTo>
                  <a:lnTo>
                    <a:pt x="5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294"/>
            <p:cNvSpPr>
              <a:spLocks/>
            </p:cNvSpPr>
            <p:nvPr/>
          </p:nvSpPr>
          <p:spPr bwMode="auto">
            <a:xfrm>
              <a:off x="4851400" y="4987926"/>
              <a:ext cx="222250" cy="82550"/>
            </a:xfrm>
            <a:custGeom>
              <a:avLst/>
              <a:gdLst>
                <a:gd name="T0" fmla="*/ 0 w 140"/>
                <a:gd name="T1" fmla="*/ 33 h 52"/>
                <a:gd name="T2" fmla="*/ 135 w 140"/>
                <a:gd name="T3" fmla="*/ 52 h 52"/>
                <a:gd name="T4" fmla="*/ 140 w 140"/>
                <a:gd name="T5" fmla="*/ 20 h 52"/>
                <a:gd name="T6" fmla="*/ 5 w 140"/>
                <a:gd name="T7" fmla="*/ 0 h 52"/>
                <a:gd name="T8" fmla="*/ 0 w 140"/>
                <a:gd name="T9" fmla="*/ 3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52">
                  <a:moveTo>
                    <a:pt x="0" y="33"/>
                  </a:moveTo>
                  <a:lnTo>
                    <a:pt x="135" y="52"/>
                  </a:lnTo>
                  <a:lnTo>
                    <a:pt x="140" y="20"/>
                  </a:lnTo>
                  <a:lnTo>
                    <a:pt x="5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295"/>
            <p:cNvSpPr>
              <a:spLocks/>
            </p:cNvSpPr>
            <p:nvPr/>
          </p:nvSpPr>
          <p:spPr bwMode="auto">
            <a:xfrm>
              <a:off x="4464050" y="4927601"/>
              <a:ext cx="317500" cy="100013"/>
            </a:xfrm>
            <a:custGeom>
              <a:avLst/>
              <a:gdLst>
                <a:gd name="T0" fmla="*/ 0 w 200"/>
                <a:gd name="T1" fmla="*/ 33 h 63"/>
                <a:gd name="T2" fmla="*/ 195 w 200"/>
                <a:gd name="T3" fmla="*/ 63 h 63"/>
                <a:gd name="T4" fmla="*/ 200 w 200"/>
                <a:gd name="T5" fmla="*/ 30 h 63"/>
                <a:gd name="T6" fmla="*/ 5 w 200"/>
                <a:gd name="T7" fmla="*/ 0 h 63"/>
                <a:gd name="T8" fmla="*/ 0 w 200"/>
                <a:gd name="T9" fmla="*/ 3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63">
                  <a:moveTo>
                    <a:pt x="0" y="33"/>
                  </a:moveTo>
                  <a:lnTo>
                    <a:pt x="195" y="63"/>
                  </a:lnTo>
                  <a:lnTo>
                    <a:pt x="200" y="30"/>
                  </a:lnTo>
                  <a:lnTo>
                    <a:pt x="5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296"/>
            <p:cNvSpPr>
              <a:spLocks/>
            </p:cNvSpPr>
            <p:nvPr/>
          </p:nvSpPr>
          <p:spPr bwMode="auto">
            <a:xfrm>
              <a:off x="4100513" y="4875214"/>
              <a:ext cx="319088" cy="96838"/>
            </a:xfrm>
            <a:custGeom>
              <a:avLst/>
              <a:gdLst>
                <a:gd name="T0" fmla="*/ 0 w 201"/>
                <a:gd name="T1" fmla="*/ 31 h 61"/>
                <a:gd name="T2" fmla="*/ 196 w 201"/>
                <a:gd name="T3" fmla="*/ 61 h 61"/>
                <a:gd name="T4" fmla="*/ 201 w 201"/>
                <a:gd name="T5" fmla="*/ 28 h 61"/>
                <a:gd name="T6" fmla="*/ 5 w 201"/>
                <a:gd name="T7" fmla="*/ 0 h 61"/>
                <a:gd name="T8" fmla="*/ 0 w 201"/>
                <a:gd name="T9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61">
                  <a:moveTo>
                    <a:pt x="0" y="31"/>
                  </a:moveTo>
                  <a:lnTo>
                    <a:pt x="196" y="61"/>
                  </a:lnTo>
                  <a:lnTo>
                    <a:pt x="201" y="28"/>
                  </a:lnTo>
                  <a:lnTo>
                    <a:pt x="5" y="0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297"/>
            <p:cNvSpPr>
              <a:spLocks/>
            </p:cNvSpPr>
            <p:nvPr/>
          </p:nvSpPr>
          <p:spPr bwMode="auto">
            <a:xfrm>
              <a:off x="4148138" y="5000626"/>
              <a:ext cx="69850" cy="61913"/>
            </a:xfrm>
            <a:custGeom>
              <a:avLst/>
              <a:gdLst>
                <a:gd name="T0" fmla="*/ 0 w 44"/>
                <a:gd name="T1" fmla="*/ 33 h 39"/>
                <a:gd name="T2" fmla="*/ 39 w 44"/>
                <a:gd name="T3" fmla="*/ 39 h 39"/>
                <a:gd name="T4" fmla="*/ 44 w 44"/>
                <a:gd name="T5" fmla="*/ 6 h 39"/>
                <a:gd name="T6" fmla="*/ 5 w 44"/>
                <a:gd name="T7" fmla="*/ 0 h 39"/>
                <a:gd name="T8" fmla="*/ 0 w 44"/>
                <a:gd name="T9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9">
                  <a:moveTo>
                    <a:pt x="0" y="33"/>
                  </a:moveTo>
                  <a:lnTo>
                    <a:pt x="39" y="39"/>
                  </a:lnTo>
                  <a:lnTo>
                    <a:pt x="44" y="6"/>
                  </a:lnTo>
                  <a:lnTo>
                    <a:pt x="5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298"/>
            <p:cNvSpPr>
              <a:spLocks/>
            </p:cNvSpPr>
            <p:nvPr/>
          </p:nvSpPr>
          <p:spPr bwMode="auto">
            <a:xfrm>
              <a:off x="4878388" y="5110164"/>
              <a:ext cx="217488" cy="84138"/>
            </a:xfrm>
            <a:custGeom>
              <a:avLst/>
              <a:gdLst>
                <a:gd name="T0" fmla="*/ 0 w 137"/>
                <a:gd name="T1" fmla="*/ 33 h 53"/>
                <a:gd name="T2" fmla="*/ 132 w 137"/>
                <a:gd name="T3" fmla="*/ 53 h 53"/>
                <a:gd name="T4" fmla="*/ 137 w 137"/>
                <a:gd name="T5" fmla="*/ 20 h 53"/>
                <a:gd name="T6" fmla="*/ 7 w 137"/>
                <a:gd name="T7" fmla="*/ 0 h 53"/>
                <a:gd name="T8" fmla="*/ 0 w 137"/>
                <a:gd name="T9" fmla="*/ 3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53">
                  <a:moveTo>
                    <a:pt x="0" y="33"/>
                  </a:moveTo>
                  <a:lnTo>
                    <a:pt x="132" y="53"/>
                  </a:lnTo>
                  <a:lnTo>
                    <a:pt x="137" y="20"/>
                  </a:lnTo>
                  <a:lnTo>
                    <a:pt x="7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299"/>
            <p:cNvSpPr>
              <a:spLocks/>
            </p:cNvSpPr>
            <p:nvPr/>
          </p:nvSpPr>
          <p:spPr bwMode="auto">
            <a:xfrm>
              <a:off x="4733925" y="5087939"/>
              <a:ext cx="90488" cy="63500"/>
            </a:xfrm>
            <a:custGeom>
              <a:avLst/>
              <a:gdLst>
                <a:gd name="T0" fmla="*/ 0 w 57"/>
                <a:gd name="T1" fmla="*/ 33 h 40"/>
                <a:gd name="T2" fmla="*/ 52 w 57"/>
                <a:gd name="T3" fmla="*/ 40 h 40"/>
                <a:gd name="T4" fmla="*/ 57 w 57"/>
                <a:gd name="T5" fmla="*/ 7 h 40"/>
                <a:gd name="T6" fmla="*/ 5 w 57"/>
                <a:gd name="T7" fmla="*/ 0 h 40"/>
                <a:gd name="T8" fmla="*/ 0 w 57"/>
                <a:gd name="T9" fmla="*/ 3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40">
                  <a:moveTo>
                    <a:pt x="0" y="33"/>
                  </a:moveTo>
                  <a:lnTo>
                    <a:pt x="52" y="40"/>
                  </a:lnTo>
                  <a:lnTo>
                    <a:pt x="57" y="7"/>
                  </a:lnTo>
                  <a:lnTo>
                    <a:pt x="5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300"/>
            <p:cNvSpPr>
              <a:spLocks/>
            </p:cNvSpPr>
            <p:nvPr/>
          </p:nvSpPr>
          <p:spPr bwMode="auto">
            <a:xfrm>
              <a:off x="4270375" y="5019676"/>
              <a:ext cx="415925" cy="112713"/>
            </a:xfrm>
            <a:custGeom>
              <a:avLst/>
              <a:gdLst>
                <a:gd name="T0" fmla="*/ 0 w 262"/>
                <a:gd name="T1" fmla="*/ 32 h 71"/>
                <a:gd name="T2" fmla="*/ 258 w 262"/>
                <a:gd name="T3" fmla="*/ 71 h 71"/>
                <a:gd name="T4" fmla="*/ 262 w 262"/>
                <a:gd name="T5" fmla="*/ 38 h 71"/>
                <a:gd name="T6" fmla="*/ 5 w 262"/>
                <a:gd name="T7" fmla="*/ 0 h 71"/>
                <a:gd name="T8" fmla="*/ 0 w 262"/>
                <a:gd name="T9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71">
                  <a:moveTo>
                    <a:pt x="0" y="32"/>
                  </a:moveTo>
                  <a:lnTo>
                    <a:pt x="258" y="71"/>
                  </a:lnTo>
                  <a:lnTo>
                    <a:pt x="262" y="38"/>
                  </a:lnTo>
                  <a:lnTo>
                    <a:pt x="5" y="0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301"/>
            <p:cNvSpPr>
              <a:spLocks/>
            </p:cNvSpPr>
            <p:nvPr/>
          </p:nvSpPr>
          <p:spPr bwMode="auto">
            <a:xfrm>
              <a:off x="5270500" y="5289551"/>
              <a:ext cx="573088" cy="134938"/>
            </a:xfrm>
            <a:custGeom>
              <a:avLst/>
              <a:gdLst>
                <a:gd name="T0" fmla="*/ 0 w 361"/>
                <a:gd name="T1" fmla="*/ 33 h 85"/>
                <a:gd name="T2" fmla="*/ 357 w 361"/>
                <a:gd name="T3" fmla="*/ 85 h 85"/>
                <a:gd name="T4" fmla="*/ 361 w 361"/>
                <a:gd name="T5" fmla="*/ 52 h 85"/>
                <a:gd name="T6" fmla="*/ 5 w 361"/>
                <a:gd name="T7" fmla="*/ 0 h 85"/>
                <a:gd name="T8" fmla="*/ 0 w 361"/>
                <a:gd name="T9" fmla="*/ 3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1" h="85">
                  <a:moveTo>
                    <a:pt x="0" y="33"/>
                  </a:moveTo>
                  <a:lnTo>
                    <a:pt x="357" y="85"/>
                  </a:lnTo>
                  <a:lnTo>
                    <a:pt x="361" y="52"/>
                  </a:lnTo>
                  <a:lnTo>
                    <a:pt x="5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302"/>
            <p:cNvSpPr>
              <a:spLocks/>
            </p:cNvSpPr>
            <p:nvPr/>
          </p:nvSpPr>
          <p:spPr bwMode="auto">
            <a:xfrm>
              <a:off x="3952875" y="5089526"/>
              <a:ext cx="247650" cy="90488"/>
            </a:xfrm>
            <a:custGeom>
              <a:avLst/>
              <a:gdLst>
                <a:gd name="T0" fmla="*/ 0 w 156"/>
                <a:gd name="T1" fmla="*/ 33 h 57"/>
                <a:gd name="T2" fmla="*/ 151 w 156"/>
                <a:gd name="T3" fmla="*/ 57 h 57"/>
                <a:gd name="T4" fmla="*/ 156 w 156"/>
                <a:gd name="T5" fmla="*/ 24 h 57"/>
                <a:gd name="T6" fmla="*/ 5 w 156"/>
                <a:gd name="T7" fmla="*/ 0 h 57"/>
                <a:gd name="T8" fmla="*/ 0 w 156"/>
                <a:gd name="T9" fmla="*/ 3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57">
                  <a:moveTo>
                    <a:pt x="0" y="33"/>
                  </a:moveTo>
                  <a:lnTo>
                    <a:pt x="151" y="57"/>
                  </a:lnTo>
                  <a:lnTo>
                    <a:pt x="156" y="24"/>
                  </a:lnTo>
                  <a:lnTo>
                    <a:pt x="5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303"/>
            <p:cNvSpPr>
              <a:spLocks/>
            </p:cNvSpPr>
            <p:nvPr/>
          </p:nvSpPr>
          <p:spPr bwMode="auto">
            <a:xfrm>
              <a:off x="4935538" y="5237164"/>
              <a:ext cx="279400" cy="95250"/>
            </a:xfrm>
            <a:custGeom>
              <a:avLst/>
              <a:gdLst>
                <a:gd name="T0" fmla="*/ 0 w 176"/>
                <a:gd name="T1" fmla="*/ 33 h 60"/>
                <a:gd name="T2" fmla="*/ 172 w 176"/>
                <a:gd name="T3" fmla="*/ 60 h 60"/>
                <a:gd name="T4" fmla="*/ 176 w 176"/>
                <a:gd name="T5" fmla="*/ 27 h 60"/>
                <a:gd name="T6" fmla="*/ 5 w 176"/>
                <a:gd name="T7" fmla="*/ 0 h 60"/>
                <a:gd name="T8" fmla="*/ 0 w 176"/>
                <a:gd name="T9" fmla="*/ 3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60">
                  <a:moveTo>
                    <a:pt x="0" y="33"/>
                  </a:moveTo>
                  <a:lnTo>
                    <a:pt x="172" y="60"/>
                  </a:lnTo>
                  <a:lnTo>
                    <a:pt x="176" y="27"/>
                  </a:lnTo>
                  <a:lnTo>
                    <a:pt x="5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304"/>
            <p:cNvSpPr>
              <a:spLocks/>
            </p:cNvSpPr>
            <p:nvPr/>
          </p:nvSpPr>
          <p:spPr bwMode="auto">
            <a:xfrm>
              <a:off x="4749800" y="5210176"/>
              <a:ext cx="122238" cy="69850"/>
            </a:xfrm>
            <a:custGeom>
              <a:avLst/>
              <a:gdLst>
                <a:gd name="T0" fmla="*/ 0 w 77"/>
                <a:gd name="T1" fmla="*/ 33 h 44"/>
                <a:gd name="T2" fmla="*/ 72 w 77"/>
                <a:gd name="T3" fmla="*/ 44 h 44"/>
                <a:gd name="T4" fmla="*/ 77 w 77"/>
                <a:gd name="T5" fmla="*/ 11 h 44"/>
                <a:gd name="T6" fmla="*/ 6 w 77"/>
                <a:gd name="T7" fmla="*/ 0 h 44"/>
                <a:gd name="T8" fmla="*/ 0 w 77"/>
                <a:gd name="T9" fmla="*/ 3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44">
                  <a:moveTo>
                    <a:pt x="0" y="33"/>
                  </a:moveTo>
                  <a:lnTo>
                    <a:pt x="72" y="44"/>
                  </a:lnTo>
                  <a:lnTo>
                    <a:pt x="77" y="11"/>
                  </a:lnTo>
                  <a:lnTo>
                    <a:pt x="6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305"/>
            <p:cNvSpPr>
              <a:spLocks/>
            </p:cNvSpPr>
            <p:nvPr/>
          </p:nvSpPr>
          <p:spPr bwMode="auto">
            <a:xfrm>
              <a:off x="4265613" y="5137151"/>
              <a:ext cx="119063" cy="69850"/>
            </a:xfrm>
            <a:custGeom>
              <a:avLst/>
              <a:gdLst>
                <a:gd name="T0" fmla="*/ 0 w 75"/>
                <a:gd name="T1" fmla="*/ 33 h 44"/>
                <a:gd name="T2" fmla="*/ 70 w 75"/>
                <a:gd name="T3" fmla="*/ 44 h 44"/>
                <a:gd name="T4" fmla="*/ 75 w 75"/>
                <a:gd name="T5" fmla="*/ 11 h 44"/>
                <a:gd name="T6" fmla="*/ 4 w 75"/>
                <a:gd name="T7" fmla="*/ 0 h 44"/>
                <a:gd name="T8" fmla="*/ 0 w 75"/>
                <a:gd name="T9" fmla="*/ 3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4">
                  <a:moveTo>
                    <a:pt x="0" y="33"/>
                  </a:moveTo>
                  <a:lnTo>
                    <a:pt x="70" y="44"/>
                  </a:lnTo>
                  <a:lnTo>
                    <a:pt x="75" y="11"/>
                  </a:lnTo>
                  <a:lnTo>
                    <a:pt x="4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306"/>
            <p:cNvSpPr>
              <a:spLocks/>
            </p:cNvSpPr>
            <p:nvPr/>
          </p:nvSpPr>
          <p:spPr bwMode="auto">
            <a:xfrm>
              <a:off x="4691063" y="4603751"/>
              <a:ext cx="434975" cy="117475"/>
            </a:xfrm>
            <a:custGeom>
              <a:avLst/>
              <a:gdLst>
                <a:gd name="T0" fmla="*/ 0 w 274"/>
                <a:gd name="T1" fmla="*/ 33 h 74"/>
                <a:gd name="T2" fmla="*/ 269 w 274"/>
                <a:gd name="T3" fmla="*/ 74 h 74"/>
                <a:gd name="T4" fmla="*/ 274 w 274"/>
                <a:gd name="T5" fmla="*/ 41 h 74"/>
                <a:gd name="T6" fmla="*/ 5 w 274"/>
                <a:gd name="T7" fmla="*/ 0 h 74"/>
                <a:gd name="T8" fmla="*/ 0 w 274"/>
                <a:gd name="T9" fmla="*/ 3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4" h="74">
                  <a:moveTo>
                    <a:pt x="0" y="33"/>
                  </a:moveTo>
                  <a:lnTo>
                    <a:pt x="269" y="74"/>
                  </a:lnTo>
                  <a:lnTo>
                    <a:pt x="274" y="41"/>
                  </a:lnTo>
                  <a:lnTo>
                    <a:pt x="5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307"/>
            <p:cNvSpPr>
              <a:spLocks/>
            </p:cNvSpPr>
            <p:nvPr/>
          </p:nvSpPr>
          <p:spPr bwMode="auto">
            <a:xfrm>
              <a:off x="5529263" y="4970464"/>
              <a:ext cx="127000" cy="69850"/>
            </a:xfrm>
            <a:custGeom>
              <a:avLst/>
              <a:gdLst>
                <a:gd name="T0" fmla="*/ 0 w 80"/>
                <a:gd name="T1" fmla="*/ 31 h 44"/>
                <a:gd name="T2" fmla="*/ 76 w 80"/>
                <a:gd name="T3" fmla="*/ 44 h 44"/>
                <a:gd name="T4" fmla="*/ 80 w 80"/>
                <a:gd name="T5" fmla="*/ 11 h 44"/>
                <a:gd name="T6" fmla="*/ 5 w 80"/>
                <a:gd name="T7" fmla="*/ 0 h 44"/>
                <a:gd name="T8" fmla="*/ 0 w 80"/>
                <a:gd name="T9" fmla="*/ 3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44">
                  <a:moveTo>
                    <a:pt x="0" y="31"/>
                  </a:moveTo>
                  <a:lnTo>
                    <a:pt x="76" y="44"/>
                  </a:lnTo>
                  <a:lnTo>
                    <a:pt x="80" y="11"/>
                  </a:lnTo>
                  <a:lnTo>
                    <a:pt x="5" y="0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308"/>
            <p:cNvSpPr>
              <a:spLocks/>
            </p:cNvSpPr>
            <p:nvPr/>
          </p:nvSpPr>
          <p:spPr bwMode="auto">
            <a:xfrm>
              <a:off x="5322888" y="4937126"/>
              <a:ext cx="149225" cy="74613"/>
            </a:xfrm>
            <a:custGeom>
              <a:avLst/>
              <a:gdLst>
                <a:gd name="T0" fmla="*/ 0 w 94"/>
                <a:gd name="T1" fmla="*/ 33 h 47"/>
                <a:gd name="T2" fmla="*/ 89 w 94"/>
                <a:gd name="T3" fmla="*/ 47 h 47"/>
                <a:gd name="T4" fmla="*/ 94 w 94"/>
                <a:gd name="T5" fmla="*/ 14 h 47"/>
                <a:gd name="T6" fmla="*/ 6 w 94"/>
                <a:gd name="T7" fmla="*/ 0 h 47"/>
                <a:gd name="T8" fmla="*/ 0 w 94"/>
                <a:gd name="T9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47">
                  <a:moveTo>
                    <a:pt x="0" y="33"/>
                  </a:moveTo>
                  <a:lnTo>
                    <a:pt x="89" y="47"/>
                  </a:lnTo>
                  <a:lnTo>
                    <a:pt x="94" y="14"/>
                  </a:lnTo>
                  <a:lnTo>
                    <a:pt x="6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309"/>
            <p:cNvSpPr>
              <a:spLocks/>
            </p:cNvSpPr>
            <p:nvPr/>
          </p:nvSpPr>
          <p:spPr bwMode="auto">
            <a:xfrm>
              <a:off x="5664200" y="4751389"/>
              <a:ext cx="104775" cy="66675"/>
            </a:xfrm>
            <a:custGeom>
              <a:avLst/>
              <a:gdLst>
                <a:gd name="T0" fmla="*/ 61 w 66"/>
                <a:gd name="T1" fmla="*/ 42 h 42"/>
                <a:gd name="T2" fmla="*/ 0 w 66"/>
                <a:gd name="T3" fmla="*/ 32 h 42"/>
                <a:gd name="T4" fmla="*/ 5 w 66"/>
                <a:gd name="T5" fmla="*/ 0 h 42"/>
                <a:gd name="T6" fmla="*/ 66 w 66"/>
                <a:gd name="T7" fmla="*/ 9 h 42"/>
                <a:gd name="T8" fmla="*/ 61 w 66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42">
                  <a:moveTo>
                    <a:pt x="61" y="42"/>
                  </a:moveTo>
                  <a:lnTo>
                    <a:pt x="0" y="32"/>
                  </a:lnTo>
                  <a:lnTo>
                    <a:pt x="5" y="0"/>
                  </a:lnTo>
                  <a:lnTo>
                    <a:pt x="66" y="9"/>
                  </a:lnTo>
                  <a:lnTo>
                    <a:pt x="61" y="42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310"/>
            <p:cNvSpPr>
              <a:spLocks/>
            </p:cNvSpPr>
            <p:nvPr/>
          </p:nvSpPr>
          <p:spPr bwMode="auto">
            <a:xfrm>
              <a:off x="5305425" y="5054601"/>
              <a:ext cx="214313" cy="82550"/>
            </a:xfrm>
            <a:custGeom>
              <a:avLst/>
              <a:gdLst>
                <a:gd name="T0" fmla="*/ 0 w 135"/>
                <a:gd name="T1" fmla="*/ 33 h 52"/>
                <a:gd name="T2" fmla="*/ 130 w 135"/>
                <a:gd name="T3" fmla="*/ 52 h 52"/>
                <a:gd name="T4" fmla="*/ 135 w 135"/>
                <a:gd name="T5" fmla="*/ 19 h 52"/>
                <a:gd name="T6" fmla="*/ 6 w 135"/>
                <a:gd name="T7" fmla="*/ 0 h 52"/>
                <a:gd name="T8" fmla="*/ 0 w 135"/>
                <a:gd name="T9" fmla="*/ 3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52">
                  <a:moveTo>
                    <a:pt x="0" y="33"/>
                  </a:moveTo>
                  <a:lnTo>
                    <a:pt x="130" y="52"/>
                  </a:lnTo>
                  <a:lnTo>
                    <a:pt x="135" y="19"/>
                  </a:lnTo>
                  <a:lnTo>
                    <a:pt x="6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311"/>
            <p:cNvSpPr>
              <a:spLocks/>
            </p:cNvSpPr>
            <p:nvPr/>
          </p:nvSpPr>
          <p:spPr bwMode="auto">
            <a:xfrm>
              <a:off x="5127625" y="5027614"/>
              <a:ext cx="122238" cy="69850"/>
            </a:xfrm>
            <a:custGeom>
              <a:avLst/>
              <a:gdLst>
                <a:gd name="T0" fmla="*/ 73 w 77"/>
                <a:gd name="T1" fmla="*/ 44 h 44"/>
                <a:gd name="T2" fmla="*/ 0 w 77"/>
                <a:gd name="T3" fmla="*/ 33 h 44"/>
                <a:gd name="T4" fmla="*/ 7 w 77"/>
                <a:gd name="T5" fmla="*/ 0 h 44"/>
                <a:gd name="T6" fmla="*/ 77 w 77"/>
                <a:gd name="T7" fmla="*/ 11 h 44"/>
                <a:gd name="T8" fmla="*/ 73 w 77"/>
                <a:gd name="T9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44">
                  <a:moveTo>
                    <a:pt x="73" y="44"/>
                  </a:moveTo>
                  <a:lnTo>
                    <a:pt x="0" y="33"/>
                  </a:lnTo>
                  <a:lnTo>
                    <a:pt x="7" y="0"/>
                  </a:lnTo>
                  <a:lnTo>
                    <a:pt x="77" y="11"/>
                  </a:lnTo>
                  <a:lnTo>
                    <a:pt x="73" y="44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312"/>
            <p:cNvSpPr>
              <a:spLocks/>
            </p:cNvSpPr>
            <p:nvPr/>
          </p:nvSpPr>
          <p:spPr bwMode="auto">
            <a:xfrm>
              <a:off x="6453188" y="4867276"/>
              <a:ext cx="122238" cy="69850"/>
            </a:xfrm>
            <a:custGeom>
              <a:avLst/>
              <a:gdLst>
                <a:gd name="T0" fmla="*/ 72 w 77"/>
                <a:gd name="T1" fmla="*/ 44 h 44"/>
                <a:gd name="T2" fmla="*/ 0 w 77"/>
                <a:gd name="T3" fmla="*/ 33 h 44"/>
                <a:gd name="T4" fmla="*/ 6 w 77"/>
                <a:gd name="T5" fmla="*/ 0 h 44"/>
                <a:gd name="T6" fmla="*/ 77 w 77"/>
                <a:gd name="T7" fmla="*/ 11 h 44"/>
                <a:gd name="T8" fmla="*/ 72 w 77"/>
                <a:gd name="T9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44">
                  <a:moveTo>
                    <a:pt x="72" y="44"/>
                  </a:moveTo>
                  <a:lnTo>
                    <a:pt x="0" y="33"/>
                  </a:lnTo>
                  <a:lnTo>
                    <a:pt x="6" y="0"/>
                  </a:lnTo>
                  <a:lnTo>
                    <a:pt x="77" y="11"/>
                  </a:lnTo>
                  <a:lnTo>
                    <a:pt x="72" y="44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313"/>
            <p:cNvSpPr>
              <a:spLocks/>
            </p:cNvSpPr>
            <p:nvPr/>
          </p:nvSpPr>
          <p:spPr bwMode="auto">
            <a:xfrm>
              <a:off x="6323013" y="4848226"/>
              <a:ext cx="77788" cy="65088"/>
            </a:xfrm>
            <a:custGeom>
              <a:avLst/>
              <a:gdLst>
                <a:gd name="T0" fmla="*/ 44 w 49"/>
                <a:gd name="T1" fmla="*/ 41 h 41"/>
                <a:gd name="T2" fmla="*/ 0 w 49"/>
                <a:gd name="T3" fmla="*/ 33 h 41"/>
                <a:gd name="T4" fmla="*/ 5 w 49"/>
                <a:gd name="T5" fmla="*/ 0 h 41"/>
                <a:gd name="T6" fmla="*/ 49 w 49"/>
                <a:gd name="T7" fmla="*/ 8 h 41"/>
                <a:gd name="T8" fmla="*/ 44 w 49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1">
                  <a:moveTo>
                    <a:pt x="44" y="41"/>
                  </a:moveTo>
                  <a:lnTo>
                    <a:pt x="0" y="33"/>
                  </a:lnTo>
                  <a:lnTo>
                    <a:pt x="5" y="0"/>
                  </a:lnTo>
                  <a:lnTo>
                    <a:pt x="49" y="8"/>
                  </a:lnTo>
                  <a:lnTo>
                    <a:pt x="44" y="41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314"/>
            <p:cNvSpPr>
              <a:spLocks/>
            </p:cNvSpPr>
            <p:nvPr/>
          </p:nvSpPr>
          <p:spPr bwMode="auto">
            <a:xfrm>
              <a:off x="6470650" y="4751389"/>
              <a:ext cx="122238" cy="68263"/>
            </a:xfrm>
            <a:custGeom>
              <a:avLst/>
              <a:gdLst>
                <a:gd name="T0" fmla="*/ 72 w 77"/>
                <a:gd name="T1" fmla="*/ 43 h 43"/>
                <a:gd name="T2" fmla="*/ 0 w 77"/>
                <a:gd name="T3" fmla="*/ 32 h 43"/>
                <a:gd name="T4" fmla="*/ 6 w 77"/>
                <a:gd name="T5" fmla="*/ 0 h 43"/>
                <a:gd name="T6" fmla="*/ 77 w 77"/>
                <a:gd name="T7" fmla="*/ 11 h 43"/>
                <a:gd name="T8" fmla="*/ 72 w 77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43">
                  <a:moveTo>
                    <a:pt x="72" y="43"/>
                  </a:moveTo>
                  <a:lnTo>
                    <a:pt x="0" y="32"/>
                  </a:lnTo>
                  <a:lnTo>
                    <a:pt x="6" y="0"/>
                  </a:lnTo>
                  <a:lnTo>
                    <a:pt x="77" y="11"/>
                  </a:lnTo>
                  <a:lnTo>
                    <a:pt x="72" y="43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315"/>
            <p:cNvSpPr>
              <a:spLocks/>
            </p:cNvSpPr>
            <p:nvPr/>
          </p:nvSpPr>
          <p:spPr bwMode="auto">
            <a:xfrm>
              <a:off x="3854450" y="4718051"/>
              <a:ext cx="87313" cy="65088"/>
            </a:xfrm>
            <a:custGeom>
              <a:avLst/>
              <a:gdLst>
                <a:gd name="T0" fmla="*/ 0 w 55"/>
                <a:gd name="T1" fmla="*/ 33 h 41"/>
                <a:gd name="T2" fmla="*/ 50 w 55"/>
                <a:gd name="T3" fmla="*/ 41 h 41"/>
                <a:gd name="T4" fmla="*/ 55 w 55"/>
                <a:gd name="T5" fmla="*/ 8 h 41"/>
                <a:gd name="T6" fmla="*/ 4 w 55"/>
                <a:gd name="T7" fmla="*/ 0 h 41"/>
                <a:gd name="T8" fmla="*/ 0 w 55"/>
                <a:gd name="T9" fmla="*/ 3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41">
                  <a:moveTo>
                    <a:pt x="0" y="33"/>
                  </a:moveTo>
                  <a:lnTo>
                    <a:pt x="50" y="41"/>
                  </a:lnTo>
                  <a:lnTo>
                    <a:pt x="55" y="8"/>
                  </a:lnTo>
                  <a:lnTo>
                    <a:pt x="4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316"/>
            <p:cNvSpPr>
              <a:spLocks/>
            </p:cNvSpPr>
            <p:nvPr/>
          </p:nvSpPr>
          <p:spPr bwMode="auto">
            <a:xfrm>
              <a:off x="4005263" y="4740276"/>
              <a:ext cx="163513" cy="74613"/>
            </a:xfrm>
            <a:custGeom>
              <a:avLst/>
              <a:gdLst>
                <a:gd name="T0" fmla="*/ 98 w 103"/>
                <a:gd name="T1" fmla="*/ 47 h 47"/>
                <a:gd name="T2" fmla="*/ 0 w 103"/>
                <a:gd name="T3" fmla="*/ 33 h 47"/>
                <a:gd name="T4" fmla="*/ 5 w 103"/>
                <a:gd name="T5" fmla="*/ 0 h 47"/>
                <a:gd name="T6" fmla="*/ 103 w 103"/>
                <a:gd name="T7" fmla="*/ 14 h 47"/>
                <a:gd name="T8" fmla="*/ 98 w 103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47">
                  <a:moveTo>
                    <a:pt x="98" y="47"/>
                  </a:moveTo>
                  <a:lnTo>
                    <a:pt x="0" y="33"/>
                  </a:lnTo>
                  <a:lnTo>
                    <a:pt x="5" y="0"/>
                  </a:lnTo>
                  <a:lnTo>
                    <a:pt x="103" y="14"/>
                  </a:lnTo>
                  <a:lnTo>
                    <a:pt x="98" y="47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317"/>
            <p:cNvSpPr>
              <a:spLocks/>
            </p:cNvSpPr>
            <p:nvPr/>
          </p:nvSpPr>
          <p:spPr bwMode="auto">
            <a:xfrm>
              <a:off x="3749675" y="4464051"/>
              <a:ext cx="87313" cy="65088"/>
            </a:xfrm>
            <a:custGeom>
              <a:avLst/>
              <a:gdLst>
                <a:gd name="T0" fmla="*/ 0 w 55"/>
                <a:gd name="T1" fmla="*/ 33 h 41"/>
                <a:gd name="T2" fmla="*/ 50 w 55"/>
                <a:gd name="T3" fmla="*/ 41 h 41"/>
                <a:gd name="T4" fmla="*/ 55 w 55"/>
                <a:gd name="T5" fmla="*/ 8 h 41"/>
                <a:gd name="T6" fmla="*/ 4 w 55"/>
                <a:gd name="T7" fmla="*/ 0 h 41"/>
                <a:gd name="T8" fmla="*/ 0 w 55"/>
                <a:gd name="T9" fmla="*/ 3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41">
                  <a:moveTo>
                    <a:pt x="0" y="33"/>
                  </a:moveTo>
                  <a:lnTo>
                    <a:pt x="50" y="41"/>
                  </a:lnTo>
                  <a:lnTo>
                    <a:pt x="55" y="8"/>
                  </a:lnTo>
                  <a:lnTo>
                    <a:pt x="4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318"/>
            <p:cNvSpPr>
              <a:spLocks/>
            </p:cNvSpPr>
            <p:nvPr/>
          </p:nvSpPr>
          <p:spPr bwMode="auto">
            <a:xfrm>
              <a:off x="3898900" y="4486276"/>
              <a:ext cx="77788" cy="61913"/>
            </a:xfrm>
            <a:custGeom>
              <a:avLst/>
              <a:gdLst>
                <a:gd name="T0" fmla="*/ 44 w 49"/>
                <a:gd name="T1" fmla="*/ 39 h 39"/>
                <a:gd name="T2" fmla="*/ 0 w 49"/>
                <a:gd name="T3" fmla="*/ 33 h 39"/>
                <a:gd name="T4" fmla="*/ 5 w 49"/>
                <a:gd name="T5" fmla="*/ 0 h 39"/>
                <a:gd name="T6" fmla="*/ 49 w 49"/>
                <a:gd name="T7" fmla="*/ 6 h 39"/>
                <a:gd name="T8" fmla="*/ 44 w 49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9">
                  <a:moveTo>
                    <a:pt x="44" y="39"/>
                  </a:moveTo>
                  <a:lnTo>
                    <a:pt x="0" y="33"/>
                  </a:lnTo>
                  <a:lnTo>
                    <a:pt x="5" y="0"/>
                  </a:lnTo>
                  <a:lnTo>
                    <a:pt x="49" y="6"/>
                  </a:lnTo>
                  <a:lnTo>
                    <a:pt x="44" y="39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319"/>
            <p:cNvSpPr>
              <a:spLocks/>
            </p:cNvSpPr>
            <p:nvPr/>
          </p:nvSpPr>
          <p:spPr bwMode="auto">
            <a:xfrm>
              <a:off x="3697288" y="4813301"/>
              <a:ext cx="111125" cy="69850"/>
            </a:xfrm>
            <a:custGeom>
              <a:avLst/>
              <a:gdLst>
                <a:gd name="T0" fmla="*/ 66 w 70"/>
                <a:gd name="T1" fmla="*/ 44 h 44"/>
                <a:gd name="T2" fmla="*/ 0 w 70"/>
                <a:gd name="T3" fmla="*/ 33 h 44"/>
                <a:gd name="T4" fmla="*/ 4 w 70"/>
                <a:gd name="T5" fmla="*/ 0 h 44"/>
                <a:gd name="T6" fmla="*/ 70 w 70"/>
                <a:gd name="T7" fmla="*/ 11 h 44"/>
                <a:gd name="T8" fmla="*/ 66 w 70"/>
                <a:gd name="T9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44">
                  <a:moveTo>
                    <a:pt x="66" y="44"/>
                  </a:moveTo>
                  <a:lnTo>
                    <a:pt x="0" y="33"/>
                  </a:lnTo>
                  <a:lnTo>
                    <a:pt x="4" y="0"/>
                  </a:lnTo>
                  <a:lnTo>
                    <a:pt x="70" y="11"/>
                  </a:lnTo>
                  <a:lnTo>
                    <a:pt x="66" y="44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320"/>
            <p:cNvSpPr>
              <a:spLocks/>
            </p:cNvSpPr>
            <p:nvPr/>
          </p:nvSpPr>
          <p:spPr bwMode="auto">
            <a:xfrm>
              <a:off x="5603875" y="5219701"/>
              <a:ext cx="104775" cy="65088"/>
            </a:xfrm>
            <a:custGeom>
              <a:avLst/>
              <a:gdLst>
                <a:gd name="T0" fmla="*/ 0 w 66"/>
                <a:gd name="T1" fmla="*/ 33 h 41"/>
                <a:gd name="T2" fmla="*/ 62 w 66"/>
                <a:gd name="T3" fmla="*/ 41 h 41"/>
                <a:gd name="T4" fmla="*/ 66 w 66"/>
                <a:gd name="T5" fmla="*/ 9 h 41"/>
                <a:gd name="T6" fmla="*/ 5 w 66"/>
                <a:gd name="T7" fmla="*/ 0 h 41"/>
                <a:gd name="T8" fmla="*/ 0 w 66"/>
                <a:gd name="T9" fmla="*/ 3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41">
                  <a:moveTo>
                    <a:pt x="0" y="33"/>
                  </a:moveTo>
                  <a:lnTo>
                    <a:pt x="62" y="41"/>
                  </a:lnTo>
                  <a:lnTo>
                    <a:pt x="66" y="9"/>
                  </a:lnTo>
                  <a:lnTo>
                    <a:pt x="5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321"/>
            <p:cNvSpPr>
              <a:spLocks/>
            </p:cNvSpPr>
            <p:nvPr/>
          </p:nvSpPr>
          <p:spPr bwMode="auto">
            <a:xfrm>
              <a:off x="5764213" y="5241926"/>
              <a:ext cx="104775" cy="66675"/>
            </a:xfrm>
            <a:custGeom>
              <a:avLst/>
              <a:gdLst>
                <a:gd name="T0" fmla="*/ 0 w 66"/>
                <a:gd name="T1" fmla="*/ 33 h 42"/>
                <a:gd name="T2" fmla="*/ 61 w 66"/>
                <a:gd name="T3" fmla="*/ 42 h 42"/>
                <a:gd name="T4" fmla="*/ 66 w 66"/>
                <a:gd name="T5" fmla="*/ 9 h 42"/>
                <a:gd name="T6" fmla="*/ 5 w 66"/>
                <a:gd name="T7" fmla="*/ 0 h 42"/>
                <a:gd name="T8" fmla="*/ 0 w 66"/>
                <a:gd name="T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42">
                  <a:moveTo>
                    <a:pt x="0" y="33"/>
                  </a:moveTo>
                  <a:lnTo>
                    <a:pt x="61" y="42"/>
                  </a:lnTo>
                  <a:lnTo>
                    <a:pt x="66" y="9"/>
                  </a:lnTo>
                  <a:lnTo>
                    <a:pt x="5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322"/>
            <p:cNvSpPr>
              <a:spLocks/>
            </p:cNvSpPr>
            <p:nvPr/>
          </p:nvSpPr>
          <p:spPr bwMode="auto">
            <a:xfrm>
              <a:off x="5926138" y="5267326"/>
              <a:ext cx="104775" cy="66675"/>
            </a:xfrm>
            <a:custGeom>
              <a:avLst/>
              <a:gdLst>
                <a:gd name="T0" fmla="*/ 0 w 66"/>
                <a:gd name="T1" fmla="*/ 33 h 42"/>
                <a:gd name="T2" fmla="*/ 61 w 66"/>
                <a:gd name="T3" fmla="*/ 42 h 42"/>
                <a:gd name="T4" fmla="*/ 66 w 66"/>
                <a:gd name="T5" fmla="*/ 9 h 42"/>
                <a:gd name="T6" fmla="*/ 5 w 66"/>
                <a:gd name="T7" fmla="*/ 0 h 42"/>
                <a:gd name="T8" fmla="*/ 0 w 66"/>
                <a:gd name="T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42">
                  <a:moveTo>
                    <a:pt x="0" y="33"/>
                  </a:moveTo>
                  <a:lnTo>
                    <a:pt x="61" y="42"/>
                  </a:lnTo>
                  <a:lnTo>
                    <a:pt x="66" y="9"/>
                  </a:lnTo>
                  <a:lnTo>
                    <a:pt x="5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323"/>
            <p:cNvSpPr>
              <a:spLocks/>
            </p:cNvSpPr>
            <p:nvPr/>
          </p:nvSpPr>
          <p:spPr bwMode="auto">
            <a:xfrm>
              <a:off x="6086475" y="5291139"/>
              <a:ext cx="104775" cy="65088"/>
            </a:xfrm>
            <a:custGeom>
              <a:avLst/>
              <a:gdLst>
                <a:gd name="T0" fmla="*/ 0 w 66"/>
                <a:gd name="T1" fmla="*/ 33 h 41"/>
                <a:gd name="T2" fmla="*/ 61 w 66"/>
                <a:gd name="T3" fmla="*/ 41 h 41"/>
                <a:gd name="T4" fmla="*/ 66 w 66"/>
                <a:gd name="T5" fmla="*/ 10 h 41"/>
                <a:gd name="T6" fmla="*/ 4 w 66"/>
                <a:gd name="T7" fmla="*/ 0 h 41"/>
                <a:gd name="T8" fmla="*/ 0 w 66"/>
                <a:gd name="T9" fmla="*/ 3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41">
                  <a:moveTo>
                    <a:pt x="0" y="33"/>
                  </a:moveTo>
                  <a:lnTo>
                    <a:pt x="61" y="41"/>
                  </a:lnTo>
                  <a:lnTo>
                    <a:pt x="66" y="10"/>
                  </a:lnTo>
                  <a:lnTo>
                    <a:pt x="4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324"/>
            <p:cNvSpPr>
              <a:spLocks/>
            </p:cNvSpPr>
            <p:nvPr/>
          </p:nvSpPr>
          <p:spPr bwMode="auto">
            <a:xfrm>
              <a:off x="5943600" y="5149851"/>
              <a:ext cx="104775" cy="66675"/>
            </a:xfrm>
            <a:custGeom>
              <a:avLst/>
              <a:gdLst>
                <a:gd name="T0" fmla="*/ 0 w 66"/>
                <a:gd name="T1" fmla="*/ 33 h 42"/>
                <a:gd name="T2" fmla="*/ 61 w 66"/>
                <a:gd name="T3" fmla="*/ 42 h 42"/>
                <a:gd name="T4" fmla="*/ 66 w 66"/>
                <a:gd name="T5" fmla="*/ 9 h 42"/>
                <a:gd name="T6" fmla="*/ 5 w 66"/>
                <a:gd name="T7" fmla="*/ 0 h 42"/>
                <a:gd name="T8" fmla="*/ 0 w 66"/>
                <a:gd name="T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42">
                  <a:moveTo>
                    <a:pt x="0" y="33"/>
                  </a:moveTo>
                  <a:lnTo>
                    <a:pt x="61" y="42"/>
                  </a:lnTo>
                  <a:lnTo>
                    <a:pt x="66" y="9"/>
                  </a:lnTo>
                  <a:lnTo>
                    <a:pt x="5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325"/>
            <p:cNvSpPr>
              <a:spLocks/>
            </p:cNvSpPr>
            <p:nvPr/>
          </p:nvSpPr>
          <p:spPr bwMode="auto">
            <a:xfrm>
              <a:off x="5156200" y="5151439"/>
              <a:ext cx="388938" cy="111125"/>
            </a:xfrm>
            <a:custGeom>
              <a:avLst/>
              <a:gdLst>
                <a:gd name="T0" fmla="*/ 0 w 245"/>
                <a:gd name="T1" fmla="*/ 33 h 70"/>
                <a:gd name="T2" fmla="*/ 240 w 245"/>
                <a:gd name="T3" fmla="*/ 70 h 70"/>
                <a:gd name="T4" fmla="*/ 245 w 245"/>
                <a:gd name="T5" fmla="*/ 37 h 70"/>
                <a:gd name="T6" fmla="*/ 4 w 245"/>
                <a:gd name="T7" fmla="*/ 0 h 70"/>
                <a:gd name="T8" fmla="*/ 0 w 245"/>
                <a:gd name="T9" fmla="*/ 3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70">
                  <a:moveTo>
                    <a:pt x="0" y="33"/>
                  </a:moveTo>
                  <a:lnTo>
                    <a:pt x="240" y="70"/>
                  </a:lnTo>
                  <a:lnTo>
                    <a:pt x="245" y="37"/>
                  </a:lnTo>
                  <a:lnTo>
                    <a:pt x="4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326"/>
            <p:cNvSpPr>
              <a:spLocks/>
            </p:cNvSpPr>
            <p:nvPr/>
          </p:nvSpPr>
          <p:spPr bwMode="auto">
            <a:xfrm>
              <a:off x="4033838" y="4983164"/>
              <a:ext cx="69850" cy="61913"/>
            </a:xfrm>
            <a:custGeom>
              <a:avLst/>
              <a:gdLst>
                <a:gd name="T0" fmla="*/ 0 w 44"/>
                <a:gd name="T1" fmla="*/ 33 h 39"/>
                <a:gd name="T2" fmla="*/ 39 w 44"/>
                <a:gd name="T3" fmla="*/ 39 h 39"/>
                <a:gd name="T4" fmla="*/ 44 w 44"/>
                <a:gd name="T5" fmla="*/ 6 h 39"/>
                <a:gd name="T6" fmla="*/ 4 w 44"/>
                <a:gd name="T7" fmla="*/ 0 h 39"/>
                <a:gd name="T8" fmla="*/ 0 w 44"/>
                <a:gd name="T9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9">
                  <a:moveTo>
                    <a:pt x="0" y="33"/>
                  </a:moveTo>
                  <a:lnTo>
                    <a:pt x="39" y="39"/>
                  </a:lnTo>
                  <a:lnTo>
                    <a:pt x="44" y="6"/>
                  </a:lnTo>
                  <a:lnTo>
                    <a:pt x="4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327"/>
            <p:cNvSpPr>
              <a:spLocks/>
            </p:cNvSpPr>
            <p:nvPr/>
          </p:nvSpPr>
          <p:spPr bwMode="auto">
            <a:xfrm>
              <a:off x="3917950" y="4965701"/>
              <a:ext cx="73025" cy="61913"/>
            </a:xfrm>
            <a:custGeom>
              <a:avLst/>
              <a:gdLst>
                <a:gd name="T0" fmla="*/ 0 w 46"/>
                <a:gd name="T1" fmla="*/ 33 h 39"/>
                <a:gd name="T2" fmla="*/ 41 w 46"/>
                <a:gd name="T3" fmla="*/ 39 h 39"/>
                <a:gd name="T4" fmla="*/ 46 w 46"/>
                <a:gd name="T5" fmla="*/ 6 h 39"/>
                <a:gd name="T6" fmla="*/ 5 w 46"/>
                <a:gd name="T7" fmla="*/ 0 h 39"/>
                <a:gd name="T8" fmla="*/ 0 w 46"/>
                <a:gd name="T9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9">
                  <a:moveTo>
                    <a:pt x="0" y="33"/>
                  </a:moveTo>
                  <a:lnTo>
                    <a:pt x="41" y="39"/>
                  </a:lnTo>
                  <a:lnTo>
                    <a:pt x="46" y="6"/>
                  </a:lnTo>
                  <a:lnTo>
                    <a:pt x="5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328"/>
            <p:cNvSpPr>
              <a:spLocks/>
            </p:cNvSpPr>
            <p:nvPr/>
          </p:nvSpPr>
          <p:spPr bwMode="auto">
            <a:xfrm>
              <a:off x="3681413" y="4930776"/>
              <a:ext cx="195263" cy="79375"/>
            </a:xfrm>
            <a:custGeom>
              <a:avLst/>
              <a:gdLst>
                <a:gd name="T0" fmla="*/ 0 w 123"/>
                <a:gd name="T1" fmla="*/ 33 h 50"/>
                <a:gd name="T2" fmla="*/ 118 w 123"/>
                <a:gd name="T3" fmla="*/ 50 h 50"/>
                <a:gd name="T4" fmla="*/ 123 w 123"/>
                <a:gd name="T5" fmla="*/ 17 h 50"/>
                <a:gd name="T6" fmla="*/ 5 w 123"/>
                <a:gd name="T7" fmla="*/ 0 h 50"/>
                <a:gd name="T8" fmla="*/ 0 w 123"/>
                <a:gd name="T9" fmla="*/ 3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50">
                  <a:moveTo>
                    <a:pt x="0" y="33"/>
                  </a:moveTo>
                  <a:lnTo>
                    <a:pt x="118" y="50"/>
                  </a:lnTo>
                  <a:lnTo>
                    <a:pt x="123" y="17"/>
                  </a:lnTo>
                  <a:lnTo>
                    <a:pt x="5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329"/>
            <p:cNvSpPr>
              <a:spLocks/>
            </p:cNvSpPr>
            <p:nvPr/>
          </p:nvSpPr>
          <p:spPr bwMode="auto">
            <a:xfrm>
              <a:off x="4429125" y="5162551"/>
              <a:ext cx="279400" cy="92075"/>
            </a:xfrm>
            <a:custGeom>
              <a:avLst/>
              <a:gdLst>
                <a:gd name="T0" fmla="*/ 0 w 176"/>
                <a:gd name="T1" fmla="*/ 33 h 58"/>
                <a:gd name="T2" fmla="*/ 172 w 176"/>
                <a:gd name="T3" fmla="*/ 58 h 58"/>
                <a:gd name="T4" fmla="*/ 176 w 176"/>
                <a:gd name="T5" fmla="*/ 25 h 58"/>
                <a:gd name="T6" fmla="*/ 5 w 176"/>
                <a:gd name="T7" fmla="*/ 0 h 58"/>
                <a:gd name="T8" fmla="*/ 0 w 176"/>
                <a:gd name="T9" fmla="*/ 3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58">
                  <a:moveTo>
                    <a:pt x="0" y="33"/>
                  </a:moveTo>
                  <a:lnTo>
                    <a:pt x="172" y="58"/>
                  </a:lnTo>
                  <a:lnTo>
                    <a:pt x="176" y="25"/>
                  </a:lnTo>
                  <a:lnTo>
                    <a:pt x="5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330"/>
            <p:cNvSpPr>
              <a:spLocks/>
            </p:cNvSpPr>
            <p:nvPr/>
          </p:nvSpPr>
          <p:spPr bwMode="auto">
            <a:xfrm>
              <a:off x="3662363" y="5046664"/>
              <a:ext cx="227013" cy="85725"/>
            </a:xfrm>
            <a:custGeom>
              <a:avLst/>
              <a:gdLst>
                <a:gd name="T0" fmla="*/ 138 w 143"/>
                <a:gd name="T1" fmla="*/ 54 h 54"/>
                <a:gd name="T2" fmla="*/ 0 w 143"/>
                <a:gd name="T3" fmla="*/ 33 h 54"/>
                <a:gd name="T4" fmla="*/ 4 w 143"/>
                <a:gd name="T5" fmla="*/ 0 h 54"/>
                <a:gd name="T6" fmla="*/ 143 w 143"/>
                <a:gd name="T7" fmla="*/ 21 h 54"/>
                <a:gd name="T8" fmla="*/ 138 w 143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" h="54">
                  <a:moveTo>
                    <a:pt x="138" y="54"/>
                  </a:moveTo>
                  <a:lnTo>
                    <a:pt x="0" y="33"/>
                  </a:lnTo>
                  <a:lnTo>
                    <a:pt x="4" y="0"/>
                  </a:lnTo>
                  <a:lnTo>
                    <a:pt x="143" y="21"/>
                  </a:lnTo>
                  <a:lnTo>
                    <a:pt x="138" y="54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331"/>
            <p:cNvSpPr>
              <a:spLocks/>
            </p:cNvSpPr>
            <p:nvPr/>
          </p:nvSpPr>
          <p:spPr bwMode="auto">
            <a:xfrm>
              <a:off x="5135563" y="6203951"/>
              <a:ext cx="571500" cy="138113"/>
            </a:xfrm>
            <a:custGeom>
              <a:avLst/>
              <a:gdLst>
                <a:gd name="T0" fmla="*/ 5 w 360"/>
                <a:gd name="T1" fmla="*/ 0 h 87"/>
                <a:gd name="T2" fmla="*/ 360 w 360"/>
                <a:gd name="T3" fmla="*/ 54 h 87"/>
                <a:gd name="T4" fmla="*/ 355 w 360"/>
                <a:gd name="T5" fmla="*/ 87 h 87"/>
                <a:gd name="T6" fmla="*/ 0 w 360"/>
                <a:gd name="T7" fmla="*/ 33 h 87"/>
                <a:gd name="T8" fmla="*/ 5 w 360"/>
                <a:gd name="T9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0" h="87">
                  <a:moveTo>
                    <a:pt x="5" y="0"/>
                  </a:moveTo>
                  <a:lnTo>
                    <a:pt x="360" y="54"/>
                  </a:lnTo>
                  <a:lnTo>
                    <a:pt x="355" y="87"/>
                  </a:lnTo>
                  <a:lnTo>
                    <a:pt x="0" y="3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332"/>
            <p:cNvSpPr>
              <a:spLocks/>
            </p:cNvSpPr>
            <p:nvPr/>
          </p:nvSpPr>
          <p:spPr bwMode="auto">
            <a:xfrm>
              <a:off x="3524250" y="5965826"/>
              <a:ext cx="539750" cy="128588"/>
            </a:xfrm>
            <a:custGeom>
              <a:avLst/>
              <a:gdLst>
                <a:gd name="T0" fmla="*/ 6 w 340"/>
                <a:gd name="T1" fmla="*/ 0 h 81"/>
                <a:gd name="T2" fmla="*/ 340 w 340"/>
                <a:gd name="T3" fmla="*/ 48 h 81"/>
                <a:gd name="T4" fmla="*/ 335 w 340"/>
                <a:gd name="T5" fmla="*/ 81 h 81"/>
                <a:gd name="T6" fmla="*/ 0 w 340"/>
                <a:gd name="T7" fmla="*/ 33 h 81"/>
                <a:gd name="T8" fmla="*/ 6 w 340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81">
                  <a:moveTo>
                    <a:pt x="6" y="0"/>
                  </a:moveTo>
                  <a:lnTo>
                    <a:pt x="340" y="48"/>
                  </a:lnTo>
                  <a:lnTo>
                    <a:pt x="335" y="81"/>
                  </a:lnTo>
                  <a:lnTo>
                    <a:pt x="0" y="3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333"/>
            <p:cNvSpPr>
              <a:spLocks/>
            </p:cNvSpPr>
            <p:nvPr/>
          </p:nvSpPr>
          <p:spPr bwMode="auto">
            <a:xfrm>
              <a:off x="4802188" y="6154739"/>
              <a:ext cx="277813" cy="92075"/>
            </a:xfrm>
            <a:custGeom>
              <a:avLst/>
              <a:gdLst>
                <a:gd name="T0" fmla="*/ 4 w 175"/>
                <a:gd name="T1" fmla="*/ 0 h 58"/>
                <a:gd name="T2" fmla="*/ 175 w 175"/>
                <a:gd name="T3" fmla="*/ 25 h 58"/>
                <a:gd name="T4" fmla="*/ 169 w 175"/>
                <a:gd name="T5" fmla="*/ 58 h 58"/>
                <a:gd name="T6" fmla="*/ 0 w 175"/>
                <a:gd name="T7" fmla="*/ 33 h 58"/>
                <a:gd name="T8" fmla="*/ 4 w 175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58">
                  <a:moveTo>
                    <a:pt x="4" y="0"/>
                  </a:moveTo>
                  <a:lnTo>
                    <a:pt x="175" y="25"/>
                  </a:lnTo>
                  <a:lnTo>
                    <a:pt x="169" y="58"/>
                  </a:lnTo>
                  <a:lnTo>
                    <a:pt x="0" y="3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334"/>
            <p:cNvSpPr>
              <a:spLocks/>
            </p:cNvSpPr>
            <p:nvPr/>
          </p:nvSpPr>
          <p:spPr bwMode="auto">
            <a:xfrm>
              <a:off x="4467225" y="6105526"/>
              <a:ext cx="279400" cy="92075"/>
            </a:xfrm>
            <a:custGeom>
              <a:avLst/>
              <a:gdLst>
                <a:gd name="T0" fmla="*/ 5 w 176"/>
                <a:gd name="T1" fmla="*/ 0 h 58"/>
                <a:gd name="T2" fmla="*/ 176 w 176"/>
                <a:gd name="T3" fmla="*/ 25 h 58"/>
                <a:gd name="T4" fmla="*/ 171 w 176"/>
                <a:gd name="T5" fmla="*/ 58 h 58"/>
                <a:gd name="T6" fmla="*/ 0 w 176"/>
                <a:gd name="T7" fmla="*/ 33 h 58"/>
                <a:gd name="T8" fmla="*/ 5 w 17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58">
                  <a:moveTo>
                    <a:pt x="5" y="0"/>
                  </a:moveTo>
                  <a:lnTo>
                    <a:pt x="176" y="25"/>
                  </a:lnTo>
                  <a:lnTo>
                    <a:pt x="171" y="58"/>
                  </a:lnTo>
                  <a:lnTo>
                    <a:pt x="0" y="3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335"/>
            <p:cNvSpPr>
              <a:spLocks/>
            </p:cNvSpPr>
            <p:nvPr/>
          </p:nvSpPr>
          <p:spPr bwMode="auto">
            <a:xfrm>
              <a:off x="4127500" y="6054726"/>
              <a:ext cx="287338" cy="95250"/>
            </a:xfrm>
            <a:custGeom>
              <a:avLst/>
              <a:gdLst>
                <a:gd name="T0" fmla="*/ 5 w 181"/>
                <a:gd name="T1" fmla="*/ 0 h 60"/>
                <a:gd name="T2" fmla="*/ 181 w 181"/>
                <a:gd name="T3" fmla="*/ 27 h 60"/>
                <a:gd name="T4" fmla="*/ 176 w 181"/>
                <a:gd name="T5" fmla="*/ 60 h 60"/>
                <a:gd name="T6" fmla="*/ 0 w 181"/>
                <a:gd name="T7" fmla="*/ 33 h 60"/>
                <a:gd name="T8" fmla="*/ 5 w 181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60">
                  <a:moveTo>
                    <a:pt x="5" y="0"/>
                  </a:moveTo>
                  <a:lnTo>
                    <a:pt x="181" y="27"/>
                  </a:lnTo>
                  <a:lnTo>
                    <a:pt x="176" y="60"/>
                  </a:lnTo>
                  <a:lnTo>
                    <a:pt x="0" y="3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336"/>
            <p:cNvSpPr>
              <a:spLocks/>
            </p:cNvSpPr>
            <p:nvPr/>
          </p:nvSpPr>
          <p:spPr bwMode="auto">
            <a:xfrm>
              <a:off x="4976813" y="6062664"/>
              <a:ext cx="417513" cy="112713"/>
            </a:xfrm>
            <a:custGeom>
              <a:avLst/>
              <a:gdLst>
                <a:gd name="T0" fmla="*/ 4 w 263"/>
                <a:gd name="T1" fmla="*/ 0 h 71"/>
                <a:gd name="T2" fmla="*/ 263 w 263"/>
                <a:gd name="T3" fmla="*/ 39 h 71"/>
                <a:gd name="T4" fmla="*/ 259 w 263"/>
                <a:gd name="T5" fmla="*/ 71 h 71"/>
                <a:gd name="T6" fmla="*/ 0 w 263"/>
                <a:gd name="T7" fmla="*/ 33 h 71"/>
                <a:gd name="T8" fmla="*/ 4 w 263"/>
                <a:gd name="T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71">
                  <a:moveTo>
                    <a:pt x="4" y="0"/>
                  </a:moveTo>
                  <a:lnTo>
                    <a:pt x="263" y="39"/>
                  </a:lnTo>
                  <a:lnTo>
                    <a:pt x="259" y="71"/>
                  </a:lnTo>
                  <a:lnTo>
                    <a:pt x="0" y="3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337"/>
            <p:cNvSpPr>
              <a:spLocks/>
            </p:cNvSpPr>
            <p:nvPr/>
          </p:nvSpPr>
          <p:spPr bwMode="auto">
            <a:xfrm>
              <a:off x="3821113" y="5888039"/>
              <a:ext cx="157163" cy="74613"/>
            </a:xfrm>
            <a:custGeom>
              <a:avLst/>
              <a:gdLst>
                <a:gd name="T0" fmla="*/ 5 w 99"/>
                <a:gd name="T1" fmla="*/ 0 h 47"/>
                <a:gd name="T2" fmla="*/ 99 w 99"/>
                <a:gd name="T3" fmla="*/ 14 h 47"/>
                <a:gd name="T4" fmla="*/ 94 w 99"/>
                <a:gd name="T5" fmla="*/ 47 h 47"/>
                <a:gd name="T6" fmla="*/ 0 w 99"/>
                <a:gd name="T7" fmla="*/ 33 h 47"/>
                <a:gd name="T8" fmla="*/ 5 w 99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47">
                  <a:moveTo>
                    <a:pt x="5" y="0"/>
                  </a:moveTo>
                  <a:lnTo>
                    <a:pt x="99" y="14"/>
                  </a:lnTo>
                  <a:lnTo>
                    <a:pt x="94" y="47"/>
                  </a:lnTo>
                  <a:lnTo>
                    <a:pt x="0" y="3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338"/>
            <p:cNvSpPr>
              <a:spLocks/>
            </p:cNvSpPr>
            <p:nvPr/>
          </p:nvSpPr>
          <p:spPr bwMode="auto">
            <a:xfrm>
              <a:off x="4313238" y="5962651"/>
              <a:ext cx="119063" cy="69850"/>
            </a:xfrm>
            <a:custGeom>
              <a:avLst/>
              <a:gdLst>
                <a:gd name="T0" fmla="*/ 4 w 75"/>
                <a:gd name="T1" fmla="*/ 0 h 44"/>
                <a:gd name="T2" fmla="*/ 75 w 75"/>
                <a:gd name="T3" fmla="*/ 11 h 44"/>
                <a:gd name="T4" fmla="*/ 70 w 75"/>
                <a:gd name="T5" fmla="*/ 44 h 44"/>
                <a:gd name="T6" fmla="*/ 0 w 75"/>
                <a:gd name="T7" fmla="*/ 33 h 44"/>
                <a:gd name="T8" fmla="*/ 4 w 75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4">
                  <a:moveTo>
                    <a:pt x="4" y="0"/>
                  </a:moveTo>
                  <a:lnTo>
                    <a:pt x="75" y="11"/>
                  </a:lnTo>
                  <a:lnTo>
                    <a:pt x="70" y="44"/>
                  </a:lnTo>
                  <a:lnTo>
                    <a:pt x="0" y="3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339"/>
            <p:cNvSpPr>
              <a:spLocks/>
            </p:cNvSpPr>
            <p:nvPr/>
          </p:nvSpPr>
          <p:spPr bwMode="auto">
            <a:xfrm>
              <a:off x="4029075" y="5919789"/>
              <a:ext cx="227013" cy="85725"/>
            </a:xfrm>
            <a:custGeom>
              <a:avLst/>
              <a:gdLst>
                <a:gd name="T0" fmla="*/ 4 w 143"/>
                <a:gd name="T1" fmla="*/ 0 h 54"/>
                <a:gd name="T2" fmla="*/ 143 w 143"/>
                <a:gd name="T3" fmla="*/ 21 h 54"/>
                <a:gd name="T4" fmla="*/ 138 w 143"/>
                <a:gd name="T5" fmla="*/ 54 h 54"/>
                <a:gd name="T6" fmla="*/ 0 w 143"/>
                <a:gd name="T7" fmla="*/ 33 h 54"/>
                <a:gd name="T8" fmla="*/ 4 w 143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" h="54">
                  <a:moveTo>
                    <a:pt x="4" y="0"/>
                  </a:moveTo>
                  <a:lnTo>
                    <a:pt x="143" y="21"/>
                  </a:lnTo>
                  <a:lnTo>
                    <a:pt x="138" y="54"/>
                  </a:lnTo>
                  <a:lnTo>
                    <a:pt x="0" y="3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340"/>
            <p:cNvSpPr>
              <a:spLocks/>
            </p:cNvSpPr>
            <p:nvPr/>
          </p:nvSpPr>
          <p:spPr bwMode="auto">
            <a:xfrm>
              <a:off x="5295900" y="5989639"/>
              <a:ext cx="446088" cy="120650"/>
            </a:xfrm>
            <a:custGeom>
              <a:avLst/>
              <a:gdLst>
                <a:gd name="T0" fmla="*/ 4 w 281"/>
                <a:gd name="T1" fmla="*/ 0 h 76"/>
                <a:gd name="T2" fmla="*/ 281 w 281"/>
                <a:gd name="T3" fmla="*/ 43 h 76"/>
                <a:gd name="T4" fmla="*/ 276 w 281"/>
                <a:gd name="T5" fmla="*/ 76 h 76"/>
                <a:gd name="T6" fmla="*/ 0 w 281"/>
                <a:gd name="T7" fmla="*/ 33 h 76"/>
                <a:gd name="T8" fmla="*/ 4 w 281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" h="76">
                  <a:moveTo>
                    <a:pt x="4" y="0"/>
                  </a:moveTo>
                  <a:lnTo>
                    <a:pt x="281" y="43"/>
                  </a:lnTo>
                  <a:lnTo>
                    <a:pt x="276" y="76"/>
                  </a:lnTo>
                  <a:lnTo>
                    <a:pt x="0" y="3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341"/>
            <p:cNvSpPr>
              <a:spLocks/>
            </p:cNvSpPr>
            <p:nvPr/>
          </p:nvSpPr>
          <p:spPr bwMode="auto">
            <a:xfrm>
              <a:off x="6000750" y="5857876"/>
              <a:ext cx="419100" cy="114300"/>
            </a:xfrm>
            <a:custGeom>
              <a:avLst/>
              <a:gdLst>
                <a:gd name="T0" fmla="*/ 6 w 264"/>
                <a:gd name="T1" fmla="*/ 0 h 72"/>
                <a:gd name="T2" fmla="*/ 264 w 264"/>
                <a:gd name="T3" fmla="*/ 39 h 72"/>
                <a:gd name="T4" fmla="*/ 259 w 264"/>
                <a:gd name="T5" fmla="*/ 72 h 72"/>
                <a:gd name="T6" fmla="*/ 0 w 264"/>
                <a:gd name="T7" fmla="*/ 33 h 72"/>
                <a:gd name="T8" fmla="*/ 6 w 264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72">
                  <a:moveTo>
                    <a:pt x="6" y="0"/>
                  </a:moveTo>
                  <a:lnTo>
                    <a:pt x="264" y="39"/>
                  </a:lnTo>
                  <a:lnTo>
                    <a:pt x="259" y="72"/>
                  </a:lnTo>
                  <a:lnTo>
                    <a:pt x="0" y="3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342"/>
            <p:cNvSpPr>
              <a:spLocks/>
            </p:cNvSpPr>
            <p:nvPr/>
          </p:nvSpPr>
          <p:spPr bwMode="auto">
            <a:xfrm>
              <a:off x="3559175" y="5730876"/>
              <a:ext cx="539750" cy="131763"/>
            </a:xfrm>
            <a:custGeom>
              <a:avLst/>
              <a:gdLst>
                <a:gd name="T0" fmla="*/ 6 w 340"/>
                <a:gd name="T1" fmla="*/ 0 h 83"/>
                <a:gd name="T2" fmla="*/ 340 w 340"/>
                <a:gd name="T3" fmla="*/ 50 h 83"/>
                <a:gd name="T4" fmla="*/ 335 w 340"/>
                <a:gd name="T5" fmla="*/ 83 h 83"/>
                <a:gd name="T6" fmla="*/ 0 w 340"/>
                <a:gd name="T7" fmla="*/ 33 h 83"/>
                <a:gd name="T8" fmla="*/ 6 w 340"/>
                <a:gd name="T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83">
                  <a:moveTo>
                    <a:pt x="6" y="0"/>
                  </a:moveTo>
                  <a:lnTo>
                    <a:pt x="340" y="50"/>
                  </a:lnTo>
                  <a:lnTo>
                    <a:pt x="335" y="83"/>
                  </a:lnTo>
                  <a:lnTo>
                    <a:pt x="0" y="3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343"/>
            <p:cNvSpPr>
              <a:spLocks/>
            </p:cNvSpPr>
            <p:nvPr/>
          </p:nvSpPr>
          <p:spPr bwMode="auto">
            <a:xfrm>
              <a:off x="4837113" y="5922964"/>
              <a:ext cx="411163" cy="112713"/>
            </a:xfrm>
            <a:custGeom>
              <a:avLst/>
              <a:gdLst>
                <a:gd name="T0" fmla="*/ 4 w 259"/>
                <a:gd name="T1" fmla="*/ 0 h 71"/>
                <a:gd name="T2" fmla="*/ 259 w 259"/>
                <a:gd name="T3" fmla="*/ 38 h 71"/>
                <a:gd name="T4" fmla="*/ 254 w 259"/>
                <a:gd name="T5" fmla="*/ 71 h 71"/>
                <a:gd name="T6" fmla="*/ 0 w 259"/>
                <a:gd name="T7" fmla="*/ 31 h 71"/>
                <a:gd name="T8" fmla="*/ 4 w 259"/>
                <a:gd name="T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" h="71">
                  <a:moveTo>
                    <a:pt x="4" y="0"/>
                  </a:moveTo>
                  <a:lnTo>
                    <a:pt x="259" y="38"/>
                  </a:lnTo>
                  <a:lnTo>
                    <a:pt x="254" y="71"/>
                  </a:lnTo>
                  <a:lnTo>
                    <a:pt x="0" y="3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344"/>
            <p:cNvSpPr>
              <a:spLocks/>
            </p:cNvSpPr>
            <p:nvPr/>
          </p:nvSpPr>
          <p:spPr bwMode="auto">
            <a:xfrm>
              <a:off x="5637213" y="6162676"/>
              <a:ext cx="414338" cy="111125"/>
            </a:xfrm>
            <a:custGeom>
              <a:avLst/>
              <a:gdLst>
                <a:gd name="T0" fmla="*/ 5 w 261"/>
                <a:gd name="T1" fmla="*/ 0 h 70"/>
                <a:gd name="T2" fmla="*/ 261 w 261"/>
                <a:gd name="T3" fmla="*/ 37 h 70"/>
                <a:gd name="T4" fmla="*/ 254 w 261"/>
                <a:gd name="T5" fmla="*/ 70 h 70"/>
                <a:gd name="T6" fmla="*/ 0 w 261"/>
                <a:gd name="T7" fmla="*/ 31 h 70"/>
                <a:gd name="T8" fmla="*/ 5 w 261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70">
                  <a:moveTo>
                    <a:pt x="5" y="0"/>
                  </a:moveTo>
                  <a:lnTo>
                    <a:pt x="261" y="37"/>
                  </a:lnTo>
                  <a:lnTo>
                    <a:pt x="254" y="70"/>
                  </a:lnTo>
                  <a:lnTo>
                    <a:pt x="0" y="3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345"/>
            <p:cNvSpPr>
              <a:spLocks/>
            </p:cNvSpPr>
            <p:nvPr/>
          </p:nvSpPr>
          <p:spPr bwMode="auto">
            <a:xfrm>
              <a:off x="5768975" y="6299201"/>
              <a:ext cx="411163" cy="114300"/>
            </a:xfrm>
            <a:custGeom>
              <a:avLst/>
              <a:gdLst>
                <a:gd name="T0" fmla="*/ 5 w 259"/>
                <a:gd name="T1" fmla="*/ 0 h 72"/>
                <a:gd name="T2" fmla="*/ 259 w 259"/>
                <a:gd name="T3" fmla="*/ 39 h 72"/>
                <a:gd name="T4" fmla="*/ 255 w 259"/>
                <a:gd name="T5" fmla="*/ 72 h 72"/>
                <a:gd name="T6" fmla="*/ 0 w 259"/>
                <a:gd name="T7" fmla="*/ 33 h 72"/>
                <a:gd name="T8" fmla="*/ 5 w 259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" h="72">
                  <a:moveTo>
                    <a:pt x="5" y="0"/>
                  </a:moveTo>
                  <a:lnTo>
                    <a:pt x="259" y="39"/>
                  </a:lnTo>
                  <a:lnTo>
                    <a:pt x="255" y="72"/>
                  </a:lnTo>
                  <a:lnTo>
                    <a:pt x="0" y="3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346"/>
            <p:cNvSpPr>
              <a:spLocks/>
            </p:cNvSpPr>
            <p:nvPr/>
          </p:nvSpPr>
          <p:spPr bwMode="auto">
            <a:xfrm>
              <a:off x="4638675" y="5892801"/>
              <a:ext cx="142875" cy="73025"/>
            </a:xfrm>
            <a:custGeom>
              <a:avLst/>
              <a:gdLst>
                <a:gd name="T0" fmla="*/ 5 w 90"/>
                <a:gd name="T1" fmla="*/ 0 h 46"/>
                <a:gd name="T2" fmla="*/ 90 w 90"/>
                <a:gd name="T3" fmla="*/ 13 h 46"/>
                <a:gd name="T4" fmla="*/ 85 w 90"/>
                <a:gd name="T5" fmla="*/ 46 h 46"/>
                <a:gd name="T6" fmla="*/ 0 w 90"/>
                <a:gd name="T7" fmla="*/ 33 h 46"/>
                <a:gd name="T8" fmla="*/ 5 w 90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6">
                  <a:moveTo>
                    <a:pt x="5" y="0"/>
                  </a:moveTo>
                  <a:lnTo>
                    <a:pt x="90" y="13"/>
                  </a:lnTo>
                  <a:lnTo>
                    <a:pt x="85" y="46"/>
                  </a:lnTo>
                  <a:lnTo>
                    <a:pt x="0" y="3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347"/>
            <p:cNvSpPr>
              <a:spLocks/>
            </p:cNvSpPr>
            <p:nvPr/>
          </p:nvSpPr>
          <p:spPr bwMode="auto">
            <a:xfrm>
              <a:off x="4330700" y="5845176"/>
              <a:ext cx="236538" cy="87313"/>
            </a:xfrm>
            <a:custGeom>
              <a:avLst/>
              <a:gdLst>
                <a:gd name="T0" fmla="*/ 4 w 149"/>
                <a:gd name="T1" fmla="*/ 0 h 55"/>
                <a:gd name="T2" fmla="*/ 149 w 149"/>
                <a:gd name="T3" fmla="*/ 22 h 55"/>
                <a:gd name="T4" fmla="*/ 144 w 149"/>
                <a:gd name="T5" fmla="*/ 55 h 55"/>
                <a:gd name="T6" fmla="*/ 0 w 149"/>
                <a:gd name="T7" fmla="*/ 33 h 55"/>
                <a:gd name="T8" fmla="*/ 4 w 149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55">
                  <a:moveTo>
                    <a:pt x="4" y="0"/>
                  </a:moveTo>
                  <a:lnTo>
                    <a:pt x="149" y="22"/>
                  </a:lnTo>
                  <a:lnTo>
                    <a:pt x="144" y="55"/>
                  </a:lnTo>
                  <a:lnTo>
                    <a:pt x="0" y="3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348"/>
            <p:cNvSpPr>
              <a:spLocks/>
            </p:cNvSpPr>
            <p:nvPr/>
          </p:nvSpPr>
          <p:spPr bwMode="auto">
            <a:xfrm>
              <a:off x="4162425" y="5821364"/>
              <a:ext cx="122238" cy="69850"/>
            </a:xfrm>
            <a:custGeom>
              <a:avLst/>
              <a:gdLst>
                <a:gd name="T0" fmla="*/ 5 w 77"/>
                <a:gd name="T1" fmla="*/ 0 h 44"/>
                <a:gd name="T2" fmla="*/ 77 w 77"/>
                <a:gd name="T3" fmla="*/ 11 h 44"/>
                <a:gd name="T4" fmla="*/ 73 w 77"/>
                <a:gd name="T5" fmla="*/ 44 h 44"/>
                <a:gd name="T6" fmla="*/ 0 w 77"/>
                <a:gd name="T7" fmla="*/ 33 h 44"/>
                <a:gd name="T8" fmla="*/ 5 w 7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44">
                  <a:moveTo>
                    <a:pt x="5" y="0"/>
                  </a:moveTo>
                  <a:lnTo>
                    <a:pt x="77" y="11"/>
                  </a:lnTo>
                  <a:lnTo>
                    <a:pt x="73" y="44"/>
                  </a:lnTo>
                  <a:lnTo>
                    <a:pt x="0" y="3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349"/>
            <p:cNvSpPr>
              <a:spLocks/>
            </p:cNvSpPr>
            <p:nvPr/>
          </p:nvSpPr>
          <p:spPr bwMode="auto">
            <a:xfrm>
              <a:off x="3579813" y="5613401"/>
              <a:ext cx="87313" cy="65088"/>
            </a:xfrm>
            <a:custGeom>
              <a:avLst/>
              <a:gdLst>
                <a:gd name="T0" fmla="*/ 4 w 55"/>
                <a:gd name="T1" fmla="*/ 0 h 41"/>
                <a:gd name="T2" fmla="*/ 55 w 55"/>
                <a:gd name="T3" fmla="*/ 8 h 41"/>
                <a:gd name="T4" fmla="*/ 50 w 55"/>
                <a:gd name="T5" fmla="*/ 41 h 41"/>
                <a:gd name="T6" fmla="*/ 0 w 55"/>
                <a:gd name="T7" fmla="*/ 33 h 41"/>
                <a:gd name="T8" fmla="*/ 4 w 55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41">
                  <a:moveTo>
                    <a:pt x="4" y="0"/>
                  </a:moveTo>
                  <a:lnTo>
                    <a:pt x="55" y="8"/>
                  </a:lnTo>
                  <a:lnTo>
                    <a:pt x="50" y="41"/>
                  </a:lnTo>
                  <a:lnTo>
                    <a:pt x="0" y="3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350"/>
            <p:cNvSpPr>
              <a:spLocks/>
            </p:cNvSpPr>
            <p:nvPr/>
          </p:nvSpPr>
          <p:spPr bwMode="auto">
            <a:xfrm>
              <a:off x="4854575" y="5805489"/>
              <a:ext cx="277813" cy="92075"/>
            </a:xfrm>
            <a:custGeom>
              <a:avLst/>
              <a:gdLst>
                <a:gd name="T0" fmla="*/ 4 w 175"/>
                <a:gd name="T1" fmla="*/ 0 h 58"/>
                <a:gd name="T2" fmla="*/ 175 w 175"/>
                <a:gd name="T3" fmla="*/ 25 h 58"/>
                <a:gd name="T4" fmla="*/ 169 w 175"/>
                <a:gd name="T5" fmla="*/ 58 h 58"/>
                <a:gd name="T6" fmla="*/ 0 w 175"/>
                <a:gd name="T7" fmla="*/ 33 h 58"/>
                <a:gd name="T8" fmla="*/ 4 w 175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58">
                  <a:moveTo>
                    <a:pt x="4" y="0"/>
                  </a:moveTo>
                  <a:lnTo>
                    <a:pt x="175" y="25"/>
                  </a:lnTo>
                  <a:lnTo>
                    <a:pt x="169" y="58"/>
                  </a:lnTo>
                  <a:lnTo>
                    <a:pt x="0" y="3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351"/>
            <p:cNvSpPr>
              <a:spLocks/>
            </p:cNvSpPr>
            <p:nvPr/>
          </p:nvSpPr>
          <p:spPr bwMode="auto">
            <a:xfrm>
              <a:off x="6105525" y="6111876"/>
              <a:ext cx="279400" cy="92075"/>
            </a:xfrm>
            <a:custGeom>
              <a:avLst/>
              <a:gdLst>
                <a:gd name="T0" fmla="*/ 5 w 176"/>
                <a:gd name="T1" fmla="*/ 0 h 58"/>
                <a:gd name="T2" fmla="*/ 176 w 176"/>
                <a:gd name="T3" fmla="*/ 25 h 58"/>
                <a:gd name="T4" fmla="*/ 171 w 176"/>
                <a:gd name="T5" fmla="*/ 58 h 58"/>
                <a:gd name="T6" fmla="*/ 0 w 176"/>
                <a:gd name="T7" fmla="*/ 33 h 58"/>
                <a:gd name="T8" fmla="*/ 5 w 17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58">
                  <a:moveTo>
                    <a:pt x="5" y="0"/>
                  </a:moveTo>
                  <a:lnTo>
                    <a:pt x="176" y="25"/>
                  </a:lnTo>
                  <a:lnTo>
                    <a:pt x="171" y="58"/>
                  </a:lnTo>
                  <a:lnTo>
                    <a:pt x="0" y="3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352"/>
            <p:cNvSpPr>
              <a:spLocks/>
            </p:cNvSpPr>
            <p:nvPr/>
          </p:nvSpPr>
          <p:spPr bwMode="auto">
            <a:xfrm>
              <a:off x="4519613" y="5756276"/>
              <a:ext cx="279400" cy="92075"/>
            </a:xfrm>
            <a:custGeom>
              <a:avLst/>
              <a:gdLst>
                <a:gd name="T0" fmla="*/ 5 w 176"/>
                <a:gd name="T1" fmla="*/ 0 h 58"/>
                <a:gd name="T2" fmla="*/ 176 w 176"/>
                <a:gd name="T3" fmla="*/ 25 h 58"/>
                <a:gd name="T4" fmla="*/ 171 w 176"/>
                <a:gd name="T5" fmla="*/ 58 h 58"/>
                <a:gd name="T6" fmla="*/ 0 w 176"/>
                <a:gd name="T7" fmla="*/ 33 h 58"/>
                <a:gd name="T8" fmla="*/ 5 w 17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58">
                  <a:moveTo>
                    <a:pt x="5" y="0"/>
                  </a:moveTo>
                  <a:lnTo>
                    <a:pt x="176" y="25"/>
                  </a:lnTo>
                  <a:lnTo>
                    <a:pt x="171" y="58"/>
                  </a:lnTo>
                  <a:lnTo>
                    <a:pt x="0" y="3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1353"/>
            <p:cNvSpPr>
              <a:spLocks/>
            </p:cNvSpPr>
            <p:nvPr/>
          </p:nvSpPr>
          <p:spPr bwMode="auto">
            <a:xfrm>
              <a:off x="4092575" y="5691189"/>
              <a:ext cx="377825" cy="106363"/>
            </a:xfrm>
            <a:custGeom>
              <a:avLst/>
              <a:gdLst>
                <a:gd name="T0" fmla="*/ 5 w 238"/>
                <a:gd name="T1" fmla="*/ 0 h 67"/>
                <a:gd name="T2" fmla="*/ 238 w 238"/>
                <a:gd name="T3" fmla="*/ 34 h 67"/>
                <a:gd name="T4" fmla="*/ 231 w 238"/>
                <a:gd name="T5" fmla="*/ 67 h 67"/>
                <a:gd name="T6" fmla="*/ 0 w 238"/>
                <a:gd name="T7" fmla="*/ 33 h 67"/>
                <a:gd name="T8" fmla="*/ 5 w 238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8" h="67">
                  <a:moveTo>
                    <a:pt x="5" y="0"/>
                  </a:moveTo>
                  <a:lnTo>
                    <a:pt x="238" y="34"/>
                  </a:lnTo>
                  <a:lnTo>
                    <a:pt x="231" y="67"/>
                  </a:lnTo>
                  <a:lnTo>
                    <a:pt x="0" y="3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1354"/>
            <p:cNvSpPr>
              <a:spLocks/>
            </p:cNvSpPr>
            <p:nvPr/>
          </p:nvSpPr>
          <p:spPr bwMode="auto">
            <a:xfrm>
              <a:off x="5487988" y="5780089"/>
              <a:ext cx="288925" cy="95250"/>
            </a:xfrm>
            <a:custGeom>
              <a:avLst/>
              <a:gdLst>
                <a:gd name="T0" fmla="*/ 4 w 182"/>
                <a:gd name="T1" fmla="*/ 0 h 60"/>
                <a:gd name="T2" fmla="*/ 182 w 182"/>
                <a:gd name="T3" fmla="*/ 27 h 60"/>
                <a:gd name="T4" fmla="*/ 177 w 182"/>
                <a:gd name="T5" fmla="*/ 60 h 60"/>
                <a:gd name="T6" fmla="*/ 0 w 182"/>
                <a:gd name="T7" fmla="*/ 33 h 60"/>
                <a:gd name="T8" fmla="*/ 4 w 182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60">
                  <a:moveTo>
                    <a:pt x="4" y="0"/>
                  </a:moveTo>
                  <a:lnTo>
                    <a:pt x="182" y="27"/>
                  </a:lnTo>
                  <a:lnTo>
                    <a:pt x="177" y="60"/>
                  </a:lnTo>
                  <a:lnTo>
                    <a:pt x="0" y="3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1355"/>
            <p:cNvSpPr>
              <a:spLocks/>
            </p:cNvSpPr>
            <p:nvPr/>
          </p:nvSpPr>
          <p:spPr bwMode="auto">
            <a:xfrm>
              <a:off x="6188075" y="5765801"/>
              <a:ext cx="249238" cy="90488"/>
            </a:xfrm>
            <a:custGeom>
              <a:avLst/>
              <a:gdLst>
                <a:gd name="T0" fmla="*/ 5 w 157"/>
                <a:gd name="T1" fmla="*/ 0 h 57"/>
                <a:gd name="T2" fmla="*/ 157 w 157"/>
                <a:gd name="T3" fmla="*/ 24 h 57"/>
                <a:gd name="T4" fmla="*/ 152 w 157"/>
                <a:gd name="T5" fmla="*/ 57 h 57"/>
                <a:gd name="T6" fmla="*/ 0 w 157"/>
                <a:gd name="T7" fmla="*/ 33 h 57"/>
                <a:gd name="T8" fmla="*/ 5 w 157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57">
                  <a:moveTo>
                    <a:pt x="5" y="0"/>
                  </a:moveTo>
                  <a:lnTo>
                    <a:pt x="157" y="24"/>
                  </a:lnTo>
                  <a:lnTo>
                    <a:pt x="152" y="57"/>
                  </a:lnTo>
                  <a:lnTo>
                    <a:pt x="0" y="3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1356"/>
            <p:cNvSpPr>
              <a:spLocks/>
            </p:cNvSpPr>
            <p:nvPr/>
          </p:nvSpPr>
          <p:spPr bwMode="auto">
            <a:xfrm>
              <a:off x="5802313" y="6067426"/>
              <a:ext cx="250825" cy="87313"/>
            </a:xfrm>
            <a:custGeom>
              <a:avLst/>
              <a:gdLst>
                <a:gd name="T0" fmla="*/ 6 w 158"/>
                <a:gd name="T1" fmla="*/ 0 h 55"/>
                <a:gd name="T2" fmla="*/ 158 w 158"/>
                <a:gd name="T3" fmla="*/ 22 h 55"/>
                <a:gd name="T4" fmla="*/ 153 w 158"/>
                <a:gd name="T5" fmla="*/ 55 h 55"/>
                <a:gd name="T6" fmla="*/ 0 w 158"/>
                <a:gd name="T7" fmla="*/ 33 h 55"/>
                <a:gd name="T8" fmla="*/ 6 w 158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55">
                  <a:moveTo>
                    <a:pt x="6" y="0"/>
                  </a:moveTo>
                  <a:lnTo>
                    <a:pt x="158" y="22"/>
                  </a:lnTo>
                  <a:lnTo>
                    <a:pt x="153" y="55"/>
                  </a:lnTo>
                  <a:lnTo>
                    <a:pt x="0" y="3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1357"/>
            <p:cNvSpPr>
              <a:spLocks/>
            </p:cNvSpPr>
            <p:nvPr/>
          </p:nvSpPr>
          <p:spPr bwMode="auto">
            <a:xfrm>
              <a:off x="3778250" y="5524501"/>
              <a:ext cx="173038" cy="76200"/>
            </a:xfrm>
            <a:custGeom>
              <a:avLst/>
              <a:gdLst>
                <a:gd name="T0" fmla="*/ 7 w 109"/>
                <a:gd name="T1" fmla="*/ 0 h 48"/>
                <a:gd name="T2" fmla="*/ 109 w 109"/>
                <a:gd name="T3" fmla="*/ 15 h 48"/>
                <a:gd name="T4" fmla="*/ 104 w 109"/>
                <a:gd name="T5" fmla="*/ 48 h 48"/>
                <a:gd name="T6" fmla="*/ 0 w 109"/>
                <a:gd name="T7" fmla="*/ 33 h 48"/>
                <a:gd name="T8" fmla="*/ 7 w 109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48">
                  <a:moveTo>
                    <a:pt x="7" y="0"/>
                  </a:moveTo>
                  <a:lnTo>
                    <a:pt x="109" y="15"/>
                  </a:lnTo>
                  <a:lnTo>
                    <a:pt x="104" y="48"/>
                  </a:lnTo>
                  <a:lnTo>
                    <a:pt x="0" y="33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1358"/>
            <p:cNvSpPr>
              <a:spLocks/>
            </p:cNvSpPr>
            <p:nvPr/>
          </p:nvSpPr>
          <p:spPr bwMode="auto">
            <a:xfrm>
              <a:off x="4751388" y="5670551"/>
              <a:ext cx="222250" cy="85725"/>
            </a:xfrm>
            <a:custGeom>
              <a:avLst/>
              <a:gdLst>
                <a:gd name="T0" fmla="*/ 5 w 140"/>
                <a:gd name="T1" fmla="*/ 0 h 54"/>
                <a:gd name="T2" fmla="*/ 140 w 140"/>
                <a:gd name="T3" fmla="*/ 21 h 54"/>
                <a:gd name="T4" fmla="*/ 135 w 140"/>
                <a:gd name="T5" fmla="*/ 54 h 54"/>
                <a:gd name="T6" fmla="*/ 0 w 140"/>
                <a:gd name="T7" fmla="*/ 33 h 54"/>
                <a:gd name="T8" fmla="*/ 5 w 140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54">
                  <a:moveTo>
                    <a:pt x="5" y="0"/>
                  </a:moveTo>
                  <a:lnTo>
                    <a:pt x="140" y="21"/>
                  </a:lnTo>
                  <a:lnTo>
                    <a:pt x="135" y="54"/>
                  </a:lnTo>
                  <a:lnTo>
                    <a:pt x="0" y="3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1359"/>
            <p:cNvSpPr>
              <a:spLocks/>
            </p:cNvSpPr>
            <p:nvPr/>
          </p:nvSpPr>
          <p:spPr bwMode="auto">
            <a:xfrm>
              <a:off x="4365625" y="5613401"/>
              <a:ext cx="315913" cy="96838"/>
            </a:xfrm>
            <a:custGeom>
              <a:avLst/>
              <a:gdLst>
                <a:gd name="T0" fmla="*/ 4 w 199"/>
                <a:gd name="T1" fmla="*/ 0 h 61"/>
                <a:gd name="T2" fmla="*/ 199 w 199"/>
                <a:gd name="T3" fmla="*/ 28 h 61"/>
                <a:gd name="T4" fmla="*/ 194 w 199"/>
                <a:gd name="T5" fmla="*/ 61 h 61"/>
                <a:gd name="T6" fmla="*/ 0 w 199"/>
                <a:gd name="T7" fmla="*/ 32 h 61"/>
                <a:gd name="T8" fmla="*/ 4 w 199"/>
                <a:gd name="T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61">
                  <a:moveTo>
                    <a:pt x="4" y="0"/>
                  </a:moveTo>
                  <a:lnTo>
                    <a:pt x="199" y="28"/>
                  </a:lnTo>
                  <a:lnTo>
                    <a:pt x="194" y="61"/>
                  </a:lnTo>
                  <a:lnTo>
                    <a:pt x="0" y="3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1360"/>
            <p:cNvSpPr>
              <a:spLocks/>
            </p:cNvSpPr>
            <p:nvPr/>
          </p:nvSpPr>
          <p:spPr bwMode="auto">
            <a:xfrm>
              <a:off x="4000500" y="5559426"/>
              <a:ext cx="319088" cy="96838"/>
            </a:xfrm>
            <a:custGeom>
              <a:avLst/>
              <a:gdLst>
                <a:gd name="T0" fmla="*/ 5 w 201"/>
                <a:gd name="T1" fmla="*/ 0 h 61"/>
                <a:gd name="T2" fmla="*/ 201 w 201"/>
                <a:gd name="T3" fmla="*/ 28 h 61"/>
                <a:gd name="T4" fmla="*/ 197 w 201"/>
                <a:gd name="T5" fmla="*/ 61 h 61"/>
                <a:gd name="T6" fmla="*/ 0 w 201"/>
                <a:gd name="T7" fmla="*/ 33 h 61"/>
                <a:gd name="T8" fmla="*/ 5 w 201"/>
                <a:gd name="T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61">
                  <a:moveTo>
                    <a:pt x="5" y="0"/>
                  </a:moveTo>
                  <a:lnTo>
                    <a:pt x="201" y="28"/>
                  </a:lnTo>
                  <a:lnTo>
                    <a:pt x="197" y="61"/>
                  </a:lnTo>
                  <a:lnTo>
                    <a:pt x="0" y="3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1361"/>
            <p:cNvSpPr>
              <a:spLocks/>
            </p:cNvSpPr>
            <p:nvPr/>
          </p:nvSpPr>
          <p:spPr bwMode="auto">
            <a:xfrm>
              <a:off x="4081463" y="5451476"/>
              <a:ext cx="71438" cy="60325"/>
            </a:xfrm>
            <a:custGeom>
              <a:avLst/>
              <a:gdLst>
                <a:gd name="T0" fmla="*/ 4 w 45"/>
                <a:gd name="T1" fmla="*/ 0 h 38"/>
                <a:gd name="T2" fmla="*/ 45 w 45"/>
                <a:gd name="T3" fmla="*/ 5 h 38"/>
                <a:gd name="T4" fmla="*/ 39 w 45"/>
                <a:gd name="T5" fmla="*/ 38 h 38"/>
                <a:gd name="T6" fmla="*/ 0 w 45"/>
                <a:gd name="T7" fmla="*/ 33 h 38"/>
                <a:gd name="T8" fmla="*/ 4 w 45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8">
                  <a:moveTo>
                    <a:pt x="4" y="0"/>
                  </a:moveTo>
                  <a:lnTo>
                    <a:pt x="45" y="5"/>
                  </a:lnTo>
                  <a:lnTo>
                    <a:pt x="39" y="38"/>
                  </a:lnTo>
                  <a:lnTo>
                    <a:pt x="0" y="3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362"/>
            <p:cNvSpPr>
              <a:spLocks/>
            </p:cNvSpPr>
            <p:nvPr/>
          </p:nvSpPr>
          <p:spPr bwMode="auto">
            <a:xfrm>
              <a:off x="4813300" y="5561014"/>
              <a:ext cx="217488" cy="82550"/>
            </a:xfrm>
            <a:custGeom>
              <a:avLst/>
              <a:gdLst>
                <a:gd name="T0" fmla="*/ 5 w 137"/>
                <a:gd name="T1" fmla="*/ 0 h 52"/>
                <a:gd name="T2" fmla="*/ 137 w 137"/>
                <a:gd name="T3" fmla="*/ 19 h 52"/>
                <a:gd name="T4" fmla="*/ 132 w 137"/>
                <a:gd name="T5" fmla="*/ 52 h 52"/>
                <a:gd name="T6" fmla="*/ 0 w 137"/>
                <a:gd name="T7" fmla="*/ 33 h 52"/>
                <a:gd name="T8" fmla="*/ 5 w 137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52">
                  <a:moveTo>
                    <a:pt x="5" y="0"/>
                  </a:moveTo>
                  <a:lnTo>
                    <a:pt x="137" y="19"/>
                  </a:lnTo>
                  <a:lnTo>
                    <a:pt x="132" y="52"/>
                  </a:lnTo>
                  <a:lnTo>
                    <a:pt x="0" y="3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363"/>
            <p:cNvSpPr>
              <a:spLocks/>
            </p:cNvSpPr>
            <p:nvPr/>
          </p:nvSpPr>
          <p:spPr bwMode="auto">
            <a:xfrm>
              <a:off x="4668838" y="5538789"/>
              <a:ext cx="90488" cy="65088"/>
            </a:xfrm>
            <a:custGeom>
              <a:avLst/>
              <a:gdLst>
                <a:gd name="T0" fmla="*/ 5 w 57"/>
                <a:gd name="T1" fmla="*/ 0 h 41"/>
                <a:gd name="T2" fmla="*/ 57 w 57"/>
                <a:gd name="T3" fmla="*/ 8 h 41"/>
                <a:gd name="T4" fmla="*/ 52 w 57"/>
                <a:gd name="T5" fmla="*/ 41 h 41"/>
                <a:gd name="T6" fmla="*/ 0 w 57"/>
                <a:gd name="T7" fmla="*/ 33 h 41"/>
                <a:gd name="T8" fmla="*/ 5 w 57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41">
                  <a:moveTo>
                    <a:pt x="5" y="0"/>
                  </a:moveTo>
                  <a:lnTo>
                    <a:pt x="57" y="8"/>
                  </a:lnTo>
                  <a:lnTo>
                    <a:pt x="52" y="41"/>
                  </a:lnTo>
                  <a:lnTo>
                    <a:pt x="0" y="3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1364"/>
            <p:cNvSpPr>
              <a:spLocks/>
            </p:cNvSpPr>
            <p:nvPr/>
          </p:nvSpPr>
          <p:spPr bwMode="auto">
            <a:xfrm>
              <a:off x="4203700" y="5468939"/>
              <a:ext cx="417513" cy="114300"/>
            </a:xfrm>
            <a:custGeom>
              <a:avLst/>
              <a:gdLst>
                <a:gd name="T0" fmla="*/ 4 w 263"/>
                <a:gd name="T1" fmla="*/ 0 h 72"/>
                <a:gd name="T2" fmla="*/ 263 w 263"/>
                <a:gd name="T3" fmla="*/ 39 h 72"/>
                <a:gd name="T4" fmla="*/ 259 w 263"/>
                <a:gd name="T5" fmla="*/ 72 h 72"/>
                <a:gd name="T6" fmla="*/ 0 w 263"/>
                <a:gd name="T7" fmla="*/ 33 h 72"/>
                <a:gd name="T8" fmla="*/ 4 w 263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72">
                  <a:moveTo>
                    <a:pt x="4" y="0"/>
                  </a:moveTo>
                  <a:lnTo>
                    <a:pt x="263" y="39"/>
                  </a:lnTo>
                  <a:lnTo>
                    <a:pt x="259" y="72"/>
                  </a:lnTo>
                  <a:lnTo>
                    <a:pt x="0" y="3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1365"/>
            <p:cNvSpPr>
              <a:spLocks/>
            </p:cNvSpPr>
            <p:nvPr/>
          </p:nvSpPr>
          <p:spPr bwMode="auto">
            <a:xfrm>
              <a:off x="5240338" y="5503864"/>
              <a:ext cx="571500" cy="136525"/>
            </a:xfrm>
            <a:custGeom>
              <a:avLst/>
              <a:gdLst>
                <a:gd name="T0" fmla="*/ 5 w 360"/>
                <a:gd name="T1" fmla="*/ 0 h 86"/>
                <a:gd name="T2" fmla="*/ 360 w 360"/>
                <a:gd name="T3" fmla="*/ 53 h 86"/>
                <a:gd name="T4" fmla="*/ 355 w 360"/>
                <a:gd name="T5" fmla="*/ 86 h 86"/>
                <a:gd name="T6" fmla="*/ 0 w 360"/>
                <a:gd name="T7" fmla="*/ 33 h 86"/>
                <a:gd name="T8" fmla="*/ 5 w 360"/>
                <a:gd name="T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0" h="86">
                  <a:moveTo>
                    <a:pt x="5" y="0"/>
                  </a:moveTo>
                  <a:lnTo>
                    <a:pt x="360" y="53"/>
                  </a:lnTo>
                  <a:lnTo>
                    <a:pt x="355" y="86"/>
                  </a:lnTo>
                  <a:lnTo>
                    <a:pt x="0" y="3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1366"/>
            <p:cNvSpPr>
              <a:spLocks/>
            </p:cNvSpPr>
            <p:nvPr/>
          </p:nvSpPr>
          <p:spPr bwMode="auto">
            <a:xfrm>
              <a:off x="3921125" y="5307014"/>
              <a:ext cx="249238" cy="88900"/>
            </a:xfrm>
            <a:custGeom>
              <a:avLst/>
              <a:gdLst>
                <a:gd name="T0" fmla="*/ 5 w 157"/>
                <a:gd name="T1" fmla="*/ 0 h 56"/>
                <a:gd name="T2" fmla="*/ 157 w 157"/>
                <a:gd name="T3" fmla="*/ 23 h 56"/>
                <a:gd name="T4" fmla="*/ 151 w 157"/>
                <a:gd name="T5" fmla="*/ 56 h 56"/>
                <a:gd name="T6" fmla="*/ 0 w 157"/>
                <a:gd name="T7" fmla="*/ 33 h 56"/>
                <a:gd name="T8" fmla="*/ 5 w 157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56">
                  <a:moveTo>
                    <a:pt x="5" y="0"/>
                  </a:moveTo>
                  <a:lnTo>
                    <a:pt x="157" y="23"/>
                  </a:lnTo>
                  <a:lnTo>
                    <a:pt x="151" y="56"/>
                  </a:lnTo>
                  <a:lnTo>
                    <a:pt x="0" y="3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1367"/>
            <p:cNvSpPr>
              <a:spLocks/>
            </p:cNvSpPr>
            <p:nvPr/>
          </p:nvSpPr>
          <p:spPr bwMode="auto">
            <a:xfrm>
              <a:off x="4906963" y="5454651"/>
              <a:ext cx="277813" cy="93663"/>
            </a:xfrm>
            <a:custGeom>
              <a:avLst/>
              <a:gdLst>
                <a:gd name="T0" fmla="*/ 4 w 175"/>
                <a:gd name="T1" fmla="*/ 0 h 59"/>
                <a:gd name="T2" fmla="*/ 175 w 175"/>
                <a:gd name="T3" fmla="*/ 26 h 59"/>
                <a:gd name="T4" fmla="*/ 171 w 175"/>
                <a:gd name="T5" fmla="*/ 59 h 59"/>
                <a:gd name="T6" fmla="*/ 0 w 175"/>
                <a:gd name="T7" fmla="*/ 33 h 59"/>
                <a:gd name="T8" fmla="*/ 4 w 175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59">
                  <a:moveTo>
                    <a:pt x="4" y="0"/>
                  </a:moveTo>
                  <a:lnTo>
                    <a:pt x="175" y="26"/>
                  </a:lnTo>
                  <a:lnTo>
                    <a:pt x="171" y="59"/>
                  </a:lnTo>
                  <a:lnTo>
                    <a:pt x="0" y="3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1368"/>
            <p:cNvSpPr>
              <a:spLocks/>
            </p:cNvSpPr>
            <p:nvPr/>
          </p:nvSpPr>
          <p:spPr bwMode="auto">
            <a:xfrm>
              <a:off x="4719638" y="5426076"/>
              <a:ext cx="122238" cy="69850"/>
            </a:xfrm>
            <a:custGeom>
              <a:avLst/>
              <a:gdLst>
                <a:gd name="T0" fmla="*/ 4 w 77"/>
                <a:gd name="T1" fmla="*/ 0 h 44"/>
                <a:gd name="T2" fmla="*/ 77 w 77"/>
                <a:gd name="T3" fmla="*/ 11 h 44"/>
                <a:gd name="T4" fmla="*/ 72 w 77"/>
                <a:gd name="T5" fmla="*/ 44 h 44"/>
                <a:gd name="T6" fmla="*/ 0 w 77"/>
                <a:gd name="T7" fmla="*/ 33 h 44"/>
                <a:gd name="T8" fmla="*/ 4 w 7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44">
                  <a:moveTo>
                    <a:pt x="4" y="0"/>
                  </a:moveTo>
                  <a:lnTo>
                    <a:pt x="77" y="11"/>
                  </a:lnTo>
                  <a:lnTo>
                    <a:pt x="72" y="44"/>
                  </a:lnTo>
                  <a:lnTo>
                    <a:pt x="0" y="3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1369"/>
            <p:cNvSpPr>
              <a:spLocks/>
            </p:cNvSpPr>
            <p:nvPr/>
          </p:nvSpPr>
          <p:spPr bwMode="auto">
            <a:xfrm>
              <a:off x="4232275" y="5354639"/>
              <a:ext cx="255588" cy="88900"/>
            </a:xfrm>
            <a:custGeom>
              <a:avLst/>
              <a:gdLst>
                <a:gd name="T0" fmla="*/ 5 w 161"/>
                <a:gd name="T1" fmla="*/ 0 h 56"/>
                <a:gd name="T2" fmla="*/ 161 w 161"/>
                <a:gd name="T3" fmla="*/ 23 h 56"/>
                <a:gd name="T4" fmla="*/ 156 w 161"/>
                <a:gd name="T5" fmla="*/ 56 h 56"/>
                <a:gd name="T6" fmla="*/ 0 w 161"/>
                <a:gd name="T7" fmla="*/ 33 h 56"/>
                <a:gd name="T8" fmla="*/ 5 w 161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56">
                  <a:moveTo>
                    <a:pt x="5" y="0"/>
                  </a:moveTo>
                  <a:lnTo>
                    <a:pt x="161" y="23"/>
                  </a:lnTo>
                  <a:lnTo>
                    <a:pt x="156" y="56"/>
                  </a:lnTo>
                  <a:lnTo>
                    <a:pt x="0" y="3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1370"/>
            <p:cNvSpPr>
              <a:spLocks/>
            </p:cNvSpPr>
            <p:nvPr/>
          </p:nvSpPr>
          <p:spPr bwMode="auto">
            <a:xfrm>
              <a:off x="4484688" y="5988051"/>
              <a:ext cx="436563" cy="117475"/>
            </a:xfrm>
            <a:custGeom>
              <a:avLst/>
              <a:gdLst>
                <a:gd name="T0" fmla="*/ 5 w 275"/>
                <a:gd name="T1" fmla="*/ 0 h 74"/>
                <a:gd name="T2" fmla="*/ 275 w 275"/>
                <a:gd name="T3" fmla="*/ 41 h 74"/>
                <a:gd name="T4" fmla="*/ 270 w 275"/>
                <a:gd name="T5" fmla="*/ 74 h 74"/>
                <a:gd name="T6" fmla="*/ 0 w 275"/>
                <a:gd name="T7" fmla="*/ 33 h 74"/>
                <a:gd name="T8" fmla="*/ 5 w 275"/>
                <a:gd name="T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74">
                  <a:moveTo>
                    <a:pt x="5" y="0"/>
                  </a:moveTo>
                  <a:lnTo>
                    <a:pt x="275" y="41"/>
                  </a:lnTo>
                  <a:lnTo>
                    <a:pt x="270" y="74"/>
                  </a:lnTo>
                  <a:lnTo>
                    <a:pt x="0" y="3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1371"/>
            <p:cNvSpPr>
              <a:spLocks/>
            </p:cNvSpPr>
            <p:nvPr/>
          </p:nvSpPr>
          <p:spPr bwMode="auto">
            <a:xfrm>
              <a:off x="5394325" y="5884864"/>
              <a:ext cx="128588" cy="69850"/>
            </a:xfrm>
            <a:custGeom>
              <a:avLst/>
              <a:gdLst>
                <a:gd name="T0" fmla="*/ 5 w 81"/>
                <a:gd name="T1" fmla="*/ 0 h 44"/>
                <a:gd name="T2" fmla="*/ 81 w 81"/>
                <a:gd name="T3" fmla="*/ 11 h 44"/>
                <a:gd name="T4" fmla="*/ 76 w 81"/>
                <a:gd name="T5" fmla="*/ 44 h 44"/>
                <a:gd name="T6" fmla="*/ 0 w 81"/>
                <a:gd name="T7" fmla="*/ 33 h 44"/>
                <a:gd name="T8" fmla="*/ 5 w 81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44">
                  <a:moveTo>
                    <a:pt x="5" y="0"/>
                  </a:moveTo>
                  <a:lnTo>
                    <a:pt x="81" y="11"/>
                  </a:lnTo>
                  <a:lnTo>
                    <a:pt x="76" y="44"/>
                  </a:lnTo>
                  <a:lnTo>
                    <a:pt x="0" y="3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1372"/>
            <p:cNvSpPr>
              <a:spLocks/>
            </p:cNvSpPr>
            <p:nvPr/>
          </p:nvSpPr>
          <p:spPr bwMode="auto">
            <a:xfrm>
              <a:off x="5187950" y="5856289"/>
              <a:ext cx="149225" cy="71438"/>
            </a:xfrm>
            <a:custGeom>
              <a:avLst/>
              <a:gdLst>
                <a:gd name="T0" fmla="*/ 5 w 94"/>
                <a:gd name="T1" fmla="*/ 0 h 45"/>
                <a:gd name="T2" fmla="*/ 94 w 94"/>
                <a:gd name="T3" fmla="*/ 12 h 45"/>
                <a:gd name="T4" fmla="*/ 88 w 94"/>
                <a:gd name="T5" fmla="*/ 45 h 45"/>
                <a:gd name="T6" fmla="*/ 0 w 94"/>
                <a:gd name="T7" fmla="*/ 33 h 45"/>
                <a:gd name="T8" fmla="*/ 5 w 94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45">
                  <a:moveTo>
                    <a:pt x="5" y="0"/>
                  </a:moveTo>
                  <a:lnTo>
                    <a:pt x="94" y="12"/>
                  </a:lnTo>
                  <a:lnTo>
                    <a:pt x="88" y="45"/>
                  </a:lnTo>
                  <a:lnTo>
                    <a:pt x="0" y="3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1373"/>
            <p:cNvSpPr>
              <a:spLocks/>
            </p:cNvSpPr>
            <p:nvPr/>
          </p:nvSpPr>
          <p:spPr bwMode="auto">
            <a:xfrm>
              <a:off x="5457825" y="6135689"/>
              <a:ext cx="104775" cy="66675"/>
            </a:xfrm>
            <a:custGeom>
              <a:avLst/>
              <a:gdLst>
                <a:gd name="T0" fmla="*/ 66 w 66"/>
                <a:gd name="T1" fmla="*/ 9 h 42"/>
                <a:gd name="T2" fmla="*/ 4 w 66"/>
                <a:gd name="T3" fmla="*/ 0 h 42"/>
                <a:gd name="T4" fmla="*/ 0 w 66"/>
                <a:gd name="T5" fmla="*/ 32 h 42"/>
                <a:gd name="T6" fmla="*/ 61 w 66"/>
                <a:gd name="T7" fmla="*/ 42 h 42"/>
                <a:gd name="T8" fmla="*/ 66 w 66"/>
                <a:gd name="T9" fmla="*/ 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42">
                  <a:moveTo>
                    <a:pt x="66" y="9"/>
                  </a:moveTo>
                  <a:lnTo>
                    <a:pt x="4" y="0"/>
                  </a:lnTo>
                  <a:lnTo>
                    <a:pt x="0" y="32"/>
                  </a:lnTo>
                  <a:lnTo>
                    <a:pt x="61" y="42"/>
                  </a:lnTo>
                  <a:lnTo>
                    <a:pt x="66" y="9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1374"/>
            <p:cNvSpPr>
              <a:spLocks/>
            </p:cNvSpPr>
            <p:nvPr/>
          </p:nvSpPr>
          <p:spPr bwMode="auto">
            <a:xfrm>
              <a:off x="5205413" y="5738814"/>
              <a:ext cx="214313" cy="82550"/>
            </a:xfrm>
            <a:custGeom>
              <a:avLst/>
              <a:gdLst>
                <a:gd name="T0" fmla="*/ 5 w 135"/>
                <a:gd name="T1" fmla="*/ 0 h 52"/>
                <a:gd name="T2" fmla="*/ 135 w 135"/>
                <a:gd name="T3" fmla="*/ 19 h 52"/>
                <a:gd name="T4" fmla="*/ 130 w 135"/>
                <a:gd name="T5" fmla="*/ 52 h 52"/>
                <a:gd name="T6" fmla="*/ 0 w 135"/>
                <a:gd name="T7" fmla="*/ 33 h 52"/>
                <a:gd name="T8" fmla="*/ 5 w 135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52">
                  <a:moveTo>
                    <a:pt x="5" y="0"/>
                  </a:moveTo>
                  <a:lnTo>
                    <a:pt x="135" y="19"/>
                  </a:lnTo>
                  <a:lnTo>
                    <a:pt x="130" y="52"/>
                  </a:lnTo>
                  <a:lnTo>
                    <a:pt x="0" y="3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1375"/>
            <p:cNvSpPr>
              <a:spLocks/>
            </p:cNvSpPr>
            <p:nvPr/>
          </p:nvSpPr>
          <p:spPr bwMode="auto">
            <a:xfrm>
              <a:off x="5029200" y="5710239"/>
              <a:ext cx="120650" cy="69850"/>
            </a:xfrm>
            <a:custGeom>
              <a:avLst/>
              <a:gdLst>
                <a:gd name="T0" fmla="*/ 76 w 76"/>
                <a:gd name="T1" fmla="*/ 11 h 44"/>
                <a:gd name="T2" fmla="*/ 4 w 76"/>
                <a:gd name="T3" fmla="*/ 0 h 44"/>
                <a:gd name="T4" fmla="*/ 0 w 76"/>
                <a:gd name="T5" fmla="*/ 33 h 44"/>
                <a:gd name="T6" fmla="*/ 72 w 76"/>
                <a:gd name="T7" fmla="*/ 44 h 44"/>
                <a:gd name="T8" fmla="*/ 76 w 76"/>
                <a:gd name="T9" fmla="*/ 1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4">
                  <a:moveTo>
                    <a:pt x="76" y="11"/>
                  </a:moveTo>
                  <a:lnTo>
                    <a:pt x="4" y="0"/>
                  </a:lnTo>
                  <a:lnTo>
                    <a:pt x="0" y="33"/>
                  </a:lnTo>
                  <a:lnTo>
                    <a:pt x="72" y="44"/>
                  </a:lnTo>
                  <a:lnTo>
                    <a:pt x="76" y="11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1376"/>
            <p:cNvSpPr>
              <a:spLocks/>
            </p:cNvSpPr>
            <p:nvPr/>
          </p:nvSpPr>
          <p:spPr bwMode="auto">
            <a:xfrm>
              <a:off x="6248400" y="6251576"/>
              <a:ext cx="122238" cy="69850"/>
            </a:xfrm>
            <a:custGeom>
              <a:avLst/>
              <a:gdLst>
                <a:gd name="T0" fmla="*/ 77 w 77"/>
                <a:gd name="T1" fmla="*/ 11 h 44"/>
                <a:gd name="T2" fmla="*/ 4 w 77"/>
                <a:gd name="T3" fmla="*/ 0 h 44"/>
                <a:gd name="T4" fmla="*/ 0 w 77"/>
                <a:gd name="T5" fmla="*/ 33 h 44"/>
                <a:gd name="T6" fmla="*/ 70 w 77"/>
                <a:gd name="T7" fmla="*/ 44 h 44"/>
                <a:gd name="T8" fmla="*/ 77 w 77"/>
                <a:gd name="T9" fmla="*/ 1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44">
                  <a:moveTo>
                    <a:pt x="77" y="11"/>
                  </a:moveTo>
                  <a:lnTo>
                    <a:pt x="4" y="0"/>
                  </a:lnTo>
                  <a:lnTo>
                    <a:pt x="0" y="33"/>
                  </a:lnTo>
                  <a:lnTo>
                    <a:pt x="70" y="44"/>
                  </a:lnTo>
                  <a:lnTo>
                    <a:pt x="77" y="11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1377"/>
            <p:cNvSpPr>
              <a:spLocks/>
            </p:cNvSpPr>
            <p:nvPr/>
          </p:nvSpPr>
          <p:spPr bwMode="auto">
            <a:xfrm>
              <a:off x="6115050" y="6232526"/>
              <a:ext cx="77788" cy="61913"/>
            </a:xfrm>
            <a:custGeom>
              <a:avLst/>
              <a:gdLst>
                <a:gd name="T0" fmla="*/ 49 w 49"/>
                <a:gd name="T1" fmla="*/ 8 h 39"/>
                <a:gd name="T2" fmla="*/ 5 w 49"/>
                <a:gd name="T3" fmla="*/ 0 h 39"/>
                <a:gd name="T4" fmla="*/ 0 w 49"/>
                <a:gd name="T5" fmla="*/ 33 h 39"/>
                <a:gd name="T6" fmla="*/ 44 w 49"/>
                <a:gd name="T7" fmla="*/ 39 h 39"/>
                <a:gd name="T8" fmla="*/ 49 w 49"/>
                <a:gd name="T9" fmla="*/ 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9">
                  <a:moveTo>
                    <a:pt x="49" y="8"/>
                  </a:moveTo>
                  <a:lnTo>
                    <a:pt x="5" y="0"/>
                  </a:lnTo>
                  <a:lnTo>
                    <a:pt x="0" y="33"/>
                  </a:lnTo>
                  <a:lnTo>
                    <a:pt x="44" y="39"/>
                  </a:lnTo>
                  <a:lnTo>
                    <a:pt x="49" y="8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1378"/>
            <p:cNvSpPr>
              <a:spLocks/>
            </p:cNvSpPr>
            <p:nvPr/>
          </p:nvSpPr>
          <p:spPr bwMode="auto">
            <a:xfrm>
              <a:off x="6230938" y="6369051"/>
              <a:ext cx="122238" cy="69850"/>
            </a:xfrm>
            <a:custGeom>
              <a:avLst/>
              <a:gdLst>
                <a:gd name="T0" fmla="*/ 77 w 77"/>
                <a:gd name="T1" fmla="*/ 11 h 44"/>
                <a:gd name="T2" fmla="*/ 4 w 77"/>
                <a:gd name="T3" fmla="*/ 0 h 44"/>
                <a:gd name="T4" fmla="*/ 0 w 77"/>
                <a:gd name="T5" fmla="*/ 33 h 44"/>
                <a:gd name="T6" fmla="*/ 70 w 77"/>
                <a:gd name="T7" fmla="*/ 44 h 44"/>
                <a:gd name="T8" fmla="*/ 77 w 77"/>
                <a:gd name="T9" fmla="*/ 1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44">
                  <a:moveTo>
                    <a:pt x="77" y="11"/>
                  </a:moveTo>
                  <a:lnTo>
                    <a:pt x="4" y="0"/>
                  </a:lnTo>
                  <a:lnTo>
                    <a:pt x="0" y="33"/>
                  </a:lnTo>
                  <a:lnTo>
                    <a:pt x="70" y="44"/>
                  </a:lnTo>
                  <a:lnTo>
                    <a:pt x="77" y="11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1379"/>
            <p:cNvSpPr>
              <a:spLocks/>
            </p:cNvSpPr>
            <p:nvPr/>
          </p:nvSpPr>
          <p:spPr bwMode="auto">
            <a:xfrm>
              <a:off x="3716338" y="5635626"/>
              <a:ext cx="87313" cy="63500"/>
            </a:xfrm>
            <a:custGeom>
              <a:avLst/>
              <a:gdLst>
                <a:gd name="T0" fmla="*/ 5 w 55"/>
                <a:gd name="T1" fmla="*/ 0 h 40"/>
                <a:gd name="T2" fmla="*/ 55 w 55"/>
                <a:gd name="T3" fmla="*/ 7 h 40"/>
                <a:gd name="T4" fmla="*/ 50 w 55"/>
                <a:gd name="T5" fmla="*/ 40 h 40"/>
                <a:gd name="T6" fmla="*/ 0 w 55"/>
                <a:gd name="T7" fmla="*/ 32 h 40"/>
                <a:gd name="T8" fmla="*/ 5 w 55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40">
                  <a:moveTo>
                    <a:pt x="5" y="0"/>
                  </a:moveTo>
                  <a:lnTo>
                    <a:pt x="55" y="7"/>
                  </a:lnTo>
                  <a:lnTo>
                    <a:pt x="50" y="40"/>
                  </a:lnTo>
                  <a:lnTo>
                    <a:pt x="0" y="3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1380"/>
            <p:cNvSpPr>
              <a:spLocks/>
            </p:cNvSpPr>
            <p:nvPr/>
          </p:nvSpPr>
          <p:spPr bwMode="auto">
            <a:xfrm>
              <a:off x="3868738" y="5657851"/>
              <a:ext cx="165100" cy="76200"/>
            </a:xfrm>
            <a:custGeom>
              <a:avLst/>
              <a:gdLst>
                <a:gd name="T0" fmla="*/ 104 w 104"/>
                <a:gd name="T1" fmla="*/ 15 h 48"/>
                <a:gd name="T2" fmla="*/ 5 w 104"/>
                <a:gd name="T3" fmla="*/ 0 h 48"/>
                <a:gd name="T4" fmla="*/ 0 w 104"/>
                <a:gd name="T5" fmla="*/ 33 h 48"/>
                <a:gd name="T6" fmla="*/ 99 w 104"/>
                <a:gd name="T7" fmla="*/ 48 h 48"/>
                <a:gd name="T8" fmla="*/ 104 w 104"/>
                <a:gd name="T9" fmla="*/ 1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48">
                  <a:moveTo>
                    <a:pt x="104" y="15"/>
                  </a:moveTo>
                  <a:lnTo>
                    <a:pt x="5" y="0"/>
                  </a:lnTo>
                  <a:lnTo>
                    <a:pt x="0" y="33"/>
                  </a:lnTo>
                  <a:lnTo>
                    <a:pt x="99" y="48"/>
                  </a:lnTo>
                  <a:lnTo>
                    <a:pt x="104" y="15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1381"/>
            <p:cNvSpPr>
              <a:spLocks/>
            </p:cNvSpPr>
            <p:nvPr/>
          </p:nvSpPr>
          <p:spPr bwMode="auto">
            <a:xfrm>
              <a:off x="3541713" y="5848351"/>
              <a:ext cx="90488" cy="65088"/>
            </a:xfrm>
            <a:custGeom>
              <a:avLst/>
              <a:gdLst>
                <a:gd name="T0" fmla="*/ 6 w 57"/>
                <a:gd name="T1" fmla="*/ 0 h 41"/>
                <a:gd name="T2" fmla="*/ 57 w 57"/>
                <a:gd name="T3" fmla="*/ 8 h 41"/>
                <a:gd name="T4" fmla="*/ 52 w 57"/>
                <a:gd name="T5" fmla="*/ 41 h 41"/>
                <a:gd name="T6" fmla="*/ 0 w 57"/>
                <a:gd name="T7" fmla="*/ 33 h 41"/>
                <a:gd name="T8" fmla="*/ 6 w 57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41">
                  <a:moveTo>
                    <a:pt x="6" y="0"/>
                  </a:moveTo>
                  <a:lnTo>
                    <a:pt x="57" y="8"/>
                  </a:lnTo>
                  <a:lnTo>
                    <a:pt x="52" y="41"/>
                  </a:lnTo>
                  <a:lnTo>
                    <a:pt x="0" y="3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1382"/>
            <p:cNvSpPr>
              <a:spLocks/>
            </p:cNvSpPr>
            <p:nvPr/>
          </p:nvSpPr>
          <p:spPr bwMode="auto">
            <a:xfrm>
              <a:off x="3690938" y="5870576"/>
              <a:ext cx="77788" cy="61913"/>
            </a:xfrm>
            <a:custGeom>
              <a:avLst/>
              <a:gdLst>
                <a:gd name="T0" fmla="*/ 49 w 49"/>
                <a:gd name="T1" fmla="*/ 6 h 39"/>
                <a:gd name="T2" fmla="*/ 7 w 49"/>
                <a:gd name="T3" fmla="*/ 0 h 39"/>
                <a:gd name="T4" fmla="*/ 0 w 49"/>
                <a:gd name="T5" fmla="*/ 33 h 39"/>
                <a:gd name="T6" fmla="*/ 44 w 49"/>
                <a:gd name="T7" fmla="*/ 39 h 39"/>
                <a:gd name="T8" fmla="*/ 49 w 49"/>
                <a:gd name="T9" fmla="*/ 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9">
                  <a:moveTo>
                    <a:pt x="49" y="6"/>
                  </a:moveTo>
                  <a:lnTo>
                    <a:pt x="7" y="0"/>
                  </a:lnTo>
                  <a:lnTo>
                    <a:pt x="0" y="33"/>
                  </a:lnTo>
                  <a:lnTo>
                    <a:pt x="44" y="39"/>
                  </a:lnTo>
                  <a:lnTo>
                    <a:pt x="49" y="6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1383"/>
            <p:cNvSpPr>
              <a:spLocks/>
            </p:cNvSpPr>
            <p:nvPr/>
          </p:nvSpPr>
          <p:spPr bwMode="auto">
            <a:xfrm>
              <a:off x="3597275" y="5495926"/>
              <a:ext cx="111125" cy="69850"/>
            </a:xfrm>
            <a:custGeom>
              <a:avLst/>
              <a:gdLst>
                <a:gd name="T0" fmla="*/ 70 w 70"/>
                <a:gd name="T1" fmla="*/ 11 h 44"/>
                <a:gd name="T2" fmla="*/ 4 w 70"/>
                <a:gd name="T3" fmla="*/ 0 h 44"/>
                <a:gd name="T4" fmla="*/ 0 w 70"/>
                <a:gd name="T5" fmla="*/ 33 h 44"/>
                <a:gd name="T6" fmla="*/ 66 w 70"/>
                <a:gd name="T7" fmla="*/ 44 h 44"/>
                <a:gd name="T8" fmla="*/ 70 w 70"/>
                <a:gd name="T9" fmla="*/ 1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44">
                  <a:moveTo>
                    <a:pt x="70" y="11"/>
                  </a:moveTo>
                  <a:lnTo>
                    <a:pt x="4" y="0"/>
                  </a:lnTo>
                  <a:lnTo>
                    <a:pt x="0" y="33"/>
                  </a:lnTo>
                  <a:lnTo>
                    <a:pt x="66" y="44"/>
                  </a:lnTo>
                  <a:lnTo>
                    <a:pt x="70" y="11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1384"/>
            <p:cNvSpPr>
              <a:spLocks/>
            </p:cNvSpPr>
            <p:nvPr/>
          </p:nvSpPr>
          <p:spPr bwMode="auto">
            <a:xfrm>
              <a:off x="5537200" y="5668964"/>
              <a:ext cx="107950" cy="66675"/>
            </a:xfrm>
            <a:custGeom>
              <a:avLst/>
              <a:gdLst>
                <a:gd name="T0" fmla="*/ 5 w 68"/>
                <a:gd name="T1" fmla="*/ 0 h 42"/>
                <a:gd name="T2" fmla="*/ 68 w 68"/>
                <a:gd name="T3" fmla="*/ 9 h 42"/>
                <a:gd name="T4" fmla="*/ 61 w 68"/>
                <a:gd name="T5" fmla="*/ 42 h 42"/>
                <a:gd name="T6" fmla="*/ 0 w 68"/>
                <a:gd name="T7" fmla="*/ 33 h 42"/>
                <a:gd name="T8" fmla="*/ 5 w 68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42">
                  <a:moveTo>
                    <a:pt x="5" y="0"/>
                  </a:moveTo>
                  <a:lnTo>
                    <a:pt x="68" y="9"/>
                  </a:lnTo>
                  <a:lnTo>
                    <a:pt x="61" y="42"/>
                  </a:lnTo>
                  <a:lnTo>
                    <a:pt x="0" y="3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1385"/>
            <p:cNvSpPr>
              <a:spLocks/>
            </p:cNvSpPr>
            <p:nvPr/>
          </p:nvSpPr>
          <p:spPr bwMode="auto">
            <a:xfrm>
              <a:off x="5699125" y="5692776"/>
              <a:ext cx="104775" cy="68263"/>
            </a:xfrm>
            <a:custGeom>
              <a:avLst/>
              <a:gdLst>
                <a:gd name="T0" fmla="*/ 5 w 66"/>
                <a:gd name="T1" fmla="*/ 0 h 43"/>
                <a:gd name="T2" fmla="*/ 66 w 66"/>
                <a:gd name="T3" fmla="*/ 10 h 43"/>
                <a:gd name="T4" fmla="*/ 61 w 66"/>
                <a:gd name="T5" fmla="*/ 43 h 43"/>
                <a:gd name="T6" fmla="*/ 0 w 66"/>
                <a:gd name="T7" fmla="*/ 33 h 43"/>
                <a:gd name="T8" fmla="*/ 5 w 6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43">
                  <a:moveTo>
                    <a:pt x="5" y="0"/>
                  </a:moveTo>
                  <a:lnTo>
                    <a:pt x="66" y="10"/>
                  </a:lnTo>
                  <a:lnTo>
                    <a:pt x="61" y="43"/>
                  </a:lnTo>
                  <a:lnTo>
                    <a:pt x="0" y="3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1386"/>
            <p:cNvSpPr>
              <a:spLocks/>
            </p:cNvSpPr>
            <p:nvPr/>
          </p:nvSpPr>
          <p:spPr bwMode="auto">
            <a:xfrm>
              <a:off x="5859463" y="5716589"/>
              <a:ext cx="104775" cy="66675"/>
            </a:xfrm>
            <a:custGeom>
              <a:avLst/>
              <a:gdLst>
                <a:gd name="T0" fmla="*/ 4 w 66"/>
                <a:gd name="T1" fmla="*/ 0 h 42"/>
                <a:gd name="T2" fmla="*/ 66 w 66"/>
                <a:gd name="T3" fmla="*/ 9 h 42"/>
                <a:gd name="T4" fmla="*/ 61 w 66"/>
                <a:gd name="T5" fmla="*/ 42 h 42"/>
                <a:gd name="T6" fmla="*/ 0 w 66"/>
                <a:gd name="T7" fmla="*/ 33 h 42"/>
                <a:gd name="T8" fmla="*/ 4 w 6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42">
                  <a:moveTo>
                    <a:pt x="4" y="0"/>
                  </a:moveTo>
                  <a:lnTo>
                    <a:pt x="66" y="9"/>
                  </a:lnTo>
                  <a:lnTo>
                    <a:pt x="61" y="42"/>
                  </a:lnTo>
                  <a:lnTo>
                    <a:pt x="0" y="3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1387"/>
            <p:cNvSpPr>
              <a:spLocks/>
            </p:cNvSpPr>
            <p:nvPr/>
          </p:nvSpPr>
          <p:spPr bwMode="auto">
            <a:xfrm>
              <a:off x="6018213" y="5740401"/>
              <a:ext cx="107950" cy="68263"/>
            </a:xfrm>
            <a:custGeom>
              <a:avLst/>
              <a:gdLst>
                <a:gd name="T0" fmla="*/ 6 w 68"/>
                <a:gd name="T1" fmla="*/ 0 h 43"/>
                <a:gd name="T2" fmla="*/ 68 w 68"/>
                <a:gd name="T3" fmla="*/ 10 h 43"/>
                <a:gd name="T4" fmla="*/ 63 w 68"/>
                <a:gd name="T5" fmla="*/ 43 h 43"/>
                <a:gd name="T6" fmla="*/ 0 w 68"/>
                <a:gd name="T7" fmla="*/ 33 h 43"/>
                <a:gd name="T8" fmla="*/ 6 w 68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43">
                  <a:moveTo>
                    <a:pt x="6" y="0"/>
                  </a:moveTo>
                  <a:lnTo>
                    <a:pt x="68" y="10"/>
                  </a:lnTo>
                  <a:lnTo>
                    <a:pt x="63" y="43"/>
                  </a:lnTo>
                  <a:lnTo>
                    <a:pt x="0" y="3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1388"/>
            <p:cNvSpPr>
              <a:spLocks/>
            </p:cNvSpPr>
            <p:nvPr/>
          </p:nvSpPr>
          <p:spPr bwMode="auto">
            <a:xfrm>
              <a:off x="6180138" y="5646739"/>
              <a:ext cx="104775" cy="66675"/>
            </a:xfrm>
            <a:custGeom>
              <a:avLst/>
              <a:gdLst>
                <a:gd name="T0" fmla="*/ 5 w 66"/>
                <a:gd name="T1" fmla="*/ 0 h 42"/>
                <a:gd name="T2" fmla="*/ 66 w 66"/>
                <a:gd name="T3" fmla="*/ 9 h 42"/>
                <a:gd name="T4" fmla="*/ 62 w 66"/>
                <a:gd name="T5" fmla="*/ 42 h 42"/>
                <a:gd name="T6" fmla="*/ 0 w 66"/>
                <a:gd name="T7" fmla="*/ 33 h 42"/>
                <a:gd name="T8" fmla="*/ 5 w 6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42">
                  <a:moveTo>
                    <a:pt x="5" y="0"/>
                  </a:moveTo>
                  <a:lnTo>
                    <a:pt x="66" y="9"/>
                  </a:lnTo>
                  <a:lnTo>
                    <a:pt x="62" y="42"/>
                  </a:lnTo>
                  <a:lnTo>
                    <a:pt x="0" y="3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1389"/>
            <p:cNvSpPr>
              <a:spLocks/>
            </p:cNvSpPr>
            <p:nvPr/>
          </p:nvSpPr>
          <p:spPr bwMode="auto">
            <a:xfrm>
              <a:off x="6340475" y="5670551"/>
              <a:ext cx="104775" cy="65088"/>
            </a:xfrm>
            <a:custGeom>
              <a:avLst/>
              <a:gdLst>
                <a:gd name="T0" fmla="*/ 5 w 66"/>
                <a:gd name="T1" fmla="*/ 0 h 41"/>
                <a:gd name="T2" fmla="*/ 66 w 66"/>
                <a:gd name="T3" fmla="*/ 8 h 41"/>
                <a:gd name="T4" fmla="*/ 61 w 66"/>
                <a:gd name="T5" fmla="*/ 41 h 41"/>
                <a:gd name="T6" fmla="*/ 0 w 66"/>
                <a:gd name="T7" fmla="*/ 32 h 41"/>
                <a:gd name="T8" fmla="*/ 5 w 66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41">
                  <a:moveTo>
                    <a:pt x="5" y="0"/>
                  </a:moveTo>
                  <a:lnTo>
                    <a:pt x="66" y="8"/>
                  </a:lnTo>
                  <a:lnTo>
                    <a:pt x="61" y="41"/>
                  </a:lnTo>
                  <a:lnTo>
                    <a:pt x="0" y="3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1390"/>
            <p:cNvSpPr>
              <a:spLocks/>
            </p:cNvSpPr>
            <p:nvPr/>
          </p:nvSpPr>
          <p:spPr bwMode="auto">
            <a:xfrm>
              <a:off x="5843588" y="5832476"/>
              <a:ext cx="104775" cy="68263"/>
            </a:xfrm>
            <a:custGeom>
              <a:avLst/>
              <a:gdLst>
                <a:gd name="T0" fmla="*/ 5 w 66"/>
                <a:gd name="T1" fmla="*/ 0 h 43"/>
                <a:gd name="T2" fmla="*/ 66 w 66"/>
                <a:gd name="T3" fmla="*/ 10 h 43"/>
                <a:gd name="T4" fmla="*/ 61 w 66"/>
                <a:gd name="T5" fmla="*/ 43 h 43"/>
                <a:gd name="T6" fmla="*/ 0 w 66"/>
                <a:gd name="T7" fmla="*/ 33 h 43"/>
                <a:gd name="T8" fmla="*/ 5 w 6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43">
                  <a:moveTo>
                    <a:pt x="5" y="0"/>
                  </a:moveTo>
                  <a:lnTo>
                    <a:pt x="66" y="10"/>
                  </a:lnTo>
                  <a:lnTo>
                    <a:pt x="61" y="43"/>
                  </a:lnTo>
                  <a:lnTo>
                    <a:pt x="0" y="3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1391"/>
            <p:cNvSpPr>
              <a:spLocks/>
            </p:cNvSpPr>
            <p:nvPr/>
          </p:nvSpPr>
          <p:spPr bwMode="auto">
            <a:xfrm>
              <a:off x="5091113" y="5600701"/>
              <a:ext cx="388938" cy="109538"/>
            </a:xfrm>
            <a:custGeom>
              <a:avLst/>
              <a:gdLst>
                <a:gd name="T0" fmla="*/ 4 w 245"/>
                <a:gd name="T1" fmla="*/ 0 h 69"/>
                <a:gd name="T2" fmla="*/ 245 w 245"/>
                <a:gd name="T3" fmla="*/ 36 h 69"/>
                <a:gd name="T4" fmla="*/ 240 w 245"/>
                <a:gd name="T5" fmla="*/ 69 h 69"/>
                <a:gd name="T6" fmla="*/ 0 w 245"/>
                <a:gd name="T7" fmla="*/ 33 h 69"/>
                <a:gd name="T8" fmla="*/ 4 w 24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69">
                  <a:moveTo>
                    <a:pt x="4" y="0"/>
                  </a:moveTo>
                  <a:lnTo>
                    <a:pt x="245" y="36"/>
                  </a:lnTo>
                  <a:lnTo>
                    <a:pt x="240" y="69"/>
                  </a:lnTo>
                  <a:lnTo>
                    <a:pt x="0" y="3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1392"/>
            <p:cNvSpPr>
              <a:spLocks/>
            </p:cNvSpPr>
            <p:nvPr/>
          </p:nvSpPr>
          <p:spPr bwMode="auto">
            <a:xfrm>
              <a:off x="3965575" y="5434014"/>
              <a:ext cx="73025" cy="61913"/>
            </a:xfrm>
            <a:custGeom>
              <a:avLst/>
              <a:gdLst>
                <a:gd name="T0" fmla="*/ 7 w 46"/>
                <a:gd name="T1" fmla="*/ 0 h 39"/>
                <a:gd name="T2" fmla="*/ 46 w 46"/>
                <a:gd name="T3" fmla="*/ 6 h 39"/>
                <a:gd name="T4" fmla="*/ 41 w 46"/>
                <a:gd name="T5" fmla="*/ 39 h 39"/>
                <a:gd name="T6" fmla="*/ 0 w 46"/>
                <a:gd name="T7" fmla="*/ 33 h 39"/>
                <a:gd name="T8" fmla="*/ 7 w 46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9">
                  <a:moveTo>
                    <a:pt x="7" y="0"/>
                  </a:moveTo>
                  <a:lnTo>
                    <a:pt x="46" y="6"/>
                  </a:lnTo>
                  <a:lnTo>
                    <a:pt x="41" y="39"/>
                  </a:lnTo>
                  <a:lnTo>
                    <a:pt x="0" y="33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1393"/>
            <p:cNvSpPr>
              <a:spLocks/>
            </p:cNvSpPr>
            <p:nvPr/>
          </p:nvSpPr>
          <p:spPr bwMode="auto">
            <a:xfrm>
              <a:off x="3854450" y="5416551"/>
              <a:ext cx="69850" cy="61913"/>
            </a:xfrm>
            <a:custGeom>
              <a:avLst/>
              <a:gdLst>
                <a:gd name="T0" fmla="*/ 4 w 44"/>
                <a:gd name="T1" fmla="*/ 0 h 39"/>
                <a:gd name="T2" fmla="*/ 44 w 44"/>
                <a:gd name="T3" fmla="*/ 6 h 39"/>
                <a:gd name="T4" fmla="*/ 39 w 44"/>
                <a:gd name="T5" fmla="*/ 39 h 39"/>
                <a:gd name="T6" fmla="*/ 0 w 44"/>
                <a:gd name="T7" fmla="*/ 33 h 39"/>
                <a:gd name="T8" fmla="*/ 4 w 44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9">
                  <a:moveTo>
                    <a:pt x="4" y="0"/>
                  </a:moveTo>
                  <a:lnTo>
                    <a:pt x="44" y="6"/>
                  </a:lnTo>
                  <a:lnTo>
                    <a:pt x="39" y="39"/>
                  </a:lnTo>
                  <a:lnTo>
                    <a:pt x="0" y="3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1394"/>
            <p:cNvSpPr>
              <a:spLocks/>
            </p:cNvSpPr>
            <p:nvPr/>
          </p:nvSpPr>
          <p:spPr bwMode="auto">
            <a:xfrm>
              <a:off x="3614738" y="5381626"/>
              <a:ext cx="196850" cy="79375"/>
            </a:xfrm>
            <a:custGeom>
              <a:avLst/>
              <a:gdLst>
                <a:gd name="T0" fmla="*/ 6 w 124"/>
                <a:gd name="T1" fmla="*/ 0 h 50"/>
                <a:gd name="T2" fmla="*/ 124 w 124"/>
                <a:gd name="T3" fmla="*/ 17 h 50"/>
                <a:gd name="T4" fmla="*/ 119 w 124"/>
                <a:gd name="T5" fmla="*/ 50 h 50"/>
                <a:gd name="T6" fmla="*/ 0 w 124"/>
                <a:gd name="T7" fmla="*/ 33 h 50"/>
                <a:gd name="T8" fmla="*/ 6 w 124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50">
                  <a:moveTo>
                    <a:pt x="6" y="0"/>
                  </a:moveTo>
                  <a:lnTo>
                    <a:pt x="124" y="17"/>
                  </a:lnTo>
                  <a:lnTo>
                    <a:pt x="119" y="50"/>
                  </a:lnTo>
                  <a:lnTo>
                    <a:pt x="0" y="3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1395"/>
            <p:cNvSpPr>
              <a:spLocks/>
            </p:cNvSpPr>
            <p:nvPr/>
          </p:nvSpPr>
          <p:spPr bwMode="auto">
            <a:xfrm>
              <a:off x="3614738" y="5381626"/>
              <a:ext cx="196850" cy="79375"/>
            </a:xfrm>
            <a:custGeom>
              <a:avLst/>
              <a:gdLst>
                <a:gd name="T0" fmla="*/ 6 w 124"/>
                <a:gd name="T1" fmla="*/ 0 h 50"/>
                <a:gd name="T2" fmla="*/ 124 w 124"/>
                <a:gd name="T3" fmla="*/ 17 h 50"/>
                <a:gd name="T4" fmla="*/ 119 w 124"/>
                <a:gd name="T5" fmla="*/ 50 h 50"/>
                <a:gd name="T6" fmla="*/ 0 w 124"/>
                <a:gd name="T7" fmla="*/ 33 h 50"/>
                <a:gd name="T8" fmla="*/ 6 w 124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50">
                  <a:moveTo>
                    <a:pt x="6" y="0"/>
                  </a:moveTo>
                  <a:lnTo>
                    <a:pt x="124" y="17"/>
                  </a:lnTo>
                  <a:lnTo>
                    <a:pt x="119" y="50"/>
                  </a:lnTo>
                  <a:lnTo>
                    <a:pt x="0" y="33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1396"/>
            <p:cNvSpPr>
              <a:spLocks/>
            </p:cNvSpPr>
            <p:nvPr/>
          </p:nvSpPr>
          <p:spPr bwMode="auto">
            <a:xfrm>
              <a:off x="4533900" y="5399089"/>
              <a:ext cx="146050" cy="73025"/>
            </a:xfrm>
            <a:custGeom>
              <a:avLst/>
              <a:gdLst>
                <a:gd name="T0" fmla="*/ 5 w 92"/>
                <a:gd name="T1" fmla="*/ 0 h 46"/>
                <a:gd name="T2" fmla="*/ 92 w 92"/>
                <a:gd name="T3" fmla="*/ 13 h 46"/>
                <a:gd name="T4" fmla="*/ 87 w 92"/>
                <a:gd name="T5" fmla="*/ 46 h 46"/>
                <a:gd name="T6" fmla="*/ 0 w 92"/>
                <a:gd name="T7" fmla="*/ 33 h 46"/>
                <a:gd name="T8" fmla="*/ 5 w 92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46">
                  <a:moveTo>
                    <a:pt x="5" y="0"/>
                  </a:moveTo>
                  <a:lnTo>
                    <a:pt x="92" y="13"/>
                  </a:lnTo>
                  <a:lnTo>
                    <a:pt x="87" y="46"/>
                  </a:lnTo>
                  <a:lnTo>
                    <a:pt x="0" y="3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1397"/>
            <p:cNvSpPr>
              <a:spLocks/>
            </p:cNvSpPr>
            <p:nvPr/>
          </p:nvSpPr>
          <p:spPr bwMode="auto">
            <a:xfrm>
              <a:off x="3632200" y="5264151"/>
              <a:ext cx="227013" cy="85725"/>
            </a:xfrm>
            <a:custGeom>
              <a:avLst/>
              <a:gdLst>
                <a:gd name="T0" fmla="*/ 143 w 143"/>
                <a:gd name="T1" fmla="*/ 21 h 54"/>
                <a:gd name="T2" fmla="*/ 4 w 143"/>
                <a:gd name="T3" fmla="*/ 0 h 54"/>
                <a:gd name="T4" fmla="*/ 0 w 143"/>
                <a:gd name="T5" fmla="*/ 33 h 54"/>
                <a:gd name="T6" fmla="*/ 136 w 143"/>
                <a:gd name="T7" fmla="*/ 54 h 54"/>
                <a:gd name="T8" fmla="*/ 143 w 143"/>
                <a:gd name="T9" fmla="*/ 2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" h="54">
                  <a:moveTo>
                    <a:pt x="143" y="21"/>
                  </a:moveTo>
                  <a:lnTo>
                    <a:pt x="4" y="0"/>
                  </a:lnTo>
                  <a:lnTo>
                    <a:pt x="0" y="33"/>
                  </a:lnTo>
                  <a:lnTo>
                    <a:pt x="136" y="54"/>
                  </a:lnTo>
                  <a:lnTo>
                    <a:pt x="143" y="21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1398"/>
            <p:cNvSpPr>
              <a:spLocks/>
            </p:cNvSpPr>
            <p:nvPr/>
          </p:nvSpPr>
          <p:spPr bwMode="auto">
            <a:xfrm>
              <a:off x="3632200" y="5264151"/>
              <a:ext cx="227013" cy="85725"/>
            </a:xfrm>
            <a:custGeom>
              <a:avLst/>
              <a:gdLst>
                <a:gd name="T0" fmla="*/ 143 w 143"/>
                <a:gd name="T1" fmla="*/ 21 h 54"/>
                <a:gd name="T2" fmla="*/ 4 w 143"/>
                <a:gd name="T3" fmla="*/ 0 h 54"/>
                <a:gd name="T4" fmla="*/ 0 w 143"/>
                <a:gd name="T5" fmla="*/ 33 h 54"/>
                <a:gd name="T6" fmla="*/ 136 w 143"/>
                <a:gd name="T7" fmla="*/ 54 h 54"/>
                <a:gd name="T8" fmla="*/ 143 w 143"/>
                <a:gd name="T9" fmla="*/ 2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" h="54">
                  <a:moveTo>
                    <a:pt x="143" y="21"/>
                  </a:moveTo>
                  <a:lnTo>
                    <a:pt x="4" y="0"/>
                  </a:lnTo>
                  <a:lnTo>
                    <a:pt x="0" y="33"/>
                  </a:lnTo>
                  <a:lnTo>
                    <a:pt x="136" y="54"/>
                  </a:lnTo>
                  <a:lnTo>
                    <a:pt x="143" y="2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1399"/>
            <p:cNvSpPr>
              <a:spLocks/>
            </p:cNvSpPr>
            <p:nvPr/>
          </p:nvSpPr>
          <p:spPr bwMode="auto">
            <a:xfrm>
              <a:off x="5865813" y="5599114"/>
              <a:ext cx="255588" cy="88900"/>
            </a:xfrm>
            <a:custGeom>
              <a:avLst/>
              <a:gdLst>
                <a:gd name="T0" fmla="*/ 161 w 161"/>
                <a:gd name="T1" fmla="*/ 23 h 56"/>
                <a:gd name="T2" fmla="*/ 5 w 161"/>
                <a:gd name="T3" fmla="*/ 0 h 56"/>
                <a:gd name="T4" fmla="*/ 0 w 161"/>
                <a:gd name="T5" fmla="*/ 33 h 56"/>
                <a:gd name="T6" fmla="*/ 156 w 161"/>
                <a:gd name="T7" fmla="*/ 56 h 56"/>
                <a:gd name="T8" fmla="*/ 161 w 161"/>
                <a:gd name="T9" fmla="*/ 2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56">
                  <a:moveTo>
                    <a:pt x="161" y="23"/>
                  </a:moveTo>
                  <a:lnTo>
                    <a:pt x="5" y="0"/>
                  </a:lnTo>
                  <a:lnTo>
                    <a:pt x="0" y="33"/>
                  </a:lnTo>
                  <a:lnTo>
                    <a:pt x="156" y="56"/>
                  </a:lnTo>
                  <a:lnTo>
                    <a:pt x="161" y="23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1400"/>
            <p:cNvSpPr>
              <a:spLocks/>
            </p:cNvSpPr>
            <p:nvPr/>
          </p:nvSpPr>
          <p:spPr bwMode="auto">
            <a:xfrm>
              <a:off x="4319588" y="6319839"/>
              <a:ext cx="274638" cy="460375"/>
            </a:xfrm>
            <a:custGeom>
              <a:avLst/>
              <a:gdLst>
                <a:gd name="T0" fmla="*/ 58 w 173"/>
                <a:gd name="T1" fmla="*/ 163 h 290"/>
                <a:gd name="T2" fmla="*/ 41 w 173"/>
                <a:gd name="T3" fmla="*/ 278 h 290"/>
                <a:gd name="T4" fmla="*/ 0 w 173"/>
                <a:gd name="T5" fmla="*/ 272 h 290"/>
                <a:gd name="T6" fmla="*/ 41 w 173"/>
                <a:gd name="T7" fmla="*/ 0 h 290"/>
                <a:gd name="T8" fmla="*/ 82 w 173"/>
                <a:gd name="T9" fmla="*/ 6 h 290"/>
                <a:gd name="T10" fmla="*/ 65 w 173"/>
                <a:gd name="T11" fmla="*/ 121 h 290"/>
                <a:gd name="T12" fmla="*/ 115 w 173"/>
                <a:gd name="T13" fmla="*/ 129 h 290"/>
                <a:gd name="T14" fmla="*/ 132 w 173"/>
                <a:gd name="T15" fmla="*/ 14 h 290"/>
                <a:gd name="T16" fmla="*/ 173 w 173"/>
                <a:gd name="T17" fmla="*/ 20 h 290"/>
                <a:gd name="T18" fmla="*/ 132 w 173"/>
                <a:gd name="T19" fmla="*/ 290 h 290"/>
                <a:gd name="T20" fmla="*/ 91 w 173"/>
                <a:gd name="T21" fmla="*/ 284 h 290"/>
                <a:gd name="T22" fmla="*/ 109 w 173"/>
                <a:gd name="T23" fmla="*/ 169 h 290"/>
                <a:gd name="T24" fmla="*/ 58 w 173"/>
                <a:gd name="T25" fmla="*/ 163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3" h="290">
                  <a:moveTo>
                    <a:pt x="58" y="163"/>
                  </a:moveTo>
                  <a:lnTo>
                    <a:pt x="41" y="278"/>
                  </a:lnTo>
                  <a:lnTo>
                    <a:pt x="0" y="272"/>
                  </a:lnTo>
                  <a:lnTo>
                    <a:pt x="41" y="0"/>
                  </a:lnTo>
                  <a:lnTo>
                    <a:pt x="82" y="6"/>
                  </a:lnTo>
                  <a:lnTo>
                    <a:pt x="65" y="121"/>
                  </a:lnTo>
                  <a:lnTo>
                    <a:pt x="115" y="129"/>
                  </a:lnTo>
                  <a:lnTo>
                    <a:pt x="132" y="14"/>
                  </a:lnTo>
                  <a:lnTo>
                    <a:pt x="173" y="20"/>
                  </a:lnTo>
                  <a:lnTo>
                    <a:pt x="132" y="290"/>
                  </a:lnTo>
                  <a:lnTo>
                    <a:pt x="91" y="284"/>
                  </a:lnTo>
                  <a:lnTo>
                    <a:pt x="109" y="169"/>
                  </a:lnTo>
                  <a:lnTo>
                    <a:pt x="58" y="163"/>
                  </a:lnTo>
                  <a:close/>
                </a:path>
              </a:pathLst>
            </a:custGeom>
            <a:solidFill>
              <a:srgbClr val="E74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1401"/>
            <p:cNvSpPr>
              <a:spLocks/>
            </p:cNvSpPr>
            <p:nvPr/>
          </p:nvSpPr>
          <p:spPr bwMode="auto">
            <a:xfrm>
              <a:off x="4586288" y="6359526"/>
              <a:ext cx="130175" cy="441325"/>
            </a:xfrm>
            <a:custGeom>
              <a:avLst/>
              <a:gdLst>
                <a:gd name="T0" fmla="*/ 41 w 82"/>
                <a:gd name="T1" fmla="*/ 278 h 278"/>
                <a:gd name="T2" fmla="*/ 0 w 82"/>
                <a:gd name="T3" fmla="*/ 272 h 278"/>
                <a:gd name="T4" fmla="*/ 41 w 82"/>
                <a:gd name="T5" fmla="*/ 0 h 278"/>
                <a:gd name="T6" fmla="*/ 82 w 82"/>
                <a:gd name="T7" fmla="*/ 6 h 278"/>
                <a:gd name="T8" fmla="*/ 41 w 82"/>
                <a:gd name="T9" fmla="*/ 278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278">
                  <a:moveTo>
                    <a:pt x="41" y="278"/>
                  </a:moveTo>
                  <a:lnTo>
                    <a:pt x="0" y="272"/>
                  </a:lnTo>
                  <a:lnTo>
                    <a:pt x="41" y="0"/>
                  </a:lnTo>
                  <a:lnTo>
                    <a:pt x="82" y="6"/>
                  </a:lnTo>
                  <a:lnTo>
                    <a:pt x="41" y="278"/>
                  </a:lnTo>
                  <a:close/>
                </a:path>
              </a:pathLst>
            </a:custGeom>
            <a:solidFill>
              <a:srgbClr val="E74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1402"/>
            <p:cNvSpPr>
              <a:spLocks noEditPoints="1"/>
            </p:cNvSpPr>
            <p:nvPr/>
          </p:nvSpPr>
          <p:spPr bwMode="auto">
            <a:xfrm>
              <a:off x="4708525" y="6378576"/>
              <a:ext cx="260350" cy="461963"/>
            </a:xfrm>
            <a:custGeom>
              <a:avLst/>
              <a:gdLst>
                <a:gd name="T0" fmla="*/ 67 w 104"/>
                <a:gd name="T1" fmla="*/ 6 h 185"/>
                <a:gd name="T2" fmla="*/ 97 w 104"/>
                <a:gd name="T3" fmla="*/ 23 h 185"/>
                <a:gd name="T4" fmla="*/ 102 w 104"/>
                <a:gd name="T5" fmla="*/ 53 h 185"/>
                <a:gd name="T6" fmla="*/ 98 w 104"/>
                <a:gd name="T7" fmla="*/ 78 h 185"/>
                <a:gd name="T8" fmla="*/ 80 w 104"/>
                <a:gd name="T9" fmla="*/ 107 h 185"/>
                <a:gd name="T10" fmla="*/ 88 w 104"/>
                <a:gd name="T11" fmla="*/ 185 h 185"/>
                <a:gd name="T12" fmla="*/ 59 w 104"/>
                <a:gd name="T13" fmla="*/ 181 h 185"/>
                <a:gd name="T14" fmla="*/ 53 w 104"/>
                <a:gd name="T15" fmla="*/ 114 h 185"/>
                <a:gd name="T16" fmla="*/ 51 w 104"/>
                <a:gd name="T17" fmla="*/ 113 h 185"/>
                <a:gd name="T18" fmla="*/ 36 w 104"/>
                <a:gd name="T19" fmla="*/ 111 h 185"/>
                <a:gd name="T20" fmla="*/ 26 w 104"/>
                <a:gd name="T21" fmla="*/ 176 h 185"/>
                <a:gd name="T22" fmla="*/ 0 w 104"/>
                <a:gd name="T23" fmla="*/ 172 h 185"/>
                <a:gd name="T24" fmla="*/ 26 w 104"/>
                <a:gd name="T25" fmla="*/ 0 h 185"/>
                <a:gd name="T26" fmla="*/ 67 w 104"/>
                <a:gd name="T27" fmla="*/ 6 h 185"/>
                <a:gd name="T28" fmla="*/ 76 w 104"/>
                <a:gd name="T29" fmla="*/ 50 h 185"/>
                <a:gd name="T30" fmla="*/ 64 w 104"/>
                <a:gd name="T31" fmla="*/ 33 h 185"/>
                <a:gd name="T32" fmla="*/ 48 w 104"/>
                <a:gd name="T33" fmla="*/ 30 h 185"/>
                <a:gd name="T34" fmla="*/ 40 w 104"/>
                <a:gd name="T35" fmla="*/ 85 h 185"/>
                <a:gd name="T36" fmla="*/ 56 w 104"/>
                <a:gd name="T37" fmla="*/ 88 h 185"/>
                <a:gd name="T38" fmla="*/ 67 w 104"/>
                <a:gd name="T39" fmla="*/ 85 h 185"/>
                <a:gd name="T40" fmla="*/ 73 w 104"/>
                <a:gd name="T41" fmla="*/ 75 h 185"/>
                <a:gd name="T42" fmla="*/ 76 w 104"/>
                <a:gd name="T43" fmla="*/ 5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" h="185">
                  <a:moveTo>
                    <a:pt x="67" y="6"/>
                  </a:moveTo>
                  <a:cubicBezTo>
                    <a:pt x="82" y="8"/>
                    <a:pt x="92" y="14"/>
                    <a:pt x="97" y="23"/>
                  </a:cubicBezTo>
                  <a:cubicBezTo>
                    <a:pt x="102" y="30"/>
                    <a:pt x="104" y="41"/>
                    <a:pt x="102" y="53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96" y="90"/>
                    <a:pt x="90" y="100"/>
                    <a:pt x="80" y="107"/>
                  </a:cubicBezTo>
                  <a:cubicBezTo>
                    <a:pt x="88" y="185"/>
                    <a:pt x="88" y="185"/>
                    <a:pt x="88" y="185"/>
                  </a:cubicBezTo>
                  <a:cubicBezTo>
                    <a:pt x="59" y="181"/>
                    <a:pt x="59" y="181"/>
                    <a:pt x="59" y="181"/>
                  </a:cubicBezTo>
                  <a:cubicBezTo>
                    <a:pt x="53" y="114"/>
                    <a:pt x="53" y="114"/>
                    <a:pt x="53" y="114"/>
                  </a:cubicBezTo>
                  <a:cubicBezTo>
                    <a:pt x="53" y="114"/>
                    <a:pt x="52" y="114"/>
                    <a:pt x="51" y="113"/>
                  </a:cubicBezTo>
                  <a:cubicBezTo>
                    <a:pt x="36" y="111"/>
                    <a:pt x="36" y="111"/>
                    <a:pt x="36" y="111"/>
                  </a:cubicBezTo>
                  <a:cubicBezTo>
                    <a:pt x="26" y="176"/>
                    <a:pt x="26" y="176"/>
                    <a:pt x="26" y="176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67" y="6"/>
                  </a:lnTo>
                  <a:close/>
                  <a:moveTo>
                    <a:pt x="76" y="50"/>
                  </a:moveTo>
                  <a:cubicBezTo>
                    <a:pt x="78" y="40"/>
                    <a:pt x="74" y="34"/>
                    <a:pt x="64" y="33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0" y="85"/>
                    <a:pt x="40" y="85"/>
                    <a:pt x="40" y="85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60" y="88"/>
                    <a:pt x="63" y="87"/>
                    <a:pt x="67" y="85"/>
                  </a:cubicBezTo>
                  <a:cubicBezTo>
                    <a:pt x="70" y="82"/>
                    <a:pt x="72" y="79"/>
                    <a:pt x="73" y="75"/>
                  </a:cubicBezTo>
                  <a:lnTo>
                    <a:pt x="76" y="50"/>
                  </a:lnTo>
                  <a:close/>
                </a:path>
              </a:pathLst>
            </a:custGeom>
            <a:solidFill>
              <a:srgbClr val="E74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1403"/>
            <p:cNvSpPr>
              <a:spLocks/>
            </p:cNvSpPr>
            <p:nvPr/>
          </p:nvSpPr>
          <p:spPr bwMode="auto">
            <a:xfrm>
              <a:off x="4983163" y="6419851"/>
              <a:ext cx="249238" cy="458788"/>
            </a:xfrm>
            <a:custGeom>
              <a:avLst/>
              <a:gdLst>
                <a:gd name="T0" fmla="*/ 0 w 157"/>
                <a:gd name="T1" fmla="*/ 271 h 289"/>
                <a:gd name="T2" fmla="*/ 41 w 157"/>
                <a:gd name="T3" fmla="*/ 0 h 289"/>
                <a:gd name="T4" fmla="*/ 157 w 157"/>
                <a:gd name="T5" fmla="*/ 17 h 289"/>
                <a:gd name="T6" fmla="*/ 151 w 157"/>
                <a:gd name="T7" fmla="*/ 58 h 289"/>
                <a:gd name="T8" fmla="*/ 76 w 157"/>
                <a:gd name="T9" fmla="*/ 47 h 289"/>
                <a:gd name="T10" fmla="*/ 65 w 157"/>
                <a:gd name="T11" fmla="*/ 121 h 289"/>
                <a:gd name="T12" fmla="*/ 120 w 157"/>
                <a:gd name="T13" fmla="*/ 128 h 289"/>
                <a:gd name="T14" fmla="*/ 113 w 157"/>
                <a:gd name="T15" fmla="*/ 171 h 289"/>
                <a:gd name="T16" fmla="*/ 58 w 157"/>
                <a:gd name="T17" fmla="*/ 161 h 289"/>
                <a:gd name="T18" fmla="*/ 47 w 157"/>
                <a:gd name="T19" fmla="*/ 235 h 289"/>
                <a:gd name="T20" fmla="*/ 123 w 157"/>
                <a:gd name="T21" fmla="*/ 248 h 289"/>
                <a:gd name="T22" fmla="*/ 116 w 157"/>
                <a:gd name="T23" fmla="*/ 289 h 289"/>
                <a:gd name="T24" fmla="*/ 0 w 157"/>
                <a:gd name="T25" fmla="*/ 271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7" h="289">
                  <a:moveTo>
                    <a:pt x="0" y="271"/>
                  </a:moveTo>
                  <a:lnTo>
                    <a:pt x="41" y="0"/>
                  </a:lnTo>
                  <a:lnTo>
                    <a:pt x="157" y="17"/>
                  </a:lnTo>
                  <a:lnTo>
                    <a:pt x="151" y="58"/>
                  </a:lnTo>
                  <a:lnTo>
                    <a:pt x="76" y="47"/>
                  </a:lnTo>
                  <a:lnTo>
                    <a:pt x="65" y="121"/>
                  </a:lnTo>
                  <a:lnTo>
                    <a:pt x="120" y="128"/>
                  </a:lnTo>
                  <a:lnTo>
                    <a:pt x="113" y="171"/>
                  </a:lnTo>
                  <a:lnTo>
                    <a:pt x="58" y="161"/>
                  </a:lnTo>
                  <a:lnTo>
                    <a:pt x="47" y="235"/>
                  </a:lnTo>
                  <a:lnTo>
                    <a:pt x="123" y="248"/>
                  </a:lnTo>
                  <a:lnTo>
                    <a:pt x="116" y="289"/>
                  </a:lnTo>
                  <a:lnTo>
                    <a:pt x="0" y="271"/>
                  </a:lnTo>
                  <a:close/>
                </a:path>
              </a:pathLst>
            </a:custGeom>
            <a:solidFill>
              <a:srgbClr val="E74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1404"/>
            <p:cNvSpPr>
              <a:spLocks noEditPoints="1"/>
            </p:cNvSpPr>
            <p:nvPr/>
          </p:nvSpPr>
          <p:spPr bwMode="auto">
            <a:xfrm>
              <a:off x="5213350" y="6454776"/>
              <a:ext cx="257175" cy="447675"/>
            </a:xfrm>
            <a:custGeom>
              <a:avLst/>
              <a:gdLst>
                <a:gd name="T0" fmla="*/ 88 w 103"/>
                <a:gd name="T1" fmla="*/ 143 h 180"/>
                <a:gd name="T2" fmla="*/ 71 w 103"/>
                <a:gd name="T3" fmla="*/ 171 h 180"/>
                <a:gd name="T4" fmla="*/ 41 w 103"/>
                <a:gd name="T5" fmla="*/ 179 h 180"/>
                <a:gd name="T6" fmla="*/ 0 w 103"/>
                <a:gd name="T7" fmla="*/ 172 h 180"/>
                <a:gd name="T8" fmla="*/ 26 w 103"/>
                <a:gd name="T9" fmla="*/ 0 h 180"/>
                <a:gd name="T10" fmla="*/ 67 w 103"/>
                <a:gd name="T11" fmla="*/ 6 h 180"/>
                <a:gd name="T12" fmla="*/ 94 w 103"/>
                <a:gd name="T13" fmla="*/ 22 h 180"/>
                <a:gd name="T14" fmla="*/ 101 w 103"/>
                <a:gd name="T15" fmla="*/ 53 h 180"/>
                <a:gd name="T16" fmla="*/ 88 w 103"/>
                <a:gd name="T17" fmla="*/ 143 h 180"/>
                <a:gd name="T18" fmla="*/ 30 w 103"/>
                <a:gd name="T19" fmla="*/ 151 h 180"/>
                <a:gd name="T20" fmla="*/ 45 w 103"/>
                <a:gd name="T21" fmla="*/ 153 h 180"/>
                <a:gd name="T22" fmla="*/ 57 w 103"/>
                <a:gd name="T23" fmla="*/ 150 h 180"/>
                <a:gd name="T24" fmla="*/ 62 w 103"/>
                <a:gd name="T25" fmla="*/ 140 h 180"/>
                <a:gd name="T26" fmla="*/ 76 w 103"/>
                <a:gd name="T27" fmla="*/ 50 h 180"/>
                <a:gd name="T28" fmla="*/ 73 w 103"/>
                <a:gd name="T29" fmla="*/ 39 h 180"/>
                <a:gd name="T30" fmla="*/ 63 w 103"/>
                <a:gd name="T31" fmla="*/ 33 h 180"/>
                <a:gd name="T32" fmla="*/ 48 w 103"/>
                <a:gd name="T33" fmla="*/ 30 h 180"/>
                <a:gd name="T34" fmla="*/ 30 w 103"/>
                <a:gd name="T35" fmla="*/ 151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3" h="180">
                  <a:moveTo>
                    <a:pt x="88" y="143"/>
                  </a:moveTo>
                  <a:cubicBezTo>
                    <a:pt x="86" y="155"/>
                    <a:pt x="81" y="164"/>
                    <a:pt x="71" y="171"/>
                  </a:cubicBezTo>
                  <a:cubicBezTo>
                    <a:pt x="62" y="178"/>
                    <a:pt x="52" y="180"/>
                    <a:pt x="41" y="179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78" y="8"/>
                    <a:pt x="87" y="13"/>
                    <a:pt x="94" y="22"/>
                  </a:cubicBezTo>
                  <a:cubicBezTo>
                    <a:pt x="101" y="32"/>
                    <a:pt x="103" y="42"/>
                    <a:pt x="101" y="53"/>
                  </a:cubicBezTo>
                  <a:lnTo>
                    <a:pt x="88" y="143"/>
                  </a:lnTo>
                  <a:close/>
                  <a:moveTo>
                    <a:pt x="30" y="151"/>
                  </a:moveTo>
                  <a:cubicBezTo>
                    <a:pt x="45" y="153"/>
                    <a:pt x="45" y="153"/>
                    <a:pt x="45" y="153"/>
                  </a:cubicBezTo>
                  <a:cubicBezTo>
                    <a:pt x="50" y="154"/>
                    <a:pt x="53" y="153"/>
                    <a:pt x="57" y="150"/>
                  </a:cubicBezTo>
                  <a:cubicBezTo>
                    <a:pt x="60" y="147"/>
                    <a:pt x="62" y="144"/>
                    <a:pt x="62" y="140"/>
                  </a:cubicBezTo>
                  <a:cubicBezTo>
                    <a:pt x="76" y="50"/>
                    <a:pt x="76" y="50"/>
                    <a:pt x="76" y="50"/>
                  </a:cubicBezTo>
                  <a:cubicBezTo>
                    <a:pt x="77" y="46"/>
                    <a:pt x="76" y="42"/>
                    <a:pt x="73" y="39"/>
                  </a:cubicBezTo>
                  <a:cubicBezTo>
                    <a:pt x="71" y="35"/>
                    <a:pt x="68" y="33"/>
                    <a:pt x="63" y="33"/>
                  </a:cubicBezTo>
                  <a:cubicBezTo>
                    <a:pt x="48" y="30"/>
                    <a:pt x="48" y="30"/>
                    <a:pt x="48" y="30"/>
                  </a:cubicBezTo>
                  <a:lnTo>
                    <a:pt x="30" y="151"/>
                  </a:lnTo>
                  <a:close/>
                </a:path>
              </a:pathLst>
            </a:custGeom>
            <a:solidFill>
              <a:srgbClr val="E74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18" name="等腰三角形 617"/>
          <p:cNvSpPr/>
          <p:nvPr/>
        </p:nvSpPr>
        <p:spPr>
          <a:xfrm rot="10800000" flipH="1" flipV="1">
            <a:off x="7297613" y="1765082"/>
            <a:ext cx="176213" cy="163513"/>
          </a:xfrm>
          <a:prstGeom prst="triangle">
            <a:avLst>
              <a:gd name="adj" fmla="val 0"/>
            </a:avLst>
          </a:prstGeom>
          <a:solidFill>
            <a:srgbClr val="7C200E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619" name="等腰三角形 618"/>
          <p:cNvSpPr/>
          <p:nvPr/>
        </p:nvSpPr>
        <p:spPr>
          <a:xfrm rot="10800000" flipH="1">
            <a:off x="7297613" y="2365158"/>
            <a:ext cx="176213" cy="165100"/>
          </a:xfrm>
          <a:prstGeom prst="triangle">
            <a:avLst>
              <a:gd name="adj" fmla="val 0"/>
            </a:avLst>
          </a:prstGeom>
          <a:solidFill>
            <a:srgbClr val="7C200E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620" name="文本框 619"/>
          <p:cNvSpPr txBox="1"/>
          <p:nvPr/>
        </p:nvSpPr>
        <p:spPr>
          <a:xfrm rot="10800000" flipH="1">
            <a:off x="6286686" y="1850806"/>
            <a:ext cx="4611606" cy="593725"/>
          </a:xfrm>
          <a:prstGeom prst="rect">
            <a:avLst/>
          </a:prstGeom>
          <a:solidFill>
            <a:srgbClr val="E6A123"/>
          </a:solidFill>
          <a:effectLst/>
        </p:spPr>
        <p:txBody>
          <a:bodyPr lIns="180000" anchor="ctr"/>
          <a:lstStyle/>
          <a:p>
            <a:pPr>
              <a:defRPr/>
            </a:pPr>
            <a:endParaRPr lang="zh-CN" altLang="en-US" sz="1600" dirty="0">
              <a:solidFill>
                <a:srgbClr val="52525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621" name="文本框 620"/>
          <p:cNvSpPr txBox="1"/>
          <p:nvPr/>
        </p:nvSpPr>
        <p:spPr>
          <a:xfrm rot="10800000" flipH="1">
            <a:off x="6507038" y="1765082"/>
            <a:ext cx="790575" cy="765175"/>
          </a:xfrm>
          <a:prstGeom prst="rect">
            <a:avLst/>
          </a:prstGeom>
          <a:solidFill>
            <a:srgbClr val="E74424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/>
          <a:lstStyle/>
          <a:p>
            <a:pPr algn="ctr">
              <a:defRPr/>
            </a:pPr>
            <a:endParaRPr lang="zh-CN" altLang="en-US" sz="3200" dirty="0">
              <a:solidFill>
                <a:srgbClr val="FFFFFF"/>
              </a:solidFill>
              <a:latin typeface="Adobe Gothic Std B" panose="020B0800000000000000" pitchFamily="34" charset="-128"/>
              <a:ea typeface="Microsoft YaHei UI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622" name="矩形 621"/>
          <p:cNvSpPr/>
          <p:nvPr/>
        </p:nvSpPr>
        <p:spPr>
          <a:xfrm>
            <a:off x="6565464" y="1861119"/>
            <a:ext cx="6912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01</a:t>
            </a:r>
            <a:endParaRPr lang="zh-CN" altLang="en-US" sz="3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624" name="等腰三角形 623"/>
          <p:cNvSpPr/>
          <p:nvPr/>
        </p:nvSpPr>
        <p:spPr>
          <a:xfrm rot="10800000" flipH="1" flipV="1">
            <a:off x="7297613" y="2646179"/>
            <a:ext cx="176213" cy="163513"/>
          </a:xfrm>
          <a:prstGeom prst="triangle">
            <a:avLst>
              <a:gd name="adj" fmla="val 0"/>
            </a:avLst>
          </a:prstGeom>
          <a:solidFill>
            <a:srgbClr val="7C200E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625" name="等腰三角形 624"/>
          <p:cNvSpPr/>
          <p:nvPr/>
        </p:nvSpPr>
        <p:spPr>
          <a:xfrm rot="10800000" flipH="1">
            <a:off x="7297613" y="3246255"/>
            <a:ext cx="176213" cy="165100"/>
          </a:xfrm>
          <a:prstGeom prst="triangle">
            <a:avLst>
              <a:gd name="adj" fmla="val 0"/>
            </a:avLst>
          </a:prstGeom>
          <a:solidFill>
            <a:srgbClr val="7C200E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626" name="文本框 625"/>
          <p:cNvSpPr txBox="1"/>
          <p:nvPr/>
        </p:nvSpPr>
        <p:spPr>
          <a:xfrm rot="10800000" flipH="1">
            <a:off x="6286687" y="2731903"/>
            <a:ext cx="4611606" cy="593725"/>
          </a:xfrm>
          <a:prstGeom prst="rect">
            <a:avLst/>
          </a:prstGeom>
          <a:solidFill>
            <a:srgbClr val="E6A123"/>
          </a:solidFill>
          <a:effectLst/>
        </p:spPr>
        <p:txBody>
          <a:bodyPr lIns="180000" anchor="ctr"/>
          <a:lstStyle/>
          <a:p>
            <a:pPr>
              <a:defRPr/>
            </a:pPr>
            <a:endParaRPr lang="zh-CN" altLang="en-US" sz="1600" dirty="0">
              <a:solidFill>
                <a:srgbClr val="52525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627" name="文本框 626"/>
          <p:cNvSpPr txBox="1"/>
          <p:nvPr/>
        </p:nvSpPr>
        <p:spPr>
          <a:xfrm rot="10800000" flipH="1">
            <a:off x="6507038" y="2646179"/>
            <a:ext cx="790575" cy="765175"/>
          </a:xfrm>
          <a:prstGeom prst="rect">
            <a:avLst/>
          </a:prstGeom>
          <a:solidFill>
            <a:srgbClr val="E74424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/>
          <a:lstStyle/>
          <a:p>
            <a:pPr algn="ctr">
              <a:defRPr/>
            </a:pPr>
            <a:endParaRPr lang="zh-CN" altLang="en-US" sz="3200" dirty="0">
              <a:solidFill>
                <a:srgbClr val="FFFFFF"/>
              </a:solidFill>
              <a:latin typeface="Adobe Gothic Std B" panose="020B0800000000000000" pitchFamily="34" charset="-128"/>
              <a:ea typeface="Microsoft YaHei UI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628" name="矩形 627"/>
          <p:cNvSpPr/>
          <p:nvPr/>
        </p:nvSpPr>
        <p:spPr>
          <a:xfrm>
            <a:off x="6565464" y="2742216"/>
            <a:ext cx="6912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2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02</a:t>
            </a:r>
            <a:endParaRPr lang="zh-CN" altLang="en-US" sz="3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630" name="等腰三角形 629"/>
          <p:cNvSpPr/>
          <p:nvPr/>
        </p:nvSpPr>
        <p:spPr>
          <a:xfrm rot="10800000" flipH="1" flipV="1">
            <a:off x="7297613" y="3554195"/>
            <a:ext cx="176213" cy="163513"/>
          </a:xfrm>
          <a:prstGeom prst="triangle">
            <a:avLst>
              <a:gd name="adj" fmla="val 0"/>
            </a:avLst>
          </a:prstGeom>
          <a:solidFill>
            <a:srgbClr val="7C200E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631" name="等腰三角形 630"/>
          <p:cNvSpPr/>
          <p:nvPr/>
        </p:nvSpPr>
        <p:spPr>
          <a:xfrm rot="10800000" flipH="1">
            <a:off x="7297613" y="4154271"/>
            <a:ext cx="176213" cy="165100"/>
          </a:xfrm>
          <a:prstGeom prst="triangle">
            <a:avLst>
              <a:gd name="adj" fmla="val 0"/>
            </a:avLst>
          </a:prstGeom>
          <a:solidFill>
            <a:srgbClr val="7C200E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632" name="文本框 631"/>
          <p:cNvSpPr txBox="1"/>
          <p:nvPr/>
        </p:nvSpPr>
        <p:spPr>
          <a:xfrm rot="10800000" flipH="1">
            <a:off x="6286685" y="3639919"/>
            <a:ext cx="4611606" cy="593725"/>
          </a:xfrm>
          <a:prstGeom prst="rect">
            <a:avLst/>
          </a:prstGeom>
          <a:solidFill>
            <a:srgbClr val="E6A123"/>
          </a:solidFill>
          <a:effectLst/>
        </p:spPr>
        <p:txBody>
          <a:bodyPr lIns="180000" anchor="ctr"/>
          <a:lstStyle/>
          <a:p>
            <a:pPr>
              <a:defRPr/>
            </a:pPr>
            <a:endParaRPr lang="zh-CN" altLang="en-US" sz="1600" dirty="0">
              <a:solidFill>
                <a:srgbClr val="52525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633" name="文本框 632"/>
          <p:cNvSpPr txBox="1"/>
          <p:nvPr/>
        </p:nvSpPr>
        <p:spPr>
          <a:xfrm rot="10800000" flipH="1">
            <a:off x="6507038" y="3554195"/>
            <a:ext cx="790575" cy="765175"/>
          </a:xfrm>
          <a:prstGeom prst="rect">
            <a:avLst/>
          </a:prstGeom>
          <a:solidFill>
            <a:srgbClr val="E74424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/>
          <a:lstStyle/>
          <a:p>
            <a:pPr algn="ctr">
              <a:defRPr/>
            </a:pPr>
            <a:endParaRPr lang="zh-CN" altLang="en-US" sz="3200" dirty="0">
              <a:solidFill>
                <a:srgbClr val="FFFFFF"/>
              </a:solidFill>
              <a:latin typeface="Adobe Gothic Std B" panose="020B0800000000000000" pitchFamily="34" charset="-128"/>
              <a:ea typeface="Microsoft YaHei UI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634" name="矩形 633"/>
          <p:cNvSpPr/>
          <p:nvPr/>
        </p:nvSpPr>
        <p:spPr>
          <a:xfrm>
            <a:off x="6565464" y="3650232"/>
            <a:ext cx="6912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2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03</a:t>
            </a:r>
            <a:endParaRPr lang="zh-CN" altLang="en-US" sz="3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636" name="等腰三角形 635"/>
          <p:cNvSpPr/>
          <p:nvPr/>
        </p:nvSpPr>
        <p:spPr>
          <a:xfrm rot="10800000" flipH="1" flipV="1">
            <a:off x="7317597" y="4485877"/>
            <a:ext cx="179359" cy="163513"/>
          </a:xfrm>
          <a:prstGeom prst="triangle">
            <a:avLst>
              <a:gd name="adj" fmla="val 0"/>
            </a:avLst>
          </a:prstGeom>
          <a:solidFill>
            <a:srgbClr val="7C200E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637" name="等腰三角形 636"/>
          <p:cNvSpPr/>
          <p:nvPr/>
        </p:nvSpPr>
        <p:spPr>
          <a:xfrm rot="10800000" flipH="1">
            <a:off x="7317597" y="5085953"/>
            <a:ext cx="179359" cy="165100"/>
          </a:xfrm>
          <a:prstGeom prst="triangle">
            <a:avLst>
              <a:gd name="adj" fmla="val 0"/>
            </a:avLst>
          </a:prstGeom>
          <a:solidFill>
            <a:srgbClr val="7C200E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638" name="文本框 637"/>
          <p:cNvSpPr txBox="1"/>
          <p:nvPr/>
        </p:nvSpPr>
        <p:spPr>
          <a:xfrm rot="10800000" flipH="1">
            <a:off x="6286681" y="4571602"/>
            <a:ext cx="4611606" cy="593725"/>
          </a:xfrm>
          <a:prstGeom prst="rect">
            <a:avLst/>
          </a:prstGeom>
          <a:solidFill>
            <a:srgbClr val="E6A123"/>
          </a:solidFill>
          <a:effectLst/>
        </p:spPr>
        <p:txBody>
          <a:bodyPr lIns="180000" anchor="ctr"/>
          <a:lstStyle/>
          <a:p>
            <a:pPr>
              <a:defRPr/>
            </a:pPr>
            <a:endParaRPr lang="zh-CN" altLang="en-US" sz="1600" dirty="0">
              <a:solidFill>
                <a:srgbClr val="52525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639" name="文本框 638"/>
          <p:cNvSpPr txBox="1"/>
          <p:nvPr/>
        </p:nvSpPr>
        <p:spPr>
          <a:xfrm rot="10800000" flipH="1">
            <a:off x="6512909" y="4485877"/>
            <a:ext cx="804688" cy="765175"/>
          </a:xfrm>
          <a:prstGeom prst="rect">
            <a:avLst/>
          </a:prstGeom>
          <a:solidFill>
            <a:srgbClr val="E74424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/>
          <a:lstStyle/>
          <a:p>
            <a:pPr algn="ctr">
              <a:defRPr/>
            </a:pPr>
            <a:endParaRPr lang="zh-CN" altLang="en-US" sz="3200" dirty="0">
              <a:solidFill>
                <a:srgbClr val="FFFFFF"/>
              </a:solidFill>
              <a:latin typeface="Adobe Gothic Std B" panose="020B0800000000000000" pitchFamily="34" charset="-128"/>
              <a:ea typeface="Microsoft YaHei UI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640" name="矩形 639"/>
          <p:cNvSpPr/>
          <p:nvPr/>
        </p:nvSpPr>
        <p:spPr>
          <a:xfrm>
            <a:off x="6565464" y="4581914"/>
            <a:ext cx="6912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2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04</a:t>
            </a:r>
            <a:endParaRPr lang="zh-CN" altLang="en-US" sz="3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641" name="MH_Entry_1"/>
          <p:cNvSpPr/>
          <p:nvPr>
            <p:custDataLst>
              <p:tags r:id="rId2"/>
            </p:custDataLst>
          </p:nvPr>
        </p:nvSpPr>
        <p:spPr>
          <a:xfrm>
            <a:off x="7071807" y="1912563"/>
            <a:ext cx="4027591" cy="498614"/>
          </a:xfrm>
          <a:prstGeom prst="roundRect">
            <a:avLst>
              <a:gd name="adj" fmla="val 912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r>
              <a:rPr lang="zh-CN" altLang="en-US" sz="2400" spc="200" dirty="0">
                <a:solidFill>
                  <a:srgbClr val="4140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42" name="MH_Entry_2"/>
          <p:cNvSpPr/>
          <p:nvPr>
            <p:custDataLst>
              <p:tags r:id="rId3"/>
            </p:custDataLst>
          </p:nvPr>
        </p:nvSpPr>
        <p:spPr>
          <a:xfrm>
            <a:off x="7077900" y="2782910"/>
            <a:ext cx="4027591" cy="498614"/>
          </a:xfrm>
          <a:prstGeom prst="roundRect">
            <a:avLst>
              <a:gd name="adj" fmla="val 912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r>
              <a:rPr lang="zh-CN" altLang="en-US" sz="2400" spc="200" dirty="0">
                <a:solidFill>
                  <a:srgbClr val="4140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43" name="MH_Entry_1"/>
          <p:cNvSpPr/>
          <p:nvPr>
            <p:custDataLst>
              <p:tags r:id="rId4"/>
            </p:custDataLst>
          </p:nvPr>
        </p:nvSpPr>
        <p:spPr>
          <a:xfrm>
            <a:off x="7077901" y="3685922"/>
            <a:ext cx="4027591" cy="498614"/>
          </a:xfrm>
          <a:prstGeom prst="roundRect">
            <a:avLst>
              <a:gd name="adj" fmla="val 912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r>
              <a:rPr lang="zh-CN" altLang="en-US" sz="2400" spc="200" dirty="0">
                <a:solidFill>
                  <a:srgbClr val="4140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44" name="MH_Entry_2"/>
          <p:cNvSpPr/>
          <p:nvPr>
            <p:custDataLst>
              <p:tags r:id="rId5"/>
            </p:custDataLst>
          </p:nvPr>
        </p:nvSpPr>
        <p:spPr>
          <a:xfrm>
            <a:off x="7077901" y="4623964"/>
            <a:ext cx="4027591" cy="498614"/>
          </a:xfrm>
          <a:prstGeom prst="roundRect">
            <a:avLst>
              <a:gd name="adj" fmla="val 912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r>
              <a:rPr lang="zh-CN" altLang="en-US" sz="2400" spc="200" dirty="0">
                <a:solidFill>
                  <a:srgbClr val="4140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1986160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66317" y="65974"/>
            <a:ext cx="4812712" cy="765176"/>
            <a:chOff x="50415" y="65974"/>
            <a:chExt cx="4812712" cy="765176"/>
          </a:xfrm>
        </p:grpSpPr>
        <p:sp>
          <p:nvSpPr>
            <p:cNvPr id="28" name="等腰三角形 27"/>
            <p:cNvSpPr/>
            <p:nvPr/>
          </p:nvSpPr>
          <p:spPr>
            <a:xfrm rot="10800000" flipH="1" flipV="1">
              <a:off x="1061342" y="65974"/>
              <a:ext cx="176213" cy="163513"/>
            </a:xfrm>
            <a:prstGeom prst="triangle">
              <a:avLst>
                <a:gd name="adj" fmla="val 0"/>
              </a:avLst>
            </a:prstGeom>
            <a:solidFill>
              <a:srgbClr val="7C200E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10800000" flipH="1">
              <a:off x="1061342" y="666050"/>
              <a:ext cx="176213" cy="165100"/>
            </a:xfrm>
            <a:prstGeom prst="triangle">
              <a:avLst>
                <a:gd name="adj" fmla="val 0"/>
              </a:avLst>
            </a:prstGeom>
            <a:solidFill>
              <a:srgbClr val="7C200E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 rot="10800000" flipH="1">
              <a:off x="50415" y="151698"/>
              <a:ext cx="4611606" cy="593725"/>
            </a:xfrm>
            <a:prstGeom prst="rect">
              <a:avLst/>
            </a:prstGeom>
            <a:solidFill>
              <a:srgbClr val="E6A123"/>
            </a:solidFill>
            <a:effectLst/>
          </p:spPr>
          <p:txBody>
            <a:bodyPr lIns="180000" anchor="ctr"/>
            <a:lstStyle/>
            <a:p>
              <a:pPr>
                <a:defRPr/>
              </a:pPr>
              <a:endParaRPr lang="zh-CN" altLang="en-US" sz="1600" dirty="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 rot="10800000" flipH="1">
              <a:off x="270767" y="65974"/>
              <a:ext cx="790575" cy="765175"/>
            </a:xfrm>
            <a:prstGeom prst="rect">
              <a:avLst/>
            </a:prstGeom>
            <a:solidFill>
              <a:srgbClr val="E74424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3200" dirty="0">
                <a:solidFill>
                  <a:srgbClr val="FFFFFF"/>
                </a:solidFill>
                <a:latin typeface="Adobe Gothic Std B" panose="020B0800000000000000" pitchFamily="34" charset="-128"/>
                <a:ea typeface="Microsoft YaHei UI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329193" y="162011"/>
              <a:ext cx="69121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zh-CN" sz="3200" b="1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Verdana" panose="020B0604030504040204" pitchFamily="34" charset="0"/>
                </a:rPr>
                <a:t>04</a:t>
              </a:r>
              <a:endParaRPr lang="zh-CN" altLang="en-US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39" name="MH_Entry_1"/>
            <p:cNvSpPr/>
            <p:nvPr>
              <p:custDataLst>
                <p:tags r:id="rId1"/>
              </p:custDataLst>
            </p:nvPr>
          </p:nvSpPr>
          <p:spPr>
            <a:xfrm>
              <a:off x="835536" y="213455"/>
              <a:ext cx="4027591" cy="498614"/>
            </a:xfrm>
            <a:prstGeom prst="roundRect">
              <a:avLst>
                <a:gd name="adj" fmla="val 9124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r>
                <a:rPr lang="zh-CN" altLang="en-US" sz="2400" spc="200" dirty="0">
                  <a:solidFill>
                    <a:srgbClr val="4140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请在此处输入您的标题</a:t>
              </a:r>
            </a:p>
          </p:txBody>
        </p:sp>
      </p:grpSp>
      <p:sp>
        <p:nvSpPr>
          <p:cNvPr id="40" name="Freeform 6"/>
          <p:cNvSpPr>
            <a:spLocks/>
          </p:cNvSpPr>
          <p:nvPr/>
        </p:nvSpPr>
        <p:spPr bwMode="auto">
          <a:xfrm>
            <a:off x="2210108" y="1852992"/>
            <a:ext cx="1203325" cy="1050925"/>
          </a:xfrm>
          <a:custGeom>
            <a:avLst/>
            <a:gdLst>
              <a:gd name="T0" fmla="*/ 0 w 714"/>
              <a:gd name="T1" fmla="*/ 617 h 617"/>
              <a:gd name="T2" fmla="*/ 355 w 714"/>
              <a:gd name="T3" fmla="*/ 0 h 617"/>
              <a:gd name="T4" fmla="*/ 714 w 714"/>
              <a:gd name="T5" fmla="*/ 617 h 617"/>
              <a:gd name="T6" fmla="*/ 0 w 714"/>
              <a:gd name="T7" fmla="*/ 617 h 617"/>
              <a:gd name="T8" fmla="*/ 0 w 714"/>
              <a:gd name="T9" fmla="*/ 617 h 6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14"/>
              <a:gd name="T16" fmla="*/ 0 h 617"/>
              <a:gd name="T17" fmla="*/ 714 w 714"/>
              <a:gd name="T18" fmla="*/ 617 h 6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14" h="617">
                <a:moveTo>
                  <a:pt x="0" y="617"/>
                </a:moveTo>
                <a:lnTo>
                  <a:pt x="355" y="0"/>
                </a:lnTo>
                <a:lnTo>
                  <a:pt x="714" y="617"/>
                </a:lnTo>
                <a:lnTo>
                  <a:pt x="0" y="617"/>
                </a:lnTo>
                <a:close/>
              </a:path>
            </a:pathLst>
          </a:custGeom>
          <a:solidFill>
            <a:srgbClr val="E74424"/>
          </a:solidFill>
          <a:ln>
            <a:noFill/>
          </a:ln>
        </p:spPr>
        <p:txBody>
          <a:bodyPr tIns="180000" anchor="ctr" anchorCtr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45" name="Freeform 7"/>
          <p:cNvSpPr>
            <a:spLocks/>
          </p:cNvSpPr>
          <p:nvPr/>
        </p:nvSpPr>
        <p:spPr bwMode="auto">
          <a:xfrm>
            <a:off x="2880033" y="3070604"/>
            <a:ext cx="1193800" cy="1035050"/>
          </a:xfrm>
          <a:custGeom>
            <a:avLst/>
            <a:gdLst>
              <a:gd name="T0" fmla="*/ 0 w 709"/>
              <a:gd name="T1" fmla="*/ 2147483646 h 614"/>
              <a:gd name="T2" fmla="*/ 2147483646 w 709"/>
              <a:gd name="T3" fmla="*/ 0 h 614"/>
              <a:gd name="T4" fmla="*/ 2147483646 w 709"/>
              <a:gd name="T5" fmla="*/ 2147483646 h 614"/>
              <a:gd name="T6" fmla="*/ 0 w 709"/>
              <a:gd name="T7" fmla="*/ 2147483646 h 614"/>
              <a:gd name="T8" fmla="*/ 0 w 709"/>
              <a:gd name="T9" fmla="*/ 2147483646 h 6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09" h="614">
                <a:moveTo>
                  <a:pt x="0" y="614"/>
                </a:moveTo>
                <a:lnTo>
                  <a:pt x="355" y="0"/>
                </a:lnTo>
                <a:lnTo>
                  <a:pt x="709" y="614"/>
                </a:lnTo>
                <a:lnTo>
                  <a:pt x="0" y="614"/>
                </a:lnTo>
                <a:close/>
              </a:path>
            </a:pathLst>
          </a:custGeom>
          <a:solidFill>
            <a:srgbClr val="E6A123"/>
          </a:solidFill>
          <a:ln>
            <a:noFill/>
          </a:ln>
        </p:spPr>
        <p:txBody>
          <a:bodyPr anchor="ctr" anchorCtr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6" name="Freeform 8"/>
          <p:cNvSpPr>
            <a:spLocks/>
          </p:cNvSpPr>
          <p:nvPr/>
        </p:nvSpPr>
        <p:spPr bwMode="auto">
          <a:xfrm>
            <a:off x="840095" y="4272342"/>
            <a:ext cx="1790700" cy="1035050"/>
          </a:xfrm>
          <a:custGeom>
            <a:avLst/>
            <a:gdLst>
              <a:gd name="T0" fmla="*/ 2147483646 w 1063"/>
              <a:gd name="T1" fmla="*/ 0 h 615"/>
              <a:gd name="T2" fmla="*/ 0 w 1063"/>
              <a:gd name="T3" fmla="*/ 2147483646 h 615"/>
              <a:gd name="T4" fmla="*/ 2147483646 w 1063"/>
              <a:gd name="T5" fmla="*/ 2147483646 h 615"/>
              <a:gd name="T6" fmla="*/ 2147483646 w 1063"/>
              <a:gd name="T7" fmla="*/ 0 h 615"/>
              <a:gd name="T8" fmla="*/ 2147483646 w 1063"/>
              <a:gd name="T9" fmla="*/ 0 h 6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63"/>
              <a:gd name="T16" fmla="*/ 0 h 615"/>
              <a:gd name="T17" fmla="*/ 1063 w 1063"/>
              <a:gd name="T18" fmla="*/ 615 h 61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63" h="615">
                <a:moveTo>
                  <a:pt x="354" y="0"/>
                </a:moveTo>
                <a:lnTo>
                  <a:pt x="0" y="615"/>
                </a:lnTo>
                <a:lnTo>
                  <a:pt x="708" y="615"/>
                </a:lnTo>
                <a:lnTo>
                  <a:pt x="1063" y="0"/>
                </a:lnTo>
                <a:lnTo>
                  <a:pt x="354" y="0"/>
                </a:lnTo>
                <a:close/>
              </a:path>
            </a:pathLst>
          </a:custGeom>
          <a:solidFill>
            <a:srgbClr val="735542"/>
          </a:solidFill>
          <a:ln>
            <a:noFill/>
          </a:ln>
        </p:spPr>
        <p:txBody>
          <a:bodyPr tIns="0" anchor="ctr" anchorCtr="1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  <p:sp>
        <p:nvSpPr>
          <p:cNvPr id="47" name="Freeform 9"/>
          <p:cNvSpPr>
            <a:spLocks/>
          </p:cNvSpPr>
          <p:nvPr/>
        </p:nvSpPr>
        <p:spPr bwMode="auto">
          <a:xfrm>
            <a:off x="1522720" y="3070604"/>
            <a:ext cx="1785938" cy="1035050"/>
          </a:xfrm>
          <a:custGeom>
            <a:avLst/>
            <a:gdLst>
              <a:gd name="T0" fmla="*/ 2147483646 w 1060"/>
              <a:gd name="T1" fmla="*/ 0 h 614"/>
              <a:gd name="T2" fmla="*/ 2147483646 w 1060"/>
              <a:gd name="T3" fmla="*/ 0 h 614"/>
              <a:gd name="T4" fmla="*/ 0 w 1060"/>
              <a:gd name="T5" fmla="*/ 2147483646 h 614"/>
              <a:gd name="T6" fmla="*/ 2147483646 w 1060"/>
              <a:gd name="T7" fmla="*/ 2147483646 h 614"/>
              <a:gd name="T8" fmla="*/ 2147483646 w 1060"/>
              <a:gd name="T9" fmla="*/ 0 h 6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60"/>
              <a:gd name="T16" fmla="*/ 0 h 614"/>
              <a:gd name="T17" fmla="*/ 1060 w 1060"/>
              <a:gd name="T18" fmla="*/ 614 h 6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60" h="614">
                <a:moveTo>
                  <a:pt x="1060" y="0"/>
                </a:moveTo>
                <a:lnTo>
                  <a:pt x="352" y="0"/>
                </a:lnTo>
                <a:lnTo>
                  <a:pt x="0" y="614"/>
                </a:lnTo>
                <a:lnTo>
                  <a:pt x="708" y="614"/>
                </a:lnTo>
                <a:lnTo>
                  <a:pt x="1060" y="0"/>
                </a:lnTo>
                <a:close/>
              </a:path>
            </a:pathLst>
          </a:custGeom>
          <a:solidFill>
            <a:srgbClr val="E6A123"/>
          </a:solidFill>
          <a:ln>
            <a:noFill/>
          </a:ln>
        </p:spPr>
        <p:txBody>
          <a:bodyPr tIns="0" anchor="ctr" anchorCtr="1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48" name="Freeform 10"/>
          <p:cNvSpPr>
            <a:spLocks/>
          </p:cNvSpPr>
          <p:nvPr/>
        </p:nvSpPr>
        <p:spPr bwMode="auto">
          <a:xfrm>
            <a:off x="2210108" y="4272342"/>
            <a:ext cx="2509837" cy="1039812"/>
          </a:xfrm>
          <a:custGeom>
            <a:avLst/>
            <a:gdLst>
              <a:gd name="T0" fmla="*/ 2147483646 w 1489"/>
              <a:gd name="T1" fmla="*/ 0 h 617"/>
              <a:gd name="T2" fmla="*/ 2147483646 w 1489"/>
              <a:gd name="T3" fmla="*/ 0 h 617"/>
              <a:gd name="T4" fmla="*/ 2147483646 w 1489"/>
              <a:gd name="T5" fmla="*/ 0 h 617"/>
              <a:gd name="T6" fmla="*/ 0 w 1489"/>
              <a:gd name="T7" fmla="*/ 2147483646 h 617"/>
              <a:gd name="T8" fmla="*/ 2147483646 w 1489"/>
              <a:gd name="T9" fmla="*/ 2147483646 h 617"/>
              <a:gd name="T10" fmla="*/ 2147483646 w 1489"/>
              <a:gd name="T11" fmla="*/ 2147483646 h 617"/>
              <a:gd name="T12" fmla="*/ 2147483646 w 1489"/>
              <a:gd name="T13" fmla="*/ 2147483646 h 617"/>
              <a:gd name="T14" fmla="*/ 2147483646 w 1489"/>
              <a:gd name="T15" fmla="*/ 0 h 61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489" h="617">
                <a:moveTo>
                  <a:pt x="1137" y="0"/>
                </a:moveTo>
                <a:lnTo>
                  <a:pt x="360" y="0"/>
                </a:lnTo>
                <a:lnTo>
                  <a:pt x="355" y="0"/>
                </a:lnTo>
                <a:lnTo>
                  <a:pt x="0" y="617"/>
                </a:lnTo>
                <a:lnTo>
                  <a:pt x="709" y="617"/>
                </a:lnTo>
                <a:lnTo>
                  <a:pt x="714" y="617"/>
                </a:lnTo>
                <a:lnTo>
                  <a:pt x="1489" y="617"/>
                </a:lnTo>
                <a:lnTo>
                  <a:pt x="1137" y="0"/>
                </a:lnTo>
                <a:close/>
              </a:path>
            </a:pathLst>
          </a:custGeom>
          <a:solidFill>
            <a:srgbClr val="73554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9" name="文本框 16"/>
          <p:cNvSpPr txBox="1">
            <a:spLocks noChangeArrowheads="1"/>
          </p:cNvSpPr>
          <p:nvPr/>
        </p:nvSpPr>
        <p:spPr bwMode="auto">
          <a:xfrm>
            <a:off x="3505825" y="2244013"/>
            <a:ext cx="630078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 dirty="0">
                <a:latin typeface="+mn-ea"/>
              </a:rPr>
              <a:t>zero</a:t>
            </a:r>
            <a:r>
              <a:rPr lang="zh-CN" altLang="en-US" sz="1600" dirty="0">
                <a:latin typeface="+mn-ea"/>
              </a:rPr>
              <a:t>极简主义设计，极致简约风潮流所向，通用设计，完美兼容，打造最实用，最具个性的演示方案，让你的演示卓越非凡</a:t>
            </a:r>
            <a:r>
              <a:rPr lang="zh-CN" altLang="en-US" sz="1600" dirty="0" smtClean="0">
                <a:latin typeface="+mn-ea"/>
              </a:rPr>
              <a:t>。</a:t>
            </a:r>
            <a:endParaRPr lang="zh-CN" altLang="en-US" sz="1600" dirty="0">
              <a:latin typeface="+mn-ea"/>
            </a:endParaRPr>
          </a:p>
        </p:txBody>
      </p:sp>
      <p:sp>
        <p:nvSpPr>
          <p:cNvPr id="50" name="矩形 17"/>
          <p:cNvSpPr>
            <a:spLocks noChangeArrowheads="1"/>
          </p:cNvSpPr>
          <p:nvPr/>
        </p:nvSpPr>
        <p:spPr bwMode="auto">
          <a:xfrm>
            <a:off x="3455660" y="1886329"/>
            <a:ext cx="19757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51" name="文本框 19"/>
          <p:cNvSpPr txBox="1">
            <a:spLocks noChangeArrowheads="1"/>
          </p:cNvSpPr>
          <p:nvPr/>
        </p:nvSpPr>
        <p:spPr bwMode="auto">
          <a:xfrm>
            <a:off x="4165273" y="3445713"/>
            <a:ext cx="636237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 dirty="0">
                <a:latin typeface="+mn-ea"/>
              </a:rPr>
              <a:t>zero</a:t>
            </a:r>
            <a:r>
              <a:rPr lang="zh-CN" altLang="en-US" sz="1600" dirty="0">
                <a:latin typeface="+mn-ea"/>
              </a:rPr>
              <a:t>极简主义设计，极致简约风潮流所向，通用设计，完美兼容，打造最实用，最具个性的演示方案，让你的演示卓越非凡。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52" name="矩形 20"/>
          <p:cNvSpPr>
            <a:spLocks noChangeArrowheads="1"/>
          </p:cNvSpPr>
          <p:nvPr/>
        </p:nvSpPr>
        <p:spPr bwMode="auto">
          <a:xfrm>
            <a:off x="4165273" y="3094417"/>
            <a:ext cx="177642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53" name="文本框 22"/>
          <p:cNvSpPr txBox="1">
            <a:spLocks noChangeArrowheads="1"/>
          </p:cNvSpPr>
          <p:nvPr/>
        </p:nvSpPr>
        <p:spPr bwMode="auto">
          <a:xfrm>
            <a:off x="4904899" y="4680167"/>
            <a:ext cx="627909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 dirty="0">
                <a:latin typeface="+mn-ea"/>
              </a:rPr>
              <a:t>zero</a:t>
            </a:r>
            <a:r>
              <a:rPr lang="zh-CN" altLang="en-US" sz="1600" dirty="0">
                <a:latin typeface="+mn-ea"/>
              </a:rPr>
              <a:t>极简主义设计，极致简约风潮流所向，通用设计，完美兼容，打造最实用，最具个性的演示方案，让你的演示卓越非凡。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54" name="矩形 23"/>
          <p:cNvSpPr>
            <a:spLocks noChangeArrowheads="1"/>
          </p:cNvSpPr>
          <p:nvPr/>
        </p:nvSpPr>
        <p:spPr bwMode="auto">
          <a:xfrm>
            <a:off x="4893934" y="4315204"/>
            <a:ext cx="177085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cxnSp>
        <p:nvCxnSpPr>
          <p:cNvPr id="55" name="直接连接符 54"/>
          <p:cNvCxnSpPr/>
          <p:nvPr/>
        </p:nvCxnSpPr>
        <p:spPr>
          <a:xfrm>
            <a:off x="2255828" y="5302452"/>
            <a:ext cx="9208848" cy="0"/>
          </a:xfrm>
          <a:prstGeom prst="line">
            <a:avLst/>
          </a:prstGeom>
          <a:ln w="28575">
            <a:solidFill>
              <a:srgbClr val="735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2925753" y="4094040"/>
            <a:ext cx="7601899" cy="0"/>
          </a:xfrm>
          <a:prstGeom prst="line">
            <a:avLst/>
          </a:prstGeom>
          <a:ln w="28575">
            <a:solidFill>
              <a:srgbClr val="E6A1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2255828" y="2894184"/>
            <a:ext cx="7542958" cy="0"/>
          </a:xfrm>
          <a:prstGeom prst="line">
            <a:avLst/>
          </a:prstGeom>
          <a:ln w="28575">
            <a:solidFill>
              <a:srgbClr val="E74424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8906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>
            <a:spLocks/>
          </p:cNvSpPr>
          <p:nvPr/>
        </p:nvSpPr>
        <p:spPr bwMode="auto">
          <a:xfrm>
            <a:off x="2696028" y="1223523"/>
            <a:ext cx="2292350" cy="1955800"/>
          </a:xfrm>
          <a:custGeom>
            <a:avLst/>
            <a:gdLst>
              <a:gd name="T0" fmla="*/ 2147483646 w 714"/>
              <a:gd name="T1" fmla="*/ 525756936 h 609"/>
              <a:gd name="T2" fmla="*/ 2147483646 w 714"/>
              <a:gd name="T3" fmla="*/ 608228108 h 609"/>
              <a:gd name="T4" fmla="*/ 2147483646 w 714"/>
              <a:gd name="T5" fmla="*/ 288652315 h 609"/>
              <a:gd name="T6" fmla="*/ 2147483646 w 714"/>
              <a:gd name="T7" fmla="*/ 309270108 h 609"/>
              <a:gd name="T8" fmla="*/ 2147483646 w 714"/>
              <a:gd name="T9" fmla="*/ 113397862 h 609"/>
              <a:gd name="T10" fmla="*/ 2147483646 w 714"/>
              <a:gd name="T11" fmla="*/ 226795724 h 609"/>
              <a:gd name="T12" fmla="*/ 2147483646 w 714"/>
              <a:gd name="T13" fmla="*/ 432976867 h 609"/>
              <a:gd name="T14" fmla="*/ 2147483646 w 714"/>
              <a:gd name="T15" fmla="*/ 1257691802 h 609"/>
              <a:gd name="T16" fmla="*/ 2147483646 w 714"/>
              <a:gd name="T17" fmla="*/ 1618506393 h 609"/>
              <a:gd name="T18" fmla="*/ 2147483646 w 714"/>
              <a:gd name="T19" fmla="*/ 2147483646 h 609"/>
              <a:gd name="T20" fmla="*/ 2147483646 w 714"/>
              <a:gd name="T21" fmla="*/ 2147483646 h 609"/>
              <a:gd name="T22" fmla="*/ 2147483646 w 714"/>
              <a:gd name="T23" fmla="*/ 2147483646 h 609"/>
              <a:gd name="T24" fmla="*/ 2147483646 w 714"/>
              <a:gd name="T25" fmla="*/ 2147483646 h 609"/>
              <a:gd name="T26" fmla="*/ 2147483646 w 714"/>
              <a:gd name="T27" fmla="*/ 2147483646 h 609"/>
              <a:gd name="T28" fmla="*/ 2147483646 w 714"/>
              <a:gd name="T29" fmla="*/ 2147483646 h 609"/>
              <a:gd name="T30" fmla="*/ 2147483646 w 714"/>
              <a:gd name="T31" fmla="*/ 2147483646 h 609"/>
              <a:gd name="T32" fmla="*/ 1041247013 w 714"/>
              <a:gd name="T33" fmla="*/ 2147483646 h 609"/>
              <a:gd name="T34" fmla="*/ 10309154 w 714"/>
              <a:gd name="T35" fmla="*/ 2147483646 h 609"/>
              <a:gd name="T36" fmla="*/ 123713057 w 714"/>
              <a:gd name="T37" fmla="*/ 2147483646 h 609"/>
              <a:gd name="T38" fmla="*/ 237116960 w 714"/>
              <a:gd name="T39" fmla="*/ 2147483646 h 609"/>
              <a:gd name="T40" fmla="*/ 711347669 w 714"/>
              <a:gd name="T41" fmla="*/ 2147483646 h 609"/>
              <a:gd name="T42" fmla="*/ 711347669 w 714"/>
              <a:gd name="T43" fmla="*/ 2147483646 h 609"/>
              <a:gd name="T44" fmla="*/ 979388879 w 714"/>
              <a:gd name="T45" fmla="*/ 2147483646 h 609"/>
              <a:gd name="T46" fmla="*/ 1123720244 w 714"/>
              <a:gd name="T47" fmla="*/ 2147483646 h 609"/>
              <a:gd name="T48" fmla="*/ 1247433301 w 714"/>
              <a:gd name="T49" fmla="*/ 2147483646 h 609"/>
              <a:gd name="T50" fmla="*/ 1855686220 w 714"/>
              <a:gd name="T51" fmla="*/ 2147483646 h 609"/>
              <a:gd name="T52" fmla="*/ 1969090123 w 714"/>
              <a:gd name="T53" fmla="*/ 2147483646 h 609"/>
              <a:gd name="T54" fmla="*/ 1721664010 w 714"/>
              <a:gd name="T55" fmla="*/ 2147483646 h 609"/>
              <a:gd name="T56" fmla="*/ 2147483646 w 714"/>
              <a:gd name="T57" fmla="*/ 2147483646 h 609"/>
              <a:gd name="T58" fmla="*/ 2147483646 w 714"/>
              <a:gd name="T59" fmla="*/ 2147483646 h 609"/>
              <a:gd name="T60" fmla="*/ 2147483646 w 714"/>
              <a:gd name="T61" fmla="*/ 2147483646 h 609"/>
              <a:gd name="T62" fmla="*/ 2147483646 w 714"/>
              <a:gd name="T63" fmla="*/ 2147483646 h 609"/>
              <a:gd name="T64" fmla="*/ 2147483646 w 714"/>
              <a:gd name="T65" fmla="*/ 2147483646 h 609"/>
              <a:gd name="T66" fmla="*/ 2147483646 w 714"/>
              <a:gd name="T67" fmla="*/ 2147483646 h 609"/>
              <a:gd name="T68" fmla="*/ 2147483646 w 714"/>
              <a:gd name="T69" fmla="*/ 2147483646 h 609"/>
              <a:gd name="T70" fmla="*/ 2147483646 w 714"/>
              <a:gd name="T71" fmla="*/ 2147483646 h 609"/>
              <a:gd name="T72" fmla="*/ 2147483646 w 714"/>
              <a:gd name="T73" fmla="*/ 2147483646 h 609"/>
              <a:gd name="T74" fmla="*/ 2147483646 w 714"/>
              <a:gd name="T75" fmla="*/ 2147483646 h 609"/>
              <a:gd name="T76" fmla="*/ 2147483646 w 714"/>
              <a:gd name="T77" fmla="*/ 2147483646 h 609"/>
              <a:gd name="T78" fmla="*/ 2147483646 w 714"/>
              <a:gd name="T79" fmla="*/ 2147483646 h 609"/>
              <a:gd name="T80" fmla="*/ 2147483646 w 714"/>
              <a:gd name="T81" fmla="*/ 2147483646 h 609"/>
              <a:gd name="T82" fmla="*/ 2147483646 w 714"/>
              <a:gd name="T83" fmla="*/ 2147483646 h 609"/>
              <a:gd name="T84" fmla="*/ 2147483646 w 714"/>
              <a:gd name="T85" fmla="*/ 2147483646 h 609"/>
              <a:gd name="T86" fmla="*/ 2147483646 w 714"/>
              <a:gd name="T87" fmla="*/ 2147483646 h 609"/>
              <a:gd name="T88" fmla="*/ 2147483646 w 714"/>
              <a:gd name="T89" fmla="*/ 2147483646 h 609"/>
              <a:gd name="T90" fmla="*/ 2147483646 w 714"/>
              <a:gd name="T91" fmla="*/ 2147483646 h 609"/>
              <a:gd name="T92" fmla="*/ 2147483646 w 714"/>
              <a:gd name="T93" fmla="*/ 2147483646 h 609"/>
              <a:gd name="T94" fmla="*/ 2147483646 w 714"/>
              <a:gd name="T95" fmla="*/ 2147483646 h 609"/>
              <a:gd name="T96" fmla="*/ 2147483646 w 714"/>
              <a:gd name="T97" fmla="*/ 2147483646 h 609"/>
              <a:gd name="T98" fmla="*/ 2147483646 w 714"/>
              <a:gd name="T99" fmla="*/ 2147483646 h 609"/>
              <a:gd name="T100" fmla="*/ 2147483646 w 714"/>
              <a:gd name="T101" fmla="*/ 2147483646 h 609"/>
              <a:gd name="T102" fmla="*/ 2147483646 w 714"/>
              <a:gd name="T103" fmla="*/ 2147483646 h 609"/>
              <a:gd name="T104" fmla="*/ 2147483646 w 714"/>
              <a:gd name="T105" fmla="*/ 2147483646 h 609"/>
              <a:gd name="T106" fmla="*/ 2147483646 w 714"/>
              <a:gd name="T107" fmla="*/ 2147483646 h 609"/>
              <a:gd name="T108" fmla="*/ 2147483646 w 714"/>
              <a:gd name="T109" fmla="*/ 2147483646 h 609"/>
              <a:gd name="T110" fmla="*/ 2147483646 w 714"/>
              <a:gd name="T111" fmla="*/ 2147483646 h 609"/>
              <a:gd name="T112" fmla="*/ 2147483646 w 714"/>
              <a:gd name="T113" fmla="*/ 2147483646 h 609"/>
              <a:gd name="T114" fmla="*/ 2147483646 w 714"/>
              <a:gd name="T115" fmla="*/ 1958703191 h 609"/>
              <a:gd name="T116" fmla="*/ 2147483646 w 714"/>
              <a:gd name="T117" fmla="*/ 1731904255 h 609"/>
              <a:gd name="T118" fmla="*/ 2147483646 w 714"/>
              <a:gd name="T119" fmla="*/ 1680359772 h 609"/>
              <a:gd name="T120" fmla="*/ 2147483646 w 714"/>
              <a:gd name="T121" fmla="*/ 1288618492 h 609"/>
              <a:gd name="T122" fmla="*/ 2147483646 w 714"/>
              <a:gd name="T123" fmla="*/ 865953733 h 60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14" h="609">
                <a:moveTo>
                  <a:pt x="699" y="64"/>
                </a:moveTo>
                <a:cubicBezTo>
                  <a:pt x="697" y="56"/>
                  <a:pt x="697" y="56"/>
                  <a:pt x="697" y="56"/>
                </a:cubicBezTo>
                <a:cubicBezTo>
                  <a:pt x="689" y="43"/>
                  <a:pt x="689" y="43"/>
                  <a:pt x="689" y="43"/>
                </a:cubicBezTo>
                <a:cubicBezTo>
                  <a:pt x="683" y="40"/>
                  <a:pt x="683" y="40"/>
                  <a:pt x="683" y="40"/>
                </a:cubicBezTo>
                <a:cubicBezTo>
                  <a:pt x="677" y="43"/>
                  <a:pt x="677" y="43"/>
                  <a:pt x="677" y="43"/>
                </a:cubicBezTo>
                <a:cubicBezTo>
                  <a:pt x="674" y="50"/>
                  <a:pt x="674" y="50"/>
                  <a:pt x="674" y="50"/>
                </a:cubicBezTo>
                <a:cubicBezTo>
                  <a:pt x="673" y="51"/>
                  <a:pt x="673" y="51"/>
                  <a:pt x="673" y="51"/>
                </a:cubicBezTo>
                <a:cubicBezTo>
                  <a:pt x="673" y="51"/>
                  <a:pt x="673" y="51"/>
                  <a:pt x="673" y="51"/>
                </a:cubicBezTo>
                <a:cubicBezTo>
                  <a:pt x="672" y="51"/>
                  <a:pt x="672" y="51"/>
                  <a:pt x="672" y="51"/>
                </a:cubicBezTo>
                <a:cubicBezTo>
                  <a:pt x="661" y="53"/>
                  <a:pt x="661" y="53"/>
                  <a:pt x="661" y="53"/>
                </a:cubicBezTo>
                <a:cubicBezTo>
                  <a:pt x="660" y="54"/>
                  <a:pt x="659" y="54"/>
                  <a:pt x="658" y="56"/>
                </a:cubicBezTo>
                <a:cubicBezTo>
                  <a:pt x="655" y="58"/>
                  <a:pt x="655" y="58"/>
                  <a:pt x="655" y="58"/>
                </a:cubicBezTo>
                <a:cubicBezTo>
                  <a:pt x="649" y="63"/>
                  <a:pt x="649" y="63"/>
                  <a:pt x="649" y="63"/>
                </a:cubicBezTo>
                <a:cubicBezTo>
                  <a:pt x="648" y="64"/>
                  <a:pt x="648" y="64"/>
                  <a:pt x="648" y="64"/>
                </a:cubicBezTo>
                <a:cubicBezTo>
                  <a:pt x="643" y="65"/>
                  <a:pt x="643" y="65"/>
                  <a:pt x="643" y="65"/>
                </a:cubicBezTo>
                <a:cubicBezTo>
                  <a:pt x="640" y="64"/>
                  <a:pt x="637" y="62"/>
                  <a:pt x="632" y="59"/>
                </a:cubicBezTo>
                <a:cubicBezTo>
                  <a:pt x="631" y="58"/>
                  <a:pt x="631" y="58"/>
                  <a:pt x="631" y="58"/>
                </a:cubicBezTo>
                <a:cubicBezTo>
                  <a:pt x="623" y="50"/>
                  <a:pt x="619" y="45"/>
                  <a:pt x="619" y="42"/>
                </a:cubicBezTo>
                <a:cubicBezTo>
                  <a:pt x="619" y="31"/>
                  <a:pt x="619" y="31"/>
                  <a:pt x="619" y="31"/>
                </a:cubicBezTo>
                <a:cubicBezTo>
                  <a:pt x="619" y="31"/>
                  <a:pt x="619" y="31"/>
                  <a:pt x="619" y="31"/>
                </a:cubicBezTo>
                <a:cubicBezTo>
                  <a:pt x="619" y="30"/>
                  <a:pt x="619" y="30"/>
                  <a:pt x="619" y="30"/>
                </a:cubicBezTo>
                <a:cubicBezTo>
                  <a:pt x="621" y="28"/>
                  <a:pt x="621" y="28"/>
                  <a:pt x="621" y="28"/>
                </a:cubicBezTo>
                <a:cubicBezTo>
                  <a:pt x="609" y="24"/>
                  <a:pt x="609" y="24"/>
                  <a:pt x="609" y="24"/>
                </a:cubicBezTo>
                <a:cubicBezTo>
                  <a:pt x="609" y="28"/>
                  <a:pt x="609" y="28"/>
                  <a:pt x="609" y="28"/>
                </a:cubicBezTo>
                <a:cubicBezTo>
                  <a:pt x="609" y="30"/>
                  <a:pt x="607" y="31"/>
                  <a:pt x="605" y="32"/>
                </a:cubicBezTo>
                <a:cubicBezTo>
                  <a:pt x="601" y="34"/>
                  <a:pt x="601" y="34"/>
                  <a:pt x="601" y="34"/>
                </a:cubicBezTo>
                <a:cubicBezTo>
                  <a:pt x="600" y="34"/>
                  <a:pt x="600" y="34"/>
                  <a:pt x="600" y="34"/>
                </a:cubicBezTo>
                <a:cubicBezTo>
                  <a:pt x="600" y="33"/>
                  <a:pt x="600" y="33"/>
                  <a:pt x="600" y="33"/>
                </a:cubicBezTo>
                <a:cubicBezTo>
                  <a:pt x="594" y="32"/>
                  <a:pt x="594" y="32"/>
                  <a:pt x="594" y="32"/>
                </a:cubicBezTo>
                <a:cubicBezTo>
                  <a:pt x="595" y="36"/>
                  <a:pt x="595" y="36"/>
                  <a:pt x="595" y="36"/>
                </a:cubicBezTo>
                <a:cubicBezTo>
                  <a:pt x="585" y="30"/>
                  <a:pt x="585" y="30"/>
                  <a:pt x="585" y="30"/>
                </a:cubicBezTo>
                <a:cubicBezTo>
                  <a:pt x="584" y="30"/>
                  <a:pt x="584" y="30"/>
                  <a:pt x="584" y="30"/>
                </a:cubicBezTo>
                <a:cubicBezTo>
                  <a:pt x="584" y="29"/>
                  <a:pt x="584" y="29"/>
                  <a:pt x="584" y="29"/>
                </a:cubicBezTo>
                <a:cubicBezTo>
                  <a:pt x="584" y="29"/>
                  <a:pt x="584" y="29"/>
                  <a:pt x="584" y="29"/>
                </a:cubicBezTo>
                <a:cubicBezTo>
                  <a:pt x="582" y="25"/>
                  <a:pt x="581" y="20"/>
                  <a:pt x="581" y="16"/>
                </a:cubicBezTo>
                <a:cubicBezTo>
                  <a:pt x="581" y="12"/>
                  <a:pt x="582" y="9"/>
                  <a:pt x="583" y="8"/>
                </a:cubicBezTo>
                <a:cubicBezTo>
                  <a:pt x="586" y="3"/>
                  <a:pt x="586" y="3"/>
                  <a:pt x="586" y="3"/>
                </a:cubicBezTo>
                <a:cubicBezTo>
                  <a:pt x="585" y="0"/>
                  <a:pt x="585" y="0"/>
                  <a:pt x="585" y="0"/>
                </a:cubicBezTo>
                <a:cubicBezTo>
                  <a:pt x="575" y="1"/>
                  <a:pt x="575" y="1"/>
                  <a:pt x="575" y="1"/>
                </a:cubicBezTo>
                <a:cubicBezTo>
                  <a:pt x="569" y="2"/>
                  <a:pt x="566" y="5"/>
                  <a:pt x="564" y="11"/>
                </a:cubicBezTo>
                <a:cubicBezTo>
                  <a:pt x="564" y="11"/>
                  <a:pt x="564" y="11"/>
                  <a:pt x="564" y="11"/>
                </a:cubicBezTo>
                <a:cubicBezTo>
                  <a:pt x="564" y="11"/>
                  <a:pt x="564" y="11"/>
                  <a:pt x="564" y="11"/>
                </a:cubicBezTo>
                <a:cubicBezTo>
                  <a:pt x="558" y="20"/>
                  <a:pt x="558" y="20"/>
                  <a:pt x="558" y="20"/>
                </a:cubicBezTo>
                <a:cubicBezTo>
                  <a:pt x="564" y="20"/>
                  <a:pt x="564" y="20"/>
                  <a:pt x="564" y="20"/>
                </a:cubicBezTo>
                <a:cubicBezTo>
                  <a:pt x="564" y="20"/>
                  <a:pt x="564" y="20"/>
                  <a:pt x="564" y="20"/>
                </a:cubicBezTo>
                <a:cubicBezTo>
                  <a:pt x="565" y="20"/>
                  <a:pt x="565" y="20"/>
                  <a:pt x="565" y="20"/>
                </a:cubicBezTo>
                <a:cubicBezTo>
                  <a:pt x="565" y="20"/>
                  <a:pt x="565" y="20"/>
                  <a:pt x="565" y="20"/>
                </a:cubicBezTo>
                <a:cubicBezTo>
                  <a:pt x="570" y="22"/>
                  <a:pt x="570" y="22"/>
                  <a:pt x="570" y="22"/>
                </a:cubicBezTo>
                <a:cubicBezTo>
                  <a:pt x="571" y="22"/>
                  <a:pt x="571" y="22"/>
                  <a:pt x="571" y="22"/>
                </a:cubicBezTo>
                <a:cubicBezTo>
                  <a:pt x="571" y="23"/>
                  <a:pt x="571" y="23"/>
                  <a:pt x="571" y="23"/>
                </a:cubicBezTo>
                <a:cubicBezTo>
                  <a:pt x="571" y="24"/>
                  <a:pt x="571" y="24"/>
                  <a:pt x="571" y="24"/>
                </a:cubicBezTo>
                <a:cubicBezTo>
                  <a:pt x="572" y="32"/>
                  <a:pt x="572" y="32"/>
                  <a:pt x="572" y="32"/>
                </a:cubicBezTo>
                <a:cubicBezTo>
                  <a:pt x="575" y="40"/>
                  <a:pt x="575" y="40"/>
                  <a:pt x="575" y="40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5" y="42"/>
                  <a:pt x="575" y="42"/>
                  <a:pt x="575" y="42"/>
                </a:cubicBezTo>
                <a:cubicBezTo>
                  <a:pt x="561" y="68"/>
                  <a:pt x="561" y="68"/>
                  <a:pt x="561" y="68"/>
                </a:cubicBezTo>
                <a:cubicBezTo>
                  <a:pt x="559" y="71"/>
                  <a:pt x="558" y="81"/>
                  <a:pt x="557" y="95"/>
                </a:cubicBezTo>
                <a:cubicBezTo>
                  <a:pt x="557" y="96"/>
                  <a:pt x="557" y="96"/>
                  <a:pt x="557" y="96"/>
                </a:cubicBezTo>
                <a:cubicBezTo>
                  <a:pt x="552" y="106"/>
                  <a:pt x="552" y="106"/>
                  <a:pt x="552" y="106"/>
                </a:cubicBezTo>
                <a:cubicBezTo>
                  <a:pt x="555" y="110"/>
                  <a:pt x="555" y="110"/>
                  <a:pt x="555" y="110"/>
                </a:cubicBezTo>
                <a:cubicBezTo>
                  <a:pt x="555" y="111"/>
                  <a:pt x="555" y="111"/>
                  <a:pt x="555" y="111"/>
                </a:cubicBezTo>
                <a:cubicBezTo>
                  <a:pt x="556" y="117"/>
                  <a:pt x="555" y="121"/>
                  <a:pt x="554" y="122"/>
                </a:cubicBezTo>
                <a:cubicBezTo>
                  <a:pt x="553" y="122"/>
                  <a:pt x="553" y="122"/>
                  <a:pt x="553" y="122"/>
                </a:cubicBezTo>
                <a:cubicBezTo>
                  <a:pt x="550" y="124"/>
                  <a:pt x="541" y="133"/>
                  <a:pt x="526" y="151"/>
                </a:cubicBezTo>
                <a:cubicBezTo>
                  <a:pt x="525" y="152"/>
                  <a:pt x="525" y="152"/>
                  <a:pt x="525" y="152"/>
                </a:cubicBezTo>
                <a:cubicBezTo>
                  <a:pt x="524" y="152"/>
                  <a:pt x="524" y="152"/>
                  <a:pt x="524" y="152"/>
                </a:cubicBezTo>
                <a:cubicBezTo>
                  <a:pt x="523" y="151"/>
                  <a:pt x="523" y="151"/>
                  <a:pt x="523" y="151"/>
                </a:cubicBezTo>
                <a:cubicBezTo>
                  <a:pt x="517" y="148"/>
                  <a:pt x="513" y="144"/>
                  <a:pt x="510" y="141"/>
                </a:cubicBezTo>
                <a:cubicBezTo>
                  <a:pt x="507" y="140"/>
                  <a:pt x="501" y="138"/>
                  <a:pt x="491" y="138"/>
                </a:cubicBezTo>
                <a:cubicBezTo>
                  <a:pt x="491" y="157"/>
                  <a:pt x="491" y="157"/>
                  <a:pt x="491" y="157"/>
                </a:cubicBezTo>
                <a:cubicBezTo>
                  <a:pt x="491" y="157"/>
                  <a:pt x="491" y="157"/>
                  <a:pt x="491" y="157"/>
                </a:cubicBezTo>
                <a:cubicBezTo>
                  <a:pt x="483" y="192"/>
                  <a:pt x="483" y="192"/>
                  <a:pt x="483" y="192"/>
                </a:cubicBezTo>
                <a:cubicBezTo>
                  <a:pt x="482" y="196"/>
                  <a:pt x="481" y="204"/>
                  <a:pt x="481" y="216"/>
                </a:cubicBezTo>
                <a:cubicBezTo>
                  <a:pt x="484" y="220"/>
                  <a:pt x="484" y="220"/>
                  <a:pt x="484" y="220"/>
                </a:cubicBezTo>
                <a:cubicBezTo>
                  <a:pt x="487" y="215"/>
                  <a:pt x="487" y="215"/>
                  <a:pt x="487" y="215"/>
                </a:cubicBezTo>
                <a:cubicBezTo>
                  <a:pt x="487" y="215"/>
                  <a:pt x="487" y="215"/>
                  <a:pt x="487" y="215"/>
                </a:cubicBezTo>
                <a:cubicBezTo>
                  <a:pt x="487" y="214"/>
                  <a:pt x="487" y="214"/>
                  <a:pt x="487" y="214"/>
                </a:cubicBezTo>
                <a:cubicBezTo>
                  <a:pt x="497" y="210"/>
                  <a:pt x="497" y="210"/>
                  <a:pt x="497" y="210"/>
                </a:cubicBezTo>
                <a:cubicBezTo>
                  <a:pt x="522" y="214"/>
                  <a:pt x="522" y="214"/>
                  <a:pt x="522" y="214"/>
                </a:cubicBezTo>
                <a:cubicBezTo>
                  <a:pt x="525" y="210"/>
                  <a:pt x="525" y="210"/>
                  <a:pt x="525" y="210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30" y="203"/>
                  <a:pt x="530" y="203"/>
                  <a:pt x="530" y="203"/>
                </a:cubicBezTo>
                <a:cubicBezTo>
                  <a:pt x="540" y="201"/>
                  <a:pt x="540" y="201"/>
                  <a:pt x="540" y="201"/>
                </a:cubicBezTo>
                <a:cubicBezTo>
                  <a:pt x="553" y="200"/>
                  <a:pt x="553" y="200"/>
                  <a:pt x="553" y="200"/>
                </a:cubicBezTo>
                <a:cubicBezTo>
                  <a:pt x="557" y="201"/>
                  <a:pt x="562" y="206"/>
                  <a:pt x="568" y="214"/>
                </a:cubicBezTo>
                <a:cubicBezTo>
                  <a:pt x="584" y="222"/>
                  <a:pt x="593" y="230"/>
                  <a:pt x="595" y="236"/>
                </a:cubicBezTo>
                <a:cubicBezTo>
                  <a:pt x="596" y="239"/>
                  <a:pt x="596" y="242"/>
                  <a:pt x="595" y="244"/>
                </a:cubicBezTo>
                <a:cubicBezTo>
                  <a:pt x="593" y="247"/>
                  <a:pt x="591" y="249"/>
                  <a:pt x="587" y="249"/>
                </a:cubicBezTo>
                <a:cubicBezTo>
                  <a:pt x="586" y="249"/>
                  <a:pt x="586" y="249"/>
                  <a:pt x="586" y="249"/>
                </a:cubicBezTo>
                <a:cubicBezTo>
                  <a:pt x="567" y="248"/>
                  <a:pt x="555" y="248"/>
                  <a:pt x="551" y="250"/>
                </a:cubicBezTo>
                <a:cubicBezTo>
                  <a:pt x="542" y="256"/>
                  <a:pt x="542" y="256"/>
                  <a:pt x="542" y="256"/>
                </a:cubicBezTo>
                <a:cubicBezTo>
                  <a:pt x="530" y="265"/>
                  <a:pt x="522" y="269"/>
                  <a:pt x="517" y="269"/>
                </a:cubicBezTo>
                <a:cubicBezTo>
                  <a:pt x="509" y="270"/>
                  <a:pt x="509" y="270"/>
                  <a:pt x="509" y="270"/>
                </a:cubicBezTo>
                <a:cubicBezTo>
                  <a:pt x="505" y="290"/>
                  <a:pt x="505" y="290"/>
                  <a:pt x="505" y="290"/>
                </a:cubicBezTo>
                <a:cubicBezTo>
                  <a:pt x="503" y="296"/>
                  <a:pt x="501" y="300"/>
                  <a:pt x="498" y="303"/>
                </a:cubicBezTo>
                <a:cubicBezTo>
                  <a:pt x="495" y="306"/>
                  <a:pt x="490" y="308"/>
                  <a:pt x="483" y="310"/>
                </a:cubicBezTo>
                <a:cubicBezTo>
                  <a:pt x="476" y="311"/>
                  <a:pt x="469" y="314"/>
                  <a:pt x="463" y="317"/>
                </a:cubicBezTo>
                <a:cubicBezTo>
                  <a:pt x="457" y="332"/>
                  <a:pt x="457" y="332"/>
                  <a:pt x="457" y="332"/>
                </a:cubicBezTo>
                <a:cubicBezTo>
                  <a:pt x="456" y="332"/>
                  <a:pt x="456" y="332"/>
                  <a:pt x="456" y="332"/>
                </a:cubicBezTo>
                <a:cubicBezTo>
                  <a:pt x="456" y="332"/>
                  <a:pt x="456" y="332"/>
                  <a:pt x="456" y="332"/>
                </a:cubicBezTo>
                <a:cubicBezTo>
                  <a:pt x="455" y="332"/>
                  <a:pt x="455" y="332"/>
                  <a:pt x="455" y="332"/>
                </a:cubicBezTo>
                <a:cubicBezTo>
                  <a:pt x="437" y="340"/>
                  <a:pt x="437" y="340"/>
                  <a:pt x="437" y="340"/>
                </a:cubicBezTo>
                <a:cubicBezTo>
                  <a:pt x="436" y="340"/>
                  <a:pt x="436" y="340"/>
                  <a:pt x="436" y="340"/>
                </a:cubicBezTo>
                <a:cubicBezTo>
                  <a:pt x="427" y="338"/>
                  <a:pt x="427" y="338"/>
                  <a:pt x="427" y="338"/>
                </a:cubicBezTo>
                <a:cubicBezTo>
                  <a:pt x="419" y="336"/>
                  <a:pt x="414" y="334"/>
                  <a:pt x="410" y="332"/>
                </a:cubicBezTo>
                <a:cubicBezTo>
                  <a:pt x="405" y="330"/>
                  <a:pt x="400" y="329"/>
                  <a:pt x="395" y="331"/>
                </a:cubicBezTo>
                <a:cubicBezTo>
                  <a:pt x="390" y="338"/>
                  <a:pt x="387" y="346"/>
                  <a:pt x="388" y="355"/>
                </a:cubicBezTo>
                <a:cubicBezTo>
                  <a:pt x="388" y="360"/>
                  <a:pt x="389" y="363"/>
                  <a:pt x="391" y="364"/>
                </a:cubicBezTo>
                <a:cubicBezTo>
                  <a:pt x="393" y="364"/>
                  <a:pt x="393" y="364"/>
                  <a:pt x="393" y="364"/>
                </a:cubicBezTo>
                <a:cubicBezTo>
                  <a:pt x="397" y="362"/>
                  <a:pt x="397" y="362"/>
                  <a:pt x="397" y="362"/>
                </a:cubicBezTo>
                <a:cubicBezTo>
                  <a:pt x="397" y="374"/>
                  <a:pt x="397" y="374"/>
                  <a:pt x="397" y="374"/>
                </a:cubicBezTo>
                <a:cubicBezTo>
                  <a:pt x="397" y="379"/>
                  <a:pt x="396" y="382"/>
                  <a:pt x="393" y="384"/>
                </a:cubicBezTo>
                <a:cubicBezTo>
                  <a:pt x="391" y="386"/>
                  <a:pt x="387" y="388"/>
                  <a:pt x="382" y="389"/>
                </a:cubicBezTo>
                <a:cubicBezTo>
                  <a:pt x="379" y="390"/>
                  <a:pt x="379" y="390"/>
                  <a:pt x="379" y="390"/>
                </a:cubicBezTo>
                <a:cubicBezTo>
                  <a:pt x="375" y="392"/>
                  <a:pt x="366" y="402"/>
                  <a:pt x="354" y="422"/>
                </a:cubicBezTo>
                <a:cubicBezTo>
                  <a:pt x="354" y="422"/>
                  <a:pt x="354" y="422"/>
                  <a:pt x="354" y="422"/>
                </a:cubicBezTo>
                <a:cubicBezTo>
                  <a:pt x="353" y="422"/>
                  <a:pt x="353" y="422"/>
                  <a:pt x="353" y="422"/>
                </a:cubicBezTo>
                <a:cubicBezTo>
                  <a:pt x="341" y="430"/>
                  <a:pt x="341" y="430"/>
                  <a:pt x="341" y="430"/>
                </a:cubicBezTo>
                <a:cubicBezTo>
                  <a:pt x="343" y="430"/>
                  <a:pt x="345" y="430"/>
                  <a:pt x="344" y="432"/>
                </a:cubicBezTo>
                <a:cubicBezTo>
                  <a:pt x="344" y="434"/>
                  <a:pt x="343" y="434"/>
                  <a:pt x="339" y="434"/>
                </a:cubicBezTo>
                <a:cubicBezTo>
                  <a:pt x="305" y="434"/>
                  <a:pt x="305" y="434"/>
                  <a:pt x="305" y="434"/>
                </a:cubicBezTo>
                <a:cubicBezTo>
                  <a:pt x="267" y="432"/>
                  <a:pt x="238" y="443"/>
                  <a:pt x="217" y="464"/>
                </a:cubicBezTo>
                <a:cubicBezTo>
                  <a:pt x="216" y="465"/>
                  <a:pt x="216" y="465"/>
                  <a:pt x="216" y="465"/>
                </a:cubicBezTo>
                <a:cubicBezTo>
                  <a:pt x="215" y="465"/>
                  <a:pt x="215" y="465"/>
                  <a:pt x="215" y="465"/>
                </a:cubicBezTo>
                <a:cubicBezTo>
                  <a:pt x="215" y="465"/>
                  <a:pt x="215" y="465"/>
                  <a:pt x="215" y="465"/>
                </a:cubicBezTo>
                <a:cubicBezTo>
                  <a:pt x="201" y="467"/>
                  <a:pt x="201" y="467"/>
                  <a:pt x="201" y="467"/>
                </a:cubicBezTo>
                <a:cubicBezTo>
                  <a:pt x="200" y="467"/>
                  <a:pt x="200" y="467"/>
                  <a:pt x="200" y="467"/>
                </a:cubicBezTo>
                <a:cubicBezTo>
                  <a:pt x="199" y="467"/>
                  <a:pt x="199" y="467"/>
                  <a:pt x="199" y="467"/>
                </a:cubicBezTo>
                <a:cubicBezTo>
                  <a:pt x="195" y="458"/>
                  <a:pt x="195" y="458"/>
                  <a:pt x="195" y="458"/>
                </a:cubicBezTo>
                <a:cubicBezTo>
                  <a:pt x="181" y="461"/>
                  <a:pt x="181" y="461"/>
                  <a:pt x="181" y="461"/>
                </a:cubicBezTo>
                <a:cubicBezTo>
                  <a:pt x="173" y="462"/>
                  <a:pt x="163" y="460"/>
                  <a:pt x="152" y="454"/>
                </a:cubicBezTo>
                <a:cubicBezTo>
                  <a:pt x="142" y="450"/>
                  <a:pt x="133" y="444"/>
                  <a:pt x="123" y="436"/>
                </a:cubicBezTo>
                <a:cubicBezTo>
                  <a:pt x="117" y="432"/>
                  <a:pt x="110" y="428"/>
                  <a:pt x="101" y="427"/>
                </a:cubicBezTo>
                <a:cubicBezTo>
                  <a:pt x="88" y="426"/>
                  <a:pt x="88" y="426"/>
                  <a:pt x="88" y="426"/>
                </a:cubicBezTo>
                <a:cubicBezTo>
                  <a:pt x="74" y="428"/>
                  <a:pt x="74" y="428"/>
                  <a:pt x="74" y="428"/>
                </a:cubicBezTo>
                <a:cubicBezTo>
                  <a:pt x="63" y="429"/>
                  <a:pt x="53" y="429"/>
                  <a:pt x="43" y="428"/>
                </a:cubicBezTo>
                <a:cubicBezTo>
                  <a:pt x="32" y="428"/>
                  <a:pt x="18" y="424"/>
                  <a:pt x="1" y="419"/>
                </a:cubicBezTo>
                <a:cubicBezTo>
                  <a:pt x="0" y="422"/>
                  <a:pt x="0" y="422"/>
                  <a:pt x="0" y="422"/>
                </a:cubicBezTo>
                <a:cubicBezTo>
                  <a:pt x="0" y="422"/>
                  <a:pt x="0" y="422"/>
                  <a:pt x="0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6"/>
                  <a:pt x="1" y="426"/>
                  <a:pt x="1" y="426"/>
                </a:cubicBezTo>
                <a:cubicBezTo>
                  <a:pt x="5" y="434"/>
                  <a:pt x="5" y="434"/>
                  <a:pt x="5" y="434"/>
                </a:cubicBezTo>
                <a:cubicBezTo>
                  <a:pt x="13" y="444"/>
                  <a:pt x="13" y="444"/>
                  <a:pt x="13" y="444"/>
                </a:cubicBezTo>
                <a:cubicBezTo>
                  <a:pt x="14" y="446"/>
                  <a:pt x="14" y="446"/>
                  <a:pt x="14" y="446"/>
                </a:cubicBezTo>
                <a:cubicBezTo>
                  <a:pt x="12" y="453"/>
                  <a:pt x="12" y="453"/>
                  <a:pt x="12" y="453"/>
                </a:cubicBezTo>
                <a:cubicBezTo>
                  <a:pt x="12" y="454"/>
                  <a:pt x="12" y="454"/>
                  <a:pt x="12" y="454"/>
                </a:cubicBezTo>
                <a:cubicBezTo>
                  <a:pt x="12" y="454"/>
                  <a:pt x="12" y="454"/>
                  <a:pt x="12" y="454"/>
                </a:cubicBezTo>
                <a:cubicBezTo>
                  <a:pt x="7" y="460"/>
                  <a:pt x="7" y="460"/>
                  <a:pt x="7" y="460"/>
                </a:cubicBezTo>
                <a:cubicBezTo>
                  <a:pt x="12" y="465"/>
                  <a:pt x="12" y="465"/>
                  <a:pt x="12" y="465"/>
                </a:cubicBezTo>
                <a:cubicBezTo>
                  <a:pt x="14" y="467"/>
                  <a:pt x="15" y="469"/>
                  <a:pt x="15" y="470"/>
                </a:cubicBezTo>
                <a:cubicBezTo>
                  <a:pt x="17" y="478"/>
                  <a:pt x="17" y="478"/>
                  <a:pt x="17" y="478"/>
                </a:cubicBezTo>
                <a:cubicBezTo>
                  <a:pt x="23" y="484"/>
                  <a:pt x="23" y="484"/>
                  <a:pt x="23" y="484"/>
                </a:cubicBezTo>
                <a:cubicBezTo>
                  <a:pt x="23" y="485"/>
                  <a:pt x="23" y="485"/>
                  <a:pt x="23" y="485"/>
                </a:cubicBezTo>
                <a:cubicBezTo>
                  <a:pt x="23" y="490"/>
                  <a:pt x="23" y="490"/>
                  <a:pt x="23" y="490"/>
                </a:cubicBezTo>
                <a:cubicBezTo>
                  <a:pt x="23" y="494"/>
                  <a:pt x="23" y="494"/>
                  <a:pt x="23" y="494"/>
                </a:cubicBezTo>
                <a:cubicBezTo>
                  <a:pt x="27" y="497"/>
                  <a:pt x="27" y="497"/>
                  <a:pt x="27" y="497"/>
                </a:cubicBezTo>
                <a:cubicBezTo>
                  <a:pt x="29" y="496"/>
                  <a:pt x="29" y="496"/>
                  <a:pt x="29" y="496"/>
                </a:cubicBezTo>
                <a:cubicBezTo>
                  <a:pt x="30" y="495"/>
                  <a:pt x="30" y="495"/>
                  <a:pt x="30" y="495"/>
                </a:cubicBezTo>
                <a:cubicBezTo>
                  <a:pt x="31" y="492"/>
                  <a:pt x="33" y="490"/>
                  <a:pt x="36" y="490"/>
                </a:cubicBezTo>
                <a:cubicBezTo>
                  <a:pt x="39" y="488"/>
                  <a:pt x="39" y="488"/>
                  <a:pt x="39" y="488"/>
                </a:cubicBezTo>
                <a:cubicBezTo>
                  <a:pt x="60" y="486"/>
                  <a:pt x="60" y="486"/>
                  <a:pt x="60" y="486"/>
                </a:cubicBezTo>
                <a:cubicBezTo>
                  <a:pt x="69" y="483"/>
                  <a:pt x="69" y="483"/>
                  <a:pt x="69" y="483"/>
                </a:cubicBezTo>
                <a:cubicBezTo>
                  <a:pt x="69" y="483"/>
                  <a:pt x="69" y="483"/>
                  <a:pt x="69" y="483"/>
                </a:cubicBezTo>
                <a:cubicBezTo>
                  <a:pt x="71" y="482"/>
                  <a:pt x="71" y="482"/>
                  <a:pt x="71" y="48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6" y="494"/>
                  <a:pt x="75" y="496"/>
                  <a:pt x="74" y="498"/>
                </a:cubicBezTo>
                <a:cubicBezTo>
                  <a:pt x="63" y="514"/>
                  <a:pt x="63" y="514"/>
                  <a:pt x="63" y="514"/>
                </a:cubicBezTo>
                <a:cubicBezTo>
                  <a:pt x="63" y="517"/>
                  <a:pt x="63" y="517"/>
                  <a:pt x="63" y="517"/>
                </a:cubicBezTo>
                <a:cubicBezTo>
                  <a:pt x="69" y="522"/>
                  <a:pt x="69" y="522"/>
                  <a:pt x="69" y="522"/>
                </a:cubicBezTo>
                <a:cubicBezTo>
                  <a:pt x="74" y="526"/>
                  <a:pt x="74" y="526"/>
                  <a:pt x="74" y="526"/>
                </a:cubicBezTo>
                <a:cubicBezTo>
                  <a:pt x="74" y="526"/>
                  <a:pt x="74" y="526"/>
                  <a:pt x="74" y="526"/>
                </a:cubicBezTo>
                <a:cubicBezTo>
                  <a:pt x="77" y="529"/>
                  <a:pt x="79" y="531"/>
                  <a:pt x="81" y="532"/>
                </a:cubicBezTo>
                <a:cubicBezTo>
                  <a:pt x="84" y="532"/>
                  <a:pt x="87" y="535"/>
                  <a:pt x="89" y="538"/>
                </a:cubicBezTo>
                <a:cubicBezTo>
                  <a:pt x="89" y="539"/>
                  <a:pt x="89" y="539"/>
                  <a:pt x="89" y="539"/>
                </a:cubicBezTo>
                <a:cubicBezTo>
                  <a:pt x="93" y="541"/>
                  <a:pt x="93" y="541"/>
                  <a:pt x="93" y="541"/>
                </a:cubicBezTo>
                <a:cubicBezTo>
                  <a:pt x="95" y="541"/>
                  <a:pt x="95" y="541"/>
                  <a:pt x="95" y="541"/>
                </a:cubicBezTo>
                <a:cubicBezTo>
                  <a:pt x="95" y="541"/>
                  <a:pt x="95" y="541"/>
                  <a:pt x="95" y="541"/>
                </a:cubicBezTo>
                <a:cubicBezTo>
                  <a:pt x="96" y="546"/>
                  <a:pt x="96" y="546"/>
                  <a:pt x="96" y="546"/>
                </a:cubicBezTo>
                <a:cubicBezTo>
                  <a:pt x="96" y="546"/>
                  <a:pt x="96" y="546"/>
                  <a:pt x="96" y="546"/>
                </a:cubicBezTo>
                <a:cubicBezTo>
                  <a:pt x="97" y="550"/>
                  <a:pt x="97" y="550"/>
                  <a:pt x="97" y="550"/>
                </a:cubicBezTo>
                <a:cubicBezTo>
                  <a:pt x="98" y="556"/>
                  <a:pt x="98" y="556"/>
                  <a:pt x="98" y="556"/>
                </a:cubicBezTo>
                <a:cubicBezTo>
                  <a:pt x="108" y="558"/>
                  <a:pt x="108" y="558"/>
                  <a:pt x="108" y="558"/>
                </a:cubicBezTo>
                <a:cubicBezTo>
                  <a:pt x="109" y="558"/>
                  <a:pt x="109" y="558"/>
                  <a:pt x="109" y="558"/>
                </a:cubicBezTo>
                <a:cubicBezTo>
                  <a:pt x="109" y="558"/>
                  <a:pt x="109" y="558"/>
                  <a:pt x="109" y="558"/>
                </a:cubicBezTo>
                <a:cubicBezTo>
                  <a:pt x="109" y="559"/>
                  <a:pt x="109" y="559"/>
                  <a:pt x="109" y="559"/>
                </a:cubicBezTo>
                <a:cubicBezTo>
                  <a:pt x="110" y="560"/>
                  <a:pt x="110" y="560"/>
                  <a:pt x="110" y="560"/>
                </a:cubicBezTo>
                <a:cubicBezTo>
                  <a:pt x="113" y="565"/>
                  <a:pt x="113" y="565"/>
                  <a:pt x="113" y="565"/>
                </a:cubicBezTo>
                <a:cubicBezTo>
                  <a:pt x="121" y="568"/>
                  <a:pt x="121" y="568"/>
                  <a:pt x="121" y="568"/>
                </a:cubicBezTo>
                <a:cubicBezTo>
                  <a:pt x="126" y="565"/>
                  <a:pt x="126" y="565"/>
                  <a:pt x="126" y="565"/>
                </a:cubicBezTo>
                <a:cubicBezTo>
                  <a:pt x="125" y="562"/>
                  <a:pt x="125" y="562"/>
                  <a:pt x="125" y="562"/>
                </a:cubicBezTo>
                <a:cubicBezTo>
                  <a:pt x="120" y="557"/>
                  <a:pt x="120" y="557"/>
                  <a:pt x="120" y="557"/>
                </a:cubicBezTo>
                <a:cubicBezTo>
                  <a:pt x="121" y="556"/>
                  <a:pt x="121" y="556"/>
                  <a:pt x="121" y="556"/>
                </a:cubicBezTo>
                <a:cubicBezTo>
                  <a:pt x="121" y="556"/>
                  <a:pt x="121" y="556"/>
                  <a:pt x="121" y="556"/>
                </a:cubicBezTo>
                <a:cubicBezTo>
                  <a:pt x="125" y="547"/>
                  <a:pt x="125" y="547"/>
                  <a:pt x="125" y="547"/>
                </a:cubicBezTo>
                <a:cubicBezTo>
                  <a:pt x="135" y="547"/>
                  <a:pt x="135" y="547"/>
                  <a:pt x="135" y="547"/>
                </a:cubicBezTo>
                <a:cubicBezTo>
                  <a:pt x="135" y="548"/>
                  <a:pt x="135" y="548"/>
                  <a:pt x="135" y="548"/>
                </a:cubicBezTo>
                <a:cubicBezTo>
                  <a:pt x="149" y="552"/>
                  <a:pt x="149" y="552"/>
                  <a:pt x="149" y="552"/>
                </a:cubicBezTo>
                <a:cubicBezTo>
                  <a:pt x="157" y="551"/>
                  <a:pt x="157" y="551"/>
                  <a:pt x="157" y="551"/>
                </a:cubicBezTo>
                <a:cubicBezTo>
                  <a:pt x="163" y="546"/>
                  <a:pt x="163" y="546"/>
                  <a:pt x="163" y="546"/>
                </a:cubicBezTo>
                <a:cubicBezTo>
                  <a:pt x="169" y="537"/>
                  <a:pt x="174" y="534"/>
                  <a:pt x="177" y="536"/>
                </a:cubicBezTo>
                <a:cubicBezTo>
                  <a:pt x="180" y="535"/>
                  <a:pt x="180" y="535"/>
                  <a:pt x="180" y="535"/>
                </a:cubicBezTo>
                <a:cubicBezTo>
                  <a:pt x="183" y="535"/>
                  <a:pt x="185" y="536"/>
                  <a:pt x="187" y="536"/>
                </a:cubicBezTo>
                <a:cubicBezTo>
                  <a:pt x="187" y="537"/>
                  <a:pt x="187" y="538"/>
                  <a:pt x="187" y="538"/>
                </a:cubicBezTo>
                <a:cubicBezTo>
                  <a:pt x="187" y="540"/>
                  <a:pt x="189" y="543"/>
                  <a:pt x="191" y="548"/>
                </a:cubicBezTo>
                <a:cubicBezTo>
                  <a:pt x="191" y="548"/>
                  <a:pt x="191" y="548"/>
                  <a:pt x="191" y="548"/>
                </a:cubicBezTo>
                <a:cubicBezTo>
                  <a:pt x="191" y="548"/>
                  <a:pt x="191" y="548"/>
                  <a:pt x="191" y="548"/>
                </a:cubicBezTo>
                <a:cubicBezTo>
                  <a:pt x="193" y="554"/>
                  <a:pt x="193" y="554"/>
                  <a:pt x="193" y="554"/>
                </a:cubicBezTo>
                <a:cubicBezTo>
                  <a:pt x="193" y="555"/>
                  <a:pt x="193" y="555"/>
                  <a:pt x="193" y="555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84" y="570"/>
                  <a:pt x="184" y="570"/>
                  <a:pt x="184" y="570"/>
                </a:cubicBezTo>
                <a:cubicBezTo>
                  <a:pt x="183" y="571"/>
                  <a:pt x="183" y="571"/>
                  <a:pt x="183" y="571"/>
                </a:cubicBezTo>
                <a:cubicBezTo>
                  <a:pt x="183" y="571"/>
                  <a:pt x="183" y="571"/>
                  <a:pt x="183" y="571"/>
                </a:cubicBezTo>
                <a:cubicBezTo>
                  <a:pt x="169" y="577"/>
                  <a:pt x="169" y="577"/>
                  <a:pt x="169" y="577"/>
                </a:cubicBezTo>
                <a:cubicBezTo>
                  <a:pt x="167" y="581"/>
                  <a:pt x="167" y="581"/>
                  <a:pt x="167" y="581"/>
                </a:cubicBezTo>
                <a:cubicBezTo>
                  <a:pt x="165" y="593"/>
                  <a:pt x="165" y="593"/>
                  <a:pt x="165" y="593"/>
                </a:cubicBezTo>
                <a:cubicBezTo>
                  <a:pt x="166" y="598"/>
                  <a:pt x="166" y="598"/>
                  <a:pt x="166" y="598"/>
                </a:cubicBezTo>
                <a:cubicBezTo>
                  <a:pt x="170" y="604"/>
                  <a:pt x="170" y="604"/>
                  <a:pt x="170" y="604"/>
                </a:cubicBezTo>
                <a:cubicBezTo>
                  <a:pt x="171" y="606"/>
                  <a:pt x="171" y="606"/>
                  <a:pt x="171" y="606"/>
                </a:cubicBezTo>
                <a:cubicBezTo>
                  <a:pt x="176" y="609"/>
                  <a:pt x="176" y="609"/>
                  <a:pt x="176" y="609"/>
                </a:cubicBezTo>
                <a:cubicBezTo>
                  <a:pt x="193" y="609"/>
                  <a:pt x="193" y="609"/>
                  <a:pt x="193" y="609"/>
                </a:cubicBezTo>
                <a:cubicBezTo>
                  <a:pt x="207" y="607"/>
                  <a:pt x="207" y="607"/>
                  <a:pt x="207" y="607"/>
                </a:cubicBezTo>
                <a:cubicBezTo>
                  <a:pt x="209" y="605"/>
                  <a:pt x="209" y="605"/>
                  <a:pt x="209" y="605"/>
                </a:cubicBezTo>
                <a:cubicBezTo>
                  <a:pt x="211" y="602"/>
                  <a:pt x="213" y="602"/>
                  <a:pt x="214" y="602"/>
                </a:cubicBezTo>
                <a:cubicBezTo>
                  <a:pt x="224" y="603"/>
                  <a:pt x="224" y="603"/>
                  <a:pt x="224" y="603"/>
                </a:cubicBezTo>
                <a:cubicBezTo>
                  <a:pt x="225" y="602"/>
                  <a:pt x="225" y="602"/>
                  <a:pt x="225" y="602"/>
                </a:cubicBezTo>
                <a:cubicBezTo>
                  <a:pt x="224" y="599"/>
                  <a:pt x="224" y="596"/>
                  <a:pt x="225" y="594"/>
                </a:cubicBezTo>
                <a:cubicBezTo>
                  <a:pt x="229" y="587"/>
                  <a:pt x="229" y="587"/>
                  <a:pt x="229" y="587"/>
                </a:cubicBezTo>
                <a:cubicBezTo>
                  <a:pt x="229" y="574"/>
                  <a:pt x="229" y="574"/>
                  <a:pt x="229" y="574"/>
                </a:cubicBezTo>
                <a:cubicBezTo>
                  <a:pt x="229" y="574"/>
                  <a:pt x="229" y="574"/>
                  <a:pt x="229" y="574"/>
                </a:cubicBezTo>
                <a:cubicBezTo>
                  <a:pt x="237" y="553"/>
                  <a:pt x="237" y="553"/>
                  <a:pt x="237" y="553"/>
                </a:cubicBezTo>
                <a:cubicBezTo>
                  <a:pt x="237" y="553"/>
                  <a:pt x="237" y="553"/>
                  <a:pt x="237" y="553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50" y="542"/>
                  <a:pt x="250" y="542"/>
                  <a:pt x="250" y="542"/>
                </a:cubicBezTo>
                <a:cubicBezTo>
                  <a:pt x="251" y="541"/>
                  <a:pt x="251" y="541"/>
                  <a:pt x="251" y="541"/>
                </a:cubicBezTo>
                <a:cubicBezTo>
                  <a:pt x="261" y="546"/>
                  <a:pt x="261" y="546"/>
                  <a:pt x="261" y="546"/>
                </a:cubicBezTo>
                <a:cubicBezTo>
                  <a:pt x="261" y="546"/>
                  <a:pt x="261" y="546"/>
                  <a:pt x="261" y="546"/>
                </a:cubicBezTo>
                <a:cubicBezTo>
                  <a:pt x="267" y="550"/>
                  <a:pt x="270" y="553"/>
                  <a:pt x="270" y="555"/>
                </a:cubicBezTo>
                <a:cubicBezTo>
                  <a:pt x="269" y="564"/>
                  <a:pt x="269" y="564"/>
                  <a:pt x="269" y="564"/>
                </a:cubicBezTo>
                <a:cubicBezTo>
                  <a:pt x="265" y="570"/>
                  <a:pt x="265" y="570"/>
                  <a:pt x="265" y="570"/>
                </a:cubicBezTo>
                <a:cubicBezTo>
                  <a:pt x="263" y="578"/>
                  <a:pt x="263" y="578"/>
                  <a:pt x="263" y="578"/>
                </a:cubicBezTo>
                <a:cubicBezTo>
                  <a:pt x="263" y="586"/>
                  <a:pt x="263" y="586"/>
                  <a:pt x="263" y="586"/>
                </a:cubicBezTo>
                <a:cubicBezTo>
                  <a:pt x="265" y="590"/>
                  <a:pt x="265" y="590"/>
                  <a:pt x="265" y="590"/>
                </a:cubicBezTo>
                <a:cubicBezTo>
                  <a:pt x="269" y="590"/>
                  <a:pt x="269" y="590"/>
                  <a:pt x="269" y="590"/>
                </a:cubicBezTo>
                <a:cubicBezTo>
                  <a:pt x="270" y="590"/>
                  <a:pt x="270" y="590"/>
                  <a:pt x="270" y="590"/>
                </a:cubicBezTo>
                <a:cubicBezTo>
                  <a:pt x="276" y="590"/>
                  <a:pt x="276" y="590"/>
                  <a:pt x="276" y="590"/>
                </a:cubicBezTo>
                <a:cubicBezTo>
                  <a:pt x="279" y="592"/>
                  <a:pt x="281" y="594"/>
                  <a:pt x="283" y="598"/>
                </a:cubicBezTo>
                <a:cubicBezTo>
                  <a:pt x="286" y="600"/>
                  <a:pt x="286" y="600"/>
                  <a:pt x="286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301" y="606"/>
                  <a:pt x="301" y="606"/>
                  <a:pt x="301" y="606"/>
                </a:cubicBezTo>
                <a:cubicBezTo>
                  <a:pt x="307" y="608"/>
                  <a:pt x="307" y="608"/>
                  <a:pt x="307" y="608"/>
                </a:cubicBezTo>
                <a:cubicBezTo>
                  <a:pt x="315" y="607"/>
                  <a:pt x="315" y="607"/>
                  <a:pt x="315" y="607"/>
                </a:cubicBezTo>
                <a:cubicBezTo>
                  <a:pt x="319" y="602"/>
                  <a:pt x="319" y="602"/>
                  <a:pt x="319" y="602"/>
                </a:cubicBezTo>
                <a:cubicBezTo>
                  <a:pt x="323" y="582"/>
                  <a:pt x="323" y="582"/>
                  <a:pt x="323" y="582"/>
                </a:cubicBezTo>
                <a:cubicBezTo>
                  <a:pt x="324" y="572"/>
                  <a:pt x="324" y="572"/>
                  <a:pt x="324" y="572"/>
                </a:cubicBezTo>
                <a:cubicBezTo>
                  <a:pt x="324" y="571"/>
                  <a:pt x="324" y="571"/>
                  <a:pt x="324" y="571"/>
                </a:cubicBezTo>
                <a:cubicBezTo>
                  <a:pt x="325" y="570"/>
                  <a:pt x="325" y="570"/>
                  <a:pt x="325" y="570"/>
                </a:cubicBezTo>
                <a:cubicBezTo>
                  <a:pt x="325" y="570"/>
                  <a:pt x="325" y="570"/>
                  <a:pt x="325" y="570"/>
                </a:cubicBezTo>
                <a:cubicBezTo>
                  <a:pt x="333" y="564"/>
                  <a:pt x="333" y="564"/>
                  <a:pt x="333" y="564"/>
                </a:cubicBezTo>
                <a:cubicBezTo>
                  <a:pt x="337" y="558"/>
                  <a:pt x="337" y="558"/>
                  <a:pt x="337" y="558"/>
                </a:cubicBezTo>
                <a:cubicBezTo>
                  <a:pt x="337" y="558"/>
                  <a:pt x="337" y="558"/>
                  <a:pt x="337" y="558"/>
                </a:cubicBezTo>
                <a:cubicBezTo>
                  <a:pt x="345" y="554"/>
                  <a:pt x="345" y="554"/>
                  <a:pt x="345" y="554"/>
                </a:cubicBezTo>
                <a:cubicBezTo>
                  <a:pt x="350" y="551"/>
                  <a:pt x="350" y="551"/>
                  <a:pt x="350" y="551"/>
                </a:cubicBezTo>
                <a:cubicBezTo>
                  <a:pt x="356" y="549"/>
                  <a:pt x="356" y="549"/>
                  <a:pt x="356" y="549"/>
                </a:cubicBezTo>
                <a:cubicBezTo>
                  <a:pt x="353" y="537"/>
                  <a:pt x="353" y="537"/>
                  <a:pt x="353" y="537"/>
                </a:cubicBezTo>
                <a:cubicBezTo>
                  <a:pt x="367" y="538"/>
                  <a:pt x="367" y="538"/>
                  <a:pt x="367" y="538"/>
                </a:cubicBezTo>
                <a:cubicBezTo>
                  <a:pt x="367" y="538"/>
                  <a:pt x="367" y="538"/>
                  <a:pt x="367" y="538"/>
                </a:cubicBezTo>
                <a:cubicBezTo>
                  <a:pt x="367" y="539"/>
                  <a:pt x="367" y="539"/>
                  <a:pt x="367" y="539"/>
                </a:cubicBezTo>
                <a:cubicBezTo>
                  <a:pt x="367" y="539"/>
                  <a:pt x="367" y="539"/>
                  <a:pt x="367" y="539"/>
                </a:cubicBezTo>
                <a:cubicBezTo>
                  <a:pt x="374" y="542"/>
                  <a:pt x="374" y="542"/>
                  <a:pt x="374" y="542"/>
                </a:cubicBezTo>
                <a:cubicBezTo>
                  <a:pt x="374" y="542"/>
                  <a:pt x="374" y="542"/>
                  <a:pt x="374" y="542"/>
                </a:cubicBezTo>
                <a:cubicBezTo>
                  <a:pt x="374" y="541"/>
                  <a:pt x="374" y="541"/>
                  <a:pt x="374" y="541"/>
                </a:cubicBezTo>
                <a:cubicBezTo>
                  <a:pt x="376" y="534"/>
                  <a:pt x="376" y="534"/>
                  <a:pt x="376" y="534"/>
                </a:cubicBezTo>
                <a:cubicBezTo>
                  <a:pt x="376" y="532"/>
                  <a:pt x="376" y="532"/>
                  <a:pt x="376" y="532"/>
                </a:cubicBezTo>
                <a:cubicBezTo>
                  <a:pt x="377" y="533"/>
                  <a:pt x="377" y="533"/>
                  <a:pt x="377" y="533"/>
                </a:cubicBezTo>
                <a:cubicBezTo>
                  <a:pt x="378" y="533"/>
                  <a:pt x="378" y="533"/>
                  <a:pt x="378" y="533"/>
                </a:cubicBezTo>
                <a:cubicBezTo>
                  <a:pt x="384" y="534"/>
                  <a:pt x="384" y="534"/>
                  <a:pt x="384" y="534"/>
                </a:cubicBezTo>
                <a:cubicBezTo>
                  <a:pt x="387" y="534"/>
                  <a:pt x="387" y="534"/>
                  <a:pt x="387" y="534"/>
                </a:cubicBezTo>
                <a:cubicBezTo>
                  <a:pt x="393" y="528"/>
                  <a:pt x="393" y="528"/>
                  <a:pt x="393" y="528"/>
                </a:cubicBezTo>
                <a:cubicBezTo>
                  <a:pt x="394" y="528"/>
                  <a:pt x="394" y="528"/>
                  <a:pt x="394" y="528"/>
                </a:cubicBezTo>
                <a:cubicBezTo>
                  <a:pt x="394" y="527"/>
                  <a:pt x="394" y="527"/>
                  <a:pt x="394" y="527"/>
                </a:cubicBezTo>
                <a:cubicBezTo>
                  <a:pt x="395" y="527"/>
                  <a:pt x="395" y="527"/>
                  <a:pt x="395" y="527"/>
                </a:cubicBezTo>
                <a:cubicBezTo>
                  <a:pt x="403" y="526"/>
                  <a:pt x="403" y="526"/>
                  <a:pt x="403" y="526"/>
                </a:cubicBezTo>
                <a:cubicBezTo>
                  <a:pt x="409" y="519"/>
                  <a:pt x="409" y="519"/>
                  <a:pt x="409" y="519"/>
                </a:cubicBezTo>
                <a:cubicBezTo>
                  <a:pt x="413" y="514"/>
                  <a:pt x="413" y="514"/>
                  <a:pt x="413" y="514"/>
                </a:cubicBezTo>
                <a:cubicBezTo>
                  <a:pt x="413" y="508"/>
                  <a:pt x="413" y="508"/>
                  <a:pt x="413" y="508"/>
                </a:cubicBezTo>
                <a:cubicBezTo>
                  <a:pt x="413" y="505"/>
                  <a:pt x="414" y="504"/>
                  <a:pt x="417" y="502"/>
                </a:cubicBezTo>
                <a:cubicBezTo>
                  <a:pt x="417" y="502"/>
                  <a:pt x="417" y="502"/>
                  <a:pt x="417" y="502"/>
                </a:cubicBezTo>
                <a:cubicBezTo>
                  <a:pt x="417" y="502"/>
                  <a:pt x="417" y="502"/>
                  <a:pt x="417" y="502"/>
                </a:cubicBezTo>
                <a:cubicBezTo>
                  <a:pt x="418" y="502"/>
                  <a:pt x="418" y="502"/>
                  <a:pt x="418" y="502"/>
                </a:cubicBezTo>
                <a:cubicBezTo>
                  <a:pt x="425" y="503"/>
                  <a:pt x="425" y="503"/>
                  <a:pt x="425" y="503"/>
                </a:cubicBezTo>
                <a:cubicBezTo>
                  <a:pt x="429" y="501"/>
                  <a:pt x="429" y="501"/>
                  <a:pt x="429" y="501"/>
                </a:cubicBezTo>
                <a:cubicBezTo>
                  <a:pt x="430" y="496"/>
                  <a:pt x="430" y="496"/>
                  <a:pt x="430" y="496"/>
                </a:cubicBezTo>
                <a:cubicBezTo>
                  <a:pt x="438" y="493"/>
                  <a:pt x="438" y="493"/>
                  <a:pt x="438" y="493"/>
                </a:cubicBezTo>
                <a:cubicBezTo>
                  <a:pt x="438" y="493"/>
                  <a:pt x="438" y="493"/>
                  <a:pt x="438" y="493"/>
                </a:cubicBezTo>
                <a:cubicBezTo>
                  <a:pt x="439" y="493"/>
                  <a:pt x="439" y="493"/>
                  <a:pt x="439" y="493"/>
                </a:cubicBezTo>
                <a:cubicBezTo>
                  <a:pt x="439" y="493"/>
                  <a:pt x="439" y="493"/>
                  <a:pt x="439" y="493"/>
                </a:cubicBezTo>
                <a:cubicBezTo>
                  <a:pt x="449" y="494"/>
                  <a:pt x="449" y="494"/>
                  <a:pt x="449" y="494"/>
                </a:cubicBezTo>
                <a:cubicBezTo>
                  <a:pt x="457" y="492"/>
                  <a:pt x="457" y="492"/>
                  <a:pt x="457" y="492"/>
                </a:cubicBezTo>
                <a:cubicBezTo>
                  <a:pt x="461" y="488"/>
                  <a:pt x="461" y="488"/>
                  <a:pt x="461" y="488"/>
                </a:cubicBezTo>
                <a:cubicBezTo>
                  <a:pt x="465" y="481"/>
                  <a:pt x="465" y="481"/>
                  <a:pt x="465" y="481"/>
                </a:cubicBezTo>
                <a:cubicBezTo>
                  <a:pt x="459" y="475"/>
                  <a:pt x="459" y="475"/>
                  <a:pt x="459" y="475"/>
                </a:cubicBezTo>
                <a:cubicBezTo>
                  <a:pt x="459" y="474"/>
                  <a:pt x="459" y="474"/>
                  <a:pt x="459" y="474"/>
                </a:cubicBezTo>
                <a:cubicBezTo>
                  <a:pt x="459" y="474"/>
                  <a:pt x="459" y="474"/>
                  <a:pt x="459" y="474"/>
                </a:cubicBezTo>
                <a:cubicBezTo>
                  <a:pt x="457" y="470"/>
                  <a:pt x="457" y="470"/>
                  <a:pt x="457" y="470"/>
                </a:cubicBezTo>
                <a:cubicBezTo>
                  <a:pt x="457" y="470"/>
                  <a:pt x="457" y="470"/>
                  <a:pt x="457" y="470"/>
                </a:cubicBezTo>
                <a:cubicBezTo>
                  <a:pt x="456" y="462"/>
                  <a:pt x="456" y="462"/>
                  <a:pt x="456" y="462"/>
                </a:cubicBezTo>
                <a:cubicBezTo>
                  <a:pt x="456" y="462"/>
                  <a:pt x="456" y="462"/>
                  <a:pt x="456" y="462"/>
                </a:cubicBezTo>
                <a:cubicBezTo>
                  <a:pt x="459" y="456"/>
                  <a:pt x="459" y="456"/>
                  <a:pt x="459" y="456"/>
                </a:cubicBezTo>
                <a:cubicBezTo>
                  <a:pt x="459" y="454"/>
                  <a:pt x="461" y="451"/>
                  <a:pt x="464" y="448"/>
                </a:cubicBezTo>
                <a:cubicBezTo>
                  <a:pt x="468" y="439"/>
                  <a:pt x="468" y="439"/>
                  <a:pt x="468" y="439"/>
                </a:cubicBezTo>
                <a:cubicBezTo>
                  <a:pt x="468" y="438"/>
                  <a:pt x="468" y="438"/>
                  <a:pt x="468" y="438"/>
                </a:cubicBezTo>
                <a:cubicBezTo>
                  <a:pt x="469" y="438"/>
                  <a:pt x="469" y="438"/>
                  <a:pt x="469" y="438"/>
                </a:cubicBezTo>
                <a:cubicBezTo>
                  <a:pt x="473" y="432"/>
                  <a:pt x="473" y="432"/>
                  <a:pt x="473" y="432"/>
                </a:cubicBezTo>
                <a:cubicBezTo>
                  <a:pt x="479" y="420"/>
                  <a:pt x="479" y="420"/>
                  <a:pt x="479" y="420"/>
                </a:cubicBezTo>
                <a:cubicBezTo>
                  <a:pt x="484" y="428"/>
                  <a:pt x="484" y="428"/>
                  <a:pt x="484" y="428"/>
                </a:cubicBezTo>
                <a:cubicBezTo>
                  <a:pt x="485" y="428"/>
                  <a:pt x="485" y="428"/>
                  <a:pt x="485" y="428"/>
                </a:cubicBezTo>
                <a:cubicBezTo>
                  <a:pt x="485" y="429"/>
                  <a:pt x="485" y="429"/>
                  <a:pt x="485" y="429"/>
                </a:cubicBezTo>
                <a:cubicBezTo>
                  <a:pt x="487" y="437"/>
                  <a:pt x="487" y="437"/>
                  <a:pt x="487" y="437"/>
                </a:cubicBezTo>
                <a:cubicBezTo>
                  <a:pt x="487" y="437"/>
                  <a:pt x="487" y="437"/>
                  <a:pt x="487" y="437"/>
                </a:cubicBezTo>
                <a:cubicBezTo>
                  <a:pt x="488" y="445"/>
                  <a:pt x="488" y="445"/>
                  <a:pt x="488" y="445"/>
                </a:cubicBezTo>
                <a:cubicBezTo>
                  <a:pt x="493" y="448"/>
                  <a:pt x="493" y="448"/>
                  <a:pt x="493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5" y="448"/>
                  <a:pt x="495" y="448"/>
                  <a:pt x="495" y="448"/>
                </a:cubicBezTo>
                <a:cubicBezTo>
                  <a:pt x="496" y="448"/>
                  <a:pt x="496" y="448"/>
                  <a:pt x="496" y="448"/>
                </a:cubicBezTo>
                <a:cubicBezTo>
                  <a:pt x="501" y="440"/>
                  <a:pt x="501" y="440"/>
                  <a:pt x="501" y="440"/>
                </a:cubicBezTo>
                <a:cubicBezTo>
                  <a:pt x="503" y="432"/>
                  <a:pt x="503" y="432"/>
                  <a:pt x="503" y="432"/>
                </a:cubicBezTo>
                <a:cubicBezTo>
                  <a:pt x="505" y="432"/>
                  <a:pt x="505" y="432"/>
                  <a:pt x="505" y="432"/>
                </a:cubicBezTo>
                <a:cubicBezTo>
                  <a:pt x="506" y="432"/>
                  <a:pt x="506" y="432"/>
                  <a:pt x="506" y="432"/>
                </a:cubicBezTo>
                <a:cubicBezTo>
                  <a:pt x="517" y="436"/>
                  <a:pt x="517" y="436"/>
                  <a:pt x="517" y="436"/>
                </a:cubicBezTo>
                <a:cubicBezTo>
                  <a:pt x="523" y="432"/>
                  <a:pt x="523" y="432"/>
                  <a:pt x="523" y="432"/>
                </a:cubicBezTo>
                <a:cubicBezTo>
                  <a:pt x="523" y="432"/>
                  <a:pt x="523" y="432"/>
                  <a:pt x="523" y="432"/>
                </a:cubicBezTo>
                <a:cubicBezTo>
                  <a:pt x="524" y="432"/>
                  <a:pt x="524" y="432"/>
                  <a:pt x="524" y="432"/>
                </a:cubicBezTo>
                <a:cubicBezTo>
                  <a:pt x="530" y="431"/>
                  <a:pt x="530" y="431"/>
                  <a:pt x="530" y="431"/>
                </a:cubicBezTo>
                <a:cubicBezTo>
                  <a:pt x="534" y="424"/>
                  <a:pt x="534" y="424"/>
                  <a:pt x="534" y="424"/>
                </a:cubicBezTo>
                <a:cubicBezTo>
                  <a:pt x="534" y="416"/>
                  <a:pt x="534" y="416"/>
                  <a:pt x="534" y="416"/>
                </a:cubicBezTo>
                <a:cubicBezTo>
                  <a:pt x="537" y="403"/>
                  <a:pt x="537" y="403"/>
                  <a:pt x="537" y="403"/>
                </a:cubicBezTo>
                <a:cubicBezTo>
                  <a:pt x="537" y="404"/>
                  <a:pt x="537" y="404"/>
                  <a:pt x="537" y="404"/>
                </a:cubicBezTo>
                <a:cubicBezTo>
                  <a:pt x="539" y="404"/>
                  <a:pt x="539" y="404"/>
                  <a:pt x="539" y="404"/>
                </a:cubicBezTo>
                <a:cubicBezTo>
                  <a:pt x="547" y="406"/>
                  <a:pt x="547" y="406"/>
                  <a:pt x="547" y="406"/>
                </a:cubicBezTo>
                <a:cubicBezTo>
                  <a:pt x="551" y="398"/>
                  <a:pt x="551" y="398"/>
                  <a:pt x="551" y="398"/>
                </a:cubicBezTo>
                <a:cubicBezTo>
                  <a:pt x="552" y="398"/>
                  <a:pt x="552" y="398"/>
                  <a:pt x="552" y="398"/>
                </a:cubicBezTo>
                <a:cubicBezTo>
                  <a:pt x="553" y="398"/>
                  <a:pt x="553" y="398"/>
                  <a:pt x="553" y="398"/>
                </a:cubicBezTo>
                <a:cubicBezTo>
                  <a:pt x="561" y="398"/>
                  <a:pt x="561" y="398"/>
                  <a:pt x="561" y="398"/>
                </a:cubicBezTo>
                <a:cubicBezTo>
                  <a:pt x="562" y="398"/>
                  <a:pt x="562" y="398"/>
                  <a:pt x="562" y="398"/>
                </a:cubicBezTo>
                <a:cubicBezTo>
                  <a:pt x="562" y="398"/>
                  <a:pt x="562" y="398"/>
                  <a:pt x="562" y="398"/>
                </a:cubicBezTo>
                <a:cubicBezTo>
                  <a:pt x="563" y="398"/>
                  <a:pt x="563" y="398"/>
                  <a:pt x="563" y="398"/>
                </a:cubicBezTo>
                <a:cubicBezTo>
                  <a:pt x="567" y="404"/>
                  <a:pt x="567" y="404"/>
                  <a:pt x="567" y="404"/>
                </a:cubicBezTo>
                <a:cubicBezTo>
                  <a:pt x="567" y="404"/>
                  <a:pt x="567" y="404"/>
                  <a:pt x="567" y="404"/>
                </a:cubicBezTo>
                <a:cubicBezTo>
                  <a:pt x="567" y="405"/>
                  <a:pt x="567" y="405"/>
                  <a:pt x="567" y="405"/>
                </a:cubicBezTo>
                <a:cubicBezTo>
                  <a:pt x="567" y="406"/>
                  <a:pt x="567" y="406"/>
                  <a:pt x="567" y="406"/>
                </a:cubicBezTo>
                <a:cubicBezTo>
                  <a:pt x="568" y="414"/>
                  <a:pt x="568" y="414"/>
                  <a:pt x="568" y="414"/>
                </a:cubicBezTo>
                <a:cubicBezTo>
                  <a:pt x="572" y="417"/>
                  <a:pt x="572" y="417"/>
                  <a:pt x="572" y="417"/>
                </a:cubicBezTo>
                <a:cubicBezTo>
                  <a:pt x="577" y="412"/>
                  <a:pt x="577" y="412"/>
                  <a:pt x="577" y="412"/>
                </a:cubicBezTo>
                <a:cubicBezTo>
                  <a:pt x="579" y="414"/>
                  <a:pt x="579" y="414"/>
                  <a:pt x="579" y="414"/>
                </a:cubicBezTo>
                <a:cubicBezTo>
                  <a:pt x="581" y="416"/>
                  <a:pt x="581" y="418"/>
                  <a:pt x="581" y="420"/>
                </a:cubicBezTo>
                <a:cubicBezTo>
                  <a:pt x="581" y="427"/>
                  <a:pt x="581" y="427"/>
                  <a:pt x="581" y="427"/>
                </a:cubicBezTo>
                <a:cubicBezTo>
                  <a:pt x="579" y="434"/>
                  <a:pt x="579" y="434"/>
                  <a:pt x="579" y="434"/>
                </a:cubicBezTo>
                <a:cubicBezTo>
                  <a:pt x="581" y="438"/>
                  <a:pt x="581" y="438"/>
                  <a:pt x="581" y="438"/>
                </a:cubicBezTo>
                <a:cubicBezTo>
                  <a:pt x="585" y="442"/>
                  <a:pt x="585" y="442"/>
                  <a:pt x="585" y="442"/>
                </a:cubicBezTo>
                <a:cubicBezTo>
                  <a:pt x="601" y="444"/>
                  <a:pt x="601" y="444"/>
                  <a:pt x="601" y="444"/>
                </a:cubicBezTo>
                <a:cubicBezTo>
                  <a:pt x="602" y="445"/>
                  <a:pt x="602" y="445"/>
                  <a:pt x="602" y="445"/>
                </a:cubicBezTo>
                <a:cubicBezTo>
                  <a:pt x="602" y="445"/>
                  <a:pt x="602" y="445"/>
                  <a:pt x="602" y="445"/>
                </a:cubicBezTo>
                <a:cubicBezTo>
                  <a:pt x="603" y="445"/>
                  <a:pt x="603" y="445"/>
                  <a:pt x="603" y="445"/>
                </a:cubicBezTo>
                <a:cubicBezTo>
                  <a:pt x="603" y="445"/>
                  <a:pt x="603" y="445"/>
                  <a:pt x="603" y="445"/>
                </a:cubicBezTo>
                <a:cubicBezTo>
                  <a:pt x="604" y="446"/>
                  <a:pt x="604" y="446"/>
                  <a:pt x="604" y="446"/>
                </a:cubicBezTo>
                <a:cubicBezTo>
                  <a:pt x="609" y="440"/>
                  <a:pt x="609" y="440"/>
                  <a:pt x="609" y="440"/>
                </a:cubicBezTo>
                <a:cubicBezTo>
                  <a:pt x="609" y="440"/>
                  <a:pt x="609" y="440"/>
                  <a:pt x="609" y="440"/>
                </a:cubicBezTo>
                <a:cubicBezTo>
                  <a:pt x="613" y="436"/>
                  <a:pt x="613" y="436"/>
                  <a:pt x="613" y="436"/>
                </a:cubicBezTo>
                <a:cubicBezTo>
                  <a:pt x="611" y="430"/>
                  <a:pt x="611" y="430"/>
                  <a:pt x="611" y="430"/>
                </a:cubicBezTo>
                <a:cubicBezTo>
                  <a:pt x="607" y="404"/>
                  <a:pt x="607" y="404"/>
                  <a:pt x="607" y="404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25" y="416"/>
                  <a:pt x="625" y="416"/>
                  <a:pt x="625" y="416"/>
                </a:cubicBezTo>
                <a:cubicBezTo>
                  <a:pt x="628" y="419"/>
                  <a:pt x="628" y="419"/>
                  <a:pt x="628" y="419"/>
                </a:cubicBezTo>
                <a:cubicBezTo>
                  <a:pt x="633" y="416"/>
                  <a:pt x="633" y="416"/>
                  <a:pt x="633" y="416"/>
                </a:cubicBezTo>
                <a:cubicBezTo>
                  <a:pt x="649" y="398"/>
                  <a:pt x="649" y="398"/>
                  <a:pt x="649" y="398"/>
                </a:cubicBezTo>
                <a:cubicBezTo>
                  <a:pt x="649" y="398"/>
                  <a:pt x="649" y="398"/>
                  <a:pt x="649" y="398"/>
                </a:cubicBezTo>
                <a:cubicBezTo>
                  <a:pt x="650" y="398"/>
                  <a:pt x="650" y="398"/>
                  <a:pt x="650" y="398"/>
                </a:cubicBezTo>
                <a:cubicBezTo>
                  <a:pt x="656" y="393"/>
                  <a:pt x="656" y="393"/>
                  <a:pt x="656" y="393"/>
                </a:cubicBezTo>
                <a:cubicBezTo>
                  <a:pt x="663" y="384"/>
                  <a:pt x="663" y="384"/>
                  <a:pt x="663" y="384"/>
                </a:cubicBezTo>
                <a:cubicBezTo>
                  <a:pt x="663" y="383"/>
                  <a:pt x="663" y="383"/>
                  <a:pt x="663" y="383"/>
                </a:cubicBezTo>
                <a:cubicBezTo>
                  <a:pt x="672" y="385"/>
                  <a:pt x="672" y="385"/>
                  <a:pt x="672" y="385"/>
                </a:cubicBezTo>
                <a:cubicBezTo>
                  <a:pt x="677" y="385"/>
                  <a:pt x="677" y="385"/>
                  <a:pt x="677" y="385"/>
                </a:cubicBezTo>
                <a:cubicBezTo>
                  <a:pt x="677" y="382"/>
                  <a:pt x="677" y="379"/>
                  <a:pt x="678" y="378"/>
                </a:cubicBezTo>
                <a:cubicBezTo>
                  <a:pt x="685" y="370"/>
                  <a:pt x="685" y="370"/>
                  <a:pt x="685" y="370"/>
                </a:cubicBezTo>
                <a:cubicBezTo>
                  <a:pt x="687" y="368"/>
                  <a:pt x="687" y="368"/>
                  <a:pt x="687" y="368"/>
                </a:cubicBezTo>
                <a:cubicBezTo>
                  <a:pt x="695" y="371"/>
                  <a:pt x="695" y="371"/>
                  <a:pt x="695" y="371"/>
                </a:cubicBezTo>
                <a:cubicBezTo>
                  <a:pt x="704" y="370"/>
                  <a:pt x="704" y="370"/>
                  <a:pt x="704" y="370"/>
                </a:cubicBezTo>
                <a:cubicBezTo>
                  <a:pt x="711" y="363"/>
                  <a:pt x="711" y="363"/>
                  <a:pt x="711" y="363"/>
                </a:cubicBezTo>
                <a:cubicBezTo>
                  <a:pt x="714" y="357"/>
                  <a:pt x="714" y="357"/>
                  <a:pt x="714" y="357"/>
                </a:cubicBezTo>
                <a:cubicBezTo>
                  <a:pt x="712" y="354"/>
                  <a:pt x="712" y="354"/>
                  <a:pt x="712" y="354"/>
                </a:cubicBezTo>
                <a:cubicBezTo>
                  <a:pt x="706" y="357"/>
                  <a:pt x="706" y="357"/>
                  <a:pt x="706" y="357"/>
                </a:cubicBezTo>
                <a:cubicBezTo>
                  <a:pt x="706" y="356"/>
                  <a:pt x="706" y="356"/>
                  <a:pt x="706" y="356"/>
                </a:cubicBezTo>
                <a:cubicBezTo>
                  <a:pt x="705" y="356"/>
                  <a:pt x="705" y="356"/>
                  <a:pt x="705" y="356"/>
                </a:cubicBezTo>
                <a:cubicBezTo>
                  <a:pt x="698" y="350"/>
                  <a:pt x="698" y="350"/>
                  <a:pt x="698" y="350"/>
                </a:cubicBezTo>
                <a:cubicBezTo>
                  <a:pt x="698" y="349"/>
                  <a:pt x="698" y="349"/>
                  <a:pt x="698" y="349"/>
                </a:cubicBezTo>
                <a:cubicBezTo>
                  <a:pt x="701" y="338"/>
                  <a:pt x="701" y="338"/>
                  <a:pt x="701" y="338"/>
                </a:cubicBezTo>
                <a:cubicBezTo>
                  <a:pt x="701" y="330"/>
                  <a:pt x="701" y="330"/>
                  <a:pt x="701" y="330"/>
                </a:cubicBezTo>
                <a:cubicBezTo>
                  <a:pt x="699" y="324"/>
                  <a:pt x="699" y="324"/>
                  <a:pt x="699" y="324"/>
                </a:cubicBezTo>
                <a:cubicBezTo>
                  <a:pt x="694" y="322"/>
                  <a:pt x="694" y="322"/>
                  <a:pt x="694" y="322"/>
                </a:cubicBezTo>
                <a:cubicBezTo>
                  <a:pt x="694" y="321"/>
                  <a:pt x="694" y="321"/>
                  <a:pt x="694" y="321"/>
                </a:cubicBezTo>
                <a:cubicBezTo>
                  <a:pt x="693" y="321"/>
                  <a:pt x="693" y="321"/>
                  <a:pt x="693" y="321"/>
                </a:cubicBezTo>
                <a:cubicBezTo>
                  <a:pt x="693" y="320"/>
                  <a:pt x="693" y="320"/>
                  <a:pt x="693" y="320"/>
                </a:cubicBezTo>
                <a:cubicBezTo>
                  <a:pt x="688" y="311"/>
                  <a:pt x="688" y="311"/>
                  <a:pt x="688" y="311"/>
                </a:cubicBezTo>
                <a:cubicBezTo>
                  <a:pt x="687" y="310"/>
                  <a:pt x="687" y="310"/>
                  <a:pt x="687" y="310"/>
                </a:cubicBezTo>
                <a:cubicBezTo>
                  <a:pt x="681" y="318"/>
                  <a:pt x="681" y="318"/>
                  <a:pt x="681" y="318"/>
                </a:cubicBezTo>
                <a:cubicBezTo>
                  <a:pt x="674" y="322"/>
                  <a:pt x="674" y="322"/>
                  <a:pt x="674" y="322"/>
                </a:cubicBezTo>
                <a:cubicBezTo>
                  <a:pt x="672" y="323"/>
                  <a:pt x="672" y="323"/>
                  <a:pt x="672" y="323"/>
                </a:cubicBezTo>
                <a:cubicBezTo>
                  <a:pt x="672" y="322"/>
                  <a:pt x="672" y="322"/>
                  <a:pt x="672" y="322"/>
                </a:cubicBezTo>
                <a:cubicBezTo>
                  <a:pt x="671" y="322"/>
                  <a:pt x="671" y="322"/>
                  <a:pt x="671" y="322"/>
                </a:cubicBezTo>
                <a:cubicBezTo>
                  <a:pt x="664" y="315"/>
                  <a:pt x="664" y="315"/>
                  <a:pt x="664" y="315"/>
                </a:cubicBezTo>
                <a:cubicBezTo>
                  <a:pt x="664" y="314"/>
                  <a:pt x="664" y="314"/>
                  <a:pt x="664" y="314"/>
                </a:cubicBezTo>
                <a:cubicBezTo>
                  <a:pt x="659" y="303"/>
                  <a:pt x="659" y="303"/>
                  <a:pt x="659" y="303"/>
                </a:cubicBezTo>
                <a:cubicBezTo>
                  <a:pt x="659" y="303"/>
                  <a:pt x="659" y="303"/>
                  <a:pt x="659" y="303"/>
                </a:cubicBezTo>
                <a:cubicBezTo>
                  <a:pt x="657" y="295"/>
                  <a:pt x="657" y="295"/>
                  <a:pt x="657" y="295"/>
                </a:cubicBezTo>
                <a:cubicBezTo>
                  <a:pt x="657" y="294"/>
                  <a:pt x="657" y="294"/>
                  <a:pt x="657" y="294"/>
                </a:cubicBezTo>
                <a:cubicBezTo>
                  <a:pt x="657" y="294"/>
                  <a:pt x="657" y="294"/>
                  <a:pt x="657" y="294"/>
                </a:cubicBezTo>
                <a:cubicBezTo>
                  <a:pt x="657" y="282"/>
                  <a:pt x="657" y="282"/>
                  <a:pt x="657" y="282"/>
                </a:cubicBezTo>
                <a:cubicBezTo>
                  <a:pt x="656" y="275"/>
                  <a:pt x="656" y="275"/>
                  <a:pt x="656" y="275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37" y="263"/>
                  <a:pt x="637" y="263"/>
                  <a:pt x="637" y="263"/>
                </a:cubicBezTo>
                <a:cubicBezTo>
                  <a:pt x="638" y="262"/>
                  <a:pt x="638" y="262"/>
                  <a:pt x="638" y="262"/>
                </a:cubicBezTo>
                <a:cubicBezTo>
                  <a:pt x="644" y="255"/>
                  <a:pt x="644" y="255"/>
                  <a:pt x="644" y="255"/>
                </a:cubicBezTo>
                <a:cubicBezTo>
                  <a:pt x="644" y="255"/>
                  <a:pt x="644" y="255"/>
                  <a:pt x="644" y="255"/>
                </a:cubicBezTo>
                <a:cubicBezTo>
                  <a:pt x="644" y="254"/>
                  <a:pt x="644" y="254"/>
                  <a:pt x="644" y="254"/>
                </a:cubicBezTo>
                <a:cubicBezTo>
                  <a:pt x="645" y="254"/>
                  <a:pt x="645" y="254"/>
                  <a:pt x="645" y="254"/>
                </a:cubicBezTo>
                <a:cubicBezTo>
                  <a:pt x="645" y="254"/>
                  <a:pt x="645" y="254"/>
                  <a:pt x="645" y="254"/>
                </a:cubicBezTo>
                <a:cubicBezTo>
                  <a:pt x="651" y="254"/>
                  <a:pt x="651" y="254"/>
                  <a:pt x="651" y="254"/>
                </a:cubicBezTo>
                <a:cubicBezTo>
                  <a:pt x="652" y="254"/>
                  <a:pt x="652" y="254"/>
                  <a:pt x="652" y="254"/>
                </a:cubicBezTo>
                <a:cubicBezTo>
                  <a:pt x="654" y="254"/>
                  <a:pt x="656" y="255"/>
                  <a:pt x="657" y="257"/>
                </a:cubicBezTo>
                <a:cubicBezTo>
                  <a:pt x="663" y="261"/>
                  <a:pt x="663" y="261"/>
                  <a:pt x="663" y="261"/>
                </a:cubicBezTo>
                <a:cubicBezTo>
                  <a:pt x="669" y="256"/>
                  <a:pt x="669" y="256"/>
                  <a:pt x="669" y="256"/>
                </a:cubicBezTo>
                <a:cubicBezTo>
                  <a:pt x="673" y="250"/>
                  <a:pt x="673" y="250"/>
                  <a:pt x="673" y="250"/>
                </a:cubicBezTo>
                <a:cubicBezTo>
                  <a:pt x="673" y="245"/>
                  <a:pt x="673" y="245"/>
                  <a:pt x="673" y="245"/>
                </a:cubicBezTo>
                <a:cubicBezTo>
                  <a:pt x="672" y="232"/>
                  <a:pt x="672" y="232"/>
                  <a:pt x="672" y="232"/>
                </a:cubicBezTo>
                <a:cubicBezTo>
                  <a:pt x="671" y="227"/>
                  <a:pt x="671" y="227"/>
                  <a:pt x="671" y="227"/>
                </a:cubicBezTo>
                <a:cubicBezTo>
                  <a:pt x="662" y="226"/>
                  <a:pt x="662" y="226"/>
                  <a:pt x="662" y="226"/>
                </a:cubicBezTo>
                <a:cubicBezTo>
                  <a:pt x="662" y="220"/>
                  <a:pt x="662" y="220"/>
                  <a:pt x="662" y="220"/>
                </a:cubicBezTo>
                <a:cubicBezTo>
                  <a:pt x="654" y="210"/>
                  <a:pt x="654" y="210"/>
                  <a:pt x="654" y="210"/>
                </a:cubicBezTo>
                <a:cubicBezTo>
                  <a:pt x="653" y="210"/>
                  <a:pt x="653" y="210"/>
                  <a:pt x="653" y="210"/>
                </a:cubicBezTo>
                <a:cubicBezTo>
                  <a:pt x="649" y="203"/>
                  <a:pt x="649" y="203"/>
                  <a:pt x="649" y="203"/>
                </a:cubicBezTo>
                <a:cubicBezTo>
                  <a:pt x="649" y="202"/>
                  <a:pt x="649" y="202"/>
                  <a:pt x="649" y="202"/>
                </a:cubicBezTo>
                <a:cubicBezTo>
                  <a:pt x="649" y="201"/>
                  <a:pt x="649" y="201"/>
                  <a:pt x="649" y="201"/>
                </a:cubicBezTo>
                <a:cubicBezTo>
                  <a:pt x="649" y="201"/>
                  <a:pt x="649" y="201"/>
                  <a:pt x="649" y="201"/>
                </a:cubicBezTo>
                <a:cubicBezTo>
                  <a:pt x="657" y="190"/>
                  <a:pt x="657" y="190"/>
                  <a:pt x="657" y="190"/>
                </a:cubicBezTo>
                <a:cubicBezTo>
                  <a:pt x="657" y="189"/>
                  <a:pt x="657" y="189"/>
                  <a:pt x="657" y="189"/>
                </a:cubicBezTo>
                <a:cubicBezTo>
                  <a:pt x="658" y="189"/>
                  <a:pt x="658" y="189"/>
                  <a:pt x="658" y="189"/>
                </a:cubicBezTo>
                <a:cubicBezTo>
                  <a:pt x="658" y="188"/>
                  <a:pt x="658" y="188"/>
                  <a:pt x="658" y="188"/>
                </a:cubicBezTo>
                <a:cubicBezTo>
                  <a:pt x="659" y="188"/>
                  <a:pt x="659" y="188"/>
                  <a:pt x="659" y="188"/>
                </a:cubicBezTo>
                <a:cubicBezTo>
                  <a:pt x="662" y="188"/>
                  <a:pt x="662" y="188"/>
                  <a:pt x="662" y="188"/>
                </a:cubicBezTo>
                <a:cubicBezTo>
                  <a:pt x="667" y="184"/>
                  <a:pt x="667" y="184"/>
                  <a:pt x="667" y="184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9" y="161"/>
                  <a:pt x="679" y="161"/>
                  <a:pt x="679" y="161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87" y="158"/>
                  <a:pt x="687" y="158"/>
                  <a:pt x="687" y="158"/>
                </a:cubicBezTo>
                <a:cubicBezTo>
                  <a:pt x="687" y="159"/>
                  <a:pt x="687" y="159"/>
                  <a:pt x="687" y="159"/>
                </a:cubicBezTo>
                <a:cubicBezTo>
                  <a:pt x="691" y="163"/>
                  <a:pt x="691" y="163"/>
                  <a:pt x="691" y="163"/>
                </a:cubicBezTo>
                <a:cubicBezTo>
                  <a:pt x="693" y="164"/>
                  <a:pt x="693" y="164"/>
                  <a:pt x="693" y="164"/>
                </a:cubicBezTo>
                <a:cubicBezTo>
                  <a:pt x="696" y="151"/>
                  <a:pt x="696" y="151"/>
                  <a:pt x="696" y="151"/>
                </a:cubicBezTo>
                <a:cubicBezTo>
                  <a:pt x="693" y="142"/>
                  <a:pt x="693" y="142"/>
                  <a:pt x="693" y="142"/>
                </a:cubicBezTo>
                <a:cubicBezTo>
                  <a:pt x="693" y="142"/>
                  <a:pt x="693" y="142"/>
                  <a:pt x="693" y="142"/>
                </a:cubicBezTo>
                <a:cubicBezTo>
                  <a:pt x="693" y="141"/>
                  <a:pt x="693" y="141"/>
                  <a:pt x="693" y="141"/>
                </a:cubicBezTo>
                <a:cubicBezTo>
                  <a:pt x="694" y="131"/>
                  <a:pt x="694" y="131"/>
                  <a:pt x="694" y="131"/>
                </a:cubicBezTo>
                <a:cubicBezTo>
                  <a:pt x="694" y="130"/>
                  <a:pt x="694" y="130"/>
                  <a:pt x="694" y="130"/>
                </a:cubicBezTo>
                <a:cubicBezTo>
                  <a:pt x="699" y="125"/>
                  <a:pt x="699" y="125"/>
                  <a:pt x="699" y="125"/>
                </a:cubicBezTo>
                <a:cubicBezTo>
                  <a:pt x="702" y="120"/>
                  <a:pt x="702" y="120"/>
                  <a:pt x="702" y="120"/>
                </a:cubicBezTo>
                <a:cubicBezTo>
                  <a:pt x="702" y="115"/>
                  <a:pt x="702" y="115"/>
                  <a:pt x="702" y="115"/>
                </a:cubicBezTo>
                <a:cubicBezTo>
                  <a:pt x="702" y="112"/>
                  <a:pt x="701" y="108"/>
                  <a:pt x="699" y="102"/>
                </a:cubicBezTo>
                <a:cubicBezTo>
                  <a:pt x="699" y="102"/>
                  <a:pt x="699" y="102"/>
                  <a:pt x="699" y="102"/>
                </a:cubicBezTo>
                <a:cubicBezTo>
                  <a:pt x="699" y="102"/>
                  <a:pt x="699" y="102"/>
                  <a:pt x="699" y="102"/>
                </a:cubicBezTo>
                <a:cubicBezTo>
                  <a:pt x="699" y="93"/>
                  <a:pt x="699" y="93"/>
                  <a:pt x="699" y="93"/>
                </a:cubicBezTo>
                <a:cubicBezTo>
                  <a:pt x="699" y="92"/>
                  <a:pt x="699" y="92"/>
                  <a:pt x="699" y="92"/>
                </a:cubicBezTo>
                <a:cubicBezTo>
                  <a:pt x="701" y="84"/>
                  <a:pt x="701" y="84"/>
                  <a:pt x="701" y="84"/>
                </a:cubicBezTo>
                <a:cubicBezTo>
                  <a:pt x="699" y="80"/>
                  <a:pt x="698" y="78"/>
                  <a:pt x="698" y="76"/>
                </a:cubicBezTo>
                <a:lnTo>
                  <a:pt x="699" y="64"/>
                </a:lnTo>
                <a:close/>
              </a:path>
            </a:pathLst>
          </a:custGeom>
          <a:solidFill>
            <a:srgbClr val="DEC8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2254703" y="2547498"/>
            <a:ext cx="1465263" cy="1239837"/>
          </a:xfrm>
          <a:custGeom>
            <a:avLst/>
            <a:gdLst>
              <a:gd name="T0" fmla="*/ 2147483646 w 456"/>
              <a:gd name="T1" fmla="*/ 1588976384 h 386"/>
              <a:gd name="T2" fmla="*/ 2147483646 w 456"/>
              <a:gd name="T3" fmla="*/ 1650884722 h 386"/>
              <a:gd name="T4" fmla="*/ 2147483646 w 456"/>
              <a:gd name="T5" fmla="*/ 1320709062 h 386"/>
              <a:gd name="T6" fmla="*/ 2023607154 w 456"/>
              <a:gd name="T7" fmla="*/ 1104029880 h 386"/>
              <a:gd name="T8" fmla="*/ 2054580094 w 456"/>
              <a:gd name="T9" fmla="*/ 804805178 h 386"/>
              <a:gd name="T10" fmla="*/ 1755168585 w 456"/>
              <a:gd name="T11" fmla="*/ 887350698 h 386"/>
              <a:gd name="T12" fmla="*/ 1528030482 w 456"/>
              <a:gd name="T13" fmla="*/ 598446193 h 386"/>
              <a:gd name="T14" fmla="*/ 1424784137 w 456"/>
              <a:gd name="T15" fmla="*/ 247633351 h 386"/>
              <a:gd name="T16" fmla="*/ 1321537792 w 456"/>
              <a:gd name="T17" fmla="*/ 72225323 h 386"/>
              <a:gd name="T18" fmla="*/ 1084075376 w 456"/>
              <a:gd name="T19" fmla="*/ 154770844 h 386"/>
              <a:gd name="T20" fmla="*/ 918883152 w 456"/>
              <a:gd name="T21" fmla="*/ 330175660 h 386"/>
              <a:gd name="T22" fmla="*/ 505900985 w 456"/>
              <a:gd name="T23" fmla="*/ 453992335 h 386"/>
              <a:gd name="T24" fmla="*/ 258114256 w 456"/>
              <a:gd name="T25" fmla="*/ 753217038 h 386"/>
              <a:gd name="T26" fmla="*/ 20648626 w 456"/>
              <a:gd name="T27" fmla="*/ 949259036 h 386"/>
              <a:gd name="T28" fmla="*/ 340708761 w 456"/>
              <a:gd name="T29" fmla="*/ 1227846556 h 386"/>
              <a:gd name="T30" fmla="*/ 578174391 w 456"/>
              <a:gd name="T31" fmla="*/ 1310388865 h 386"/>
              <a:gd name="T32" fmla="*/ 1156345568 w 456"/>
              <a:gd name="T33" fmla="*/ 1547705230 h 386"/>
              <a:gd name="T34" fmla="*/ 1569327735 w 456"/>
              <a:gd name="T35" fmla="*/ 1465159709 h 386"/>
              <a:gd name="T36" fmla="*/ 1920360809 w 456"/>
              <a:gd name="T37" fmla="*/ 1609613567 h 386"/>
              <a:gd name="T38" fmla="*/ 2147483646 w 456"/>
              <a:gd name="T39" fmla="*/ 1733430243 h 386"/>
              <a:gd name="T40" fmla="*/ 2147483646 w 456"/>
              <a:gd name="T41" fmla="*/ 2094560071 h 386"/>
              <a:gd name="T42" fmla="*/ 2147483646 w 456"/>
              <a:gd name="T43" fmla="*/ 2147483646 h 386"/>
              <a:gd name="T44" fmla="*/ 2147483646 w 456"/>
              <a:gd name="T45" fmla="*/ 2147483646 h 386"/>
              <a:gd name="T46" fmla="*/ 2147483646 w 456"/>
              <a:gd name="T47" fmla="*/ 2147483646 h 386"/>
              <a:gd name="T48" fmla="*/ 2147483646 w 456"/>
              <a:gd name="T49" fmla="*/ 2147483646 h 386"/>
              <a:gd name="T50" fmla="*/ 2147483646 w 456"/>
              <a:gd name="T51" fmla="*/ 2147483646 h 386"/>
              <a:gd name="T52" fmla="*/ 2147483646 w 456"/>
              <a:gd name="T53" fmla="*/ 2147483646 h 386"/>
              <a:gd name="T54" fmla="*/ 2147483646 w 456"/>
              <a:gd name="T55" fmla="*/ 2147483646 h 386"/>
              <a:gd name="T56" fmla="*/ 2147483646 w 456"/>
              <a:gd name="T57" fmla="*/ 2147483646 h 386"/>
              <a:gd name="T58" fmla="*/ 2147483646 w 456"/>
              <a:gd name="T59" fmla="*/ 2147483646 h 386"/>
              <a:gd name="T60" fmla="*/ 2147483646 w 456"/>
              <a:gd name="T61" fmla="*/ 2147483646 h 386"/>
              <a:gd name="T62" fmla="*/ 2147483646 w 456"/>
              <a:gd name="T63" fmla="*/ 2147483646 h 386"/>
              <a:gd name="T64" fmla="*/ 2147483646 w 456"/>
              <a:gd name="T65" fmla="*/ 2147483646 h 386"/>
              <a:gd name="T66" fmla="*/ 2147483646 w 456"/>
              <a:gd name="T67" fmla="*/ 2147483646 h 386"/>
              <a:gd name="T68" fmla="*/ 2147483646 w 456"/>
              <a:gd name="T69" fmla="*/ 2147483646 h 386"/>
              <a:gd name="T70" fmla="*/ 2147483646 w 456"/>
              <a:gd name="T71" fmla="*/ 2147483646 h 386"/>
              <a:gd name="T72" fmla="*/ 2147483646 w 456"/>
              <a:gd name="T73" fmla="*/ 2147483646 h 386"/>
              <a:gd name="T74" fmla="*/ 2147483646 w 456"/>
              <a:gd name="T75" fmla="*/ 2147483646 h 386"/>
              <a:gd name="T76" fmla="*/ 2147483646 w 456"/>
              <a:gd name="T77" fmla="*/ 2147483646 h 386"/>
              <a:gd name="T78" fmla="*/ 2147483646 w 456"/>
              <a:gd name="T79" fmla="*/ 2147483646 h 386"/>
              <a:gd name="T80" fmla="*/ 2147483646 w 456"/>
              <a:gd name="T81" fmla="*/ 2147483646 h 386"/>
              <a:gd name="T82" fmla="*/ 2147483646 w 456"/>
              <a:gd name="T83" fmla="*/ 2147483646 h 386"/>
              <a:gd name="T84" fmla="*/ 2147483646 w 456"/>
              <a:gd name="T85" fmla="*/ 2147483646 h 386"/>
              <a:gd name="T86" fmla="*/ 2147483646 w 456"/>
              <a:gd name="T87" fmla="*/ 2147483646 h 386"/>
              <a:gd name="T88" fmla="*/ 2147483646 w 456"/>
              <a:gd name="T89" fmla="*/ 2147483646 h 386"/>
              <a:gd name="T90" fmla="*/ 2147483646 w 456"/>
              <a:gd name="T91" fmla="*/ 2147483646 h 386"/>
              <a:gd name="T92" fmla="*/ 2147483646 w 456"/>
              <a:gd name="T93" fmla="*/ 2147483646 h 386"/>
              <a:gd name="T94" fmla="*/ 2147483646 w 456"/>
              <a:gd name="T95" fmla="*/ 2147483646 h 386"/>
              <a:gd name="T96" fmla="*/ 2147483646 w 456"/>
              <a:gd name="T97" fmla="*/ 2147483646 h 386"/>
              <a:gd name="T98" fmla="*/ 2147483646 w 456"/>
              <a:gd name="T99" fmla="*/ 2147483646 h 386"/>
              <a:gd name="T100" fmla="*/ 2147483646 w 456"/>
              <a:gd name="T101" fmla="*/ 2146151423 h 386"/>
              <a:gd name="T102" fmla="*/ 2147483646 w 456"/>
              <a:gd name="T103" fmla="*/ 1939789227 h 386"/>
              <a:gd name="T104" fmla="*/ 2147483646 w 456"/>
              <a:gd name="T105" fmla="*/ 1733430243 h 386"/>
              <a:gd name="T106" fmla="*/ 2147483646 w 456"/>
              <a:gd name="T107" fmla="*/ 1465159709 h 386"/>
              <a:gd name="T108" fmla="*/ 2147483646 w 456"/>
              <a:gd name="T109" fmla="*/ 1475479906 h 38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456" h="386">
                <a:moveTo>
                  <a:pt x="271" y="140"/>
                </a:moveTo>
                <a:cubicBezTo>
                  <a:pt x="265" y="140"/>
                  <a:pt x="265" y="140"/>
                  <a:pt x="265" y="140"/>
                </a:cubicBezTo>
                <a:cubicBezTo>
                  <a:pt x="263" y="144"/>
                  <a:pt x="263" y="144"/>
                  <a:pt x="263" y="144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8" y="154"/>
                  <a:pt x="268" y="154"/>
                  <a:pt x="268" y="154"/>
                </a:cubicBezTo>
                <a:cubicBezTo>
                  <a:pt x="268" y="154"/>
                  <a:pt x="268" y="154"/>
                  <a:pt x="268" y="154"/>
                </a:cubicBezTo>
                <a:cubicBezTo>
                  <a:pt x="268" y="155"/>
                  <a:pt x="268" y="155"/>
                  <a:pt x="268" y="155"/>
                </a:cubicBezTo>
                <a:cubicBezTo>
                  <a:pt x="268" y="156"/>
                  <a:pt x="268" y="156"/>
                  <a:pt x="268" y="156"/>
                </a:cubicBezTo>
                <a:cubicBezTo>
                  <a:pt x="259" y="160"/>
                  <a:pt x="259" y="160"/>
                  <a:pt x="259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1" y="160"/>
                  <a:pt x="247" y="158"/>
                  <a:pt x="246" y="155"/>
                </a:cubicBezTo>
                <a:cubicBezTo>
                  <a:pt x="244" y="150"/>
                  <a:pt x="244" y="150"/>
                  <a:pt x="244" y="150"/>
                </a:cubicBezTo>
                <a:cubicBezTo>
                  <a:pt x="232" y="148"/>
                  <a:pt x="232" y="148"/>
                  <a:pt x="232" y="148"/>
                </a:cubicBezTo>
                <a:cubicBezTo>
                  <a:pt x="228" y="132"/>
                  <a:pt x="228" y="132"/>
                  <a:pt x="228" y="132"/>
                </a:cubicBezTo>
                <a:cubicBezTo>
                  <a:pt x="226" y="132"/>
                  <a:pt x="224" y="131"/>
                  <a:pt x="223" y="129"/>
                </a:cubicBezTo>
                <a:cubicBezTo>
                  <a:pt x="222" y="128"/>
                  <a:pt x="222" y="128"/>
                  <a:pt x="222" y="128"/>
                </a:cubicBezTo>
                <a:cubicBezTo>
                  <a:pt x="220" y="126"/>
                  <a:pt x="219" y="124"/>
                  <a:pt x="216" y="124"/>
                </a:cubicBezTo>
                <a:cubicBezTo>
                  <a:pt x="213" y="122"/>
                  <a:pt x="210" y="120"/>
                  <a:pt x="208" y="116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5" y="102"/>
                  <a:pt x="195" y="102"/>
                  <a:pt x="195" y="102"/>
                </a:cubicBezTo>
                <a:cubicBezTo>
                  <a:pt x="195" y="101"/>
                  <a:pt x="195" y="101"/>
                  <a:pt x="195" y="101"/>
                </a:cubicBezTo>
                <a:cubicBezTo>
                  <a:pt x="208" y="84"/>
                  <a:pt x="208" y="84"/>
                  <a:pt x="208" y="84"/>
                </a:cubicBezTo>
                <a:cubicBezTo>
                  <a:pt x="208" y="82"/>
                  <a:pt x="208" y="82"/>
                  <a:pt x="208" y="81"/>
                </a:cubicBezTo>
                <a:cubicBezTo>
                  <a:pt x="206" y="76"/>
                  <a:pt x="206" y="76"/>
                  <a:pt x="206" y="76"/>
                </a:cubicBezTo>
                <a:cubicBezTo>
                  <a:pt x="199" y="78"/>
                  <a:pt x="199" y="78"/>
                  <a:pt x="199" y="78"/>
                </a:cubicBezTo>
                <a:cubicBezTo>
                  <a:pt x="198" y="78"/>
                  <a:pt x="198" y="78"/>
                  <a:pt x="198" y="78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80" y="80"/>
                  <a:pt x="180" y="80"/>
                  <a:pt x="180" y="80"/>
                </a:cubicBezTo>
                <a:cubicBezTo>
                  <a:pt x="174" y="82"/>
                  <a:pt x="174" y="82"/>
                  <a:pt x="174" y="82"/>
                </a:cubicBezTo>
                <a:cubicBezTo>
                  <a:pt x="171" y="84"/>
                  <a:pt x="171" y="84"/>
                  <a:pt x="171" y="84"/>
                </a:cubicBezTo>
                <a:cubicBezTo>
                  <a:pt x="170" y="86"/>
                  <a:pt x="170" y="86"/>
                  <a:pt x="170" y="86"/>
                </a:cubicBezTo>
                <a:cubicBezTo>
                  <a:pt x="168" y="88"/>
                  <a:pt x="166" y="90"/>
                  <a:pt x="162" y="89"/>
                </a:cubicBezTo>
                <a:cubicBezTo>
                  <a:pt x="162" y="89"/>
                  <a:pt x="162" y="89"/>
                  <a:pt x="162" y="89"/>
                </a:cubicBezTo>
                <a:cubicBezTo>
                  <a:pt x="162" y="88"/>
                  <a:pt x="162" y="88"/>
                  <a:pt x="162" y="88"/>
                </a:cubicBezTo>
                <a:cubicBezTo>
                  <a:pt x="156" y="84"/>
                  <a:pt x="156" y="84"/>
                  <a:pt x="156" y="84"/>
                </a:cubicBezTo>
                <a:cubicBezTo>
                  <a:pt x="156" y="74"/>
                  <a:pt x="156" y="74"/>
                  <a:pt x="156" y="74"/>
                </a:cubicBezTo>
                <a:cubicBezTo>
                  <a:pt x="152" y="72"/>
                  <a:pt x="150" y="69"/>
                  <a:pt x="150" y="67"/>
                </a:cubicBezTo>
                <a:cubicBezTo>
                  <a:pt x="148" y="58"/>
                  <a:pt x="148" y="58"/>
                  <a:pt x="148" y="58"/>
                </a:cubicBezTo>
                <a:cubicBezTo>
                  <a:pt x="144" y="54"/>
                  <a:pt x="144" y="54"/>
                  <a:pt x="144" y="54"/>
                </a:cubicBezTo>
                <a:cubicBezTo>
                  <a:pt x="140" y="50"/>
                  <a:pt x="140" y="50"/>
                  <a:pt x="140" y="50"/>
                </a:cubicBezTo>
                <a:cubicBezTo>
                  <a:pt x="138" y="49"/>
                  <a:pt x="138" y="49"/>
                  <a:pt x="138" y="49"/>
                </a:cubicBezTo>
                <a:cubicBezTo>
                  <a:pt x="145" y="40"/>
                  <a:pt x="145" y="40"/>
                  <a:pt x="145" y="40"/>
                </a:cubicBezTo>
                <a:cubicBezTo>
                  <a:pt x="146" y="34"/>
                  <a:pt x="146" y="34"/>
                  <a:pt x="146" y="3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2"/>
                  <a:pt x="134" y="12"/>
                  <a:pt x="134" y="12"/>
                </a:cubicBezTo>
                <a:cubicBezTo>
                  <a:pt x="128" y="8"/>
                  <a:pt x="128" y="8"/>
                  <a:pt x="128" y="8"/>
                </a:cubicBezTo>
                <a:cubicBezTo>
                  <a:pt x="128" y="7"/>
                  <a:pt x="128" y="7"/>
                  <a:pt x="128" y="7"/>
                </a:cubicBezTo>
                <a:cubicBezTo>
                  <a:pt x="128" y="7"/>
                  <a:pt x="128" y="7"/>
                  <a:pt x="128" y="7"/>
                </a:cubicBezTo>
                <a:cubicBezTo>
                  <a:pt x="128" y="7"/>
                  <a:pt x="128" y="7"/>
                  <a:pt x="128" y="7"/>
                </a:cubicBezTo>
                <a:cubicBezTo>
                  <a:pt x="123" y="1"/>
                  <a:pt x="123" y="1"/>
                  <a:pt x="123" y="1"/>
                </a:cubicBezTo>
                <a:cubicBezTo>
                  <a:pt x="116" y="0"/>
                  <a:pt x="116" y="0"/>
                  <a:pt x="116" y="0"/>
                </a:cubicBezTo>
                <a:cubicBezTo>
                  <a:pt x="108" y="2"/>
                  <a:pt x="108" y="2"/>
                  <a:pt x="108" y="2"/>
                </a:cubicBezTo>
                <a:cubicBezTo>
                  <a:pt x="106" y="4"/>
                  <a:pt x="106" y="4"/>
                  <a:pt x="106" y="4"/>
                </a:cubicBezTo>
                <a:cubicBezTo>
                  <a:pt x="105" y="15"/>
                  <a:pt x="105" y="15"/>
                  <a:pt x="105" y="15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4" y="28"/>
                  <a:pt x="104" y="28"/>
                  <a:pt x="104" y="28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89" y="32"/>
                  <a:pt x="89" y="32"/>
                  <a:pt x="89" y="32"/>
                </a:cubicBezTo>
                <a:cubicBezTo>
                  <a:pt x="86" y="34"/>
                  <a:pt x="82" y="36"/>
                  <a:pt x="77" y="37"/>
                </a:cubicBezTo>
                <a:cubicBezTo>
                  <a:pt x="76" y="38"/>
                  <a:pt x="76" y="38"/>
                  <a:pt x="76" y="38"/>
                </a:cubicBezTo>
                <a:cubicBezTo>
                  <a:pt x="76" y="38"/>
                  <a:pt x="76" y="38"/>
                  <a:pt x="76" y="38"/>
                </a:cubicBezTo>
                <a:cubicBezTo>
                  <a:pt x="76" y="38"/>
                  <a:pt x="76" y="38"/>
                  <a:pt x="76" y="38"/>
                </a:cubicBezTo>
                <a:cubicBezTo>
                  <a:pt x="62" y="34"/>
                  <a:pt x="62" y="34"/>
                  <a:pt x="62" y="34"/>
                </a:cubicBezTo>
                <a:cubicBezTo>
                  <a:pt x="57" y="40"/>
                  <a:pt x="57" y="40"/>
                  <a:pt x="57" y="40"/>
                </a:cubicBezTo>
                <a:cubicBezTo>
                  <a:pt x="56" y="42"/>
                  <a:pt x="53" y="44"/>
                  <a:pt x="49" y="44"/>
                </a:cubicBezTo>
                <a:cubicBezTo>
                  <a:pt x="41" y="51"/>
                  <a:pt x="41" y="51"/>
                  <a:pt x="41" y="51"/>
                </a:cubicBezTo>
                <a:cubicBezTo>
                  <a:pt x="36" y="58"/>
                  <a:pt x="36" y="58"/>
                  <a:pt x="36" y="58"/>
                </a:cubicBezTo>
                <a:cubicBezTo>
                  <a:pt x="36" y="58"/>
                  <a:pt x="36" y="58"/>
                  <a:pt x="36" y="58"/>
                </a:cubicBezTo>
                <a:cubicBezTo>
                  <a:pt x="36" y="59"/>
                  <a:pt x="36" y="59"/>
                  <a:pt x="36" y="59"/>
                </a:cubicBezTo>
                <a:cubicBezTo>
                  <a:pt x="34" y="62"/>
                  <a:pt x="32" y="65"/>
                  <a:pt x="30" y="66"/>
                </a:cubicBezTo>
                <a:cubicBezTo>
                  <a:pt x="25" y="72"/>
                  <a:pt x="25" y="72"/>
                  <a:pt x="25" y="72"/>
                </a:cubicBezTo>
                <a:cubicBezTo>
                  <a:pt x="25" y="73"/>
                  <a:pt x="25" y="73"/>
                  <a:pt x="25" y="73"/>
                </a:cubicBezTo>
                <a:cubicBezTo>
                  <a:pt x="25" y="73"/>
                  <a:pt x="25" y="73"/>
                  <a:pt x="25" y="73"/>
                </a:cubicBezTo>
                <a:cubicBezTo>
                  <a:pt x="22" y="75"/>
                  <a:pt x="22" y="75"/>
                  <a:pt x="22" y="75"/>
                </a:cubicBezTo>
                <a:cubicBezTo>
                  <a:pt x="20" y="76"/>
                  <a:pt x="18" y="76"/>
                  <a:pt x="16" y="76"/>
                </a:cubicBezTo>
                <a:cubicBezTo>
                  <a:pt x="6" y="76"/>
                  <a:pt x="6" y="76"/>
                  <a:pt x="6" y="76"/>
                </a:cubicBezTo>
                <a:cubicBezTo>
                  <a:pt x="4" y="79"/>
                  <a:pt x="4" y="79"/>
                  <a:pt x="4" y="79"/>
                </a:cubicBezTo>
                <a:cubicBezTo>
                  <a:pt x="0" y="86"/>
                  <a:pt x="0" y="86"/>
                  <a:pt x="0" y="86"/>
                </a:cubicBezTo>
                <a:cubicBezTo>
                  <a:pt x="2" y="92"/>
                  <a:pt x="2" y="92"/>
                  <a:pt x="2" y="92"/>
                </a:cubicBezTo>
                <a:cubicBezTo>
                  <a:pt x="1" y="108"/>
                  <a:pt x="1" y="108"/>
                  <a:pt x="1" y="108"/>
                </a:cubicBezTo>
                <a:cubicBezTo>
                  <a:pt x="4" y="112"/>
                  <a:pt x="4" y="112"/>
                  <a:pt x="4" y="112"/>
                </a:cubicBezTo>
                <a:cubicBezTo>
                  <a:pt x="4" y="113"/>
                  <a:pt x="4" y="113"/>
                  <a:pt x="4" y="113"/>
                </a:cubicBezTo>
                <a:cubicBezTo>
                  <a:pt x="5" y="116"/>
                  <a:pt x="5" y="116"/>
                  <a:pt x="5" y="116"/>
                </a:cubicBezTo>
                <a:cubicBezTo>
                  <a:pt x="11" y="116"/>
                  <a:pt x="11" y="116"/>
                  <a:pt x="11" y="116"/>
                </a:cubicBezTo>
                <a:cubicBezTo>
                  <a:pt x="20" y="118"/>
                  <a:pt x="20" y="118"/>
                  <a:pt x="20" y="118"/>
                </a:cubicBezTo>
                <a:cubicBezTo>
                  <a:pt x="33" y="119"/>
                  <a:pt x="33" y="119"/>
                  <a:pt x="33" y="119"/>
                </a:cubicBezTo>
                <a:cubicBezTo>
                  <a:pt x="38" y="118"/>
                  <a:pt x="38" y="118"/>
                  <a:pt x="38" y="118"/>
                </a:cubicBezTo>
                <a:cubicBezTo>
                  <a:pt x="39" y="118"/>
                  <a:pt x="39" y="118"/>
                  <a:pt x="39" y="118"/>
                </a:cubicBezTo>
                <a:cubicBezTo>
                  <a:pt x="40" y="118"/>
                  <a:pt x="40" y="118"/>
                  <a:pt x="40" y="118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51" y="122"/>
                  <a:pt x="51" y="122"/>
                  <a:pt x="51" y="122"/>
                </a:cubicBezTo>
                <a:cubicBezTo>
                  <a:pt x="56" y="127"/>
                  <a:pt x="56" y="127"/>
                  <a:pt x="56" y="127"/>
                </a:cubicBezTo>
                <a:cubicBezTo>
                  <a:pt x="68" y="131"/>
                  <a:pt x="68" y="131"/>
                  <a:pt x="68" y="131"/>
                </a:cubicBezTo>
                <a:cubicBezTo>
                  <a:pt x="69" y="131"/>
                  <a:pt x="69" y="131"/>
                  <a:pt x="69" y="131"/>
                </a:cubicBezTo>
                <a:cubicBezTo>
                  <a:pt x="77" y="136"/>
                  <a:pt x="77" y="136"/>
                  <a:pt x="77" y="136"/>
                </a:cubicBezTo>
                <a:cubicBezTo>
                  <a:pt x="96" y="154"/>
                  <a:pt x="96" y="154"/>
                  <a:pt x="96" y="154"/>
                </a:cubicBezTo>
                <a:cubicBezTo>
                  <a:pt x="105" y="158"/>
                  <a:pt x="105" y="158"/>
                  <a:pt x="105" y="158"/>
                </a:cubicBezTo>
                <a:cubicBezTo>
                  <a:pt x="109" y="156"/>
                  <a:pt x="109" y="156"/>
                  <a:pt x="109" y="156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110" y="139"/>
                  <a:pt x="110" y="139"/>
                  <a:pt x="110" y="139"/>
                </a:cubicBezTo>
                <a:cubicBezTo>
                  <a:pt x="110" y="136"/>
                  <a:pt x="113" y="134"/>
                  <a:pt x="118" y="132"/>
                </a:cubicBezTo>
                <a:cubicBezTo>
                  <a:pt x="118" y="131"/>
                  <a:pt x="118" y="131"/>
                  <a:pt x="118" y="131"/>
                </a:cubicBezTo>
                <a:cubicBezTo>
                  <a:pt x="143" y="146"/>
                  <a:pt x="143" y="146"/>
                  <a:pt x="143" y="146"/>
                </a:cubicBezTo>
                <a:cubicBezTo>
                  <a:pt x="146" y="145"/>
                  <a:pt x="146" y="145"/>
                  <a:pt x="146" y="145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2" y="142"/>
                  <a:pt x="152" y="142"/>
                  <a:pt x="152" y="142"/>
                </a:cubicBezTo>
                <a:cubicBezTo>
                  <a:pt x="155" y="142"/>
                  <a:pt x="155" y="142"/>
                  <a:pt x="155" y="142"/>
                </a:cubicBezTo>
                <a:cubicBezTo>
                  <a:pt x="160" y="138"/>
                  <a:pt x="160" y="138"/>
                  <a:pt x="160" y="138"/>
                </a:cubicBezTo>
                <a:cubicBezTo>
                  <a:pt x="161" y="138"/>
                  <a:pt x="161" y="138"/>
                  <a:pt x="161" y="138"/>
                </a:cubicBezTo>
                <a:cubicBezTo>
                  <a:pt x="162" y="138"/>
                  <a:pt x="162" y="138"/>
                  <a:pt x="162" y="138"/>
                </a:cubicBezTo>
                <a:cubicBezTo>
                  <a:pt x="176" y="148"/>
                  <a:pt x="176" y="148"/>
                  <a:pt x="176" y="148"/>
                </a:cubicBezTo>
                <a:cubicBezTo>
                  <a:pt x="177" y="149"/>
                  <a:pt x="177" y="149"/>
                  <a:pt x="177" y="149"/>
                </a:cubicBezTo>
                <a:cubicBezTo>
                  <a:pt x="186" y="156"/>
                  <a:pt x="186" y="156"/>
                  <a:pt x="186" y="156"/>
                </a:cubicBezTo>
                <a:cubicBezTo>
                  <a:pt x="188" y="158"/>
                  <a:pt x="192" y="161"/>
                  <a:pt x="194" y="165"/>
                </a:cubicBezTo>
                <a:cubicBezTo>
                  <a:pt x="199" y="170"/>
                  <a:pt x="199" y="170"/>
                  <a:pt x="199" y="170"/>
                </a:cubicBezTo>
                <a:cubicBezTo>
                  <a:pt x="202" y="169"/>
                  <a:pt x="202" y="169"/>
                  <a:pt x="202" y="169"/>
                </a:cubicBezTo>
                <a:cubicBezTo>
                  <a:pt x="206" y="162"/>
                  <a:pt x="206" y="162"/>
                  <a:pt x="206" y="162"/>
                </a:cubicBezTo>
                <a:cubicBezTo>
                  <a:pt x="215" y="168"/>
                  <a:pt x="215" y="168"/>
                  <a:pt x="215" y="168"/>
                </a:cubicBezTo>
                <a:cubicBezTo>
                  <a:pt x="215" y="168"/>
                  <a:pt x="215" y="168"/>
                  <a:pt x="215" y="168"/>
                </a:cubicBezTo>
                <a:cubicBezTo>
                  <a:pt x="216" y="168"/>
                  <a:pt x="216" y="168"/>
                  <a:pt x="216" y="168"/>
                </a:cubicBezTo>
                <a:cubicBezTo>
                  <a:pt x="216" y="168"/>
                  <a:pt x="216" y="168"/>
                  <a:pt x="216" y="168"/>
                </a:cubicBezTo>
                <a:cubicBezTo>
                  <a:pt x="222" y="176"/>
                  <a:pt x="222" y="176"/>
                  <a:pt x="222" y="176"/>
                </a:cubicBezTo>
                <a:cubicBezTo>
                  <a:pt x="240" y="190"/>
                  <a:pt x="240" y="190"/>
                  <a:pt x="240" y="190"/>
                </a:cubicBezTo>
                <a:cubicBezTo>
                  <a:pt x="240" y="190"/>
                  <a:pt x="240" y="190"/>
                  <a:pt x="240" y="190"/>
                </a:cubicBezTo>
                <a:cubicBezTo>
                  <a:pt x="246" y="196"/>
                  <a:pt x="246" y="196"/>
                  <a:pt x="246" y="196"/>
                </a:cubicBezTo>
                <a:cubicBezTo>
                  <a:pt x="261" y="191"/>
                  <a:pt x="261" y="191"/>
                  <a:pt x="261" y="191"/>
                </a:cubicBezTo>
                <a:cubicBezTo>
                  <a:pt x="262" y="203"/>
                  <a:pt x="262" y="203"/>
                  <a:pt x="262" y="203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74" y="218"/>
                  <a:pt x="274" y="218"/>
                  <a:pt x="274" y="218"/>
                </a:cubicBezTo>
                <a:cubicBezTo>
                  <a:pt x="274" y="219"/>
                  <a:pt x="274" y="219"/>
                  <a:pt x="274" y="219"/>
                </a:cubicBezTo>
                <a:cubicBezTo>
                  <a:pt x="274" y="219"/>
                  <a:pt x="274" y="219"/>
                  <a:pt x="274" y="219"/>
                </a:cubicBezTo>
                <a:cubicBezTo>
                  <a:pt x="274" y="220"/>
                  <a:pt x="274" y="220"/>
                  <a:pt x="274" y="220"/>
                </a:cubicBezTo>
                <a:cubicBezTo>
                  <a:pt x="280" y="247"/>
                  <a:pt x="280" y="247"/>
                  <a:pt x="280" y="247"/>
                </a:cubicBezTo>
                <a:cubicBezTo>
                  <a:pt x="286" y="258"/>
                  <a:pt x="286" y="258"/>
                  <a:pt x="286" y="258"/>
                </a:cubicBezTo>
                <a:cubicBezTo>
                  <a:pt x="278" y="279"/>
                  <a:pt x="278" y="279"/>
                  <a:pt x="278" y="279"/>
                </a:cubicBezTo>
                <a:cubicBezTo>
                  <a:pt x="278" y="280"/>
                  <a:pt x="278" y="280"/>
                  <a:pt x="278" y="280"/>
                </a:cubicBezTo>
                <a:cubicBezTo>
                  <a:pt x="272" y="282"/>
                  <a:pt x="272" y="282"/>
                  <a:pt x="272" y="282"/>
                </a:cubicBezTo>
                <a:cubicBezTo>
                  <a:pt x="272" y="288"/>
                  <a:pt x="272" y="288"/>
                  <a:pt x="272" y="288"/>
                </a:cubicBezTo>
                <a:cubicBezTo>
                  <a:pt x="271" y="288"/>
                  <a:pt x="271" y="288"/>
                  <a:pt x="271" y="288"/>
                </a:cubicBezTo>
                <a:cubicBezTo>
                  <a:pt x="264" y="299"/>
                  <a:pt x="264" y="299"/>
                  <a:pt x="264" y="299"/>
                </a:cubicBezTo>
                <a:cubicBezTo>
                  <a:pt x="264" y="299"/>
                  <a:pt x="264" y="299"/>
                  <a:pt x="264" y="299"/>
                </a:cubicBezTo>
                <a:cubicBezTo>
                  <a:pt x="254" y="300"/>
                  <a:pt x="254" y="300"/>
                  <a:pt x="254" y="300"/>
                </a:cubicBezTo>
                <a:cubicBezTo>
                  <a:pt x="244" y="308"/>
                  <a:pt x="244" y="308"/>
                  <a:pt x="244" y="308"/>
                </a:cubicBezTo>
                <a:cubicBezTo>
                  <a:pt x="246" y="309"/>
                  <a:pt x="247" y="310"/>
                  <a:pt x="250" y="311"/>
                </a:cubicBezTo>
                <a:cubicBezTo>
                  <a:pt x="254" y="312"/>
                  <a:pt x="254" y="316"/>
                  <a:pt x="252" y="321"/>
                </a:cubicBezTo>
                <a:cubicBezTo>
                  <a:pt x="252" y="322"/>
                  <a:pt x="252" y="322"/>
                  <a:pt x="252" y="322"/>
                </a:cubicBezTo>
                <a:cubicBezTo>
                  <a:pt x="246" y="328"/>
                  <a:pt x="246" y="328"/>
                  <a:pt x="246" y="328"/>
                </a:cubicBezTo>
                <a:cubicBezTo>
                  <a:pt x="245" y="328"/>
                  <a:pt x="245" y="328"/>
                  <a:pt x="245" y="328"/>
                </a:cubicBezTo>
                <a:cubicBezTo>
                  <a:pt x="245" y="329"/>
                  <a:pt x="245" y="329"/>
                  <a:pt x="245" y="329"/>
                </a:cubicBezTo>
                <a:cubicBezTo>
                  <a:pt x="244" y="329"/>
                  <a:pt x="244" y="329"/>
                  <a:pt x="244" y="329"/>
                </a:cubicBezTo>
                <a:cubicBezTo>
                  <a:pt x="244" y="329"/>
                  <a:pt x="244" y="329"/>
                  <a:pt x="244" y="329"/>
                </a:cubicBezTo>
                <a:cubicBezTo>
                  <a:pt x="225" y="326"/>
                  <a:pt x="225" y="326"/>
                  <a:pt x="225" y="326"/>
                </a:cubicBezTo>
                <a:cubicBezTo>
                  <a:pt x="224" y="333"/>
                  <a:pt x="224" y="333"/>
                  <a:pt x="224" y="333"/>
                </a:cubicBezTo>
                <a:cubicBezTo>
                  <a:pt x="226" y="348"/>
                  <a:pt x="226" y="348"/>
                  <a:pt x="226" y="348"/>
                </a:cubicBezTo>
                <a:cubicBezTo>
                  <a:pt x="242" y="354"/>
                  <a:pt x="242" y="354"/>
                  <a:pt x="242" y="354"/>
                </a:cubicBezTo>
                <a:cubicBezTo>
                  <a:pt x="242" y="355"/>
                  <a:pt x="242" y="355"/>
                  <a:pt x="242" y="355"/>
                </a:cubicBezTo>
                <a:cubicBezTo>
                  <a:pt x="242" y="355"/>
                  <a:pt x="242" y="355"/>
                  <a:pt x="242" y="355"/>
                </a:cubicBezTo>
                <a:cubicBezTo>
                  <a:pt x="248" y="353"/>
                  <a:pt x="248" y="353"/>
                  <a:pt x="248" y="353"/>
                </a:cubicBezTo>
                <a:cubicBezTo>
                  <a:pt x="249" y="353"/>
                  <a:pt x="249" y="353"/>
                  <a:pt x="249" y="353"/>
                </a:cubicBezTo>
                <a:cubicBezTo>
                  <a:pt x="250" y="352"/>
                  <a:pt x="250" y="352"/>
                  <a:pt x="250" y="352"/>
                </a:cubicBezTo>
                <a:cubicBezTo>
                  <a:pt x="250" y="353"/>
                  <a:pt x="250" y="353"/>
                  <a:pt x="250" y="353"/>
                </a:cubicBezTo>
                <a:cubicBezTo>
                  <a:pt x="250" y="353"/>
                  <a:pt x="250" y="353"/>
                  <a:pt x="250" y="353"/>
                </a:cubicBezTo>
                <a:cubicBezTo>
                  <a:pt x="255" y="356"/>
                  <a:pt x="255" y="356"/>
                  <a:pt x="255" y="356"/>
                </a:cubicBezTo>
                <a:cubicBezTo>
                  <a:pt x="262" y="356"/>
                  <a:pt x="262" y="356"/>
                  <a:pt x="262" y="356"/>
                </a:cubicBezTo>
                <a:cubicBezTo>
                  <a:pt x="264" y="355"/>
                  <a:pt x="264" y="355"/>
                  <a:pt x="264" y="355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0" y="340"/>
                  <a:pt x="260" y="340"/>
                  <a:pt x="260" y="340"/>
                </a:cubicBezTo>
                <a:cubicBezTo>
                  <a:pt x="260" y="339"/>
                  <a:pt x="260" y="339"/>
                  <a:pt x="260" y="339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3" y="335"/>
                  <a:pt x="263" y="335"/>
                  <a:pt x="263" y="335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8" y="328"/>
                  <a:pt x="268" y="328"/>
                  <a:pt x="268" y="328"/>
                </a:cubicBezTo>
                <a:cubicBezTo>
                  <a:pt x="269" y="327"/>
                  <a:pt x="269" y="327"/>
                  <a:pt x="269" y="327"/>
                </a:cubicBezTo>
                <a:cubicBezTo>
                  <a:pt x="276" y="322"/>
                  <a:pt x="276" y="322"/>
                  <a:pt x="276" y="322"/>
                </a:cubicBezTo>
                <a:cubicBezTo>
                  <a:pt x="276" y="322"/>
                  <a:pt x="276" y="322"/>
                  <a:pt x="276" y="322"/>
                </a:cubicBezTo>
                <a:cubicBezTo>
                  <a:pt x="276" y="321"/>
                  <a:pt x="276" y="321"/>
                  <a:pt x="276" y="321"/>
                </a:cubicBezTo>
                <a:cubicBezTo>
                  <a:pt x="277" y="321"/>
                  <a:pt x="277" y="321"/>
                  <a:pt x="277" y="321"/>
                </a:cubicBezTo>
                <a:cubicBezTo>
                  <a:pt x="277" y="321"/>
                  <a:pt x="277" y="321"/>
                  <a:pt x="277" y="321"/>
                </a:cubicBezTo>
                <a:cubicBezTo>
                  <a:pt x="286" y="320"/>
                  <a:pt x="286" y="320"/>
                  <a:pt x="286" y="320"/>
                </a:cubicBezTo>
                <a:cubicBezTo>
                  <a:pt x="286" y="322"/>
                  <a:pt x="286" y="322"/>
                  <a:pt x="286" y="322"/>
                </a:cubicBezTo>
                <a:cubicBezTo>
                  <a:pt x="286" y="325"/>
                  <a:pt x="286" y="327"/>
                  <a:pt x="286" y="328"/>
                </a:cubicBezTo>
                <a:cubicBezTo>
                  <a:pt x="288" y="332"/>
                  <a:pt x="288" y="332"/>
                  <a:pt x="288" y="332"/>
                </a:cubicBezTo>
                <a:cubicBezTo>
                  <a:pt x="290" y="337"/>
                  <a:pt x="290" y="337"/>
                  <a:pt x="290" y="337"/>
                </a:cubicBezTo>
                <a:cubicBezTo>
                  <a:pt x="298" y="342"/>
                  <a:pt x="298" y="342"/>
                  <a:pt x="298" y="342"/>
                </a:cubicBezTo>
                <a:cubicBezTo>
                  <a:pt x="320" y="344"/>
                  <a:pt x="320" y="344"/>
                  <a:pt x="320" y="344"/>
                </a:cubicBezTo>
                <a:cubicBezTo>
                  <a:pt x="321" y="344"/>
                  <a:pt x="321" y="344"/>
                  <a:pt x="321" y="344"/>
                </a:cubicBezTo>
                <a:cubicBezTo>
                  <a:pt x="322" y="344"/>
                  <a:pt x="322" y="344"/>
                  <a:pt x="322" y="344"/>
                </a:cubicBezTo>
                <a:cubicBezTo>
                  <a:pt x="322" y="345"/>
                  <a:pt x="322" y="345"/>
                  <a:pt x="322" y="345"/>
                </a:cubicBezTo>
                <a:cubicBezTo>
                  <a:pt x="322" y="346"/>
                  <a:pt x="322" y="346"/>
                  <a:pt x="322" y="346"/>
                </a:cubicBezTo>
                <a:cubicBezTo>
                  <a:pt x="322" y="353"/>
                  <a:pt x="322" y="353"/>
                  <a:pt x="322" y="353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33" y="362"/>
                  <a:pt x="333" y="362"/>
                  <a:pt x="333" y="362"/>
                </a:cubicBezTo>
                <a:cubicBezTo>
                  <a:pt x="334" y="362"/>
                  <a:pt x="334" y="362"/>
                  <a:pt x="334" y="362"/>
                </a:cubicBezTo>
                <a:cubicBezTo>
                  <a:pt x="334" y="362"/>
                  <a:pt x="334" y="362"/>
                  <a:pt x="334" y="362"/>
                </a:cubicBezTo>
                <a:cubicBezTo>
                  <a:pt x="334" y="363"/>
                  <a:pt x="334" y="363"/>
                  <a:pt x="334" y="363"/>
                </a:cubicBezTo>
                <a:cubicBezTo>
                  <a:pt x="334" y="366"/>
                  <a:pt x="334" y="366"/>
                  <a:pt x="334" y="366"/>
                </a:cubicBezTo>
                <a:cubicBezTo>
                  <a:pt x="334" y="370"/>
                  <a:pt x="334" y="370"/>
                  <a:pt x="334" y="370"/>
                </a:cubicBezTo>
                <a:cubicBezTo>
                  <a:pt x="332" y="378"/>
                  <a:pt x="332" y="378"/>
                  <a:pt x="332" y="378"/>
                </a:cubicBezTo>
                <a:cubicBezTo>
                  <a:pt x="335" y="380"/>
                  <a:pt x="335" y="380"/>
                  <a:pt x="335" y="380"/>
                </a:cubicBezTo>
                <a:cubicBezTo>
                  <a:pt x="338" y="380"/>
                  <a:pt x="341" y="380"/>
                  <a:pt x="344" y="382"/>
                </a:cubicBezTo>
                <a:cubicBezTo>
                  <a:pt x="353" y="386"/>
                  <a:pt x="353" y="386"/>
                  <a:pt x="353" y="386"/>
                </a:cubicBezTo>
                <a:cubicBezTo>
                  <a:pt x="358" y="382"/>
                  <a:pt x="358" y="382"/>
                  <a:pt x="358" y="382"/>
                </a:cubicBezTo>
                <a:cubicBezTo>
                  <a:pt x="364" y="375"/>
                  <a:pt x="364" y="375"/>
                  <a:pt x="364" y="375"/>
                </a:cubicBezTo>
                <a:cubicBezTo>
                  <a:pt x="365" y="372"/>
                  <a:pt x="365" y="372"/>
                  <a:pt x="365" y="372"/>
                </a:cubicBezTo>
                <a:cubicBezTo>
                  <a:pt x="365" y="372"/>
                  <a:pt x="365" y="372"/>
                  <a:pt x="365" y="372"/>
                </a:cubicBezTo>
                <a:cubicBezTo>
                  <a:pt x="366" y="371"/>
                  <a:pt x="366" y="371"/>
                  <a:pt x="366" y="371"/>
                </a:cubicBezTo>
                <a:cubicBezTo>
                  <a:pt x="367" y="370"/>
                  <a:pt x="367" y="370"/>
                  <a:pt x="367" y="370"/>
                </a:cubicBezTo>
                <a:cubicBezTo>
                  <a:pt x="367" y="370"/>
                  <a:pt x="367" y="370"/>
                  <a:pt x="367" y="370"/>
                </a:cubicBezTo>
                <a:cubicBezTo>
                  <a:pt x="365" y="361"/>
                  <a:pt x="365" y="361"/>
                  <a:pt x="365" y="361"/>
                </a:cubicBezTo>
                <a:cubicBezTo>
                  <a:pt x="364" y="357"/>
                  <a:pt x="364" y="357"/>
                  <a:pt x="364" y="357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5"/>
                  <a:pt x="364" y="355"/>
                  <a:pt x="364" y="355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74" y="345"/>
                  <a:pt x="374" y="345"/>
                  <a:pt x="374" y="345"/>
                </a:cubicBezTo>
                <a:cubicBezTo>
                  <a:pt x="375" y="345"/>
                  <a:pt x="375" y="345"/>
                  <a:pt x="375" y="345"/>
                </a:cubicBezTo>
                <a:cubicBezTo>
                  <a:pt x="388" y="345"/>
                  <a:pt x="388" y="345"/>
                  <a:pt x="388" y="345"/>
                </a:cubicBezTo>
                <a:cubicBezTo>
                  <a:pt x="390" y="344"/>
                  <a:pt x="390" y="344"/>
                  <a:pt x="390" y="344"/>
                </a:cubicBezTo>
                <a:cubicBezTo>
                  <a:pt x="390" y="338"/>
                  <a:pt x="390" y="338"/>
                  <a:pt x="390" y="338"/>
                </a:cubicBezTo>
                <a:cubicBezTo>
                  <a:pt x="388" y="332"/>
                  <a:pt x="388" y="332"/>
                  <a:pt x="388" y="332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14"/>
                  <a:pt x="383" y="314"/>
                  <a:pt x="383" y="314"/>
                </a:cubicBezTo>
                <a:cubicBezTo>
                  <a:pt x="383" y="313"/>
                  <a:pt x="383" y="313"/>
                  <a:pt x="383" y="313"/>
                </a:cubicBezTo>
                <a:cubicBezTo>
                  <a:pt x="383" y="313"/>
                  <a:pt x="383" y="313"/>
                  <a:pt x="383" y="313"/>
                </a:cubicBezTo>
                <a:cubicBezTo>
                  <a:pt x="385" y="307"/>
                  <a:pt x="385" y="307"/>
                  <a:pt x="385" y="307"/>
                </a:cubicBezTo>
                <a:cubicBezTo>
                  <a:pt x="385" y="307"/>
                  <a:pt x="385" y="307"/>
                  <a:pt x="385" y="307"/>
                </a:cubicBezTo>
                <a:cubicBezTo>
                  <a:pt x="386" y="307"/>
                  <a:pt x="386" y="307"/>
                  <a:pt x="386" y="307"/>
                </a:cubicBezTo>
                <a:cubicBezTo>
                  <a:pt x="386" y="307"/>
                  <a:pt x="386" y="307"/>
                  <a:pt x="386" y="307"/>
                </a:cubicBezTo>
                <a:cubicBezTo>
                  <a:pt x="396" y="291"/>
                  <a:pt x="396" y="291"/>
                  <a:pt x="396" y="291"/>
                </a:cubicBezTo>
                <a:cubicBezTo>
                  <a:pt x="397" y="291"/>
                  <a:pt x="397" y="291"/>
                  <a:pt x="397" y="291"/>
                </a:cubicBezTo>
                <a:cubicBezTo>
                  <a:pt x="397" y="291"/>
                  <a:pt x="397" y="291"/>
                  <a:pt x="397" y="291"/>
                </a:cubicBezTo>
                <a:cubicBezTo>
                  <a:pt x="398" y="290"/>
                  <a:pt x="398" y="290"/>
                  <a:pt x="398" y="290"/>
                </a:cubicBezTo>
                <a:cubicBezTo>
                  <a:pt x="400" y="290"/>
                  <a:pt x="400" y="290"/>
                  <a:pt x="400" y="290"/>
                </a:cubicBezTo>
                <a:cubicBezTo>
                  <a:pt x="404" y="291"/>
                  <a:pt x="404" y="291"/>
                  <a:pt x="404" y="291"/>
                </a:cubicBezTo>
                <a:cubicBezTo>
                  <a:pt x="414" y="296"/>
                  <a:pt x="414" y="296"/>
                  <a:pt x="414" y="296"/>
                </a:cubicBezTo>
                <a:cubicBezTo>
                  <a:pt x="420" y="298"/>
                  <a:pt x="420" y="298"/>
                  <a:pt x="420" y="298"/>
                </a:cubicBezTo>
                <a:cubicBezTo>
                  <a:pt x="420" y="295"/>
                  <a:pt x="420" y="295"/>
                  <a:pt x="420" y="295"/>
                </a:cubicBezTo>
                <a:cubicBezTo>
                  <a:pt x="419" y="294"/>
                  <a:pt x="419" y="294"/>
                  <a:pt x="419" y="294"/>
                </a:cubicBezTo>
                <a:cubicBezTo>
                  <a:pt x="419" y="293"/>
                  <a:pt x="419" y="293"/>
                  <a:pt x="419" y="293"/>
                </a:cubicBezTo>
                <a:cubicBezTo>
                  <a:pt x="419" y="290"/>
                  <a:pt x="420" y="288"/>
                  <a:pt x="423" y="286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0"/>
                  <a:pt x="430" y="280"/>
                  <a:pt x="430" y="280"/>
                </a:cubicBezTo>
                <a:cubicBezTo>
                  <a:pt x="434" y="279"/>
                  <a:pt x="437" y="278"/>
                  <a:pt x="438" y="278"/>
                </a:cubicBezTo>
                <a:cubicBezTo>
                  <a:pt x="445" y="278"/>
                  <a:pt x="445" y="278"/>
                  <a:pt x="445" y="278"/>
                </a:cubicBezTo>
                <a:cubicBezTo>
                  <a:pt x="446" y="278"/>
                  <a:pt x="446" y="278"/>
                  <a:pt x="446" y="278"/>
                </a:cubicBezTo>
                <a:cubicBezTo>
                  <a:pt x="446" y="278"/>
                  <a:pt x="446" y="278"/>
                  <a:pt x="446" y="278"/>
                </a:cubicBezTo>
                <a:cubicBezTo>
                  <a:pt x="450" y="278"/>
                  <a:pt x="450" y="278"/>
                  <a:pt x="450" y="278"/>
                </a:cubicBezTo>
                <a:cubicBezTo>
                  <a:pt x="452" y="268"/>
                  <a:pt x="452" y="268"/>
                  <a:pt x="452" y="268"/>
                </a:cubicBezTo>
                <a:cubicBezTo>
                  <a:pt x="452" y="262"/>
                  <a:pt x="452" y="262"/>
                  <a:pt x="452" y="262"/>
                </a:cubicBezTo>
                <a:cubicBezTo>
                  <a:pt x="452" y="257"/>
                  <a:pt x="452" y="254"/>
                  <a:pt x="454" y="254"/>
                </a:cubicBezTo>
                <a:cubicBezTo>
                  <a:pt x="456" y="248"/>
                  <a:pt x="456" y="248"/>
                  <a:pt x="456" y="248"/>
                </a:cubicBezTo>
                <a:cubicBezTo>
                  <a:pt x="453" y="244"/>
                  <a:pt x="453" y="244"/>
                  <a:pt x="453" y="244"/>
                </a:cubicBezTo>
                <a:cubicBezTo>
                  <a:pt x="448" y="240"/>
                  <a:pt x="448" y="240"/>
                  <a:pt x="448" y="240"/>
                </a:cubicBezTo>
                <a:cubicBezTo>
                  <a:pt x="438" y="238"/>
                  <a:pt x="438" y="238"/>
                  <a:pt x="438" y="238"/>
                </a:cubicBezTo>
                <a:cubicBezTo>
                  <a:pt x="436" y="238"/>
                  <a:pt x="432" y="236"/>
                  <a:pt x="426" y="230"/>
                </a:cubicBezTo>
                <a:cubicBezTo>
                  <a:pt x="420" y="228"/>
                  <a:pt x="420" y="228"/>
                  <a:pt x="420" y="228"/>
                </a:cubicBezTo>
                <a:cubicBezTo>
                  <a:pt x="420" y="228"/>
                  <a:pt x="420" y="228"/>
                  <a:pt x="420" y="228"/>
                </a:cubicBezTo>
                <a:cubicBezTo>
                  <a:pt x="420" y="227"/>
                  <a:pt x="420" y="227"/>
                  <a:pt x="420" y="227"/>
                </a:cubicBezTo>
                <a:cubicBezTo>
                  <a:pt x="412" y="218"/>
                  <a:pt x="412" y="218"/>
                  <a:pt x="412" y="218"/>
                </a:cubicBezTo>
                <a:cubicBezTo>
                  <a:pt x="406" y="218"/>
                  <a:pt x="406" y="218"/>
                  <a:pt x="406" y="218"/>
                </a:cubicBezTo>
                <a:cubicBezTo>
                  <a:pt x="405" y="218"/>
                  <a:pt x="405" y="218"/>
                  <a:pt x="405" y="218"/>
                </a:cubicBezTo>
                <a:cubicBezTo>
                  <a:pt x="405" y="218"/>
                  <a:pt x="405" y="218"/>
                  <a:pt x="405" y="218"/>
                </a:cubicBezTo>
                <a:cubicBezTo>
                  <a:pt x="399" y="215"/>
                  <a:pt x="399" y="215"/>
                  <a:pt x="399" y="215"/>
                </a:cubicBezTo>
                <a:cubicBezTo>
                  <a:pt x="395" y="220"/>
                  <a:pt x="395" y="220"/>
                  <a:pt x="395" y="220"/>
                </a:cubicBezTo>
                <a:cubicBezTo>
                  <a:pt x="394" y="238"/>
                  <a:pt x="394" y="238"/>
                  <a:pt x="394" y="238"/>
                </a:cubicBezTo>
                <a:cubicBezTo>
                  <a:pt x="396" y="246"/>
                  <a:pt x="396" y="246"/>
                  <a:pt x="396" y="246"/>
                </a:cubicBezTo>
                <a:cubicBezTo>
                  <a:pt x="398" y="246"/>
                  <a:pt x="398" y="246"/>
                  <a:pt x="398" y="246"/>
                </a:cubicBezTo>
                <a:cubicBezTo>
                  <a:pt x="399" y="246"/>
                  <a:pt x="399" y="246"/>
                  <a:pt x="399" y="246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7" y="255"/>
                  <a:pt x="407" y="255"/>
                  <a:pt x="407" y="255"/>
                </a:cubicBezTo>
                <a:cubicBezTo>
                  <a:pt x="408" y="255"/>
                  <a:pt x="408" y="255"/>
                  <a:pt x="408" y="255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6" y="268"/>
                  <a:pt x="406" y="268"/>
                  <a:pt x="406" y="268"/>
                </a:cubicBezTo>
                <a:cubicBezTo>
                  <a:pt x="406" y="269"/>
                  <a:pt x="406" y="269"/>
                  <a:pt x="406" y="269"/>
                </a:cubicBezTo>
                <a:cubicBezTo>
                  <a:pt x="406" y="270"/>
                  <a:pt x="406" y="270"/>
                  <a:pt x="406" y="270"/>
                </a:cubicBezTo>
                <a:cubicBezTo>
                  <a:pt x="406" y="270"/>
                  <a:pt x="406" y="270"/>
                  <a:pt x="406" y="270"/>
                </a:cubicBezTo>
                <a:cubicBezTo>
                  <a:pt x="404" y="271"/>
                  <a:pt x="402" y="272"/>
                  <a:pt x="400" y="273"/>
                </a:cubicBezTo>
                <a:cubicBezTo>
                  <a:pt x="399" y="274"/>
                  <a:pt x="399" y="274"/>
                  <a:pt x="399" y="274"/>
                </a:cubicBezTo>
                <a:cubicBezTo>
                  <a:pt x="399" y="273"/>
                  <a:pt x="399" y="273"/>
                  <a:pt x="399" y="273"/>
                </a:cubicBezTo>
                <a:cubicBezTo>
                  <a:pt x="398" y="273"/>
                  <a:pt x="398" y="273"/>
                  <a:pt x="398" y="273"/>
                </a:cubicBezTo>
                <a:cubicBezTo>
                  <a:pt x="396" y="272"/>
                  <a:pt x="396" y="272"/>
                  <a:pt x="396" y="272"/>
                </a:cubicBezTo>
                <a:cubicBezTo>
                  <a:pt x="389" y="275"/>
                  <a:pt x="389" y="275"/>
                  <a:pt x="389" y="275"/>
                </a:cubicBezTo>
                <a:cubicBezTo>
                  <a:pt x="389" y="275"/>
                  <a:pt x="389" y="275"/>
                  <a:pt x="389" y="275"/>
                </a:cubicBezTo>
                <a:cubicBezTo>
                  <a:pt x="389" y="276"/>
                  <a:pt x="389" y="276"/>
                  <a:pt x="389" y="276"/>
                </a:cubicBezTo>
                <a:cubicBezTo>
                  <a:pt x="390" y="276"/>
                  <a:pt x="390" y="276"/>
                  <a:pt x="390" y="276"/>
                </a:cubicBezTo>
                <a:cubicBezTo>
                  <a:pt x="391" y="287"/>
                  <a:pt x="391" y="287"/>
                  <a:pt x="391" y="287"/>
                </a:cubicBezTo>
                <a:cubicBezTo>
                  <a:pt x="391" y="289"/>
                  <a:pt x="390" y="290"/>
                  <a:pt x="388" y="290"/>
                </a:cubicBezTo>
                <a:cubicBezTo>
                  <a:pt x="384" y="290"/>
                  <a:pt x="384" y="290"/>
                  <a:pt x="384" y="290"/>
                </a:cubicBezTo>
                <a:cubicBezTo>
                  <a:pt x="381" y="290"/>
                  <a:pt x="380" y="289"/>
                  <a:pt x="379" y="288"/>
                </a:cubicBezTo>
                <a:cubicBezTo>
                  <a:pt x="374" y="284"/>
                  <a:pt x="374" y="284"/>
                  <a:pt x="374" y="284"/>
                </a:cubicBezTo>
                <a:cubicBezTo>
                  <a:pt x="374" y="284"/>
                  <a:pt x="374" y="284"/>
                  <a:pt x="374" y="284"/>
                </a:cubicBezTo>
                <a:cubicBezTo>
                  <a:pt x="373" y="284"/>
                  <a:pt x="373" y="284"/>
                  <a:pt x="373" y="284"/>
                </a:cubicBezTo>
                <a:cubicBezTo>
                  <a:pt x="373" y="283"/>
                  <a:pt x="373" y="283"/>
                  <a:pt x="373" y="283"/>
                </a:cubicBezTo>
                <a:cubicBezTo>
                  <a:pt x="370" y="276"/>
                  <a:pt x="370" y="276"/>
                  <a:pt x="370" y="276"/>
                </a:cubicBezTo>
                <a:cubicBezTo>
                  <a:pt x="370" y="276"/>
                  <a:pt x="368" y="274"/>
                  <a:pt x="364" y="273"/>
                </a:cubicBezTo>
                <a:cubicBezTo>
                  <a:pt x="363" y="273"/>
                  <a:pt x="363" y="273"/>
                  <a:pt x="363" y="273"/>
                </a:cubicBezTo>
                <a:cubicBezTo>
                  <a:pt x="363" y="273"/>
                  <a:pt x="363" y="273"/>
                  <a:pt x="363" y="273"/>
                </a:cubicBezTo>
                <a:cubicBezTo>
                  <a:pt x="357" y="269"/>
                  <a:pt x="357" y="269"/>
                  <a:pt x="357" y="269"/>
                </a:cubicBezTo>
                <a:cubicBezTo>
                  <a:pt x="356" y="269"/>
                  <a:pt x="356" y="269"/>
                  <a:pt x="356" y="269"/>
                </a:cubicBezTo>
                <a:cubicBezTo>
                  <a:pt x="356" y="268"/>
                  <a:pt x="356" y="268"/>
                  <a:pt x="356" y="268"/>
                </a:cubicBezTo>
                <a:cubicBezTo>
                  <a:pt x="356" y="268"/>
                  <a:pt x="356" y="268"/>
                  <a:pt x="356" y="268"/>
                </a:cubicBezTo>
                <a:cubicBezTo>
                  <a:pt x="355" y="262"/>
                  <a:pt x="355" y="262"/>
                  <a:pt x="355" y="262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8" y="253"/>
                  <a:pt x="358" y="253"/>
                  <a:pt x="358" y="253"/>
                </a:cubicBezTo>
                <a:cubicBezTo>
                  <a:pt x="358" y="251"/>
                  <a:pt x="358" y="251"/>
                  <a:pt x="358" y="251"/>
                </a:cubicBezTo>
                <a:cubicBezTo>
                  <a:pt x="356" y="244"/>
                  <a:pt x="356" y="244"/>
                  <a:pt x="356" y="244"/>
                </a:cubicBezTo>
                <a:cubicBezTo>
                  <a:pt x="350" y="239"/>
                  <a:pt x="350" y="239"/>
                  <a:pt x="350" y="239"/>
                </a:cubicBezTo>
                <a:cubicBezTo>
                  <a:pt x="350" y="238"/>
                  <a:pt x="350" y="238"/>
                  <a:pt x="350" y="238"/>
                </a:cubicBezTo>
                <a:cubicBezTo>
                  <a:pt x="349" y="222"/>
                  <a:pt x="349" y="222"/>
                  <a:pt x="349" y="222"/>
                </a:cubicBezTo>
                <a:cubicBezTo>
                  <a:pt x="345" y="218"/>
                  <a:pt x="345" y="218"/>
                  <a:pt x="345" y="218"/>
                </a:cubicBezTo>
                <a:cubicBezTo>
                  <a:pt x="344" y="218"/>
                  <a:pt x="344" y="218"/>
                  <a:pt x="344" y="218"/>
                </a:cubicBezTo>
                <a:cubicBezTo>
                  <a:pt x="344" y="217"/>
                  <a:pt x="344" y="217"/>
                  <a:pt x="344" y="217"/>
                </a:cubicBezTo>
                <a:cubicBezTo>
                  <a:pt x="344" y="217"/>
                  <a:pt x="344" y="217"/>
                  <a:pt x="344" y="217"/>
                </a:cubicBezTo>
                <a:cubicBezTo>
                  <a:pt x="341" y="210"/>
                  <a:pt x="341" y="210"/>
                  <a:pt x="341" y="210"/>
                </a:cubicBezTo>
                <a:cubicBezTo>
                  <a:pt x="326" y="208"/>
                  <a:pt x="326" y="208"/>
                  <a:pt x="326" y="208"/>
                </a:cubicBezTo>
                <a:cubicBezTo>
                  <a:pt x="323" y="207"/>
                  <a:pt x="320" y="204"/>
                  <a:pt x="319" y="201"/>
                </a:cubicBezTo>
                <a:cubicBezTo>
                  <a:pt x="312" y="201"/>
                  <a:pt x="312" y="201"/>
                  <a:pt x="312" y="201"/>
                </a:cubicBezTo>
                <a:cubicBezTo>
                  <a:pt x="310" y="200"/>
                  <a:pt x="308" y="199"/>
                  <a:pt x="305" y="196"/>
                </a:cubicBezTo>
                <a:cubicBezTo>
                  <a:pt x="304" y="195"/>
                  <a:pt x="304" y="195"/>
                  <a:pt x="304" y="195"/>
                </a:cubicBezTo>
                <a:cubicBezTo>
                  <a:pt x="302" y="194"/>
                  <a:pt x="301" y="191"/>
                  <a:pt x="299" y="188"/>
                </a:cubicBezTo>
                <a:cubicBezTo>
                  <a:pt x="299" y="188"/>
                  <a:pt x="299" y="188"/>
                  <a:pt x="299" y="188"/>
                </a:cubicBezTo>
                <a:cubicBezTo>
                  <a:pt x="299" y="188"/>
                  <a:pt x="299" y="188"/>
                  <a:pt x="299" y="188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0"/>
                  <a:pt x="298" y="180"/>
                  <a:pt x="298" y="180"/>
                </a:cubicBezTo>
                <a:cubicBezTo>
                  <a:pt x="298" y="180"/>
                  <a:pt x="298" y="180"/>
                  <a:pt x="298" y="180"/>
                </a:cubicBezTo>
                <a:cubicBezTo>
                  <a:pt x="300" y="168"/>
                  <a:pt x="300" y="168"/>
                  <a:pt x="300" y="168"/>
                </a:cubicBezTo>
                <a:cubicBezTo>
                  <a:pt x="300" y="168"/>
                  <a:pt x="300" y="168"/>
                  <a:pt x="300" y="168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3" y="162"/>
                  <a:pt x="303" y="162"/>
                  <a:pt x="303" y="162"/>
                </a:cubicBezTo>
                <a:cubicBezTo>
                  <a:pt x="318" y="155"/>
                  <a:pt x="318" y="155"/>
                  <a:pt x="318" y="155"/>
                </a:cubicBezTo>
                <a:cubicBezTo>
                  <a:pt x="324" y="148"/>
                  <a:pt x="324" y="148"/>
                  <a:pt x="324" y="148"/>
                </a:cubicBezTo>
                <a:cubicBezTo>
                  <a:pt x="325" y="142"/>
                  <a:pt x="325" y="142"/>
                  <a:pt x="325" y="142"/>
                </a:cubicBezTo>
                <a:cubicBezTo>
                  <a:pt x="324" y="138"/>
                  <a:pt x="324" y="138"/>
                  <a:pt x="324" y="138"/>
                </a:cubicBezTo>
                <a:cubicBezTo>
                  <a:pt x="322" y="132"/>
                  <a:pt x="320" y="129"/>
                  <a:pt x="320" y="127"/>
                </a:cubicBezTo>
                <a:cubicBezTo>
                  <a:pt x="317" y="128"/>
                  <a:pt x="317" y="128"/>
                  <a:pt x="317" y="128"/>
                </a:cubicBezTo>
                <a:cubicBezTo>
                  <a:pt x="312" y="127"/>
                  <a:pt x="312" y="127"/>
                  <a:pt x="312" y="127"/>
                </a:cubicBezTo>
                <a:cubicBezTo>
                  <a:pt x="310" y="128"/>
                  <a:pt x="307" y="131"/>
                  <a:pt x="303" y="136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5" y="143"/>
                  <a:pt x="295" y="143"/>
                  <a:pt x="295" y="143"/>
                </a:cubicBezTo>
                <a:cubicBezTo>
                  <a:pt x="290" y="144"/>
                  <a:pt x="286" y="145"/>
                  <a:pt x="284" y="144"/>
                </a:cubicBezTo>
                <a:lnTo>
                  <a:pt x="271" y="140"/>
                </a:lnTo>
                <a:close/>
              </a:path>
            </a:pathLst>
          </a:custGeom>
          <a:solidFill>
            <a:srgbClr val="73554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3294516" y="2977710"/>
            <a:ext cx="296862" cy="487363"/>
          </a:xfrm>
          <a:custGeom>
            <a:avLst/>
            <a:gdLst>
              <a:gd name="T0" fmla="*/ 477152417 w 92"/>
              <a:gd name="T1" fmla="*/ 298763138 h 152"/>
              <a:gd name="T2" fmla="*/ 477152417 w 92"/>
              <a:gd name="T3" fmla="*/ 442993729 h 152"/>
              <a:gd name="T4" fmla="*/ 435659360 w 92"/>
              <a:gd name="T5" fmla="*/ 556318452 h 152"/>
              <a:gd name="T6" fmla="*/ 394169529 w 92"/>
              <a:gd name="T7" fmla="*/ 638734100 h 152"/>
              <a:gd name="T8" fmla="*/ 383795457 w 92"/>
              <a:gd name="T9" fmla="*/ 628432144 h 152"/>
              <a:gd name="T10" fmla="*/ 228203751 w 92"/>
              <a:gd name="T11" fmla="*/ 669639968 h 152"/>
              <a:gd name="T12" fmla="*/ 62237973 w 92"/>
              <a:gd name="T13" fmla="*/ 690243880 h 152"/>
              <a:gd name="T14" fmla="*/ 41489831 w 92"/>
              <a:gd name="T15" fmla="*/ 721152955 h 152"/>
              <a:gd name="T16" fmla="*/ 197084764 w 92"/>
              <a:gd name="T17" fmla="*/ 741756867 h 152"/>
              <a:gd name="T18" fmla="*/ 207455609 w 92"/>
              <a:gd name="T19" fmla="*/ 741756867 h 152"/>
              <a:gd name="T20" fmla="*/ 248948666 w 92"/>
              <a:gd name="T21" fmla="*/ 834474471 h 152"/>
              <a:gd name="T22" fmla="*/ 311186640 w 92"/>
              <a:gd name="T23" fmla="*/ 947799194 h 152"/>
              <a:gd name="T24" fmla="*/ 363050542 w 92"/>
              <a:gd name="T25" fmla="*/ 1112633697 h 152"/>
              <a:gd name="T26" fmla="*/ 373421386 w 92"/>
              <a:gd name="T27" fmla="*/ 1112633697 h 152"/>
              <a:gd name="T28" fmla="*/ 394169529 w 92"/>
              <a:gd name="T29" fmla="*/ 1195052552 h 152"/>
              <a:gd name="T30" fmla="*/ 373421386 w 92"/>
              <a:gd name="T31" fmla="*/ 1277468200 h 152"/>
              <a:gd name="T32" fmla="*/ 373421386 w 92"/>
              <a:gd name="T33" fmla="*/ 1359887055 h 152"/>
              <a:gd name="T34" fmla="*/ 518642248 w 92"/>
              <a:gd name="T35" fmla="*/ 1442302703 h 152"/>
              <a:gd name="T36" fmla="*/ 601625137 w 92"/>
              <a:gd name="T37" fmla="*/ 1555627426 h 152"/>
              <a:gd name="T38" fmla="*/ 643114968 w 92"/>
              <a:gd name="T39" fmla="*/ 1565929382 h 152"/>
              <a:gd name="T40" fmla="*/ 632744124 w 92"/>
              <a:gd name="T41" fmla="*/ 1432000747 h 152"/>
              <a:gd name="T42" fmla="*/ 726097857 w 92"/>
              <a:gd name="T43" fmla="*/ 1380490967 h 152"/>
              <a:gd name="T44" fmla="*/ 736471928 w 92"/>
              <a:gd name="T45" fmla="*/ 1380490967 h 152"/>
              <a:gd name="T46" fmla="*/ 746845999 w 92"/>
              <a:gd name="T47" fmla="*/ 1380490967 h 152"/>
              <a:gd name="T48" fmla="*/ 809080746 w 92"/>
              <a:gd name="T49" fmla="*/ 1370189011 h 152"/>
              <a:gd name="T50" fmla="*/ 819454817 w 92"/>
              <a:gd name="T51" fmla="*/ 1256864288 h 152"/>
              <a:gd name="T52" fmla="*/ 767590915 w 92"/>
              <a:gd name="T53" fmla="*/ 1195052552 h 152"/>
              <a:gd name="T54" fmla="*/ 715727013 w 92"/>
              <a:gd name="T55" fmla="*/ 1195052552 h 152"/>
              <a:gd name="T56" fmla="*/ 684608026 w 92"/>
              <a:gd name="T57" fmla="*/ 1081727829 h 152"/>
              <a:gd name="T58" fmla="*/ 705352942 w 92"/>
              <a:gd name="T59" fmla="*/ 865383546 h 152"/>
              <a:gd name="T60" fmla="*/ 850573804 w 92"/>
              <a:gd name="T61" fmla="*/ 824172515 h 152"/>
              <a:gd name="T62" fmla="*/ 954301608 w 92"/>
              <a:gd name="T63" fmla="*/ 556318452 h 152"/>
              <a:gd name="T64" fmla="*/ 871318719 w 92"/>
              <a:gd name="T65" fmla="*/ 494503509 h 152"/>
              <a:gd name="T66" fmla="*/ 860944648 w 92"/>
              <a:gd name="T67" fmla="*/ 494503509 h 152"/>
              <a:gd name="T68" fmla="*/ 788335830 w 92"/>
              <a:gd name="T69" fmla="*/ 494503509 h 152"/>
              <a:gd name="T70" fmla="*/ 746845999 w 92"/>
              <a:gd name="T71" fmla="*/ 432691773 h 152"/>
              <a:gd name="T72" fmla="*/ 736471928 w 92"/>
              <a:gd name="T73" fmla="*/ 432691773 h 152"/>
              <a:gd name="T74" fmla="*/ 757216844 w 92"/>
              <a:gd name="T75" fmla="*/ 267857270 h 152"/>
              <a:gd name="T76" fmla="*/ 788335830 w 92"/>
              <a:gd name="T77" fmla="*/ 185438415 h 152"/>
              <a:gd name="T78" fmla="*/ 809080746 w 92"/>
              <a:gd name="T79" fmla="*/ 103022767 h 152"/>
              <a:gd name="T80" fmla="*/ 663863111 w 92"/>
              <a:gd name="T81" fmla="*/ 0 h 15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92" h="152">
                <a:moveTo>
                  <a:pt x="54" y="9"/>
                </a:moveTo>
                <a:cubicBezTo>
                  <a:pt x="46" y="29"/>
                  <a:pt x="46" y="29"/>
                  <a:pt x="46" y="29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3"/>
                  <a:pt x="46" y="43"/>
                  <a:pt x="46" y="43"/>
                </a:cubicBezTo>
                <a:cubicBezTo>
                  <a:pt x="42" y="50"/>
                  <a:pt x="42" y="50"/>
                  <a:pt x="42" y="50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7"/>
                  <a:pt x="41" y="60"/>
                  <a:pt x="38" y="61"/>
                </a:cubicBezTo>
                <a:cubicBezTo>
                  <a:pt x="38" y="62"/>
                  <a:pt x="38" y="62"/>
                  <a:pt x="38" y="62"/>
                </a:cubicBezTo>
                <a:cubicBezTo>
                  <a:pt x="37" y="62"/>
                  <a:pt x="37" y="62"/>
                  <a:pt x="37" y="62"/>
                </a:cubicBezTo>
                <a:cubicBezTo>
                  <a:pt x="37" y="61"/>
                  <a:pt x="37" y="61"/>
                  <a:pt x="37" y="61"/>
                </a:cubicBezTo>
                <a:cubicBezTo>
                  <a:pt x="27" y="60"/>
                  <a:pt x="27" y="60"/>
                  <a:pt x="27" y="60"/>
                </a:cubicBezTo>
                <a:cubicBezTo>
                  <a:pt x="22" y="65"/>
                  <a:pt x="22" y="65"/>
                  <a:pt x="22" y="65"/>
                </a:cubicBezTo>
                <a:cubicBezTo>
                  <a:pt x="6" y="67"/>
                  <a:pt x="6" y="67"/>
                  <a:pt x="6" y="67"/>
                </a:cubicBezTo>
                <a:cubicBezTo>
                  <a:pt x="6" y="67"/>
                  <a:pt x="6" y="67"/>
                  <a:pt x="6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4" y="70"/>
                  <a:pt x="4" y="70"/>
                  <a:pt x="4" y="70"/>
                </a:cubicBezTo>
                <a:cubicBezTo>
                  <a:pt x="18" y="72"/>
                  <a:pt x="18" y="72"/>
                  <a:pt x="18" y="72"/>
                </a:cubicBezTo>
                <a:cubicBezTo>
                  <a:pt x="19" y="72"/>
                  <a:pt x="19" y="72"/>
                  <a:pt x="19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4" y="81"/>
                  <a:pt x="24" y="81"/>
                  <a:pt x="24" y="81"/>
                </a:cubicBezTo>
                <a:cubicBezTo>
                  <a:pt x="28" y="84"/>
                  <a:pt x="28" y="84"/>
                  <a:pt x="28" y="84"/>
                </a:cubicBezTo>
                <a:cubicBezTo>
                  <a:pt x="29" y="86"/>
                  <a:pt x="30" y="88"/>
                  <a:pt x="30" y="92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35" y="108"/>
                  <a:pt x="35" y="108"/>
                  <a:pt x="35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8" y="116"/>
                  <a:pt x="38" y="116"/>
                  <a:pt x="38" y="116"/>
                </a:cubicBezTo>
                <a:cubicBezTo>
                  <a:pt x="38" y="120"/>
                  <a:pt x="38" y="120"/>
                  <a:pt x="38" y="120"/>
                </a:cubicBezTo>
                <a:cubicBezTo>
                  <a:pt x="36" y="124"/>
                  <a:pt x="36" y="124"/>
                  <a:pt x="36" y="124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32"/>
                  <a:pt x="36" y="132"/>
                  <a:pt x="36" y="132"/>
                </a:cubicBezTo>
                <a:cubicBezTo>
                  <a:pt x="41" y="135"/>
                  <a:pt x="41" y="135"/>
                  <a:pt x="41" y="135"/>
                </a:cubicBezTo>
                <a:cubicBezTo>
                  <a:pt x="46" y="137"/>
                  <a:pt x="49" y="138"/>
                  <a:pt x="50" y="140"/>
                </a:cubicBezTo>
                <a:cubicBezTo>
                  <a:pt x="53" y="146"/>
                  <a:pt x="53" y="146"/>
                  <a:pt x="53" y="146"/>
                </a:cubicBezTo>
                <a:cubicBezTo>
                  <a:pt x="56" y="148"/>
                  <a:pt x="58" y="150"/>
                  <a:pt x="58" y="151"/>
                </a:cubicBezTo>
                <a:cubicBezTo>
                  <a:pt x="62" y="152"/>
                  <a:pt x="62" y="152"/>
                  <a:pt x="62" y="152"/>
                </a:cubicBezTo>
                <a:cubicBezTo>
                  <a:pt x="62" y="152"/>
                  <a:pt x="62" y="152"/>
                  <a:pt x="62" y="152"/>
                </a:cubicBezTo>
                <a:cubicBezTo>
                  <a:pt x="61" y="144"/>
                  <a:pt x="61" y="144"/>
                  <a:pt x="61" y="144"/>
                </a:cubicBezTo>
                <a:cubicBezTo>
                  <a:pt x="60" y="142"/>
                  <a:pt x="60" y="140"/>
                  <a:pt x="61" y="139"/>
                </a:cubicBezTo>
                <a:cubicBezTo>
                  <a:pt x="62" y="138"/>
                  <a:pt x="63" y="137"/>
                  <a:pt x="64" y="136"/>
                </a:cubicBezTo>
                <a:cubicBezTo>
                  <a:pt x="70" y="134"/>
                  <a:pt x="70" y="134"/>
                  <a:pt x="70" y="134"/>
                </a:cubicBezTo>
                <a:cubicBezTo>
                  <a:pt x="70" y="134"/>
                  <a:pt x="70" y="134"/>
                  <a:pt x="70" y="134"/>
                </a:cubicBezTo>
                <a:cubicBezTo>
                  <a:pt x="71" y="134"/>
                  <a:pt x="71" y="134"/>
                  <a:pt x="71" y="134"/>
                </a:cubicBezTo>
                <a:cubicBezTo>
                  <a:pt x="71" y="134"/>
                  <a:pt x="71" y="134"/>
                  <a:pt x="71" y="134"/>
                </a:cubicBezTo>
                <a:cubicBezTo>
                  <a:pt x="72" y="134"/>
                  <a:pt x="72" y="134"/>
                  <a:pt x="72" y="134"/>
                </a:cubicBezTo>
                <a:cubicBezTo>
                  <a:pt x="74" y="135"/>
                  <a:pt x="74" y="135"/>
                  <a:pt x="74" y="135"/>
                </a:cubicBezTo>
                <a:cubicBezTo>
                  <a:pt x="78" y="133"/>
                  <a:pt x="78" y="133"/>
                  <a:pt x="78" y="133"/>
                </a:cubicBezTo>
                <a:cubicBezTo>
                  <a:pt x="78" y="132"/>
                  <a:pt x="78" y="132"/>
                  <a:pt x="78" y="132"/>
                </a:cubicBezTo>
                <a:cubicBezTo>
                  <a:pt x="79" y="122"/>
                  <a:pt x="79" y="122"/>
                  <a:pt x="79" y="122"/>
                </a:cubicBezTo>
                <a:cubicBezTo>
                  <a:pt x="77" y="118"/>
                  <a:pt x="77" y="118"/>
                  <a:pt x="77" y="118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0" y="116"/>
                  <a:pt x="70" y="116"/>
                  <a:pt x="70" y="116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6" y="105"/>
                  <a:pt x="66" y="105"/>
                  <a:pt x="66" y="105"/>
                </a:cubicBezTo>
                <a:cubicBezTo>
                  <a:pt x="67" y="84"/>
                  <a:pt x="67" y="84"/>
                  <a:pt x="67" y="84"/>
                </a:cubicBezTo>
                <a:cubicBezTo>
                  <a:pt x="68" y="84"/>
                  <a:pt x="68" y="84"/>
                  <a:pt x="68" y="84"/>
                </a:cubicBezTo>
                <a:cubicBezTo>
                  <a:pt x="74" y="75"/>
                  <a:pt x="74" y="75"/>
                  <a:pt x="74" y="75"/>
                </a:cubicBezTo>
                <a:cubicBezTo>
                  <a:pt x="82" y="80"/>
                  <a:pt x="82" y="80"/>
                  <a:pt x="82" y="80"/>
                </a:cubicBezTo>
                <a:cubicBezTo>
                  <a:pt x="88" y="80"/>
                  <a:pt x="88" y="80"/>
                  <a:pt x="88" y="80"/>
                </a:cubicBezTo>
                <a:cubicBezTo>
                  <a:pt x="92" y="54"/>
                  <a:pt x="92" y="54"/>
                  <a:pt x="92" y="54"/>
                </a:cubicBezTo>
                <a:cubicBezTo>
                  <a:pt x="90" y="51"/>
                  <a:pt x="89" y="49"/>
                  <a:pt x="87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3" y="48"/>
                  <a:pt x="83" y="48"/>
                  <a:pt x="83" y="48"/>
                </a:cubicBezTo>
                <a:cubicBezTo>
                  <a:pt x="77" y="49"/>
                  <a:pt x="77" y="49"/>
                  <a:pt x="77" y="49"/>
                </a:cubicBezTo>
                <a:cubicBezTo>
                  <a:pt x="76" y="48"/>
                  <a:pt x="76" y="48"/>
                  <a:pt x="76" y="48"/>
                </a:cubicBezTo>
                <a:cubicBezTo>
                  <a:pt x="76" y="48"/>
                  <a:pt x="76" y="48"/>
                  <a:pt x="76" y="48"/>
                </a:cubicBezTo>
                <a:cubicBezTo>
                  <a:pt x="72" y="42"/>
                  <a:pt x="72" y="42"/>
                  <a:pt x="72" y="42"/>
                </a:cubicBezTo>
                <a:cubicBezTo>
                  <a:pt x="72" y="42"/>
                  <a:pt x="72" y="42"/>
                  <a:pt x="72" y="42"/>
                </a:cubicBezTo>
                <a:cubicBezTo>
                  <a:pt x="71" y="42"/>
                  <a:pt x="71" y="42"/>
                  <a:pt x="71" y="42"/>
                </a:cubicBezTo>
                <a:cubicBezTo>
                  <a:pt x="71" y="32"/>
                  <a:pt x="71" y="32"/>
                  <a:pt x="71" y="32"/>
                </a:cubicBezTo>
                <a:cubicBezTo>
                  <a:pt x="73" y="26"/>
                  <a:pt x="73" y="26"/>
                  <a:pt x="73" y="26"/>
                </a:cubicBezTo>
                <a:cubicBezTo>
                  <a:pt x="74" y="24"/>
                  <a:pt x="74" y="24"/>
                  <a:pt x="74" y="24"/>
                </a:cubicBezTo>
                <a:cubicBezTo>
                  <a:pt x="74" y="22"/>
                  <a:pt x="75" y="20"/>
                  <a:pt x="76" y="18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0"/>
                  <a:pt x="78" y="10"/>
                  <a:pt x="78" y="10"/>
                </a:cubicBezTo>
                <a:cubicBezTo>
                  <a:pt x="72" y="4"/>
                  <a:pt x="72" y="4"/>
                  <a:pt x="72" y="4"/>
                </a:cubicBezTo>
                <a:cubicBezTo>
                  <a:pt x="64" y="0"/>
                  <a:pt x="64" y="0"/>
                  <a:pt x="64" y="0"/>
                </a:cubicBezTo>
                <a:lnTo>
                  <a:pt x="54" y="9"/>
                </a:lnTo>
                <a:close/>
              </a:path>
            </a:pathLst>
          </a:custGeom>
          <a:solidFill>
            <a:srgbClr val="DEC8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497341" y="1691835"/>
            <a:ext cx="2095500" cy="1584325"/>
          </a:xfrm>
          <a:custGeom>
            <a:avLst/>
            <a:gdLst>
              <a:gd name="T0" fmla="*/ 2147483646 w 652"/>
              <a:gd name="T1" fmla="*/ 2147483646 h 493"/>
              <a:gd name="T2" fmla="*/ 2147483646 w 652"/>
              <a:gd name="T3" fmla="*/ 2105291552 h 493"/>
              <a:gd name="T4" fmla="*/ 2147483646 w 652"/>
              <a:gd name="T5" fmla="*/ 1898889033 h 493"/>
              <a:gd name="T6" fmla="*/ 2147483646 w 652"/>
              <a:gd name="T7" fmla="*/ 1713130944 h 493"/>
              <a:gd name="T8" fmla="*/ 2147483646 w 652"/>
              <a:gd name="T9" fmla="*/ 928806514 h 493"/>
              <a:gd name="T10" fmla="*/ 2147483646 w 652"/>
              <a:gd name="T11" fmla="*/ 258000738 h 493"/>
              <a:gd name="T12" fmla="*/ 2147483646 w 652"/>
              <a:gd name="T13" fmla="*/ 72239435 h 493"/>
              <a:gd name="T14" fmla="*/ 2147483646 w 652"/>
              <a:gd name="T15" fmla="*/ 629523344 h 493"/>
              <a:gd name="T16" fmla="*/ 2147483646 w 652"/>
              <a:gd name="T17" fmla="*/ 1155847035 h 493"/>
              <a:gd name="T18" fmla="*/ 2147483646 w 652"/>
              <a:gd name="T19" fmla="*/ 1186807252 h 493"/>
              <a:gd name="T20" fmla="*/ 2147483646 w 652"/>
              <a:gd name="T21" fmla="*/ 1135205819 h 493"/>
              <a:gd name="T22" fmla="*/ 2147483646 w 652"/>
              <a:gd name="T23" fmla="*/ 1733768946 h 493"/>
              <a:gd name="T24" fmla="*/ 2147483646 w 652"/>
              <a:gd name="T25" fmla="*/ 2043371118 h 493"/>
              <a:gd name="T26" fmla="*/ 2147483646 w 652"/>
              <a:gd name="T27" fmla="*/ 2022729902 h 493"/>
              <a:gd name="T28" fmla="*/ 2085700645 w 652"/>
              <a:gd name="T29" fmla="*/ 2147483646 h 493"/>
              <a:gd name="T30" fmla="*/ 1703667212 w 652"/>
              <a:gd name="T31" fmla="*/ 2147483646 h 493"/>
              <a:gd name="T32" fmla="*/ 949923575 w 652"/>
              <a:gd name="T33" fmla="*/ 2147483646 h 493"/>
              <a:gd name="T34" fmla="*/ 547237254 w 652"/>
              <a:gd name="T35" fmla="*/ 2147483646 h 493"/>
              <a:gd name="T36" fmla="*/ 340734085 w 652"/>
              <a:gd name="T37" fmla="*/ 2147483646 h 493"/>
              <a:gd name="T38" fmla="*/ 51625792 w 652"/>
              <a:gd name="T39" fmla="*/ 2147483646 h 493"/>
              <a:gd name="T40" fmla="*/ 278781849 w 652"/>
              <a:gd name="T41" fmla="*/ 2147483646 h 493"/>
              <a:gd name="T42" fmla="*/ 216829613 w 652"/>
              <a:gd name="T43" fmla="*/ 2147483646 h 493"/>
              <a:gd name="T44" fmla="*/ 216829613 w 652"/>
              <a:gd name="T45" fmla="*/ 2147483646 h 493"/>
              <a:gd name="T46" fmla="*/ 619515934 w 652"/>
              <a:gd name="T47" fmla="*/ 2147483646 h 493"/>
              <a:gd name="T48" fmla="*/ 877644895 w 652"/>
              <a:gd name="T49" fmla="*/ 2147483646 h 493"/>
              <a:gd name="T50" fmla="*/ 1084151278 w 652"/>
              <a:gd name="T51" fmla="*/ 2147483646 h 493"/>
              <a:gd name="T52" fmla="*/ 1342283452 w 652"/>
              <a:gd name="T53" fmla="*/ 2147483646 h 493"/>
              <a:gd name="T54" fmla="*/ 1497160829 w 652"/>
              <a:gd name="T55" fmla="*/ 2147483646 h 493"/>
              <a:gd name="T56" fmla="*/ 1703667212 w 652"/>
              <a:gd name="T57" fmla="*/ 2147483646 h 493"/>
              <a:gd name="T58" fmla="*/ 2147483646 w 652"/>
              <a:gd name="T59" fmla="*/ 2147483646 h 493"/>
              <a:gd name="T60" fmla="*/ 2147483646 w 652"/>
              <a:gd name="T61" fmla="*/ 2147483646 h 493"/>
              <a:gd name="T62" fmla="*/ 2147483646 w 652"/>
              <a:gd name="T63" fmla="*/ 2147483646 h 493"/>
              <a:gd name="T64" fmla="*/ 2147483646 w 652"/>
              <a:gd name="T65" fmla="*/ 2147483646 h 493"/>
              <a:gd name="T66" fmla="*/ 2147483646 w 652"/>
              <a:gd name="T67" fmla="*/ 2147483646 h 493"/>
              <a:gd name="T68" fmla="*/ 2147483646 w 652"/>
              <a:gd name="T69" fmla="*/ 2147483646 h 493"/>
              <a:gd name="T70" fmla="*/ 2147483646 w 652"/>
              <a:gd name="T71" fmla="*/ 2147483646 h 493"/>
              <a:gd name="T72" fmla="*/ 2147483646 w 652"/>
              <a:gd name="T73" fmla="*/ 2147483646 h 493"/>
              <a:gd name="T74" fmla="*/ 2147483646 w 652"/>
              <a:gd name="T75" fmla="*/ 2147483646 h 493"/>
              <a:gd name="T76" fmla="*/ 2147483646 w 652"/>
              <a:gd name="T77" fmla="*/ 2147483646 h 493"/>
              <a:gd name="T78" fmla="*/ 2147483646 w 652"/>
              <a:gd name="T79" fmla="*/ 2147483646 h 493"/>
              <a:gd name="T80" fmla="*/ 2147483646 w 652"/>
              <a:gd name="T81" fmla="*/ 2147483646 h 493"/>
              <a:gd name="T82" fmla="*/ 2147483646 w 652"/>
              <a:gd name="T83" fmla="*/ 2147483646 h 493"/>
              <a:gd name="T84" fmla="*/ 2147483646 w 652"/>
              <a:gd name="T85" fmla="*/ 2147483646 h 493"/>
              <a:gd name="T86" fmla="*/ 2147483646 w 652"/>
              <a:gd name="T87" fmla="*/ 2147483646 h 493"/>
              <a:gd name="T88" fmla="*/ 2147483646 w 652"/>
              <a:gd name="T89" fmla="*/ 2147483646 h 493"/>
              <a:gd name="T90" fmla="*/ 2147483646 w 652"/>
              <a:gd name="T91" fmla="*/ 2147483646 h 493"/>
              <a:gd name="T92" fmla="*/ 2147483646 w 652"/>
              <a:gd name="T93" fmla="*/ 2147483646 h 493"/>
              <a:gd name="T94" fmla="*/ 2147483646 w 652"/>
              <a:gd name="T95" fmla="*/ 2147483646 h 493"/>
              <a:gd name="T96" fmla="*/ 2147483646 w 652"/>
              <a:gd name="T97" fmla="*/ 2147483646 h 493"/>
              <a:gd name="T98" fmla="*/ 2147483646 w 652"/>
              <a:gd name="T99" fmla="*/ 2147483646 h 493"/>
              <a:gd name="T100" fmla="*/ 2147483646 w 652"/>
              <a:gd name="T101" fmla="*/ 2147483646 h 493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652" h="493">
                <a:moveTo>
                  <a:pt x="651" y="265"/>
                </a:moveTo>
                <a:cubicBezTo>
                  <a:pt x="652" y="265"/>
                  <a:pt x="652" y="265"/>
                  <a:pt x="652" y="265"/>
                </a:cubicBezTo>
                <a:cubicBezTo>
                  <a:pt x="652" y="265"/>
                  <a:pt x="652" y="265"/>
                  <a:pt x="652" y="265"/>
                </a:cubicBezTo>
                <a:cubicBezTo>
                  <a:pt x="652" y="264"/>
                  <a:pt x="652" y="264"/>
                  <a:pt x="652" y="264"/>
                </a:cubicBezTo>
                <a:cubicBezTo>
                  <a:pt x="639" y="228"/>
                  <a:pt x="639" y="228"/>
                  <a:pt x="639" y="228"/>
                </a:cubicBezTo>
                <a:cubicBezTo>
                  <a:pt x="631" y="222"/>
                  <a:pt x="631" y="222"/>
                  <a:pt x="631" y="222"/>
                </a:cubicBezTo>
                <a:cubicBezTo>
                  <a:pt x="631" y="221"/>
                  <a:pt x="631" y="221"/>
                  <a:pt x="631" y="221"/>
                </a:cubicBezTo>
                <a:cubicBezTo>
                  <a:pt x="629" y="206"/>
                  <a:pt x="629" y="206"/>
                  <a:pt x="629" y="206"/>
                </a:cubicBezTo>
                <a:cubicBezTo>
                  <a:pt x="613" y="204"/>
                  <a:pt x="613" y="204"/>
                  <a:pt x="613" y="204"/>
                </a:cubicBezTo>
                <a:cubicBezTo>
                  <a:pt x="612" y="204"/>
                  <a:pt x="612" y="204"/>
                  <a:pt x="612" y="204"/>
                </a:cubicBezTo>
                <a:cubicBezTo>
                  <a:pt x="611" y="204"/>
                  <a:pt x="611" y="204"/>
                  <a:pt x="611" y="204"/>
                </a:cubicBezTo>
                <a:cubicBezTo>
                  <a:pt x="611" y="203"/>
                  <a:pt x="611" y="203"/>
                  <a:pt x="611" y="203"/>
                </a:cubicBezTo>
                <a:cubicBezTo>
                  <a:pt x="611" y="202"/>
                  <a:pt x="611" y="202"/>
                  <a:pt x="611" y="202"/>
                </a:cubicBezTo>
                <a:cubicBezTo>
                  <a:pt x="611" y="202"/>
                  <a:pt x="611" y="202"/>
                  <a:pt x="611" y="202"/>
                </a:cubicBezTo>
                <a:cubicBezTo>
                  <a:pt x="609" y="196"/>
                  <a:pt x="604" y="190"/>
                  <a:pt x="596" y="184"/>
                </a:cubicBezTo>
                <a:cubicBezTo>
                  <a:pt x="591" y="180"/>
                  <a:pt x="587" y="178"/>
                  <a:pt x="583" y="177"/>
                </a:cubicBezTo>
                <a:cubicBezTo>
                  <a:pt x="581" y="176"/>
                  <a:pt x="578" y="174"/>
                  <a:pt x="576" y="173"/>
                </a:cubicBezTo>
                <a:cubicBezTo>
                  <a:pt x="571" y="169"/>
                  <a:pt x="553" y="166"/>
                  <a:pt x="521" y="166"/>
                </a:cubicBezTo>
                <a:cubicBezTo>
                  <a:pt x="520" y="166"/>
                  <a:pt x="520" y="166"/>
                  <a:pt x="520" y="166"/>
                </a:cubicBezTo>
                <a:cubicBezTo>
                  <a:pt x="520" y="166"/>
                  <a:pt x="520" y="166"/>
                  <a:pt x="520" y="166"/>
                </a:cubicBezTo>
                <a:cubicBezTo>
                  <a:pt x="516" y="160"/>
                  <a:pt x="516" y="160"/>
                  <a:pt x="516" y="160"/>
                </a:cubicBezTo>
                <a:cubicBezTo>
                  <a:pt x="515" y="156"/>
                  <a:pt x="513" y="153"/>
                  <a:pt x="513" y="150"/>
                </a:cubicBezTo>
                <a:cubicBezTo>
                  <a:pt x="513" y="145"/>
                  <a:pt x="518" y="131"/>
                  <a:pt x="529" y="107"/>
                </a:cubicBezTo>
                <a:cubicBezTo>
                  <a:pt x="524" y="90"/>
                  <a:pt x="524" y="90"/>
                  <a:pt x="524" y="90"/>
                </a:cubicBezTo>
                <a:cubicBezTo>
                  <a:pt x="524" y="90"/>
                  <a:pt x="524" y="90"/>
                  <a:pt x="524" y="90"/>
                </a:cubicBezTo>
                <a:cubicBezTo>
                  <a:pt x="518" y="62"/>
                  <a:pt x="518" y="62"/>
                  <a:pt x="518" y="62"/>
                </a:cubicBezTo>
                <a:cubicBezTo>
                  <a:pt x="517" y="58"/>
                  <a:pt x="510" y="54"/>
                  <a:pt x="498" y="50"/>
                </a:cubicBezTo>
                <a:cubicBezTo>
                  <a:pt x="496" y="50"/>
                  <a:pt x="493" y="49"/>
                  <a:pt x="491" y="47"/>
                </a:cubicBezTo>
                <a:cubicBezTo>
                  <a:pt x="487" y="45"/>
                  <a:pt x="483" y="42"/>
                  <a:pt x="482" y="37"/>
                </a:cubicBezTo>
                <a:cubicBezTo>
                  <a:pt x="479" y="32"/>
                  <a:pt x="475" y="28"/>
                  <a:pt x="470" y="25"/>
                </a:cubicBezTo>
                <a:cubicBezTo>
                  <a:pt x="469" y="25"/>
                  <a:pt x="469" y="25"/>
                  <a:pt x="469" y="25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4" y="0"/>
                  <a:pt x="464" y="0"/>
                  <a:pt x="464" y="0"/>
                </a:cubicBezTo>
                <a:cubicBezTo>
                  <a:pt x="445" y="2"/>
                  <a:pt x="445" y="2"/>
                  <a:pt x="445" y="2"/>
                </a:cubicBezTo>
                <a:cubicBezTo>
                  <a:pt x="443" y="7"/>
                  <a:pt x="443" y="7"/>
                  <a:pt x="443" y="7"/>
                </a:cubicBezTo>
                <a:cubicBezTo>
                  <a:pt x="441" y="15"/>
                  <a:pt x="438" y="19"/>
                  <a:pt x="435" y="19"/>
                </a:cubicBezTo>
                <a:cubicBezTo>
                  <a:pt x="423" y="23"/>
                  <a:pt x="423" y="23"/>
                  <a:pt x="423" y="23"/>
                </a:cubicBezTo>
                <a:cubicBezTo>
                  <a:pt x="415" y="26"/>
                  <a:pt x="411" y="29"/>
                  <a:pt x="408" y="33"/>
                </a:cubicBezTo>
                <a:cubicBezTo>
                  <a:pt x="407" y="34"/>
                  <a:pt x="406" y="39"/>
                  <a:pt x="405" y="46"/>
                </a:cubicBezTo>
                <a:cubicBezTo>
                  <a:pt x="404" y="53"/>
                  <a:pt x="403" y="58"/>
                  <a:pt x="401" y="61"/>
                </a:cubicBezTo>
                <a:cubicBezTo>
                  <a:pt x="399" y="66"/>
                  <a:pt x="395" y="70"/>
                  <a:pt x="389" y="72"/>
                </a:cubicBezTo>
                <a:cubicBezTo>
                  <a:pt x="379" y="76"/>
                  <a:pt x="361" y="70"/>
                  <a:pt x="337" y="52"/>
                </a:cubicBezTo>
                <a:cubicBezTo>
                  <a:pt x="304" y="94"/>
                  <a:pt x="304" y="94"/>
                  <a:pt x="304" y="94"/>
                </a:cubicBezTo>
                <a:cubicBezTo>
                  <a:pt x="308" y="112"/>
                  <a:pt x="308" y="112"/>
                  <a:pt x="308" y="112"/>
                </a:cubicBezTo>
                <a:cubicBezTo>
                  <a:pt x="309" y="112"/>
                  <a:pt x="309" y="112"/>
                  <a:pt x="309" y="112"/>
                </a:cubicBezTo>
                <a:cubicBezTo>
                  <a:pt x="309" y="112"/>
                  <a:pt x="309" y="112"/>
                  <a:pt x="309" y="112"/>
                </a:cubicBezTo>
                <a:cubicBezTo>
                  <a:pt x="308" y="113"/>
                  <a:pt x="308" y="113"/>
                  <a:pt x="308" y="113"/>
                </a:cubicBezTo>
                <a:cubicBezTo>
                  <a:pt x="308" y="113"/>
                  <a:pt x="308" y="113"/>
                  <a:pt x="308" y="113"/>
                </a:cubicBezTo>
                <a:cubicBezTo>
                  <a:pt x="307" y="116"/>
                  <a:pt x="304" y="117"/>
                  <a:pt x="301" y="118"/>
                </a:cubicBezTo>
                <a:cubicBezTo>
                  <a:pt x="298" y="118"/>
                  <a:pt x="295" y="117"/>
                  <a:pt x="291" y="115"/>
                </a:cubicBezTo>
                <a:cubicBezTo>
                  <a:pt x="288" y="112"/>
                  <a:pt x="279" y="110"/>
                  <a:pt x="264" y="110"/>
                </a:cubicBezTo>
                <a:cubicBezTo>
                  <a:pt x="257" y="109"/>
                  <a:pt x="257" y="109"/>
                  <a:pt x="257" y="109"/>
                </a:cubicBezTo>
                <a:cubicBezTo>
                  <a:pt x="257" y="109"/>
                  <a:pt x="257" y="109"/>
                  <a:pt x="257" y="109"/>
                </a:cubicBezTo>
                <a:cubicBezTo>
                  <a:pt x="247" y="108"/>
                  <a:pt x="247" y="108"/>
                  <a:pt x="247" y="108"/>
                </a:cubicBezTo>
                <a:cubicBezTo>
                  <a:pt x="237" y="110"/>
                  <a:pt x="237" y="110"/>
                  <a:pt x="237" y="110"/>
                </a:cubicBezTo>
                <a:cubicBezTo>
                  <a:pt x="241" y="117"/>
                  <a:pt x="241" y="117"/>
                  <a:pt x="241" y="117"/>
                </a:cubicBezTo>
                <a:cubicBezTo>
                  <a:pt x="245" y="122"/>
                  <a:pt x="247" y="126"/>
                  <a:pt x="247" y="128"/>
                </a:cubicBezTo>
                <a:cubicBezTo>
                  <a:pt x="242" y="154"/>
                  <a:pt x="242" y="154"/>
                  <a:pt x="242" y="154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45" y="168"/>
                  <a:pt x="245" y="168"/>
                  <a:pt x="245" y="168"/>
                </a:cubicBezTo>
                <a:cubicBezTo>
                  <a:pt x="245" y="168"/>
                  <a:pt x="245" y="168"/>
                  <a:pt x="245" y="168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36" y="194"/>
                  <a:pt x="236" y="194"/>
                  <a:pt x="236" y="194"/>
                </a:cubicBezTo>
                <a:cubicBezTo>
                  <a:pt x="236" y="197"/>
                  <a:pt x="235" y="198"/>
                  <a:pt x="234" y="198"/>
                </a:cubicBezTo>
                <a:cubicBezTo>
                  <a:pt x="233" y="198"/>
                  <a:pt x="233" y="198"/>
                  <a:pt x="233" y="198"/>
                </a:cubicBezTo>
                <a:cubicBezTo>
                  <a:pt x="233" y="197"/>
                  <a:pt x="233" y="197"/>
                  <a:pt x="233" y="197"/>
                </a:cubicBezTo>
                <a:cubicBezTo>
                  <a:pt x="232" y="195"/>
                  <a:pt x="232" y="195"/>
                  <a:pt x="232" y="195"/>
                </a:cubicBezTo>
                <a:cubicBezTo>
                  <a:pt x="231" y="192"/>
                  <a:pt x="230" y="190"/>
                  <a:pt x="229" y="191"/>
                </a:cubicBezTo>
                <a:cubicBezTo>
                  <a:pt x="228" y="191"/>
                  <a:pt x="227" y="193"/>
                  <a:pt x="226" y="196"/>
                </a:cubicBezTo>
                <a:cubicBezTo>
                  <a:pt x="225" y="204"/>
                  <a:pt x="220" y="210"/>
                  <a:pt x="213" y="216"/>
                </a:cubicBezTo>
                <a:cubicBezTo>
                  <a:pt x="206" y="222"/>
                  <a:pt x="206" y="222"/>
                  <a:pt x="206" y="222"/>
                </a:cubicBezTo>
                <a:cubicBezTo>
                  <a:pt x="203" y="224"/>
                  <a:pt x="203" y="224"/>
                  <a:pt x="203" y="224"/>
                </a:cubicBezTo>
                <a:cubicBezTo>
                  <a:pt x="203" y="224"/>
                  <a:pt x="203" y="224"/>
                  <a:pt x="203" y="224"/>
                </a:cubicBezTo>
                <a:cubicBezTo>
                  <a:pt x="202" y="224"/>
                  <a:pt x="202" y="224"/>
                  <a:pt x="202" y="224"/>
                </a:cubicBezTo>
                <a:cubicBezTo>
                  <a:pt x="176" y="224"/>
                  <a:pt x="176" y="224"/>
                  <a:pt x="176" y="224"/>
                </a:cubicBezTo>
                <a:cubicBezTo>
                  <a:pt x="166" y="234"/>
                  <a:pt x="166" y="234"/>
                  <a:pt x="166" y="234"/>
                </a:cubicBezTo>
                <a:cubicBezTo>
                  <a:pt x="166" y="234"/>
                  <a:pt x="166" y="234"/>
                  <a:pt x="166" y="234"/>
                </a:cubicBezTo>
                <a:cubicBezTo>
                  <a:pt x="165" y="234"/>
                  <a:pt x="165" y="234"/>
                  <a:pt x="165" y="234"/>
                </a:cubicBezTo>
                <a:cubicBezTo>
                  <a:pt x="165" y="234"/>
                  <a:pt x="165" y="234"/>
                  <a:pt x="165" y="234"/>
                </a:cubicBezTo>
                <a:cubicBezTo>
                  <a:pt x="137" y="230"/>
                  <a:pt x="137" y="230"/>
                  <a:pt x="137" y="230"/>
                </a:cubicBezTo>
                <a:cubicBezTo>
                  <a:pt x="133" y="234"/>
                  <a:pt x="128" y="236"/>
                  <a:pt x="124" y="235"/>
                </a:cubicBezTo>
                <a:cubicBezTo>
                  <a:pt x="120" y="234"/>
                  <a:pt x="113" y="236"/>
                  <a:pt x="103" y="239"/>
                </a:cubicBezTo>
                <a:cubicBezTo>
                  <a:pt x="92" y="252"/>
                  <a:pt x="92" y="252"/>
                  <a:pt x="92" y="252"/>
                </a:cubicBezTo>
                <a:cubicBezTo>
                  <a:pt x="92" y="253"/>
                  <a:pt x="92" y="253"/>
                  <a:pt x="92" y="253"/>
                </a:cubicBezTo>
                <a:cubicBezTo>
                  <a:pt x="74" y="254"/>
                  <a:pt x="74" y="254"/>
                  <a:pt x="74" y="254"/>
                </a:cubicBezTo>
                <a:cubicBezTo>
                  <a:pt x="74" y="239"/>
                  <a:pt x="74" y="239"/>
                  <a:pt x="74" y="239"/>
                </a:cubicBezTo>
                <a:cubicBezTo>
                  <a:pt x="63" y="239"/>
                  <a:pt x="63" y="239"/>
                  <a:pt x="63" y="239"/>
                </a:cubicBezTo>
                <a:cubicBezTo>
                  <a:pt x="61" y="245"/>
                  <a:pt x="61" y="245"/>
                  <a:pt x="61" y="245"/>
                </a:cubicBezTo>
                <a:cubicBezTo>
                  <a:pt x="53" y="247"/>
                  <a:pt x="53" y="247"/>
                  <a:pt x="53" y="247"/>
                </a:cubicBezTo>
                <a:cubicBezTo>
                  <a:pt x="52" y="247"/>
                  <a:pt x="52" y="247"/>
                  <a:pt x="52" y="247"/>
                </a:cubicBezTo>
                <a:cubicBezTo>
                  <a:pt x="52" y="247"/>
                  <a:pt x="52" y="247"/>
                  <a:pt x="52" y="247"/>
                </a:cubicBezTo>
                <a:cubicBezTo>
                  <a:pt x="51" y="247"/>
                  <a:pt x="51" y="247"/>
                  <a:pt x="51" y="247"/>
                </a:cubicBezTo>
                <a:cubicBezTo>
                  <a:pt x="51" y="247"/>
                  <a:pt x="51" y="247"/>
                  <a:pt x="51" y="247"/>
                </a:cubicBezTo>
                <a:cubicBezTo>
                  <a:pt x="46" y="244"/>
                  <a:pt x="39" y="241"/>
                  <a:pt x="33" y="240"/>
                </a:cubicBezTo>
                <a:cubicBezTo>
                  <a:pt x="29" y="240"/>
                  <a:pt x="25" y="242"/>
                  <a:pt x="19" y="248"/>
                </a:cubicBezTo>
                <a:cubicBezTo>
                  <a:pt x="12" y="254"/>
                  <a:pt x="7" y="259"/>
                  <a:pt x="5" y="264"/>
                </a:cubicBezTo>
                <a:cubicBezTo>
                  <a:pt x="6" y="264"/>
                  <a:pt x="7" y="266"/>
                  <a:pt x="7" y="268"/>
                </a:cubicBezTo>
                <a:cubicBezTo>
                  <a:pt x="7" y="271"/>
                  <a:pt x="8" y="274"/>
                  <a:pt x="8" y="277"/>
                </a:cubicBezTo>
                <a:cubicBezTo>
                  <a:pt x="7" y="280"/>
                  <a:pt x="6" y="282"/>
                  <a:pt x="5" y="284"/>
                </a:cubicBezTo>
                <a:cubicBezTo>
                  <a:pt x="3" y="285"/>
                  <a:pt x="1" y="288"/>
                  <a:pt x="0" y="295"/>
                </a:cubicBezTo>
                <a:cubicBezTo>
                  <a:pt x="7" y="299"/>
                  <a:pt x="7" y="299"/>
                  <a:pt x="7" y="299"/>
                </a:cubicBezTo>
                <a:cubicBezTo>
                  <a:pt x="15" y="290"/>
                  <a:pt x="15" y="290"/>
                  <a:pt x="15" y="290"/>
                </a:cubicBezTo>
                <a:cubicBezTo>
                  <a:pt x="27" y="302"/>
                  <a:pt x="27" y="302"/>
                  <a:pt x="27" y="302"/>
                </a:cubicBezTo>
                <a:cubicBezTo>
                  <a:pt x="27" y="303"/>
                  <a:pt x="27" y="303"/>
                  <a:pt x="27" y="303"/>
                </a:cubicBezTo>
                <a:cubicBezTo>
                  <a:pt x="29" y="325"/>
                  <a:pt x="29" y="325"/>
                  <a:pt x="29" y="325"/>
                </a:cubicBezTo>
                <a:cubicBezTo>
                  <a:pt x="29" y="326"/>
                  <a:pt x="29" y="326"/>
                  <a:pt x="29" y="326"/>
                </a:cubicBezTo>
                <a:cubicBezTo>
                  <a:pt x="29" y="326"/>
                  <a:pt x="29" y="326"/>
                  <a:pt x="29" y="326"/>
                </a:cubicBezTo>
                <a:cubicBezTo>
                  <a:pt x="22" y="356"/>
                  <a:pt x="22" y="356"/>
                  <a:pt x="22" y="356"/>
                </a:cubicBezTo>
                <a:cubicBezTo>
                  <a:pt x="21" y="356"/>
                  <a:pt x="21" y="356"/>
                  <a:pt x="21" y="356"/>
                </a:cubicBezTo>
                <a:cubicBezTo>
                  <a:pt x="11" y="356"/>
                  <a:pt x="5" y="356"/>
                  <a:pt x="3" y="358"/>
                </a:cubicBezTo>
                <a:cubicBezTo>
                  <a:pt x="3" y="360"/>
                  <a:pt x="7" y="363"/>
                  <a:pt x="14" y="368"/>
                </a:cubicBezTo>
                <a:cubicBezTo>
                  <a:pt x="20" y="367"/>
                  <a:pt x="20" y="367"/>
                  <a:pt x="20" y="367"/>
                </a:cubicBezTo>
                <a:cubicBezTo>
                  <a:pt x="21" y="367"/>
                  <a:pt x="21" y="367"/>
                  <a:pt x="21" y="367"/>
                </a:cubicBezTo>
                <a:cubicBezTo>
                  <a:pt x="21" y="367"/>
                  <a:pt x="21" y="367"/>
                  <a:pt x="21" y="367"/>
                </a:cubicBezTo>
                <a:cubicBezTo>
                  <a:pt x="35" y="380"/>
                  <a:pt x="35" y="380"/>
                  <a:pt x="35" y="380"/>
                </a:cubicBezTo>
                <a:cubicBezTo>
                  <a:pt x="40" y="384"/>
                  <a:pt x="39" y="392"/>
                  <a:pt x="33" y="403"/>
                </a:cubicBezTo>
                <a:cubicBezTo>
                  <a:pt x="35" y="416"/>
                  <a:pt x="35" y="416"/>
                  <a:pt x="35" y="416"/>
                </a:cubicBezTo>
                <a:cubicBezTo>
                  <a:pt x="40" y="417"/>
                  <a:pt x="40" y="417"/>
                  <a:pt x="40" y="417"/>
                </a:cubicBezTo>
                <a:cubicBezTo>
                  <a:pt x="60" y="417"/>
                  <a:pt x="60" y="417"/>
                  <a:pt x="60" y="417"/>
                </a:cubicBezTo>
                <a:cubicBezTo>
                  <a:pt x="50" y="426"/>
                  <a:pt x="50" y="426"/>
                  <a:pt x="50" y="426"/>
                </a:cubicBezTo>
                <a:cubicBezTo>
                  <a:pt x="56" y="430"/>
                  <a:pt x="56" y="430"/>
                  <a:pt x="56" y="430"/>
                </a:cubicBezTo>
                <a:cubicBezTo>
                  <a:pt x="56" y="430"/>
                  <a:pt x="56" y="430"/>
                  <a:pt x="56" y="430"/>
                </a:cubicBezTo>
                <a:cubicBezTo>
                  <a:pt x="64" y="434"/>
                  <a:pt x="64" y="434"/>
                  <a:pt x="64" y="434"/>
                </a:cubicBezTo>
                <a:cubicBezTo>
                  <a:pt x="85" y="443"/>
                  <a:pt x="85" y="443"/>
                  <a:pt x="85" y="443"/>
                </a:cubicBezTo>
                <a:cubicBezTo>
                  <a:pt x="86" y="444"/>
                  <a:pt x="86" y="444"/>
                  <a:pt x="86" y="444"/>
                </a:cubicBezTo>
                <a:cubicBezTo>
                  <a:pt x="87" y="444"/>
                  <a:pt x="87" y="444"/>
                  <a:pt x="87" y="444"/>
                </a:cubicBezTo>
                <a:cubicBezTo>
                  <a:pt x="89" y="476"/>
                  <a:pt x="89" y="476"/>
                  <a:pt x="89" y="476"/>
                </a:cubicBezTo>
                <a:cubicBezTo>
                  <a:pt x="89" y="483"/>
                  <a:pt x="94" y="488"/>
                  <a:pt x="103" y="491"/>
                </a:cubicBezTo>
                <a:cubicBezTo>
                  <a:pt x="105" y="490"/>
                  <a:pt x="105" y="490"/>
                  <a:pt x="105" y="490"/>
                </a:cubicBezTo>
                <a:cubicBezTo>
                  <a:pt x="105" y="490"/>
                  <a:pt x="105" y="490"/>
                  <a:pt x="105" y="490"/>
                </a:cubicBezTo>
                <a:cubicBezTo>
                  <a:pt x="106" y="490"/>
                  <a:pt x="106" y="490"/>
                  <a:pt x="106" y="490"/>
                </a:cubicBezTo>
                <a:cubicBezTo>
                  <a:pt x="128" y="493"/>
                  <a:pt x="128" y="493"/>
                  <a:pt x="128" y="493"/>
                </a:cubicBezTo>
                <a:cubicBezTo>
                  <a:pt x="130" y="493"/>
                  <a:pt x="130" y="493"/>
                  <a:pt x="130" y="493"/>
                </a:cubicBezTo>
                <a:cubicBezTo>
                  <a:pt x="130" y="493"/>
                  <a:pt x="130" y="493"/>
                  <a:pt x="130" y="493"/>
                </a:cubicBezTo>
                <a:cubicBezTo>
                  <a:pt x="130" y="492"/>
                  <a:pt x="130" y="492"/>
                  <a:pt x="130" y="492"/>
                </a:cubicBezTo>
                <a:cubicBezTo>
                  <a:pt x="133" y="488"/>
                  <a:pt x="134" y="484"/>
                  <a:pt x="134" y="484"/>
                </a:cubicBezTo>
                <a:cubicBezTo>
                  <a:pt x="134" y="483"/>
                  <a:pt x="134" y="483"/>
                  <a:pt x="134" y="483"/>
                </a:cubicBezTo>
                <a:cubicBezTo>
                  <a:pt x="134" y="479"/>
                  <a:pt x="135" y="476"/>
                  <a:pt x="139" y="474"/>
                </a:cubicBezTo>
                <a:cubicBezTo>
                  <a:pt x="142" y="471"/>
                  <a:pt x="144" y="469"/>
                  <a:pt x="145" y="466"/>
                </a:cubicBezTo>
                <a:cubicBezTo>
                  <a:pt x="145" y="466"/>
                  <a:pt x="145" y="466"/>
                  <a:pt x="145" y="466"/>
                </a:cubicBezTo>
                <a:cubicBezTo>
                  <a:pt x="147" y="462"/>
                  <a:pt x="151" y="462"/>
                  <a:pt x="157" y="464"/>
                </a:cubicBezTo>
                <a:cubicBezTo>
                  <a:pt x="158" y="464"/>
                  <a:pt x="158" y="464"/>
                  <a:pt x="158" y="464"/>
                </a:cubicBezTo>
                <a:cubicBezTo>
                  <a:pt x="158" y="464"/>
                  <a:pt x="158" y="464"/>
                  <a:pt x="158" y="464"/>
                </a:cubicBezTo>
                <a:cubicBezTo>
                  <a:pt x="165" y="468"/>
                  <a:pt x="165" y="468"/>
                  <a:pt x="165" y="468"/>
                </a:cubicBezTo>
                <a:cubicBezTo>
                  <a:pt x="191" y="473"/>
                  <a:pt x="191" y="473"/>
                  <a:pt x="191" y="473"/>
                </a:cubicBezTo>
                <a:cubicBezTo>
                  <a:pt x="206" y="472"/>
                  <a:pt x="206" y="472"/>
                  <a:pt x="206" y="472"/>
                </a:cubicBezTo>
                <a:cubicBezTo>
                  <a:pt x="217" y="467"/>
                  <a:pt x="217" y="467"/>
                  <a:pt x="217" y="467"/>
                </a:cubicBezTo>
                <a:cubicBezTo>
                  <a:pt x="219" y="464"/>
                  <a:pt x="221" y="463"/>
                  <a:pt x="222" y="462"/>
                </a:cubicBezTo>
                <a:cubicBezTo>
                  <a:pt x="224" y="462"/>
                  <a:pt x="227" y="462"/>
                  <a:pt x="230" y="465"/>
                </a:cubicBezTo>
                <a:cubicBezTo>
                  <a:pt x="232" y="466"/>
                  <a:pt x="232" y="466"/>
                  <a:pt x="232" y="466"/>
                </a:cubicBezTo>
                <a:cubicBezTo>
                  <a:pt x="233" y="467"/>
                  <a:pt x="235" y="470"/>
                  <a:pt x="236" y="474"/>
                </a:cubicBezTo>
                <a:cubicBezTo>
                  <a:pt x="244" y="480"/>
                  <a:pt x="244" y="480"/>
                  <a:pt x="244" y="480"/>
                </a:cubicBezTo>
                <a:cubicBezTo>
                  <a:pt x="250" y="480"/>
                  <a:pt x="250" y="480"/>
                  <a:pt x="250" y="480"/>
                </a:cubicBezTo>
                <a:cubicBezTo>
                  <a:pt x="251" y="480"/>
                  <a:pt x="251" y="480"/>
                  <a:pt x="251" y="480"/>
                </a:cubicBezTo>
                <a:cubicBezTo>
                  <a:pt x="251" y="480"/>
                  <a:pt x="251" y="480"/>
                  <a:pt x="251" y="480"/>
                </a:cubicBezTo>
                <a:cubicBezTo>
                  <a:pt x="252" y="480"/>
                  <a:pt x="252" y="480"/>
                  <a:pt x="252" y="480"/>
                </a:cubicBezTo>
                <a:cubicBezTo>
                  <a:pt x="260" y="484"/>
                  <a:pt x="260" y="484"/>
                  <a:pt x="260" y="484"/>
                </a:cubicBezTo>
                <a:cubicBezTo>
                  <a:pt x="276" y="482"/>
                  <a:pt x="276" y="482"/>
                  <a:pt x="276" y="482"/>
                </a:cubicBezTo>
                <a:cubicBezTo>
                  <a:pt x="285" y="480"/>
                  <a:pt x="285" y="480"/>
                  <a:pt x="285" y="480"/>
                </a:cubicBezTo>
                <a:cubicBezTo>
                  <a:pt x="307" y="482"/>
                  <a:pt x="307" y="482"/>
                  <a:pt x="307" y="482"/>
                </a:cubicBezTo>
                <a:cubicBezTo>
                  <a:pt x="317" y="479"/>
                  <a:pt x="317" y="479"/>
                  <a:pt x="317" y="479"/>
                </a:cubicBezTo>
                <a:cubicBezTo>
                  <a:pt x="329" y="474"/>
                  <a:pt x="329" y="474"/>
                  <a:pt x="329" y="474"/>
                </a:cubicBezTo>
                <a:cubicBezTo>
                  <a:pt x="331" y="472"/>
                  <a:pt x="334" y="471"/>
                  <a:pt x="338" y="470"/>
                </a:cubicBezTo>
                <a:cubicBezTo>
                  <a:pt x="360" y="470"/>
                  <a:pt x="360" y="470"/>
                  <a:pt x="360" y="470"/>
                </a:cubicBezTo>
                <a:cubicBezTo>
                  <a:pt x="368" y="467"/>
                  <a:pt x="368" y="467"/>
                  <a:pt x="368" y="467"/>
                </a:cubicBezTo>
                <a:cubicBezTo>
                  <a:pt x="371" y="465"/>
                  <a:pt x="374" y="464"/>
                  <a:pt x="377" y="464"/>
                </a:cubicBezTo>
                <a:cubicBezTo>
                  <a:pt x="389" y="464"/>
                  <a:pt x="389" y="464"/>
                  <a:pt x="389" y="464"/>
                </a:cubicBezTo>
                <a:cubicBezTo>
                  <a:pt x="395" y="468"/>
                  <a:pt x="395" y="468"/>
                  <a:pt x="395" y="468"/>
                </a:cubicBezTo>
                <a:cubicBezTo>
                  <a:pt x="413" y="472"/>
                  <a:pt x="413" y="472"/>
                  <a:pt x="413" y="472"/>
                </a:cubicBezTo>
                <a:cubicBezTo>
                  <a:pt x="415" y="472"/>
                  <a:pt x="417" y="474"/>
                  <a:pt x="421" y="478"/>
                </a:cubicBezTo>
                <a:cubicBezTo>
                  <a:pt x="429" y="482"/>
                  <a:pt x="429" y="482"/>
                  <a:pt x="429" y="482"/>
                </a:cubicBezTo>
                <a:cubicBezTo>
                  <a:pt x="429" y="483"/>
                  <a:pt x="429" y="483"/>
                  <a:pt x="429" y="483"/>
                </a:cubicBezTo>
                <a:cubicBezTo>
                  <a:pt x="446" y="484"/>
                  <a:pt x="446" y="484"/>
                  <a:pt x="446" y="484"/>
                </a:cubicBezTo>
                <a:cubicBezTo>
                  <a:pt x="446" y="484"/>
                  <a:pt x="446" y="484"/>
                  <a:pt x="446" y="484"/>
                </a:cubicBezTo>
                <a:cubicBezTo>
                  <a:pt x="446" y="484"/>
                  <a:pt x="446" y="484"/>
                  <a:pt x="446" y="484"/>
                </a:cubicBezTo>
                <a:cubicBezTo>
                  <a:pt x="454" y="488"/>
                  <a:pt x="454" y="488"/>
                  <a:pt x="454" y="488"/>
                </a:cubicBezTo>
                <a:cubicBezTo>
                  <a:pt x="464" y="490"/>
                  <a:pt x="464" y="490"/>
                  <a:pt x="464" y="490"/>
                </a:cubicBezTo>
                <a:cubicBezTo>
                  <a:pt x="464" y="490"/>
                  <a:pt x="464" y="490"/>
                  <a:pt x="464" y="490"/>
                </a:cubicBezTo>
                <a:cubicBezTo>
                  <a:pt x="473" y="491"/>
                  <a:pt x="473" y="491"/>
                  <a:pt x="473" y="491"/>
                </a:cubicBezTo>
                <a:cubicBezTo>
                  <a:pt x="475" y="486"/>
                  <a:pt x="475" y="486"/>
                  <a:pt x="475" y="486"/>
                </a:cubicBezTo>
                <a:cubicBezTo>
                  <a:pt x="471" y="478"/>
                  <a:pt x="471" y="478"/>
                  <a:pt x="471" y="478"/>
                </a:cubicBezTo>
                <a:cubicBezTo>
                  <a:pt x="470" y="470"/>
                  <a:pt x="470" y="470"/>
                  <a:pt x="470" y="470"/>
                </a:cubicBezTo>
                <a:cubicBezTo>
                  <a:pt x="470" y="470"/>
                  <a:pt x="470" y="470"/>
                  <a:pt x="470" y="470"/>
                </a:cubicBezTo>
                <a:cubicBezTo>
                  <a:pt x="469" y="470"/>
                  <a:pt x="469" y="470"/>
                  <a:pt x="469" y="470"/>
                </a:cubicBezTo>
                <a:cubicBezTo>
                  <a:pt x="471" y="468"/>
                  <a:pt x="471" y="468"/>
                  <a:pt x="471" y="468"/>
                </a:cubicBezTo>
                <a:cubicBezTo>
                  <a:pt x="476" y="461"/>
                  <a:pt x="476" y="461"/>
                  <a:pt x="476" y="461"/>
                </a:cubicBezTo>
                <a:cubicBezTo>
                  <a:pt x="476" y="460"/>
                  <a:pt x="476" y="460"/>
                  <a:pt x="476" y="460"/>
                </a:cubicBezTo>
                <a:cubicBezTo>
                  <a:pt x="476" y="460"/>
                  <a:pt x="476" y="460"/>
                  <a:pt x="476" y="460"/>
                </a:cubicBezTo>
                <a:cubicBezTo>
                  <a:pt x="477" y="460"/>
                  <a:pt x="477" y="460"/>
                  <a:pt x="477" y="460"/>
                </a:cubicBezTo>
                <a:cubicBezTo>
                  <a:pt x="477" y="460"/>
                  <a:pt x="477" y="460"/>
                  <a:pt x="477" y="460"/>
                </a:cubicBezTo>
                <a:cubicBezTo>
                  <a:pt x="482" y="456"/>
                  <a:pt x="482" y="456"/>
                  <a:pt x="482" y="456"/>
                </a:cubicBezTo>
                <a:cubicBezTo>
                  <a:pt x="482" y="456"/>
                  <a:pt x="482" y="456"/>
                  <a:pt x="482" y="456"/>
                </a:cubicBezTo>
                <a:cubicBezTo>
                  <a:pt x="481" y="454"/>
                  <a:pt x="481" y="454"/>
                  <a:pt x="481" y="454"/>
                </a:cubicBezTo>
                <a:cubicBezTo>
                  <a:pt x="479" y="446"/>
                  <a:pt x="479" y="446"/>
                  <a:pt x="479" y="446"/>
                </a:cubicBezTo>
                <a:cubicBezTo>
                  <a:pt x="479" y="444"/>
                  <a:pt x="477" y="444"/>
                  <a:pt x="475" y="442"/>
                </a:cubicBezTo>
                <a:cubicBezTo>
                  <a:pt x="475" y="442"/>
                  <a:pt x="475" y="442"/>
                  <a:pt x="475" y="442"/>
                </a:cubicBezTo>
                <a:cubicBezTo>
                  <a:pt x="469" y="436"/>
                  <a:pt x="469" y="436"/>
                  <a:pt x="469" y="436"/>
                </a:cubicBezTo>
                <a:cubicBezTo>
                  <a:pt x="461" y="429"/>
                  <a:pt x="461" y="429"/>
                  <a:pt x="461" y="429"/>
                </a:cubicBezTo>
                <a:cubicBezTo>
                  <a:pt x="461" y="428"/>
                  <a:pt x="461" y="428"/>
                  <a:pt x="461" y="428"/>
                </a:cubicBezTo>
                <a:cubicBezTo>
                  <a:pt x="460" y="428"/>
                  <a:pt x="460" y="428"/>
                  <a:pt x="460" y="428"/>
                </a:cubicBezTo>
                <a:cubicBezTo>
                  <a:pt x="461" y="428"/>
                  <a:pt x="461" y="428"/>
                  <a:pt x="461" y="428"/>
                </a:cubicBezTo>
                <a:cubicBezTo>
                  <a:pt x="461" y="427"/>
                  <a:pt x="461" y="427"/>
                  <a:pt x="461" y="427"/>
                </a:cubicBezTo>
                <a:cubicBezTo>
                  <a:pt x="462" y="419"/>
                  <a:pt x="462" y="419"/>
                  <a:pt x="462" y="419"/>
                </a:cubicBezTo>
                <a:cubicBezTo>
                  <a:pt x="462" y="414"/>
                  <a:pt x="462" y="414"/>
                  <a:pt x="462" y="414"/>
                </a:cubicBezTo>
                <a:cubicBezTo>
                  <a:pt x="458" y="404"/>
                  <a:pt x="458" y="404"/>
                  <a:pt x="458" y="404"/>
                </a:cubicBezTo>
                <a:cubicBezTo>
                  <a:pt x="467" y="402"/>
                  <a:pt x="467" y="402"/>
                  <a:pt x="467" y="402"/>
                </a:cubicBezTo>
                <a:cubicBezTo>
                  <a:pt x="472" y="398"/>
                  <a:pt x="472" y="398"/>
                  <a:pt x="472" y="398"/>
                </a:cubicBezTo>
                <a:cubicBezTo>
                  <a:pt x="483" y="398"/>
                  <a:pt x="483" y="398"/>
                  <a:pt x="483" y="398"/>
                </a:cubicBezTo>
                <a:cubicBezTo>
                  <a:pt x="494" y="396"/>
                  <a:pt x="494" y="396"/>
                  <a:pt x="494" y="396"/>
                </a:cubicBezTo>
                <a:cubicBezTo>
                  <a:pt x="495" y="396"/>
                  <a:pt x="495" y="396"/>
                  <a:pt x="495" y="396"/>
                </a:cubicBezTo>
                <a:cubicBezTo>
                  <a:pt x="502" y="397"/>
                  <a:pt x="502" y="397"/>
                  <a:pt x="502" y="397"/>
                </a:cubicBezTo>
                <a:cubicBezTo>
                  <a:pt x="511" y="394"/>
                  <a:pt x="511" y="394"/>
                  <a:pt x="511" y="394"/>
                </a:cubicBezTo>
                <a:cubicBezTo>
                  <a:pt x="521" y="392"/>
                  <a:pt x="521" y="392"/>
                  <a:pt x="521" y="392"/>
                </a:cubicBezTo>
                <a:cubicBezTo>
                  <a:pt x="527" y="390"/>
                  <a:pt x="527" y="390"/>
                  <a:pt x="527" y="390"/>
                </a:cubicBezTo>
                <a:cubicBezTo>
                  <a:pt x="528" y="390"/>
                  <a:pt x="528" y="390"/>
                  <a:pt x="528" y="390"/>
                </a:cubicBezTo>
                <a:cubicBezTo>
                  <a:pt x="545" y="386"/>
                  <a:pt x="545" y="386"/>
                  <a:pt x="545" y="386"/>
                </a:cubicBezTo>
                <a:cubicBezTo>
                  <a:pt x="548" y="384"/>
                  <a:pt x="548" y="384"/>
                  <a:pt x="548" y="384"/>
                </a:cubicBezTo>
                <a:cubicBezTo>
                  <a:pt x="547" y="380"/>
                  <a:pt x="547" y="380"/>
                  <a:pt x="547" y="380"/>
                </a:cubicBezTo>
                <a:cubicBezTo>
                  <a:pt x="544" y="375"/>
                  <a:pt x="544" y="375"/>
                  <a:pt x="544" y="375"/>
                </a:cubicBezTo>
                <a:cubicBezTo>
                  <a:pt x="544" y="374"/>
                  <a:pt x="544" y="374"/>
                  <a:pt x="544" y="374"/>
                </a:cubicBezTo>
                <a:cubicBezTo>
                  <a:pt x="543" y="374"/>
                  <a:pt x="543" y="374"/>
                  <a:pt x="543" y="374"/>
                </a:cubicBezTo>
                <a:cubicBezTo>
                  <a:pt x="543" y="374"/>
                  <a:pt x="543" y="374"/>
                  <a:pt x="543" y="374"/>
                </a:cubicBezTo>
                <a:cubicBezTo>
                  <a:pt x="544" y="368"/>
                  <a:pt x="544" y="368"/>
                  <a:pt x="544" y="368"/>
                </a:cubicBezTo>
                <a:cubicBezTo>
                  <a:pt x="545" y="367"/>
                  <a:pt x="545" y="367"/>
                  <a:pt x="545" y="367"/>
                </a:cubicBezTo>
                <a:cubicBezTo>
                  <a:pt x="545" y="359"/>
                  <a:pt x="545" y="359"/>
                  <a:pt x="545" y="359"/>
                </a:cubicBezTo>
                <a:cubicBezTo>
                  <a:pt x="543" y="352"/>
                  <a:pt x="543" y="352"/>
                  <a:pt x="543" y="352"/>
                </a:cubicBezTo>
                <a:cubicBezTo>
                  <a:pt x="543" y="352"/>
                  <a:pt x="543" y="352"/>
                  <a:pt x="543" y="352"/>
                </a:cubicBezTo>
                <a:cubicBezTo>
                  <a:pt x="543" y="351"/>
                  <a:pt x="543" y="351"/>
                  <a:pt x="543" y="351"/>
                </a:cubicBezTo>
                <a:cubicBezTo>
                  <a:pt x="547" y="343"/>
                  <a:pt x="547" y="343"/>
                  <a:pt x="547" y="343"/>
                </a:cubicBezTo>
                <a:cubicBezTo>
                  <a:pt x="549" y="340"/>
                  <a:pt x="551" y="338"/>
                  <a:pt x="553" y="338"/>
                </a:cubicBezTo>
                <a:cubicBezTo>
                  <a:pt x="563" y="338"/>
                  <a:pt x="563" y="338"/>
                  <a:pt x="563" y="338"/>
                </a:cubicBezTo>
                <a:cubicBezTo>
                  <a:pt x="565" y="338"/>
                  <a:pt x="567" y="338"/>
                  <a:pt x="569" y="336"/>
                </a:cubicBezTo>
                <a:cubicBezTo>
                  <a:pt x="585" y="315"/>
                  <a:pt x="585" y="315"/>
                  <a:pt x="585" y="315"/>
                </a:cubicBezTo>
                <a:cubicBezTo>
                  <a:pt x="585" y="314"/>
                  <a:pt x="585" y="314"/>
                  <a:pt x="585" y="314"/>
                </a:cubicBezTo>
                <a:cubicBezTo>
                  <a:pt x="585" y="314"/>
                  <a:pt x="585" y="314"/>
                  <a:pt x="585" y="314"/>
                </a:cubicBezTo>
                <a:cubicBezTo>
                  <a:pt x="593" y="307"/>
                  <a:pt x="593" y="307"/>
                  <a:pt x="593" y="307"/>
                </a:cubicBezTo>
                <a:cubicBezTo>
                  <a:pt x="594" y="306"/>
                  <a:pt x="594" y="306"/>
                  <a:pt x="594" y="306"/>
                </a:cubicBezTo>
                <a:cubicBezTo>
                  <a:pt x="597" y="306"/>
                  <a:pt x="599" y="304"/>
                  <a:pt x="601" y="304"/>
                </a:cubicBezTo>
                <a:cubicBezTo>
                  <a:pt x="603" y="302"/>
                  <a:pt x="603" y="302"/>
                  <a:pt x="603" y="302"/>
                </a:cubicBezTo>
                <a:cubicBezTo>
                  <a:pt x="605" y="298"/>
                  <a:pt x="608" y="296"/>
                  <a:pt x="609" y="296"/>
                </a:cubicBezTo>
                <a:cubicBezTo>
                  <a:pt x="623" y="299"/>
                  <a:pt x="623" y="299"/>
                  <a:pt x="623" y="299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42" y="293"/>
                  <a:pt x="642" y="293"/>
                  <a:pt x="642" y="293"/>
                </a:cubicBezTo>
                <a:cubicBezTo>
                  <a:pt x="648" y="290"/>
                  <a:pt x="648" y="290"/>
                  <a:pt x="648" y="290"/>
                </a:cubicBezTo>
                <a:cubicBezTo>
                  <a:pt x="648" y="281"/>
                  <a:pt x="648" y="281"/>
                  <a:pt x="648" y="281"/>
                </a:cubicBezTo>
                <a:cubicBezTo>
                  <a:pt x="649" y="270"/>
                  <a:pt x="649" y="270"/>
                  <a:pt x="649" y="270"/>
                </a:cubicBezTo>
                <a:cubicBezTo>
                  <a:pt x="649" y="269"/>
                  <a:pt x="649" y="269"/>
                  <a:pt x="649" y="269"/>
                </a:cubicBezTo>
                <a:cubicBezTo>
                  <a:pt x="649" y="269"/>
                  <a:pt x="649" y="269"/>
                  <a:pt x="649" y="269"/>
                </a:cubicBezTo>
                <a:cubicBezTo>
                  <a:pt x="649" y="269"/>
                  <a:pt x="649" y="269"/>
                  <a:pt x="649" y="269"/>
                </a:cubicBezTo>
                <a:cubicBezTo>
                  <a:pt x="651" y="266"/>
                  <a:pt x="651" y="266"/>
                  <a:pt x="651" y="266"/>
                </a:cubicBezTo>
                <a:lnTo>
                  <a:pt x="651" y="265"/>
                </a:lnTo>
                <a:close/>
              </a:path>
            </a:pathLst>
          </a:custGeom>
          <a:solidFill>
            <a:srgbClr val="DEC8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1857828" y="2934848"/>
            <a:ext cx="1303338" cy="935037"/>
          </a:xfrm>
          <a:custGeom>
            <a:avLst/>
            <a:gdLst>
              <a:gd name="T0" fmla="*/ 2147483646 w 406"/>
              <a:gd name="T1" fmla="*/ 299308236 h 291"/>
              <a:gd name="T2" fmla="*/ 2147483646 w 406"/>
              <a:gd name="T3" fmla="*/ 433484438 h 291"/>
              <a:gd name="T4" fmla="*/ 1958584861 w 406"/>
              <a:gd name="T5" fmla="*/ 144493742 h 291"/>
              <a:gd name="T6" fmla="*/ 1834886623 w 406"/>
              <a:gd name="T7" fmla="*/ 92889982 h 291"/>
              <a:gd name="T8" fmla="*/ 1484401327 w 406"/>
              <a:gd name="T9" fmla="*/ 20641504 h 291"/>
              <a:gd name="T10" fmla="*/ 1175150917 w 406"/>
              <a:gd name="T11" fmla="*/ 51603760 h 291"/>
              <a:gd name="T12" fmla="*/ 1010217793 w 406"/>
              <a:gd name="T13" fmla="*/ 103210734 h 291"/>
              <a:gd name="T14" fmla="*/ 742202269 w 406"/>
              <a:gd name="T15" fmla="*/ 134172990 h 291"/>
              <a:gd name="T16" fmla="*/ 422640729 w 406"/>
              <a:gd name="T17" fmla="*/ 206421467 h 291"/>
              <a:gd name="T18" fmla="*/ 505110501 w 406"/>
              <a:gd name="T19" fmla="*/ 464446695 h 291"/>
              <a:gd name="T20" fmla="*/ 639116658 w 406"/>
              <a:gd name="T21" fmla="*/ 670868162 h 291"/>
              <a:gd name="T22" fmla="*/ 536034258 w 406"/>
              <a:gd name="T23" fmla="*/ 918572637 h 291"/>
              <a:gd name="T24" fmla="*/ 577265934 w 406"/>
              <a:gd name="T25" fmla="*/ 1052745627 h 291"/>
              <a:gd name="T26" fmla="*/ 309250410 w 406"/>
              <a:gd name="T27" fmla="*/ 1083707883 h 291"/>
              <a:gd name="T28" fmla="*/ 103082400 w 406"/>
              <a:gd name="T29" fmla="*/ 1248843129 h 291"/>
              <a:gd name="T30" fmla="*/ 20615838 w 406"/>
              <a:gd name="T31" fmla="*/ 1403660836 h 291"/>
              <a:gd name="T32" fmla="*/ 51542805 w 406"/>
              <a:gd name="T33" fmla="*/ 1744255293 h 291"/>
              <a:gd name="T34" fmla="*/ 82466562 w 406"/>
              <a:gd name="T35" fmla="*/ 2033242776 h 291"/>
              <a:gd name="T36" fmla="*/ 391716972 w 406"/>
              <a:gd name="T37" fmla="*/ 2147483646 h 291"/>
              <a:gd name="T38" fmla="*/ 515418420 w 406"/>
              <a:gd name="T39" fmla="*/ 2147483646 h 291"/>
              <a:gd name="T40" fmla="*/ 649424577 w 406"/>
              <a:gd name="T41" fmla="*/ 2147483646 h 291"/>
              <a:gd name="T42" fmla="*/ 958674988 w 406"/>
              <a:gd name="T43" fmla="*/ 2147483646 h 291"/>
              <a:gd name="T44" fmla="*/ 1401934765 w 406"/>
              <a:gd name="T45" fmla="*/ 2147483646 h 291"/>
              <a:gd name="T46" fmla="*/ 1628718613 w 406"/>
              <a:gd name="T47" fmla="*/ 2147483646 h 291"/>
              <a:gd name="T48" fmla="*/ 1752420061 w 406"/>
              <a:gd name="T49" fmla="*/ 2147483646 h 291"/>
              <a:gd name="T50" fmla="*/ 1793651737 w 406"/>
              <a:gd name="T51" fmla="*/ 2147483646 h 291"/>
              <a:gd name="T52" fmla="*/ 1886426218 w 406"/>
              <a:gd name="T53" fmla="*/ 2147483646 h 291"/>
              <a:gd name="T54" fmla="*/ 2010127667 w 406"/>
              <a:gd name="T55" fmla="*/ 2147483646 h 291"/>
              <a:gd name="T56" fmla="*/ 2147483646 w 406"/>
              <a:gd name="T57" fmla="*/ 2147483646 h 291"/>
              <a:gd name="T58" fmla="*/ 2147483646 w 406"/>
              <a:gd name="T59" fmla="*/ 2147483646 h 291"/>
              <a:gd name="T60" fmla="*/ 2147483646 w 406"/>
              <a:gd name="T61" fmla="*/ 2147483646 h 291"/>
              <a:gd name="T62" fmla="*/ 2147483646 w 406"/>
              <a:gd name="T63" fmla="*/ 2147483646 h 291"/>
              <a:gd name="T64" fmla="*/ 2147483646 w 406"/>
              <a:gd name="T65" fmla="*/ 2147483646 h 291"/>
              <a:gd name="T66" fmla="*/ 2147483646 w 406"/>
              <a:gd name="T67" fmla="*/ 2095167289 h 291"/>
              <a:gd name="T68" fmla="*/ 2147483646 w 406"/>
              <a:gd name="T69" fmla="*/ 2147483646 h 291"/>
              <a:gd name="T70" fmla="*/ 2147483646 w 406"/>
              <a:gd name="T71" fmla="*/ 2147483646 h 291"/>
              <a:gd name="T72" fmla="*/ 2147483646 w 406"/>
              <a:gd name="T73" fmla="*/ 2147483646 h 291"/>
              <a:gd name="T74" fmla="*/ 2147483646 w 406"/>
              <a:gd name="T75" fmla="*/ 2147483646 h 291"/>
              <a:gd name="T76" fmla="*/ 2147483646 w 406"/>
              <a:gd name="T77" fmla="*/ 2147483646 h 291"/>
              <a:gd name="T78" fmla="*/ 2147483646 w 406"/>
              <a:gd name="T79" fmla="*/ 2147483646 h 291"/>
              <a:gd name="T80" fmla="*/ 2147483646 w 406"/>
              <a:gd name="T81" fmla="*/ 2147483646 h 291"/>
              <a:gd name="T82" fmla="*/ 2147483646 w 406"/>
              <a:gd name="T83" fmla="*/ 2147483646 h 291"/>
              <a:gd name="T84" fmla="*/ 2147483646 w 406"/>
              <a:gd name="T85" fmla="*/ 2095167289 h 291"/>
              <a:gd name="T86" fmla="*/ 2147483646 w 406"/>
              <a:gd name="T87" fmla="*/ 1806179805 h 291"/>
              <a:gd name="T88" fmla="*/ 2147483646 w 406"/>
              <a:gd name="T89" fmla="*/ 1496547604 h 291"/>
              <a:gd name="T90" fmla="*/ 2147483646 w 406"/>
              <a:gd name="T91" fmla="*/ 1310770854 h 291"/>
              <a:gd name="T92" fmla="*/ 2147483646 w 406"/>
              <a:gd name="T93" fmla="*/ 866965664 h 291"/>
              <a:gd name="T94" fmla="*/ 2147483646 w 406"/>
              <a:gd name="T95" fmla="*/ 815361904 h 291"/>
              <a:gd name="T96" fmla="*/ 2147483646 w 406"/>
              <a:gd name="T97" fmla="*/ 516050455 h 291"/>
              <a:gd name="T98" fmla="*/ 2147483646 w 406"/>
              <a:gd name="T99" fmla="*/ 547015924 h 291"/>
              <a:gd name="T100" fmla="*/ 2147483646 w 406"/>
              <a:gd name="T101" fmla="*/ 402518969 h 291"/>
              <a:gd name="T102" fmla="*/ 2147483646 w 406"/>
              <a:gd name="T103" fmla="*/ 258025227 h 291"/>
              <a:gd name="T104" fmla="*/ 2147483646 w 406"/>
              <a:gd name="T105" fmla="*/ 278666731 h 291"/>
              <a:gd name="T106" fmla="*/ 2147483646 w 406"/>
              <a:gd name="T107" fmla="*/ 154814494 h 291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406" h="291">
                <a:moveTo>
                  <a:pt x="242" y="15"/>
                </a:moveTo>
                <a:cubicBezTo>
                  <a:pt x="238" y="18"/>
                  <a:pt x="238" y="18"/>
                  <a:pt x="238" y="18"/>
                </a:cubicBezTo>
                <a:cubicBezTo>
                  <a:pt x="238" y="19"/>
                  <a:pt x="239" y="23"/>
                  <a:pt x="240" y="28"/>
                </a:cubicBezTo>
                <a:cubicBezTo>
                  <a:pt x="240" y="29"/>
                  <a:pt x="240" y="29"/>
                  <a:pt x="240" y="29"/>
                </a:cubicBezTo>
                <a:cubicBezTo>
                  <a:pt x="241" y="29"/>
                  <a:pt x="241" y="29"/>
                  <a:pt x="241" y="29"/>
                </a:cubicBezTo>
                <a:cubicBezTo>
                  <a:pt x="240" y="29"/>
                  <a:pt x="240" y="29"/>
                  <a:pt x="240" y="29"/>
                </a:cubicBezTo>
                <a:cubicBezTo>
                  <a:pt x="236" y="39"/>
                  <a:pt x="236" y="39"/>
                  <a:pt x="236" y="39"/>
                </a:cubicBezTo>
                <a:cubicBezTo>
                  <a:pt x="230" y="41"/>
                  <a:pt x="230" y="41"/>
                  <a:pt x="230" y="41"/>
                </a:cubicBezTo>
                <a:cubicBezTo>
                  <a:pt x="229" y="42"/>
                  <a:pt x="229" y="42"/>
                  <a:pt x="229" y="42"/>
                </a:cubicBezTo>
                <a:cubicBezTo>
                  <a:pt x="228" y="42"/>
                  <a:pt x="228" y="42"/>
                  <a:pt x="228" y="42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198" y="19"/>
                  <a:pt x="198" y="19"/>
                  <a:pt x="198" y="19"/>
                </a:cubicBezTo>
                <a:cubicBezTo>
                  <a:pt x="190" y="14"/>
                  <a:pt x="190" y="14"/>
                  <a:pt x="190" y="14"/>
                </a:cubicBezTo>
                <a:cubicBezTo>
                  <a:pt x="178" y="10"/>
                  <a:pt x="178" y="10"/>
                  <a:pt x="178" y="10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2" y="5"/>
                  <a:pt x="172" y="5"/>
                  <a:pt x="172" y="5"/>
                </a:cubicBezTo>
                <a:cubicBezTo>
                  <a:pt x="162" y="2"/>
                  <a:pt x="162" y="2"/>
                  <a:pt x="162" y="2"/>
                </a:cubicBezTo>
                <a:cubicBezTo>
                  <a:pt x="157" y="3"/>
                  <a:pt x="157" y="3"/>
                  <a:pt x="157" y="3"/>
                </a:cubicBezTo>
                <a:cubicBezTo>
                  <a:pt x="156" y="3"/>
                  <a:pt x="156" y="3"/>
                  <a:pt x="156" y="3"/>
                </a:cubicBezTo>
                <a:cubicBezTo>
                  <a:pt x="144" y="2"/>
                  <a:pt x="144" y="2"/>
                  <a:pt x="144" y="2"/>
                </a:cubicBezTo>
                <a:cubicBezTo>
                  <a:pt x="143" y="2"/>
                  <a:pt x="143" y="2"/>
                  <a:pt x="143" y="2"/>
                </a:cubicBezTo>
                <a:cubicBezTo>
                  <a:pt x="134" y="0"/>
                  <a:pt x="134" y="0"/>
                  <a:pt x="134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4" y="3"/>
                  <a:pt x="124" y="3"/>
                  <a:pt x="124" y="3"/>
                </a:cubicBezTo>
                <a:cubicBezTo>
                  <a:pt x="122" y="4"/>
                  <a:pt x="118" y="5"/>
                  <a:pt x="114" y="5"/>
                </a:cubicBezTo>
                <a:cubicBezTo>
                  <a:pt x="106" y="7"/>
                  <a:pt x="106" y="7"/>
                  <a:pt x="106" y="7"/>
                </a:cubicBezTo>
                <a:cubicBezTo>
                  <a:pt x="99" y="9"/>
                  <a:pt x="99" y="9"/>
                  <a:pt x="99" y="9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10"/>
                  <a:pt x="98" y="10"/>
                  <a:pt x="98" y="10"/>
                </a:cubicBezTo>
                <a:cubicBezTo>
                  <a:pt x="90" y="11"/>
                  <a:pt x="90" y="11"/>
                  <a:pt x="90" y="11"/>
                </a:cubicBezTo>
                <a:cubicBezTo>
                  <a:pt x="80" y="14"/>
                  <a:pt x="80" y="14"/>
                  <a:pt x="80" y="14"/>
                </a:cubicBezTo>
                <a:cubicBezTo>
                  <a:pt x="80" y="14"/>
                  <a:pt x="80" y="14"/>
                  <a:pt x="80" y="14"/>
                </a:cubicBezTo>
                <a:cubicBezTo>
                  <a:pt x="79" y="14"/>
                  <a:pt x="79" y="14"/>
                  <a:pt x="79" y="14"/>
                </a:cubicBezTo>
                <a:cubicBezTo>
                  <a:pt x="72" y="13"/>
                  <a:pt x="72" y="13"/>
                  <a:pt x="72" y="13"/>
                </a:cubicBezTo>
                <a:cubicBezTo>
                  <a:pt x="60" y="15"/>
                  <a:pt x="60" y="15"/>
                  <a:pt x="60" y="15"/>
                </a:cubicBezTo>
                <a:cubicBezTo>
                  <a:pt x="50" y="15"/>
                  <a:pt x="50" y="15"/>
                  <a:pt x="50" y="15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19"/>
                  <a:pt x="46" y="19"/>
                  <a:pt x="46" y="19"/>
                </a:cubicBezTo>
                <a:cubicBezTo>
                  <a:pt x="41" y="20"/>
                  <a:pt x="41" y="20"/>
                  <a:pt x="41" y="20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33"/>
                  <a:pt x="43" y="33"/>
                  <a:pt x="43" y="33"/>
                </a:cubicBezTo>
                <a:cubicBezTo>
                  <a:pt x="42" y="39"/>
                  <a:pt x="42" y="39"/>
                  <a:pt x="42" y="39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55" y="51"/>
                  <a:pt x="55" y="51"/>
                  <a:pt x="55" y="51"/>
                </a:cubicBezTo>
                <a:cubicBezTo>
                  <a:pt x="58" y="54"/>
                  <a:pt x="60" y="56"/>
                  <a:pt x="60" y="59"/>
                </a:cubicBezTo>
                <a:cubicBezTo>
                  <a:pt x="62" y="65"/>
                  <a:pt x="62" y="65"/>
                  <a:pt x="62" y="65"/>
                </a:cubicBezTo>
                <a:cubicBezTo>
                  <a:pt x="65" y="71"/>
                  <a:pt x="65" y="71"/>
                  <a:pt x="65" y="71"/>
                </a:cubicBezTo>
                <a:cubicBezTo>
                  <a:pt x="64" y="71"/>
                  <a:pt x="64" y="71"/>
                  <a:pt x="64" y="71"/>
                </a:cubicBezTo>
                <a:cubicBezTo>
                  <a:pt x="56" y="77"/>
                  <a:pt x="56" y="77"/>
                  <a:pt x="56" y="77"/>
                </a:cubicBezTo>
                <a:cubicBezTo>
                  <a:pt x="51" y="83"/>
                  <a:pt x="51" y="83"/>
                  <a:pt x="51" y="83"/>
                </a:cubicBezTo>
                <a:cubicBezTo>
                  <a:pt x="52" y="89"/>
                  <a:pt x="52" y="89"/>
                  <a:pt x="52" y="89"/>
                </a:cubicBezTo>
                <a:cubicBezTo>
                  <a:pt x="56" y="98"/>
                  <a:pt x="56" y="98"/>
                  <a:pt x="56" y="98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5" y="104"/>
                  <a:pt x="54" y="106"/>
                  <a:pt x="53" y="107"/>
                </a:cubicBezTo>
                <a:cubicBezTo>
                  <a:pt x="50" y="109"/>
                  <a:pt x="46" y="109"/>
                  <a:pt x="40" y="107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29" y="105"/>
                  <a:pt x="29" y="105"/>
                  <a:pt x="29" y="105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0" y="101"/>
                  <a:pt x="10" y="101"/>
                  <a:pt x="10" y="101"/>
                </a:cubicBezTo>
                <a:cubicBezTo>
                  <a:pt x="11" y="101"/>
                  <a:pt x="11" y="101"/>
                  <a:pt x="11" y="101"/>
                </a:cubicBezTo>
                <a:cubicBezTo>
                  <a:pt x="10" y="121"/>
                  <a:pt x="10" y="121"/>
                  <a:pt x="10" y="121"/>
                </a:cubicBezTo>
                <a:cubicBezTo>
                  <a:pt x="9" y="124"/>
                  <a:pt x="7" y="125"/>
                  <a:pt x="4" y="125"/>
                </a:cubicBezTo>
                <a:cubicBezTo>
                  <a:pt x="3" y="126"/>
                  <a:pt x="2" y="127"/>
                  <a:pt x="3" y="131"/>
                </a:cubicBezTo>
                <a:cubicBezTo>
                  <a:pt x="3" y="131"/>
                  <a:pt x="3" y="131"/>
                  <a:pt x="3" y="131"/>
                </a:cubicBezTo>
                <a:cubicBezTo>
                  <a:pt x="2" y="131"/>
                  <a:pt x="2" y="131"/>
                  <a:pt x="2" y="131"/>
                </a:cubicBezTo>
                <a:cubicBezTo>
                  <a:pt x="2" y="136"/>
                  <a:pt x="2" y="136"/>
                  <a:pt x="2" y="136"/>
                </a:cubicBezTo>
                <a:cubicBezTo>
                  <a:pt x="4" y="139"/>
                  <a:pt x="6" y="141"/>
                  <a:pt x="7" y="142"/>
                </a:cubicBezTo>
                <a:cubicBezTo>
                  <a:pt x="9" y="152"/>
                  <a:pt x="9" y="152"/>
                  <a:pt x="9" y="152"/>
                </a:cubicBezTo>
                <a:cubicBezTo>
                  <a:pt x="9" y="155"/>
                  <a:pt x="9" y="155"/>
                  <a:pt x="9" y="155"/>
                </a:cubicBezTo>
                <a:cubicBezTo>
                  <a:pt x="9" y="157"/>
                  <a:pt x="8" y="159"/>
                  <a:pt x="8" y="161"/>
                </a:cubicBezTo>
                <a:cubicBezTo>
                  <a:pt x="5" y="169"/>
                  <a:pt x="5" y="169"/>
                  <a:pt x="5" y="16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81"/>
                  <a:pt x="0" y="181"/>
                  <a:pt x="0" y="181"/>
                </a:cubicBezTo>
                <a:cubicBezTo>
                  <a:pt x="0" y="185"/>
                  <a:pt x="0" y="185"/>
                  <a:pt x="0" y="185"/>
                </a:cubicBezTo>
                <a:cubicBezTo>
                  <a:pt x="6" y="192"/>
                  <a:pt x="6" y="192"/>
                  <a:pt x="6" y="192"/>
                </a:cubicBezTo>
                <a:cubicBezTo>
                  <a:pt x="7" y="194"/>
                  <a:pt x="8" y="195"/>
                  <a:pt x="8" y="197"/>
                </a:cubicBezTo>
                <a:cubicBezTo>
                  <a:pt x="13" y="203"/>
                  <a:pt x="13" y="203"/>
                  <a:pt x="13" y="203"/>
                </a:cubicBezTo>
                <a:cubicBezTo>
                  <a:pt x="20" y="211"/>
                  <a:pt x="20" y="211"/>
                  <a:pt x="20" y="211"/>
                </a:cubicBezTo>
                <a:cubicBezTo>
                  <a:pt x="23" y="214"/>
                  <a:pt x="25" y="215"/>
                  <a:pt x="26" y="215"/>
                </a:cubicBezTo>
                <a:cubicBezTo>
                  <a:pt x="34" y="211"/>
                  <a:pt x="34" y="211"/>
                  <a:pt x="34" y="211"/>
                </a:cubicBezTo>
                <a:cubicBezTo>
                  <a:pt x="35" y="209"/>
                  <a:pt x="36" y="209"/>
                  <a:pt x="38" y="209"/>
                </a:cubicBezTo>
                <a:cubicBezTo>
                  <a:pt x="40" y="209"/>
                  <a:pt x="42" y="210"/>
                  <a:pt x="46" y="212"/>
                </a:cubicBezTo>
                <a:cubicBezTo>
                  <a:pt x="46" y="212"/>
                  <a:pt x="46" y="212"/>
                  <a:pt x="46" y="212"/>
                </a:cubicBezTo>
                <a:cubicBezTo>
                  <a:pt x="46" y="212"/>
                  <a:pt x="46" y="212"/>
                  <a:pt x="46" y="212"/>
                </a:cubicBezTo>
                <a:cubicBezTo>
                  <a:pt x="46" y="213"/>
                  <a:pt x="46" y="213"/>
                  <a:pt x="46" y="213"/>
                </a:cubicBezTo>
                <a:cubicBezTo>
                  <a:pt x="50" y="217"/>
                  <a:pt x="50" y="217"/>
                  <a:pt x="50" y="217"/>
                </a:cubicBezTo>
                <a:cubicBezTo>
                  <a:pt x="52" y="222"/>
                  <a:pt x="52" y="222"/>
                  <a:pt x="52" y="222"/>
                </a:cubicBezTo>
                <a:cubicBezTo>
                  <a:pt x="54" y="224"/>
                  <a:pt x="54" y="224"/>
                  <a:pt x="54" y="224"/>
                </a:cubicBezTo>
                <a:cubicBezTo>
                  <a:pt x="55" y="225"/>
                  <a:pt x="55" y="225"/>
                  <a:pt x="55" y="225"/>
                </a:cubicBezTo>
                <a:cubicBezTo>
                  <a:pt x="60" y="229"/>
                  <a:pt x="60" y="229"/>
                  <a:pt x="60" y="229"/>
                </a:cubicBezTo>
                <a:cubicBezTo>
                  <a:pt x="63" y="229"/>
                  <a:pt x="63" y="229"/>
                  <a:pt x="63" y="229"/>
                </a:cubicBezTo>
                <a:cubicBezTo>
                  <a:pt x="65" y="229"/>
                  <a:pt x="66" y="231"/>
                  <a:pt x="68" y="232"/>
                </a:cubicBezTo>
                <a:cubicBezTo>
                  <a:pt x="68" y="233"/>
                  <a:pt x="73" y="235"/>
                  <a:pt x="80" y="237"/>
                </a:cubicBezTo>
                <a:cubicBezTo>
                  <a:pt x="81" y="237"/>
                  <a:pt x="81" y="237"/>
                  <a:pt x="81" y="237"/>
                </a:cubicBezTo>
                <a:cubicBezTo>
                  <a:pt x="93" y="241"/>
                  <a:pt x="93" y="241"/>
                  <a:pt x="93" y="241"/>
                </a:cubicBezTo>
                <a:cubicBezTo>
                  <a:pt x="93" y="241"/>
                  <a:pt x="93" y="241"/>
                  <a:pt x="93" y="241"/>
                </a:cubicBezTo>
                <a:cubicBezTo>
                  <a:pt x="94" y="241"/>
                  <a:pt x="94" y="241"/>
                  <a:pt x="94" y="241"/>
                </a:cubicBezTo>
                <a:cubicBezTo>
                  <a:pt x="102" y="245"/>
                  <a:pt x="102" y="245"/>
                  <a:pt x="102" y="245"/>
                </a:cubicBezTo>
                <a:cubicBezTo>
                  <a:pt x="116" y="249"/>
                  <a:pt x="116" y="249"/>
                  <a:pt x="116" y="249"/>
                </a:cubicBezTo>
                <a:cubicBezTo>
                  <a:pt x="117" y="249"/>
                  <a:pt x="117" y="249"/>
                  <a:pt x="117" y="249"/>
                </a:cubicBezTo>
                <a:cubicBezTo>
                  <a:pt x="136" y="250"/>
                  <a:pt x="136" y="250"/>
                  <a:pt x="136" y="250"/>
                </a:cubicBezTo>
                <a:cubicBezTo>
                  <a:pt x="144" y="247"/>
                  <a:pt x="144" y="247"/>
                  <a:pt x="144" y="247"/>
                </a:cubicBezTo>
                <a:cubicBezTo>
                  <a:pt x="152" y="247"/>
                  <a:pt x="152" y="247"/>
                  <a:pt x="152" y="247"/>
                </a:cubicBezTo>
                <a:cubicBezTo>
                  <a:pt x="152" y="247"/>
                  <a:pt x="152" y="247"/>
                  <a:pt x="152" y="247"/>
                </a:cubicBezTo>
                <a:cubicBezTo>
                  <a:pt x="152" y="248"/>
                  <a:pt x="152" y="248"/>
                  <a:pt x="152" y="248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62" y="263"/>
                  <a:pt x="162" y="263"/>
                  <a:pt x="162" y="263"/>
                </a:cubicBezTo>
                <a:cubicBezTo>
                  <a:pt x="166" y="266"/>
                  <a:pt x="166" y="266"/>
                  <a:pt x="166" y="266"/>
                </a:cubicBezTo>
                <a:cubicBezTo>
                  <a:pt x="170" y="268"/>
                  <a:pt x="170" y="268"/>
                  <a:pt x="170" y="268"/>
                </a:cubicBezTo>
                <a:cubicBezTo>
                  <a:pt x="170" y="269"/>
                  <a:pt x="170" y="269"/>
                  <a:pt x="170" y="269"/>
                </a:cubicBezTo>
                <a:cubicBezTo>
                  <a:pt x="170" y="269"/>
                  <a:pt x="170" y="269"/>
                  <a:pt x="170" y="269"/>
                </a:cubicBezTo>
                <a:cubicBezTo>
                  <a:pt x="171" y="269"/>
                  <a:pt x="171" y="269"/>
                  <a:pt x="171" y="269"/>
                </a:cubicBezTo>
                <a:cubicBezTo>
                  <a:pt x="174" y="277"/>
                  <a:pt x="174" y="277"/>
                  <a:pt x="174" y="277"/>
                </a:cubicBezTo>
                <a:cubicBezTo>
                  <a:pt x="174" y="277"/>
                  <a:pt x="174" y="277"/>
                  <a:pt x="174" y="277"/>
                </a:cubicBezTo>
                <a:cubicBezTo>
                  <a:pt x="175" y="277"/>
                  <a:pt x="175" y="277"/>
                  <a:pt x="175" y="277"/>
                </a:cubicBezTo>
                <a:cubicBezTo>
                  <a:pt x="175" y="278"/>
                  <a:pt x="175" y="278"/>
                  <a:pt x="175" y="278"/>
                </a:cubicBezTo>
                <a:cubicBezTo>
                  <a:pt x="177" y="287"/>
                  <a:pt x="177" y="287"/>
                  <a:pt x="177" y="287"/>
                </a:cubicBezTo>
                <a:cubicBezTo>
                  <a:pt x="182" y="289"/>
                  <a:pt x="182" y="289"/>
                  <a:pt x="182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8" y="291"/>
                  <a:pt x="188" y="291"/>
                  <a:pt x="188" y="291"/>
                </a:cubicBezTo>
                <a:cubicBezTo>
                  <a:pt x="194" y="290"/>
                  <a:pt x="194" y="290"/>
                  <a:pt x="194" y="290"/>
                </a:cubicBezTo>
                <a:cubicBezTo>
                  <a:pt x="195" y="284"/>
                  <a:pt x="195" y="284"/>
                  <a:pt x="195" y="284"/>
                </a:cubicBezTo>
                <a:cubicBezTo>
                  <a:pt x="195" y="284"/>
                  <a:pt x="195" y="284"/>
                  <a:pt x="195" y="284"/>
                </a:cubicBezTo>
                <a:cubicBezTo>
                  <a:pt x="196" y="283"/>
                  <a:pt x="196" y="283"/>
                  <a:pt x="196" y="283"/>
                </a:cubicBezTo>
                <a:cubicBezTo>
                  <a:pt x="202" y="277"/>
                  <a:pt x="202" y="277"/>
                  <a:pt x="202" y="277"/>
                </a:cubicBezTo>
                <a:cubicBezTo>
                  <a:pt x="210" y="279"/>
                  <a:pt x="210" y="279"/>
                  <a:pt x="210" y="279"/>
                </a:cubicBezTo>
                <a:cubicBezTo>
                  <a:pt x="210" y="279"/>
                  <a:pt x="210" y="279"/>
                  <a:pt x="210" y="279"/>
                </a:cubicBezTo>
                <a:cubicBezTo>
                  <a:pt x="214" y="287"/>
                  <a:pt x="214" y="287"/>
                  <a:pt x="214" y="287"/>
                </a:cubicBezTo>
                <a:cubicBezTo>
                  <a:pt x="221" y="285"/>
                  <a:pt x="221" y="285"/>
                  <a:pt x="221" y="285"/>
                </a:cubicBezTo>
                <a:cubicBezTo>
                  <a:pt x="222" y="277"/>
                  <a:pt x="222" y="277"/>
                  <a:pt x="222" y="277"/>
                </a:cubicBezTo>
                <a:cubicBezTo>
                  <a:pt x="222" y="277"/>
                  <a:pt x="222" y="277"/>
                  <a:pt x="222" y="277"/>
                </a:cubicBezTo>
                <a:cubicBezTo>
                  <a:pt x="222" y="276"/>
                  <a:pt x="222" y="276"/>
                  <a:pt x="222" y="276"/>
                </a:cubicBezTo>
                <a:cubicBezTo>
                  <a:pt x="222" y="276"/>
                  <a:pt x="222" y="276"/>
                  <a:pt x="222" y="276"/>
                </a:cubicBezTo>
                <a:cubicBezTo>
                  <a:pt x="228" y="273"/>
                  <a:pt x="228" y="273"/>
                  <a:pt x="228" y="273"/>
                </a:cubicBezTo>
                <a:cubicBezTo>
                  <a:pt x="226" y="262"/>
                  <a:pt x="226" y="262"/>
                  <a:pt x="226" y="262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32" y="248"/>
                  <a:pt x="232" y="248"/>
                  <a:pt x="232" y="248"/>
                </a:cubicBezTo>
                <a:cubicBezTo>
                  <a:pt x="238" y="246"/>
                  <a:pt x="238" y="246"/>
                  <a:pt x="238" y="246"/>
                </a:cubicBezTo>
                <a:cubicBezTo>
                  <a:pt x="236" y="235"/>
                  <a:pt x="236" y="235"/>
                  <a:pt x="236" y="235"/>
                </a:cubicBezTo>
                <a:cubicBezTo>
                  <a:pt x="242" y="235"/>
                  <a:pt x="242" y="235"/>
                  <a:pt x="242" y="235"/>
                </a:cubicBezTo>
                <a:cubicBezTo>
                  <a:pt x="242" y="229"/>
                  <a:pt x="242" y="229"/>
                  <a:pt x="242" y="229"/>
                </a:cubicBezTo>
                <a:cubicBezTo>
                  <a:pt x="238" y="219"/>
                  <a:pt x="238" y="219"/>
                  <a:pt x="238" y="219"/>
                </a:cubicBezTo>
                <a:cubicBezTo>
                  <a:pt x="238" y="219"/>
                  <a:pt x="238" y="219"/>
                  <a:pt x="238" y="219"/>
                </a:cubicBezTo>
                <a:cubicBezTo>
                  <a:pt x="238" y="218"/>
                  <a:pt x="238" y="218"/>
                  <a:pt x="238" y="218"/>
                </a:cubicBezTo>
                <a:cubicBezTo>
                  <a:pt x="239" y="210"/>
                  <a:pt x="239" y="210"/>
                  <a:pt x="239" y="210"/>
                </a:cubicBezTo>
                <a:cubicBezTo>
                  <a:pt x="239" y="209"/>
                  <a:pt x="239" y="209"/>
                  <a:pt x="239" y="209"/>
                </a:cubicBezTo>
                <a:cubicBezTo>
                  <a:pt x="240" y="209"/>
                  <a:pt x="240" y="209"/>
                  <a:pt x="240" y="209"/>
                </a:cubicBezTo>
                <a:cubicBezTo>
                  <a:pt x="244" y="203"/>
                  <a:pt x="244" y="203"/>
                  <a:pt x="244" y="203"/>
                </a:cubicBezTo>
                <a:cubicBezTo>
                  <a:pt x="245" y="203"/>
                  <a:pt x="245" y="203"/>
                  <a:pt x="245" y="203"/>
                </a:cubicBezTo>
                <a:cubicBezTo>
                  <a:pt x="246" y="203"/>
                  <a:pt x="246" y="203"/>
                  <a:pt x="246" y="203"/>
                </a:cubicBezTo>
                <a:cubicBezTo>
                  <a:pt x="257" y="205"/>
                  <a:pt x="257" y="205"/>
                  <a:pt x="257" y="205"/>
                </a:cubicBezTo>
                <a:cubicBezTo>
                  <a:pt x="257" y="205"/>
                  <a:pt x="257" y="205"/>
                  <a:pt x="257" y="205"/>
                </a:cubicBezTo>
                <a:cubicBezTo>
                  <a:pt x="266" y="207"/>
                  <a:pt x="266" y="207"/>
                  <a:pt x="266" y="207"/>
                </a:cubicBezTo>
                <a:cubicBezTo>
                  <a:pt x="274" y="205"/>
                  <a:pt x="274" y="205"/>
                  <a:pt x="274" y="205"/>
                </a:cubicBezTo>
                <a:cubicBezTo>
                  <a:pt x="278" y="213"/>
                  <a:pt x="278" y="213"/>
                  <a:pt x="278" y="213"/>
                </a:cubicBezTo>
                <a:cubicBezTo>
                  <a:pt x="278" y="214"/>
                  <a:pt x="278" y="214"/>
                  <a:pt x="278" y="214"/>
                </a:cubicBezTo>
                <a:cubicBezTo>
                  <a:pt x="278" y="220"/>
                  <a:pt x="278" y="220"/>
                  <a:pt x="278" y="220"/>
                </a:cubicBezTo>
                <a:cubicBezTo>
                  <a:pt x="280" y="226"/>
                  <a:pt x="280" y="226"/>
                  <a:pt x="280" y="226"/>
                </a:cubicBezTo>
                <a:cubicBezTo>
                  <a:pt x="280" y="229"/>
                  <a:pt x="282" y="230"/>
                  <a:pt x="284" y="231"/>
                </a:cubicBezTo>
                <a:cubicBezTo>
                  <a:pt x="284" y="231"/>
                  <a:pt x="284" y="231"/>
                  <a:pt x="284" y="231"/>
                </a:cubicBezTo>
                <a:cubicBezTo>
                  <a:pt x="288" y="231"/>
                  <a:pt x="290" y="233"/>
                  <a:pt x="290" y="235"/>
                </a:cubicBezTo>
                <a:cubicBezTo>
                  <a:pt x="291" y="237"/>
                  <a:pt x="292" y="240"/>
                  <a:pt x="295" y="243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301" y="253"/>
                  <a:pt x="301" y="253"/>
                  <a:pt x="301" y="253"/>
                </a:cubicBezTo>
                <a:cubicBezTo>
                  <a:pt x="305" y="253"/>
                  <a:pt x="305" y="253"/>
                  <a:pt x="305" y="253"/>
                </a:cubicBezTo>
                <a:cubicBezTo>
                  <a:pt x="312" y="247"/>
                  <a:pt x="312" y="247"/>
                  <a:pt x="312" y="247"/>
                </a:cubicBezTo>
                <a:cubicBezTo>
                  <a:pt x="316" y="256"/>
                  <a:pt x="316" y="256"/>
                  <a:pt x="316" y="256"/>
                </a:cubicBezTo>
                <a:cubicBezTo>
                  <a:pt x="325" y="259"/>
                  <a:pt x="325" y="259"/>
                  <a:pt x="325" y="259"/>
                </a:cubicBezTo>
                <a:cubicBezTo>
                  <a:pt x="325" y="259"/>
                  <a:pt x="325" y="259"/>
                  <a:pt x="325" y="259"/>
                </a:cubicBezTo>
                <a:cubicBezTo>
                  <a:pt x="326" y="259"/>
                  <a:pt x="326" y="259"/>
                  <a:pt x="326" y="259"/>
                </a:cubicBezTo>
                <a:cubicBezTo>
                  <a:pt x="330" y="267"/>
                  <a:pt x="330" y="267"/>
                  <a:pt x="330" y="267"/>
                </a:cubicBezTo>
                <a:cubicBezTo>
                  <a:pt x="332" y="269"/>
                  <a:pt x="332" y="269"/>
                  <a:pt x="332" y="269"/>
                </a:cubicBezTo>
                <a:cubicBezTo>
                  <a:pt x="332" y="261"/>
                  <a:pt x="332" y="261"/>
                  <a:pt x="332" y="261"/>
                </a:cubicBezTo>
                <a:cubicBezTo>
                  <a:pt x="332" y="261"/>
                  <a:pt x="332" y="261"/>
                  <a:pt x="332" y="261"/>
                </a:cubicBezTo>
                <a:cubicBezTo>
                  <a:pt x="332" y="259"/>
                  <a:pt x="332" y="259"/>
                  <a:pt x="332" y="259"/>
                </a:cubicBezTo>
                <a:cubicBezTo>
                  <a:pt x="350" y="259"/>
                  <a:pt x="350" y="259"/>
                  <a:pt x="350" y="259"/>
                </a:cubicBezTo>
                <a:cubicBezTo>
                  <a:pt x="350" y="257"/>
                  <a:pt x="350" y="257"/>
                  <a:pt x="350" y="257"/>
                </a:cubicBezTo>
                <a:cubicBezTo>
                  <a:pt x="351" y="257"/>
                  <a:pt x="351" y="255"/>
                  <a:pt x="350" y="254"/>
                </a:cubicBezTo>
                <a:cubicBezTo>
                  <a:pt x="349" y="251"/>
                  <a:pt x="348" y="249"/>
                  <a:pt x="348" y="247"/>
                </a:cubicBezTo>
                <a:cubicBezTo>
                  <a:pt x="348" y="243"/>
                  <a:pt x="348" y="241"/>
                  <a:pt x="349" y="240"/>
                </a:cubicBezTo>
                <a:cubicBezTo>
                  <a:pt x="350" y="239"/>
                  <a:pt x="351" y="239"/>
                  <a:pt x="353" y="239"/>
                </a:cubicBezTo>
                <a:cubicBezTo>
                  <a:pt x="360" y="241"/>
                  <a:pt x="360" y="241"/>
                  <a:pt x="360" y="241"/>
                </a:cubicBezTo>
                <a:cubicBezTo>
                  <a:pt x="361" y="236"/>
                  <a:pt x="361" y="236"/>
                  <a:pt x="361" y="236"/>
                </a:cubicBezTo>
                <a:cubicBezTo>
                  <a:pt x="348" y="230"/>
                  <a:pt x="348" y="230"/>
                  <a:pt x="348" y="230"/>
                </a:cubicBezTo>
                <a:cubicBezTo>
                  <a:pt x="347" y="230"/>
                  <a:pt x="347" y="230"/>
                  <a:pt x="347" y="230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4" y="213"/>
                  <a:pt x="344" y="213"/>
                  <a:pt x="344" y="213"/>
                </a:cubicBezTo>
                <a:cubicBezTo>
                  <a:pt x="345" y="203"/>
                  <a:pt x="345" y="203"/>
                  <a:pt x="345" y="203"/>
                </a:cubicBezTo>
                <a:cubicBezTo>
                  <a:pt x="345" y="201"/>
                  <a:pt x="345" y="201"/>
                  <a:pt x="345" y="201"/>
                </a:cubicBezTo>
                <a:cubicBezTo>
                  <a:pt x="345" y="201"/>
                  <a:pt x="345" y="201"/>
                  <a:pt x="345" y="201"/>
                </a:cubicBezTo>
                <a:cubicBezTo>
                  <a:pt x="367" y="203"/>
                  <a:pt x="367" y="203"/>
                  <a:pt x="367" y="203"/>
                </a:cubicBezTo>
                <a:cubicBezTo>
                  <a:pt x="372" y="198"/>
                  <a:pt x="372" y="198"/>
                  <a:pt x="372" y="198"/>
                </a:cubicBezTo>
                <a:cubicBezTo>
                  <a:pt x="374" y="196"/>
                  <a:pt x="373" y="195"/>
                  <a:pt x="372" y="194"/>
                </a:cubicBezTo>
                <a:cubicBezTo>
                  <a:pt x="367" y="192"/>
                  <a:pt x="364" y="190"/>
                  <a:pt x="364" y="187"/>
                </a:cubicBezTo>
                <a:cubicBezTo>
                  <a:pt x="364" y="186"/>
                  <a:pt x="364" y="185"/>
                  <a:pt x="366" y="184"/>
                </a:cubicBezTo>
                <a:cubicBezTo>
                  <a:pt x="376" y="175"/>
                  <a:pt x="376" y="175"/>
                  <a:pt x="376" y="175"/>
                </a:cubicBezTo>
                <a:cubicBezTo>
                  <a:pt x="386" y="174"/>
                  <a:pt x="386" y="174"/>
                  <a:pt x="386" y="174"/>
                </a:cubicBezTo>
                <a:cubicBezTo>
                  <a:pt x="391" y="165"/>
                  <a:pt x="391" y="165"/>
                  <a:pt x="391" y="165"/>
                </a:cubicBezTo>
                <a:cubicBezTo>
                  <a:pt x="391" y="157"/>
                  <a:pt x="391" y="157"/>
                  <a:pt x="391" y="157"/>
                </a:cubicBezTo>
                <a:cubicBezTo>
                  <a:pt x="398" y="155"/>
                  <a:pt x="398" y="155"/>
                  <a:pt x="398" y="155"/>
                </a:cubicBezTo>
                <a:cubicBezTo>
                  <a:pt x="400" y="149"/>
                  <a:pt x="402" y="146"/>
                  <a:pt x="402" y="145"/>
                </a:cubicBezTo>
                <a:cubicBezTo>
                  <a:pt x="406" y="138"/>
                  <a:pt x="406" y="138"/>
                  <a:pt x="406" y="13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7"/>
                  <a:pt x="400" y="127"/>
                  <a:pt x="400" y="127"/>
                </a:cubicBezTo>
                <a:cubicBezTo>
                  <a:pt x="396" y="114"/>
                  <a:pt x="396" y="114"/>
                  <a:pt x="396" y="114"/>
                </a:cubicBezTo>
                <a:cubicBezTo>
                  <a:pt x="396" y="113"/>
                  <a:pt x="396" y="113"/>
                  <a:pt x="396" y="113"/>
                </a:cubicBezTo>
                <a:cubicBezTo>
                  <a:pt x="394" y="99"/>
                  <a:pt x="394" y="99"/>
                  <a:pt x="394" y="99"/>
                </a:cubicBezTo>
                <a:cubicBezTo>
                  <a:pt x="389" y="91"/>
                  <a:pt x="389" y="91"/>
                  <a:pt x="389" y="91"/>
                </a:cubicBezTo>
                <a:cubicBezTo>
                  <a:pt x="382" y="84"/>
                  <a:pt x="382" y="84"/>
                  <a:pt x="382" y="84"/>
                </a:cubicBezTo>
                <a:cubicBezTo>
                  <a:pt x="382" y="84"/>
                  <a:pt x="382" y="84"/>
                  <a:pt x="382" y="84"/>
                </a:cubicBezTo>
                <a:cubicBezTo>
                  <a:pt x="382" y="83"/>
                  <a:pt x="382" y="83"/>
                  <a:pt x="382" y="83"/>
                </a:cubicBezTo>
                <a:cubicBezTo>
                  <a:pt x="382" y="83"/>
                  <a:pt x="382" y="83"/>
                  <a:pt x="382" y="83"/>
                </a:cubicBezTo>
                <a:cubicBezTo>
                  <a:pt x="381" y="75"/>
                  <a:pt x="381" y="75"/>
                  <a:pt x="381" y="75"/>
                </a:cubicBezTo>
                <a:cubicBezTo>
                  <a:pt x="368" y="79"/>
                  <a:pt x="368" y="79"/>
                  <a:pt x="368" y="79"/>
                </a:cubicBezTo>
                <a:cubicBezTo>
                  <a:pt x="368" y="79"/>
                  <a:pt x="368" y="79"/>
                  <a:pt x="368" y="79"/>
                </a:cubicBezTo>
                <a:cubicBezTo>
                  <a:pt x="362" y="72"/>
                  <a:pt x="362" y="72"/>
                  <a:pt x="362" y="72"/>
                </a:cubicBezTo>
                <a:cubicBezTo>
                  <a:pt x="344" y="59"/>
                  <a:pt x="344" y="59"/>
                  <a:pt x="344" y="59"/>
                </a:cubicBezTo>
                <a:cubicBezTo>
                  <a:pt x="343" y="59"/>
                  <a:pt x="343" y="59"/>
                  <a:pt x="343" y="59"/>
                </a:cubicBezTo>
                <a:cubicBezTo>
                  <a:pt x="336" y="50"/>
                  <a:pt x="336" y="50"/>
                  <a:pt x="336" y="50"/>
                </a:cubicBezTo>
                <a:cubicBezTo>
                  <a:pt x="332" y="47"/>
                  <a:pt x="332" y="47"/>
                  <a:pt x="332" y="47"/>
                </a:cubicBezTo>
                <a:cubicBezTo>
                  <a:pt x="329" y="51"/>
                  <a:pt x="329" y="51"/>
                  <a:pt x="329" y="51"/>
                </a:cubicBezTo>
                <a:cubicBezTo>
                  <a:pt x="329" y="52"/>
                  <a:pt x="329" y="52"/>
                  <a:pt x="329" y="52"/>
                </a:cubicBezTo>
                <a:cubicBezTo>
                  <a:pt x="329" y="53"/>
                  <a:pt x="329" y="53"/>
                  <a:pt x="329" y="53"/>
                </a:cubicBezTo>
                <a:cubicBezTo>
                  <a:pt x="328" y="53"/>
                  <a:pt x="328" y="53"/>
                  <a:pt x="328" y="53"/>
                </a:cubicBezTo>
                <a:cubicBezTo>
                  <a:pt x="328" y="53"/>
                  <a:pt x="328" y="53"/>
                  <a:pt x="328" y="53"/>
                </a:cubicBezTo>
                <a:cubicBezTo>
                  <a:pt x="322" y="53"/>
                  <a:pt x="322" y="53"/>
                  <a:pt x="322" y="53"/>
                </a:cubicBezTo>
                <a:cubicBezTo>
                  <a:pt x="321" y="53"/>
                  <a:pt x="321" y="53"/>
                  <a:pt x="321" y="53"/>
                </a:cubicBezTo>
                <a:cubicBezTo>
                  <a:pt x="321" y="53"/>
                  <a:pt x="321" y="53"/>
                  <a:pt x="321" y="53"/>
                </a:cubicBezTo>
                <a:cubicBezTo>
                  <a:pt x="308" y="39"/>
                  <a:pt x="308" y="39"/>
                  <a:pt x="308" y="39"/>
                </a:cubicBezTo>
                <a:cubicBezTo>
                  <a:pt x="305" y="38"/>
                  <a:pt x="302" y="35"/>
                  <a:pt x="298" y="31"/>
                </a:cubicBezTo>
                <a:cubicBezTo>
                  <a:pt x="292" y="27"/>
                  <a:pt x="292" y="27"/>
                  <a:pt x="292" y="27"/>
                </a:cubicBezTo>
                <a:cubicBezTo>
                  <a:pt x="292" y="26"/>
                  <a:pt x="292" y="26"/>
                  <a:pt x="292" y="26"/>
                </a:cubicBezTo>
                <a:cubicBezTo>
                  <a:pt x="285" y="22"/>
                  <a:pt x="285" y="22"/>
                  <a:pt x="285" y="22"/>
                </a:cubicBezTo>
                <a:cubicBezTo>
                  <a:pt x="281" y="25"/>
                  <a:pt x="281" y="25"/>
                  <a:pt x="281" y="25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76" y="25"/>
                  <a:pt x="276" y="25"/>
                  <a:pt x="276" y="25"/>
                </a:cubicBezTo>
                <a:cubicBezTo>
                  <a:pt x="272" y="27"/>
                  <a:pt x="272" y="27"/>
                  <a:pt x="272" y="27"/>
                </a:cubicBezTo>
                <a:cubicBezTo>
                  <a:pt x="272" y="27"/>
                  <a:pt x="272" y="27"/>
                  <a:pt x="272" y="27"/>
                </a:cubicBezTo>
                <a:cubicBezTo>
                  <a:pt x="271" y="28"/>
                  <a:pt x="271" y="28"/>
                  <a:pt x="271" y="28"/>
                </a:cubicBezTo>
                <a:cubicBezTo>
                  <a:pt x="271" y="28"/>
                  <a:pt x="271" y="28"/>
                  <a:pt x="271" y="28"/>
                </a:cubicBezTo>
                <a:cubicBezTo>
                  <a:pt x="265" y="29"/>
                  <a:pt x="265" y="29"/>
                  <a:pt x="265" y="29"/>
                </a:cubicBezTo>
                <a:cubicBezTo>
                  <a:pt x="258" y="24"/>
                  <a:pt x="250" y="20"/>
                  <a:pt x="242" y="15"/>
                </a:cubicBezTo>
                <a:close/>
              </a:path>
            </a:pathLst>
          </a:custGeom>
          <a:solidFill>
            <a:srgbClr val="DEC8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2603953" y="3590485"/>
            <a:ext cx="1128713" cy="990600"/>
          </a:xfrm>
          <a:custGeom>
            <a:avLst/>
            <a:gdLst>
              <a:gd name="T0" fmla="*/ 103281972 w 351"/>
              <a:gd name="T1" fmla="*/ 144778763 h 308"/>
              <a:gd name="T2" fmla="*/ 92956347 w 351"/>
              <a:gd name="T3" fmla="*/ 361951732 h 308"/>
              <a:gd name="T4" fmla="*/ 51640986 w 351"/>
              <a:gd name="T5" fmla="*/ 589461676 h 308"/>
              <a:gd name="T6" fmla="*/ 196238319 w 351"/>
              <a:gd name="T7" fmla="*/ 713560056 h 308"/>
              <a:gd name="T8" fmla="*/ 361493332 w 351"/>
              <a:gd name="T9" fmla="*/ 1003117582 h 308"/>
              <a:gd name="T10" fmla="*/ 382147797 w 351"/>
              <a:gd name="T11" fmla="*/ 1261654533 h 308"/>
              <a:gd name="T12" fmla="*/ 464775303 w 351"/>
              <a:gd name="T13" fmla="*/ 1478824286 h 308"/>
              <a:gd name="T14" fmla="*/ 516416289 w 351"/>
              <a:gd name="T15" fmla="*/ 1809752227 h 308"/>
              <a:gd name="T16" fmla="*/ 485432984 w 351"/>
              <a:gd name="T17" fmla="*/ 2147483646 h 308"/>
              <a:gd name="T18" fmla="*/ 568060491 w 351"/>
              <a:gd name="T19" fmla="*/ 2147483646 h 308"/>
              <a:gd name="T20" fmla="*/ 640355941 w 351"/>
              <a:gd name="T21" fmla="*/ 2147483646 h 308"/>
              <a:gd name="T22" fmla="*/ 805610955 w 351"/>
              <a:gd name="T23" fmla="*/ 2147483646 h 308"/>
              <a:gd name="T24" fmla="*/ 877909621 w 351"/>
              <a:gd name="T25" fmla="*/ 2147483646 h 308"/>
              <a:gd name="T26" fmla="*/ 1053490259 w 351"/>
              <a:gd name="T27" fmla="*/ 2147483646 h 308"/>
              <a:gd name="T28" fmla="*/ 1229074113 w 351"/>
              <a:gd name="T29" fmla="*/ 2147483646 h 308"/>
              <a:gd name="T30" fmla="*/ 1270386258 w 351"/>
              <a:gd name="T31" fmla="*/ 2147483646 h 308"/>
              <a:gd name="T32" fmla="*/ 1353013765 w 351"/>
              <a:gd name="T33" fmla="*/ 2147483646 h 308"/>
              <a:gd name="T34" fmla="*/ 1580235388 w 351"/>
              <a:gd name="T35" fmla="*/ 2147483646 h 308"/>
              <a:gd name="T36" fmla="*/ 1693849416 w 351"/>
              <a:gd name="T37" fmla="*/ 2147483646 h 308"/>
              <a:gd name="T38" fmla="*/ 1786802547 w 351"/>
              <a:gd name="T39" fmla="*/ 2147483646 h 308"/>
              <a:gd name="T40" fmla="*/ 1931399880 w 351"/>
              <a:gd name="T41" fmla="*/ 2147483646 h 308"/>
              <a:gd name="T42" fmla="*/ 2014027387 w 351"/>
              <a:gd name="T43" fmla="*/ 2147483646 h 308"/>
              <a:gd name="T44" fmla="*/ 2147483646 w 351"/>
              <a:gd name="T45" fmla="*/ 2147483646 h 308"/>
              <a:gd name="T46" fmla="*/ 2147483646 w 351"/>
              <a:gd name="T47" fmla="*/ 2147483646 h 308"/>
              <a:gd name="T48" fmla="*/ 2147483646 w 351"/>
              <a:gd name="T49" fmla="*/ 2147483646 h 308"/>
              <a:gd name="T50" fmla="*/ 2147483646 w 351"/>
              <a:gd name="T51" fmla="*/ 2147483646 h 308"/>
              <a:gd name="T52" fmla="*/ 2147483646 w 351"/>
              <a:gd name="T53" fmla="*/ 2147483646 h 308"/>
              <a:gd name="T54" fmla="*/ 2147483646 w 351"/>
              <a:gd name="T55" fmla="*/ 2147483646 h 308"/>
              <a:gd name="T56" fmla="*/ 2147483646 w 351"/>
              <a:gd name="T57" fmla="*/ 2147483646 h 308"/>
              <a:gd name="T58" fmla="*/ 2147483646 w 351"/>
              <a:gd name="T59" fmla="*/ 2147483646 h 308"/>
              <a:gd name="T60" fmla="*/ 2147483646 w 351"/>
              <a:gd name="T61" fmla="*/ 1933847390 h 308"/>
              <a:gd name="T62" fmla="*/ 2147483646 w 351"/>
              <a:gd name="T63" fmla="*/ 1685653847 h 308"/>
              <a:gd name="T64" fmla="*/ 2147483646 w 351"/>
              <a:gd name="T65" fmla="*/ 1478824286 h 308"/>
              <a:gd name="T66" fmla="*/ 2147483646 w 351"/>
              <a:gd name="T67" fmla="*/ 1251314342 h 308"/>
              <a:gd name="T68" fmla="*/ 2147483646 w 351"/>
              <a:gd name="T69" fmla="*/ 1147899561 h 308"/>
              <a:gd name="T70" fmla="*/ 2147483646 w 351"/>
              <a:gd name="T71" fmla="*/ 879022418 h 308"/>
              <a:gd name="T72" fmla="*/ 2147483646 w 351"/>
              <a:gd name="T73" fmla="*/ 806631429 h 308"/>
              <a:gd name="T74" fmla="*/ 2147483646 w 351"/>
              <a:gd name="T75" fmla="*/ 703216648 h 308"/>
              <a:gd name="T76" fmla="*/ 2147483646 w 351"/>
              <a:gd name="T77" fmla="*/ 754924038 h 308"/>
              <a:gd name="T78" fmla="*/ 2147483646 w 351"/>
              <a:gd name="T79" fmla="*/ 651509258 h 308"/>
              <a:gd name="T80" fmla="*/ 2147483646 w 351"/>
              <a:gd name="T81" fmla="*/ 641169066 h 308"/>
              <a:gd name="T82" fmla="*/ 2147483646 w 351"/>
              <a:gd name="T83" fmla="*/ 599801868 h 308"/>
              <a:gd name="T84" fmla="*/ 2147483646 w 351"/>
              <a:gd name="T85" fmla="*/ 610145275 h 308"/>
              <a:gd name="T86" fmla="*/ 2147483646 w 351"/>
              <a:gd name="T87" fmla="*/ 568778077 h 308"/>
              <a:gd name="T88" fmla="*/ 2147483646 w 351"/>
              <a:gd name="T89" fmla="*/ 403315714 h 308"/>
              <a:gd name="T90" fmla="*/ 1859101214 w 351"/>
              <a:gd name="T91" fmla="*/ 165462362 h 308"/>
              <a:gd name="T92" fmla="*/ 1683520576 w 351"/>
              <a:gd name="T93" fmla="*/ 51707390 h 308"/>
              <a:gd name="T94" fmla="*/ 1652534055 w 351"/>
              <a:gd name="T95" fmla="*/ 320584533 h 308"/>
              <a:gd name="T96" fmla="*/ 1445966896 w 351"/>
              <a:gd name="T97" fmla="*/ 341268132 h 308"/>
              <a:gd name="T98" fmla="*/ 1353013765 w 351"/>
              <a:gd name="T99" fmla="*/ 423999314 h 308"/>
              <a:gd name="T100" fmla="*/ 1260057418 w 351"/>
              <a:gd name="T101" fmla="*/ 568778077 h 308"/>
              <a:gd name="T102" fmla="*/ 981191593 w 351"/>
              <a:gd name="T103" fmla="*/ 692876456 h 308"/>
              <a:gd name="T104" fmla="*/ 795282114 w 351"/>
              <a:gd name="T105" fmla="*/ 517070686 h 308"/>
              <a:gd name="T106" fmla="*/ 650684782 w 351"/>
              <a:gd name="T107" fmla="*/ 486046895 h 308"/>
              <a:gd name="T108" fmla="*/ 506087449 w 351"/>
              <a:gd name="T109" fmla="*/ 320584533 h 308"/>
              <a:gd name="T110" fmla="*/ 351164492 w 351"/>
              <a:gd name="T111" fmla="*/ 72390990 h 30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351" h="308">
                <a:moveTo>
                  <a:pt x="33" y="7"/>
                </a:moveTo>
                <a:cubicBezTo>
                  <a:pt x="23" y="5"/>
                  <a:pt x="23" y="5"/>
                  <a:pt x="23" y="5"/>
                </a:cubicBezTo>
                <a:cubicBezTo>
                  <a:pt x="14" y="3"/>
                  <a:pt x="14" y="3"/>
                  <a:pt x="14" y="3"/>
                </a:cubicBezTo>
                <a:cubicBezTo>
                  <a:pt x="11" y="7"/>
                  <a:pt x="11" y="7"/>
                  <a:pt x="11" y="7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33"/>
                  <a:pt x="13" y="33"/>
                  <a:pt x="13" y="33"/>
                </a:cubicBezTo>
                <a:cubicBezTo>
                  <a:pt x="13" y="35"/>
                  <a:pt x="13" y="35"/>
                  <a:pt x="13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11" y="45"/>
                  <a:pt x="11" y="45"/>
                  <a:pt x="11" y="45"/>
                </a:cubicBezTo>
                <a:cubicBezTo>
                  <a:pt x="3" y="47"/>
                  <a:pt x="3" y="47"/>
                  <a:pt x="3" y="47"/>
                </a:cubicBezTo>
                <a:cubicBezTo>
                  <a:pt x="0" y="53"/>
                  <a:pt x="0" y="53"/>
                  <a:pt x="0" y="53"/>
                </a:cubicBezTo>
                <a:cubicBezTo>
                  <a:pt x="4" y="57"/>
                  <a:pt x="4" y="57"/>
                  <a:pt x="4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21" y="79"/>
                  <a:pt x="21" y="79"/>
                  <a:pt x="21" y="79"/>
                </a:cubicBezTo>
                <a:cubicBezTo>
                  <a:pt x="28" y="89"/>
                  <a:pt x="28" y="89"/>
                  <a:pt x="28" y="89"/>
                </a:cubicBezTo>
                <a:cubicBezTo>
                  <a:pt x="29" y="91"/>
                  <a:pt x="31" y="93"/>
                  <a:pt x="35" y="97"/>
                </a:cubicBezTo>
                <a:cubicBezTo>
                  <a:pt x="35" y="97"/>
                  <a:pt x="35" y="97"/>
                  <a:pt x="35" y="97"/>
                </a:cubicBezTo>
                <a:cubicBezTo>
                  <a:pt x="36" y="97"/>
                  <a:pt x="36" y="97"/>
                  <a:pt x="36" y="97"/>
                </a:cubicBezTo>
                <a:cubicBezTo>
                  <a:pt x="36" y="97"/>
                  <a:pt x="36" y="97"/>
                  <a:pt x="36" y="97"/>
                </a:cubicBezTo>
                <a:cubicBezTo>
                  <a:pt x="35" y="98"/>
                  <a:pt x="35" y="98"/>
                  <a:pt x="35" y="98"/>
                </a:cubicBezTo>
                <a:cubicBezTo>
                  <a:pt x="35" y="107"/>
                  <a:pt x="35" y="107"/>
                  <a:pt x="35" y="107"/>
                </a:cubicBezTo>
                <a:cubicBezTo>
                  <a:pt x="37" y="109"/>
                  <a:pt x="37" y="115"/>
                  <a:pt x="37" y="122"/>
                </a:cubicBezTo>
                <a:cubicBezTo>
                  <a:pt x="41" y="127"/>
                  <a:pt x="42" y="131"/>
                  <a:pt x="42" y="133"/>
                </a:cubicBezTo>
                <a:cubicBezTo>
                  <a:pt x="42" y="135"/>
                  <a:pt x="43" y="138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6" y="149"/>
                  <a:pt x="46" y="153"/>
                  <a:pt x="45" y="157"/>
                </a:cubicBezTo>
                <a:cubicBezTo>
                  <a:pt x="43" y="160"/>
                  <a:pt x="45" y="165"/>
                  <a:pt x="49" y="173"/>
                </a:cubicBezTo>
                <a:cubicBezTo>
                  <a:pt x="50" y="173"/>
                  <a:pt x="50" y="173"/>
                  <a:pt x="50" y="173"/>
                </a:cubicBezTo>
                <a:cubicBezTo>
                  <a:pt x="50" y="174"/>
                  <a:pt x="50" y="174"/>
                  <a:pt x="50" y="174"/>
                </a:cubicBezTo>
                <a:cubicBezTo>
                  <a:pt x="50" y="175"/>
                  <a:pt x="50" y="175"/>
                  <a:pt x="50" y="175"/>
                </a:cubicBezTo>
                <a:cubicBezTo>
                  <a:pt x="43" y="189"/>
                  <a:pt x="43" y="189"/>
                  <a:pt x="43" y="189"/>
                </a:cubicBezTo>
                <a:cubicBezTo>
                  <a:pt x="45" y="192"/>
                  <a:pt x="45" y="194"/>
                  <a:pt x="45" y="196"/>
                </a:cubicBezTo>
                <a:cubicBezTo>
                  <a:pt x="43" y="209"/>
                  <a:pt x="43" y="209"/>
                  <a:pt x="43" y="209"/>
                </a:cubicBezTo>
                <a:cubicBezTo>
                  <a:pt x="43" y="213"/>
                  <a:pt x="43" y="216"/>
                  <a:pt x="45" y="217"/>
                </a:cubicBezTo>
                <a:cubicBezTo>
                  <a:pt x="47" y="218"/>
                  <a:pt x="47" y="218"/>
                  <a:pt x="47" y="218"/>
                </a:cubicBezTo>
                <a:cubicBezTo>
                  <a:pt x="51" y="220"/>
                  <a:pt x="52" y="222"/>
                  <a:pt x="52" y="224"/>
                </a:cubicBezTo>
                <a:cubicBezTo>
                  <a:pt x="51" y="231"/>
                  <a:pt x="51" y="231"/>
                  <a:pt x="51" y="231"/>
                </a:cubicBezTo>
                <a:cubicBezTo>
                  <a:pt x="53" y="231"/>
                  <a:pt x="53" y="231"/>
                  <a:pt x="53" y="231"/>
                </a:cubicBezTo>
                <a:cubicBezTo>
                  <a:pt x="54" y="232"/>
                  <a:pt x="54" y="232"/>
                  <a:pt x="54" y="232"/>
                </a:cubicBezTo>
                <a:cubicBezTo>
                  <a:pt x="55" y="231"/>
                  <a:pt x="55" y="231"/>
                  <a:pt x="55" y="231"/>
                </a:cubicBezTo>
                <a:cubicBezTo>
                  <a:pt x="56" y="229"/>
                  <a:pt x="57" y="228"/>
                  <a:pt x="58" y="226"/>
                </a:cubicBezTo>
                <a:cubicBezTo>
                  <a:pt x="59" y="225"/>
                  <a:pt x="59" y="225"/>
                  <a:pt x="59" y="225"/>
                </a:cubicBezTo>
                <a:cubicBezTo>
                  <a:pt x="59" y="224"/>
                  <a:pt x="59" y="224"/>
                  <a:pt x="59" y="224"/>
                </a:cubicBezTo>
                <a:cubicBezTo>
                  <a:pt x="61" y="223"/>
                  <a:pt x="61" y="222"/>
                  <a:pt x="63" y="220"/>
                </a:cubicBezTo>
                <a:cubicBezTo>
                  <a:pt x="63" y="218"/>
                  <a:pt x="63" y="215"/>
                  <a:pt x="62" y="213"/>
                </a:cubicBezTo>
                <a:cubicBezTo>
                  <a:pt x="61" y="211"/>
                  <a:pt x="61" y="211"/>
                  <a:pt x="61" y="211"/>
                </a:cubicBezTo>
                <a:cubicBezTo>
                  <a:pt x="63" y="210"/>
                  <a:pt x="63" y="210"/>
                  <a:pt x="63" y="210"/>
                </a:cubicBezTo>
                <a:cubicBezTo>
                  <a:pt x="70" y="209"/>
                  <a:pt x="73" y="209"/>
                  <a:pt x="75" y="212"/>
                </a:cubicBezTo>
                <a:cubicBezTo>
                  <a:pt x="78" y="220"/>
                  <a:pt x="78" y="220"/>
                  <a:pt x="78" y="220"/>
                </a:cubicBezTo>
                <a:cubicBezTo>
                  <a:pt x="78" y="220"/>
                  <a:pt x="78" y="220"/>
                  <a:pt x="78" y="220"/>
                </a:cubicBezTo>
                <a:cubicBezTo>
                  <a:pt x="78" y="221"/>
                  <a:pt x="78" y="221"/>
                  <a:pt x="78" y="221"/>
                </a:cubicBezTo>
                <a:cubicBezTo>
                  <a:pt x="79" y="234"/>
                  <a:pt x="79" y="234"/>
                  <a:pt x="79" y="234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9" y="239"/>
                  <a:pt x="89" y="239"/>
                  <a:pt x="89" y="239"/>
                </a:cubicBezTo>
                <a:cubicBezTo>
                  <a:pt x="92" y="236"/>
                  <a:pt x="92" y="236"/>
                  <a:pt x="92" y="236"/>
                </a:cubicBezTo>
                <a:cubicBezTo>
                  <a:pt x="95" y="233"/>
                  <a:pt x="95" y="233"/>
                  <a:pt x="95" y="233"/>
                </a:cubicBezTo>
                <a:cubicBezTo>
                  <a:pt x="97" y="233"/>
                  <a:pt x="97" y="233"/>
                  <a:pt x="97" y="233"/>
                </a:cubicBezTo>
                <a:cubicBezTo>
                  <a:pt x="99" y="234"/>
                  <a:pt x="101" y="236"/>
                  <a:pt x="102" y="239"/>
                </a:cubicBezTo>
                <a:cubicBezTo>
                  <a:pt x="103" y="249"/>
                  <a:pt x="103" y="249"/>
                  <a:pt x="103" y="249"/>
                </a:cubicBezTo>
                <a:cubicBezTo>
                  <a:pt x="104" y="251"/>
                  <a:pt x="104" y="251"/>
                  <a:pt x="104" y="251"/>
                </a:cubicBezTo>
                <a:cubicBezTo>
                  <a:pt x="115" y="274"/>
                  <a:pt x="115" y="274"/>
                  <a:pt x="115" y="274"/>
                </a:cubicBezTo>
                <a:cubicBezTo>
                  <a:pt x="119" y="278"/>
                  <a:pt x="119" y="278"/>
                  <a:pt x="119" y="278"/>
                </a:cubicBezTo>
                <a:cubicBezTo>
                  <a:pt x="119" y="279"/>
                  <a:pt x="119" y="279"/>
                  <a:pt x="119" y="279"/>
                </a:cubicBezTo>
                <a:cubicBezTo>
                  <a:pt x="119" y="279"/>
                  <a:pt x="119" y="279"/>
                  <a:pt x="119" y="279"/>
                </a:cubicBezTo>
                <a:cubicBezTo>
                  <a:pt x="121" y="289"/>
                  <a:pt x="121" y="289"/>
                  <a:pt x="121" y="289"/>
                </a:cubicBezTo>
                <a:cubicBezTo>
                  <a:pt x="121" y="289"/>
                  <a:pt x="121" y="289"/>
                  <a:pt x="121" y="289"/>
                </a:cubicBezTo>
                <a:cubicBezTo>
                  <a:pt x="122" y="298"/>
                  <a:pt x="122" y="298"/>
                  <a:pt x="122" y="298"/>
                </a:cubicBezTo>
                <a:cubicBezTo>
                  <a:pt x="123" y="299"/>
                  <a:pt x="123" y="299"/>
                  <a:pt x="123" y="299"/>
                </a:cubicBezTo>
                <a:cubicBezTo>
                  <a:pt x="125" y="295"/>
                  <a:pt x="128" y="293"/>
                  <a:pt x="129" y="293"/>
                </a:cubicBezTo>
                <a:cubicBezTo>
                  <a:pt x="131" y="294"/>
                  <a:pt x="131" y="295"/>
                  <a:pt x="131" y="296"/>
                </a:cubicBezTo>
                <a:cubicBezTo>
                  <a:pt x="131" y="299"/>
                  <a:pt x="131" y="299"/>
                  <a:pt x="131" y="299"/>
                </a:cubicBezTo>
                <a:cubicBezTo>
                  <a:pt x="131" y="306"/>
                  <a:pt x="131" y="306"/>
                  <a:pt x="131" y="306"/>
                </a:cubicBezTo>
                <a:cubicBezTo>
                  <a:pt x="131" y="308"/>
                  <a:pt x="131" y="308"/>
                  <a:pt x="131" y="308"/>
                </a:cubicBezTo>
                <a:cubicBezTo>
                  <a:pt x="133" y="308"/>
                  <a:pt x="135" y="308"/>
                  <a:pt x="135" y="307"/>
                </a:cubicBezTo>
                <a:cubicBezTo>
                  <a:pt x="139" y="301"/>
                  <a:pt x="139" y="301"/>
                  <a:pt x="139" y="301"/>
                </a:cubicBezTo>
                <a:cubicBezTo>
                  <a:pt x="144" y="297"/>
                  <a:pt x="144" y="297"/>
                  <a:pt x="144" y="297"/>
                </a:cubicBezTo>
                <a:cubicBezTo>
                  <a:pt x="147" y="295"/>
                  <a:pt x="149" y="293"/>
                  <a:pt x="153" y="293"/>
                </a:cubicBezTo>
                <a:cubicBezTo>
                  <a:pt x="153" y="293"/>
                  <a:pt x="153" y="293"/>
                  <a:pt x="153" y="293"/>
                </a:cubicBezTo>
                <a:cubicBezTo>
                  <a:pt x="161" y="295"/>
                  <a:pt x="161" y="295"/>
                  <a:pt x="161" y="295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68" y="288"/>
                  <a:pt x="168" y="288"/>
                  <a:pt x="168" y="288"/>
                </a:cubicBezTo>
                <a:cubicBezTo>
                  <a:pt x="167" y="279"/>
                  <a:pt x="167" y="279"/>
                  <a:pt x="167" y="279"/>
                </a:cubicBezTo>
                <a:cubicBezTo>
                  <a:pt x="165" y="275"/>
                  <a:pt x="163" y="271"/>
                  <a:pt x="164" y="268"/>
                </a:cubicBezTo>
                <a:cubicBezTo>
                  <a:pt x="165" y="261"/>
                  <a:pt x="165" y="261"/>
                  <a:pt x="165" y="261"/>
                </a:cubicBezTo>
                <a:cubicBezTo>
                  <a:pt x="165" y="260"/>
                  <a:pt x="165" y="260"/>
                  <a:pt x="165" y="260"/>
                </a:cubicBezTo>
                <a:cubicBezTo>
                  <a:pt x="166" y="259"/>
                  <a:pt x="166" y="259"/>
                  <a:pt x="166" y="259"/>
                </a:cubicBezTo>
                <a:cubicBezTo>
                  <a:pt x="166" y="259"/>
                  <a:pt x="166" y="259"/>
                  <a:pt x="166" y="259"/>
                </a:cubicBezTo>
                <a:cubicBezTo>
                  <a:pt x="173" y="255"/>
                  <a:pt x="173" y="255"/>
                  <a:pt x="173" y="255"/>
                </a:cubicBezTo>
                <a:cubicBezTo>
                  <a:pt x="174" y="255"/>
                  <a:pt x="174" y="255"/>
                  <a:pt x="174" y="255"/>
                </a:cubicBezTo>
                <a:cubicBezTo>
                  <a:pt x="174" y="255"/>
                  <a:pt x="174" y="255"/>
                  <a:pt x="174" y="255"/>
                </a:cubicBezTo>
                <a:cubicBezTo>
                  <a:pt x="179" y="251"/>
                  <a:pt x="179" y="251"/>
                  <a:pt x="179" y="251"/>
                </a:cubicBezTo>
                <a:cubicBezTo>
                  <a:pt x="186" y="242"/>
                  <a:pt x="186" y="242"/>
                  <a:pt x="186" y="242"/>
                </a:cubicBezTo>
                <a:cubicBezTo>
                  <a:pt x="187" y="235"/>
                  <a:pt x="187" y="235"/>
                  <a:pt x="187" y="235"/>
                </a:cubicBezTo>
                <a:cubicBezTo>
                  <a:pt x="179" y="218"/>
                  <a:pt x="179" y="218"/>
                  <a:pt x="179" y="218"/>
                </a:cubicBezTo>
                <a:cubicBezTo>
                  <a:pt x="195" y="225"/>
                  <a:pt x="195" y="225"/>
                  <a:pt x="195" y="225"/>
                </a:cubicBezTo>
                <a:cubicBezTo>
                  <a:pt x="195" y="219"/>
                  <a:pt x="195" y="219"/>
                  <a:pt x="195" y="219"/>
                </a:cubicBezTo>
                <a:cubicBezTo>
                  <a:pt x="195" y="219"/>
                  <a:pt x="195" y="219"/>
                  <a:pt x="195" y="219"/>
                </a:cubicBezTo>
                <a:cubicBezTo>
                  <a:pt x="195" y="218"/>
                  <a:pt x="195" y="218"/>
                  <a:pt x="195" y="218"/>
                </a:cubicBezTo>
                <a:cubicBezTo>
                  <a:pt x="201" y="213"/>
                  <a:pt x="201" y="213"/>
                  <a:pt x="201" y="213"/>
                </a:cubicBezTo>
                <a:cubicBezTo>
                  <a:pt x="213" y="210"/>
                  <a:pt x="213" y="210"/>
                  <a:pt x="213" y="210"/>
                </a:cubicBezTo>
                <a:cubicBezTo>
                  <a:pt x="214" y="210"/>
                  <a:pt x="214" y="210"/>
                  <a:pt x="214" y="210"/>
                </a:cubicBezTo>
                <a:cubicBezTo>
                  <a:pt x="221" y="225"/>
                  <a:pt x="221" y="225"/>
                  <a:pt x="221" y="225"/>
                </a:cubicBezTo>
                <a:cubicBezTo>
                  <a:pt x="221" y="225"/>
                  <a:pt x="221" y="225"/>
                  <a:pt x="221" y="225"/>
                </a:cubicBezTo>
                <a:cubicBezTo>
                  <a:pt x="220" y="231"/>
                  <a:pt x="220" y="231"/>
                  <a:pt x="220" y="231"/>
                </a:cubicBezTo>
                <a:cubicBezTo>
                  <a:pt x="221" y="236"/>
                  <a:pt x="221" y="236"/>
                  <a:pt x="221" y="236"/>
                </a:cubicBezTo>
                <a:cubicBezTo>
                  <a:pt x="221" y="239"/>
                  <a:pt x="223" y="240"/>
                  <a:pt x="224" y="240"/>
                </a:cubicBezTo>
                <a:cubicBezTo>
                  <a:pt x="226" y="240"/>
                  <a:pt x="227" y="239"/>
                  <a:pt x="229" y="237"/>
                </a:cubicBezTo>
                <a:cubicBezTo>
                  <a:pt x="229" y="236"/>
                  <a:pt x="229" y="236"/>
                  <a:pt x="229" y="236"/>
                </a:cubicBezTo>
                <a:cubicBezTo>
                  <a:pt x="229" y="236"/>
                  <a:pt x="229" y="236"/>
                  <a:pt x="229" y="236"/>
                </a:cubicBezTo>
                <a:cubicBezTo>
                  <a:pt x="230" y="236"/>
                  <a:pt x="230" y="236"/>
                  <a:pt x="230" y="236"/>
                </a:cubicBezTo>
                <a:cubicBezTo>
                  <a:pt x="239" y="233"/>
                  <a:pt x="239" y="233"/>
                  <a:pt x="239" y="233"/>
                </a:cubicBezTo>
                <a:cubicBezTo>
                  <a:pt x="239" y="233"/>
                  <a:pt x="239" y="233"/>
                  <a:pt x="239" y="233"/>
                </a:cubicBezTo>
                <a:cubicBezTo>
                  <a:pt x="240" y="233"/>
                  <a:pt x="240" y="233"/>
                  <a:pt x="240" y="233"/>
                </a:cubicBezTo>
                <a:cubicBezTo>
                  <a:pt x="245" y="233"/>
                  <a:pt x="247" y="234"/>
                  <a:pt x="249" y="236"/>
                </a:cubicBezTo>
                <a:cubicBezTo>
                  <a:pt x="249" y="247"/>
                  <a:pt x="249" y="247"/>
                  <a:pt x="249" y="247"/>
                </a:cubicBezTo>
                <a:cubicBezTo>
                  <a:pt x="249" y="247"/>
                  <a:pt x="249" y="247"/>
                  <a:pt x="249" y="247"/>
                </a:cubicBezTo>
                <a:cubicBezTo>
                  <a:pt x="251" y="248"/>
                  <a:pt x="251" y="248"/>
                  <a:pt x="251" y="248"/>
                </a:cubicBezTo>
                <a:cubicBezTo>
                  <a:pt x="255" y="249"/>
                  <a:pt x="255" y="249"/>
                  <a:pt x="255" y="249"/>
                </a:cubicBezTo>
                <a:cubicBezTo>
                  <a:pt x="261" y="249"/>
                  <a:pt x="261" y="249"/>
                  <a:pt x="261" y="249"/>
                </a:cubicBezTo>
                <a:cubicBezTo>
                  <a:pt x="271" y="246"/>
                  <a:pt x="271" y="246"/>
                  <a:pt x="271" y="246"/>
                </a:cubicBezTo>
                <a:cubicBezTo>
                  <a:pt x="277" y="241"/>
                  <a:pt x="277" y="241"/>
                  <a:pt x="277" y="241"/>
                </a:cubicBezTo>
                <a:cubicBezTo>
                  <a:pt x="278" y="236"/>
                  <a:pt x="278" y="236"/>
                  <a:pt x="278" y="236"/>
                </a:cubicBezTo>
                <a:cubicBezTo>
                  <a:pt x="275" y="233"/>
                  <a:pt x="275" y="233"/>
                  <a:pt x="275" y="233"/>
                </a:cubicBezTo>
                <a:cubicBezTo>
                  <a:pt x="265" y="229"/>
                  <a:pt x="265" y="229"/>
                  <a:pt x="265" y="229"/>
                </a:cubicBezTo>
                <a:cubicBezTo>
                  <a:pt x="265" y="229"/>
                  <a:pt x="265" y="229"/>
                  <a:pt x="265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52" y="217"/>
                  <a:pt x="252" y="217"/>
                  <a:pt x="252" y="217"/>
                </a:cubicBezTo>
                <a:cubicBezTo>
                  <a:pt x="253" y="216"/>
                  <a:pt x="253" y="216"/>
                  <a:pt x="253" y="216"/>
                </a:cubicBezTo>
                <a:cubicBezTo>
                  <a:pt x="259" y="211"/>
                  <a:pt x="259" y="211"/>
                  <a:pt x="259" y="211"/>
                </a:cubicBezTo>
                <a:cubicBezTo>
                  <a:pt x="259" y="210"/>
                  <a:pt x="259" y="210"/>
                  <a:pt x="259" y="210"/>
                </a:cubicBezTo>
                <a:cubicBezTo>
                  <a:pt x="259" y="210"/>
                  <a:pt x="259" y="210"/>
                  <a:pt x="259" y="210"/>
                </a:cubicBezTo>
                <a:cubicBezTo>
                  <a:pt x="265" y="208"/>
                  <a:pt x="265" y="208"/>
                  <a:pt x="265" y="208"/>
                </a:cubicBezTo>
                <a:cubicBezTo>
                  <a:pt x="265" y="208"/>
                  <a:pt x="265" y="208"/>
                  <a:pt x="265" y="208"/>
                </a:cubicBezTo>
                <a:cubicBezTo>
                  <a:pt x="267" y="208"/>
                  <a:pt x="267" y="208"/>
                  <a:pt x="267" y="208"/>
                </a:cubicBezTo>
                <a:cubicBezTo>
                  <a:pt x="275" y="209"/>
                  <a:pt x="275" y="209"/>
                  <a:pt x="275" y="209"/>
                </a:cubicBezTo>
                <a:cubicBezTo>
                  <a:pt x="275" y="209"/>
                  <a:pt x="275" y="209"/>
                  <a:pt x="275" y="209"/>
                </a:cubicBezTo>
                <a:cubicBezTo>
                  <a:pt x="275" y="210"/>
                  <a:pt x="275" y="210"/>
                  <a:pt x="275" y="210"/>
                </a:cubicBezTo>
                <a:cubicBezTo>
                  <a:pt x="275" y="207"/>
                  <a:pt x="275" y="207"/>
                  <a:pt x="275" y="207"/>
                </a:cubicBezTo>
                <a:cubicBezTo>
                  <a:pt x="272" y="201"/>
                  <a:pt x="272" y="201"/>
                  <a:pt x="272" y="201"/>
                </a:cubicBezTo>
                <a:cubicBezTo>
                  <a:pt x="266" y="198"/>
                  <a:pt x="266" y="198"/>
                  <a:pt x="266" y="198"/>
                </a:cubicBezTo>
                <a:cubicBezTo>
                  <a:pt x="259" y="187"/>
                  <a:pt x="259" y="187"/>
                  <a:pt x="259" y="187"/>
                </a:cubicBezTo>
                <a:cubicBezTo>
                  <a:pt x="259" y="187"/>
                  <a:pt x="259" y="187"/>
                  <a:pt x="259" y="187"/>
                </a:cubicBezTo>
                <a:cubicBezTo>
                  <a:pt x="258" y="186"/>
                  <a:pt x="258" y="186"/>
                  <a:pt x="258" y="186"/>
                </a:cubicBezTo>
                <a:cubicBezTo>
                  <a:pt x="258" y="186"/>
                  <a:pt x="258" y="186"/>
                  <a:pt x="258" y="186"/>
                </a:cubicBezTo>
                <a:cubicBezTo>
                  <a:pt x="255" y="173"/>
                  <a:pt x="255" y="173"/>
                  <a:pt x="255" y="173"/>
                </a:cubicBezTo>
                <a:cubicBezTo>
                  <a:pt x="255" y="163"/>
                  <a:pt x="255" y="163"/>
                  <a:pt x="255" y="163"/>
                </a:cubicBezTo>
                <a:cubicBezTo>
                  <a:pt x="261" y="157"/>
                  <a:pt x="261" y="157"/>
                  <a:pt x="261" y="157"/>
                </a:cubicBezTo>
                <a:cubicBezTo>
                  <a:pt x="271" y="157"/>
                  <a:pt x="271" y="157"/>
                  <a:pt x="271" y="157"/>
                </a:cubicBezTo>
                <a:cubicBezTo>
                  <a:pt x="293" y="159"/>
                  <a:pt x="293" y="159"/>
                  <a:pt x="293" y="159"/>
                </a:cubicBezTo>
                <a:cubicBezTo>
                  <a:pt x="303" y="144"/>
                  <a:pt x="303" y="144"/>
                  <a:pt x="303" y="144"/>
                </a:cubicBezTo>
                <a:cubicBezTo>
                  <a:pt x="303" y="143"/>
                  <a:pt x="303" y="143"/>
                  <a:pt x="303" y="143"/>
                </a:cubicBezTo>
                <a:cubicBezTo>
                  <a:pt x="304" y="143"/>
                  <a:pt x="304" y="143"/>
                  <a:pt x="304" y="143"/>
                </a:cubicBezTo>
                <a:cubicBezTo>
                  <a:pt x="313" y="139"/>
                  <a:pt x="313" y="139"/>
                  <a:pt x="313" y="139"/>
                </a:cubicBezTo>
                <a:cubicBezTo>
                  <a:pt x="317" y="130"/>
                  <a:pt x="317" y="130"/>
                  <a:pt x="317" y="130"/>
                </a:cubicBezTo>
                <a:cubicBezTo>
                  <a:pt x="317" y="129"/>
                  <a:pt x="317" y="129"/>
                  <a:pt x="317" y="129"/>
                </a:cubicBezTo>
                <a:cubicBezTo>
                  <a:pt x="327" y="121"/>
                  <a:pt x="327" y="121"/>
                  <a:pt x="327" y="121"/>
                </a:cubicBezTo>
                <a:cubicBezTo>
                  <a:pt x="332" y="112"/>
                  <a:pt x="332" y="112"/>
                  <a:pt x="332" y="112"/>
                </a:cubicBezTo>
                <a:cubicBezTo>
                  <a:pt x="332" y="112"/>
                  <a:pt x="332" y="112"/>
                  <a:pt x="332" y="112"/>
                </a:cubicBezTo>
                <a:cubicBezTo>
                  <a:pt x="333" y="112"/>
                  <a:pt x="333" y="112"/>
                  <a:pt x="333" y="112"/>
                </a:cubicBezTo>
                <a:cubicBezTo>
                  <a:pt x="333" y="111"/>
                  <a:pt x="333" y="111"/>
                  <a:pt x="333" y="111"/>
                </a:cubicBezTo>
                <a:cubicBezTo>
                  <a:pt x="333" y="111"/>
                  <a:pt x="333" y="111"/>
                  <a:pt x="333" y="111"/>
                </a:cubicBezTo>
                <a:cubicBezTo>
                  <a:pt x="337" y="107"/>
                  <a:pt x="337" y="107"/>
                  <a:pt x="337" y="107"/>
                </a:cubicBezTo>
                <a:cubicBezTo>
                  <a:pt x="341" y="99"/>
                  <a:pt x="341" y="99"/>
                  <a:pt x="341" y="99"/>
                </a:cubicBezTo>
                <a:cubicBezTo>
                  <a:pt x="343" y="87"/>
                  <a:pt x="343" y="87"/>
                  <a:pt x="343" y="87"/>
                </a:cubicBezTo>
                <a:cubicBezTo>
                  <a:pt x="343" y="86"/>
                  <a:pt x="343" y="86"/>
                  <a:pt x="343" y="86"/>
                </a:cubicBezTo>
                <a:cubicBezTo>
                  <a:pt x="343" y="85"/>
                  <a:pt x="343" y="85"/>
                  <a:pt x="343" y="85"/>
                </a:cubicBezTo>
                <a:cubicBezTo>
                  <a:pt x="350" y="81"/>
                  <a:pt x="350" y="81"/>
                  <a:pt x="350" y="81"/>
                </a:cubicBezTo>
                <a:cubicBezTo>
                  <a:pt x="351" y="79"/>
                  <a:pt x="351" y="79"/>
                  <a:pt x="351" y="79"/>
                </a:cubicBezTo>
                <a:cubicBezTo>
                  <a:pt x="342" y="78"/>
                  <a:pt x="342" y="78"/>
                  <a:pt x="342" y="78"/>
                </a:cubicBezTo>
                <a:cubicBezTo>
                  <a:pt x="326" y="79"/>
                  <a:pt x="326" y="79"/>
                  <a:pt x="326" y="79"/>
                </a:cubicBezTo>
                <a:cubicBezTo>
                  <a:pt x="325" y="78"/>
                  <a:pt x="325" y="78"/>
                  <a:pt x="325" y="78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5" y="68"/>
                  <a:pt x="315" y="68"/>
                  <a:pt x="315" y="68"/>
                </a:cubicBezTo>
                <a:cubicBezTo>
                  <a:pt x="315" y="69"/>
                  <a:pt x="315" y="69"/>
                  <a:pt x="315" y="69"/>
                </a:cubicBezTo>
                <a:cubicBezTo>
                  <a:pt x="314" y="69"/>
                  <a:pt x="314" y="69"/>
                  <a:pt x="314" y="69"/>
                </a:cubicBezTo>
                <a:cubicBezTo>
                  <a:pt x="313" y="71"/>
                  <a:pt x="311" y="71"/>
                  <a:pt x="309" y="71"/>
                </a:cubicBezTo>
                <a:cubicBezTo>
                  <a:pt x="307" y="72"/>
                  <a:pt x="307" y="72"/>
                  <a:pt x="307" y="72"/>
                </a:cubicBezTo>
                <a:cubicBezTo>
                  <a:pt x="306" y="73"/>
                  <a:pt x="305" y="73"/>
                  <a:pt x="304" y="73"/>
                </a:cubicBezTo>
                <a:cubicBezTo>
                  <a:pt x="303" y="73"/>
                  <a:pt x="303" y="71"/>
                  <a:pt x="302" y="69"/>
                </a:cubicBezTo>
                <a:cubicBezTo>
                  <a:pt x="302" y="67"/>
                  <a:pt x="301" y="65"/>
                  <a:pt x="299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6" y="57"/>
                  <a:pt x="296" y="57"/>
                  <a:pt x="296" y="57"/>
                </a:cubicBezTo>
                <a:cubicBezTo>
                  <a:pt x="294" y="57"/>
                  <a:pt x="294" y="57"/>
                  <a:pt x="294" y="57"/>
                </a:cubicBezTo>
                <a:cubicBezTo>
                  <a:pt x="288" y="61"/>
                  <a:pt x="288" y="61"/>
                  <a:pt x="288" y="61"/>
                </a:cubicBezTo>
                <a:cubicBezTo>
                  <a:pt x="288" y="62"/>
                  <a:pt x="288" y="62"/>
                  <a:pt x="288" y="62"/>
                </a:cubicBezTo>
                <a:cubicBezTo>
                  <a:pt x="287" y="62"/>
                  <a:pt x="287" y="62"/>
                  <a:pt x="287" y="62"/>
                </a:cubicBezTo>
                <a:cubicBezTo>
                  <a:pt x="273" y="65"/>
                  <a:pt x="273" y="65"/>
                  <a:pt x="273" y="65"/>
                </a:cubicBezTo>
                <a:cubicBezTo>
                  <a:pt x="273" y="65"/>
                  <a:pt x="273" y="65"/>
                  <a:pt x="273" y="65"/>
                </a:cubicBezTo>
                <a:cubicBezTo>
                  <a:pt x="272" y="64"/>
                  <a:pt x="272" y="64"/>
                  <a:pt x="272" y="64"/>
                </a:cubicBezTo>
                <a:cubicBezTo>
                  <a:pt x="263" y="58"/>
                  <a:pt x="263" y="58"/>
                  <a:pt x="263" y="58"/>
                </a:cubicBezTo>
                <a:cubicBezTo>
                  <a:pt x="263" y="58"/>
                  <a:pt x="263" y="58"/>
                  <a:pt x="263" y="58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59" y="52"/>
                  <a:pt x="259" y="52"/>
                  <a:pt x="259" y="52"/>
                </a:cubicBezTo>
                <a:cubicBezTo>
                  <a:pt x="253" y="59"/>
                  <a:pt x="253" y="59"/>
                  <a:pt x="253" y="59"/>
                </a:cubicBezTo>
                <a:cubicBezTo>
                  <a:pt x="248" y="65"/>
                  <a:pt x="244" y="67"/>
                  <a:pt x="242" y="65"/>
                </a:cubicBezTo>
                <a:cubicBezTo>
                  <a:pt x="233" y="60"/>
                  <a:pt x="233" y="60"/>
                  <a:pt x="233" y="60"/>
                </a:cubicBezTo>
                <a:cubicBezTo>
                  <a:pt x="226" y="59"/>
                  <a:pt x="226" y="59"/>
                  <a:pt x="226" y="59"/>
                </a:cubicBezTo>
                <a:cubicBezTo>
                  <a:pt x="225" y="60"/>
                  <a:pt x="225" y="60"/>
                  <a:pt x="225" y="60"/>
                </a:cubicBezTo>
                <a:cubicBezTo>
                  <a:pt x="219" y="55"/>
                  <a:pt x="219" y="55"/>
                  <a:pt x="219" y="55"/>
                </a:cubicBezTo>
                <a:cubicBezTo>
                  <a:pt x="219" y="55"/>
                  <a:pt x="219" y="55"/>
                  <a:pt x="219" y="55"/>
                </a:cubicBezTo>
                <a:cubicBezTo>
                  <a:pt x="218" y="55"/>
                  <a:pt x="218" y="55"/>
                  <a:pt x="218" y="55"/>
                </a:cubicBezTo>
                <a:cubicBezTo>
                  <a:pt x="221" y="44"/>
                  <a:pt x="221" y="44"/>
                  <a:pt x="221" y="44"/>
                </a:cubicBezTo>
                <a:cubicBezTo>
                  <a:pt x="221" y="40"/>
                  <a:pt x="221" y="40"/>
                  <a:pt x="221" y="40"/>
                </a:cubicBezTo>
                <a:cubicBezTo>
                  <a:pt x="217" y="39"/>
                  <a:pt x="217" y="39"/>
                  <a:pt x="217" y="39"/>
                </a:cubicBezTo>
                <a:cubicBezTo>
                  <a:pt x="217" y="39"/>
                  <a:pt x="217" y="39"/>
                  <a:pt x="217" y="39"/>
                </a:cubicBezTo>
                <a:cubicBezTo>
                  <a:pt x="208" y="29"/>
                  <a:pt x="208" y="29"/>
                  <a:pt x="208" y="29"/>
                </a:cubicBezTo>
                <a:cubicBezTo>
                  <a:pt x="209" y="23"/>
                  <a:pt x="209" y="23"/>
                  <a:pt x="209" y="23"/>
                </a:cubicBezTo>
                <a:cubicBezTo>
                  <a:pt x="188" y="21"/>
                  <a:pt x="188" y="21"/>
                  <a:pt x="188" y="21"/>
                </a:cubicBezTo>
                <a:cubicBezTo>
                  <a:pt x="180" y="16"/>
                  <a:pt x="180" y="16"/>
                  <a:pt x="180" y="16"/>
                </a:cubicBezTo>
                <a:cubicBezTo>
                  <a:pt x="178" y="15"/>
                  <a:pt x="176" y="13"/>
                  <a:pt x="175" y="9"/>
                </a:cubicBezTo>
                <a:cubicBezTo>
                  <a:pt x="174" y="6"/>
                  <a:pt x="174" y="6"/>
                  <a:pt x="174" y="6"/>
                </a:cubicBezTo>
                <a:cubicBezTo>
                  <a:pt x="172" y="0"/>
                  <a:pt x="172" y="0"/>
                  <a:pt x="172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63" y="5"/>
                  <a:pt x="163" y="5"/>
                  <a:pt x="163" y="5"/>
                </a:cubicBezTo>
                <a:cubicBezTo>
                  <a:pt x="155" y="15"/>
                  <a:pt x="155" y="15"/>
                  <a:pt x="155" y="15"/>
                </a:cubicBezTo>
                <a:cubicBezTo>
                  <a:pt x="157" y="21"/>
                  <a:pt x="157" y="21"/>
                  <a:pt x="157" y="21"/>
                </a:cubicBezTo>
                <a:cubicBezTo>
                  <a:pt x="159" y="30"/>
                  <a:pt x="159" y="30"/>
                  <a:pt x="159" y="30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60" y="31"/>
                  <a:pt x="160" y="31"/>
                  <a:pt x="160" y="31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59" y="34"/>
                  <a:pt x="156" y="35"/>
                  <a:pt x="153" y="35"/>
                </a:cubicBezTo>
                <a:cubicBezTo>
                  <a:pt x="145" y="35"/>
                  <a:pt x="145" y="35"/>
                  <a:pt x="145" y="35"/>
                </a:cubicBezTo>
                <a:cubicBezTo>
                  <a:pt x="140" y="33"/>
                  <a:pt x="140" y="33"/>
                  <a:pt x="140" y="33"/>
                </a:cubicBezTo>
                <a:cubicBezTo>
                  <a:pt x="134" y="35"/>
                  <a:pt x="134" y="35"/>
                  <a:pt x="134" y="35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32" y="35"/>
                  <a:pt x="132" y="35"/>
                  <a:pt x="132" y="35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29" y="43"/>
                  <a:pt x="129" y="43"/>
                  <a:pt x="129" y="43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19" y="43"/>
                  <a:pt x="120" y="45"/>
                  <a:pt x="121" y="48"/>
                </a:cubicBezTo>
                <a:cubicBezTo>
                  <a:pt x="123" y="51"/>
                  <a:pt x="123" y="53"/>
                  <a:pt x="122" y="55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19" y="59"/>
                  <a:pt x="116" y="60"/>
                  <a:pt x="111" y="59"/>
                </a:cubicBezTo>
                <a:cubicBezTo>
                  <a:pt x="104" y="59"/>
                  <a:pt x="104" y="59"/>
                  <a:pt x="104" y="59"/>
                </a:cubicBezTo>
                <a:cubicBezTo>
                  <a:pt x="103" y="71"/>
                  <a:pt x="103" y="71"/>
                  <a:pt x="103" y="71"/>
                </a:cubicBezTo>
                <a:cubicBezTo>
                  <a:pt x="95" y="67"/>
                  <a:pt x="95" y="67"/>
                  <a:pt x="95" y="67"/>
                </a:cubicBezTo>
                <a:cubicBezTo>
                  <a:pt x="94" y="67"/>
                  <a:pt x="94" y="67"/>
                  <a:pt x="94" y="67"/>
                </a:cubicBezTo>
                <a:cubicBezTo>
                  <a:pt x="94" y="67"/>
                  <a:pt x="94" y="67"/>
                  <a:pt x="94" y="67"/>
                </a:cubicBezTo>
                <a:cubicBezTo>
                  <a:pt x="89" y="59"/>
                  <a:pt x="89" y="59"/>
                  <a:pt x="89" y="59"/>
                </a:cubicBezTo>
                <a:cubicBezTo>
                  <a:pt x="80" y="55"/>
                  <a:pt x="80" y="55"/>
                  <a:pt x="80" y="55"/>
                </a:cubicBezTo>
                <a:cubicBezTo>
                  <a:pt x="77" y="50"/>
                  <a:pt x="77" y="50"/>
                  <a:pt x="77" y="50"/>
                </a:cubicBezTo>
                <a:cubicBezTo>
                  <a:pt x="74" y="53"/>
                  <a:pt x="74" y="53"/>
                  <a:pt x="74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67" y="54"/>
                  <a:pt x="67" y="54"/>
                  <a:pt x="67" y="54"/>
                </a:cubicBezTo>
                <a:cubicBezTo>
                  <a:pt x="66" y="54"/>
                  <a:pt x="66" y="54"/>
                  <a:pt x="66" y="54"/>
                </a:cubicBezTo>
                <a:cubicBezTo>
                  <a:pt x="63" y="47"/>
                  <a:pt x="63" y="47"/>
                  <a:pt x="63" y="47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42"/>
                  <a:pt x="59" y="42"/>
                  <a:pt x="59" y="42"/>
                </a:cubicBezTo>
                <a:cubicBezTo>
                  <a:pt x="56" y="38"/>
                  <a:pt x="54" y="35"/>
                  <a:pt x="53" y="33"/>
                </a:cubicBezTo>
                <a:cubicBezTo>
                  <a:pt x="53" y="32"/>
                  <a:pt x="53" y="31"/>
                  <a:pt x="51" y="31"/>
                </a:cubicBezTo>
                <a:cubicBezTo>
                  <a:pt x="49" y="31"/>
                  <a:pt x="49" y="31"/>
                  <a:pt x="49" y="31"/>
                </a:cubicBezTo>
                <a:cubicBezTo>
                  <a:pt x="46" y="29"/>
                  <a:pt x="44" y="27"/>
                  <a:pt x="43" y="23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1"/>
                  <a:pt x="41" y="11"/>
                  <a:pt x="41" y="11"/>
                </a:cubicBezTo>
                <a:cubicBezTo>
                  <a:pt x="39" y="6"/>
                  <a:pt x="39" y="6"/>
                  <a:pt x="39" y="6"/>
                </a:cubicBezTo>
                <a:cubicBezTo>
                  <a:pt x="34" y="7"/>
                  <a:pt x="34" y="7"/>
                  <a:pt x="34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lose/>
              </a:path>
            </a:pathLst>
          </a:custGeom>
          <a:solidFill>
            <a:srgbClr val="DEC8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>
            <a:off x="729116" y="3190435"/>
            <a:ext cx="2020887" cy="1225550"/>
          </a:xfrm>
          <a:custGeom>
            <a:avLst/>
            <a:gdLst>
              <a:gd name="T0" fmla="*/ 691307552 w 629"/>
              <a:gd name="T1" fmla="*/ 185398124 h 382"/>
              <a:gd name="T2" fmla="*/ 350812020 w 629"/>
              <a:gd name="T3" fmla="*/ 298697334 h 382"/>
              <a:gd name="T4" fmla="*/ 216678390 w 629"/>
              <a:gd name="T5" fmla="*/ 556194372 h 382"/>
              <a:gd name="T6" fmla="*/ 103180951 w 629"/>
              <a:gd name="T7" fmla="*/ 1081490127 h 382"/>
              <a:gd name="T8" fmla="*/ 92861249 w 629"/>
              <a:gd name="T9" fmla="*/ 1225691163 h 382"/>
              <a:gd name="T10" fmla="*/ 319859341 w 629"/>
              <a:gd name="T11" fmla="*/ 1709786621 h 382"/>
              <a:gd name="T12" fmla="*/ 670671362 w 629"/>
              <a:gd name="T13" fmla="*/ 2101183017 h 382"/>
              <a:gd name="T14" fmla="*/ 949258323 w 629"/>
              <a:gd name="T15" fmla="*/ 2018782425 h 382"/>
              <a:gd name="T16" fmla="*/ 1217525582 w 629"/>
              <a:gd name="T17" fmla="*/ 2147483646 h 382"/>
              <a:gd name="T18" fmla="*/ 1496112543 w 629"/>
              <a:gd name="T19" fmla="*/ 2147483646 h 382"/>
              <a:gd name="T20" fmla="*/ 1619929684 w 629"/>
              <a:gd name="T21" fmla="*/ 2147483646 h 382"/>
              <a:gd name="T22" fmla="*/ 1950105514 w 629"/>
              <a:gd name="T23" fmla="*/ 2147483646 h 382"/>
              <a:gd name="T24" fmla="*/ 2104878547 w 629"/>
              <a:gd name="T25" fmla="*/ 2147483646 h 382"/>
              <a:gd name="T26" fmla="*/ 2147483646 w 629"/>
              <a:gd name="T27" fmla="*/ 2147483646 h 382"/>
              <a:gd name="T28" fmla="*/ 2147483646 w 629"/>
              <a:gd name="T29" fmla="*/ 2147483646 h 382"/>
              <a:gd name="T30" fmla="*/ 2147483646 w 629"/>
              <a:gd name="T31" fmla="*/ 2147483646 h 382"/>
              <a:gd name="T32" fmla="*/ 2147483646 w 629"/>
              <a:gd name="T33" fmla="*/ 2147483646 h 382"/>
              <a:gd name="T34" fmla="*/ 2147483646 w 629"/>
              <a:gd name="T35" fmla="*/ 2147483646 h 382"/>
              <a:gd name="T36" fmla="*/ 2147483646 w 629"/>
              <a:gd name="T37" fmla="*/ 2147483646 h 382"/>
              <a:gd name="T38" fmla="*/ 2147483646 w 629"/>
              <a:gd name="T39" fmla="*/ 2147483646 h 382"/>
              <a:gd name="T40" fmla="*/ 2147483646 w 629"/>
              <a:gd name="T41" fmla="*/ 2147483646 h 382"/>
              <a:gd name="T42" fmla="*/ 2147483646 w 629"/>
              <a:gd name="T43" fmla="*/ 2147483646 h 382"/>
              <a:gd name="T44" fmla="*/ 2147483646 w 629"/>
              <a:gd name="T45" fmla="*/ 2147483646 h 382"/>
              <a:gd name="T46" fmla="*/ 2147483646 w 629"/>
              <a:gd name="T47" fmla="*/ 2147483646 h 382"/>
              <a:gd name="T48" fmla="*/ 2147483646 w 629"/>
              <a:gd name="T49" fmla="*/ 2147483646 h 382"/>
              <a:gd name="T50" fmla="*/ 2147483646 w 629"/>
              <a:gd name="T51" fmla="*/ 2147483646 h 382"/>
              <a:gd name="T52" fmla="*/ 2147483646 w 629"/>
              <a:gd name="T53" fmla="*/ 2132081635 h 382"/>
              <a:gd name="T54" fmla="*/ 2147483646 w 629"/>
              <a:gd name="T55" fmla="*/ 1977582129 h 382"/>
              <a:gd name="T56" fmla="*/ 2147483646 w 629"/>
              <a:gd name="T57" fmla="*/ 2029084103 h 382"/>
              <a:gd name="T58" fmla="*/ 2147483646 w 629"/>
              <a:gd name="T59" fmla="*/ 2090881339 h 382"/>
              <a:gd name="T60" fmla="*/ 2147483646 w 629"/>
              <a:gd name="T61" fmla="*/ 2147483646 h 382"/>
              <a:gd name="T62" fmla="*/ 2147483646 w 629"/>
              <a:gd name="T63" fmla="*/ 1956985189 h 382"/>
              <a:gd name="T64" fmla="*/ 2147483646 w 629"/>
              <a:gd name="T65" fmla="*/ 1771583857 h 382"/>
              <a:gd name="T66" fmla="*/ 2147483646 w 629"/>
              <a:gd name="T67" fmla="*/ 1709786621 h 382"/>
              <a:gd name="T68" fmla="*/ 2147483646 w 629"/>
              <a:gd name="T69" fmla="*/ 1544988645 h 382"/>
              <a:gd name="T70" fmla="*/ 2147483646 w 629"/>
              <a:gd name="T71" fmla="*/ 1380187461 h 382"/>
              <a:gd name="T72" fmla="*/ 2147483646 w 629"/>
              <a:gd name="T73" fmla="*/ 1400787609 h 382"/>
              <a:gd name="T74" fmla="*/ 2147483646 w 629"/>
              <a:gd name="T75" fmla="*/ 1009391213 h 382"/>
              <a:gd name="T76" fmla="*/ 2147483646 w 629"/>
              <a:gd name="T77" fmla="*/ 762192644 h 382"/>
              <a:gd name="T78" fmla="*/ 2147483646 w 629"/>
              <a:gd name="T79" fmla="*/ 411996544 h 382"/>
              <a:gd name="T80" fmla="*/ 2147483646 w 629"/>
              <a:gd name="T81" fmla="*/ 226598420 h 382"/>
              <a:gd name="T82" fmla="*/ 2147483646 w 629"/>
              <a:gd name="T83" fmla="*/ 205998272 h 382"/>
              <a:gd name="T84" fmla="*/ 2147483646 w 629"/>
              <a:gd name="T85" fmla="*/ 154499506 h 382"/>
              <a:gd name="T86" fmla="*/ 2147483646 w 629"/>
              <a:gd name="T87" fmla="*/ 20600148 h 382"/>
              <a:gd name="T88" fmla="*/ 2147483646 w 629"/>
              <a:gd name="T89" fmla="*/ 123597680 h 382"/>
              <a:gd name="T90" fmla="*/ 2147483646 w 629"/>
              <a:gd name="T91" fmla="*/ 185398124 h 382"/>
              <a:gd name="T92" fmla="*/ 2125514737 w 629"/>
              <a:gd name="T93" fmla="*/ 205998272 h 382"/>
              <a:gd name="T94" fmla="*/ 1764383015 w 629"/>
              <a:gd name="T95" fmla="*/ 185398124 h 382"/>
              <a:gd name="T96" fmla="*/ 1568340815 w 629"/>
              <a:gd name="T97" fmla="*/ 0 h 382"/>
              <a:gd name="T98" fmla="*/ 1392934805 w 629"/>
              <a:gd name="T99" fmla="*/ 103000740 h 382"/>
              <a:gd name="T100" fmla="*/ 949258323 w 629"/>
              <a:gd name="T101" fmla="*/ 61800444 h 38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629" h="382">
                <a:moveTo>
                  <a:pt x="77" y="2"/>
                </a:moveTo>
                <a:cubicBezTo>
                  <a:pt x="77" y="2"/>
                  <a:pt x="77" y="2"/>
                  <a:pt x="77" y="2"/>
                </a:cubicBezTo>
                <a:cubicBezTo>
                  <a:pt x="76" y="6"/>
                  <a:pt x="73" y="8"/>
                  <a:pt x="70" y="11"/>
                </a:cubicBezTo>
                <a:cubicBezTo>
                  <a:pt x="67" y="12"/>
                  <a:pt x="67" y="14"/>
                  <a:pt x="67" y="16"/>
                </a:cubicBezTo>
                <a:cubicBezTo>
                  <a:pt x="67" y="18"/>
                  <a:pt x="67" y="18"/>
                  <a:pt x="67" y="18"/>
                </a:cubicBezTo>
                <a:cubicBezTo>
                  <a:pt x="67" y="20"/>
                  <a:pt x="65" y="23"/>
                  <a:pt x="62" y="28"/>
                </a:cubicBezTo>
                <a:cubicBezTo>
                  <a:pt x="62" y="30"/>
                  <a:pt x="62" y="30"/>
                  <a:pt x="62" y="30"/>
                </a:cubicBezTo>
                <a:cubicBezTo>
                  <a:pt x="61" y="31"/>
                  <a:pt x="59" y="32"/>
                  <a:pt x="57" y="32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26" y="44"/>
                  <a:pt x="22" y="50"/>
                  <a:pt x="21" y="54"/>
                </a:cubicBezTo>
                <a:cubicBezTo>
                  <a:pt x="21" y="56"/>
                  <a:pt x="23" y="63"/>
                  <a:pt x="29" y="75"/>
                </a:cubicBezTo>
                <a:cubicBezTo>
                  <a:pt x="32" y="84"/>
                  <a:pt x="32" y="84"/>
                  <a:pt x="32" y="84"/>
                </a:cubicBezTo>
                <a:cubicBezTo>
                  <a:pt x="34" y="88"/>
                  <a:pt x="33" y="92"/>
                  <a:pt x="29" y="98"/>
                </a:cubicBezTo>
                <a:cubicBezTo>
                  <a:pt x="22" y="105"/>
                  <a:pt x="22" y="105"/>
                  <a:pt x="22" y="105"/>
                </a:cubicBezTo>
                <a:cubicBezTo>
                  <a:pt x="10" y="105"/>
                  <a:pt x="10" y="105"/>
                  <a:pt x="10" y="105"/>
                </a:cubicBezTo>
                <a:cubicBezTo>
                  <a:pt x="7" y="92"/>
                  <a:pt x="7" y="92"/>
                  <a:pt x="7" y="92"/>
                </a:cubicBezTo>
                <a:cubicBezTo>
                  <a:pt x="4" y="108"/>
                  <a:pt x="4" y="108"/>
                  <a:pt x="4" y="108"/>
                </a:cubicBezTo>
                <a:cubicBezTo>
                  <a:pt x="9" y="116"/>
                  <a:pt x="9" y="116"/>
                  <a:pt x="9" y="116"/>
                </a:cubicBezTo>
                <a:cubicBezTo>
                  <a:pt x="10" y="117"/>
                  <a:pt x="10" y="118"/>
                  <a:pt x="9" y="118"/>
                </a:cubicBezTo>
                <a:cubicBezTo>
                  <a:pt x="9" y="119"/>
                  <a:pt x="9" y="119"/>
                  <a:pt x="9" y="119"/>
                </a:cubicBezTo>
                <a:cubicBezTo>
                  <a:pt x="7" y="120"/>
                  <a:pt x="5" y="124"/>
                  <a:pt x="2" y="131"/>
                </a:cubicBezTo>
                <a:cubicBezTo>
                  <a:pt x="0" y="137"/>
                  <a:pt x="1" y="143"/>
                  <a:pt x="6" y="150"/>
                </a:cubicBezTo>
                <a:cubicBezTo>
                  <a:pt x="15" y="150"/>
                  <a:pt x="15" y="150"/>
                  <a:pt x="15" y="150"/>
                </a:cubicBezTo>
                <a:cubicBezTo>
                  <a:pt x="19" y="150"/>
                  <a:pt x="23" y="156"/>
                  <a:pt x="30" y="165"/>
                </a:cubicBezTo>
                <a:cubicBezTo>
                  <a:pt x="31" y="166"/>
                  <a:pt x="31" y="166"/>
                  <a:pt x="31" y="166"/>
                </a:cubicBezTo>
                <a:cubicBezTo>
                  <a:pt x="31" y="166"/>
                  <a:pt x="31" y="166"/>
                  <a:pt x="31" y="166"/>
                </a:cubicBezTo>
                <a:cubicBezTo>
                  <a:pt x="31" y="168"/>
                  <a:pt x="32" y="170"/>
                  <a:pt x="34" y="172"/>
                </a:cubicBezTo>
                <a:cubicBezTo>
                  <a:pt x="55" y="192"/>
                  <a:pt x="55" y="192"/>
                  <a:pt x="55" y="192"/>
                </a:cubicBezTo>
                <a:cubicBezTo>
                  <a:pt x="55" y="192"/>
                  <a:pt x="55" y="192"/>
                  <a:pt x="55" y="192"/>
                </a:cubicBezTo>
                <a:cubicBezTo>
                  <a:pt x="65" y="204"/>
                  <a:pt x="65" y="204"/>
                  <a:pt x="65" y="204"/>
                </a:cubicBezTo>
                <a:cubicBezTo>
                  <a:pt x="70" y="204"/>
                  <a:pt x="70" y="204"/>
                  <a:pt x="70" y="204"/>
                </a:cubicBezTo>
                <a:cubicBezTo>
                  <a:pt x="76" y="193"/>
                  <a:pt x="76" y="193"/>
                  <a:pt x="76" y="193"/>
                </a:cubicBezTo>
                <a:cubicBezTo>
                  <a:pt x="77" y="192"/>
                  <a:pt x="77" y="192"/>
                  <a:pt x="77" y="192"/>
                </a:cubicBezTo>
                <a:cubicBezTo>
                  <a:pt x="77" y="192"/>
                  <a:pt x="77" y="192"/>
                  <a:pt x="77" y="192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92" y="197"/>
                  <a:pt x="92" y="197"/>
                  <a:pt x="92" y="197"/>
                </a:cubicBezTo>
                <a:cubicBezTo>
                  <a:pt x="94" y="207"/>
                  <a:pt x="94" y="207"/>
                  <a:pt x="94" y="207"/>
                </a:cubicBezTo>
                <a:cubicBezTo>
                  <a:pt x="112" y="227"/>
                  <a:pt x="112" y="227"/>
                  <a:pt x="112" y="227"/>
                </a:cubicBezTo>
                <a:cubicBezTo>
                  <a:pt x="118" y="230"/>
                  <a:pt x="118" y="230"/>
                  <a:pt x="118" y="230"/>
                </a:cubicBezTo>
                <a:cubicBezTo>
                  <a:pt x="118" y="230"/>
                  <a:pt x="118" y="230"/>
                  <a:pt x="118" y="230"/>
                </a:cubicBezTo>
                <a:cubicBezTo>
                  <a:pt x="121" y="232"/>
                  <a:pt x="121" y="232"/>
                  <a:pt x="121" y="232"/>
                </a:cubicBezTo>
                <a:cubicBezTo>
                  <a:pt x="121" y="232"/>
                  <a:pt x="121" y="232"/>
                  <a:pt x="121" y="232"/>
                </a:cubicBezTo>
                <a:cubicBezTo>
                  <a:pt x="135" y="252"/>
                  <a:pt x="135" y="252"/>
                  <a:pt x="135" y="252"/>
                </a:cubicBezTo>
                <a:cubicBezTo>
                  <a:pt x="145" y="250"/>
                  <a:pt x="145" y="250"/>
                  <a:pt x="145" y="250"/>
                </a:cubicBezTo>
                <a:cubicBezTo>
                  <a:pt x="146" y="250"/>
                  <a:pt x="146" y="250"/>
                  <a:pt x="146" y="250"/>
                </a:cubicBezTo>
                <a:cubicBezTo>
                  <a:pt x="147" y="250"/>
                  <a:pt x="147" y="250"/>
                  <a:pt x="147" y="250"/>
                </a:cubicBezTo>
                <a:cubicBezTo>
                  <a:pt x="147" y="251"/>
                  <a:pt x="147" y="251"/>
                  <a:pt x="147" y="251"/>
                </a:cubicBezTo>
                <a:cubicBezTo>
                  <a:pt x="148" y="252"/>
                  <a:pt x="148" y="252"/>
                  <a:pt x="148" y="252"/>
                </a:cubicBezTo>
                <a:cubicBezTo>
                  <a:pt x="157" y="271"/>
                  <a:pt x="157" y="271"/>
                  <a:pt x="157" y="271"/>
                </a:cubicBezTo>
                <a:cubicBezTo>
                  <a:pt x="168" y="278"/>
                  <a:pt x="168" y="278"/>
                  <a:pt x="168" y="278"/>
                </a:cubicBezTo>
                <a:cubicBezTo>
                  <a:pt x="177" y="280"/>
                  <a:pt x="177" y="280"/>
                  <a:pt x="177" y="280"/>
                </a:cubicBezTo>
                <a:cubicBezTo>
                  <a:pt x="182" y="292"/>
                  <a:pt x="182" y="292"/>
                  <a:pt x="182" y="292"/>
                </a:cubicBezTo>
                <a:cubicBezTo>
                  <a:pt x="189" y="292"/>
                  <a:pt x="189" y="292"/>
                  <a:pt x="189" y="292"/>
                </a:cubicBezTo>
                <a:cubicBezTo>
                  <a:pt x="189" y="293"/>
                  <a:pt x="189" y="293"/>
                  <a:pt x="189" y="293"/>
                </a:cubicBezTo>
                <a:cubicBezTo>
                  <a:pt x="189" y="293"/>
                  <a:pt x="189" y="293"/>
                  <a:pt x="189" y="293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4" y="302"/>
                  <a:pt x="204" y="302"/>
                  <a:pt x="204" y="302"/>
                </a:cubicBezTo>
                <a:cubicBezTo>
                  <a:pt x="214" y="314"/>
                  <a:pt x="214" y="314"/>
                  <a:pt x="214" y="314"/>
                </a:cubicBezTo>
                <a:cubicBezTo>
                  <a:pt x="229" y="312"/>
                  <a:pt x="229" y="312"/>
                  <a:pt x="229" y="312"/>
                </a:cubicBezTo>
                <a:cubicBezTo>
                  <a:pt x="230" y="312"/>
                  <a:pt x="230" y="312"/>
                  <a:pt x="230" y="312"/>
                </a:cubicBezTo>
                <a:cubicBezTo>
                  <a:pt x="236" y="314"/>
                  <a:pt x="236" y="314"/>
                  <a:pt x="236" y="314"/>
                </a:cubicBezTo>
                <a:cubicBezTo>
                  <a:pt x="236" y="314"/>
                  <a:pt x="236" y="314"/>
                  <a:pt x="236" y="314"/>
                </a:cubicBezTo>
                <a:cubicBezTo>
                  <a:pt x="246" y="322"/>
                  <a:pt x="246" y="322"/>
                  <a:pt x="246" y="322"/>
                </a:cubicBezTo>
                <a:cubicBezTo>
                  <a:pt x="263" y="324"/>
                  <a:pt x="263" y="324"/>
                  <a:pt x="263" y="324"/>
                </a:cubicBezTo>
                <a:cubicBezTo>
                  <a:pt x="273" y="322"/>
                  <a:pt x="273" y="322"/>
                  <a:pt x="273" y="322"/>
                </a:cubicBezTo>
                <a:cubicBezTo>
                  <a:pt x="273" y="322"/>
                  <a:pt x="273" y="322"/>
                  <a:pt x="273" y="322"/>
                </a:cubicBezTo>
                <a:cubicBezTo>
                  <a:pt x="287" y="320"/>
                  <a:pt x="296" y="321"/>
                  <a:pt x="299" y="324"/>
                </a:cubicBezTo>
                <a:cubicBezTo>
                  <a:pt x="301" y="328"/>
                  <a:pt x="300" y="331"/>
                  <a:pt x="295" y="335"/>
                </a:cubicBezTo>
                <a:cubicBezTo>
                  <a:pt x="291" y="339"/>
                  <a:pt x="291" y="339"/>
                  <a:pt x="291" y="339"/>
                </a:cubicBezTo>
                <a:cubicBezTo>
                  <a:pt x="290" y="341"/>
                  <a:pt x="292" y="344"/>
                  <a:pt x="297" y="349"/>
                </a:cubicBezTo>
                <a:cubicBezTo>
                  <a:pt x="297" y="350"/>
                  <a:pt x="297" y="350"/>
                  <a:pt x="297" y="350"/>
                </a:cubicBezTo>
                <a:cubicBezTo>
                  <a:pt x="297" y="350"/>
                  <a:pt x="297" y="350"/>
                  <a:pt x="297" y="350"/>
                </a:cubicBezTo>
                <a:cubicBezTo>
                  <a:pt x="300" y="352"/>
                  <a:pt x="300" y="352"/>
                  <a:pt x="300" y="352"/>
                </a:cubicBezTo>
                <a:cubicBezTo>
                  <a:pt x="301" y="351"/>
                  <a:pt x="301" y="351"/>
                  <a:pt x="301" y="351"/>
                </a:cubicBezTo>
                <a:cubicBezTo>
                  <a:pt x="311" y="332"/>
                  <a:pt x="319" y="322"/>
                  <a:pt x="325" y="320"/>
                </a:cubicBezTo>
                <a:cubicBezTo>
                  <a:pt x="331" y="318"/>
                  <a:pt x="343" y="323"/>
                  <a:pt x="363" y="335"/>
                </a:cubicBezTo>
                <a:cubicBezTo>
                  <a:pt x="387" y="339"/>
                  <a:pt x="387" y="339"/>
                  <a:pt x="387" y="339"/>
                </a:cubicBezTo>
                <a:cubicBezTo>
                  <a:pt x="387" y="340"/>
                  <a:pt x="387" y="340"/>
                  <a:pt x="387" y="340"/>
                </a:cubicBezTo>
                <a:cubicBezTo>
                  <a:pt x="387" y="341"/>
                  <a:pt x="387" y="341"/>
                  <a:pt x="387" y="341"/>
                </a:cubicBezTo>
                <a:cubicBezTo>
                  <a:pt x="385" y="352"/>
                  <a:pt x="385" y="352"/>
                  <a:pt x="385" y="352"/>
                </a:cubicBezTo>
                <a:cubicBezTo>
                  <a:pt x="397" y="354"/>
                  <a:pt x="397" y="354"/>
                  <a:pt x="397" y="354"/>
                </a:cubicBezTo>
                <a:cubicBezTo>
                  <a:pt x="397" y="369"/>
                  <a:pt x="397" y="369"/>
                  <a:pt x="397" y="369"/>
                </a:cubicBezTo>
                <a:cubicBezTo>
                  <a:pt x="401" y="376"/>
                  <a:pt x="403" y="380"/>
                  <a:pt x="405" y="381"/>
                </a:cubicBezTo>
                <a:cubicBezTo>
                  <a:pt x="407" y="382"/>
                  <a:pt x="419" y="382"/>
                  <a:pt x="441" y="381"/>
                </a:cubicBezTo>
                <a:cubicBezTo>
                  <a:pt x="453" y="374"/>
                  <a:pt x="453" y="374"/>
                  <a:pt x="453" y="374"/>
                </a:cubicBezTo>
                <a:cubicBezTo>
                  <a:pt x="465" y="358"/>
                  <a:pt x="465" y="358"/>
                  <a:pt x="465" y="358"/>
                </a:cubicBezTo>
                <a:cubicBezTo>
                  <a:pt x="479" y="357"/>
                  <a:pt x="479" y="357"/>
                  <a:pt x="479" y="357"/>
                </a:cubicBezTo>
                <a:cubicBezTo>
                  <a:pt x="486" y="355"/>
                  <a:pt x="486" y="355"/>
                  <a:pt x="486" y="355"/>
                </a:cubicBezTo>
                <a:cubicBezTo>
                  <a:pt x="512" y="340"/>
                  <a:pt x="512" y="340"/>
                  <a:pt x="512" y="340"/>
                </a:cubicBezTo>
                <a:cubicBezTo>
                  <a:pt x="513" y="340"/>
                  <a:pt x="513" y="340"/>
                  <a:pt x="513" y="340"/>
                </a:cubicBezTo>
                <a:cubicBezTo>
                  <a:pt x="513" y="340"/>
                  <a:pt x="513" y="340"/>
                  <a:pt x="513" y="340"/>
                </a:cubicBezTo>
                <a:cubicBezTo>
                  <a:pt x="513" y="340"/>
                  <a:pt x="513" y="340"/>
                  <a:pt x="513" y="340"/>
                </a:cubicBezTo>
                <a:cubicBezTo>
                  <a:pt x="528" y="338"/>
                  <a:pt x="537" y="338"/>
                  <a:pt x="539" y="340"/>
                </a:cubicBezTo>
                <a:cubicBezTo>
                  <a:pt x="557" y="354"/>
                  <a:pt x="557" y="354"/>
                  <a:pt x="557" y="354"/>
                </a:cubicBezTo>
                <a:cubicBezTo>
                  <a:pt x="562" y="356"/>
                  <a:pt x="562" y="356"/>
                  <a:pt x="562" y="356"/>
                </a:cubicBezTo>
                <a:cubicBezTo>
                  <a:pt x="563" y="357"/>
                  <a:pt x="563" y="357"/>
                  <a:pt x="563" y="357"/>
                </a:cubicBezTo>
                <a:cubicBezTo>
                  <a:pt x="569" y="360"/>
                  <a:pt x="569" y="360"/>
                  <a:pt x="569" y="360"/>
                </a:cubicBezTo>
                <a:cubicBezTo>
                  <a:pt x="570" y="360"/>
                  <a:pt x="570" y="360"/>
                  <a:pt x="570" y="360"/>
                </a:cubicBezTo>
                <a:cubicBezTo>
                  <a:pt x="570" y="359"/>
                  <a:pt x="570" y="359"/>
                  <a:pt x="570" y="359"/>
                </a:cubicBezTo>
                <a:cubicBezTo>
                  <a:pt x="570" y="358"/>
                  <a:pt x="570" y="358"/>
                  <a:pt x="570" y="358"/>
                </a:cubicBezTo>
                <a:cubicBezTo>
                  <a:pt x="570" y="358"/>
                  <a:pt x="570" y="358"/>
                  <a:pt x="570" y="358"/>
                </a:cubicBezTo>
                <a:cubicBezTo>
                  <a:pt x="570" y="358"/>
                  <a:pt x="570" y="358"/>
                  <a:pt x="570" y="358"/>
                </a:cubicBezTo>
                <a:cubicBezTo>
                  <a:pt x="573" y="346"/>
                  <a:pt x="573" y="346"/>
                  <a:pt x="573" y="346"/>
                </a:cubicBezTo>
                <a:cubicBezTo>
                  <a:pt x="571" y="342"/>
                  <a:pt x="571" y="339"/>
                  <a:pt x="573" y="337"/>
                </a:cubicBezTo>
                <a:cubicBezTo>
                  <a:pt x="573" y="335"/>
                  <a:pt x="575" y="334"/>
                  <a:pt x="579" y="333"/>
                </a:cubicBezTo>
                <a:cubicBezTo>
                  <a:pt x="585" y="332"/>
                  <a:pt x="590" y="337"/>
                  <a:pt x="596" y="348"/>
                </a:cubicBezTo>
                <a:cubicBezTo>
                  <a:pt x="597" y="348"/>
                  <a:pt x="597" y="348"/>
                  <a:pt x="597" y="348"/>
                </a:cubicBezTo>
                <a:cubicBezTo>
                  <a:pt x="597" y="348"/>
                  <a:pt x="597" y="348"/>
                  <a:pt x="597" y="348"/>
                </a:cubicBezTo>
                <a:cubicBezTo>
                  <a:pt x="607" y="344"/>
                  <a:pt x="607" y="344"/>
                  <a:pt x="607" y="344"/>
                </a:cubicBezTo>
                <a:cubicBezTo>
                  <a:pt x="609" y="344"/>
                  <a:pt x="610" y="342"/>
                  <a:pt x="610" y="340"/>
                </a:cubicBezTo>
                <a:cubicBezTo>
                  <a:pt x="608" y="332"/>
                  <a:pt x="608" y="332"/>
                  <a:pt x="608" y="332"/>
                </a:cubicBezTo>
                <a:cubicBezTo>
                  <a:pt x="608" y="332"/>
                  <a:pt x="608" y="332"/>
                  <a:pt x="608" y="332"/>
                </a:cubicBezTo>
                <a:cubicBezTo>
                  <a:pt x="607" y="329"/>
                  <a:pt x="608" y="326"/>
                  <a:pt x="611" y="325"/>
                </a:cubicBezTo>
                <a:cubicBezTo>
                  <a:pt x="615" y="322"/>
                  <a:pt x="615" y="322"/>
                  <a:pt x="615" y="322"/>
                </a:cubicBezTo>
                <a:cubicBezTo>
                  <a:pt x="623" y="312"/>
                  <a:pt x="623" y="312"/>
                  <a:pt x="623" y="312"/>
                </a:cubicBezTo>
                <a:cubicBezTo>
                  <a:pt x="629" y="299"/>
                  <a:pt x="629" y="299"/>
                  <a:pt x="629" y="299"/>
                </a:cubicBezTo>
                <a:cubicBezTo>
                  <a:pt x="624" y="291"/>
                  <a:pt x="623" y="285"/>
                  <a:pt x="624" y="281"/>
                </a:cubicBezTo>
                <a:cubicBezTo>
                  <a:pt x="625" y="270"/>
                  <a:pt x="625" y="270"/>
                  <a:pt x="625" y="270"/>
                </a:cubicBezTo>
                <a:cubicBezTo>
                  <a:pt x="623" y="265"/>
                  <a:pt x="622" y="262"/>
                  <a:pt x="622" y="259"/>
                </a:cubicBezTo>
                <a:cubicBezTo>
                  <a:pt x="622" y="258"/>
                  <a:pt x="620" y="254"/>
                  <a:pt x="617" y="249"/>
                </a:cubicBezTo>
                <a:cubicBezTo>
                  <a:pt x="617" y="249"/>
                  <a:pt x="617" y="249"/>
                  <a:pt x="617" y="249"/>
                </a:cubicBezTo>
                <a:cubicBezTo>
                  <a:pt x="617" y="248"/>
                  <a:pt x="617" y="248"/>
                  <a:pt x="617" y="248"/>
                </a:cubicBezTo>
                <a:cubicBezTo>
                  <a:pt x="615" y="234"/>
                  <a:pt x="615" y="234"/>
                  <a:pt x="615" y="234"/>
                </a:cubicBezTo>
                <a:cubicBezTo>
                  <a:pt x="615" y="231"/>
                  <a:pt x="615" y="228"/>
                  <a:pt x="615" y="224"/>
                </a:cubicBezTo>
                <a:cubicBezTo>
                  <a:pt x="612" y="221"/>
                  <a:pt x="609" y="218"/>
                  <a:pt x="608" y="216"/>
                </a:cubicBezTo>
                <a:cubicBezTo>
                  <a:pt x="602" y="208"/>
                  <a:pt x="602" y="208"/>
                  <a:pt x="602" y="208"/>
                </a:cubicBezTo>
                <a:cubicBezTo>
                  <a:pt x="601" y="207"/>
                  <a:pt x="601" y="207"/>
                  <a:pt x="601" y="207"/>
                </a:cubicBezTo>
                <a:cubicBezTo>
                  <a:pt x="601" y="206"/>
                  <a:pt x="601" y="206"/>
                  <a:pt x="601" y="206"/>
                </a:cubicBezTo>
                <a:cubicBezTo>
                  <a:pt x="601" y="206"/>
                  <a:pt x="601" y="206"/>
                  <a:pt x="601" y="206"/>
                </a:cubicBezTo>
                <a:cubicBezTo>
                  <a:pt x="599" y="196"/>
                  <a:pt x="599" y="196"/>
                  <a:pt x="599" y="196"/>
                </a:cubicBezTo>
                <a:cubicBezTo>
                  <a:pt x="593" y="191"/>
                  <a:pt x="593" y="191"/>
                  <a:pt x="593" y="191"/>
                </a:cubicBezTo>
                <a:cubicBezTo>
                  <a:pt x="593" y="192"/>
                  <a:pt x="593" y="192"/>
                  <a:pt x="593" y="192"/>
                </a:cubicBezTo>
                <a:cubicBezTo>
                  <a:pt x="582" y="182"/>
                  <a:pt x="582" y="182"/>
                  <a:pt x="582" y="182"/>
                </a:cubicBezTo>
                <a:cubicBezTo>
                  <a:pt x="582" y="183"/>
                  <a:pt x="582" y="183"/>
                  <a:pt x="582" y="183"/>
                </a:cubicBezTo>
                <a:cubicBezTo>
                  <a:pt x="583" y="196"/>
                  <a:pt x="583" y="196"/>
                  <a:pt x="583" y="196"/>
                </a:cubicBezTo>
                <a:cubicBezTo>
                  <a:pt x="583" y="196"/>
                  <a:pt x="583" y="196"/>
                  <a:pt x="583" y="196"/>
                </a:cubicBezTo>
                <a:cubicBezTo>
                  <a:pt x="583" y="197"/>
                  <a:pt x="583" y="197"/>
                  <a:pt x="583" y="197"/>
                </a:cubicBezTo>
                <a:cubicBezTo>
                  <a:pt x="577" y="200"/>
                  <a:pt x="577" y="200"/>
                  <a:pt x="577" y="200"/>
                </a:cubicBezTo>
                <a:cubicBezTo>
                  <a:pt x="577" y="208"/>
                  <a:pt x="577" y="208"/>
                  <a:pt x="577" y="208"/>
                </a:cubicBezTo>
                <a:cubicBezTo>
                  <a:pt x="577" y="209"/>
                  <a:pt x="577" y="209"/>
                  <a:pt x="577" y="209"/>
                </a:cubicBezTo>
                <a:cubicBezTo>
                  <a:pt x="563" y="214"/>
                  <a:pt x="563" y="214"/>
                  <a:pt x="563" y="214"/>
                </a:cubicBezTo>
                <a:cubicBezTo>
                  <a:pt x="558" y="203"/>
                  <a:pt x="558" y="203"/>
                  <a:pt x="558" y="203"/>
                </a:cubicBezTo>
                <a:cubicBezTo>
                  <a:pt x="555" y="202"/>
                  <a:pt x="555" y="202"/>
                  <a:pt x="555" y="202"/>
                </a:cubicBezTo>
                <a:cubicBezTo>
                  <a:pt x="551" y="207"/>
                  <a:pt x="551" y="207"/>
                  <a:pt x="551" y="207"/>
                </a:cubicBezTo>
                <a:cubicBezTo>
                  <a:pt x="548" y="215"/>
                  <a:pt x="548" y="215"/>
                  <a:pt x="548" y="215"/>
                </a:cubicBezTo>
                <a:cubicBezTo>
                  <a:pt x="538" y="218"/>
                  <a:pt x="538" y="218"/>
                  <a:pt x="538" y="218"/>
                </a:cubicBezTo>
                <a:cubicBezTo>
                  <a:pt x="532" y="214"/>
                  <a:pt x="532" y="214"/>
                  <a:pt x="532" y="214"/>
                </a:cubicBezTo>
                <a:cubicBezTo>
                  <a:pt x="524" y="211"/>
                  <a:pt x="524" y="211"/>
                  <a:pt x="524" y="211"/>
                </a:cubicBezTo>
                <a:cubicBezTo>
                  <a:pt x="522" y="200"/>
                  <a:pt x="522" y="200"/>
                  <a:pt x="522" y="200"/>
                </a:cubicBezTo>
                <a:cubicBezTo>
                  <a:pt x="519" y="193"/>
                  <a:pt x="519" y="193"/>
                  <a:pt x="519" y="193"/>
                </a:cubicBezTo>
                <a:cubicBezTo>
                  <a:pt x="514" y="191"/>
                  <a:pt x="514" y="191"/>
                  <a:pt x="514" y="191"/>
                </a:cubicBezTo>
                <a:cubicBezTo>
                  <a:pt x="513" y="190"/>
                  <a:pt x="513" y="190"/>
                  <a:pt x="513" y="190"/>
                </a:cubicBezTo>
                <a:cubicBezTo>
                  <a:pt x="510" y="186"/>
                  <a:pt x="510" y="186"/>
                  <a:pt x="510" y="186"/>
                </a:cubicBezTo>
                <a:cubicBezTo>
                  <a:pt x="510" y="186"/>
                  <a:pt x="510" y="186"/>
                  <a:pt x="510" y="186"/>
                </a:cubicBezTo>
                <a:cubicBezTo>
                  <a:pt x="506" y="180"/>
                  <a:pt x="506" y="180"/>
                  <a:pt x="506" y="180"/>
                </a:cubicBezTo>
                <a:cubicBezTo>
                  <a:pt x="501" y="172"/>
                  <a:pt x="501" y="172"/>
                  <a:pt x="501" y="172"/>
                </a:cubicBezTo>
                <a:cubicBezTo>
                  <a:pt x="496" y="172"/>
                  <a:pt x="496" y="172"/>
                  <a:pt x="496" y="172"/>
                </a:cubicBezTo>
                <a:cubicBezTo>
                  <a:pt x="488" y="175"/>
                  <a:pt x="488" y="175"/>
                  <a:pt x="488" y="175"/>
                </a:cubicBezTo>
                <a:cubicBezTo>
                  <a:pt x="487" y="176"/>
                  <a:pt x="487" y="176"/>
                  <a:pt x="487" y="176"/>
                </a:cubicBezTo>
                <a:cubicBezTo>
                  <a:pt x="467" y="174"/>
                  <a:pt x="467" y="174"/>
                  <a:pt x="467" y="174"/>
                </a:cubicBezTo>
                <a:cubicBezTo>
                  <a:pt x="451" y="171"/>
                  <a:pt x="451" y="171"/>
                  <a:pt x="451" y="171"/>
                </a:cubicBezTo>
                <a:cubicBezTo>
                  <a:pt x="450" y="170"/>
                  <a:pt x="447" y="169"/>
                  <a:pt x="443" y="166"/>
                </a:cubicBezTo>
                <a:cubicBezTo>
                  <a:pt x="431" y="162"/>
                  <a:pt x="431" y="162"/>
                  <a:pt x="431" y="162"/>
                </a:cubicBezTo>
                <a:cubicBezTo>
                  <a:pt x="422" y="160"/>
                  <a:pt x="417" y="158"/>
                  <a:pt x="415" y="156"/>
                </a:cubicBezTo>
                <a:cubicBezTo>
                  <a:pt x="413" y="154"/>
                  <a:pt x="413" y="154"/>
                  <a:pt x="413" y="154"/>
                </a:cubicBezTo>
                <a:cubicBezTo>
                  <a:pt x="411" y="154"/>
                  <a:pt x="411" y="154"/>
                  <a:pt x="411" y="154"/>
                </a:cubicBezTo>
                <a:cubicBezTo>
                  <a:pt x="403" y="150"/>
                  <a:pt x="403" y="150"/>
                  <a:pt x="403" y="150"/>
                </a:cubicBezTo>
                <a:cubicBezTo>
                  <a:pt x="403" y="149"/>
                  <a:pt x="403" y="149"/>
                  <a:pt x="403" y="149"/>
                </a:cubicBezTo>
                <a:cubicBezTo>
                  <a:pt x="401" y="148"/>
                  <a:pt x="400" y="146"/>
                  <a:pt x="399" y="145"/>
                </a:cubicBezTo>
                <a:cubicBezTo>
                  <a:pt x="398" y="141"/>
                  <a:pt x="398" y="141"/>
                  <a:pt x="398" y="141"/>
                </a:cubicBezTo>
                <a:cubicBezTo>
                  <a:pt x="395" y="136"/>
                  <a:pt x="395" y="136"/>
                  <a:pt x="395" y="136"/>
                </a:cubicBezTo>
                <a:cubicBezTo>
                  <a:pt x="389" y="134"/>
                  <a:pt x="389" y="134"/>
                  <a:pt x="389" y="134"/>
                </a:cubicBezTo>
                <a:cubicBezTo>
                  <a:pt x="387" y="135"/>
                  <a:pt x="387" y="135"/>
                  <a:pt x="387" y="135"/>
                </a:cubicBezTo>
                <a:cubicBezTo>
                  <a:pt x="385" y="137"/>
                  <a:pt x="385" y="137"/>
                  <a:pt x="385" y="137"/>
                </a:cubicBezTo>
                <a:cubicBezTo>
                  <a:pt x="384" y="138"/>
                  <a:pt x="384" y="138"/>
                  <a:pt x="384" y="138"/>
                </a:cubicBezTo>
                <a:cubicBezTo>
                  <a:pt x="382" y="139"/>
                  <a:pt x="380" y="140"/>
                  <a:pt x="379" y="140"/>
                </a:cubicBezTo>
                <a:cubicBezTo>
                  <a:pt x="375" y="141"/>
                  <a:pt x="372" y="140"/>
                  <a:pt x="369" y="136"/>
                </a:cubicBezTo>
                <a:cubicBezTo>
                  <a:pt x="361" y="128"/>
                  <a:pt x="361" y="128"/>
                  <a:pt x="361" y="128"/>
                </a:cubicBezTo>
                <a:cubicBezTo>
                  <a:pt x="358" y="124"/>
                  <a:pt x="356" y="121"/>
                  <a:pt x="355" y="119"/>
                </a:cubicBezTo>
                <a:cubicBezTo>
                  <a:pt x="353" y="116"/>
                  <a:pt x="353" y="116"/>
                  <a:pt x="353" y="116"/>
                </a:cubicBezTo>
                <a:cubicBezTo>
                  <a:pt x="351" y="113"/>
                  <a:pt x="349" y="110"/>
                  <a:pt x="347" y="108"/>
                </a:cubicBezTo>
                <a:cubicBezTo>
                  <a:pt x="346" y="104"/>
                  <a:pt x="346" y="101"/>
                  <a:pt x="347" y="98"/>
                </a:cubicBezTo>
                <a:cubicBezTo>
                  <a:pt x="347" y="98"/>
                  <a:pt x="347" y="98"/>
                  <a:pt x="347" y="98"/>
                </a:cubicBezTo>
                <a:cubicBezTo>
                  <a:pt x="347" y="98"/>
                  <a:pt x="347" y="98"/>
                  <a:pt x="347" y="98"/>
                </a:cubicBezTo>
                <a:cubicBezTo>
                  <a:pt x="352" y="89"/>
                  <a:pt x="352" y="89"/>
                  <a:pt x="352" y="89"/>
                </a:cubicBezTo>
                <a:cubicBezTo>
                  <a:pt x="355" y="80"/>
                  <a:pt x="355" y="80"/>
                  <a:pt x="355" y="80"/>
                </a:cubicBezTo>
                <a:cubicBezTo>
                  <a:pt x="356" y="74"/>
                  <a:pt x="356" y="74"/>
                  <a:pt x="356" y="74"/>
                </a:cubicBezTo>
                <a:cubicBezTo>
                  <a:pt x="354" y="64"/>
                  <a:pt x="354" y="64"/>
                  <a:pt x="354" y="64"/>
                </a:cubicBezTo>
                <a:cubicBezTo>
                  <a:pt x="348" y="59"/>
                  <a:pt x="348" y="59"/>
                  <a:pt x="348" y="59"/>
                </a:cubicBezTo>
                <a:cubicBezTo>
                  <a:pt x="349" y="52"/>
                  <a:pt x="349" y="52"/>
                  <a:pt x="349" y="52"/>
                </a:cubicBezTo>
                <a:cubicBezTo>
                  <a:pt x="349" y="46"/>
                  <a:pt x="351" y="43"/>
                  <a:pt x="355" y="42"/>
                </a:cubicBezTo>
                <a:cubicBezTo>
                  <a:pt x="357" y="42"/>
                  <a:pt x="357" y="41"/>
                  <a:pt x="357" y="40"/>
                </a:cubicBezTo>
                <a:cubicBezTo>
                  <a:pt x="357" y="39"/>
                  <a:pt x="357" y="39"/>
                  <a:pt x="357" y="39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7" y="22"/>
                  <a:pt x="357" y="22"/>
                  <a:pt x="357" y="22"/>
                </a:cubicBezTo>
                <a:cubicBezTo>
                  <a:pt x="357" y="22"/>
                  <a:pt x="357" y="22"/>
                  <a:pt x="357" y="22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5" y="20"/>
                  <a:pt x="355" y="20"/>
                  <a:pt x="355" y="20"/>
                </a:cubicBezTo>
                <a:cubicBezTo>
                  <a:pt x="355" y="20"/>
                  <a:pt x="355" y="20"/>
                  <a:pt x="355" y="20"/>
                </a:cubicBezTo>
                <a:cubicBezTo>
                  <a:pt x="354" y="20"/>
                  <a:pt x="354" y="20"/>
                  <a:pt x="354" y="20"/>
                </a:cubicBezTo>
                <a:cubicBezTo>
                  <a:pt x="347" y="15"/>
                  <a:pt x="347" y="15"/>
                  <a:pt x="347" y="15"/>
                </a:cubicBezTo>
                <a:cubicBezTo>
                  <a:pt x="347" y="15"/>
                  <a:pt x="347" y="15"/>
                  <a:pt x="347" y="15"/>
                </a:cubicBezTo>
                <a:cubicBezTo>
                  <a:pt x="347" y="15"/>
                  <a:pt x="347" y="15"/>
                  <a:pt x="347" y="15"/>
                </a:cubicBezTo>
                <a:cubicBezTo>
                  <a:pt x="341" y="10"/>
                  <a:pt x="341" y="10"/>
                  <a:pt x="341" y="10"/>
                </a:cubicBezTo>
                <a:cubicBezTo>
                  <a:pt x="322" y="7"/>
                  <a:pt x="322" y="7"/>
                  <a:pt x="322" y="7"/>
                </a:cubicBezTo>
                <a:cubicBezTo>
                  <a:pt x="322" y="7"/>
                  <a:pt x="322" y="7"/>
                  <a:pt x="322" y="7"/>
                </a:cubicBezTo>
                <a:cubicBezTo>
                  <a:pt x="316" y="2"/>
                  <a:pt x="316" y="2"/>
                  <a:pt x="316" y="2"/>
                </a:cubicBezTo>
                <a:cubicBezTo>
                  <a:pt x="305" y="2"/>
                  <a:pt x="305" y="2"/>
                  <a:pt x="305" y="2"/>
                </a:cubicBezTo>
                <a:cubicBezTo>
                  <a:pt x="303" y="2"/>
                  <a:pt x="301" y="4"/>
                  <a:pt x="299" y="5"/>
                </a:cubicBezTo>
                <a:cubicBezTo>
                  <a:pt x="298" y="5"/>
                  <a:pt x="298" y="5"/>
                  <a:pt x="298" y="5"/>
                </a:cubicBezTo>
                <a:cubicBezTo>
                  <a:pt x="289" y="8"/>
                  <a:pt x="289" y="8"/>
                  <a:pt x="289" y="8"/>
                </a:cubicBezTo>
                <a:cubicBezTo>
                  <a:pt x="267" y="8"/>
                  <a:pt x="267" y="8"/>
                  <a:pt x="267" y="8"/>
                </a:cubicBezTo>
                <a:cubicBezTo>
                  <a:pt x="264" y="9"/>
                  <a:pt x="261" y="10"/>
                  <a:pt x="260" y="12"/>
                </a:cubicBezTo>
                <a:cubicBezTo>
                  <a:pt x="257" y="14"/>
                  <a:pt x="253" y="15"/>
                  <a:pt x="247" y="17"/>
                </a:cubicBezTo>
                <a:cubicBezTo>
                  <a:pt x="237" y="20"/>
                  <a:pt x="237" y="20"/>
                  <a:pt x="237" y="20"/>
                </a:cubicBezTo>
                <a:cubicBezTo>
                  <a:pt x="237" y="20"/>
                  <a:pt x="237" y="20"/>
                  <a:pt x="237" y="20"/>
                </a:cubicBezTo>
                <a:cubicBezTo>
                  <a:pt x="236" y="20"/>
                  <a:pt x="236" y="20"/>
                  <a:pt x="236" y="20"/>
                </a:cubicBezTo>
                <a:cubicBezTo>
                  <a:pt x="221" y="18"/>
                  <a:pt x="221" y="18"/>
                  <a:pt x="221" y="18"/>
                </a:cubicBezTo>
                <a:cubicBezTo>
                  <a:pt x="220" y="18"/>
                  <a:pt x="220" y="18"/>
                  <a:pt x="220" y="18"/>
                </a:cubicBezTo>
                <a:cubicBezTo>
                  <a:pt x="220" y="18"/>
                  <a:pt x="220" y="18"/>
                  <a:pt x="220" y="18"/>
                </a:cubicBezTo>
                <a:cubicBezTo>
                  <a:pt x="220" y="18"/>
                  <a:pt x="220" y="18"/>
                  <a:pt x="220" y="18"/>
                </a:cubicBezTo>
                <a:cubicBezTo>
                  <a:pt x="215" y="18"/>
                  <a:pt x="215" y="18"/>
                  <a:pt x="215" y="18"/>
                </a:cubicBezTo>
                <a:cubicBezTo>
                  <a:pt x="206" y="20"/>
                  <a:pt x="206" y="20"/>
                  <a:pt x="206" y="20"/>
                </a:cubicBezTo>
                <a:cubicBezTo>
                  <a:pt x="188" y="22"/>
                  <a:pt x="188" y="22"/>
                  <a:pt x="188" y="22"/>
                </a:cubicBezTo>
                <a:cubicBezTo>
                  <a:pt x="188" y="22"/>
                  <a:pt x="188" y="22"/>
                  <a:pt x="188" y="22"/>
                </a:cubicBezTo>
                <a:cubicBezTo>
                  <a:pt x="187" y="22"/>
                  <a:pt x="187" y="22"/>
                  <a:pt x="187" y="22"/>
                </a:cubicBezTo>
                <a:cubicBezTo>
                  <a:pt x="179" y="18"/>
                  <a:pt x="179" y="18"/>
                  <a:pt x="179" y="18"/>
                </a:cubicBezTo>
                <a:cubicBezTo>
                  <a:pt x="171" y="18"/>
                  <a:pt x="171" y="18"/>
                  <a:pt x="171" y="18"/>
                </a:cubicBezTo>
                <a:cubicBezTo>
                  <a:pt x="168" y="18"/>
                  <a:pt x="165" y="15"/>
                  <a:pt x="161" y="10"/>
                </a:cubicBezTo>
                <a:cubicBezTo>
                  <a:pt x="160" y="10"/>
                  <a:pt x="160" y="10"/>
                  <a:pt x="160" y="10"/>
                </a:cubicBezTo>
                <a:cubicBezTo>
                  <a:pt x="159" y="6"/>
                  <a:pt x="158" y="4"/>
                  <a:pt x="158" y="4"/>
                </a:cubicBezTo>
                <a:cubicBezTo>
                  <a:pt x="156" y="2"/>
                  <a:pt x="156" y="2"/>
                  <a:pt x="156" y="2"/>
                </a:cubicBezTo>
                <a:cubicBezTo>
                  <a:pt x="152" y="0"/>
                  <a:pt x="152" y="0"/>
                  <a:pt x="152" y="0"/>
                </a:cubicBezTo>
                <a:cubicBezTo>
                  <a:pt x="149" y="4"/>
                  <a:pt x="149" y="4"/>
                  <a:pt x="149" y="4"/>
                </a:cubicBezTo>
                <a:cubicBezTo>
                  <a:pt x="149" y="4"/>
                  <a:pt x="149" y="4"/>
                  <a:pt x="149" y="4"/>
                </a:cubicBezTo>
                <a:cubicBezTo>
                  <a:pt x="136" y="10"/>
                  <a:pt x="136" y="10"/>
                  <a:pt x="136" y="10"/>
                </a:cubicBezTo>
                <a:cubicBezTo>
                  <a:pt x="135" y="10"/>
                  <a:pt x="135" y="10"/>
                  <a:pt x="135" y="10"/>
                </a:cubicBezTo>
                <a:cubicBezTo>
                  <a:pt x="135" y="10"/>
                  <a:pt x="135" y="10"/>
                  <a:pt x="135" y="10"/>
                </a:cubicBezTo>
                <a:cubicBezTo>
                  <a:pt x="119" y="11"/>
                  <a:pt x="119" y="11"/>
                  <a:pt x="119" y="11"/>
                </a:cubicBezTo>
                <a:cubicBezTo>
                  <a:pt x="117" y="11"/>
                  <a:pt x="112" y="10"/>
                  <a:pt x="106" y="8"/>
                </a:cubicBezTo>
                <a:cubicBezTo>
                  <a:pt x="93" y="6"/>
                  <a:pt x="93" y="6"/>
                  <a:pt x="93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84" y="2"/>
                  <a:pt x="84" y="2"/>
                  <a:pt x="84" y="2"/>
                </a:cubicBezTo>
                <a:lnTo>
                  <a:pt x="77" y="2"/>
                </a:lnTo>
                <a:close/>
              </a:path>
            </a:pathLst>
          </a:custGeom>
          <a:solidFill>
            <a:srgbClr val="DEC8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Freeform 12"/>
          <p:cNvSpPr>
            <a:spLocks/>
          </p:cNvSpPr>
          <p:nvPr/>
        </p:nvSpPr>
        <p:spPr bwMode="auto">
          <a:xfrm>
            <a:off x="2569028" y="4209610"/>
            <a:ext cx="912813" cy="950913"/>
          </a:xfrm>
          <a:custGeom>
            <a:avLst/>
            <a:gdLst>
              <a:gd name="T0" fmla="*/ 103327747 w 284"/>
              <a:gd name="T1" fmla="*/ 1878486868 h 296"/>
              <a:gd name="T2" fmla="*/ 423647620 w 284"/>
              <a:gd name="T3" fmla="*/ 1868164965 h 296"/>
              <a:gd name="T4" fmla="*/ 433981038 w 284"/>
              <a:gd name="T5" fmla="*/ 2012661978 h 296"/>
              <a:gd name="T6" fmla="*/ 702633823 w 284"/>
              <a:gd name="T7" fmla="*/ 2147483646 h 296"/>
              <a:gd name="T8" fmla="*/ 743967493 w 284"/>
              <a:gd name="T9" fmla="*/ 2147483646 h 296"/>
              <a:gd name="T10" fmla="*/ 1136614860 w 284"/>
              <a:gd name="T11" fmla="*/ 2147483646 h 296"/>
              <a:gd name="T12" fmla="*/ 1219278987 w 284"/>
              <a:gd name="T13" fmla="*/ 2147483646 h 296"/>
              <a:gd name="T14" fmla="*/ 1405270860 w 284"/>
              <a:gd name="T15" fmla="*/ 2147483646 h 296"/>
              <a:gd name="T16" fmla="*/ 1405270860 w 284"/>
              <a:gd name="T17" fmla="*/ 2147483646 h 296"/>
              <a:gd name="T18" fmla="*/ 1394937442 w 284"/>
              <a:gd name="T19" fmla="*/ 2147483646 h 296"/>
              <a:gd name="T20" fmla="*/ 1673923645 w 284"/>
              <a:gd name="T21" fmla="*/ 2147483646 h 296"/>
              <a:gd name="T22" fmla="*/ 1963243266 w 284"/>
              <a:gd name="T23" fmla="*/ 2147483646 h 296"/>
              <a:gd name="T24" fmla="*/ 2147483646 w 284"/>
              <a:gd name="T25" fmla="*/ 2147483646 h 296"/>
              <a:gd name="T26" fmla="*/ 2147483646 w 284"/>
              <a:gd name="T27" fmla="*/ 2147483646 h 296"/>
              <a:gd name="T28" fmla="*/ 2147483646 w 284"/>
              <a:gd name="T29" fmla="*/ 2147483646 h 296"/>
              <a:gd name="T30" fmla="*/ 2147483646 w 284"/>
              <a:gd name="T31" fmla="*/ 2147483646 h 296"/>
              <a:gd name="T32" fmla="*/ 2147483646 w 284"/>
              <a:gd name="T33" fmla="*/ 2115877801 h 296"/>
              <a:gd name="T34" fmla="*/ 2147483646 w 284"/>
              <a:gd name="T35" fmla="*/ 2002343287 h 296"/>
              <a:gd name="T36" fmla="*/ 2147483646 w 284"/>
              <a:gd name="T37" fmla="*/ 1857843061 h 296"/>
              <a:gd name="T38" fmla="*/ 2147483646 w 284"/>
              <a:gd name="T39" fmla="*/ 1878486868 h 296"/>
              <a:gd name="T40" fmla="*/ 2147483646 w 284"/>
              <a:gd name="T41" fmla="*/ 1754630450 h 296"/>
              <a:gd name="T42" fmla="*/ 2147483646 w 284"/>
              <a:gd name="T43" fmla="*/ 1599808321 h 296"/>
              <a:gd name="T44" fmla="*/ 2147483646 w 284"/>
              <a:gd name="T45" fmla="*/ 1403705003 h 296"/>
              <a:gd name="T46" fmla="*/ 2147483646 w 284"/>
              <a:gd name="T47" fmla="*/ 1094063957 h 296"/>
              <a:gd name="T48" fmla="*/ 2147483646 w 284"/>
              <a:gd name="T49" fmla="*/ 1052776343 h 296"/>
              <a:gd name="T50" fmla="*/ 2066571013 w 284"/>
              <a:gd name="T51" fmla="*/ 866994928 h 296"/>
              <a:gd name="T52" fmla="*/ 2045907392 w 284"/>
              <a:gd name="T53" fmla="*/ 763779104 h 296"/>
              <a:gd name="T54" fmla="*/ 2128568304 w 284"/>
              <a:gd name="T55" fmla="*/ 681210300 h 296"/>
              <a:gd name="T56" fmla="*/ 2147483646 w 284"/>
              <a:gd name="T57" fmla="*/ 650244590 h 296"/>
              <a:gd name="T58" fmla="*/ 2147483646 w 284"/>
              <a:gd name="T59" fmla="*/ 681210300 h 296"/>
              <a:gd name="T60" fmla="*/ 2147483646 w 284"/>
              <a:gd name="T61" fmla="*/ 557353882 h 296"/>
              <a:gd name="T62" fmla="*/ 2147483646 w 284"/>
              <a:gd name="T63" fmla="*/ 536710075 h 296"/>
              <a:gd name="T64" fmla="*/ 2147483646 w 284"/>
              <a:gd name="T65" fmla="*/ 454138059 h 296"/>
              <a:gd name="T66" fmla="*/ 2147483646 w 284"/>
              <a:gd name="T67" fmla="*/ 227069029 h 296"/>
              <a:gd name="T68" fmla="*/ 2045907392 w 284"/>
              <a:gd name="T69" fmla="*/ 350925448 h 296"/>
              <a:gd name="T70" fmla="*/ 2076904430 w 284"/>
              <a:gd name="T71" fmla="*/ 516066268 h 296"/>
              <a:gd name="T72" fmla="*/ 1994243518 w 284"/>
              <a:gd name="T73" fmla="*/ 639922686 h 296"/>
              <a:gd name="T74" fmla="*/ 1890912557 w 284"/>
              <a:gd name="T75" fmla="*/ 877313619 h 296"/>
              <a:gd name="T76" fmla="*/ 1890912557 w 284"/>
              <a:gd name="T77" fmla="*/ 1011491941 h 296"/>
              <a:gd name="T78" fmla="*/ 1839248683 w 284"/>
              <a:gd name="T79" fmla="*/ 1073420150 h 296"/>
              <a:gd name="T80" fmla="*/ 1787584810 w 284"/>
              <a:gd name="T81" fmla="*/ 1104385861 h 296"/>
              <a:gd name="T82" fmla="*/ 1591259519 w 284"/>
              <a:gd name="T83" fmla="*/ 1155992166 h 296"/>
              <a:gd name="T84" fmla="*/ 1425934481 w 284"/>
              <a:gd name="T85" fmla="*/ 1135348359 h 296"/>
              <a:gd name="T86" fmla="*/ 1332940151 w 284"/>
              <a:gd name="T87" fmla="*/ 1094063957 h 296"/>
              <a:gd name="T88" fmla="*/ 1260609443 w 284"/>
              <a:gd name="T89" fmla="*/ 866994928 h 296"/>
              <a:gd name="T90" fmla="*/ 1167615113 w 284"/>
              <a:gd name="T91" fmla="*/ 660566493 h 296"/>
              <a:gd name="T92" fmla="*/ 1136614860 w 284"/>
              <a:gd name="T93" fmla="*/ 588316380 h 296"/>
              <a:gd name="T94" fmla="*/ 1033287113 w 284"/>
              <a:gd name="T95" fmla="*/ 536710075 h 296"/>
              <a:gd name="T96" fmla="*/ 888625696 w 284"/>
              <a:gd name="T97" fmla="*/ 454138059 h 296"/>
              <a:gd name="T98" fmla="*/ 888625696 w 284"/>
              <a:gd name="T99" fmla="*/ 361247351 h 296"/>
              <a:gd name="T100" fmla="*/ 795631367 w 284"/>
              <a:gd name="T101" fmla="*/ 299319142 h 296"/>
              <a:gd name="T102" fmla="*/ 630303114 w 284"/>
              <a:gd name="T103" fmla="*/ 433497464 h 296"/>
              <a:gd name="T104" fmla="*/ 516641950 w 284"/>
              <a:gd name="T105" fmla="*/ 216747126 h 296"/>
              <a:gd name="T106" fmla="*/ 413314203 w 284"/>
              <a:gd name="T107" fmla="*/ 103212611 h 296"/>
              <a:gd name="T108" fmla="*/ 289319620 w 284"/>
              <a:gd name="T109" fmla="*/ 340603544 h 296"/>
              <a:gd name="T110" fmla="*/ 289319620 w 284"/>
              <a:gd name="T111" fmla="*/ 557353882 h 296"/>
              <a:gd name="T112" fmla="*/ 475311494 w 284"/>
              <a:gd name="T113" fmla="*/ 722494702 h 296"/>
              <a:gd name="T114" fmla="*/ 320319873 w 284"/>
              <a:gd name="T115" fmla="*/ 1321132986 h 296"/>
              <a:gd name="T116" fmla="*/ 20666835 w 284"/>
              <a:gd name="T117" fmla="*/ 1795914852 h 296"/>
              <a:gd name="T118" fmla="*/ 20666835 w 284"/>
              <a:gd name="T119" fmla="*/ 1878486868 h 29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84" h="296">
                <a:moveTo>
                  <a:pt x="2" y="182"/>
                </a:moveTo>
                <a:cubicBezTo>
                  <a:pt x="0" y="187"/>
                  <a:pt x="0" y="187"/>
                  <a:pt x="0" y="187"/>
                </a:cubicBezTo>
                <a:cubicBezTo>
                  <a:pt x="3" y="187"/>
                  <a:pt x="6" y="185"/>
                  <a:pt x="9" y="183"/>
                </a:cubicBezTo>
                <a:cubicBezTo>
                  <a:pt x="10" y="182"/>
                  <a:pt x="10" y="182"/>
                  <a:pt x="10" y="182"/>
                </a:cubicBezTo>
                <a:cubicBezTo>
                  <a:pt x="10" y="182"/>
                  <a:pt x="10" y="182"/>
                  <a:pt x="10" y="182"/>
                </a:cubicBezTo>
                <a:cubicBezTo>
                  <a:pt x="26" y="180"/>
                  <a:pt x="26" y="180"/>
                  <a:pt x="26" y="180"/>
                </a:cubicBezTo>
                <a:cubicBezTo>
                  <a:pt x="37" y="175"/>
                  <a:pt x="37" y="175"/>
                  <a:pt x="37" y="175"/>
                </a:cubicBezTo>
                <a:cubicBezTo>
                  <a:pt x="41" y="181"/>
                  <a:pt x="41" y="181"/>
                  <a:pt x="41" y="181"/>
                </a:cubicBezTo>
                <a:cubicBezTo>
                  <a:pt x="42" y="181"/>
                  <a:pt x="42" y="181"/>
                  <a:pt x="42" y="181"/>
                </a:cubicBezTo>
                <a:cubicBezTo>
                  <a:pt x="37" y="189"/>
                  <a:pt x="37" y="189"/>
                  <a:pt x="37" y="189"/>
                </a:cubicBezTo>
                <a:cubicBezTo>
                  <a:pt x="42" y="194"/>
                  <a:pt x="42" y="194"/>
                  <a:pt x="42" y="194"/>
                </a:cubicBezTo>
                <a:cubicBezTo>
                  <a:pt x="42" y="195"/>
                  <a:pt x="42" y="195"/>
                  <a:pt x="42" y="195"/>
                </a:cubicBezTo>
                <a:cubicBezTo>
                  <a:pt x="42" y="196"/>
                  <a:pt x="42" y="196"/>
                  <a:pt x="42" y="196"/>
                </a:cubicBezTo>
                <a:cubicBezTo>
                  <a:pt x="38" y="213"/>
                  <a:pt x="38" y="213"/>
                  <a:pt x="38" y="213"/>
                </a:cubicBezTo>
                <a:cubicBezTo>
                  <a:pt x="49" y="220"/>
                  <a:pt x="49" y="220"/>
                  <a:pt x="49" y="220"/>
                </a:cubicBezTo>
                <a:cubicBezTo>
                  <a:pt x="68" y="221"/>
                  <a:pt x="68" y="221"/>
                  <a:pt x="68" y="221"/>
                </a:cubicBezTo>
                <a:cubicBezTo>
                  <a:pt x="65" y="225"/>
                  <a:pt x="65" y="225"/>
                  <a:pt x="65" y="225"/>
                </a:cubicBezTo>
                <a:cubicBezTo>
                  <a:pt x="53" y="240"/>
                  <a:pt x="47" y="248"/>
                  <a:pt x="48" y="251"/>
                </a:cubicBezTo>
                <a:cubicBezTo>
                  <a:pt x="55" y="253"/>
                  <a:pt x="55" y="253"/>
                  <a:pt x="55" y="253"/>
                </a:cubicBezTo>
                <a:cubicBezTo>
                  <a:pt x="64" y="254"/>
                  <a:pt x="70" y="256"/>
                  <a:pt x="72" y="260"/>
                </a:cubicBezTo>
                <a:cubicBezTo>
                  <a:pt x="74" y="265"/>
                  <a:pt x="77" y="270"/>
                  <a:pt x="79" y="275"/>
                </a:cubicBezTo>
                <a:cubicBezTo>
                  <a:pt x="90" y="281"/>
                  <a:pt x="90" y="281"/>
                  <a:pt x="90" y="281"/>
                </a:cubicBezTo>
                <a:cubicBezTo>
                  <a:pt x="96" y="282"/>
                  <a:pt x="96" y="282"/>
                  <a:pt x="96" y="282"/>
                </a:cubicBezTo>
                <a:cubicBezTo>
                  <a:pt x="110" y="270"/>
                  <a:pt x="110" y="270"/>
                  <a:pt x="110" y="270"/>
                </a:cubicBezTo>
                <a:cubicBezTo>
                  <a:pt x="118" y="281"/>
                  <a:pt x="118" y="281"/>
                  <a:pt x="118" y="281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20" y="292"/>
                  <a:pt x="120" y="292"/>
                  <a:pt x="120" y="292"/>
                </a:cubicBezTo>
                <a:cubicBezTo>
                  <a:pt x="126" y="293"/>
                  <a:pt x="126" y="293"/>
                  <a:pt x="126" y="293"/>
                </a:cubicBezTo>
                <a:cubicBezTo>
                  <a:pt x="126" y="293"/>
                  <a:pt x="126" y="293"/>
                  <a:pt x="126" y="293"/>
                </a:cubicBezTo>
                <a:cubicBezTo>
                  <a:pt x="136" y="296"/>
                  <a:pt x="136" y="296"/>
                  <a:pt x="136" y="296"/>
                </a:cubicBezTo>
                <a:cubicBezTo>
                  <a:pt x="138" y="296"/>
                  <a:pt x="138" y="296"/>
                  <a:pt x="138" y="296"/>
                </a:cubicBezTo>
                <a:cubicBezTo>
                  <a:pt x="138" y="295"/>
                  <a:pt x="138" y="295"/>
                  <a:pt x="138" y="295"/>
                </a:cubicBezTo>
                <a:cubicBezTo>
                  <a:pt x="136" y="285"/>
                  <a:pt x="136" y="285"/>
                  <a:pt x="136" y="285"/>
                </a:cubicBezTo>
                <a:cubicBezTo>
                  <a:pt x="136" y="284"/>
                  <a:pt x="136" y="284"/>
                  <a:pt x="136" y="284"/>
                </a:cubicBezTo>
                <a:cubicBezTo>
                  <a:pt x="131" y="261"/>
                  <a:pt x="131" y="261"/>
                  <a:pt x="131" y="261"/>
                </a:cubicBezTo>
                <a:cubicBezTo>
                  <a:pt x="131" y="260"/>
                  <a:pt x="131" y="260"/>
                  <a:pt x="131" y="260"/>
                </a:cubicBezTo>
                <a:cubicBezTo>
                  <a:pt x="134" y="244"/>
                  <a:pt x="134" y="244"/>
                  <a:pt x="134" y="244"/>
                </a:cubicBezTo>
                <a:cubicBezTo>
                  <a:pt x="135" y="244"/>
                  <a:pt x="135" y="244"/>
                  <a:pt x="135" y="244"/>
                </a:cubicBezTo>
                <a:cubicBezTo>
                  <a:pt x="136" y="244"/>
                  <a:pt x="136" y="244"/>
                  <a:pt x="136" y="244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60" y="235"/>
                  <a:pt x="160" y="235"/>
                  <a:pt x="160" y="235"/>
                </a:cubicBezTo>
                <a:cubicBezTo>
                  <a:pt x="162" y="236"/>
                  <a:pt x="162" y="236"/>
                  <a:pt x="162" y="236"/>
                </a:cubicBezTo>
                <a:cubicBezTo>
                  <a:pt x="169" y="241"/>
                  <a:pt x="174" y="246"/>
                  <a:pt x="176" y="249"/>
                </a:cubicBezTo>
                <a:cubicBezTo>
                  <a:pt x="178" y="248"/>
                  <a:pt x="183" y="244"/>
                  <a:pt x="189" y="237"/>
                </a:cubicBezTo>
                <a:cubicBezTo>
                  <a:pt x="189" y="236"/>
                  <a:pt x="189" y="236"/>
                  <a:pt x="189" y="236"/>
                </a:cubicBezTo>
                <a:cubicBezTo>
                  <a:pt x="190" y="236"/>
                  <a:pt x="190" y="236"/>
                  <a:pt x="190" y="236"/>
                </a:cubicBezTo>
                <a:cubicBezTo>
                  <a:pt x="210" y="241"/>
                  <a:pt x="210" y="241"/>
                  <a:pt x="210" y="241"/>
                </a:cubicBezTo>
                <a:cubicBezTo>
                  <a:pt x="219" y="234"/>
                  <a:pt x="219" y="234"/>
                  <a:pt x="219" y="234"/>
                </a:cubicBezTo>
                <a:cubicBezTo>
                  <a:pt x="219" y="233"/>
                  <a:pt x="219" y="233"/>
                  <a:pt x="219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9" y="235"/>
                  <a:pt x="229" y="235"/>
                  <a:pt x="229" y="235"/>
                </a:cubicBezTo>
                <a:cubicBezTo>
                  <a:pt x="256" y="211"/>
                  <a:pt x="256" y="211"/>
                  <a:pt x="256" y="211"/>
                </a:cubicBezTo>
                <a:cubicBezTo>
                  <a:pt x="264" y="213"/>
                  <a:pt x="264" y="213"/>
                  <a:pt x="264" y="213"/>
                </a:cubicBezTo>
                <a:cubicBezTo>
                  <a:pt x="264" y="213"/>
                  <a:pt x="264" y="213"/>
                  <a:pt x="264" y="213"/>
                </a:cubicBezTo>
                <a:cubicBezTo>
                  <a:pt x="265" y="214"/>
                  <a:pt x="265" y="214"/>
                  <a:pt x="265" y="214"/>
                </a:cubicBezTo>
                <a:cubicBezTo>
                  <a:pt x="265" y="214"/>
                  <a:pt x="265" y="214"/>
                  <a:pt x="265" y="214"/>
                </a:cubicBezTo>
                <a:cubicBezTo>
                  <a:pt x="266" y="214"/>
                  <a:pt x="266" y="214"/>
                  <a:pt x="266" y="214"/>
                </a:cubicBezTo>
                <a:cubicBezTo>
                  <a:pt x="268" y="218"/>
                  <a:pt x="268" y="218"/>
                  <a:pt x="268" y="218"/>
                </a:cubicBezTo>
                <a:cubicBezTo>
                  <a:pt x="270" y="216"/>
                  <a:pt x="270" y="216"/>
                  <a:pt x="270" y="216"/>
                </a:cubicBezTo>
                <a:cubicBezTo>
                  <a:pt x="270" y="216"/>
                  <a:pt x="270" y="216"/>
                  <a:pt x="270" y="216"/>
                </a:cubicBezTo>
                <a:cubicBezTo>
                  <a:pt x="270" y="215"/>
                  <a:pt x="270" y="215"/>
                  <a:pt x="270" y="215"/>
                </a:cubicBezTo>
                <a:cubicBezTo>
                  <a:pt x="270" y="215"/>
                  <a:pt x="270" y="215"/>
                  <a:pt x="270" y="215"/>
                </a:cubicBezTo>
                <a:cubicBezTo>
                  <a:pt x="278" y="211"/>
                  <a:pt x="278" y="211"/>
                  <a:pt x="278" y="211"/>
                </a:cubicBezTo>
                <a:cubicBezTo>
                  <a:pt x="284" y="205"/>
                  <a:pt x="284" y="205"/>
                  <a:pt x="284" y="205"/>
                </a:cubicBezTo>
                <a:cubicBezTo>
                  <a:pt x="283" y="193"/>
                  <a:pt x="283" y="193"/>
                  <a:pt x="283" y="193"/>
                </a:cubicBezTo>
                <a:cubicBezTo>
                  <a:pt x="282" y="191"/>
                  <a:pt x="282" y="191"/>
                  <a:pt x="282" y="191"/>
                </a:cubicBezTo>
                <a:cubicBezTo>
                  <a:pt x="274" y="194"/>
                  <a:pt x="274" y="194"/>
                  <a:pt x="274" y="194"/>
                </a:cubicBezTo>
                <a:cubicBezTo>
                  <a:pt x="274" y="194"/>
                  <a:pt x="274" y="194"/>
                  <a:pt x="274" y="194"/>
                </a:cubicBezTo>
                <a:cubicBezTo>
                  <a:pt x="272" y="195"/>
                  <a:pt x="270" y="196"/>
                  <a:pt x="267" y="196"/>
                </a:cubicBezTo>
                <a:cubicBezTo>
                  <a:pt x="258" y="196"/>
                  <a:pt x="258" y="196"/>
                  <a:pt x="258" y="196"/>
                </a:cubicBezTo>
                <a:cubicBezTo>
                  <a:pt x="255" y="196"/>
                  <a:pt x="254" y="195"/>
                  <a:pt x="252" y="193"/>
                </a:cubicBezTo>
                <a:cubicBezTo>
                  <a:pt x="252" y="180"/>
                  <a:pt x="252" y="180"/>
                  <a:pt x="252" y="180"/>
                </a:cubicBezTo>
                <a:cubicBezTo>
                  <a:pt x="249" y="179"/>
                  <a:pt x="248" y="178"/>
                  <a:pt x="246" y="178"/>
                </a:cubicBezTo>
                <a:cubicBezTo>
                  <a:pt x="244" y="179"/>
                  <a:pt x="244" y="179"/>
                  <a:pt x="244" y="179"/>
                </a:cubicBezTo>
                <a:cubicBezTo>
                  <a:pt x="242" y="180"/>
                  <a:pt x="242" y="180"/>
                  <a:pt x="242" y="180"/>
                </a:cubicBezTo>
                <a:cubicBezTo>
                  <a:pt x="236" y="182"/>
                  <a:pt x="236" y="182"/>
                  <a:pt x="236" y="182"/>
                </a:cubicBezTo>
                <a:cubicBezTo>
                  <a:pt x="234" y="182"/>
                  <a:pt x="234" y="182"/>
                  <a:pt x="234" y="182"/>
                </a:cubicBezTo>
                <a:cubicBezTo>
                  <a:pt x="234" y="181"/>
                  <a:pt x="234" y="181"/>
                  <a:pt x="234" y="181"/>
                </a:cubicBezTo>
                <a:cubicBezTo>
                  <a:pt x="231" y="175"/>
                  <a:pt x="231" y="175"/>
                  <a:pt x="231" y="175"/>
                </a:cubicBezTo>
                <a:cubicBezTo>
                  <a:pt x="230" y="170"/>
                  <a:pt x="230" y="170"/>
                  <a:pt x="230" y="170"/>
                </a:cubicBezTo>
                <a:cubicBezTo>
                  <a:pt x="230" y="170"/>
                  <a:pt x="230" y="170"/>
                  <a:pt x="230" y="170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4"/>
                  <a:pt x="234" y="154"/>
                  <a:pt x="234" y="154"/>
                </a:cubicBezTo>
                <a:cubicBezTo>
                  <a:pt x="238" y="147"/>
                  <a:pt x="238" y="147"/>
                  <a:pt x="238" y="147"/>
                </a:cubicBezTo>
                <a:cubicBezTo>
                  <a:pt x="226" y="137"/>
                  <a:pt x="226" y="137"/>
                  <a:pt x="226" y="137"/>
                </a:cubicBezTo>
                <a:cubicBezTo>
                  <a:pt x="226" y="136"/>
                  <a:pt x="226" y="136"/>
                  <a:pt x="226" y="136"/>
                </a:cubicBezTo>
                <a:cubicBezTo>
                  <a:pt x="226" y="136"/>
                  <a:pt x="226" y="136"/>
                  <a:pt x="226" y="136"/>
                </a:cubicBezTo>
                <a:cubicBezTo>
                  <a:pt x="226" y="124"/>
                  <a:pt x="226" y="124"/>
                  <a:pt x="226" y="124"/>
                </a:cubicBezTo>
                <a:cubicBezTo>
                  <a:pt x="226" y="124"/>
                  <a:pt x="226" y="124"/>
                  <a:pt x="226" y="124"/>
                </a:cubicBezTo>
                <a:cubicBezTo>
                  <a:pt x="232" y="106"/>
                  <a:pt x="232" y="106"/>
                  <a:pt x="232" y="106"/>
                </a:cubicBezTo>
                <a:cubicBezTo>
                  <a:pt x="228" y="96"/>
                  <a:pt x="228" y="96"/>
                  <a:pt x="228" y="96"/>
                </a:cubicBezTo>
                <a:cubicBezTo>
                  <a:pt x="225" y="95"/>
                  <a:pt x="225" y="95"/>
                  <a:pt x="225" y="95"/>
                </a:cubicBezTo>
                <a:cubicBezTo>
                  <a:pt x="220" y="95"/>
                  <a:pt x="220" y="95"/>
                  <a:pt x="220" y="95"/>
                </a:cubicBezTo>
                <a:cubicBezTo>
                  <a:pt x="216" y="102"/>
                  <a:pt x="216" y="102"/>
                  <a:pt x="216" y="102"/>
                </a:cubicBezTo>
                <a:cubicBezTo>
                  <a:pt x="210" y="98"/>
                  <a:pt x="210" y="98"/>
                  <a:pt x="210" y="98"/>
                </a:cubicBezTo>
                <a:cubicBezTo>
                  <a:pt x="205" y="95"/>
                  <a:pt x="205" y="95"/>
                  <a:pt x="205" y="95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199" y="76"/>
                  <a:pt x="199" y="76"/>
                  <a:pt x="199" y="76"/>
                </a:cubicBezTo>
                <a:cubicBezTo>
                  <a:pt x="199" y="75"/>
                  <a:pt x="199" y="75"/>
                  <a:pt x="199" y="75"/>
                </a:cubicBezTo>
                <a:cubicBezTo>
                  <a:pt x="198" y="74"/>
                  <a:pt x="198" y="74"/>
                  <a:pt x="198" y="74"/>
                </a:cubicBezTo>
                <a:cubicBezTo>
                  <a:pt x="200" y="74"/>
                  <a:pt x="200" y="74"/>
                  <a:pt x="200" y="74"/>
                </a:cubicBezTo>
                <a:cubicBezTo>
                  <a:pt x="205" y="66"/>
                  <a:pt x="205" y="66"/>
                  <a:pt x="205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10" y="65"/>
                  <a:pt x="210" y="65"/>
                  <a:pt x="210" y="65"/>
                </a:cubicBezTo>
                <a:cubicBezTo>
                  <a:pt x="215" y="64"/>
                  <a:pt x="215" y="64"/>
                  <a:pt x="215" y="64"/>
                </a:cubicBezTo>
                <a:cubicBezTo>
                  <a:pt x="236" y="63"/>
                  <a:pt x="236" y="63"/>
                  <a:pt x="236" y="63"/>
                </a:cubicBezTo>
                <a:cubicBezTo>
                  <a:pt x="236" y="63"/>
                  <a:pt x="236" y="63"/>
                  <a:pt x="236" y="63"/>
                </a:cubicBezTo>
                <a:cubicBezTo>
                  <a:pt x="239" y="64"/>
                  <a:pt x="239" y="64"/>
                  <a:pt x="239" y="64"/>
                </a:cubicBezTo>
                <a:cubicBezTo>
                  <a:pt x="240" y="64"/>
                  <a:pt x="240" y="64"/>
                  <a:pt x="240" y="64"/>
                </a:cubicBezTo>
                <a:cubicBezTo>
                  <a:pt x="243" y="66"/>
                  <a:pt x="243" y="66"/>
                  <a:pt x="243" y="66"/>
                </a:cubicBezTo>
                <a:cubicBezTo>
                  <a:pt x="248" y="63"/>
                  <a:pt x="248" y="63"/>
                  <a:pt x="248" y="63"/>
                </a:cubicBezTo>
                <a:cubicBezTo>
                  <a:pt x="253" y="60"/>
                  <a:pt x="253" y="60"/>
                  <a:pt x="253" y="60"/>
                </a:cubicBezTo>
                <a:cubicBezTo>
                  <a:pt x="256" y="56"/>
                  <a:pt x="256" y="56"/>
                  <a:pt x="256" y="56"/>
                </a:cubicBezTo>
                <a:cubicBezTo>
                  <a:pt x="256" y="54"/>
                  <a:pt x="256" y="54"/>
                  <a:pt x="256" y="54"/>
                </a:cubicBezTo>
                <a:cubicBezTo>
                  <a:pt x="256" y="45"/>
                  <a:pt x="256" y="45"/>
                  <a:pt x="256" y="45"/>
                </a:cubicBezTo>
                <a:cubicBezTo>
                  <a:pt x="251" y="44"/>
                  <a:pt x="251" y="44"/>
                  <a:pt x="251" y="44"/>
                </a:cubicBezTo>
                <a:cubicBezTo>
                  <a:pt x="243" y="47"/>
                  <a:pt x="243" y="47"/>
                  <a:pt x="243" y="47"/>
                </a:cubicBezTo>
                <a:cubicBezTo>
                  <a:pt x="240" y="50"/>
                  <a:pt x="238" y="52"/>
                  <a:pt x="235" y="52"/>
                </a:cubicBezTo>
                <a:cubicBezTo>
                  <a:pt x="232" y="52"/>
                  <a:pt x="230" y="49"/>
                  <a:pt x="227" y="45"/>
                </a:cubicBezTo>
                <a:cubicBezTo>
                  <a:pt x="227" y="45"/>
                  <a:pt x="227" y="45"/>
                  <a:pt x="227" y="45"/>
                </a:cubicBezTo>
                <a:cubicBezTo>
                  <a:pt x="227" y="45"/>
                  <a:pt x="227" y="45"/>
                  <a:pt x="227" y="45"/>
                </a:cubicBezTo>
                <a:cubicBezTo>
                  <a:pt x="227" y="44"/>
                  <a:pt x="227" y="44"/>
                  <a:pt x="227" y="44"/>
                </a:cubicBezTo>
                <a:cubicBezTo>
                  <a:pt x="226" y="39"/>
                  <a:pt x="226" y="39"/>
                  <a:pt x="226" y="39"/>
                </a:cubicBezTo>
                <a:cubicBezTo>
                  <a:pt x="226" y="38"/>
                  <a:pt x="226" y="38"/>
                  <a:pt x="226" y="38"/>
                </a:cubicBezTo>
                <a:cubicBezTo>
                  <a:pt x="227" y="33"/>
                  <a:pt x="227" y="33"/>
                  <a:pt x="227" y="33"/>
                </a:cubicBezTo>
                <a:cubicBezTo>
                  <a:pt x="222" y="22"/>
                  <a:pt x="222" y="22"/>
                  <a:pt x="222" y="22"/>
                </a:cubicBezTo>
                <a:cubicBezTo>
                  <a:pt x="214" y="24"/>
                  <a:pt x="214" y="24"/>
                  <a:pt x="214" y="24"/>
                </a:cubicBezTo>
                <a:cubicBezTo>
                  <a:pt x="210" y="28"/>
                  <a:pt x="210" y="28"/>
                  <a:pt x="210" y="28"/>
                </a:cubicBezTo>
                <a:cubicBezTo>
                  <a:pt x="212" y="40"/>
                  <a:pt x="212" y="40"/>
                  <a:pt x="212" y="40"/>
                </a:cubicBezTo>
                <a:cubicBezTo>
                  <a:pt x="198" y="34"/>
                  <a:pt x="198" y="34"/>
                  <a:pt x="198" y="34"/>
                </a:cubicBezTo>
                <a:cubicBezTo>
                  <a:pt x="202" y="41"/>
                  <a:pt x="202" y="41"/>
                  <a:pt x="202" y="41"/>
                </a:cubicBezTo>
                <a:cubicBezTo>
                  <a:pt x="202" y="41"/>
                  <a:pt x="202" y="41"/>
                  <a:pt x="202" y="41"/>
                </a:cubicBezTo>
                <a:cubicBezTo>
                  <a:pt x="202" y="42"/>
                  <a:pt x="202" y="42"/>
                  <a:pt x="202" y="42"/>
                </a:cubicBezTo>
                <a:cubicBezTo>
                  <a:pt x="201" y="50"/>
                  <a:pt x="201" y="50"/>
                  <a:pt x="201" y="50"/>
                </a:cubicBezTo>
                <a:cubicBezTo>
                  <a:pt x="201" y="51"/>
                  <a:pt x="201" y="51"/>
                  <a:pt x="201" y="51"/>
                </a:cubicBezTo>
                <a:cubicBezTo>
                  <a:pt x="200" y="51"/>
                  <a:pt x="200" y="51"/>
                  <a:pt x="200" y="51"/>
                </a:cubicBezTo>
                <a:cubicBezTo>
                  <a:pt x="193" y="62"/>
                  <a:pt x="193" y="62"/>
                  <a:pt x="193" y="62"/>
                </a:cubicBezTo>
                <a:cubicBezTo>
                  <a:pt x="193" y="62"/>
                  <a:pt x="193" y="62"/>
                  <a:pt x="193" y="62"/>
                </a:cubicBezTo>
                <a:cubicBezTo>
                  <a:pt x="180" y="69"/>
                  <a:pt x="180" y="69"/>
                  <a:pt x="180" y="69"/>
                </a:cubicBezTo>
                <a:cubicBezTo>
                  <a:pt x="179" y="76"/>
                  <a:pt x="179" y="76"/>
                  <a:pt x="179" y="76"/>
                </a:cubicBezTo>
                <a:cubicBezTo>
                  <a:pt x="179" y="78"/>
                  <a:pt x="180" y="81"/>
                  <a:pt x="182" y="85"/>
                </a:cubicBezTo>
                <a:cubicBezTo>
                  <a:pt x="183" y="85"/>
                  <a:pt x="183" y="85"/>
                  <a:pt x="183" y="85"/>
                </a:cubicBezTo>
                <a:cubicBezTo>
                  <a:pt x="183" y="86"/>
                  <a:pt x="183" y="86"/>
                  <a:pt x="183" y="86"/>
                </a:cubicBezTo>
                <a:cubicBezTo>
                  <a:pt x="184" y="96"/>
                  <a:pt x="184" y="96"/>
                  <a:pt x="184" y="96"/>
                </a:cubicBezTo>
                <a:cubicBezTo>
                  <a:pt x="184" y="97"/>
                  <a:pt x="184" y="97"/>
                  <a:pt x="184" y="97"/>
                </a:cubicBezTo>
                <a:cubicBezTo>
                  <a:pt x="183" y="98"/>
                  <a:pt x="183" y="98"/>
                  <a:pt x="183" y="98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4" y="107"/>
                  <a:pt x="174" y="107"/>
                  <a:pt x="174" y="107"/>
                </a:cubicBezTo>
                <a:cubicBezTo>
                  <a:pt x="174" y="107"/>
                  <a:pt x="174" y="107"/>
                  <a:pt x="174" y="107"/>
                </a:cubicBezTo>
                <a:cubicBezTo>
                  <a:pt x="173" y="107"/>
                  <a:pt x="173" y="107"/>
                  <a:pt x="173" y="107"/>
                </a:cubicBezTo>
                <a:cubicBezTo>
                  <a:pt x="173" y="107"/>
                  <a:pt x="173" y="107"/>
                  <a:pt x="173" y="107"/>
                </a:cubicBezTo>
                <a:cubicBezTo>
                  <a:pt x="172" y="107"/>
                  <a:pt x="172" y="107"/>
                  <a:pt x="172" y="107"/>
                </a:cubicBezTo>
                <a:cubicBezTo>
                  <a:pt x="163" y="105"/>
                  <a:pt x="163" y="105"/>
                  <a:pt x="163" y="105"/>
                </a:cubicBezTo>
                <a:cubicBezTo>
                  <a:pt x="162" y="105"/>
                  <a:pt x="160" y="106"/>
                  <a:pt x="158" y="107"/>
                </a:cubicBezTo>
                <a:cubicBezTo>
                  <a:pt x="154" y="112"/>
                  <a:pt x="154" y="112"/>
                  <a:pt x="154" y="112"/>
                </a:cubicBezTo>
                <a:cubicBezTo>
                  <a:pt x="150" y="116"/>
                  <a:pt x="150" y="116"/>
                  <a:pt x="150" y="116"/>
                </a:cubicBezTo>
                <a:cubicBezTo>
                  <a:pt x="148" y="119"/>
                  <a:pt x="146" y="120"/>
                  <a:pt x="141" y="119"/>
                </a:cubicBezTo>
                <a:cubicBezTo>
                  <a:pt x="138" y="119"/>
                  <a:pt x="138" y="116"/>
                  <a:pt x="138" y="112"/>
                </a:cubicBezTo>
                <a:cubicBezTo>
                  <a:pt x="138" y="110"/>
                  <a:pt x="138" y="110"/>
                  <a:pt x="138" y="110"/>
                </a:cubicBezTo>
                <a:cubicBezTo>
                  <a:pt x="138" y="107"/>
                  <a:pt x="138" y="107"/>
                  <a:pt x="138" y="107"/>
                </a:cubicBezTo>
                <a:cubicBezTo>
                  <a:pt x="136" y="109"/>
                  <a:pt x="136" y="109"/>
                  <a:pt x="136" y="109"/>
                </a:cubicBezTo>
                <a:cubicBezTo>
                  <a:pt x="135" y="110"/>
                  <a:pt x="134" y="111"/>
                  <a:pt x="132" y="111"/>
                </a:cubicBezTo>
                <a:cubicBezTo>
                  <a:pt x="131" y="110"/>
                  <a:pt x="130" y="109"/>
                  <a:pt x="129" y="106"/>
                </a:cubicBezTo>
                <a:cubicBezTo>
                  <a:pt x="129" y="106"/>
                  <a:pt x="129" y="106"/>
                  <a:pt x="129" y="106"/>
                </a:cubicBezTo>
                <a:cubicBezTo>
                  <a:pt x="128" y="96"/>
                  <a:pt x="128" y="96"/>
                  <a:pt x="128" y="96"/>
                </a:cubicBezTo>
                <a:cubicBezTo>
                  <a:pt x="126" y="88"/>
                  <a:pt x="126" y="88"/>
                  <a:pt x="126" y="88"/>
                </a:cubicBezTo>
                <a:cubicBezTo>
                  <a:pt x="122" y="84"/>
                  <a:pt x="122" y="84"/>
                  <a:pt x="122" y="84"/>
                </a:cubicBezTo>
                <a:cubicBezTo>
                  <a:pt x="122" y="84"/>
                  <a:pt x="122" y="84"/>
                  <a:pt x="122" y="84"/>
                </a:cubicBezTo>
                <a:cubicBezTo>
                  <a:pt x="122" y="83"/>
                  <a:pt x="122" y="83"/>
                  <a:pt x="122" y="83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7"/>
                  <a:pt x="110" y="57"/>
                  <a:pt x="110" y="57"/>
                </a:cubicBezTo>
                <a:cubicBezTo>
                  <a:pt x="108" y="47"/>
                  <a:pt x="108" y="47"/>
                  <a:pt x="108" y="47"/>
                </a:cubicBezTo>
                <a:cubicBezTo>
                  <a:pt x="107" y="45"/>
                  <a:pt x="107" y="45"/>
                  <a:pt x="107" y="45"/>
                </a:cubicBezTo>
                <a:cubicBezTo>
                  <a:pt x="106" y="46"/>
                  <a:pt x="106" y="46"/>
                  <a:pt x="106" y="46"/>
                </a:cubicBezTo>
                <a:cubicBezTo>
                  <a:pt x="103" y="50"/>
                  <a:pt x="101" y="52"/>
                  <a:pt x="100" y="52"/>
                </a:cubicBezTo>
                <a:cubicBezTo>
                  <a:pt x="99" y="52"/>
                  <a:pt x="97" y="50"/>
                  <a:pt x="94" y="48"/>
                </a:cubicBezTo>
                <a:cubicBezTo>
                  <a:pt x="88" y="45"/>
                  <a:pt x="88" y="45"/>
                  <a:pt x="88" y="45"/>
                </a:cubicBezTo>
                <a:cubicBezTo>
                  <a:pt x="87" y="44"/>
                  <a:pt x="87" y="44"/>
                  <a:pt x="87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43"/>
                  <a:pt x="86" y="43"/>
                  <a:pt x="86" y="43"/>
                </a:cubicBezTo>
                <a:cubicBezTo>
                  <a:pt x="86" y="35"/>
                  <a:pt x="86" y="35"/>
                  <a:pt x="86" y="35"/>
                </a:cubicBezTo>
                <a:cubicBezTo>
                  <a:pt x="86" y="35"/>
                  <a:pt x="86" y="35"/>
                  <a:pt x="86" y="35"/>
                </a:cubicBezTo>
                <a:cubicBezTo>
                  <a:pt x="84" y="29"/>
                  <a:pt x="84" y="29"/>
                  <a:pt x="84" y="29"/>
                </a:cubicBezTo>
                <a:cubicBezTo>
                  <a:pt x="81" y="21"/>
                  <a:pt x="81" y="21"/>
                  <a:pt x="81" y="21"/>
                </a:cubicBezTo>
                <a:cubicBezTo>
                  <a:pt x="78" y="21"/>
                  <a:pt x="78" y="21"/>
                  <a:pt x="78" y="21"/>
                </a:cubicBezTo>
                <a:cubicBezTo>
                  <a:pt x="78" y="24"/>
                  <a:pt x="78" y="27"/>
                  <a:pt x="77" y="29"/>
                </a:cubicBezTo>
                <a:cubicBezTo>
                  <a:pt x="76" y="31"/>
                  <a:pt x="75" y="33"/>
                  <a:pt x="72" y="35"/>
                </a:cubicBezTo>
                <a:cubicBezTo>
                  <a:pt x="72" y="38"/>
                  <a:pt x="70" y="40"/>
                  <a:pt x="69" y="41"/>
                </a:cubicBezTo>
                <a:cubicBezTo>
                  <a:pt x="66" y="44"/>
                  <a:pt x="64" y="44"/>
                  <a:pt x="62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58" y="41"/>
                  <a:pt x="58" y="38"/>
                  <a:pt x="58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3" y="28"/>
                  <a:pt x="53" y="28"/>
                  <a:pt x="53" y="28"/>
                </a:cubicBezTo>
                <a:cubicBezTo>
                  <a:pt x="51" y="27"/>
                  <a:pt x="50" y="24"/>
                  <a:pt x="50" y="21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0"/>
                  <a:pt x="51" y="0"/>
                  <a:pt x="51" y="0"/>
                </a:cubicBezTo>
                <a:cubicBezTo>
                  <a:pt x="44" y="7"/>
                  <a:pt x="44" y="7"/>
                  <a:pt x="44" y="7"/>
                </a:cubicBezTo>
                <a:cubicBezTo>
                  <a:pt x="40" y="10"/>
                  <a:pt x="40" y="10"/>
                  <a:pt x="40" y="10"/>
                </a:cubicBezTo>
                <a:cubicBezTo>
                  <a:pt x="39" y="13"/>
                  <a:pt x="39" y="13"/>
                  <a:pt x="39" y="13"/>
                </a:cubicBezTo>
                <a:cubicBezTo>
                  <a:pt x="40" y="17"/>
                  <a:pt x="41" y="20"/>
                  <a:pt x="41" y="22"/>
                </a:cubicBezTo>
                <a:cubicBezTo>
                  <a:pt x="41" y="26"/>
                  <a:pt x="39" y="29"/>
                  <a:pt x="36" y="30"/>
                </a:cubicBezTo>
                <a:cubicBezTo>
                  <a:pt x="28" y="33"/>
                  <a:pt x="28" y="33"/>
                  <a:pt x="28" y="33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7"/>
                  <a:pt x="26" y="37"/>
                  <a:pt x="26" y="37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52"/>
                  <a:pt x="27" y="54"/>
                  <a:pt x="28" y="54"/>
                </a:cubicBezTo>
                <a:cubicBezTo>
                  <a:pt x="30" y="55"/>
                  <a:pt x="33" y="55"/>
                  <a:pt x="36" y="53"/>
                </a:cubicBezTo>
                <a:cubicBezTo>
                  <a:pt x="38" y="52"/>
                  <a:pt x="38" y="52"/>
                  <a:pt x="38" y="52"/>
                </a:cubicBezTo>
                <a:cubicBezTo>
                  <a:pt x="46" y="69"/>
                  <a:pt x="46" y="69"/>
                  <a:pt x="46" y="69"/>
                </a:cubicBezTo>
                <a:cubicBezTo>
                  <a:pt x="46" y="70"/>
                  <a:pt x="46" y="70"/>
                  <a:pt x="46" y="70"/>
                </a:cubicBezTo>
                <a:cubicBezTo>
                  <a:pt x="46" y="70"/>
                  <a:pt x="46" y="70"/>
                  <a:pt x="46" y="70"/>
                </a:cubicBezTo>
                <a:cubicBezTo>
                  <a:pt x="46" y="70"/>
                  <a:pt x="46" y="70"/>
                  <a:pt x="46" y="70"/>
                </a:cubicBezTo>
                <a:cubicBezTo>
                  <a:pt x="43" y="102"/>
                  <a:pt x="40" y="120"/>
                  <a:pt x="36" y="125"/>
                </a:cubicBezTo>
                <a:cubicBezTo>
                  <a:pt x="35" y="126"/>
                  <a:pt x="34" y="127"/>
                  <a:pt x="31" y="128"/>
                </a:cubicBezTo>
                <a:cubicBezTo>
                  <a:pt x="28" y="128"/>
                  <a:pt x="26" y="127"/>
                  <a:pt x="24" y="126"/>
                </a:cubicBezTo>
                <a:cubicBezTo>
                  <a:pt x="13" y="146"/>
                  <a:pt x="6" y="157"/>
                  <a:pt x="3" y="159"/>
                </a:cubicBezTo>
                <a:cubicBezTo>
                  <a:pt x="4" y="159"/>
                  <a:pt x="4" y="159"/>
                  <a:pt x="4" y="159"/>
                </a:cubicBezTo>
                <a:cubicBezTo>
                  <a:pt x="2" y="159"/>
                  <a:pt x="1" y="164"/>
                  <a:pt x="2" y="174"/>
                </a:cubicBezTo>
                <a:cubicBezTo>
                  <a:pt x="4" y="176"/>
                  <a:pt x="4" y="176"/>
                  <a:pt x="4" y="176"/>
                </a:cubicBezTo>
                <a:cubicBezTo>
                  <a:pt x="5" y="176"/>
                  <a:pt x="5" y="176"/>
                  <a:pt x="5" y="176"/>
                </a:cubicBezTo>
                <a:cubicBezTo>
                  <a:pt x="6" y="177"/>
                  <a:pt x="6" y="177"/>
                  <a:pt x="6" y="177"/>
                </a:cubicBezTo>
                <a:lnTo>
                  <a:pt x="2" y="182"/>
                </a:lnTo>
                <a:close/>
              </a:path>
            </a:pathLst>
          </a:custGeom>
          <a:solidFill>
            <a:srgbClr val="DEC8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13"/>
          <p:cNvSpPr>
            <a:spLocks/>
          </p:cNvSpPr>
          <p:nvPr/>
        </p:nvSpPr>
        <p:spPr bwMode="auto">
          <a:xfrm>
            <a:off x="3224666" y="4198498"/>
            <a:ext cx="617537" cy="533400"/>
          </a:xfrm>
          <a:custGeom>
            <a:avLst/>
            <a:gdLst>
              <a:gd name="T0" fmla="*/ 1468325249 w 192"/>
              <a:gd name="T1" fmla="*/ 72240354 h 166"/>
              <a:gd name="T2" fmla="*/ 1354579252 w 192"/>
              <a:gd name="T3" fmla="*/ 103203260 h 166"/>
              <a:gd name="T4" fmla="*/ 1333901378 w 192"/>
              <a:gd name="T5" fmla="*/ 0 h 166"/>
              <a:gd name="T6" fmla="*/ 1292539197 w 192"/>
              <a:gd name="T7" fmla="*/ 103203260 h 166"/>
              <a:gd name="T8" fmla="*/ 1230495927 w 192"/>
              <a:gd name="T9" fmla="*/ 185764583 h 166"/>
              <a:gd name="T10" fmla="*/ 1116753146 w 192"/>
              <a:gd name="T11" fmla="*/ 175443614 h 166"/>
              <a:gd name="T12" fmla="*/ 1096072056 w 192"/>
              <a:gd name="T13" fmla="*/ 258004937 h 166"/>
              <a:gd name="T14" fmla="*/ 971988730 w 192"/>
              <a:gd name="T15" fmla="*/ 288967843 h 166"/>
              <a:gd name="T16" fmla="*/ 930626550 w 192"/>
              <a:gd name="T17" fmla="*/ 309606567 h 166"/>
              <a:gd name="T18" fmla="*/ 827224314 w 192"/>
              <a:gd name="T19" fmla="*/ 268325906 h 166"/>
              <a:gd name="T20" fmla="*/ 754843715 w 192"/>
              <a:gd name="T21" fmla="*/ 247687182 h 166"/>
              <a:gd name="T22" fmla="*/ 868586495 w 192"/>
              <a:gd name="T23" fmla="*/ 412809828 h 166"/>
              <a:gd name="T24" fmla="*/ 930626550 w 192"/>
              <a:gd name="T25" fmla="*/ 474732427 h 166"/>
              <a:gd name="T26" fmla="*/ 909948676 w 192"/>
              <a:gd name="T27" fmla="*/ 567614718 h 166"/>
              <a:gd name="T28" fmla="*/ 713481534 w 192"/>
              <a:gd name="T29" fmla="*/ 660497010 h 166"/>
              <a:gd name="T30" fmla="*/ 641097718 w 192"/>
              <a:gd name="T31" fmla="*/ 670817978 h 166"/>
              <a:gd name="T32" fmla="*/ 568717118 w 192"/>
              <a:gd name="T33" fmla="*/ 650176041 h 166"/>
              <a:gd name="T34" fmla="*/ 485995973 w 192"/>
              <a:gd name="T35" fmla="*/ 732737364 h 166"/>
              <a:gd name="T36" fmla="*/ 403271612 w 192"/>
              <a:gd name="T37" fmla="*/ 763700270 h 166"/>
              <a:gd name="T38" fmla="*/ 82721145 w 192"/>
              <a:gd name="T39" fmla="*/ 763700270 h 166"/>
              <a:gd name="T40" fmla="*/ 41362181 w 192"/>
              <a:gd name="T41" fmla="*/ 990745514 h 166"/>
              <a:gd name="T42" fmla="*/ 113742780 w 192"/>
              <a:gd name="T43" fmla="*/ 1032026176 h 166"/>
              <a:gd name="T44" fmla="*/ 155104961 w 192"/>
              <a:gd name="T45" fmla="*/ 980424546 h 166"/>
              <a:gd name="T46" fmla="*/ 289528832 w 192"/>
              <a:gd name="T47" fmla="*/ 990745514 h 166"/>
              <a:gd name="T48" fmla="*/ 320550467 w 192"/>
              <a:gd name="T49" fmla="*/ 1217790759 h 166"/>
              <a:gd name="T50" fmla="*/ 268847741 w 192"/>
              <a:gd name="T51" fmla="*/ 1341632743 h 166"/>
              <a:gd name="T52" fmla="*/ 392931067 w 192"/>
              <a:gd name="T53" fmla="*/ 1527397327 h 166"/>
              <a:gd name="T54" fmla="*/ 341231557 w 192"/>
              <a:gd name="T55" fmla="*/ 1713161910 h 166"/>
              <a:gd name="T56" fmla="*/ 475655428 w 192"/>
              <a:gd name="T57" fmla="*/ 1640921555 h 166"/>
              <a:gd name="T58" fmla="*/ 568717118 w 192"/>
              <a:gd name="T59" fmla="*/ 1651239311 h 166"/>
              <a:gd name="T60" fmla="*/ 868586495 w 192"/>
              <a:gd name="T61" fmla="*/ 1651239311 h 166"/>
              <a:gd name="T62" fmla="*/ 1013350911 w 192"/>
              <a:gd name="T63" fmla="*/ 1548039264 h 166"/>
              <a:gd name="T64" fmla="*/ 1178796417 w 192"/>
              <a:gd name="T65" fmla="*/ 1413873098 h 166"/>
              <a:gd name="T66" fmla="*/ 1282198652 w 192"/>
              <a:gd name="T67" fmla="*/ 1455156972 h 166"/>
              <a:gd name="T68" fmla="*/ 1416622523 w 192"/>
              <a:gd name="T69" fmla="*/ 1506755389 h 166"/>
              <a:gd name="T70" fmla="*/ 1509684213 w 192"/>
              <a:gd name="T71" fmla="*/ 1537718295 h 166"/>
              <a:gd name="T72" fmla="*/ 1530365303 w 192"/>
              <a:gd name="T73" fmla="*/ 1486116665 h 166"/>
              <a:gd name="T74" fmla="*/ 1561386939 w 192"/>
              <a:gd name="T75" fmla="*/ 1465474728 h 166"/>
              <a:gd name="T76" fmla="*/ 1623430210 w 192"/>
              <a:gd name="T77" fmla="*/ 1424194066 h 166"/>
              <a:gd name="T78" fmla="*/ 1788872500 w 192"/>
              <a:gd name="T79" fmla="*/ 1300352082 h 166"/>
              <a:gd name="T80" fmla="*/ 1819894135 w 192"/>
              <a:gd name="T81" fmla="*/ 1279710145 h 166"/>
              <a:gd name="T82" fmla="*/ 1892277951 w 192"/>
              <a:gd name="T83" fmla="*/ 1259071420 h 166"/>
              <a:gd name="T84" fmla="*/ 1964658551 w 192"/>
              <a:gd name="T85" fmla="*/ 1217790759 h 166"/>
              <a:gd name="T86" fmla="*/ 1923296370 w 192"/>
              <a:gd name="T87" fmla="*/ 1062985869 h 166"/>
              <a:gd name="T88" fmla="*/ 1943977461 w 192"/>
              <a:gd name="T89" fmla="*/ 970103577 h 166"/>
              <a:gd name="T90" fmla="*/ 1799213045 w 192"/>
              <a:gd name="T91" fmla="*/ 856582561 h 166"/>
              <a:gd name="T92" fmla="*/ 1923296370 w 192"/>
              <a:gd name="T93" fmla="*/ 350887229 h 166"/>
              <a:gd name="T94" fmla="*/ 1840575225 w 192"/>
              <a:gd name="T95" fmla="*/ 392171104 h 166"/>
              <a:gd name="T96" fmla="*/ 1737172990 w 192"/>
              <a:gd name="T97" fmla="*/ 392171104 h 166"/>
              <a:gd name="T98" fmla="*/ 1726832445 w 192"/>
              <a:gd name="T99" fmla="*/ 350887229 h 166"/>
              <a:gd name="T100" fmla="*/ 1716491900 w 192"/>
              <a:gd name="T101" fmla="*/ 330248505 h 166"/>
              <a:gd name="T102" fmla="*/ 1613089665 w 192"/>
              <a:gd name="T103" fmla="*/ 206406520 h 16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192" h="166">
                <a:moveTo>
                  <a:pt x="150" y="3"/>
                </a:moveTo>
                <a:cubicBezTo>
                  <a:pt x="148" y="2"/>
                  <a:pt x="148" y="2"/>
                  <a:pt x="148" y="2"/>
                </a:cubicBezTo>
                <a:cubicBezTo>
                  <a:pt x="144" y="4"/>
                  <a:pt x="144" y="4"/>
                  <a:pt x="144" y="4"/>
                </a:cubicBezTo>
                <a:cubicBezTo>
                  <a:pt x="142" y="7"/>
                  <a:pt x="142" y="7"/>
                  <a:pt x="142" y="7"/>
                </a:cubicBezTo>
                <a:cubicBezTo>
                  <a:pt x="141" y="11"/>
                  <a:pt x="139" y="13"/>
                  <a:pt x="136" y="13"/>
                </a:cubicBezTo>
                <a:cubicBezTo>
                  <a:pt x="135" y="13"/>
                  <a:pt x="133" y="12"/>
                  <a:pt x="132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0" y="6"/>
                  <a:pt x="130" y="6"/>
                  <a:pt x="130" y="6"/>
                </a:cubicBezTo>
                <a:cubicBezTo>
                  <a:pt x="130" y="5"/>
                  <a:pt x="130" y="5"/>
                  <a:pt x="130" y="5"/>
                </a:cubicBezTo>
                <a:cubicBezTo>
                  <a:pt x="129" y="0"/>
                  <a:pt x="129" y="0"/>
                  <a:pt x="129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25" y="4"/>
                  <a:pt x="125" y="4"/>
                  <a:pt x="125" y="4"/>
                </a:cubicBezTo>
                <a:cubicBezTo>
                  <a:pt x="125" y="10"/>
                  <a:pt x="125" y="10"/>
                  <a:pt x="125" y="10"/>
                </a:cubicBezTo>
                <a:cubicBezTo>
                  <a:pt x="125" y="10"/>
                  <a:pt x="125" y="10"/>
                  <a:pt x="125" y="10"/>
                </a:cubicBezTo>
                <a:cubicBezTo>
                  <a:pt x="124" y="10"/>
                  <a:pt x="124" y="10"/>
                  <a:pt x="124" y="10"/>
                </a:cubicBezTo>
                <a:cubicBezTo>
                  <a:pt x="120" y="17"/>
                  <a:pt x="120" y="17"/>
                  <a:pt x="120" y="17"/>
                </a:cubicBezTo>
                <a:cubicBezTo>
                  <a:pt x="119" y="18"/>
                  <a:pt x="119" y="18"/>
                  <a:pt x="119" y="18"/>
                </a:cubicBezTo>
                <a:cubicBezTo>
                  <a:pt x="118" y="18"/>
                  <a:pt x="118" y="18"/>
                  <a:pt x="118" y="18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8"/>
                  <a:pt x="108" y="18"/>
                  <a:pt x="108" y="18"/>
                </a:cubicBezTo>
                <a:cubicBezTo>
                  <a:pt x="104" y="22"/>
                  <a:pt x="104" y="22"/>
                  <a:pt x="104" y="22"/>
                </a:cubicBezTo>
                <a:cubicBezTo>
                  <a:pt x="106" y="25"/>
                  <a:pt x="106" y="25"/>
                  <a:pt x="106" y="25"/>
                </a:cubicBezTo>
                <a:cubicBezTo>
                  <a:pt x="106" y="25"/>
                  <a:pt x="106" y="25"/>
                  <a:pt x="106" y="25"/>
                </a:cubicBezTo>
                <a:cubicBezTo>
                  <a:pt x="103" y="29"/>
                  <a:pt x="103" y="29"/>
                  <a:pt x="103" y="29"/>
                </a:cubicBezTo>
                <a:cubicBezTo>
                  <a:pt x="94" y="29"/>
                  <a:pt x="94" y="29"/>
                  <a:pt x="94" y="29"/>
                </a:cubicBezTo>
                <a:cubicBezTo>
                  <a:pt x="94" y="28"/>
                  <a:pt x="94" y="28"/>
                  <a:pt x="94" y="28"/>
                </a:cubicBezTo>
                <a:cubicBezTo>
                  <a:pt x="94" y="27"/>
                  <a:pt x="94" y="27"/>
                  <a:pt x="94" y="27"/>
                </a:cubicBezTo>
                <a:cubicBezTo>
                  <a:pt x="92" y="26"/>
                  <a:pt x="92" y="26"/>
                  <a:pt x="92" y="26"/>
                </a:cubicBezTo>
                <a:cubicBezTo>
                  <a:pt x="91" y="29"/>
                  <a:pt x="91" y="29"/>
                  <a:pt x="91" y="29"/>
                </a:cubicBezTo>
                <a:cubicBezTo>
                  <a:pt x="90" y="30"/>
                  <a:pt x="90" y="30"/>
                  <a:pt x="90" y="30"/>
                </a:cubicBezTo>
                <a:cubicBezTo>
                  <a:pt x="84" y="30"/>
                  <a:pt x="84" y="30"/>
                  <a:pt x="84" y="30"/>
                </a:cubicBezTo>
                <a:cubicBezTo>
                  <a:pt x="84" y="30"/>
                  <a:pt x="84" y="30"/>
                  <a:pt x="84" y="30"/>
                </a:cubicBezTo>
                <a:cubicBezTo>
                  <a:pt x="80" y="27"/>
                  <a:pt x="80" y="27"/>
                  <a:pt x="80" y="27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5"/>
                  <a:pt x="80" y="25"/>
                  <a:pt x="80" y="25"/>
                </a:cubicBezTo>
                <a:cubicBezTo>
                  <a:pt x="73" y="24"/>
                  <a:pt x="73" y="24"/>
                  <a:pt x="73" y="24"/>
                </a:cubicBezTo>
                <a:cubicBezTo>
                  <a:pt x="68" y="26"/>
                  <a:pt x="68" y="26"/>
                  <a:pt x="68" y="26"/>
                </a:cubicBezTo>
                <a:cubicBezTo>
                  <a:pt x="66" y="28"/>
                  <a:pt x="66" y="28"/>
                  <a:pt x="66" y="28"/>
                </a:cubicBezTo>
                <a:cubicBezTo>
                  <a:pt x="74" y="37"/>
                  <a:pt x="74" y="37"/>
                  <a:pt x="74" y="37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5" y="41"/>
                  <a:pt x="85" y="41"/>
                  <a:pt x="85" y="41"/>
                </a:cubicBezTo>
                <a:cubicBezTo>
                  <a:pt x="90" y="46"/>
                  <a:pt x="90" y="46"/>
                  <a:pt x="90" y="46"/>
                </a:cubicBezTo>
                <a:cubicBezTo>
                  <a:pt x="88" y="54"/>
                  <a:pt x="88" y="54"/>
                  <a:pt x="88" y="54"/>
                </a:cubicBezTo>
                <a:cubicBezTo>
                  <a:pt x="88" y="54"/>
                  <a:pt x="88" y="54"/>
                  <a:pt x="88" y="54"/>
                </a:cubicBezTo>
                <a:cubicBezTo>
                  <a:pt x="88" y="55"/>
                  <a:pt x="88" y="55"/>
                  <a:pt x="88" y="55"/>
                </a:cubicBezTo>
                <a:cubicBezTo>
                  <a:pt x="88" y="55"/>
                  <a:pt x="88" y="55"/>
                  <a:pt x="88" y="55"/>
                </a:cubicBezTo>
                <a:cubicBezTo>
                  <a:pt x="81" y="60"/>
                  <a:pt x="81" y="60"/>
                  <a:pt x="81" y="60"/>
                </a:cubicBezTo>
                <a:cubicBezTo>
                  <a:pt x="81" y="61"/>
                  <a:pt x="81" y="61"/>
                  <a:pt x="81" y="61"/>
                </a:cubicBezTo>
                <a:cubicBezTo>
                  <a:pt x="80" y="61"/>
                  <a:pt x="80" y="61"/>
                  <a:pt x="80" y="61"/>
                </a:cubicBezTo>
                <a:cubicBezTo>
                  <a:pt x="69" y="64"/>
                  <a:pt x="69" y="64"/>
                  <a:pt x="69" y="64"/>
                </a:cubicBezTo>
                <a:cubicBezTo>
                  <a:pt x="69" y="64"/>
                  <a:pt x="69" y="64"/>
                  <a:pt x="69" y="64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57" y="63"/>
                  <a:pt x="57" y="63"/>
                  <a:pt x="57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2" y="67"/>
                  <a:pt x="52" y="67"/>
                  <a:pt x="52" y="67"/>
                </a:cubicBezTo>
                <a:cubicBezTo>
                  <a:pt x="52" y="67"/>
                  <a:pt x="52" y="67"/>
                  <a:pt x="52" y="67"/>
                </a:cubicBezTo>
                <a:cubicBezTo>
                  <a:pt x="52" y="67"/>
                  <a:pt x="52" y="67"/>
                  <a:pt x="52" y="67"/>
                </a:cubicBezTo>
                <a:cubicBezTo>
                  <a:pt x="47" y="71"/>
                  <a:pt x="47" y="71"/>
                  <a:pt x="47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39" y="74"/>
                  <a:pt x="39" y="74"/>
                  <a:pt x="39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30" y="71"/>
                  <a:pt x="30" y="71"/>
                  <a:pt x="30" y="71"/>
                </a:cubicBezTo>
                <a:cubicBezTo>
                  <a:pt x="12" y="72"/>
                  <a:pt x="12" y="72"/>
                  <a:pt x="12" y="72"/>
                </a:cubicBezTo>
                <a:cubicBezTo>
                  <a:pt x="8" y="73"/>
                  <a:pt x="8" y="73"/>
                  <a:pt x="8" y="73"/>
                </a:cubicBezTo>
                <a:cubicBezTo>
                  <a:pt x="8" y="74"/>
                  <a:pt x="8" y="74"/>
                  <a:pt x="8" y="74"/>
                </a:cubicBezTo>
                <a:cubicBezTo>
                  <a:pt x="4" y="74"/>
                  <a:pt x="4" y="74"/>
                  <a:pt x="4" y="74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6"/>
                  <a:pt x="0" y="86"/>
                  <a:pt x="0" y="86"/>
                </a:cubicBezTo>
                <a:cubicBezTo>
                  <a:pt x="4" y="96"/>
                  <a:pt x="4" y="96"/>
                  <a:pt x="4" y="96"/>
                </a:cubicBezTo>
                <a:cubicBezTo>
                  <a:pt x="9" y="98"/>
                  <a:pt x="9" y="98"/>
                  <a:pt x="9" y="98"/>
                </a:cubicBezTo>
                <a:cubicBezTo>
                  <a:pt x="9" y="98"/>
                  <a:pt x="9" y="98"/>
                  <a:pt x="9" y="98"/>
                </a:cubicBezTo>
                <a:cubicBezTo>
                  <a:pt x="9" y="98"/>
                  <a:pt x="9" y="98"/>
                  <a:pt x="9" y="98"/>
                </a:cubicBezTo>
                <a:cubicBezTo>
                  <a:pt x="11" y="100"/>
                  <a:pt x="11" y="100"/>
                  <a:pt x="11" y="100"/>
                </a:cubicBezTo>
                <a:cubicBezTo>
                  <a:pt x="14" y="96"/>
                  <a:pt x="14" y="96"/>
                  <a:pt x="14" y="96"/>
                </a:cubicBezTo>
                <a:cubicBezTo>
                  <a:pt x="14" y="95"/>
                  <a:pt x="14" y="95"/>
                  <a:pt x="14" y="95"/>
                </a:cubicBezTo>
                <a:cubicBezTo>
                  <a:pt x="14" y="95"/>
                  <a:pt x="14" y="95"/>
                  <a:pt x="14" y="95"/>
                </a:cubicBezTo>
                <a:cubicBezTo>
                  <a:pt x="15" y="95"/>
                  <a:pt x="15" y="95"/>
                  <a:pt x="15" y="95"/>
                </a:cubicBezTo>
                <a:cubicBezTo>
                  <a:pt x="21" y="94"/>
                  <a:pt x="21" y="94"/>
                  <a:pt x="21" y="94"/>
                </a:cubicBezTo>
                <a:cubicBezTo>
                  <a:pt x="22" y="94"/>
                  <a:pt x="22" y="94"/>
                  <a:pt x="22" y="94"/>
                </a:cubicBezTo>
                <a:cubicBezTo>
                  <a:pt x="22" y="94"/>
                  <a:pt x="22" y="94"/>
                  <a:pt x="22" y="94"/>
                </a:cubicBezTo>
                <a:cubicBezTo>
                  <a:pt x="28" y="96"/>
                  <a:pt x="28" y="96"/>
                  <a:pt x="28" y="96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1" y="118"/>
                  <a:pt x="31" y="118"/>
                  <a:pt x="31" y="118"/>
                </a:cubicBezTo>
                <a:cubicBezTo>
                  <a:pt x="31" y="118"/>
                  <a:pt x="31" y="118"/>
                  <a:pt x="31" y="118"/>
                </a:cubicBezTo>
                <a:cubicBezTo>
                  <a:pt x="29" y="122"/>
                  <a:pt x="29" y="122"/>
                  <a:pt x="29" y="122"/>
                </a:cubicBezTo>
                <a:cubicBezTo>
                  <a:pt x="29" y="123"/>
                  <a:pt x="29" y="123"/>
                  <a:pt x="29" y="123"/>
                </a:cubicBezTo>
                <a:cubicBezTo>
                  <a:pt x="26" y="130"/>
                  <a:pt x="26" y="130"/>
                  <a:pt x="26" y="130"/>
                </a:cubicBezTo>
                <a:cubicBezTo>
                  <a:pt x="26" y="138"/>
                  <a:pt x="26" y="138"/>
                  <a:pt x="26" y="138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38" y="148"/>
                  <a:pt x="38" y="148"/>
                  <a:pt x="38" y="148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39" y="149"/>
                  <a:pt x="39" y="149"/>
                  <a:pt x="39" y="149"/>
                </a:cubicBezTo>
                <a:cubicBezTo>
                  <a:pt x="34" y="160"/>
                  <a:pt x="34" y="160"/>
                  <a:pt x="34" y="160"/>
                </a:cubicBezTo>
                <a:cubicBezTo>
                  <a:pt x="33" y="166"/>
                  <a:pt x="33" y="166"/>
                  <a:pt x="33" y="166"/>
                </a:cubicBezTo>
                <a:cubicBezTo>
                  <a:pt x="34" y="165"/>
                  <a:pt x="34" y="165"/>
                  <a:pt x="34" y="165"/>
                </a:cubicBezTo>
                <a:cubicBezTo>
                  <a:pt x="35" y="165"/>
                  <a:pt x="35" y="165"/>
                  <a:pt x="35" y="165"/>
                </a:cubicBezTo>
                <a:cubicBezTo>
                  <a:pt x="39" y="163"/>
                  <a:pt x="39" y="163"/>
                  <a:pt x="39" y="163"/>
                </a:cubicBezTo>
                <a:cubicBezTo>
                  <a:pt x="46" y="159"/>
                  <a:pt x="46" y="159"/>
                  <a:pt x="46" y="159"/>
                </a:cubicBezTo>
                <a:cubicBezTo>
                  <a:pt x="46" y="159"/>
                  <a:pt x="46" y="159"/>
                  <a:pt x="46" y="159"/>
                </a:cubicBezTo>
                <a:cubicBezTo>
                  <a:pt x="54" y="160"/>
                  <a:pt x="54" y="160"/>
                  <a:pt x="54" y="160"/>
                </a:cubicBezTo>
                <a:cubicBezTo>
                  <a:pt x="55" y="160"/>
                  <a:pt x="55" y="160"/>
                  <a:pt x="55" y="160"/>
                </a:cubicBezTo>
                <a:cubicBezTo>
                  <a:pt x="55" y="160"/>
                  <a:pt x="55" y="160"/>
                  <a:pt x="55" y="160"/>
                </a:cubicBezTo>
                <a:cubicBezTo>
                  <a:pt x="67" y="165"/>
                  <a:pt x="67" y="165"/>
                  <a:pt x="67" y="165"/>
                </a:cubicBezTo>
                <a:cubicBezTo>
                  <a:pt x="80" y="165"/>
                  <a:pt x="80" y="165"/>
                  <a:pt x="80" y="165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91" y="156"/>
                  <a:pt x="91" y="156"/>
                  <a:pt x="91" y="156"/>
                </a:cubicBezTo>
                <a:cubicBezTo>
                  <a:pt x="98" y="151"/>
                  <a:pt x="98" y="151"/>
                  <a:pt x="98" y="151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3" y="149"/>
                  <a:pt x="103" y="149"/>
                  <a:pt x="103" y="149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14" y="137"/>
                  <a:pt x="114" y="137"/>
                  <a:pt x="114" y="137"/>
                </a:cubicBezTo>
                <a:cubicBezTo>
                  <a:pt x="123" y="140"/>
                  <a:pt x="123" y="140"/>
                  <a:pt x="123" y="140"/>
                </a:cubicBezTo>
                <a:cubicBezTo>
                  <a:pt x="124" y="140"/>
                  <a:pt x="124" y="140"/>
                  <a:pt x="124" y="140"/>
                </a:cubicBezTo>
                <a:cubicBezTo>
                  <a:pt x="124" y="141"/>
                  <a:pt x="124" y="141"/>
                  <a:pt x="124" y="141"/>
                </a:cubicBezTo>
                <a:cubicBezTo>
                  <a:pt x="124" y="141"/>
                  <a:pt x="124" y="141"/>
                  <a:pt x="124" y="141"/>
                </a:cubicBezTo>
                <a:cubicBezTo>
                  <a:pt x="126" y="144"/>
                  <a:pt x="127" y="146"/>
                  <a:pt x="128" y="146"/>
                </a:cubicBezTo>
                <a:cubicBezTo>
                  <a:pt x="133" y="146"/>
                  <a:pt x="133" y="146"/>
                  <a:pt x="133" y="146"/>
                </a:cubicBezTo>
                <a:cubicBezTo>
                  <a:pt x="134" y="146"/>
                  <a:pt x="134" y="146"/>
                  <a:pt x="134" y="146"/>
                </a:cubicBezTo>
                <a:cubicBezTo>
                  <a:pt x="137" y="146"/>
                  <a:pt x="137" y="146"/>
                  <a:pt x="137" y="146"/>
                </a:cubicBezTo>
                <a:cubicBezTo>
                  <a:pt x="138" y="146"/>
                  <a:pt x="138" y="146"/>
                  <a:pt x="138" y="146"/>
                </a:cubicBezTo>
                <a:cubicBezTo>
                  <a:pt x="138" y="147"/>
                  <a:pt x="138" y="147"/>
                  <a:pt x="138" y="147"/>
                </a:cubicBezTo>
                <a:cubicBezTo>
                  <a:pt x="144" y="149"/>
                  <a:pt x="144" y="149"/>
                  <a:pt x="144" y="149"/>
                </a:cubicBezTo>
                <a:cubicBezTo>
                  <a:pt x="146" y="149"/>
                  <a:pt x="146" y="149"/>
                  <a:pt x="146" y="149"/>
                </a:cubicBezTo>
                <a:cubicBezTo>
                  <a:pt x="147" y="148"/>
                  <a:pt x="147" y="148"/>
                  <a:pt x="147" y="148"/>
                </a:cubicBezTo>
                <a:cubicBezTo>
                  <a:pt x="148" y="145"/>
                  <a:pt x="148" y="145"/>
                  <a:pt x="148" y="145"/>
                </a:cubicBezTo>
                <a:cubicBezTo>
                  <a:pt x="148" y="145"/>
                  <a:pt x="148" y="145"/>
                  <a:pt x="148" y="145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61" y="138"/>
                  <a:pt x="161" y="138"/>
                  <a:pt x="161" y="138"/>
                </a:cubicBezTo>
                <a:cubicBezTo>
                  <a:pt x="161" y="136"/>
                  <a:pt x="162" y="133"/>
                  <a:pt x="165" y="131"/>
                </a:cubicBezTo>
                <a:cubicBezTo>
                  <a:pt x="168" y="129"/>
                  <a:pt x="170" y="128"/>
                  <a:pt x="171" y="128"/>
                </a:cubicBezTo>
                <a:cubicBezTo>
                  <a:pt x="173" y="126"/>
                  <a:pt x="173" y="126"/>
                  <a:pt x="173" y="126"/>
                </a:cubicBezTo>
                <a:cubicBezTo>
                  <a:pt x="174" y="126"/>
                  <a:pt x="174" y="126"/>
                  <a:pt x="174" y="126"/>
                </a:cubicBezTo>
                <a:cubicBezTo>
                  <a:pt x="174" y="126"/>
                  <a:pt x="174" y="126"/>
                  <a:pt x="174" y="126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3"/>
                  <a:pt x="176" y="123"/>
                  <a:pt x="176" y="123"/>
                </a:cubicBezTo>
                <a:cubicBezTo>
                  <a:pt x="177" y="123"/>
                  <a:pt x="177" y="123"/>
                  <a:pt x="177" y="123"/>
                </a:cubicBezTo>
                <a:cubicBezTo>
                  <a:pt x="183" y="122"/>
                  <a:pt x="183" y="122"/>
                  <a:pt x="183" y="122"/>
                </a:cubicBezTo>
                <a:cubicBezTo>
                  <a:pt x="187" y="122"/>
                  <a:pt x="187" y="122"/>
                  <a:pt x="187" y="122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90" y="118"/>
                  <a:pt x="190" y="118"/>
                  <a:pt x="190" y="118"/>
                </a:cubicBezTo>
                <a:cubicBezTo>
                  <a:pt x="190" y="118"/>
                  <a:pt x="190" y="118"/>
                  <a:pt x="190" y="118"/>
                </a:cubicBezTo>
                <a:cubicBezTo>
                  <a:pt x="192" y="114"/>
                  <a:pt x="192" y="114"/>
                  <a:pt x="192" y="114"/>
                </a:cubicBezTo>
                <a:cubicBezTo>
                  <a:pt x="191" y="114"/>
                  <a:pt x="191" y="114"/>
                  <a:pt x="191" y="114"/>
                </a:cubicBezTo>
                <a:cubicBezTo>
                  <a:pt x="188" y="111"/>
                  <a:pt x="187" y="108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2"/>
                  <a:pt x="186" y="102"/>
                  <a:pt x="186" y="102"/>
                </a:cubicBezTo>
                <a:cubicBezTo>
                  <a:pt x="188" y="94"/>
                  <a:pt x="188" y="94"/>
                  <a:pt x="188" y="94"/>
                </a:cubicBezTo>
                <a:cubicBezTo>
                  <a:pt x="188" y="91"/>
                  <a:pt x="188" y="89"/>
                  <a:pt x="190" y="87"/>
                </a:cubicBezTo>
                <a:cubicBezTo>
                  <a:pt x="190" y="80"/>
                  <a:pt x="190" y="80"/>
                  <a:pt x="190" y="80"/>
                </a:cubicBezTo>
                <a:cubicBezTo>
                  <a:pt x="189" y="79"/>
                  <a:pt x="188" y="78"/>
                  <a:pt x="186" y="78"/>
                </a:cubicBezTo>
                <a:cubicBezTo>
                  <a:pt x="174" y="83"/>
                  <a:pt x="174" y="83"/>
                  <a:pt x="174" y="83"/>
                </a:cubicBezTo>
                <a:cubicBezTo>
                  <a:pt x="174" y="70"/>
                  <a:pt x="174" y="70"/>
                  <a:pt x="174" y="70"/>
                </a:cubicBezTo>
                <a:cubicBezTo>
                  <a:pt x="175" y="68"/>
                  <a:pt x="179" y="64"/>
                  <a:pt x="186" y="60"/>
                </a:cubicBezTo>
                <a:cubicBezTo>
                  <a:pt x="183" y="46"/>
                  <a:pt x="183" y="46"/>
                  <a:pt x="183" y="46"/>
                </a:cubicBezTo>
                <a:cubicBezTo>
                  <a:pt x="182" y="41"/>
                  <a:pt x="183" y="37"/>
                  <a:pt x="186" y="34"/>
                </a:cubicBezTo>
                <a:cubicBezTo>
                  <a:pt x="186" y="32"/>
                  <a:pt x="186" y="32"/>
                  <a:pt x="186" y="32"/>
                </a:cubicBezTo>
                <a:cubicBezTo>
                  <a:pt x="182" y="32"/>
                  <a:pt x="182" y="32"/>
                  <a:pt x="182" y="32"/>
                </a:cubicBezTo>
                <a:cubicBezTo>
                  <a:pt x="180" y="32"/>
                  <a:pt x="180" y="32"/>
                  <a:pt x="180" y="32"/>
                </a:cubicBezTo>
                <a:cubicBezTo>
                  <a:pt x="178" y="38"/>
                  <a:pt x="178" y="38"/>
                  <a:pt x="178" y="38"/>
                </a:cubicBezTo>
                <a:cubicBezTo>
                  <a:pt x="177" y="40"/>
                  <a:pt x="175" y="41"/>
                  <a:pt x="174" y="41"/>
                </a:cubicBezTo>
                <a:cubicBezTo>
                  <a:pt x="173" y="41"/>
                  <a:pt x="173" y="41"/>
                  <a:pt x="173" y="41"/>
                </a:cubicBezTo>
                <a:cubicBezTo>
                  <a:pt x="169" y="38"/>
                  <a:pt x="169" y="38"/>
                  <a:pt x="169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7"/>
                  <a:pt x="168" y="37"/>
                  <a:pt x="168" y="37"/>
                </a:cubicBezTo>
                <a:cubicBezTo>
                  <a:pt x="167" y="34"/>
                  <a:pt x="167" y="34"/>
                  <a:pt x="167" y="34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2"/>
                  <a:pt x="166" y="32"/>
                  <a:pt x="166" y="32"/>
                </a:cubicBezTo>
                <a:cubicBezTo>
                  <a:pt x="158" y="32"/>
                  <a:pt x="158" y="32"/>
                  <a:pt x="158" y="32"/>
                </a:cubicBezTo>
                <a:cubicBezTo>
                  <a:pt x="158" y="30"/>
                  <a:pt x="158" y="30"/>
                  <a:pt x="158" y="30"/>
                </a:cubicBezTo>
                <a:cubicBezTo>
                  <a:pt x="156" y="26"/>
                  <a:pt x="156" y="26"/>
                  <a:pt x="156" y="26"/>
                </a:cubicBezTo>
                <a:cubicBezTo>
                  <a:pt x="156" y="20"/>
                  <a:pt x="156" y="20"/>
                  <a:pt x="156" y="20"/>
                </a:cubicBezTo>
                <a:cubicBezTo>
                  <a:pt x="152" y="12"/>
                  <a:pt x="152" y="12"/>
                  <a:pt x="152" y="12"/>
                </a:cubicBezTo>
                <a:cubicBezTo>
                  <a:pt x="152" y="6"/>
                  <a:pt x="152" y="6"/>
                  <a:pt x="152" y="6"/>
                </a:cubicBezTo>
                <a:lnTo>
                  <a:pt x="150" y="3"/>
                </a:lnTo>
                <a:close/>
              </a:path>
            </a:pathLst>
          </a:custGeom>
          <a:solidFill>
            <a:srgbClr val="DEC8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Freeform 14"/>
          <p:cNvSpPr>
            <a:spLocks/>
          </p:cNvSpPr>
          <p:nvPr/>
        </p:nvSpPr>
        <p:spPr bwMode="auto">
          <a:xfrm>
            <a:off x="3324678" y="4525523"/>
            <a:ext cx="806450" cy="614362"/>
          </a:xfrm>
          <a:custGeom>
            <a:avLst/>
            <a:gdLst>
              <a:gd name="T0" fmla="*/ 2083667597 w 251"/>
              <a:gd name="T1" fmla="*/ 62095594 h 191"/>
              <a:gd name="T2" fmla="*/ 1939255214 w 251"/>
              <a:gd name="T3" fmla="*/ 186289998 h 191"/>
              <a:gd name="T4" fmla="*/ 1774212491 w 251"/>
              <a:gd name="T5" fmla="*/ 227687060 h 191"/>
              <a:gd name="T6" fmla="*/ 1660744012 w 251"/>
              <a:gd name="T7" fmla="*/ 217339403 h 191"/>
              <a:gd name="T8" fmla="*/ 1660744012 w 251"/>
              <a:gd name="T9" fmla="*/ 217339403 h 191"/>
              <a:gd name="T10" fmla="*/ 1516331629 w 251"/>
              <a:gd name="T11" fmla="*/ 269084123 h 191"/>
              <a:gd name="T12" fmla="*/ 1413179926 w 251"/>
              <a:gd name="T13" fmla="*/ 331182933 h 191"/>
              <a:gd name="T14" fmla="*/ 1310028224 w 251"/>
              <a:gd name="T15" fmla="*/ 413977058 h 191"/>
              <a:gd name="T16" fmla="*/ 1237823639 w 251"/>
              <a:gd name="T17" fmla="*/ 486423526 h 191"/>
              <a:gd name="T18" fmla="*/ 1217193299 w 251"/>
              <a:gd name="T19" fmla="*/ 527820588 h 191"/>
              <a:gd name="T20" fmla="*/ 1062464139 w 251"/>
              <a:gd name="T21" fmla="*/ 496774400 h 191"/>
              <a:gd name="T22" fmla="*/ 876791075 w 251"/>
              <a:gd name="T23" fmla="*/ 413977058 h 191"/>
              <a:gd name="T24" fmla="*/ 825213618 w 251"/>
              <a:gd name="T25" fmla="*/ 476075869 h 191"/>
              <a:gd name="T26" fmla="*/ 763322596 w 251"/>
              <a:gd name="T27" fmla="*/ 527820588 h 191"/>
              <a:gd name="T28" fmla="*/ 649857330 w 251"/>
              <a:gd name="T29" fmla="*/ 600267056 h 191"/>
              <a:gd name="T30" fmla="*/ 526075288 w 251"/>
              <a:gd name="T31" fmla="*/ 693412055 h 191"/>
              <a:gd name="T32" fmla="*/ 237250522 w 251"/>
              <a:gd name="T33" fmla="*/ 641664119 h 191"/>
              <a:gd name="T34" fmla="*/ 92838138 w 251"/>
              <a:gd name="T35" fmla="*/ 672713524 h 191"/>
              <a:gd name="T36" fmla="*/ 10316777 w 251"/>
              <a:gd name="T37" fmla="*/ 714110586 h 191"/>
              <a:gd name="T38" fmla="*/ 20630340 w 251"/>
              <a:gd name="T39" fmla="*/ 817606459 h 191"/>
              <a:gd name="T40" fmla="*/ 216620181 w 251"/>
              <a:gd name="T41" fmla="*/ 817606459 h 191"/>
              <a:gd name="T42" fmla="*/ 237250522 w 251"/>
              <a:gd name="T43" fmla="*/ 972847052 h 191"/>
              <a:gd name="T44" fmla="*/ 391976468 w 251"/>
              <a:gd name="T45" fmla="*/ 952148521 h 191"/>
              <a:gd name="T46" fmla="*/ 515758511 w 251"/>
              <a:gd name="T47" fmla="*/ 921099115 h 191"/>
              <a:gd name="T48" fmla="*/ 546705628 w 251"/>
              <a:gd name="T49" fmla="*/ 1117739987 h 191"/>
              <a:gd name="T50" fmla="*/ 474497830 w 251"/>
              <a:gd name="T51" fmla="*/ 1200534112 h 191"/>
              <a:gd name="T52" fmla="*/ 361032564 w 251"/>
              <a:gd name="T53" fmla="*/ 1283331454 h 191"/>
              <a:gd name="T54" fmla="*/ 546705628 w 251"/>
              <a:gd name="T55" fmla="*/ 1324728516 h 191"/>
              <a:gd name="T56" fmla="*/ 629226990 w 251"/>
              <a:gd name="T57" fmla="*/ 1376476453 h 191"/>
              <a:gd name="T58" fmla="*/ 794269713 w 251"/>
              <a:gd name="T59" fmla="*/ 1469621452 h 191"/>
              <a:gd name="T60" fmla="*/ 722061915 w 251"/>
              <a:gd name="T61" fmla="*/ 1552415577 h 191"/>
              <a:gd name="T62" fmla="*/ 1000573118 w 251"/>
              <a:gd name="T63" fmla="*/ 1842201447 h 191"/>
              <a:gd name="T64" fmla="*/ 1103724820 w 251"/>
              <a:gd name="T65" fmla="*/ 1800804385 h 191"/>
              <a:gd name="T66" fmla="*/ 1268767543 w 251"/>
              <a:gd name="T67" fmla="*/ 1904297041 h 191"/>
              <a:gd name="T68" fmla="*/ 1310028224 w 251"/>
              <a:gd name="T69" fmla="*/ 1852549105 h 191"/>
              <a:gd name="T70" fmla="*/ 1392549586 w 251"/>
              <a:gd name="T71" fmla="*/ 1862899979 h 191"/>
              <a:gd name="T72" fmla="*/ 1598852990 w 251"/>
              <a:gd name="T73" fmla="*/ 1914647915 h 191"/>
              <a:gd name="T74" fmla="*/ 1619483331 w 251"/>
              <a:gd name="T75" fmla="*/ 1924995572 h 191"/>
              <a:gd name="T76" fmla="*/ 1784529267 w 251"/>
              <a:gd name="T77" fmla="*/ 1790453511 h 191"/>
              <a:gd name="T78" fmla="*/ 1846420289 w 251"/>
              <a:gd name="T79" fmla="*/ 1842201447 h 191"/>
              <a:gd name="T80" fmla="*/ 1887680970 w 251"/>
              <a:gd name="T81" fmla="*/ 1759404106 h 191"/>
              <a:gd name="T82" fmla="*/ 2042406916 w 251"/>
              <a:gd name="T83" fmla="*/ 1573114108 h 191"/>
              <a:gd name="T84" fmla="*/ 2135245055 w 251"/>
              <a:gd name="T85" fmla="*/ 1593812639 h 191"/>
              <a:gd name="T86" fmla="*/ 2114614714 w 251"/>
              <a:gd name="T87" fmla="*/ 1479969109 h 191"/>
              <a:gd name="T88" fmla="*/ 2135245055 w 251"/>
              <a:gd name="T89" fmla="*/ 1417873515 h 191"/>
              <a:gd name="T90" fmla="*/ 2147483646 w 251"/>
              <a:gd name="T91" fmla="*/ 1304029985 h 191"/>
              <a:gd name="T92" fmla="*/ 2147483646 w 251"/>
              <a:gd name="T93" fmla="*/ 1179835581 h 191"/>
              <a:gd name="T94" fmla="*/ 2147483646 w 251"/>
              <a:gd name="T95" fmla="*/ 1086690582 h 191"/>
              <a:gd name="T96" fmla="*/ 2147483646 w 251"/>
              <a:gd name="T97" fmla="*/ 931449989 h 191"/>
              <a:gd name="T98" fmla="*/ 2147483646 w 251"/>
              <a:gd name="T99" fmla="*/ 807255585 h 191"/>
              <a:gd name="T100" fmla="*/ 2147483646 w 251"/>
              <a:gd name="T101" fmla="*/ 693412055 h 191"/>
              <a:gd name="T102" fmla="*/ 2147483646 w 251"/>
              <a:gd name="T103" fmla="*/ 620965587 h 191"/>
              <a:gd name="T104" fmla="*/ 2147483646 w 251"/>
              <a:gd name="T105" fmla="*/ 631316461 h 191"/>
              <a:gd name="T106" fmla="*/ 2147483646 w 251"/>
              <a:gd name="T107" fmla="*/ 527820588 h 191"/>
              <a:gd name="T108" fmla="*/ 2147483646 w 251"/>
              <a:gd name="T109" fmla="*/ 517472931 h 191"/>
              <a:gd name="T110" fmla="*/ 2147483646 w 251"/>
              <a:gd name="T111" fmla="*/ 300133528 h 191"/>
              <a:gd name="T112" fmla="*/ 2147483646 w 251"/>
              <a:gd name="T113" fmla="*/ 144892935 h 191"/>
              <a:gd name="T114" fmla="*/ 2147483646 w 251"/>
              <a:gd name="T115" fmla="*/ 0 h 191"/>
              <a:gd name="T116" fmla="*/ 2145558619 w 251"/>
              <a:gd name="T117" fmla="*/ 41397063 h 191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51" h="191">
                <a:moveTo>
                  <a:pt x="201" y="4"/>
                </a:moveTo>
                <a:cubicBezTo>
                  <a:pt x="201" y="5"/>
                  <a:pt x="201" y="5"/>
                  <a:pt x="201" y="5"/>
                </a:cubicBezTo>
                <a:cubicBezTo>
                  <a:pt x="202" y="6"/>
                  <a:pt x="202" y="6"/>
                  <a:pt x="202" y="6"/>
                </a:cubicBezTo>
                <a:cubicBezTo>
                  <a:pt x="197" y="14"/>
                  <a:pt x="197" y="14"/>
                  <a:pt x="197" y="14"/>
                </a:cubicBezTo>
                <a:cubicBezTo>
                  <a:pt x="195" y="16"/>
                  <a:pt x="192" y="18"/>
                  <a:pt x="189" y="18"/>
                </a:cubicBezTo>
                <a:cubicBezTo>
                  <a:pt x="188" y="18"/>
                  <a:pt x="188" y="18"/>
                  <a:pt x="188" y="18"/>
                </a:cubicBezTo>
                <a:cubicBezTo>
                  <a:pt x="184" y="15"/>
                  <a:pt x="184" y="15"/>
                  <a:pt x="184" y="15"/>
                </a:cubicBezTo>
                <a:cubicBezTo>
                  <a:pt x="180" y="16"/>
                  <a:pt x="180" y="16"/>
                  <a:pt x="180" y="16"/>
                </a:cubicBezTo>
                <a:cubicBezTo>
                  <a:pt x="172" y="22"/>
                  <a:pt x="172" y="22"/>
                  <a:pt x="172" y="22"/>
                </a:cubicBezTo>
                <a:cubicBezTo>
                  <a:pt x="170" y="22"/>
                  <a:pt x="167" y="20"/>
                  <a:pt x="164" y="16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58" y="24"/>
                  <a:pt x="158" y="24"/>
                  <a:pt x="158" y="24"/>
                </a:cubicBezTo>
                <a:cubicBezTo>
                  <a:pt x="153" y="24"/>
                  <a:pt x="153" y="24"/>
                  <a:pt x="153" y="24"/>
                </a:cubicBezTo>
                <a:cubicBezTo>
                  <a:pt x="147" y="26"/>
                  <a:pt x="147" y="26"/>
                  <a:pt x="147" y="26"/>
                </a:cubicBezTo>
                <a:cubicBezTo>
                  <a:pt x="141" y="30"/>
                  <a:pt x="141" y="30"/>
                  <a:pt x="141" y="30"/>
                </a:cubicBezTo>
                <a:cubicBezTo>
                  <a:pt x="139" y="30"/>
                  <a:pt x="139" y="30"/>
                  <a:pt x="139" y="30"/>
                </a:cubicBezTo>
                <a:cubicBezTo>
                  <a:pt x="137" y="32"/>
                  <a:pt x="137" y="32"/>
                  <a:pt x="137" y="32"/>
                </a:cubicBezTo>
                <a:cubicBezTo>
                  <a:pt x="135" y="34"/>
                  <a:pt x="134" y="36"/>
                  <a:pt x="135" y="37"/>
                </a:cubicBezTo>
                <a:cubicBezTo>
                  <a:pt x="138" y="41"/>
                  <a:pt x="138" y="41"/>
                  <a:pt x="138" y="41"/>
                </a:cubicBezTo>
                <a:cubicBezTo>
                  <a:pt x="127" y="40"/>
                  <a:pt x="127" y="40"/>
                  <a:pt x="127" y="40"/>
                </a:cubicBezTo>
                <a:cubicBezTo>
                  <a:pt x="121" y="45"/>
                  <a:pt x="121" y="45"/>
                  <a:pt x="121" y="45"/>
                </a:cubicBezTo>
                <a:cubicBezTo>
                  <a:pt x="120" y="47"/>
                  <a:pt x="120" y="47"/>
                  <a:pt x="120" y="47"/>
                </a:cubicBezTo>
                <a:cubicBezTo>
                  <a:pt x="120" y="47"/>
                  <a:pt x="120" y="47"/>
                  <a:pt x="120" y="47"/>
                </a:cubicBezTo>
                <a:cubicBezTo>
                  <a:pt x="119" y="50"/>
                  <a:pt x="119" y="50"/>
                  <a:pt x="119" y="50"/>
                </a:cubicBezTo>
                <a:cubicBezTo>
                  <a:pt x="118" y="51"/>
                  <a:pt x="118" y="51"/>
                  <a:pt x="118" y="51"/>
                </a:cubicBezTo>
                <a:cubicBezTo>
                  <a:pt x="118" y="51"/>
                  <a:pt x="118" y="51"/>
                  <a:pt x="118" y="51"/>
                </a:cubicBezTo>
                <a:cubicBezTo>
                  <a:pt x="112" y="51"/>
                  <a:pt x="112" y="51"/>
                  <a:pt x="112" y="51"/>
                </a:cubicBezTo>
                <a:cubicBezTo>
                  <a:pt x="105" y="48"/>
                  <a:pt x="105" y="48"/>
                  <a:pt x="105" y="48"/>
                </a:cubicBezTo>
                <a:cubicBezTo>
                  <a:pt x="103" y="48"/>
                  <a:pt x="103" y="48"/>
                  <a:pt x="103" y="48"/>
                </a:cubicBezTo>
                <a:cubicBezTo>
                  <a:pt x="97" y="49"/>
                  <a:pt x="97" y="49"/>
                  <a:pt x="97" y="49"/>
                </a:cubicBezTo>
                <a:cubicBezTo>
                  <a:pt x="95" y="49"/>
                  <a:pt x="92" y="46"/>
                  <a:pt x="89" y="42"/>
                </a:cubicBezTo>
                <a:cubicBezTo>
                  <a:pt x="85" y="40"/>
                  <a:pt x="85" y="40"/>
                  <a:pt x="85" y="40"/>
                </a:cubicBezTo>
                <a:cubicBezTo>
                  <a:pt x="81" y="46"/>
                  <a:pt x="81" y="46"/>
                  <a:pt x="81" y="46"/>
                </a:cubicBezTo>
                <a:cubicBezTo>
                  <a:pt x="81" y="46"/>
                  <a:pt x="81" y="46"/>
                  <a:pt x="81" y="46"/>
                </a:cubicBezTo>
                <a:cubicBezTo>
                  <a:pt x="80" y="46"/>
                  <a:pt x="80" y="46"/>
                  <a:pt x="80" y="46"/>
                </a:cubicBezTo>
                <a:cubicBezTo>
                  <a:pt x="75" y="50"/>
                  <a:pt x="75" y="50"/>
                  <a:pt x="75" y="50"/>
                </a:cubicBezTo>
                <a:cubicBezTo>
                  <a:pt x="74" y="50"/>
                  <a:pt x="74" y="50"/>
                  <a:pt x="74" y="50"/>
                </a:cubicBezTo>
                <a:cubicBezTo>
                  <a:pt x="74" y="51"/>
                  <a:pt x="74" y="51"/>
                  <a:pt x="74" y="51"/>
                </a:cubicBezTo>
                <a:cubicBezTo>
                  <a:pt x="73" y="51"/>
                  <a:pt x="73" y="51"/>
                  <a:pt x="73" y="51"/>
                </a:cubicBezTo>
                <a:cubicBezTo>
                  <a:pt x="69" y="52"/>
                  <a:pt x="69" y="52"/>
                  <a:pt x="69" y="52"/>
                </a:cubicBezTo>
                <a:cubicBezTo>
                  <a:pt x="63" y="58"/>
                  <a:pt x="63" y="58"/>
                  <a:pt x="63" y="58"/>
                </a:cubicBezTo>
                <a:cubicBezTo>
                  <a:pt x="63" y="58"/>
                  <a:pt x="63" y="58"/>
                  <a:pt x="63" y="58"/>
                </a:cubicBezTo>
                <a:cubicBezTo>
                  <a:pt x="56" y="61"/>
                  <a:pt x="56" y="61"/>
                  <a:pt x="56" y="61"/>
                </a:cubicBezTo>
                <a:cubicBezTo>
                  <a:pt x="51" y="67"/>
                  <a:pt x="51" y="67"/>
                  <a:pt x="51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23" y="62"/>
                  <a:pt x="23" y="62"/>
                  <a:pt x="23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10" y="65"/>
                  <a:pt x="10" y="65"/>
                  <a:pt x="10" y="65"/>
                </a:cubicBezTo>
                <a:cubicBezTo>
                  <a:pt x="9" y="65"/>
                  <a:pt x="9" y="65"/>
                  <a:pt x="9" y="65"/>
                </a:cubicBezTo>
                <a:cubicBezTo>
                  <a:pt x="9" y="65"/>
                  <a:pt x="9" y="65"/>
                  <a:pt x="9" y="65"/>
                </a:cubicBezTo>
                <a:cubicBezTo>
                  <a:pt x="5" y="66"/>
                  <a:pt x="5" y="66"/>
                  <a:pt x="5" y="66"/>
                </a:cubicBezTo>
                <a:cubicBezTo>
                  <a:pt x="3" y="67"/>
                  <a:pt x="2" y="68"/>
                  <a:pt x="1" y="69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6"/>
                  <a:pt x="0" y="76"/>
                  <a:pt x="0" y="76"/>
                </a:cubicBezTo>
                <a:cubicBezTo>
                  <a:pt x="2" y="79"/>
                  <a:pt x="2" y="79"/>
                  <a:pt x="2" y="79"/>
                </a:cubicBezTo>
                <a:cubicBezTo>
                  <a:pt x="11" y="76"/>
                  <a:pt x="11" y="76"/>
                  <a:pt x="11" y="76"/>
                </a:cubicBezTo>
                <a:cubicBezTo>
                  <a:pt x="13" y="76"/>
                  <a:pt x="16" y="77"/>
                  <a:pt x="20" y="79"/>
                </a:cubicBezTo>
                <a:cubicBezTo>
                  <a:pt x="21" y="79"/>
                  <a:pt x="21" y="79"/>
                  <a:pt x="21" y="79"/>
                </a:cubicBezTo>
                <a:cubicBezTo>
                  <a:pt x="21" y="80"/>
                  <a:pt x="21" y="80"/>
                  <a:pt x="21" y="80"/>
                </a:cubicBezTo>
                <a:cubicBezTo>
                  <a:pt x="21" y="93"/>
                  <a:pt x="21" y="93"/>
                  <a:pt x="21" y="93"/>
                </a:cubicBezTo>
                <a:cubicBezTo>
                  <a:pt x="23" y="94"/>
                  <a:pt x="23" y="94"/>
                  <a:pt x="23" y="94"/>
                </a:cubicBezTo>
                <a:cubicBezTo>
                  <a:pt x="32" y="94"/>
                  <a:pt x="32" y="94"/>
                  <a:pt x="32" y="94"/>
                </a:cubicBezTo>
                <a:cubicBezTo>
                  <a:pt x="37" y="92"/>
                  <a:pt x="37" y="92"/>
                  <a:pt x="37" y="92"/>
                </a:cubicBezTo>
                <a:cubicBezTo>
                  <a:pt x="38" y="92"/>
                  <a:pt x="38" y="92"/>
                  <a:pt x="38" y="92"/>
                </a:cubicBezTo>
                <a:cubicBezTo>
                  <a:pt x="41" y="90"/>
                  <a:pt x="44" y="89"/>
                  <a:pt x="47" y="88"/>
                </a:cubicBezTo>
                <a:cubicBezTo>
                  <a:pt x="49" y="88"/>
                  <a:pt x="49" y="88"/>
                  <a:pt x="49" y="88"/>
                </a:cubicBezTo>
                <a:cubicBezTo>
                  <a:pt x="50" y="89"/>
                  <a:pt x="50" y="89"/>
                  <a:pt x="50" y="89"/>
                </a:cubicBezTo>
                <a:cubicBezTo>
                  <a:pt x="52" y="94"/>
                  <a:pt x="52" y="94"/>
                  <a:pt x="52" y="94"/>
                </a:cubicBezTo>
                <a:cubicBezTo>
                  <a:pt x="52" y="94"/>
                  <a:pt x="52" y="94"/>
                  <a:pt x="52" y="94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9"/>
                  <a:pt x="53" y="109"/>
                  <a:pt x="53" y="109"/>
                </a:cubicBezTo>
                <a:cubicBezTo>
                  <a:pt x="46" y="116"/>
                  <a:pt x="46" y="116"/>
                  <a:pt x="46" y="116"/>
                </a:cubicBezTo>
                <a:cubicBezTo>
                  <a:pt x="46" y="116"/>
                  <a:pt x="46" y="116"/>
                  <a:pt x="46" y="116"/>
                </a:cubicBezTo>
                <a:cubicBezTo>
                  <a:pt x="46" y="117"/>
                  <a:pt x="46" y="117"/>
                  <a:pt x="46" y="117"/>
                </a:cubicBezTo>
                <a:cubicBezTo>
                  <a:pt x="37" y="121"/>
                  <a:pt x="37" y="121"/>
                  <a:pt x="37" y="121"/>
                </a:cubicBezTo>
                <a:cubicBezTo>
                  <a:pt x="35" y="124"/>
                  <a:pt x="35" y="124"/>
                  <a:pt x="35" y="124"/>
                </a:cubicBezTo>
                <a:cubicBezTo>
                  <a:pt x="36" y="126"/>
                  <a:pt x="36" y="126"/>
                  <a:pt x="36" y="126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54" y="129"/>
                  <a:pt x="54" y="129"/>
                  <a:pt x="54" y="129"/>
                </a:cubicBezTo>
                <a:cubicBezTo>
                  <a:pt x="61" y="133"/>
                  <a:pt x="61" y="133"/>
                  <a:pt x="61" y="133"/>
                </a:cubicBezTo>
                <a:cubicBezTo>
                  <a:pt x="76" y="132"/>
                  <a:pt x="76" y="132"/>
                  <a:pt x="76" y="132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7" y="142"/>
                  <a:pt x="77" y="142"/>
                  <a:pt x="77" y="142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0" y="150"/>
                  <a:pt x="70" y="150"/>
                  <a:pt x="70" y="150"/>
                </a:cubicBezTo>
                <a:cubicBezTo>
                  <a:pt x="69" y="158"/>
                  <a:pt x="71" y="164"/>
                  <a:pt x="75" y="165"/>
                </a:cubicBezTo>
                <a:cubicBezTo>
                  <a:pt x="87" y="172"/>
                  <a:pt x="87" y="172"/>
                  <a:pt x="87" y="172"/>
                </a:cubicBezTo>
                <a:cubicBezTo>
                  <a:pt x="97" y="178"/>
                  <a:pt x="97" y="178"/>
                  <a:pt x="97" y="178"/>
                </a:cubicBezTo>
                <a:cubicBezTo>
                  <a:pt x="106" y="174"/>
                  <a:pt x="106" y="174"/>
                  <a:pt x="106" y="174"/>
                </a:cubicBezTo>
                <a:cubicBezTo>
                  <a:pt x="107" y="174"/>
                  <a:pt x="107" y="174"/>
                  <a:pt x="107" y="174"/>
                </a:cubicBezTo>
                <a:cubicBezTo>
                  <a:pt x="107" y="174"/>
                  <a:pt x="107" y="174"/>
                  <a:pt x="107" y="174"/>
                </a:cubicBezTo>
                <a:cubicBezTo>
                  <a:pt x="108" y="174"/>
                  <a:pt x="108" y="174"/>
                  <a:pt x="108" y="174"/>
                </a:cubicBezTo>
                <a:cubicBezTo>
                  <a:pt x="121" y="184"/>
                  <a:pt x="121" y="184"/>
                  <a:pt x="121" y="184"/>
                </a:cubicBezTo>
                <a:cubicBezTo>
                  <a:pt x="123" y="184"/>
                  <a:pt x="123" y="184"/>
                  <a:pt x="123" y="184"/>
                </a:cubicBezTo>
                <a:cubicBezTo>
                  <a:pt x="126" y="180"/>
                  <a:pt x="126" y="180"/>
                  <a:pt x="126" y="180"/>
                </a:cubicBezTo>
                <a:cubicBezTo>
                  <a:pt x="127" y="180"/>
                  <a:pt x="127" y="180"/>
                  <a:pt x="127" y="180"/>
                </a:cubicBezTo>
                <a:cubicBezTo>
                  <a:pt x="127" y="179"/>
                  <a:pt x="127" y="179"/>
                  <a:pt x="127" y="179"/>
                </a:cubicBezTo>
                <a:cubicBezTo>
                  <a:pt x="127" y="179"/>
                  <a:pt x="127" y="179"/>
                  <a:pt x="127" y="179"/>
                </a:cubicBezTo>
                <a:cubicBezTo>
                  <a:pt x="128" y="179"/>
                  <a:pt x="128" y="179"/>
                  <a:pt x="128" y="179"/>
                </a:cubicBezTo>
                <a:cubicBezTo>
                  <a:pt x="135" y="180"/>
                  <a:pt x="135" y="180"/>
                  <a:pt x="135" y="180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47" y="184"/>
                  <a:pt x="147" y="184"/>
                  <a:pt x="147" y="184"/>
                </a:cubicBezTo>
                <a:cubicBezTo>
                  <a:pt x="155" y="185"/>
                  <a:pt x="155" y="185"/>
                  <a:pt x="155" y="185"/>
                </a:cubicBezTo>
                <a:cubicBezTo>
                  <a:pt x="156" y="185"/>
                  <a:pt x="156" y="185"/>
                  <a:pt x="156" y="185"/>
                </a:cubicBezTo>
                <a:cubicBezTo>
                  <a:pt x="157" y="185"/>
                  <a:pt x="157" y="185"/>
                  <a:pt x="157" y="185"/>
                </a:cubicBezTo>
                <a:cubicBezTo>
                  <a:pt x="157" y="186"/>
                  <a:pt x="157" y="186"/>
                  <a:pt x="157" y="186"/>
                </a:cubicBezTo>
                <a:cubicBezTo>
                  <a:pt x="157" y="191"/>
                  <a:pt x="157" y="191"/>
                  <a:pt x="157" y="191"/>
                </a:cubicBezTo>
                <a:cubicBezTo>
                  <a:pt x="160" y="190"/>
                  <a:pt x="160" y="190"/>
                  <a:pt x="160" y="190"/>
                </a:cubicBezTo>
                <a:cubicBezTo>
                  <a:pt x="173" y="173"/>
                  <a:pt x="173" y="173"/>
                  <a:pt x="173" y="173"/>
                </a:cubicBezTo>
                <a:cubicBezTo>
                  <a:pt x="179" y="181"/>
                  <a:pt x="179" y="181"/>
                  <a:pt x="179" y="181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83" y="170"/>
                  <a:pt x="183" y="170"/>
                  <a:pt x="183" y="170"/>
                </a:cubicBezTo>
                <a:cubicBezTo>
                  <a:pt x="186" y="164"/>
                  <a:pt x="186" y="164"/>
                  <a:pt x="186" y="164"/>
                </a:cubicBezTo>
                <a:cubicBezTo>
                  <a:pt x="196" y="164"/>
                  <a:pt x="196" y="164"/>
                  <a:pt x="196" y="164"/>
                </a:cubicBezTo>
                <a:cubicBezTo>
                  <a:pt x="198" y="152"/>
                  <a:pt x="198" y="152"/>
                  <a:pt x="198" y="152"/>
                </a:cubicBezTo>
                <a:cubicBezTo>
                  <a:pt x="199" y="152"/>
                  <a:pt x="199" y="152"/>
                  <a:pt x="199" y="152"/>
                </a:cubicBezTo>
                <a:cubicBezTo>
                  <a:pt x="200" y="153"/>
                  <a:pt x="200" y="153"/>
                  <a:pt x="200" y="153"/>
                </a:cubicBezTo>
                <a:cubicBezTo>
                  <a:pt x="207" y="154"/>
                  <a:pt x="207" y="154"/>
                  <a:pt x="207" y="154"/>
                </a:cubicBezTo>
                <a:cubicBezTo>
                  <a:pt x="208" y="150"/>
                  <a:pt x="208" y="150"/>
                  <a:pt x="208" y="150"/>
                </a:cubicBezTo>
                <a:cubicBezTo>
                  <a:pt x="205" y="144"/>
                  <a:pt x="205" y="144"/>
                  <a:pt x="205" y="144"/>
                </a:cubicBezTo>
                <a:cubicBezTo>
                  <a:pt x="205" y="143"/>
                  <a:pt x="205" y="143"/>
                  <a:pt x="205" y="143"/>
                </a:cubicBezTo>
                <a:cubicBezTo>
                  <a:pt x="207" y="138"/>
                  <a:pt x="207" y="138"/>
                  <a:pt x="207" y="138"/>
                </a:cubicBezTo>
                <a:cubicBezTo>
                  <a:pt x="207" y="138"/>
                  <a:pt x="207" y="138"/>
                  <a:pt x="207" y="138"/>
                </a:cubicBezTo>
                <a:cubicBezTo>
                  <a:pt x="207" y="137"/>
                  <a:pt x="207" y="137"/>
                  <a:pt x="207" y="137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29" y="126"/>
                  <a:pt x="229" y="126"/>
                  <a:pt x="229" y="126"/>
                </a:cubicBezTo>
                <a:cubicBezTo>
                  <a:pt x="228" y="115"/>
                  <a:pt x="228" y="115"/>
                  <a:pt x="228" y="115"/>
                </a:cubicBezTo>
                <a:cubicBezTo>
                  <a:pt x="228" y="115"/>
                  <a:pt x="228" y="115"/>
                  <a:pt x="228" y="115"/>
                </a:cubicBezTo>
                <a:cubicBezTo>
                  <a:pt x="228" y="114"/>
                  <a:pt x="228" y="114"/>
                  <a:pt x="228" y="114"/>
                </a:cubicBezTo>
                <a:cubicBezTo>
                  <a:pt x="232" y="106"/>
                  <a:pt x="232" y="106"/>
                  <a:pt x="232" y="106"/>
                </a:cubicBezTo>
                <a:cubicBezTo>
                  <a:pt x="233" y="105"/>
                  <a:pt x="233" y="105"/>
                  <a:pt x="233" y="105"/>
                </a:cubicBezTo>
                <a:cubicBezTo>
                  <a:pt x="233" y="105"/>
                  <a:pt x="233" y="105"/>
                  <a:pt x="233" y="105"/>
                </a:cubicBezTo>
                <a:cubicBezTo>
                  <a:pt x="239" y="90"/>
                  <a:pt x="239" y="90"/>
                  <a:pt x="239" y="90"/>
                </a:cubicBezTo>
                <a:cubicBezTo>
                  <a:pt x="239" y="90"/>
                  <a:pt x="239" y="90"/>
                  <a:pt x="239" y="90"/>
                </a:cubicBezTo>
                <a:cubicBezTo>
                  <a:pt x="239" y="90"/>
                  <a:pt x="239" y="90"/>
                  <a:pt x="239" y="90"/>
                </a:cubicBezTo>
                <a:cubicBezTo>
                  <a:pt x="245" y="84"/>
                  <a:pt x="245" y="84"/>
                  <a:pt x="245" y="84"/>
                </a:cubicBezTo>
                <a:cubicBezTo>
                  <a:pt x="248" y="78"/>
                  <a:pt x="248" y="78"/>
                  <a:pt x="248" y="78"/>
                </a:cubicBezTo>
                <a:cubicBezTo>
                  <a:pt x="248" y="78"/>
                  <a:pt x="248" y="78"/>
                  <a:pt x="248" y="78"/>
                </a:cubicBezTo>
                <a:cubicBezTo>
                  <a:pt x="248" y="78"/>
                  <a:pt x="248" y="78"/>
                  <a:pt x="248" y="78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48" y="67"/>
                  <a:pt x="248" y="67"/>
                  <a:pt x="248" y="67"/>
                </a:cubicBezTo>
                <a:cubicBezTo>
                  <a:pt x="248" y="66"/>
                  <a:pt x="248" y="66"/>
                  <a:pt x="248" y="66"/>
                </a:cubicBezTo>
                <a:cubicBezTo>
                  <a:pt x="248" y="66"/>
                  <a:pt x="248" y="66"/>
                  <a:pt x="248" y="66"/>
                </a:cubicBezTo>
                <a:cubicBezTo>
                  <a:pt x="248" y="60"/>
                  <a:pt x="248" y="60"/>
                  <a:pt x="248" y="60"/>
                </a:cubicBezTo>
                <a:cubicBezTo>
                  <a:pt x="245" y="60"/>
                  <a:pt x="245" y="60"/>
                  <a:pt x="245" y="60"/>
                </a:cubicBezTo>
                <a:cubicBezTo>
                  <a:pt x="239" y="63"/>
                  <a:pt x="239" y="63"/>
                  <a:pt x="239" y="63"/>
                </a:cubicBezTo>
                <a:cubicBezTo>
                  <a:pt x="236" y="65"/>
                  <a:pt x="232" y="64"/>
                  <a:pt x="227" y="61"/>
                </a:cubicBezTo>
                <a:cubicBezTo>
                  <a:pt x="225" y="59"/>
                  <a:pt x="225" y="55"/>
                  <a:pt x="226" y="49"/>
                </a:cubicBezTo>
                <a:cubicBezTo>
                  <a:pt x="223" y="49"/>
                  <a:pt x="223" y="49"/>
                  <a:pt x="223" y="49"/>
                </a:cubicBezTo>
                <a:cubicBezTo>
                  <a:pt x="221" y="51"/>
                  <a:pt x="221" y="51"/>
                  <a:pt x="221" y="51"/>
                </a:cubicBezTo>
                <a:cubicBezTo>
                  <a:pt x="217" y="55"/>
                  <a:pt x="215" y="57"/>
                  <a:pt x="214" y="57"/>
                </a:cubicBezTo>
                <a:cubicBezTo>
                  <a:pt x="213" y="57"/>
                  <a:pt x="213" y="57"/>
                  <a:pt x="212" y="57"/>
                </a:cubicBezTo>
                <a:cubicBezTo>
                  <a:pt x="211" y="56"/>
                  <a:pt x="211" y="54"/>
                  <a:pt x="211" y="50"/>
                </a:cubicBezTo>
                <a:cubicBezTo>
                  <a:pt x="211" y="47"/>
                  <a:pt x="211" y="44"/>
                  <a:pt x="212" y="44"/>
                </a:cubicBezTo>
                <a:cubicBezTo>
                  <a:pt x="213" y="42"/>
                  <a:pt x="213" y="42"/>
                  <a:pt x="214" y="43"/>
                </a:cubicBezTo>
                <a:cubicBezTo>
                  <a:pt x="222" y="29"/>
                  <a:pt x="222" y="29"/>
                  <a:pt x="222" y="29"/>
                </a:cubicBezTo>
                <a:cubicBezTo>
                  <a:pt x="224" y="24"/>
                  <a:pt x="224" y="24"/>
                  <a:pt x="224" y="24"/>
                </a:cubicBezTo>
                <a:cubicBezTo>
                  <a:pt x="225" y="18"/>
                  <a:pt x="225" y="18"/>
                  <a:pt x="225" y="18"/>
                </a:cubicBezTo>
                <a:cubicBezTo>
                  <a:pt x="221" y="14"/>
                  <a:pt x="221" y="14"/>
                  <a:pt x="221" y="14"/>
                </a:cubicBezTo>
                <a:cubicBezTo>
                  <a:pt x="219" y="13"/>
                  <a:pt x="219" y="10"/>
                  <a:pt x="220" y="6"/>
                </a:cubicBezTo>
                <a:cubicBezTo>
                  <a:pt x="220" y="4"/>
                  <a:pt x="220" y="4"/>
                  <a:pt x="220" y="4"/>
                </a:cubicBezTo>
                <a:cubicBezTo>
                  <a:pt x="220" y="2"/>
                  <a:pt x="219" y="1"/>
                  <a:pt x="217" y="0"/>
                </a:cubicBezTo>
                <a:cubicBezTo>
                  <a:pt x="217" y="0"/>
                  <a:pt x="217" y="0"/>
                  <a:pt x="217" y="0"/>
                </a:cubicBezTo>
                <a:cubicBezTo>
                  <a:pt x="216" y="1"/>
                  <a:pt x="216" y="1"/>
                  <a:pt x="216" y="1"/>
                </a:cubicBezTo>
                <a:cubicBezTo>
                  <a:pt x="215" y="4"/>
                  <a:pt x="212" y="6"/>
                  <a:pt x="208" y="4"/>
                </a:cubicBezTo>
                <a:cubicBezTo>
                  <a:pt x="206" y="4"/>
                  <a:pt x="203" y="4"/>
                  <a:pt x="201" y="4"/>
                </a:cubicBezTo>
                <a:close/>
              </a:path>
            </a:pathLst>
          </a:custGeom>
          <a:solidFill>
            <a:srgbClr val="DEC8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Freeform 15"/>
          <p:cNvSpPr>
            <a:spLocks/>
          </p:cNvSpPr>
          <p:nvPr/>
        </p:nvSpPr>
        <p:spPr bwMode="auto">
          <a:xfrm>
            <a:off x="3435803" y="3850835"/>
            <a:ext cx="457200" cy="461963"/>
          </a:xfrm>
          <a:custGeom>
            <a:avLst/>
            <a:gdLst>
              <a:gd name="T0" fmla="*/ 1389073411 w 142"/>
              <a:gd name="T1" fmla="*/ 164898334 h 144"/>
              <a:gd name="T2" fmla="*/ 1337242386 w 142"/>
              <a:gd name="T3" fmla="*/ 144286444 h 144"/>
              <a:gd name="T4" fmla="*/ 1295778854 w 142"/>
              <a:gd name="T5" fmla="*/ 123674553 h 144"/>
              <a:gd name="T6" fmla="*/ 1212848569 w 142"/>
              <a:gd name="T7" fmla="*/ 144286444 h 144"/>
              <a:gd name="T8" fmla="*/ 1150650051 w 142"/>
              <a:gd name="T9" fmla="*/ 113367003 h 144"/>
              <a:gd name="T10" fmla="*/ 1140285777 w 142"/>
              <a:gd name="T11" fmla="*/ 103062662 h 144"/>
              <a:gd name="T12" fmla="*/ 1057355493 w 142"/>
              <a:gd name="T13" fmla="*/ 20611891 h 144"/>
              <a:gd name="T14" fmla="*/ 912226690 w 142"/>
              <a:gd name="T15" fmla="*/ 82450771 h 144"/>
              <a:gd name="T16" fmla="*/ 891494924 w 142"/>
              <a:gd name="T17" fmla="*/ 206125324 h 144"/>
              <a:gd name="T18" fmla="*/ 839663899 w 142"/>
              <a:gd name="T19" fmla="*/ 309184778 h 144"/>
              <a:gd name="T20" fmla="*/ 746369341 w 142"/>
              <a:gd name="T21" fmla="*/ 443166880 h 144"/>
              <a:gd name="T22" fmla="*/ 601240538 w 142"/>
              <a:gd name="T23" fmla="*/ 608065215 h 144"/>
              <a:gd name="T24" fmla="*/ 456114955 w 142"/>
              <a:gd name="T25" fmla="*/ 742047317 h 144"/>
              <a:gd name="T26" fmla="*/ 373184670 w 142"/>
              <a:gd name="T27" fmla="*/ 845106771 h 144"/>
              <a:gd name="T28" fmla="*/ 0 w 142"/>
              <a:gd name="T29" fmla="*/ 865718662 h 144"/>
              <a:gd name="T30" fmla="*/ 103662051 w 142"/>
              <a:gd name="T31" fmla="*/ 1164599099 h 144"/>
              <a:gd name="T32" fmla="*/ 165860569 w 142"/>
              <a:gd name="T33" fmla="*/ 1205822880 h 144"/>
              <a:gd name="T34" fmla="*/ 217691594 w 142"/>
              <a:gd name="T35" fmla="*/ 1350112532 h 144"/>
              <a:gd name="T36" fmla="*/ 228055868 w 142"/>
              <a:gd name="T37" fmla="*/ 1381028764 h 144"/>
              <a:gd name="T38" fmla="*/ 321353645 w 142"/>
              <a:gd name="T39" fmla="*/ 1350112532 h 144"/>
              <a:gd name="T40" fmla="*/ 362817177 w 142"/>
              <a:gd name="T41" fmla="*/ 1370724423 h 144"/>
              <a:gd name="T42" fmla="*/ 393916437 w 142"/>
              <a:gd name="T43" fmla="*/ 1267661761 h 144"/>
              <a:gd name="T44" fmla="*/ 570141279 w 142"/>
              <a:gd name="T45" fmla="*/ 1195518539 h 144"/>
              <a:gd name="T46" fmla="*/ 580508772 w 142"/>
              <a:gd name="T47" fmla="*/ 1092455877 h 144"/>
              <a:gd name="T48" fmla="*/ 621972304 w 142"/>
              <a:gd name="T49" fmla="*/ 1061536437 h 144"/>
              <a:gd name="T50" fmla="*/ 632339797 w 142"/>
              <a:gd name="T51" fmla="*/ 1061536437 h 144"/>
              <a:gd name="T52" fmla="*/ 704902589 w 142"/>
              <a:gd name="T53" fmla="*/ 1133679659 h 144"/>
              <a:gd name="T54" fmla="*/ 725634355 w 142"/>
              <a:gd name="T55" fmla="*/ 1195518539 h 144"/>
              <a:gd name="T56" fmla="*/ 787832873 w 142"/>
              <a:gd name="T57" fmla="*/ 1113067768 h 144"/>
              <a:gd name="T58" fmla="*/ 839663899 w 142"/>
              <a:gd name="T59" fmla="*/ 1092455877 h 144"/>
              <a:gd name="T60" fmla="*/ 901862417 w 142"/>
              <a:gd name="T61" fmla="*/ 1102763426 h 144"/>
              <a:gd name="T62" fmla="*/ 932961676 w 142"/>
              <a:gd name="T63" fmla="*/ 1216130430 h 144"/>
              <a:gd name="T64" fmla="*/ 974425208 w 142"/>
              <a:gd name="T65" fmla="*/ 1308885542 h 144"/>
              <a:gd name="T66" fmla="*/ 1005524468 w 142"/>
              <a:gd name="T67" fmla="*/ 1391336314 h 144"/>
              <a:gd name="T68" fmla="*/ 1078087259 w 142"/>
              <a:gd name="T69" fmla="*/ 1391336314 h 144"/>
              <a:gd name="T70" fmla="*/ 1078087259 w 142"/>
              <a:gd name="T71" fmla="*/ 1401640655 h 144"/>
              <a:gd name="T72" fmla="*/ 1119550792 w 142"/>
              <a:gd name="T73" fmla="*/ 1484091426 h 144"/>
              <a:gd name="T74" fmla="*/ 1140285777 w 142"/>
              <a:gd name="T75" fmla="*/ 1422255754 h 144"/>
              <a:gd name="T76" fmla="*/ 1161017544 w 142"/>
              <a:gd name="T77" fmla="*/ 1411948205 h 144"/>
              <a:gd name="T78" fmla="*/ 1192116803 w 142"/>
              <a:gd name="T79" fmla="*/ 1391336314 h 144"/>
              <a:gd name="T80" fmla="*/ 1223212842 w 142"/>
              <a:gd name="T81" fmla="*/ 1360416873 h 144"/>
              <a:gd name="T82" fmla="*/ 974425208 w 142"/>
              <a:gd name="T83" fmla="*/ 865718662 h 144"/>
              <a:gd name="T84" fmla="*/ 912226690 w 142"/>
              <a:gd name="T85" fmla="*/ 659596546 h 144"/>
              <a:gd name="T86" fmla="*/ 901862417 w 142"/>
              <a:gd name="T87" fmla="*/ 659596546 h 144"/>
              <a:gd name="T88" fmla="*/ 943325949 w 142"/>
              <a:gd name="T89" fmla="*/ 535921993 h 144"/>
              <a:gd name="T90" fmla="*/ 1347609879 w 142"/>
              <a:gd name="T91" fmla="*/ 453471222 h 144"/>
              <a:gd name="T92" fmla="*/ 1451271930 w 142"/>
              <a:gd name="T93" fmla="*/ 391635549 h 14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42" h="144">
                <a:moveTo>
                  <a:pt x="142" y="29"/>
                </a:moveTo>
                <a:cubicBezTo>
                  <a:pt x="139" y="22"/>
                  <a:pt x="139" y="22"/>
                  <a:pt x="139" y="22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0" y="15"/>
                  <a:pt x="130" y="15"/>
                  <a:pt x="130" y="15"/>
                </a:cubicBezTo>
                <a:cubicBezTo>
                  <a:pt x="129" y="15"/>
                  <a:pt x="129" y="15"/>
                  <a:pt x="129" y="15"/>
                </a:cubicBezTo>
                <a:cubicBezTo>
                  <a:pt x="129" y="14"/>
                  <a:pt x="129" y="14"/>
                  <a:pt x="129" y="14"/>
                </a:cubicBezTo>
                <a:cubicBezTo>
                  <a:pt x="129" y="14"/>
                  <a:pt x="129" y="14"/>
                  <a:pt x="129" y="14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4" y="12"/>
                  <a:pt x="124" y="12"/>
                  <a:pt x="124" y="12"/>
                </a:cubicBezTo>
                <a:cubicBezTo>
                  <a:pt x="122" y="13"/>
                  <a:pt x="122" y="13"/>
                  <a:pt x="122" y="13"/>
                </a:cubicBezTo>
                <a:cubicBezTo>
                  <a:pt x="117" y="14"/>
                  <a:pt x="117" y="14"/>
                  <a:pt x="117" y="14"/>
                </a:cubicBezTo>
                <a:cubicBezTo>
                  <a:pt x="117" y="14"/>
                  <a:pt x="117" y="14"/>
                  <a:pt x="117" y="14"/>
                </a:cubicBezTo>
                <a:cubicBezTo>
                  <a:pt x="116" y="13"/>
                  <a:pt x="116" y="13"/>
                  <a:pt x="116" y="13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0" y="11"/>
                  <a:pt x="110" y="11"/>
                  <a:pt x="110" y="11"/>
                </a:cubicBezTo>
                <a:cubicBezTo>
                  <a:pt x="110" y="10"/>
                  <a:pt x="110" y="10"/>
                  <a:pt x="110" y="10"/>
                </a:cubicBezTo>
                <a:cubicBezTo>
                  <a:pt x="110" y="10"/>
                  <a:pt x="110" y="10"/>
                  <a:pt x="110" y="10"/>
                </a:cubicBezTo>
                <a:cubicBezTo>
                  <a:pt x="106" y="6"/>
                  <a:pt x="106" y="6"/>
                  <a:pt x="106" y="6"/>
                </a:cubicBezTo>
                <a:cubicBezTo>
                  <a:pt x="102" y="2"/>
                  <a:pt x="102" y="2"/>
                  <a:pt x="102" y="2"/>
                </a:cubicBezTo>
                <a:cubicBezTo>
                  <a:pt x="98" y="0"/>
                  <a:pt x="98" y="0"/>
                  <a:pt x="98" y="0"/>
                </a:cubicBezTo>
                <a:cubicBezTo>
                  <a:pt x="94" y="4"/>
                  <a:pt x="94" y="4"/>
                  <a:pt x="94" y="4"/>
                </a:cubicBezTo>
                <a:cubicBezTo>
                  <a:pt x="88" y="8"/>
                  <a:pt x="88" y="8"/>
                  <a:pt x="88" y="8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1" y="29"/>
                  <a:pt x="81" y="29"/>
                  <a:pt x="81" y="29"/>
                </a:cubicBezTo>
                <a:cubicBezTo>
                  <a:pt x="81" y="30"/>
                  <a:pt x="81" y="30"/>
                  <a:pt x="81" y="30"/>
                </a:cubicBezTo>
                <a:cubicBezTo>
                  <a:pt x="81" y="30"/>
                  <a:pt x="81" y="30"/>
                  <a:pt x="81" y="30"/>
                </a:cubicBezTo>
                <a:cubicBezTo>
                  <a:pt x="77" y="34"/>
                  <a:pt x="77" y="34"/>
                  <a:pt x="77" y="34"/>
                </a:cubicBezTo>
                <a:cubicBezTo>
                  <a:pt x="72" y="43"/>
                  <a:pt x="72" y="43"/>
                  <a:pt x="72" y="43"/>
                </a:cubicBezTo>
                <a:cubicBezTo>
                  <a:pt x="72" y="43"/>
                  <a:pt x="72" y="43"/>
                  <a:pt x="72" y="43"/>
                </a:cubicBezTo>
                <a:cubicBezTo>
                  <a:pt x="72" y="44"/>
                  <a:pt x="72" y="44"/>
                  <a:pt x="72" y="44"/>
                </a:cubicBezTo>
                <a:cubicBezTo>
                  <a:pt x="68" y="46"/>
                  <a:pt x="65" y="49"/>
                  <a:pt x="62" y="52"/>
                </a:cubicBezTo>
                <a:cubicBezTo>
                  <a:pt x="58" y="59"/>
                  <a:pt x="58" y="59"/>
                  <a:pt x="58" y="59"/>
                </a:cubicBezTo>
                <a:cubicBezTo>
                  <a:pt x="57" y="61"/>
                  <a:pt x="54" y="63"/>
                  <a:pt x="48" y="66"/>
                </a:cubicBezTo>
                <a:cubicBezTo>
                  <a:pt x="44" y="72"/>
                  <a:pt x="44" y="72"/>
                  <a:pt x="44" y="72"/>
                </a:cubicBezTo>
                <a:cubicBezTo>
                  <a:pt x="44" y="72"/>
                  <a:pt x="44" y="72"/>
                  <a:pt x="44" y="72"/>
                </a:cubicBezTo>
                <a:cubicBezTo>
                  <a:pt x="37" y="82"/>
                  <a:pt x="37" y="82"/>
                  <a:pt x="37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4" y="80"/>
                  <a:pt x="4" y="80"/>
                  <a:pt x="4" y="80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90"/>
                  <a:pt x="0" y="90"/>
                  <a:pt x="0" y="90"/>
                </a:cubicBezTo>
                <a:cubicBezTo>
                  <a:pt x="3" y="104"/>
                  <a:pt x="3" y="104"/>
                  <a:pt x="3" y="104"/>
                </a:cubicBezTo>
                <a:cubicBezTo>
                  <a:pt x="10" y="113"/>
                  <a:pt x="10" y="113"/>
                  <a:pt x="10" y="113"/>
                </a:cubicBezTo>
                <a:cubicBezTo>
                  <a:pt x="16" y="116"/>
                  <a:pt x="16" y="116"/>
                  <a:pt x="16" y="116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9" y="121"/>
                  <a:pt x="21" y="124"/>
                  <a:pt x="21" y="126"/>
                </a:cubicBezTo>
                <a:cubicBezTo>
                  <a:pt x="21" y="131"/>
                  <a:pt x="21" y="131"/>
                  <a:pt x="21" y="131"/>
                </a:cubicBezTo>
                <a:cubicBezTo>
                  <a:pt x="19" y="133"/>
                  <a:pt x="19" y="133"/>
                  <a:pt x="19" y="133"/>
                </a:cubicBezTo>
                <a:cubicBezTo>
                  <a:pt x="20" y="134"/>
                  <a:pt x="20" y="134"/>
                  <a:pt x="20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4" y="129"/>
                  <a:pt x="24" y="129"/>
                  <a:pt x="24" y="129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2" y="133"/>
                  <a:pt x="32" y="133"/>
                  <a:pt x="32" y="133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4" y="130"/>
                  <a:pt x="34" y="130"/>
                  <a:pt x="34" y="130"/>
                </a:cubicBezTo>
                <a:cubicBezTo>
                  <a:pt x="34" y="130"/>
                  <a:pt x="34" y="130"/>
                  <a:pt x="34" y="130"/>
                </a:cubicBezTo>
                <a:cubicBezTo>
                  <a:pt x="38" y="123"/>
                  <a:pt x="38" y="123"/>
                  <a:pt x="38" y="123"/>
                </a:cubicBezTo>
                <a:cubicBezTo>
                  <a:pt x="39" y="121"/>
                  <a:pt x="41" y="120"/>
                  <a:pt x="44" y="121"/>
                </a:cubicBezTo>
                <a:cubicBezTo>
                  <a:pt x="51" y="121"/>
                  <a:pt x="51" y="121"/>
                  <a:pt x="51" y="121"/>
                </a:cubicBezTo>
                <a:cubicBezTo>
                  <a:pt x="55" y="116"/>
                  <a:pt x="55" y="116"/>
                  <a:pt x="55" y="116"/>
                </a:cubicBezTo>
                <a:cubicBezTo>
                  <a:pt x="55" y="111"/>
                  <a:pt x="55" y="111"/>
                  <a:pt x="55" y="111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57" y="105"/>
                  <a:pt x="57" y="105"/>
                  <a:pt x="57" y="105"/>
                </a:cubicBezTo>
                <a:cubicBezTo>
                  <a:pt x="57" y="105"/>
                  <a:pt x="57" y="105"/>
                  <a:pt x="57" y="105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1" y="103"/>
                  <a:pt x="61" y="103"/>
                  <a:pt x="61" y="103"/>
                </a:cubicBezTo>
                <a:cubicBezTo>
                  <a:pt x="67" y="104"/>
                  <a:pt x="67" y="104"/>
                  <a:pt x="67" y="104"/>
                </a:cubicBezTo>
                <a:cubicBezTo>
                  <a:pt x="67" y="105"/>
                  <a:pt x="67" y="105"/>
                  <a:pt x="67" y="105"/>
                </a:cubicBezTo>
                <a:cubicBezTo>
                  <a:pt x="68" y="110"/>
                  <a:pt x="68" y="110"/>
                  <a:pt x="68" y="110"/>
                </a:cubicBezTo>
                <a:cubicBezTo>
                  <a:pt x="68" y="112"/>
                  <a:pt x="68" y="112"/>
                  <a:pt x="68" y="112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70" y="116"/>
                  <a:pt x="70" y="116"/>
                  <a:pt x="70" y="116"/>
                </a:cubicBezTo>
                <a:cubicBezTo>
                  <a:pt x="72" y="113"/>
                  <a:pt x="72" y="113"/>
                  <a:pt x="72" y="113"/>
                </a:cubicBezTo>
                <a:cubicBezTo>
                  <a:pt x="72" y="113"/>
                  <a:pt x="72" y="113"/>
                  <a:pt x="72" y="113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80" y="106"/>
                  <a:pt x="80" y="106"/>
                  <a:pt x="80" y="106"/>
                </a:cubicBezTo>
                <a:cubicBezTo>
                  <a:pt x="81" y="106"/>
                  <a:pt x="81" y="106"/>
                  <a:pt x="81" y="106"/>
                </a:cubicBezTo>
                <a:cubicBezTo>
                  <a:pt x="81" y="105"/>
                  <a:pt x="81" y="105"/>
                  <a:pt x="81" y="105"/>
                </a:cubicBezTo>
                <a:cubicBezTo>
                  <a:pt x="86" y="107"/>
                  <a:pt x="86" y="107"/>
                  <a:pt x="86" y="107"/>
                </a:cubicBezTo>
                <a:cubicBezTo>
                  <a:pt x="87" y="107"/>
                  <a:pt x="87" y="107"/>
                  <a:pt x="87" y="107"/>
                </a:cubicBezTo>
                <a:cubicBezTo>
                  <a:pt x="88" y="107"/>
                  <a:pt x="88" y="107"/>
                  <a:pt x="88" y="107"/>
                </a:cubicBezTo>
                <a:cubicBezTo>
                  <a:pt x="90" y="113"/>
                  <a:pt x="90" y="113"/>
                  <a:pt x="90" y="113"/>
                </a:cubicBezTo>
                <a:cubicBezTo>
                  <a:pt x="90" y="118"/>
                  <a:pt x="90" y="118"/>
                  <a:pt x="90" y="118"/>
                </a:cubicBezTo>
                <a:cubicBezTo>
                  <a:pt x="94" y="126"/>
                  <a:pt x="94" y="126"/>
                  <a:pt x="94" y="126"/>
                </a:cubicBezTo>
                <a:cubicBezTo>
                  <a:pt x="94" y="126"/>
                  <a:pt x="94" y="126"/>
                  <a:pt x="94" y="126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32"/>
                  <a:pt x="94" y="132"/>
                  <a:pt x="94" y="132"/>
                </a:cubicBezTo>
                <a:cubicBezTo>
                  <a:pt x="96" y="135"/>
                  <a:pt x="96" y="135"/>
                  <a:pt x="96" y="135"/>
                </a:cubicBezTo>
                <a:cubicBezTo>
                  <a:pt x="97" y="135"/>
                  <a:pt x="97" y="135"/>
                  <a:pt x="97" y="135"/>
                </a:cubicBezTo>
                <a:cubicBezTo>
                  <a:pt x="98" y="133"/>
                  <a:pt x="98" y="133"/>
                  <a:pt x="98" y="133"/>
                </a:cubicBezTo>
                <a:cubicBezTo>
                  <a:pt x="99" y="132"/>
                  <a:pt x="99" y="132"/>
                  <a:pt x="99" y="132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04" y="136"/>
                  <a:pt x="104" y="136"/>
                  <a:pt x="104" y="136"/>
                </a:cubicBezTo>
                <a:cubicBezTo>
                  <a:pt x="104" y="136"/>
                  <a:pt x="104" y="136"/>
                  <a:pt x="104" y="136"/>
                </a:cubicBezTo>
                <a:cubicBezTo>
                  <a:pt x="106" y="143"/>
                  <a:pt x="106" y="143"/>
                  <a:pt x="106" y="143"/>
                </a:cubicBezTo>
                <a:cubicBezTo>
                  <a:pt x="108" y="144"/>
                  <a:pt x="108" y="144"/>
                  <a:pt x="108" y="144"/>
                </a:cubicBezTo>
                <a:cubicBezTo>
                  <a:pt x="108" y="143"/>
                  <a:pt x="108" y="143"/>
                  <a:pt x="108" y="143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12" y="137"/>
                  <a:pt x="112" y="137"/>
                  <a:pt x="112" y="137"/>
                </a:cubicBezTo>
                <a:cubicBezTo>
                  <a:pt x="114" y="135"/>
                  <a:pt x="114" y="135"/>
                  <a:pt x="114" y="135"/>
                </a:cubicBezTo>
                <a:cubicBezTo>
                  <a:pt x="115" y="135"/>
                  <a:pt x="115" y="135"/>
                  <a:pt x="115" y="135"/>
                </a:cubicBezTo>
                <a:cubicBezTo>
                  <a:pt x="115" y="135"/>
                  <a:pt x="115" y="135"/>
                  <a:pt x="115" y="135"/>
                </a:cubicBezTo>
                <a:cubicBezTo>
                  <a:pt x="118" y="135"/>
                  <a:pt x="118" y="135"/>
                  <a:pt x="118" y="135"/>
                </a:cubicBezTo>
                <a:cubicBezTo>
                  <a:pt x="118" y="133"/>
                  <a:pt x="118" y="133"/>
                  <a:pt x="118" y="133"/>
                </a:cubicBezTo>
                <a:cubicBezTo>
                  <a:pt x="118" y="132"/>
                  <a:pt x="118" y="132"/>
                  <a:pt x="118" y="132"/>
                </a:cubicBezTo>
                <a:cubicBezTo>
                  <a:pt x="116" y="113"/>
                  <a:pt x="116" y="113"/>
                  <a:pt x="116" y="113"/>
                </a:cubicBezTo>
                <a:cubicBezTo>
                  <a:pt x="108" y="101"/>
                  <a:pt x="108" y="101"/>
                  <a:pt x="108" y="101"/>
                </a:cubicBezTo>
                <a:cubicBezTo>
                  <a:pt x="94" y="84"/>
                  <a:pt x="94" y="84"/>
                  <a:pt x="94" y="84"/>
                </a:cubicBezTo>
                <a:cubicBezTo>
                  <a:pt x="93" y="84"/>
                  <a:pt x="93" y="84"/>
                  <a:pt x="93" y="84"/>
                </a:cubicBezTo>
                <a:cubicBezTo>
                  <a:pt x="92" y="73"/>
                  <a:pt x="92" y="73"/>
                  <a:pt x="92" y="73"/>
                </a:cubicBezTo>
                <a:cubicBezTo>
                  <a:pt x="88" y="64"/>
                  <a:pt x="88" y="64"/>
                  <a:pt x="88" y="64"/>
                </a:cubicBezTo>
                <a:cubicBezTo>
                  <a:pt x="88" y="64"/>
                  <a:pt x="88" y="64"/>
                  <a:pt x="88" y="64"/>
                </a:cubicBezTo>
                <a:cubicBezTo>
                  <a:pt x="87" y="64"/>
                  <a:pt x="87" y="64"/>
                  <a:pt x="87" y="64"/>
                </a:cubicBezTo>
                <a:cubicBezTo>
                  <a:pt x="87" y="64"/>
                  <a:pt x="87" y="64"/>
                  <a:pt x="87" y="64"/>
                </a:cubicBezTo>
                <a:cubicBezTo>
                  <a:pt x="88" y="63"/>
                  <a:pt x="88" y="63"/>
                  <a:pt x="88" y="63"/>
                </a:cubicBezTo>
                <a:cubicBezTo>
                  <a:pt x="90" y="52"/>
                  <a:pt x="90" y="52"/>
                  <a:pt x="90" y="52"/>
                </a:cubicBezTo>
                <a:cubicBezTo>
                  <a:pt x="91" y="52"/>
                  <a:pt x="91" y="52"/>
                  <a:pt x="91" y="52"/>
                </a:cubicBezTo>
                <a:cubicBezTo>
                  <a:pt x="92" y="52"/>
                  <a:pt x="92" y="52"/>
                  <a:pt x="92" y="52"/>
                </a:cubicBezTo>
                <a:cubicBezTo>
                  <a:pt x="117" y="51"/>
                  <a:pt x="117" y="51"/>
                  <a:pt x="117" y="51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36" y="42"/>
                  <a:pt x="139" y="40"/>
                  <a:pt x="140" y="38"/>
                </a:cubicBezTo>
                <a:cubicBezTo>
                  <a:pt x="141" y="36"/>
                  <a:pt x="142" y="33"/>
                  <a:pt x="142" y="29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" name="Freeform 16"/>
          <p:cNvSpPr>
            <a:spLocks/>
          </p:cNvSpPr>
          <p:nvPr/>
        </p:nvSpPr>
        <p:spPr bwMode="auto">
          <a:xfrm>
            <a:off x="3435803" y="2950723"/>
            <a:ext cx="520700" cy="930275"/>
          </a:xfrm>
          <a:custGeom>
            <a:avLst/>
            <a:gdLst>
              <a:gd name="T0" fmla="*/ 496124246 w 162"/>
              <a:gd name="T1" fmla="*/ 931559359 h 289"/>
              <a:gd name="T2" fmla="*/ 630490559 w 162"/>
              <a:gd name="T3" fmla="*/ 1035064524 h 289"/>
              <a:gd name="T4" fmla="*/ 723515864 w 162"/>
              <a:gd name="T5" fmla="*/ 1117868656 h 289"/>
              <a:gd name="T6" fmla="*/ 909560046 w 162"/>
              <a:gd name="T7" fmla="*/ 1179974973 h 289"/>
              <a:gd name="T8" fmla="*/ 909560046 w 162"/>
              <a:gd name="T9" fmla="*/ 1190323880 h 289"/>
              <a:gd name="T10" fmla="*/ 961241128 w 162"/>
              <a:gd name="T11" fmla="*/ 1273128012 h 289"/>
              <a:gd name="T12" fmla="*/ 919896905 w 162"/>
              <a:gd name="T13" fmla="*/ 1407686336 h 289"/>
              <a:gd name="T14" fmla="*/ 909560046 w 162"/>
              <a:gd name="T15" fmla="*/ 1490493687 h 289"/>
              <a:gd name="T16" fmla="*/ 868219037 w 162"/>
              <a:gd name="T17" fmla="*/ 1635400917 h 289"/>
              <a:gd name="T18" fmla="*/ 723515864 w 162"/>
              <a:gd name="T19" fmla="*/ 1614699884 h 289"/>
              <a:gd name="T20" fmla="*/ 578812691 w 162"/>
              <a:gd name="T21" fmla="*/ 1718208268 h 289"/>
              <a:gd name="T22" fmla="*/ 599483196 w 162"/>
              <a:gd name="T23" fmla="*/ 1832065559 h 289"/>
              <a:gd name="T24" fmla="*/ 454780023 w 162"/>
              <a:gd name="T25" fmla="*/ 1801012400 h 289"/>
              <a:gd name="T26" fmla="*/ 330750569 w 162"/>
              <a:gd name="T27" fmla="*/ 1749258208 h 289"/>
              <a:gd name="T28" fmla="*/ 206717900 w 162"/>
              <a:gd name="T29" fmla="*/ 2028726981 h 289"/>
              <a:gd name="T30" fmla="*/ 248062123 w 162"/>
              <a:gd name="T31" fmla="*/ 2111531113 h 289"/>
              <a:gd name="T32" fmla="*/ 268732627 w 162"/>
              <a:gd name="T33" fmla="*/ 2147483646 h 289"/>
              <a:gd name="T34" fmla="*/ 279069486 w 162"/>
              <a:gd name="T35" fmla="*/ 2147483646 h 289"/>
              <a:gd name="T36" fmla="*/ 31007364 w 162"/>
              <a:gd name="T37" fmla="*/ 2147483646 h 289"/>
              <a:gd name="T38" fmla="*/ 31007364 w 162"/>
              <a:gd name="T39" fmla="*/ 2147483646 h 289"/>
              <a:gd name="T40" fmla="*/ 62014727 w 162"/>
              <a:gd name="T41" fmla="*/ 2147483646 h 289"/>
              <a:gd name="T42" fmla="*/ 341084214 w 162"/>
              <a:gd name="T43" fmla="*/ 2147483646 h 289"/>
              <a:gd name="T44" fmla="*/ 444446378 w 162"/>
              <a:gd name="T45" fmla="*/ 2147483646 h 289"/>
              <a:gd name="T46" fmla="*/ 527131609 w 162"/>
              <a:gd name="T47" fmla="*/ 2147483646 h 289"/>
              <a:gd name="T48" fmla="*/ 599483196 w 162"/>
              <a:gd name="T49" fmla="*/ 2147483646 h 289"/>
              <a:gd name="T50" fmla="*/ 785530591 w 162"/>
              <a:gd name="T51" fmla="*/ 2147483646 h 289"/>
              <a:gd name="T52" fmla="*/ 1012922210 w 162"/>
              <a:gd name="T53" fmla="*/ 2147483646 h 289"/>
              <a:gd name="T54" fmla="*/ 1074936937 w 162"/>
              <a:gd name="T55" fmla="*/ 2147483646 h 289"/>
              <a:gd name="T56" fmla="*/ 1074936937 w 162"/>
              <a:gd name="T57" fmla="*/ 2147483646 h 289"/>
              <a:gd name="T58" fmla="*/ 1167959028 w 162"/>
              <a:gd name="T59" fmla="*/ 2147483646 h 289"/>
              <a:gd name="T60" fmla="*/ 1281654837 w 162"/>
              <a:gd name="T61" fmla="*/ 2147483646 h 289"/>
              <a:gd name="T62" fmla="*/ 1240310614 w 162"/>
              <a:gd name="T63" fmla="*/ 2147483646 h 289"/>
              <a:gd name="T64" fmla="*/ 1281654837 w 162"/>
              <a:gd name="T65" fmla="*/ 2147483646 h 289"/>
              <a:gd name="T66" fmla="*/ 1385013787 w 162"/>
              <a:gd name="T67" fmla="*/ 2147483646 h 289"/>
              <a:gd name="T68" fmla="*/ 1250647473 w 162"/>
              <a:gd name="T69" fmla="*/ 2147483646 h 289"/>
              <a:gd name="T70" fmla="*/ 1209303251 w 162"/>
              <a:gd name="T71" fmla="*/ 2147483646 h 289"/>
              <a:gd name="T72" fmla="*/ 1260984333 w 162"/>
              <a:gd name="T73" fmla="*/ 2147483646 h 289"/>
              <a:gd name="T74" fmla="*/ 1560724323 w 162"/>
              <a:gd name="T75" fmla="*/ 2147483646 h 289"/>
              <a:gd name="T76" fmla="*/ 1674420133 w 162"/>
              <a:gd name="T77" fmla="*/ 2147483646 h 289"/>
              <a:gd name="T78" fmla="*/ 1498709596 w 162"/>
              <a:gd name="T79" fmla="*/ 1935570724 h 289"/>
              <a:gd name="T80" fmla="*/ 1416021151 w 162"/>
              <a:gd name="T81" fmla="*/ 1904517565 h 289"/>
              <a:gd name="T82" fmla="*/ 1405687506 w 162"/>
              <a:gd name="T83" fmla="*/ 1780311367 h 289"/>
              <a:gd name="T84" fmla="*/ 1426358010 w 162"/>
              <a:gd name="T85" fmla="*/ 983310332 h 289"/>
              <a:gd name="T86" fmla="*/ 1447028514 w 162"/>
              <a:gd name="T87" fmla="*/ 828050975 h 289"/>
              <a:gd name="T88" fmla="*/ 1529716960 w 162"/>
              <a:gd name="T89" fmla="*/ 703844777 h 289"/>
              <a:gd name="T90" fmla="*/ 1436694869 w 162"/>
              <a:gd name="T91" fmla="*/ 569286454 h 289"/>
              <a:gd name="T92" fmla="*/ 1426358010 w 162"/>
              <a:gd name="T93" fmla="*/ 455429163 h 289"/>
              <a:gd name="T94" fmla="*/ 1426358010 w 162"/>
              <a:gd name="T95" fmla="*/ 445077037 h 289"/>
              <a:gd name="T96" fmla="*/ 1509046456 w 162"/>
              <a:gd name="T97" fmla="*/ 186312516 h 289"/>
              <a:gd name="T98" fmla="*/ 1550387464 w 162"/>
              <a:gd name="T99" fmla="*/ 103505165 h 289"/>
              <a:gd name="T100" fmla="*/ 1612405406 w 162"/>
              <a:gd name="T101" fmla="*/ 62103099 h 289"/>
              <a:gd name="T102" fmla="*/ 1529716960 w 162"/>
              <a:gd name="T103" fmla="*/ 0 h 289"/>
              <a:gd name="T104" fmla="*/ 1385013787 w 162"/>
              <a:gd name="T105" fmla="*/ 51754192 h 289"/>
              <a:gd name="T106" fmla="*/ 1260984333 w 162"/>
              <a:gd name="T107" fmla="*/ 165611483 h 289"/>
              <a:gd name="T108" fmla="*/ 1085273796 w 162"/>
              <a:gd name="T109" fmla="*/ 289817680 h 289"/>
              <a:gd name="T110" fmla="*/ 1012922210 w 162"/>
              <a:gd name="T111" fmla="*/ 362272905 h 289"/>
              <a:gd name="T112" fmla="*/ 961241128 w 162"/>
              <a:gd name="T113" fmla="*/ 610688520 h 289"/>
              <a:gd name="T114" fmla="*/ 950904269 w 162"/>
              <a:gd name="T115" fmla="*/ 683143744 h 289"/>
              <a:gd name="T116" fmla="*/ 899226401 w 162"/>
              <a:gd name="T117" fmla="*/ 745246843 h 289"/>
              <a:gd name="T118" fmla="*/ 888889541 w 162"/>
              <a:gd name="T119" fmla="*/ 755595750 h 289"/>
              <a:gd name="T120" fmla="*/ 785530591 w 162"/>
              <a:gd name="T121" fmla="*/ 765947876 h 289"/>
              <a:gd name="T122" fmla="*/ 785530591 w 162"/>
              <a:gd name="T123" fmla="*/ 765947876 h 289"/>
              <a:gd name="T124" fmla="*/ 558138973 w 162"/>
              <a:gd name="T125" fmla="*/ 683143744 h 28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62" h="289">
                <a:moveTo>
                  <a:pt x="54" y="66"/>
                </a:moveTo>
                <a:cubicBezTo>
                  <a:pt x="52" y="65"/>
                  <a:pt x="52" y="65"/>
                  <a:pt x="52" y="65"/>
                </a:cubicBezTo>
                <a:cubicBezTo>
                  <a:pt x="48" y="90"/>
                  <a:pt x="48" y="90"/>
                  <a:pt x="48" y="90"/>
                </a:cubicBezTo>
                <a:cubicBezTo>
                  <a:pt x="54" y="98"/>
                  <a:pt x="54" y="98"/>
                  <a:pt x="54" y="98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2" y="101"/>
                  <a:pt x="62" y="101"/>
                  <a:pt x="62" y="101"/>
                </a:cubicBezTo>
                <a:cubicBezTo>
                  <a:pt x="70" y="108"/>
                  <a:pt x="70" y="108"/>
                  <a:pt x="70" y="108"/>
                </a:cubicBezTo>
                <a:cubicBezTo>
                  <a:pt x="82" y="110"/>
                  <a:pt x="82" y="110"/>
                  <a:pt x="82" y="110"/>
                </a:cubicBezTo>
                <a:cubicBezTo>
                  <a:pt x="82" y="110"/>
                  <a:pt x="82" y="110"/>
                  <a:pt x="82" y="110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5"/>
                  <a:pt x="88" y="115"/>
                  <a:pt x="88" y="115"/>
                </a:cubicBezTo>
                <a:cubicBezTo>
                  <a:pt x="93" y="122"/>
                  <a:pt x="93" y="122"/>
                  <a:pt x="93" y="122"/>
                </a:cubicBezTo>
                <a:cubicBezTo>
                  <a:pt x="94" y="122"/>
                  <a:pt x="94" y="122"/>
                  <a:pt x="94" y="122"/>
                </a:cubicBezTo>
                <a:cubicBezTo>
                  <a:pt x="93" y="123"/>
                  <a:pt x="93" y="123"/>
                  <a:pt x="93" y="123"/>
                </a:cubicBezTo>
                <a:cubicBezTo>
                  <a:pt x="89" y="130"/>
                  <a:pt x="89" y="130"/>
                  <a:pt x="89" y="130"/>
                </a:cubicBezTo>
                <a:cubicBezTo>
                  <a:pt x="88" y="130"/>
                  <a:pt x="88" y="132"/>
                  <a:pt x="88" y="136"/>
                </a:cubicBezTo>
                <a:cubicBezTo>
                  <a:pt x="89" y="136"/>
                  <a:pt x="89" y="136"/>
                  <a:pt x="89" y="136"/>
                </a:cubicBezTo>
                <a:cubicBezTo>
                  <a:pt x="89" y="143"/>
                  <a:pt x="89" y="143"/>
                  <a:pt x="89" y="143"/>
                </a:cubicBezTo>
                <a:cubicBezTo>
                  <a:pt x="88" y="144"/>
                  <a:pt x="88" y="144"/>
                  <a:pt x="88" y="144"/>
                </a:cubicBezTo>
                <a:cubicBezTo>
                  <a:pt x="88" y="144"/>
                  <a:pt x="88" y="144"/>
                  <a:pt x="88" y="144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4" y="158"/>
                  <a:pt x="84" y="158"/>
                  <a:pt x="84" y="158"/>
                </a:cubicBezTo>
                <a:cubicBezTo>
                  <a:pt x="84" y="158"/>
                  <a:pt x="84" y="158"/>
                  <a:pt x="84" y="158"/>
                </a:cubicBezTo>
                <a:cubicBezTo>
                  <a:pt x="82" y="157"/>
                  <a:pt x="82" y="157"/>
                  <a:pt x="82" y="157"/>
                </a:cubicBezTo>
                <a:cubicBezTo>
                  <a:pt x="77" y="156"/>
                  <a:pt x="77" y="156"/>
                  <a:pt x="77" y="156"/>
                </a:cubicBezTo>
                <a:cubicBezTo>
                  <a:pt x="70" y="156"/>
                  <a:pt x="70" y="156"/>
                  <a:pt x="70" y="156"/>
                </a:cubicBezTo>
                <a:cubicBezTo>
                  <a:pt x="64" y="158"/>
                  <a:pt x="64" y="158"/>
                  <a:pt x="64" y="158"/>
                </a:cubicBezTo>
                <a:cubicBezTo>
                  <a:pt x="58" y="164"/>
                  <a:pt x="58" y="164"/>
                  <a:pt x="58" y="164"/>
                </a:cubicBezTo>
                <a:cubicBezTo>
                  <a:pt x="56" y="166"/>
                  <a:pt x="56" y="166"/>
                  <a:pt x="56" y="166"/>
                </a:cubicBezTo>
                <a:cubicBezTo>
                  <a:pt x="65" y="170"/>
                  <a:pt x="65" y="170"/>
                  <a:pt x="65" y="170"/>
                </a:cubicBezTo>
                <a:cubicBezTo>
                  <a:pt x="64" y="172"/>
                  <a:pt x="64" y="172"/>
                  <a:pt x="64" y="172"/>
                </a:cubicBezTo>
                <a:cubicBezTo>
                  <a:pt x="64" y="174"/>
                  <a:pt x="62" y="176"/>
                  <a:pt x="58" y="177"/>
                </a:cubicBezTo>
                <a:cubicBezTo>
                  <a:pt x="53" y="177"/>
                  <a:pt x="53" y="177"/>
                  <a:pt x="53" y="177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35" y="169"/>
                  <a:pt x="35" y="169"/>
                  <a:pt x="35" y="169"/>
                </a:cubicBezTo>
                <a:cubicBezTo>
                  <a:pt x="32" y="169"/>
                  <a:pt x="32" y="169"/>
                  <a:pt x="32" y="169"/>
                </a:cubicBezTo>
                <a:cubicBezTo>
                  <a:pt x="22" y="183"/>
                  <a:pt x="22" y="183"/>
                  <a:pt x="22" y="183"/>
                </a:cubicBezTo>
                <a:cubicBezTo>
                  <a:pt x="20" y="188"/>
                  <a:pt x="20" y="188"/>
                  <a:pt x="20" y="188"/>
                </a:cubicBezTo>
                <a:cubicBezTo>
                  <a:pt x="20" y="196"/>
                  <a:pt x="20" y="196"/>
                  <a:pt x="20" y="196"/>
                </a:cubicBezTo>
                <a:cubicBezTo>
                  <a:pt x="24" y="203"/>
                  <a:pt x="24" y="203"/>
                  <a:pt x="24" y="203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6" y="210"/>
                  <a:pt x="26" y="210"/>
                  <a:pt x="26" y="210"/>
                </a:cubicBezTo>
                <a:cubicBezTo>
                  <a:pt x="26" y="211"/>
                  <a:pt x="26" y="211"/>
                  <a:pt x="26" y="211"/>
                </a:cubicBezTo>
                <a:cubicBezTo>
                  <a:pt x="26" y="220"/>
                  <a:pt x="26" y="220"/>
                  <a:pt x="26" y="220"/>
                </a:cubicBezTo>
                <a:cubicBezTo>
                  <a:pt x="26" y="221"/>
                  <a:pt x="26" y="221"/>
                  <a:pt x="26" y="221"/>
                </a:cubicBezTo>
                <a:cubicBezTo>
                  <a:pt x="27" y="222"/>
                  <a:pt x="27" y="222"/>
                  <a:pt x="27" y="222"/>
                </a:cubicBezTo>
                <a:cubicBezTo>
                  <a:pt x="20" y="223"/>
                  <a:pt x="20" y="223"/>
                  <a:pt x="20" y="223"/>
                </a:cubicBezTo>
                <a:cubicBezTo>
                  <a:pt x="8" y="223"/>
                  <a:pt x="8" y="223"/>
                  <a:pt x="8" y="223"/>
                </a:cubicBezTo>
                <a:cubicBezTo>
                  <a:pt x="3" y="227"/>
                  <a:pt x="3" y="227"/>
                  <a:pt x="3" y="227"/>
                </a:cubicBezTo>
                <a:cubicBezTo>
                  <a:pt x="0" y="231"/>
                  <a:pt x="0" y="231"/>
                  <a:pt x="0" y="231"/>
                </a:cubicBezTo>
                <a:cubicBezTo>
                  <a:pt x="1" y="231"/>
                  <a:pt x="1" y="231"/>
                  <a:pt x="1" y="231"/>
                </a:cubicBezTo>
                <a:cubicBezTo>
                  <a:pt x="3" y="243"/>
                  <a:pt x="3" y="243"/>
                  <a:pt x="3" y="243"/>
                </a:cubicBezTo>
                <a:cubicBezTo>
                  <a:pt x="4" y="243"/>
                  <a:pt x="4" y="243"/>
                  <a:pt x="4" y="243"/>
                </a:cubicBezTo>
                <a:cubicBezTo>
                  <a:pt x="4" y="248"/>
                  <a:pt x="4" y="248"/>
                  <a:pt x="4" y="248"/>
                </a:cubicBezTo>
                <a:cubicBezTo>
                  <a:pt x="6" y="254"/>
                  <a:pt x="6" y="254"/>
                  <a:pt x="6" y="254"/>
                </a:cubicBezTo>
                <a:cubicBezTo>
                  <a:pt x="15" y="259"/>
                  <a:pt x="15" y="259"/>
                  <a:pt x="15" y="259"/>
                </a:cubicBezTo>
                <a:cubicBezTo>
                  <a:pt x="27" y="256"/>
                  <a:pt x="27" y="256"/>
                  <a:pt x="27" y="256"/>
                </a:cubicBezTo>
                <a:cubicBezTo>
                  <a:pt x="33" y="252"/>
                  <a:pt x="33" y="252"/>
                  <a:pt x="33" y="252"/>
                </a:cubicBezTo>
                <a:cubicBezTo>
                  <a:pt x="34" y="252"/>
                  <a:pt x="34" y="252"/>
                  <a:pt x="34" y="252"/>
                </a:cubicBezTo>
                <a:cubicBezTo>
                  <a:pt x="40" y="252"/>
                  <a:pt x="40" y="252"/>
                  <a:pt x="40" y="252"/>
                </a:cubicBezTo>
                <a:cubicBezTo>
                  <a:pt x="43" y="260"/>
                  <a:pt x="43" y="260"/>
                  <a:pt x="43" y="260"/>
                </a:cubicBezTo>
                <a:cubicBezTo>
                  <a:pt x="45" y="262"/>
                  <a:pt x="46" y="264"/>
                  <a:pt x="47" y="266"/>
                </a:cubicBezTo>
                <a:cubicBezTo>
                  <a:pt x="50" y="266"/>
                  <a:pt x="50" y="266"/>
                  <a:pt x="50" y="266"/>
                </a:cubicBezTo>
                <a:cubicBezTo>
                  <a:pt x="51" y="266"/>
                  <a:pt x="51" y="266"/>
                  <a:pt x="51" y="266"/>
                </a:cubicBezTo>
                <a:cubicBezTo>
                  <a:pt x="52" y="266"/>
                  <a:pt x="52" y="266"/>
                  <a:pt x="52" y="266"/>
                </a:cubicBezTo>
                <a:cubicBezTo>
                  <a:pt x="52" y="265"/>
                  <a:pt x="52" y="265"/>
                  <a:pt x="52" y="265"/>
                </a:cubicBezTo>
                <a:cubicBezTo>
                  <a:pt x="58" y="260"/>
                  <a:pt x="58" y="260"/>
                  <a:pt x="58" y="260"/>
                </a:cubicBezTo>
                <a:cubicBezTo>
                  <a:pt x="63" y="270"/>
                  <a:pt x="63" y="270"/>
                  <a:pt x="63" y="270"/>
                </a:cubicBezTo>
                <a:cubicBezTo>
                  <a:pt x="68" y="273"/>
                  <a:pt x="68" y="273"/>
                  <a:pt x="68" y="273"/>
                </a:cubicBezTo>
                <a:cubicBezTo>
                  <a:pt x="76" y="273"/>
                  <a:pt x="76" y="273"/>
                  <a:pt x="76" y="273"/>
                </a:cubicBezTo>
                <a:cubicBezTo>
                  <a:pt x="82" y="272"/>
                  <a:pt x="82" y="272"/>
                  <a:pt x="82" y="272"/>
                </a:cubicBezTo>
                <a:cubicBezTo>
                  <a:pt x="84" y="272"/>
                  <a:pt x="84" y="272"/>
                  <a:pt x="84" y="272"/>
                </a:cubicBezTo>
                <a:cubicBezTo>
                  <a:pt x="98" y="274"/>
                  <a:pt x="98" y="274"/>
                  <a:pt x="98" y="274"/>
                </a:cubicBezTo>
                <a:cubicBezTo>
                  <a:pt x="98" y="274"/>
                  <a:pt x="98" y="274"/>
                  <a:pt x="98" y="27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9"/>
                  <a:pt x="104" y="279"/>
                  <a:pt x="104" y="279"/>
                </a:cubicBezTo>
                <a:cubicBezTo>
                  <a:pt x="110" y="283"/>
                  <a:pt x="110" y="283"/>
                  <a:pt x="110" y="283"/>
                </a:cubicBezTo>
                <a:cubicBezTo>
                  <a:pt x="110" y="283"/>
                  <a:pt x="110" y="283"/>
                  <a:pt x="110" y="283"/>
                </a:cubicBezTo>
                <a:cubicBezTo>
                  <a:pt x="113" y="287"/>
                  <a:pt x="113" y="287"/>
                  <a:pt x="113" y="287"/>
                </a:cubicBezTo>
                <a:cubicBezTo>
                  <a:pt x="117" y="289"/>
                  <a:pt x="117" y="289"/>
                  <a:pt x="117" y="289"/>
                </a:cubicBezTo>
                <a:cubicBezTo>
                  <a:pt x="124" y="288"/>
                  <a:pt x="124" y="288"/>
                  <a:pt x="124" y="288"/>
                </a:cubicBezTo>
                <a:cubicBezTo>
                  <a:pt x="124" y="280"/>
                  <a:pt x="124" y="280"/>
                  <a:pt x="124" y="280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18" y="263"/>
                  <a:pt x="118" y="263"/>
                  <a:pt x="118" y="263"/>
                </a:cubicBezTo>
                <a:cubicBezTo>
                  <a:pt x="123" y="258"/>
                  <a:pt x="123" y="258"/>
                  <a:pt x="123" y="258"/>
                </a:cubicBezTo>
                <a:cubicBezTo>
                  <a:pt x="124" y="257"/>
                  <a:pt x="124" y="257"/>
                  <a:pt x="124" y="257"/>
                </a:cubicBezTo>
                <a:cubicBezTo>
                  <a:pt x="124" y="257"/>
                  <a:pt x="124" y="257"/>
                  <a:pt x="124" y="257"/>
                </a:cubicBezTo>
                <a:cubicBezTo>
                  <a:pt x="129" y="256"/>
                  <a:pt x="129" y="256"/>
                  <a:pt x="129" y="256"/>
                </a:cubicBezTo>
                <a:cubicBezTo>
                  <a:pt x="134" y="256"/>
                  <a:pt x="134" y="256"/>
                  <a:pt x="134" y="256"/>
                </a:cubicBezTo>
                <a:cubicBezTo>
                  <a:pt x="136" y="254"/>
                  <a:pt x="136" y="254"/>
                  <a:pt x="136" y="254"/>
                </a:cubicBezTo>
                <a:cubicBezTo>
                  <a:pt x="132" y="250"/>
                  <a:pt x="132" y="250"/>
                  <a:pt x="132" y="250"/>
                </a:cubicBezTo>
                <a:cubicBezTo>
                  <a:pt x="121" y="242"/>
                  <a:pt x="121" y="242"/>
                  <a:pt x="121" y="242"/>
                </a:cubicBezTo>
                <a:cubicBezTo>
                  <a:pt x="118" y="238"/>
                  <a:pt x="118" y="238"/>
                  <a:pt x="118" y="238"/>
                </a:cubicBezTo>
                <a:cubicBezTo>
                  <a:pt x="118" y="238"/>
                  <a:pt x="118" y="238"/>
                  <a:pt x="118" y="238"/>
                </a:cubicBezTo>
                <a:cubicBezTo>
                  <a:pt x="117" y="237"/>
                  <a:pt x="117" y="237"/>
                  <a:pt x="117" y="237"/>
                </a:cubicBezTo>
                <a:cubicBezTo>
                  <a:pt x="118" y="236"/>
                  <a:pt x="118" y="236"/>
                  <a:pt x="118" y="236"/>
                </a:cubicBezTo>
                <a:cubicBezTo>
                  <a:pt x="121" y="230"/>
                  <a:pt x="121" y="230"/>
                  <a:pt x="121" y="230"/>
                </a:cubicBezTo>
                <a:cubicBezTo>
                  <a:pt x="122" y="231"/>
                  <a:pt x="122" y="231"/>
                  <a:pt x="122" y="231"/>
                </a:cubicBezTo>
                <a:cubicBezTo>
                  <a:pt x="130" y="233"/>
                  <a:pt x="130" y="233"/>
                  <a:pt x="130" y="23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1" y="233"/>
                  <a:pt x="151" y="233"/>
                  <a:pt x="151" y="233"/>
                </a:cubicBezTo>
                <a:cubicBezTo>
                  <a:pt x="152" y="233"/>
                  <a:pt x="152" y="233"/>
                  <a:pt x="152" y="233"/>
                </a:cubicBezTo>
                <a:cubicBezTo>
                  <a:pt x="158" y="235"/>
                  <a:pt x="158" y="235"/>
                  <a:pt x="158" y="235"/>
                </a:cubicBezTo>
                <a:cubicBezTo>
                  <a:pt x="162" y="231"/>
                  <a:pt x="162" y="231"/>
                  <a:pt x="162" y="231"/>
                </a:cubicBezTo>
                <a:cubicBezTo>
                  <a:pt x="160" y="219"/>
                  <a:pt x="160" y="219"/>
                  <a:pt x="160" y="219"/>
                </a:cubicBezTo>
                <a:cubicBezTo>
                  <a:pt x="152" y="214"/>
                  <a:pt x="152" y="214"/>
                  <a:pt x="152" y="214"/>
                </a:cubicBezTo>
                <a:cubicBezTo>
                  <a:pt x="146" y="210"/>
                  <a:pt x="144" y="202"/>
                  <a:pt x="145" y="187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37" y="184"/>
                  <a:pt x="137" y="184"/>
                  <a:pt x="137" y="184"/>
                </a:cubicBezTo>
                <a:cubicBezTo>
                  <a:pt x="137" y="183"/>
                  <a:pt x="137" y="183"/>
                  <a:pt x="137" y="183"/>
                </a:cubicBezTo>
                <a:cubicBezTo>
                  <a:pt x="137" y="182"/>
                  <a:pt x="137" y="182"/>
                  <a:pt x="137" y="182"/>
                </a:cubicBezTo>
                <a:cubicBezTo>
                  <a:pt x="136" y="172"/>
                  <a:pt x="136" y="172"/>
                  <a:pt x="136" y="172"/>
                </a:cubicBezTo>
                <a:cubicBezTo>
                  <a:pt x="144" y="131"/>
                  <a:pt x="144" y="131"/>
                  <a:pt x="144" y="131"/>
                </a:cubicBezTo>
                <a:cubicBezTo>
                  <a:pt x="141" y="119"/>
                  <a:pt x="139" y="111"/>
                  <a:pt x="139" y="107"/>
                </a:cubicBezTo>
                <a:cubicBezTo>
                  <a:pt x="138" y="95"/>
                  <a:pt x="138" y="95"/>
                  <a:pt x="138" y="95"/>
                </a:cubicBezTo>
                <a:cubicBezTo>
                  <a:pt x="139" y="82"/>
                  <a:pt x="139" y="82"/>
                  <a:pt x="139" y="82"/>
                </a:cubicBezTo>
                <a:cubicBezTo>
                  <a:pt x="139" y="81"/>
                  <a:pt x="139" y="81"/>
                  <a:pt x="139" y="81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48" y="74"/>
                  <a:pt x="148" y="74"/>
                  <a:pt x="148" y="74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48" y="66"/>
                  <a:pt x="147" y="64"/>
                  <a:pt x="145" y="61"/>
                </a:cubicBezTo>
                <a:cubicBezTo>
                  <a:pt x="140" y="55"/>
                  <a:pt x="140" y="55"/>
                  <a:pt x="140" y="55"/>
                </a:cubicBezTo>
                <a:cubicBezTo>
                  <a:pt x="139" y="55"/>
                  <a:pt x="139" y="55"/>
                  <a:pt x="139" y="55"/>
                </a:cubicBezTo>
                <a:cubicBezTo>
                  <a:pt x="139" y="54"/>
                  <a:pt x="139" y="54"/>
                  <a:pt x="139" y="5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3"/>
                  <a:pt x="138" y="43"/>
                  <a:pt x="138" y="43"/>
                </a:cubicBezTo>
                <a:cubicBezTo>
                  <a:pt x="138" y="43"/>
                  <a:pt x="138" y="43"/>
                  <a:pt x="138" y="43"/>
                </a:cubicBezTo>
                <a:cubicBezTo>
                  <a:pt x="149" y="30"/>
                  <a:pt x="149" y="30"/>
                  <a:pt x="149" y="30"/>
                </a:cubicBezTo>
                <a:cubicBezTo>
                  <a:pt x="149" y="24"/>
                  <a:pt x="149" y="24"/>
                  <a:pt x="149" y="24"/>
                </a:cubicBezTo>
                <a:cubicBezTo>
                  <a:pt x="146" y="18"/>
                  <a:pt x="146" y="18"/>
                  <a:pt x="146" y="18"/>
                </a:cubicBezTo>
                <a:cubicBezTo>
                  <a:pt x="146" y="18"/>
                  <a:pt x="146" y="18"/>
                  <a:pt x="146" y="18"/>
                </a:cubicBezTo>
                <a:cubicBezTo>
                  <a:pt x="145" y="17"/>
                  <a:pt x="145" y="17"/>
                  <a:pt x="145" y="17"/>
                </a:cubicBezTo>
                <a:cubicBezTo>
                  <a:pt x="150" y="10"/>
                  <a:pt x="150" y="10"/>
                  <a:pt x="150" y="10"/>
                </a:cubicBezTo>
                <a:cubicBezTo>
                  <a:pt x="150" y="10"/>
                  <a:pt x="150" y="10"/>
                  <a:pt x="150" y="10"/>
                </a:cubicBezTo>
                <a:cubicBezTo>
                  <a:pt x="151" y="10"/>
                  <a:pt x="151" y="10"/>
                  <a:pt x="151" y="10"/>
                </a:cubicBezTo>
                <a:cubicBezTo>
                  <a:pt x="156" y="6"/>
                  <a:pt x="156" y="6"/>
                  <a:pt x="156" y="6"/>
                </a:cubicBezTo>
                <a:cubicBezTo>
                  <a:pt x="156" y="0"/>
                  <a:pt x="156" y="0"/>
                  <a:pt x="156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6" y="9"/>
                  <a:pt x="146" y="9"/>
                  <a:pt x="146" y="9"/>
                </a:cubicBezTo>
                <a:cubicBezTo>
                  <a:pt x="145" y="9"/>
                  <a:pt x="145" y="9"/>
                  <a:pt x="145" y="9"/>
                </a:cubicBezTo>
                <a:cubicBezTo>
                  <a:pt x="134" y="5"/>
                  <a:pt x="134" y="5"/>
                  <a:pt x="134" y="5"/>
                </a:cubicBezTo>
                <a:cubicBezTo>
                  <a:pt x="128" y="4"/>
                  <a:pt x="128" y="4"/>
                  <a:pt x="128" y="4"/>
                </a:cubicBezTo>
                <a:cubicBezTo>
                  <a:pt x="130" y="14"/>
                  <a:pt x="130" y="14"/>
                  <a:pt x="130" y="14"/>
                </a:cubicBezTo>
                <a:cubicBezTo>
                  <a:pt x="122" y="16"/>
                  <a:pt x="122" y="16"/>
                  <a:pt x="122" y="16"/>
                </a:cubicBezTo>
                <a:cubicBezTo>
                  <a:pt x="109" y="23"/>
                  <a:pt x="109" y="23"/>
                  <a:pt x="109" y="23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5" y="29"/>
                  <a:pt x="105" y="29"/>
                  <a:pt x="105" y="29"/>
                </a:cubicBezTo>
                <a:cubicBezTo>
                  <a:pt x="104" y="29"/>
                  <a:pt x="104" y="29"/>
                  <a:pt x="104" y="29"/>
                </a:cubicBezTo>
                <a:cubicBezTo>
                  <a:pt x="98" y="35"/>
                  <a:pt x="98" y="35"/>
                  <a:pt x="98" y="35"/>
                </a:cubicBezTo>
                <a:cubicBezTo>
                  <a:pt x="96" y="44"/>
                  <a:pt x="96" y="44"/>
                  <a:pt x="96" y="44"/>
                </a:cubicBezTo>
                <a:cubicBezTo>
                  <a:pt x="96" y="45"/>
                  <a:pt x="96" y="45"/>
                  <a:pt x="96" y="45"/>
                </a:cubicBezTo>
                <a:cubicBezTo>
                  <a:pt x="93" y="59"/>
                  <a:pt x="93" y="59"/>
                  <a:pt x="93" y="59"/>
                </a:cubicBezTo>
                <a:cubicBezTo>
                  <a:pt x="93" y="59"/>
                  <a:pt x="93" y="59"/>
                  <a:pt x="93" y="59"/>
                </a:cubicBezTo>
                <a:cubicBezTo>
                  <a:pt x="92" y="65"/>
                  <a:pt x="92" y="65"/>
                  <a:pt x="92" y="65"/>
                </a:cubicBezTo>
                <a:cubicBezTo>
                  <a:pt x="92" y="66"/>
                  <a:pt x="92" y="66"/>
                  <a:pt x="92" y="66"/>
                </a:cubicBezTo>
                <a:cubicBezTo>
                  <a:pt x="92" y="66"/>
                  <a:pt x="92" y="66"/>
                  <a:pt x="92" y="66"/>
                </a:cubicBezTo>
                <a:cubicBezTo>
                  <a:pt x="91" y="66"/>
                  <a:pt x="91" y="66"/>
                  <a:pt x="91" y="66"/>
                </a:cubicBezTo>
                <a:cubicBezTo>
                  <a:pt x="87" y="72"/>
                  <a:pt x="87" y="72"/>
                  <a:pt x="87" y="72"/>
                </a:cubicBezTo>
                <a:cubicBezTo>
                  <a:pt x="86" y="72"/>
                  <a:pt x="86" y="72"/>
                  <a:pt x="86" y="72"/>
                </a:cubicBezTo>
                <a:cubicBezTo>
                  <a:pt x="86" y="72"/>
                  <a:pt x="86" y="72"/>
                  <a:pt x="86" y="72"/>
                </a:cubicBezTo>
                <a:cubicBezTo>
                  <a:pt x="86" y="73"/>
                  <a:pt x="86" y="73"/>
                  <a:pt x="86" y="73"/>
                </a:cubicBezTo>
                <a:cubicBezTo>
                  <a:pt x="86" y="73"/>
                  <a:pt x="86" y="73"/>
                  <a:pt x="86" y="73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61" y="69"/>
                  <a:pt x="61" y="69"/>
                  <a:pt x="61" y="69"/>
                </a:cubicBezTo>
                <a:cubicBezTo>
                  <a:pt x="61" y="69"/>
                  <a:pt x="61" y="69"/>
                  <a:pt x="61" y="69"/>
                </a:cubicBezTo>
                <a:lnTo>
                  <a:pt x="54" y="66"/>
                </a:lnTo>
                <a:close/>
              </a:path>
            </a:pathLst>
          </a:custGeom>
          <a:solidFill>
            <a:srgbClr val="DEC8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Freeform 17"/>
          <p:cNvSpPr>
            <a:spLocks/>
          </p:cNvSpPr>
          <p:nvPr/>
        </p:nvSpPr>
        <p:spPr bwMode="auto">
          <a:xfrm>
            <a:off x="3886653" y="2777685"/>
            <a:ext cx="347663" cy="762000"/>
          </a:xfrm>
          <a:custGeom>
            <a:avLst/>
            <a:gdLst>
              <a:gd name="T0" fmla="*/ 1035166824 w 108"/>
              <a:gd name="T1" fmla="*/ 41373063 h 237"/>
              <a:gd name="T2" fmla="*/ 973057652 w 108"/>
              <a:gd name="T3" fmla="*/ 62059595 h 237"/>
              <a:gd name="T4" fmla="*/ 910948479 w 108"/>
              <a:gd name="T5" fmla="*/ 124119190 h 237"/>
              <a:gd name="T6" fmla="*/ 900595877 w 108"/>
              <a:gd name="T7" fmla="*/ 124119190 h 237"/>
              <a:gd name="T8" fmla="*/ 703912539 w 108"/>
              <a:gd name="T9" fmla="*/ 144805722 h 237"/>
              <a:gd name="T10" fmla="*/ 631450765 w 108"/>
              <a:gd name="T11" fmla="*/ 206865316 h 237"/>
              <a:gd name="T12" fmla="*/ 579694194 w 108"/>
              <a:gd name="T13" fmla="*/ 248238380 h 237"/>
              <a:gd name="T14" fmla="*/ 476177834 w 108"/>
              <a:gd name="T15" fmla="*/ 248238380 h 237"/>
              <a:gd name="T16" fmla="*/ 434770646 w 108"/>
              <a:gd name="T17" fmla="*/ 393040886 h 237"/>
              <a:gd name="T18" fmla="*/ 424418044 w 108"/>
              <a:gd name="T19" fmla="*/ 393040886 h 237"/>
              <a:gd name="T20" fmla="*/ 341606887 w 108"/>
              <a:gd name="T21" fmla="*/ 475787013 h 237"/>
              <a:gd name="T22" fmla="*/ 217385323 w 108"/>
              <a:gd name="T23" fmla="*/ 620592734 h 237"/>
              <a:gd name="T24" fmla="*/ 144923549 w 108"/>
              <a:gd name="T25" fmla="*/ 703338861 h 237"/>
              <a:gd name="T26" fmla="*/ 134570947 w 108"/>
              <a:gd name="T27" fmla="*/ 796428253 h 237"/>
              <a:gd name="T28" fmla="*/ 134570947 w 108"/>
              <a:gd name="T29" fmla="*/ 879174380 h 237"/>
              <a:gd name="T30" fmla="*/ 82814376 w 108"/>
              <a:gd name="T31" fmla="*/ 951574025 h 237"/>
              <a:gd name="T32" fmla="*/ 82814376 w 108"/>
              <a:gd name="T33" fmla="*/ 1158439342 h 237"/>
              <a:gd name="T34" fmla="*/ 124221564 w 108"/>
              <a:gd name="T35" fmla="*/ 1261872000 h 237"/>
              <a:gd name="T36" fmla="*/ 113868962 w 108"/>
              <a:gd name="T37" fmla="*/ 1365304658 h 237"/>
              <a:gd name="T38" fmla="*/ 31054586 w 108"/>
              <a:gd name="T39" fmla="*/ 1675599418 h 237"/>
              <a:gd name="T40" fmla="*/ 93163759 w 108"/>
              <a:gd name="T41" fmla="*/ 1923837797 h 237"/>
              <a:gd name="T42" fmla="*/ 72461774 w 108"/>
              <a:gd name="T43" fmla="*/ 2147483646 h 237"/>
              <a:gd name="T44" fmla="*/ 175978135 w 108"/>
              <a:gd name="T45" fmla="*/ 2147483646 h 237"/>
              <a:gd name="T46" fmla="*/ 579694194 w 108"/>
              <a:gd name="T47" fmla="*/ 2147483646 h 237"/>
              <a:gd name="T48" fmla="*/ 776374313 w 108"/>
              <a:gd name="T49" fmla="*/ 2147483646 h 237"/>
              <a:gd name="T50" fmla="*/ 942003065 w 108"/>
              <a:gd name="T51" fmla="*/ 2027270456 h 237"/>
              <a:gd name="T52" fmla="*/ 983410253 w 108"/>
              <a:gd name="T53" fmla="*/ 1923837797 h 237"/>
              <a:gd name="T54" fmla="*/ 983410253 w 108"/>
              <a:gd name="T55" fmla="*/ 1903151266 h 237"/>
              <a:gd name="T56" fmla="*/ 1004112238 w 108"/>
              <a:gd name="T57" fmla="*/ 1758345544 h 237"/>
              <a:gd name="T58" fmla="*/ 1014464840 w 108"/>
              <a:gd name="T59" fmla="*/ 1675599418 h 237"/>
              <a:gd name="T60" fmla="*/ 983410253 w 108"/>
              <a:gd name="T61" fmla="*/ 1448050785 h 237"/>
              <a:gd name="T62" fmla="*/ 993759636 w 108"/>
              <a:gd name="T63" fmla="*/ 1385991190 h 237"/>
              <a:gd name="T64" fmla="*/ 1117981200 w 108"/>
              <a:gd name="T65" fmla="*/ 1117066278 h 237"/>
              <a:gd name="T66" fmla="*/ 942003065 w 108"/>
              <a:gd name="T67" fmla="*/ 951574025 h 237"/>
              <a:gd name="T68" fmla="*/ 910948479 w 108"/>
              <a:gd name="T69" fmla="*/ 879174380 h 237"/>
              <a:gd name="T70" fmla="*/ 931650464 w 108"/>
              <a:gd name="T71" fmla="*/ 755055190 h 237"/>
              <a:gd name="T72" fmla="*/ 952355667 w 108"/>
              <a:gd name="T73" fmla="*/ 672309063 h 237"/>
              <a:gd name="T74" fmla="*/ 1076574012 w 108"/>
              <a:gd name="T75" fmla="*/ 579219671 h 237"/>
              <a:gd name="T76" fmla="*/ 1107628598 w 108"/>
              <a:gd name="T77" fmla="*/ 341324557 h 237"/>
              <a:gd name="T78" fmla="*/ 1035166824 w 108"/>
              <a:gd name="T79" fmla="*/ 330981291 h 237"/>
              <a:gd name="T80" fmla="*/ 942003065 w 108"/>
              <a:gd name="T81" fmla="*/ 268924911 h 237"/>
              <a:gd name="T82" fmla="*/ 931650464 w 108"/>
              <a:gd name="T83" fmla="*/ 165492253 h 237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108" h="237">
                <a:moveTo>
                  <a:pt x="101" y="12"/>
                </a:moveTo>
                <a:cubicBezTo>
                  <a:pt x="102" y="10"/>
                  <a:pt x="102" y="10"/>
                  <a:pt x="102" y="10"/>
                </a:cubicBezTo>
                <a:cubicBezTo>
                  <a:pt x="100" y="4"/>
                  <a:pt x="100" y="4"/>
                  <a:pt x="100" y="4"/>
                </a:cubicBezTo>
                <a:cubicBezTo>
                  <a:pt x="97" y="0"/>
                  <a:pt x="97" y="0"/>
                  <a:pt x="97" y="0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12"/>
                  <a:pt x="88" y="12"/>
                  <a:pt x="88" y="12"/>
                </a:cubicBezTo>
                <a:cubicBezTo>
                  <a:pt x="87" y="12"/>
                  <a:pt x="87" y="12"/>
                  <a:pt x="87" y="12"/>
                </a:cubicBezTo>
                <a:cubicBezTo>
                  <a:pt x="78" y="15"/>
                  <a:pt x="78" y="15"/>
                  <a:pt x="78" y="15"/>
                </a:cubicBezTo>
                <a:cubicBezTo>
                  <a:pt x="77" y="15"/>
                  <a:pt x="77" y="15"/>
                  <a:pt x="77" y="15"/>
                </a:cubicBezTo>
                <a:cubicBezTo>
                  <a:pt x="68" y="14"/>
                  <a:pt x="68" y="14"/>
                  <a:pt x="68" y="14"/>
                </a:cubicBezTo>
                <a:cubicBezTo>
                  <a:pt x="62" y="15"/>
                  <a:pt x="62" y="15"/>
                  <a:pt x="62" y="15"/>
                </a:cubicBezTo>
                <a:cubicBezTo>
                  <a:pt x="61" y="20"/>
                  <a:pt x="61" y="20"/>
                  <a:pt x="61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4"/>
                  <a:pt x="56" y="24"/>
                  <a:pt x="56" y="24"/>
                </a:cubicBezTo>
                <a:cubicBezTo>
                  <a:pt x="55" y="24"/>
                  <a:pt x="55" y="24"/>
                  <a:pt x="55" y="24"/>
                </a:cubicBezTo>
                <a:cubicBezTo>
                  <a:pt x="47" y="23"/>
                  <a:pt x="47" y="23"/>
                  <a:pt x="47" y="23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34" y="46"/>
                  <a:pt x="34" y="46"/>
                  <a:pt x="34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25" y="48"/>
                  <a:pt x="25" y="48"/>
                  <a:pt x="25" y="48"/>
                </a:cubicBezTo>
                <a:cubicBezTo>
                  <a:pt x="20" y="53"/>
                  <a:pt x="20" y="53"/>
                  <a:pt x="20" y="53"/>
                </a:cubicBezTo>
                <a:cubicBezTo>
                  <a:pt x="21" y="60"/>
                  <a:pt x="21" y="60"/>
                  <a:pt x="21" y="60"/>
                </a:cubicBezTo>
                <a:cubicBezTo>
                  <a:pt x="21" y="62"/>
                  <a:pt x="21" y="62"/>
                  <a:pt x="21" y="62"/>
                </a:cubicBezTo>
                <a:cubicBezTo>
                  <a:pt x="20" y="62"/>
                  <a:pt x="20" y="62"/>
                  <a:pt x="20" y="62"/>
                </a:cubicBezTo>
                <a:cubicBezTo>
                  <a:pt x="14" y="68"/>
                  <a:pt x="14" y="68"/>
                  <a:pt x="14" y="68"/>
                </a:cubicBezTo>
                <a:cubicBezTo>
                  <a:pt x="10" y="72"/>
                  <a:pt x="10" y="72"/>
                  <a:pt x="10" y="72"/>
                </a:cubicBezTo>
                <a:cubicBezTo>
                  <a:pt x="13" y="77"/>
                  <a:pt x="13" y="77"/>
                  <a:pt x="13" y="77"/>
                </a:cubicBezTo>
                <a:cubicBezTo>
                  <a:pt x="13" y="77"/>
                  <a:pt x="13" y="77"/>
                  <a:pt x="13" y="77"/>
                </a:cubicBezTo>
                <a:cubicBezTo>
                  <a:pt x="13" y="78"/>
                  <a:pt x="13" y="78"/>
                  <a:pt x="13" y="78"/>
                </a:cubicBezTo>
                <a:cubicBezTo>
                  <a:pt x="13" y="85"/>
                  <a:pt x="13" y="85"/>
                  <a:pt x="13" y="85"/>
                </a:cubicBezTo>
                <a:cubicBezTo>
                  <a:pt x="13" y="85"/>
                  <a:pt x="13" y="85"/>
                  <a:pt x="13" y="85"/>
                </a:cubicBezTo>
                <a:cubicBezTo>
                  <a:pt x="13" y="86"/>
                  <a:pt x="13" y="86"/>
                  <a:pt x="13" y="86"/>
                </a:cubicBezTo>
                <a:cubicBezTo>
                  <a:pt x="8" y="92"/>
                  <a:pt x="8" y="92"/>
                  <a:pt x="8" y="92"/>
                </a:cubicBezTo>
                <a:cubicBezTo>
                  <a:pt x="8" y="92"/>
                  <a:pt x="8" y="92"/>
                  <a:pt x="8" y="92"/>
                </a:cubicBezTo>
                <a:cubicBezTo>
                  <a:pt x="2" y="99"/>
                  <a:pt x="2" y="99"/>
                  <a:pt x="2" y="99"/>
                </a:cubicBezTo>
                <a:cubicBezTo>
                  <a:pt x="3" y="107"/>
                  <a:pt x="3" y="107"/>
                  <a:pt x="3" y="107"/>
                </a:cubicBezTo>
                <a:cubicBezTo>
                  <a:pt x="8" y="112"/>
                  <a:pt x="8" y="112"/>
                  <a:pt x="8" y="112"/>
                </a:cubicBezTo>
                <a:cubicBezTo>
                  <a:pt x="8" y="112"/>
                  <a:pt x="8" y="112"/>
                  <a:pt x="8" y="112"/>
                </a:cubicBezTo>
                <a:cubicBezTo>
                  <a:pt x="8" y="112"/>
                  <a:pt x="8" y="112"/>
                  <a:pt x="8" y="112"/>
                </a:cubicBezTo>
                <a:cubicBezTo>
                  <a:pt x="11" y="116"/>
                  <a:pt x="12" y="120"/>
                  <a:pt x="12" y="122"/>
                </a:cubicBezTo>
                <a:cubicBezTo>
                  <a:pt x="12" y="131"/>
                  <a:pt x="12" y="131"/>
                  <a:pt x="12" y="131"/>
                </a:cubicBezTo>
                <a:cubicBezTo>
                  <a:pt x="12" y="131"/>
                  <a:pt x="12" y="131"/>
                  <a:pt x="12" y="131"/>
                </a:cubicBezTo>
                <a:cubicBezTo>
                  <a:pt x="11" y="132"/>
                  <a:pt x="11" y="132"/>
                  <a:pt x="11" y="132"/>
                </a:cubicBezTo>
                <a:cubicBezTo>
                  <a:pt x="3" y="138"/>
                  <a:pt x="3" y="138"/>
                  <a:pt x="3" y="138"/>
                </a:cubicBezTo>
                <a:cubicBezTo>
                  <a:pt x="2" y="150"/>
                  <a:pt x="2" y="150"/>
                  <a:pt x="2" y="150"/>
                </a:cubicBezTo>
                <a:cubicBezTo>
                  <a:pt x="3" y="162"/>
                  <a:pt x="3" y="162"/>
                  <a:pt x="3" y="162"/>
                </a:cubicBezTo>
                <a:cubicBezTo>
                  <a:pt x="3" y="166"/>
                  <a:pt x="5" y="173"/>
                  <a:pt x="9" y="184"/>
                </a:cubicBezTo>
                <a:cubicBezTo>
                  <a:pt x="9" y="185"/>
                  <a:pt x="9" y="185"/>
                  <a:pt x="9" y="185"/>
                </a:cubicBezTo>
                <a:cubicBezTo>
                  <a:pt x="9" y="186"/>
                  <a:pt x="9" y="186"/>
                  <a:pt x="9" y="186"/>
                </a:cubicBezTo>
                <a:cubicBezTo>
                  <a:pt x="0" y="226"/>
                  <a:pt x="0" y="226"/>
                  <a:pt x="0" y="226"/>
                </a:cubicBezTo>
                <a:cubicBezTo>
                  <a:pt x="1" y="234"/>
                  <a:pt x="1" y="234"/>
                  <a:pt x="1" y="234"/>
                </a:cubicBezTo>
                <a:cubicBezTo>
                  <a:pt x="7" y="237"/>
                  <a:pt x="7" y="237"/>
                  <a:pt x="7" y="237"/>
                </a:cubicBezTo>
                <a:cubicBezTo>
                  <a:pt x="16" y="228"/>
                  <a:pt x="16" y="228"/>
                  <a:pt x="16" y="228"/>
                </a:cubicBezTo>
                <a:cubicBezTo>
                  <a:pt x="16" y="228"/>
                  <a:pt x="16" y="228"/>
                  <a:pt x="16" y="228"/>
                </a:cubicBezTo>
                <a:cubicBezTo>
                  <a:pt x="17" y="228"/>
                  <a:pt x="17" y="228"/>
                  <a:pt x="17" y="228"/>
                </a:cubicBezTo>
                <a:cubicBezTo>
                  <a:pt x="48" y="216"/>
                  <a:pt x="48" y="216"/>
                  <a:pt x="48" y="216"/>
                </a:cubicBezTo>
                <a:cubicBezTo>
                  <a:pt x="56" y="208"/>
                  <a:pt x="56" y="208"/>
                  <a:pt x="56" y="208"/>
                </a:cubicBezTo>
                <a:cubicBezTo>
                  <a:pt x="56" y="208"/>
                  <a:pt x="56" y="208"/>
                  <a:pt x="56" y="208"/>
                </a:cubicBezTo>
                <a:cubicBezTo>
                  <a:pt x="57" y="208"/>
                  <a:pt x="57" y="208"/>
                  <a:pt x="57" y="208"/>
                </a:cubicBezTo>
                <a:cubicBezTo>
                  <a:pt x="58" y="208"/>
                  <a:pt x="58" y="208"/>
                  <a:pt x="58" y="208"/>
                </a:cubicBezTo>
                <a:cubicBezTo>
                  <a:pt x="75" y="210"/>
                  <a:pt x="75" y="210"/>
                  <a:pt x="75" y="210"/>
                </a:cubicBezTo>
                <a:cubicBezTo>
                  <a:pt x="78" y="210"/>
                  <a:pt x="83" y="208"/>
                  <a:pt x="90" y="204"/>
                </a:cubicBezTo>
                <a:cubicBezTo>
                  <a:pt x="90" y="196"/>
                  <a:pt x="90" y="196"/>
                  <a:pt x="90" y="196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6" y="191"/>
                  <a:pt x="96" y="191"/>
                  <a:pt x="96" y="191"/>
                </a:cubicBezTo>
                <a:cubicBezTo>
                  <a:pt x="95" y="186"/>
                  <a:pt x="95" y="186"/>
                  <a:pt x="95" y="186"/>
                </a:cubicBezTo>
                <a:cubicBezTo>
                  <a:pt x="95" y="186"/>
                  <a:pt x="95" y="186"/>
                  <a:pt x="95" y="186"/>
                </a:cubicBezTo>
                <a:cubicBezTo>
                  <a:pt x="95" y="185"/>
                  <a:pt x="95" y="185"/>
                  <a:pt x="95" y="185"/>
                </a:cubicBezTo>
                <a:cubicBezTo>
                  <a:pt x="95" y="184"/>
                  <a:pt x="95" y="184"/>
                  <a:pt x="95" y="184"/>
                </a:cubicBezTo>
                <a:cubicBezTo>
                  <a:pt x="95" y="184"/>
                  <a:pt x="95" y="184"/>
                  <a:pt x="95" y="184"/>
                </a:cubicBezTo>
                <a:cubicBezTo>
                  <a:pt x="97" y="182"/>
                  <a:pt x="97" y="181"/>
                  <a:pt x="96" y="180"/>
                </a:cubicBezTo>
                <a:cubicBezTo>
                  <a:pt x="94" y="177"/>
                  <a:pt x="95" y="174"/>
                  <a:pt x="97" y="170"/>
                </a:cubicBezTo>
                <a:cubicBezTo>
                  <a:pt x="99" y="168"/>
                  <a:pt x="99" y="168"/>
                  <a:pt x="99" y="168"/>
                </a:cubicBezTo>
                <a:cubicBezTo>
                  <a:pt x="99" y="168"/>
                  <a:pt x="99" y="168"/>
                  <a:pt x="99" y="168"/>
                </a:cubicBezTo>
                <a:cubicBezTo>
                  <a:pt x="98" y="162"/>
                  <a:pt x="98" y="162"/>
                  <a:pt x="98" y="162"/>
                </a:cubicBezTo>
                <a:cubicBezTo>
                  <a:pt x="92" y="155"/>
                  <a:pt x="92" y="155"/>
                  <a:pt x="92" y="155"/>
                </a:cubicBezTo>
                <a:cubicBezTo>
                  <a:pt x="90" y="153"/>
                  <a:pt x="89" y="150"/>
                  <a:pt x="91" y="147"/>
                </a:cubicBezTo>
                <a:cubicBezTo>
                  <a:pt x="92" y="145"/>
                  <a:pt x="93" y="142"/>
                  <a:pt x="95" y="140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02" y="120"/>
                  <a:pt x="102" y="120"/>
                  <a:pt x="102" y="120"/>
                </a:cubicBezTo>
                <a:cubicBezTo>
                  <a:pt x="108" y="108"/>
                  <a:pt x="108" y="108"/>
                  <a:pt x="108" y="108"/>
                </a:cubicBezTo>
                <a:cubicBezTo>
                  <a:pt x="104" y="100"/>
                  <a:pt x="104" y="100"/>
                  <a:pt x="104" y="100"/>
                </a:cubicBezTo>
                <a:cubicBezTo>
                  <a:pt x="92" y="92"/>
                  <a:pt x="92" y="92"/>
                  <a:pt x="92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88" y="85"/>
                  <a:pt x="88" y="85"/>
                  <a:pt x="88" y="85"/>
                </a:cubicBezTo>
                <a:cubicBezTo>
                  <a:pt x="88" y="85"/>
                  <a:pt x="88" y="85"/>
                  <a:pt x="88" y="85"/>
                </a:cubicBezTo>
                <a:cubicBezTo>
                  <a:pt x="88" y="84"/>
                  <a:pt x="88" y="84"/>
                  <a:pt x="88" y="84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2" y="65"/>
                  <a:pt x="92" y="65"/>
                  <a:pt x="92" y="65"/>
                </a:cubicBezTo>
                <a:cubicBezTo>
                  <a:pt x="92" y="62"/>
                  <a:pt x="92" y="60"/>
                  <a:pt x="94" y="58"/>
                </a:cubicBezTo>
                <a:cubicBezTo>
                  <a:pt x="94" y="58"/>
                  <a:pt x="96" y="57"/>
                  <a:pt x="97" y="57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106" y="51"/>
                  <a:pt x="106" y="51"/>
                  <a:pt x="106" y="51"/>
                </a:cubicBezTo>
                <a:cubicBezTo>
                  <a:pt x="108" y="38"/>
                  <a:pt x="108" y="38"/>
                  <a:pt x="108" y="38"/>
                </a:cubicBezTo>
                <a:cubicBezTo>
                  <a:pt x="107" y="33"/>
                  <a:pt x="107" y="33"/>
                  <a:pt x="107" y="33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92" y="28"/>
                  <a:pt x="92" y="28"/>
                  <a:pt x="92" y="28"/>
                </a:cubicBezTo>
                <a:cubicBezTo>
                  <a:pt x="91" y="27"/>
                  <a:pt x="91" y="27"/>
                  <a:pt x="91" y="27"/>
                </a:cubicBezTo>
                <a:cubicBezTo>
                  <a:pt x="91" y="26"/>
                  <a:pt x="91" y="26"/>
                  <a:pt x="91" y="26"/>
                </a:cubicBezTo>
                <a:cubicBezTo>
                  <a:pt x="91" y="26"/>
                  <a:pt x="91" y="26"/>
                  <a:pt x="91" y="26"/>
                </a:cubicBezTo>
                <a:cubicBezTo>
                  <a:pt x="90" y="16"/>
                  <a:pt x="90" y="16"/>
                  <a:pt x="90" y="16"/>
                </a:cubicBezTo>
                <a:cubicBezTo>
                  <a:pt x="90" y="16"/>
                  <a:pt x="90" y="16"/>
                  <a:pt x="90" y="16"/>
                </a:cubicBezTo>
                <a:cubicBezTo>
                  <a:pt x="90" y="14"/>
                  <a:pt x="90" y="14"/>
                  <a:pt x="90" y="14"/>
                </a:cubicBezTo>
                <a:lnTo>
                  <a:pt x="101" y="12"/>
                </a:lnTo>
                <a:close/>
              </a:path>
            </a:pathLst>
          </a:custGeom>
          <a:solidFill>
            <a:srgbClr val="E6A12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Freeform 18"/>
          <p:cNvSpPr>
            <a:spLocks/>
          </p:cNvSpPr>
          <p:nvPr/>
        </p:nvSpPr>
        <p:spPr bwMode="auto">
          <a:xfrm>
            <a:off x="3797753" y="4076260"/>
            <a:ext cx="554038" cy="641350"/>
          </a:xfrm>
          <a:custGeom>
            <a:avLst/>
            <a:gdLst>
              <a:gd name="T0" fmla="*/ 1540712846 w 173"/>
              <a:gd name="T1" fmla="*/ 349814737 h 200"/>
              <a:gd name="T2" fmla="*/ 1499627640 w 173"/>
              <a:gd name="T3" fmla="*/ 267503878 h 200"/>
              <a:gd name="T4" fmla="*/ 1468812935 w 173"/>
              <a:gd name="T5" fmla="*/ 123463082 h 200"/>
              <a:gd name="T6" fmla="*/ 1396913024 w 173"/>
              <a:gd name="T7" fmla="*/ 174905765 h 200"/>
              <a:gd name="T8" fmla="*/ 1283927906 w 173"/>
              <a:gd name="T9" fmla="*/ 154328051 h 200"/>
              <a:gd name="T10" fmla="*/ 1283927906 w 173"/>
              <a:gd name="T11" fmla="*/ 72020398 h 200"/>
              <a:gd name="T12" fmla="*/ 1253113201 w 173"/>
              <a:gd name="T13" fmla="*/ 102885367 h 200"/>
              <a:gd name="T14" fmla="*/ 1119587081 w 173"/>
              <a:gd name="T15" fmla="*/ 226348449 h 200"/>
              <a:gd name="T16" fmla="*/ 1099042877 w 173"/>
              <a:gd name="T17" fmla="*/ 226348449 h 200"/>
              <a:gd name="T18" fmla="*/ 1016872464 w 173"/>
              <a:gd name="T19" fmla="*/ 164618511 h 200"/>
              <a:gd name="T20" fmla="*/ 944972553 w 173"/>
              <a:gd name="T21" fmla="*/ 133753543 h 200"/>
              <a:gd name="T22" fmla="*/ 770358025 w 173"/>
              <a:gd name="T23" fmla="*/ 82307652 h 200"/>
              <a:gd name="T24" fmla="*/ 677913909 w 173"/>
              <a:gd name="T25" fmla="*/ 41155430 h 200"/>
              <a:gd name="T26" fmla="*/ 482758379 w 173"/>
              <a:gd name="T27" fmla="*/ 0 h 200"/>
              <a:gd name="T28" fmla="*/ 410858467 w 173"/>
              <a:gd name="T29" fmla="*/ 164618511 h 200"/>
              <a:gd name="T30" fmla="*/ 349229057 w 173"/>
              <a:gd name="T31" fmla="*/ 164618511 h 200"/>
              <a:gd name="T32" fmla="*/ 143799823 w 173"/>
              <a:gd name="T33" fmla="*/ 267503878 h 200"/>
              <a:gd name="T34" fmla="*/ 133529322 w 173"/>
              <a:gd name="T35" fmla="*/ 740781697 h 200"/>
              <a:gd name="T36" fmla="*/ 92444116 w 173"/>
              <a:gd name="T37" fmla="*/ 853957525 h 200"/>
              <a:gd name="T38" fmla="*/ 10270501 w 173"/>
              <a:gd name="T39" fmla="*/ 1121461403 h 200"/>
              <a:gd name="T40" fmla="*/ 71899911 w 173"/>
              <a:gd name="T41" fmla="*/ 1142039118 h 200"/>
              <a:gd name="T42" fmla="*/ 174614528 w 173"/>
              <a:gd name="T43" fmla="*/ 1296367169 h 200"/>
              <a:gd name="T44" fmla="*/ 143799823 w 173"/>
              <a:gd name="T45" fmla="*/ 1358100313 h 200"/>
              <a:gd name="T46" fmla="*/ 246514440 w 173"/>
              <a:gd name="T47" fmla="*/ 1625604191 h 200"/>
              <a:gd name="T48" fmla="*/ 390314263 w 173"/>
              <a:gd name="T49" fmla="*/ 1553583793 h 200"/>
              <a:gd name="T50" fmla="*/ 472484675 w 173"/>
              <a:gd name="T51" fmla="*/ 1553583793 h 200"/>
              <a:gd name="T52" fmla="*/ 534114086 w 173"/>
              <a:gd name="T53" fmla="*/ 1440407965 h 200"/>
              <a:gd name="T54" fmla="*/ 698458113 w 173"/>
              <a:gd name="T55" fmla="*/ 1388965282 h 200"/>
              <a:gd name="T56" fmla="*/ 790899026 w 173"/>
              <a:gd name="T57" fmla="*/ 1553583793 h 200"/>
              <a:gd name="T58" fmla="*/ 831984233 w 173"/>
              <a:gd name="T59" fmla="*/ 1697624589 h 200"/>
              <a:gd name="T60" fmla="*/ 729272818 w 173"/>
              <a:gd name="T61" fmla="*/ 1903398530 h 200"/>
              <a:gd name="T62" fmla="*/ 862798938 w 173"/>
              <a:gd name="T63" fmla="*/ 1923973038 h 200"/>
              <a:gd name="T64" fmla="*/ 914157847 w 173"/>
              <a:gd name="T65" fmla="*/ 2047439327 h 200"/>
              <a:gd name="T66" fmla="*/ 1047683967 w 173"/>
              <a:gd name="T67" fmla="*/ 2016571151 h 200"/>
              <a:gd name="T68" fmla="*/ 1109313378 w 173"/>
              <a:gd name="T69" fmla="*/ 1831378132 h 200"/>
              <a:gd name="T70" fmla="*/ 1386642523 w 173"/>
              <a:gd name="T71" fmla="*/ 1944550753 h 200"/>
              <a:gd name="T72" fmla="*/ 1314742611 w 173"/>
              <a:gd name="T73" fmla="*/ 1769644988 h 200"/>
              <a:gd name="T74" fmla="*/ 1314742611 w 173"/>
              <a:gd name="T75" fmla="*/ 1749067273 h 200"/>
              <a:gd name="T76" fmla="*/ 1705056874 w 173"/>
              <a:gd name="T77" fmla="*/ 1707911843 h 200"/>
              <a:gd name="T78" fmla="*/ 1715327375 w 173"/>
              <a:gd name="T79" fmla="*/ 1697624589 h 200"/>
              <a:gd name="T80" fmla="*/ 1715327375 w 173"/>
              <a:gd name="T81" fmla="*/ 1677046875 h 200"/>
              <a:gd name="T82" fmla="*/ 1705056874 w 173"/>
              <a:gd name="T83" fmla="*/ 1460985680 h 200"/>
              <a:gd name="T84" fmla="*/ 1746142080 w 173"/>
              <a:gd name="T85" fmla="*/ 1378678028 h 200"/>
              <a:gd name="T86" fmla="*/ 1674242169 w 173"/>
              <a:gd name="T87" fmla="*/ 1296367169 h 200"/>
              <a:gd name="T88" fmla="*/ 1622886461 w 173"/>
              <a:gd name="T89" fmla="*/ 1008285576 h 200"/>
              <a:gd name="T90" fmla="*/ 1550986550 w 173"/>
              <a:gd name="T91" fmla="*/ 1049441005 h 200"/>
              <a:gd name="T92" fmla="*/ 1540712846 w 173"/>
              <a:gd name="T93" fmla="*/ 864244779 h 200"/>
              <a:gd name="T94" fmla="*/ 1674242169 w 173"/>
              <a:gd name="T95" fmla="*/ 514433249 h 200"/>
              <a:gd name="T96" fmla="*/ 1540712846 w 173"/>
              <a:gd name="T97" fmla="*/ 349814737 h 200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173" h="200">
                <a:moveTo>
                  <a:pt x="150" y="34"/>
                </a:moveTo>
                <a:cubicBezTo>
                  <a:pt x="150" y="34"/>
                  <a:pt x="150" y="34"/>
                  <a:pt x="150" y="34"/>
                </a:cubicBezTo>
                <a:cubicBezTo>
                  <a:pt x="150" y="34"/>
                  <a:pt x="150" y="34"/>
                  <a:pt x="150" y="34"/>
                </a:cubicBezTo>
                <a:cubicBezTo>
                  <a:pt x="150" y="33"/>
                  <a:pt x="150" y="33"/>
                  <a:pt x="150" y="33"/>
                </a:cubicBezTo>
                <a:cubicBezTo>
                  <a:pt x="146" y="27"/>
                  <a:pt x="146" y="27"/>
                  <a:pt x="146" y="27"/>
                </a:cubicBezTo>
                <a:cubicBezTo>
                  <a:pt x="146" y="26"/>
                  <a:pt x="146" y="26"/>
                  <a:pt x="146" y="26"/>
                </a:cubicBezTo>
                <a:cubicBezTo>
                  <a:pt x="146" y="26"/>
                  <a:pt x="146" y="26"/>
                  <a:pt x="146" y="26"/>
                </a:cubicBezTo>
                <a:cubicBezTo>
                  <a:pt x="147" y="16"/>
                  <a:pt x="147" y="16"/>
                  <a:pt x="147" y="16"/>
                </a:cubicBezTo>
                <a:cubicBezTo>
                  <a:pt x="147" y="15"/>
                  <a:pt x="146" y="14"/>
                  <a:pt x="143" y="12"/>
                </a:cubicBezTo>
                <a:cubicBezTo>
                  <a:pt x="141" y="12"/>
                  <a:pt x="141" y="12"/>
                  <a:pt x="141" y="12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36" y="17"/>
                  <a:pt x="136" y="17"/>
                  <a:pt x="136" y="17"/>
                </a:cubicBezTo>
                <a:cubicBezTo>
                  <a:pt x="136" y="17"/>
                  <a:pt x="136" y="17"/>
                  <a:pt x="136" y="17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5" y="15"/>
                  <a:pt x="125" y="15"/>
                  <a:pt x="125" y="15"/>
                </a:cubicBezTo>
                <a:cubicBezTo>
                  <a:pt x="125" y="14"/>
                  <a:pt x="125" y="14"/>
                  <a:pt x="125" y="14"/>
                </a:cubicBezTo>
                <a:cubicBezTo>
                  <a:pt x="126" y="11"/>
                  <a:pt x="126" y="11"/>
                  <a:pt x="126" y="11"/>
                </a:cubicBezTo>
                <a:cubicBezTo>
                  <a:pt x="125" y="7"/>
                  <a:pt x="125" y="7"/>
                  <a:pt x="125" y="7"/>
                </a:cubicBezTo>
                <a:cubicBezTo>
                  <a:pt x="124" y="6"/>
                  <a:pt x="124" y="6"/>
                  <a:pt x="124" y="6"/>
                </a:cubicBezTo>
                <a:cubicBezTo>
                  <a:pt x="122" y="10"/>
                  <a:pt x="122" y="10"/>
                  <a:pt x="122" y="10"/>
                </a:cubicBezTo>
                <a:cubicBezTo>
                  <a:pt x="122" y="10"/>
                  <a:pt x="122" y="10"/>
                  <a:pt x="122" y="10"/>
                </a:cubicBezTo>
                <a:cubicBezTo>
                  <a:pt x="122" y="10"/>
                  <a:pt x="122" y="10"/>
                  <a:pt x="122" y="10"/>
                </a:cubicBezTo>
                <a:cubicBezTo>
                  <a:pt x="109" y="21"/>
                  <a:pt x="109" y="21"/>
                  <a:pt x="109" y="21"/>
                </a:cubicBezTo>
                <a:cubicBezTo>
                  <a:pt x="109" y="22"/>
                  <a:pt x="109" y="22"/>
                  <a:pt x="109" y="22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07" y="22"/>
                  <a:pt x="107" y="22"/>
                  <a:pt x="107" y="22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99" y="16"/>
                  <a:pt x="99" y="16"/>
                  <a:pt x="99" y="16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3"/>
                  <a:pt x="92" y="13"/>
                  <a:pt x="92" y="13"/>
                </a:cubicBezTo>
                <a:cubicBezTo>
                  <a:pt x="88" y="10"/>
                  <a:pt x="88" y="10"/>
                  <a:pt x="88" y="10"/>
                </a:cubicBezTo>
                <a:cubicBezTo>
                  <a:pt x="75" y="8"/>
                  <a:pt x="75" y="8"/>
                  <a:pt x="75" y="8"/>
                </a:cubicBezTo>
                <a:cubicBezTo>
                  <a:pt x="75" y="8"/>
                  <a:pt x="75" y="8"/>
                  <a:pt x="75" y="8"/>
                </a:cubicBezTo>
                <a:cubicBezTo>
                  <a:pt x="74" y="8"/>
                  <a:pt x="74" y="8"/>
                  <a:pt x="74" y="8"/>
                </a:cubicBezTo>
                <a:cubicBezTo>
                  <a:pt x="66" y="3"/>
                  <a:pt x="66" y="3"/>
                  <a:pt x="66" y="3"/>
                </a:cubicBezTo>
                <a:cubicBezTo>
                  <a:pt x="66" y="4"/>
                  <a:pt x="66" y="4"/>
                  <a:pt x="66" y="4"/>
                </a:cubicBezTo>
                <a:cubicBezTo>
                  <a:pt x="59" y="0"/>
                  <a:pt x="59" y="0"/>
                  <a:pt x="59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0" y="15"/>
                  <a:pt x="50" y="15"/>
                  <a:pt x="50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0" y="16"/>
                  <a:pt x="40" y="16"/>
                  <a:pt x="40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0" y="12"/>
                  <a:pt x="30" y="12"/>
                  <a:pt x="30" y="12"/>
                </a:cubicBezTo>
                <a:cubicBezTo>
                  <a:pt x="22" y="16"/>
                  <a:pt x="22" y="16"/>
                  <a:pt x="22" y="16"/>
                </a:cubicBezTo>
                <a:cubicBezTo>
                  <a:pt x="14" y="26"/>
                  <a:pt x="14" y="26"/>
                  <a:pt x="14" y="26"/>
                </a:cubicBezTo>
                <a:cubicBezTo>
                  <a:pt x="8" y="43"/>
                  <a:pt x="8" y="43"/>
                  <a:pt x="8" y="43"/>
                </a:cubicBezTo>
                <a:cubicBezTo>
                  <a:pt x="10" y="62"/>
                  <a:pt x="10" y="62"/>
                  <a:pt x="10" y="62"/>
                </a:cubicBezTo>
                <a:cubicBezTo>
                  <a:pt x="13" y="72"/>
                  <a:pt x="13" y="72"/>
                  <a:pt x="13" y="72"/>
                </a:cubicBezTo>
                <a:cubicBezTo>
                  <a:pt x="13" y="74"/>
                  <a:pt x="13" y="74"/>
                  <a:pt x="13" y="74"/>
                </a:cubicBezTo>
                <a:cubicBezTo>
                  <a:pt x="12" y="75"/>
                  <a:pt x="12" y="75"/>
                  <a:pt x="12" y="75"/>
                </a:cubicBezTo>
                <a:cubicBezTo>
                  <a:pt x="10" y="76"/>
                  <a:pt x="9" y="79"/>
                  <a:pt x="9" y="83"/>
                </a:cubicBezTo>
                <a:cubicBezTo>
                  <a:pt x="13" y="99"/>
                  <a:pt x="13" y="99"/>
                  <a:pt x="13" y="99"/>
                </a:cubicBezTo>
                <a:cubicBezTo>
                  <a:pt x="12" y="100"/>
                  <a:pt x="12" y="100"/>
                  <a:pt x="12" y="100"/>
                </a:cubicBezTo>
                <a:cubicBezTo>
                  <a:pt x="5" y="104"/>
                  <a:pt x="1" y="107"/>
                  <a:pt x="1" y="109"/>
                </a:cubicBezTo>
                <a:cubicBezTo>
                  <a:pt x="0" y="114"/>
                  <a:pt x="0" y="114"/>
                  <a:pt x="0" y="114"/>
                </a:cubicBezTo>
                <a:cubicBezTo>
                  <a:pt x="7" y="112"/>
                  <a:pt x="7" y="112"/>
                  <a:pt x="7" y="112"/>
                </a:cubicBezTo>
                <a:cubicBezTo>
                  <a:pt x="7" y="111"/>
                  <a:pt x="7" y="111"/>
                  <a:pt x="7" y="111"/>
                </a:cubicBezTo>
                <a:cubicBezTo>
                  <a:pt x="8" y="111"/>
                  <a:pt x="8" y="111"/>
                  <a:pt x="8" y="111"/>
                </a:cubicBezTo>
                <a:cubicBezTo>
                  <a:pt x="12" y="111"/>
                  <a:pt x="15" y="113"/>
                  <a:pt x="16" y="117"/>
                </a:cubicBezTo>
                <a:cubicBezTo>
                  <a:pt x="17" y="126"/>
                  <a:pt x="17" y="126"/>
                  <a:pt x="17" y="126"/>
                </a:cubicBezTo>
                <a:cubicBezTo>
                  <a:pt x="16" y="127"/>
                  <a:pt x="16" y="127"/>
                  <a:pt x="16" y="127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14" y="129"/>
                  <a:pt x="14" y="130"/>
                  <a:pt x="14" y="132"/>
                </a:cubicBezTo>
                <a:cubicBezTo>
                  <a:pt x="12" y="141"/>
                  <a:pt x="12" y="141"/>
                  <a:pt x="12" y="141"/>
                </a:cubicBezTo>
                <a:cubicBezTo>
                  <a:pt x="13" y="144"/>
                  <a:pt x="14" y="146"/>
                  <a:pt x="16" y="148"/>
                </a:cubicBezTo>
                <a:cubicBezTo>
                  <a:pt x="24" y="158"/>
                  <a:pt x="24" y="158"/>
                  <a:pt x="24" y="158"/>
                </a:cubicBezTo>
                <a:cubicBezTo>
                  <a:pt x="32" y="152"/>
                  <a:pt x="32" y="152"/>
                  <a:pt x="32" y="152"/>
                </a:cubicBezTo>
                <a:cubicBezTo>
                  <a:pt x="38" y="151"/>
                  <a:pt x="38" y="151"/>
                  <a:pt x="38" y="151"/>
                </a:cubicBezTo>
                <a:cubicBezTo>
                  <a:pt x="38" y="151"/>
                  <a:pt x="38" y="151"/>
                  <a:pt x="38" y="151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42" y="153"/>
                  <a:pt x="42" y="153"/>
                  <a:pt x="42" y="153"/>
                </a:cubicBezTo>
                <a:cubicBezTo>
                  <a:pt x="44" y="153"/>
                  <a:pt x="45" y="152"/>
                  <a:pt x="46" y="151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49" y="143"/>
                  <a:pt x="49" y="143"/>
                  <a:pt x="49" y="143"/>
                </a:cubicBezTo>
                <a:cubicBezTo>
                  <a:pt x="50" y="142"/>
                  <a:pt x="51" y="141"/>
                  <a:pt x="52" y="140"/>
                </a:cubicBezTo>
                <a:cubicBezTo>
                  <a:pt x="62" y="140"/>
                  <a:pt x="62" y="140"/>
                  <a:pt x="62" y="140"/>
                </a:cubicBezTo>
                <a:cubicBezTo>
                  <a:pt x="64" y="141"/>
                  <a:pt x="65" y="140"/>
                  <a:pt x="65" y="140"/>
                </a:cubicBezTo>
                <a:cubicBezTo>
                  <a:pt x="66" y="137"/>
                  <a:pt x="67" y="136"/>
                  <a:pt x="68" y="135"/>
                </a:cubicBezTo>
                <a:cubicBezTo>
                  <a:pt x="70" y="135"/>
                  <a:pt x="72" y="135"/>
                  <a:pt x="73" y="136"/>
                </a:cubicBezTo>
                <a:cubicBezTo>
                  <a:pt x="76" y="139"/>
                  <a:pt x="78" y="141"/>
                  <a:pt x="78" y="144"/>
                </a:cubicBezTo>
                <a:cubicBezTo>
                  <a:pt x="77" y="151"/>
                  <a:pt x="77" y="151"/>
                  <a:pt x="77" y="151"/>
                </a:cubicBezTo>
                <a:cubicBezTo>
                  <a:pt x="78" y="152"/>
                  <a:pt x="78" y="152"/>
                  <a:pt x="78" y="152"/>
                </a:cubicBezTo>
                <a:cubicBezTo>
                  <a:pt x="81" y="154"/>
                  <a:pt x="82" y="156"/>
                  <a:pt x="82" y="158"/>
                </a:cubicBezTo>
                <a:cubicBezTo>
                  <a:pt x="81" y="165"/>
                  <a:pt x="81" y="165"/>
                  <a:pt x="81" y="165"/>
                </a:cubicBezTo>
                <a:cubicBezTo>
                  <a:pt x="80" y="169"/>
                  <a:pt x="78" y="172"/>
                  <a:pt x="77" y="172"/>
                </a:cubicBezTo>
                <a:cubicBezTo>
                  <a:pt x="77" y="172"/>
                  <a:pt x="77" y="172"/>
                  <a:pt x="77" y="172"/>
                </a:cubicBezTo>
                <a:cubicBezTo>
                  <a:pt x="71" y="185"/>
                  <a:pt x="71" y="185"/>
                  <a:pt x="71" y="185"/>
                </a:cubicBezTo>
                <a:cubicBezTo>
                  <a:pt x="73" y="186"/>
                  <a:pt x="73" y="186"/>
                  <a:pt x="73" y="186"/>
                </a:cubicBezTo>
                <a:cubicBezTo>
                  <a:pt x="82" y="186"/>
                  <a:pt x="82" y="186"/>
                  <a:pt x="82" y="186"/>
                </a:cubicBezTo>
                <a:cubicBezTo>
                  <a:pt x="84" y="187"/>
                  <a:pt x="84" y="187"/>
                  <a:pt x="84" y="187"/>
                </a:cubicBezTo>
                <a:cubicBezTo>
                  <a:pt x="84" y="188"/>
                  <a:pt x="84" y="188"/>
                  <a:pt x="84" y="188"/>
                </a:cubicBezTo>
                <a:cubicBezTo>
                  <a:pt x="82" y="192"/>
                  <a:pt x="82" y="195"/>
                  <a:pt x="82" y="197"/>
                </a:cubicBezTo>
                <a:cubicBezTo>
                  <a:pt x="86" y="199"/>
                  <a:pt x="88" y="200"/>
                  <a:pt x="89" y="199"/>
                </a:cubicBezTo>
                <a:cubicBezTo>
                  <a:pt x="94" y="197"/>
                  <a:pt x="94" y="197"/>
                  <a:pt x="94" y="197"/>
                </a:cubicBezTo>
                <a:cubicBezTo>
                  <a:pt x="97" y="196"/>
                  <a:pt x="97" y="196"/>
                  <a:pt x="97" y="196"/>
                </a:cubicBezTo>
                <a:cubicBezTo>
                  <a:pt x="102" y="196"/>
                  <a:pt x="102" y="196"/>
                  <a:pt x="102" y="196"/>
                </a:cubicBezTo>
                <a:cubicBezTo>
                  <a:pt x="108" y="190"/>
                  <a:pt x="108" y="190"/>
                  <a:pt x="108" y="190"/>
                </a:cubicBezTo>
                <a:cubicBezTo>
                  <a:pt x="108" y="183"/>
                  <a:pt x="108" y="183"/>
                  <a:pt x="108" y="183"/>
                </a:cubicBezTo>
                <a:cubicBezTo>
                  <a:pt x="107" y="181"/>
                  <a:pt x="108" y="179"/>
                  <a:pt x="108" y="178"/>
                </a:cubicBezTo>
                <a:cubicBezTo>
                  <a:pt x="110" y="177"/>
                  <a:pt x="113" y="177"/>
                  <a:pt x="118" y="180"/>
                </a:cubicBezTo>
                <a:cubicBezTo>
                  <a:pt x="128" y="186"/>
                  <a:pt x="128" y="186"/>
                  <a:pt x="128" y="186"/>
                </a:cubicBezTo>
                <a:cubicBezTo>
                  <a:pt x="131" y="188"/>
                  <a:pt x="133" y="189"/>
                  <a:pt x="135" y="189"/>
                </a:cubicBezTo>
                <a:cubicBezTo>
                  <a:pt x="135" y="188"/>
                  <a:pt x="135" y="188"/>
                  <a:pt x="135" y="188"/>
                </a:cubicBezTo>
                <a:cubicBezTo>
                  <a:pt x="136" y="187"/>
                  <a:pt x="135" y="184"/>
                  <a:pt x="133" y="180"/>
                </a:cubicBezTo>
                <a:cubicBezTo>
                  <a:pt x="128" y="172"/>
                  <a:pt x="128" y="172"/>
                  <a:pt x="128" y="172"/>
                </a:cubicBezTo>
                <a:cubicBezTo>
                  <a:pt x="128" y="171"/>
                  <a:pt x="128" y="171"/>
                  <a:pt x="128" y="171"/>
                </a:cubicBezTo>
                <a:cubicBezTo>
                  <a:pt x="128" y="171"/>
                  <a:pt x="128" y="171"/>
                  <a:pt x="128" y="171"/>
                </a:cubicBezTo>
                <a:cubicBezTo>
                  <a:pt x="128" y="170"/>
                  <a:pt x="128" y="170"/>
                  <a:pt x="128" y="170"/>
                </a:cubicBezTo>
                <a:cubicBezTo>
                  <a:pt x="134" y="163"/>
                  <a:pt x="139" y="160"/>
                  <a:pt x="146" y="163"/>
                </a:cubicBezTo>
                <a:cubicBezTo>
                  <a:pt x="160" y="170"/>
                  <a:pt x="160" y="170"/>
                  <a:pt x="160" y="170"/>
                </a:cubicBezTo>
                <a:cubicBezTo>
                  <a:pt x="166" y="166"/>
                  <a:pt x="166" y="166"/>
                  <a:pt x="166" y="166"/>
                </a:cubicBezTo>
                <a:cubicBezTo>
                  <a:pt x="167" y="166"/>
                  <a:pt x="167" y="166"/>
                  <a:pt x="167" y="166"/>
                </a:cubicBezTo>
                <a:cubicBezTo>
                  <a:pt x="167" y="165"/>
                  <a:pt x="167" y="165"/>
                  <a:pt x="167" y="165"/>
                </a:cubicBezTo>
                <a:cubicBezTo>
                  <a:pt x="167" y="165"/>
                  <a:pt x="167" y="165"/>
                  <a:pt x="167" y="165"/>
                </a:cubicBezTo>
                <a:cubicBezTo>
                  <a:pt x="166" y="164"/>
                  <a:pt x="166" y="164"/>
                  <a:pt x="166" y="164"/>
                </a:cubicBezTo>
                <a:cubicBezTo>
                  <a:pt x="166" y="164"/>
                  <a:pt x="166" y="164"/>
                  <a:pt x="166" y="164"/>
                </a:cubicBezTo>
                <a:cubicBezTo>
                  <a:pt x="167" y="163"/>
                  <a:pt x="167" y="163"/>
                  <a:pt x="167" y="163"/>
                </a:cubicBezTo>
                <a:cubicBezTo>
                  <a:pt x="172" y="155"/>
                  <a:pt x="173" y="149"/>
                  <a:pt x="172" y="146"/>
                </a:cubicBezTo>
                <a:cubicBezTo>
                  <a:pt x="170" y="143"/>
                  <a:pt x="168" y="142"/>
                  <a:pt x="167" y="142"/>
                </a:cubicBezTo>
                <a:cubicBezTo>
                  <a:pt x="166" y="142"/>
                  <a:pt x="166" y="142"/>
                  <a:pt x="166" y="142"/>
                </a:cubicBezTo>
                <a:cubicBezTo>
                  <a:pt x="165" y="138"/>
                  <a:pt x="165" y="138"/>
                  <a:pt x="165" y="138"/>
                </a:cubicBezTo>
                <a:cubicBezTo>
                  <a:pt x="166" y="138"/>
                  <a:pt x="166" y="138"/>
                  <a:pt x="166" y="138"/>
                </a:cubicBezTo>
                <a:cubicBezTo>
                  <a:pt x="168" y="136"/>
                  <a:pt x="170" y="135"/>
                  <a:pt x="170" y="134"/>
                </a:cubicBezTo>
                <a:cubicBezTo>
                  <a:pt x="169" y="132"/>
                  <a:pt x="169" y="132"/>
                  <a:pt x="169" y="132"/>
                </a:cubicBezTo>
                <a:cubicBezTo>
                  <a:pt x="163" y="126"/>
                  <a:pt x="163" y="126"/>
                  <a:pt x="163" y="126"/>
                </a:cubicBezTo>
                <a:cubicBezTo>
                  <a:pt x="163" y="126"/>
                  <a:pt x="163" y="126"/>
                  <a:pt x="163" y="126"/>
                </a:cubicBezTo>
                <a:cubicBezTo>
                  <a:pt x="163" y="125"/>
                  <a:pt x="163" y="125"/>
                  <a:pt x="163" y="125"/>
                </a:cubicBezTo>
                <a:cubicBezTo>
                  <a:pt x="160" y="116"/>
                  <a:pt x="160" y="116"/>
                  <a:pt x="160" y="116"/>
                </a:cubicBezTo>
                <a:cubicBezTo>
                  <a:pt x="158" y="110"/>
                  <a:pt x="158" y="104"/>
                  <a:pt x="158" y="98"/>
                </a:cubicBezTo>
                <a:cubicBezTo>
                  <a:pt x="158" y="94"/>
                  <a:pt x="158" y="94"/>
                  <a:pt x="158" y="94"/>
                </a:cubicBezTo>
                <a:cubicBezTo>
                  <a:pt x="154" y="98"/>
                  <a:pt x="154" y="98"/>
                  <a:pt x="154" y="98"/>
                </a:cubicBezTo>
                <a:cubicBezTo>
                  <a:pt x="151" y="102"/>
                  <a:pt x="151" y="102"/>
                  <a:pt x="151" y="102"/>
                </a:cubicBezTo>
                <a:cubicBezTo>
                  <a:pt x="150" y="85"/>
                  <a:pt x="150" y="85"/>
                  <a:pt x="150" y="85"/>
                </a:cubicBezTo>
                <a:cubicBezTo>
                  <a:pt x="150" y="85"/>
                  <a:pt x="150" y="85"/>
                  <a:pt x="150" y="85"/>
                </a:cubicBezTo>
                <a:cubicBezTo>
                  <a:pt x="150" y="84"/>
                  <a:pt x="150" y="84"/>
                  <a:pt x="150" y="84"/>
                </a:cubicBezTo>
                <a:cubicBezTo>
                  <a:pt x="150" y="84"/>
                  <a:pt x="150" y="84"/>
                  <a:pt x="150" y="84"/>
                </a:cubicBezTo>
                <a:cubicBezTo>
                  <a:pt x="159" y="71"/>
                  <a:pt x="165" y="64"/>
                  <a:pt x="167" y="62"/>
                </a:cubicBezTo>
                <a:cubicBezTo>
                  <a:pt x="163" y="50"/>
                  <a:pt x="163" y="50"/>
                  <a:pt x="163" y="50"/>
                </a:cubicBezTo>
                <a:cubicBezTo>
                  <a:pt x="162" y="44"/>
                  <a:pt x="161" y="40"/>
                  <a:pt x="161" y="38"/>
                </a:cubicBezTo>
                <a:cubicBezTo>
                  <a:pt x="154" y="35"/>
                  <a:pt x="154" y="35"/>
                  <a:pt x="154" y="35"/>
                </a:cubicBezTo>
                <a:lnTo>
                  <a:pt x="150" y="34"/>
                </a:lnTo>
                <a:close/>
              </a:path>
            </a:pathLst>
          </a:custGeom>
          <a:solidFill>
            <a:srgbClr val="DEC8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19"/>
          <p:cNvSpPr>
            <a:spLocks/>
          </p:cNvSpPr>
          <p:nvPr/>
        </p:nvSpPr>
        <p:spPr bwMode="auto">
          <a:xfrm>
            <a:off x="3732666" y="3706373"/>
            <a:ext cx="784225" cy="492125"/>
          </a:xfrm>
          <a:custGeom>
            <a:avLst/>
            <a:gdLst>
              <a:gd name="T0" fmla="*/ 330521911 w 244"/>
              <a:gd name="T1" fmla="*/ 51621661 h 153"/>
              <a:gd name="T2" fmla="*/ 444138115 w 244"/>
              <a:gd name="T3" fmla="*/ 123893273 h 153"/>
              <a:gd name="T4" fmla="*/ 506111174 w 244"/>
              <a:gd name="T5" fmla="*/ 206486644 h 153"/>
              <a:gd name="T6" fmla="*/ 454468030 w 244"/>
              <a:gd name="T7" fmla="*/ 268433280 h 153"/>
              <a:gd name="T8" fmla="*/ 309865296 w 244"/>
              <a:gd name="T9" fmla="*/ 299404990 h 153"/>
              <a:gd name="T10" fmla="*/ 330521911 w 244"/>
              <a:gd name="T11" fmla="*/ 382001578 h 153"/>
              <a:gd name="T12" fmla="*/ 371835141 w 244"/>
              <a:gd name="T13" fmla="*/ 557513295 h 153"/>
              <a:gd name="T14" fmla="*/ 464794730 w 244"/>
              <a:gd name="T15" fmla="*/ 588485005 h 153"/>
              <a:gd name="T16" fmla="*/ 475124645 w 244"/>
              <a:gd name="T17" fmla="*/ 598809980 h 153"/>
              <a:gd name="T18" fmla="*/ 526767789 w 244"/>
              <a:gd name="T19" fmla="*/ 671081592 h 153"/>
              <a:gd name="T20" fmla="*/ 557754319 w 244"/>
              <a:gd name="T21" fmla="*/ 753674963 h 153"/>
              <a:gd name="T22" fmla="*/ 413151585 w 244"/>
              <a:gd name="T23" fmla="*/ 949836632 h 153"/>
              <a:gd name="T24" fmla="*/ 20656615 w 244"/>
              <a:gd name="T25" fmla="*/ 1053079953 h 153"/>
              <a:gd name="T26" fmla="*/ 41316444 w 244"/>
              <a:gd name="T27" fmla="*/ 1197619961 h 153"/>
              <a:gd name="T28" fmla="*/ 196245878 w 244"/>
              <a:gd name="T29" fmla="*/ 1476378217 h 153"/>
              <a:gd name="T30" fmla="*/ 206575793 w 244"/>
              <a:gd name="T31" fmla="*/ 1476378217 h 153"/>
              <a:gd name="T32" fmla="*/ 268548852 w 244"/>
              <a:gd name="T33" fmla="*/ 1558971587 h 153"/>
              <a:gd name="T34" fmla="*/ 309865296 w 244"/>
              <a:gd name="T35" fmla="*/ 1424756556 h 153"/>
              <a:gd name="T36" fmla="*/ 402821671 w 244"/>
              <a:gd name="T37" fmla="*/ 1311188258 h 153"/>
              <a:gd name="T38" fmla="*/ 578410934 w 244"/>
              <a:gd name="T39" fmla="*/ 1311188258 h 153"/>
              <a:gd name="T40" fmla="*/ 650713908 w 244"/>
              <a:gd name="T41" fmla="*/ 1146001516 h 153"/>
              <a:gd name="T42" fmla="*/ 826303171 w 244"/>
              <a:gd name="T43" fmla="*/ 1146001516 h 153"/>
              <a:gd name="T44" fmla="*/ 1125838552 w 244"/>
              <a:gd name="T45" fmla="*/ 1249241622 h 153"/>
              <a:gd name="T46" fmla="*/ 1136168467 w 244"/>
              <a:gd name="T47" fmla="*/ 1249241622 h 153"/>
              <a:gd name="T48" fmla="*/ 1249784671 w 244"/>
              <a:gd name="T49" fmla="*/ 1311188258 h 153"/>
              <a:gd name="T50" fmla="*/ 1249784671 w 244"/>
              <a:gd name="T51" fmla="*/ 1311188258 h 153"/>
              <a:gd name="T52" fmla="*/ 1363400875 w 244"/>
              <a:gd name="T53" fmla="*/ 1321513234 h 153"/>
              <a:gd name="T54" fmla="*/ 1466690378 w 244"/>
              <a:gd name="T55" fmla="*/ 1187298202 h 153"/>
              <a:gd name="T56" fmla="*/ 1528660223 w 244"/>
              <a:gd name="T57" fmla="*/ 1238919863 h 153"/>
              <a:gd name="T58" fmla="*/ 1538990138 w 244"/>
              <a:gd name="T59" fmla="*/ 1331838209 h 153"/>
              <a:gd name="T60" fmla="*/ 1642279641 w 244"/>
              <a:gd name="T61" fmla="*/ 1269891573 h 153"/>
              <a:gd name="T62" fmla="*/ 1704252701 w 244"/>
              <a:gd name="T63" fmla="*/ 1269891573 h 153"/>
              <a:gd name="T64" fmla="*/ 1755895845 w 244"/>
              <a:gd name="T65" fmla="*/ 1455728266 h 153"/>
              <a:gd name="T66" fmla="*/ 2003784868 w 244"/>
              <a:gd name="T67" fmla="*/ 1342163185 h 153"/>
              <a:gd name="T68" fmla="*/ 2147483646 w 244"/>
              <a:gd name="T69" fmla="*/ 1249241622 h 153"/>
              <a:gd name="T70" fmla="*/ 2147483646 w 244"/>
              <a:gd name="T71" fmla="*/ 1176973226 h 153"/>
              <a:gd name="T72" fmla="*/ 2147483646 w 244"/>
              <a:gd name="T73" fmla="*/ 1146001516 h 153"/>
              <a:gd name="T74" fmla="*/ 2147483646 w 244"/>
              <a:gd name="T75" fmla="*/ 794971649 h 153"/>
              <a:gd name="T76" fmla="*/ 2147483646 w 244"/>
              <a:gd name="T77" fmla="*/ 691728327 h 153"/>
              <a:gd name="T78" fmla="*/ 2147483646 w 244"/>
              <a:gd name="T79" fmla="*/ 650431641 h 153"/>
              <a:gd name="T80" fmla="*/ 2147483646 w 244"/>
              <a:gd name="T81" fmla="*/ 567838270 h 153"/>
              <a:gd name="T82" fmla="*/ 2147483646 w 244"/>
              <a:gd name="T83" fmla="*/ 557513295 h 153"/>
              <a:gd name="T84" fmla="*/ 1921155194 w 244"/>
              <a:gd name="T85" fmla="*/ 485241683 h 153"/>
              <a:gd name="T86" fmla="*/ 1673266171 w 244"/>
              <a:gd name="T87" fmla="*/ 485241683 h 153"/>
              <a:gd name="T88" fmla="*/ 1115508638 w 244"/>
              <a:gd name="T89" fmla="*/ 258108305 h 153"/>
              <a:gd name="T90" fmla="*/ 743673497 w 244"/>
              <a:gd name="T91" fmla="*/ 0 h 153"/>
              <a:gd name="T92" fmla="*/ 382165056 w 244"/>
              <a:gd name="T93" fmla="*/ 30971710 h 153"/>
              <a:gd name="T94" fmla="*/ 320191997 w 244"/>
              <a:gd name="T95" fmla="*/ 10324975 h 153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44" h="153">
                <a:moveTo>
                  <a:pt x="31" y="1"/>
                </a:moveTo>
                <a:cubicBezTo>
                  <a:pt x="30" y="2"/>
                  <a:pt x="30" y="2"/>
                  <a:pt x="30" y="2"/>
                </a:cubicBezTo>
                <a:cubicBezTo>
                  <a:pt x="32" y="5"/>
                  <a:pt x="32" y="5"/>
                  <a:pt x="32" y="5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50" y="19"/>
                  <a:pt x="50" y="19"/>
                  <a:pt x="50" y="19"/>
                </a:cubicBezTo>
                <a:cubicBezTo>
                  <a:pt x="49" y="20"/>
                  <a:pt x="49" y="20"/>
                  <a:pt x="49" y="20"/>
                </a:cubicBezTo>
                <a:cubicBezTo>
                  <a:pt x="45" y="25"/>
                  <a:pt x="45" y="25"/>
                  <a:pt x="45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6"/>
                  <a:pt x="44" y="26"/>
                  <a:pt x="44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3" y="27"/>
                  <a:pt x="33" y="27"/>
                  <a:pt x="33" y="27"/>
                </a:cubicBezTo>
                <a:cubicBezTo>
                  <a:pt x="30" y="29"/>
                  <a:pt x="30" y="29"/>
                  <a:pt x="30" y="29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7"/>
                  <a:pt x="32" y="37"/>
                  <a:pt x="32" y="37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54"/>
                  <a:pt x="36" y="54"/>
                  <a:pt x="36" y="54"/>
                </a:cubicBezTo>
                <a:cubicBezTo>
                  <a:pt x="39" y="55"/>
                  <a:pt x="39" y="55"/>
                  <a:pt x="39" y="55"/>
                </a:cubicBezTo>
                <a:cubicBezTo>
                  <a:pt x="44" y="57"/>
                  <a:pt x="44" y="57"/>
                  <a:pt x="44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6" y="58"/>
                  <a:pt x="46" y="58"/>
                  <a:pt x="46" y="58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8"/>
                  <a:pt x="54" y="78"/>
                  <a:pt x="54" y="78"/>
                </a:cubicBezTo>
                <a:cubicBezTo>
                  <a:pt x="53" y="81"/>
                  <a:pt x="52" y="83"/>
                  <a:pt x="52" y="85"/>
                </a:cubicBezTo>
                <a:cubicBezTo>
                  <a:pt x="50" y="87"/>
                  <a:pt x="46" y="90"/>
                  <a:pt x="40" y="92"/>
                </a:cubicBezTo>
                <a:cubicBezTo>
                  <a:pt x="27" y="100"/>
                  <a:pt x="27" y="100"/>
                  <a:pt x="27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" y="102"/>
                  <a:pt x="2" y="102"/>
                  <a:pt x="2" y="102"/>
                </a:cubicBezTo>
                <a:cubicBezTo>
                  <a:pt x="0" y="108"/>
                  <a:pt x="0" y="108"/>
                  <a:pt x="0" y="108"/>
                </a:cubicBezTo>
                <a:cubicBezTo>
                  <a:pt x="4" y="116"/>
                  <a:pt x="4" y="116"/>
                  <a:pt x="4" y="116"/>
                </a:cubicBezTo>
                <a:cubicBezTo>
                  <a:pt x="4" y="116"/>
                  <a:pt x="4" y="116"/>
                  <a:pt x="4" y="116"/>
                </a:cubicBezTo>
                <a:cubicBezTo>
                  <a:pt x="4" y="117"/>
                  <a:pt x="4" y="117"/>
                  <a:pt x="4" y="117"/>
                </a:cubicBezTo>
                <a:cubicBezTo>
                  <a:pt x="6" y="127"/>
                  <a:pt x="6" y="127"/>
                  <a:pt x="6" y="127"/>
                </a:cubicBezTo>
                <a:cubicBezTo>
                  <a:pt x="19" y="143"/>
                  <a:pt x="19" y="143"/>
                  <a:pt x="19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5" y="153"/>
                  <a:pt x="25" y="153"/>
                  <a:pt x="25" y="153"/>
                </a:cubicBezTo>
                <a:cubicBezTo>
                  <a:pt x="26" y="151"/>
                  <a:pt x="26" y="151"/>
                  <a:pt x="26" y="151"/>
                </a:cubicBezTo>
                <a:cubicBezTo>
                  <a:pt x="26" y="151"/>
                  <a:pt x="26" y="151"/>
                  <a:pt x="26" y="151"/>
                </a:cubicBezTo>
                <a:cubicBezTo>
                  <a:pt x="30" y="139"/>
                  <a:pt x="30" y="139"/>
                  <a:pt x="30" y="139"/>
                </a:cubicBezTo>
                <a:cubicBezTo>
                  <a:pt x="30" y="139"/>
                  <a:pt x="30" y="139"/>
                  <a:pt x="30" y="139"/>
                </a:cubicBezTo>
                <a:cubicBezTo>
                  <a:pt x="30" y="138"/>
                  <a:pt x="30" y="138"/>
                  <a:pt x="30" y="138"/>
                </a:cubicBezTo>
                <a:cubicBezTo>
                  <a:pt x="30" y="138"/>
                  <a:pt x="30" y="138"/>
                  <a:pt x="30" y="138"/>
                </a:cubicBezTo>
                <a:cubicBezTo>
                  <a:pt x="38" y="128"/>
                  <a:pt x="38" y="128"/>
                  <a:pt x="38" y="128"/>
                </a:cubicBezTo>
                <a:cubicBezTo>
                  <a:pt x="39" y="127"/>
                  <a:pt x="39" y="127"/>
                  <a:pt x="39" y="127"/>
                </a:cubicBezTo>
                <a:cubicBezTo>
                  <a:pt x="49" y="123"/>
                  <a:pt x="49" y="123"/>
                  <a:pt x="49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56" y="127"/>
                  <a:pt x="56" y="127"/>
                  <a:pt x="56" y="127"/>
                </a:cubicBezTo>
                <a:cubicBezTo>
                  <a:pt x="64" y="126"/>
                  <a:pt x="64" y="126"/>
                  <a:pt x="64" y="126"/>
                </a:cubicBezTo>
                <a:cubicBezTo>
                  <a:pt x="62" y="112"/>
                  <a:pt x="62" y="112"/>
                  <a:pt x="62" y="112"/>
                </a:cubicBezTo>
                <a:cubicBezTo>
                  <a:pt x="63" y="111"/>
                  <a:pt x="63" y="111"/>
                  <a:pt x="63" y="111"/>
                </a:cubicBezTo>
                <a:cubicBezTo>
                  <a:pt x="71" y="111"/>
                  <a:pt x="71" y="111"/>
                  <a:pt x="71" y="111"/>
                </a:cubicBezTo>
                <a:cubicBezTo>
                  <a:pt x="79" y="111"/>
                  <a:pt x="79" y="111"/>
                  <a:pt x="79" y="111"/>
                </a:cubicBezTo>
                <a:cubicBezTo>
                  <a:pt x="80" y="111"/>
                  <a:pt x="80" y="111"/>
                  <a:pt x="80" y="111"/>
                </a:cubicBezTo>
                <a:cubicBezTo>
                  <a:pt x="80" y="111"/>
                  <a:pt x="80" y="111"/>
                  <a:pt x="80" y="111"/>
                </a:cubicBezTo>
                <a:cubicBezTo>
                  <a:pt x="96" y="119"/>
                  <a:pt x="96" y="119"/>
                  <a:pt x="96" y="119"/>
                </a:cubicBezTo>
                <a:cubicBezTo>
                  <a:pt x="109" y="121"/>
                  <a:pt x="109" y="121"/>
                  <a:pt x="109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4" y="125"/>
                  <a:pt x="114" y="125"/>
                  <a:pt x="114" y="125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5" y="131"/>
                  <a:pt x="125" y="131"/>
                  <a:pt x="125" y="131"/>
                </a:cubicBezTo>
                <a:cubicBezTo>
                  <a:pt x="127" y="132"/>
                  <a:pt x="127" y="132"/>
                  <a:pt x="127" y="132"/>
                </a:cubicBezTo>
                <a:cubicBezTo>
                  <a:pt x="132" y="128"/>
                  <a:pt x="132" y="128"/>
                  <a:pt x="132" y="128"/>
                </a:cubicBezTo>
                <a:cubicBezTo>
                  <a:pt x="132" y="127"/>
                  <a:pt x="132" y="127"/>
                  <a:pt x="132" y="127"/>
                </a:cubicBezTo>
                <a:cubicBezTo>
                  <a:pt x="138" y="122"/>
                  <a:pt x="138" y="122"/>
                  <a:pt x="138" y="122"/>
                </a:cubicBezTo>
                <a:cubicBezTo>
                  <a:pt x="142" y="115"/>
                  <a:pt x="142" y="115"/>
                  <a:pt x="142" y="115"/>
                </a:cubicBezTo>
                <a:cubicBezTo>
                  <a:pt x="148" y="119"/>
                  <a:pt x="148" y="119"/>
                  <a:pt x="148" y="119"/>
                </a:cubicBezTo>
                <a:cubicBezTo>
                  <a:pt x="148" y="119"/>
                  <a:pt x="148" y="119"/>
                  <a:pt x="148" y="119"/>
                </a:cubicBezTo>
                <a:cubicBezTo>
                  <a:pt x="148" y="120"/>
                  <a:pt x="148" y="120"/>
                  <a:pt x="148" y="120"/>
                </a:cubicBezTo>
                <a:cubicBezTo>
                  <a:pt x="150" y="125"/>
                  <a:pt x="150" y="125"/>
                  <a:pt x="150" y="125"/>
                </a:cubicBezTo>
                <a:cubicBezTo>
                  <a:pt x="150" y="126"/>
                  <a:pt x="150" y="126"/>
                  <a:pt x="150" y="126"/>
                </a:cubicBezTo>
                <a:cubicBezTo>
                  <a:pt x="149" y="129"/>
                  <a:pt x="149" y="129"/>
                  <a:pt x="149" y="129"/>
                </a:cubicBezTo>
                <a:cubicBezTo>
                  <a:pt x="150" y="130"/>
                  <a:pt x="150" y="130"/>
                  <a:pt x="150" y="130"/>
                </a:cubicBezTo>
                <a:cubicBezTo>
                  <a:pt x="154" y="128"/>
                  <a:pt x="154" y="128"/>
                  <a:pt x="154" y="128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64" y="123"/>
                  <a:pt x="164" y="123"/>
                  <a:pt x="164" y="123"/>
                </a:cubicBezTo>
                <a:cubicBezTo>
                  <a:pt x="164" y="123"/>
                  <a:pt x="164" y="123"/>
                  <a:pt x="164" y="123"/>
                </a:cubicBezTo>
                <a:cubicBezTo>
                  <a:pt x="165" y="123"/>
                  <a:pt x="165" y="123"/>
                  <a:pt x="165" y="123"/>
                </a:cubicBezTo>
                <a:cubicBezTo>
                  <a:pt x="168" y="125"/>
                  <a:pt x="168" y="125"/>
                  <a:pt x="168" y="125"/>
                </a:cubicBezTo>
                <a:cubicBezTo>
                  <a:pt x="171" y="128"/>
                  <a:pt x="172" y="130"/>
                  <a:pt x="171" y="132"/>
                </a:cubicBezTo>
                <a:cubicBezTo>
                  <a:pt x="170" y="141"/>
                  <a:pt x="170" y="141"/>
                  <a:pt x="170" y="141"/>
                </a:cubicBezTo>
                <a:cubicBezTo>
                  <a:pt x="173" y="145"/>
                  <a:pt x="173" y="145"/>
                  <a:pt x="173" y="145"/>
                </a:cubicBezTo>
                <a:cubicBezTo>
                  <a:pt x="174" y="145"/>
                  <a:pt x="174" y="145"/>
                  <a:pt x="174" y="145"/>
                </a:cubicBezTo>
                <a:cubicBezTo>
                  <a:pt x="183" y="135"/>
                  <a:pt x="190" y="130"/>
                  <a:pt x="194" y="130"/>
                </a:cubicBezTo>
                <a:cubicBezTo>
                  <a:pt x="204" y="130"/>
                  <a:pt x="204" y="130"/>
                  <a:pt x="204" y="130"/>
                </a:cubicBezTo>
                <a:cubicBezTo>
                  <a:pt x="207" y="125"/>
                  <a:pt x="207" y="125"/>
                  <a:pt x="207" y="125"/>
                </a:cubicBezTo>
                <a:cubicBezTo>
                  <a:pt x="215" y="121"/>
                  <a:pt x="215" y="121"/>
                  <a:pt x="215" y="121"/>
                </a:cubicBezTo>
                <a:cubicBezTo>
                  <a:pt x="216" y="121"/>
                  <a:pt x="216" y="121"/>
                  <a:pt x="216" y="121"/>
                </a:cubicBezTo>
                <a:cubicBezTo>
                  <a:pt x="226" y="120"/>
                  <a:pt x="226" y="120"/>
                  <a:pt x="226" y="120"/>
                </a:cubicBezTo>
                <a:cubicBezTo>
                  <a:pt x="237" y="114"/>
                  <a:pt x="237" y="114"/>
                  <a:pt x="237" y="114"/>
                </a:cubicBezTo>
                <a:cubicBezTo>
                  <a:pt x="237" y="114"/>
                  <a:pt x="237" y="114"/>
                  <a:pt x="237" y="114"/>
                </a:cubicBezTo>
                <a:cubicBezTo>
                  <a:pt x="244" y="114"/>
                  <a:pt x="244" y="114"/>
                  <a:pt x="244" y="114"/>
                </a:cubicBezTo>
                <a:cubicBezTo>
                  <a:pt x="242" y="111"/>
                  <a:pt x="242" y="111"/>
                  <a:pt x="242" y="111"/>
                </a:cubicBezTo>
                <a:cubicBezTo>
                  <a:pt x="243" y="110"/>
                  <a:pt x="243" y="110"/>
                  <a:pt x="243" y="110"/>
                </a:cubicBezTo>
                <a:cubicBezTo>
                  <a:pt x="244" y="108"/>
                  <a:pt x="244" y="108"/>
                  <a:pt x="244" y="108"/>
                </a:cubicBezTo>
                <a:cubicBezTo>
                  <a:pt x="230" y="77"/>
                  <a:pt x="230" y="77"/>
                  <a:pt x="230" y="77"/>
                </a:cubicBezTo>
                <a:cubicBezTo>
                  <a:pt x="230" y="76"/>
                  <a:pt x="230" y="76"/>
                  <a:pt x="230" y="76"/>
                </a:cubicBezTo>
                <a:cubicBezTo>
                  <a:pt x="229" y="75"/>
                  <a:pt x="229" y="75"/>
                  <a:pt x="229" y="75"/>
                </a:cubicBezTo>
                <a:cubicBezTo>
                  <a:pt x="236" y="67"/>
                  <a:pt x="236" y="67"/>
                  <a:pt x="236" y="67"/>
                </a:cubicBezTo>
                <a:cubicBezTo>
                  <a:pt x="234" y="65"/>
                  <a:pt x="234" y="65"/>
                  <a:pt x="234" y="65"/>
                </a:cubicBezTo>
                <a:cubicBezTo>
                  <a:pt x="223" y="63"/>
                  <a:pt x="223" y="63"/>
                  <a:pt x="223" y="63"/>
                </a:cubicBezTo>
                <a:cubicBezTo>
                  <a:pt x="222" y="63"/>
                  <a:pt x="222" y="63"/>
                  <a:pt x="222" y="63"/>
                </a:cubicBezTo>
                <a:cubicBezTo>
                  <a:pt x="222" y="63"/>
                  <a:pt x="222" y="63"/>
                  <a:pt x="222" y="63"/>
                </a:cubicBezTo>
                <a:cubicBezTo>
                  <a:pt x="222" y="62"/>
                  <a:pt x="222" y="62"/>
                  <a:pt x="222" y="62"/>
                </a:cubicBezTo>
                <a:cubicBezTo>
                  <a:pt x="215" y="55"/>
                  <a:pt x="215" y="55"/>
                  <a:pt x="215" y="55"/>
                </a:cubicBezTo>
                <a:cubicBezTo>
                  <a:pt x="215" y="53"/>
                  <a:pt x="215" y="53"/>
                  <a:pt x="215" y="53"/>
                </a:cubicBezTo>
                <a:cubicBezTo>
                  <a:pt x="215" y="53"/>
                  <a:pt x="215" y="53"/>
                  <a:pt x="215" y="53"/>
                </a:cubicBezTo>
                <a:cubicBezTo>
                  <a:pt x="214" y="54"/>
                  <a:pt x="214" y="54"/>
                  <a:pt x="214" y="54"/>
                </a:cubicBezTo>
                <a:cubicBezTo>
                  <a:pt x="208" y="50"/>
                  <a:pt x="208" y="50"/>
                  <a:pt x="208" y="50"/>
                </a:cubicBezTo>
                <a:cubicBezTo>
                  <a:pt x="206" y="53"/>
                  <a:pt x="203" y="56"/>
                  <a:pt x="200" y="57"/>
                </a:cubicBezTo>
                <a:cubicBezTo>
                  <a:pt x="197" y="58"/>
                  <a:pt x="192" y="55"/>
                  <a:pt x="186" y="47"/>
                </a:cubicBezTo>
                <a:cubicBezTo>
                  <a:pt x="183" y="43"/>
                  <a:pt x="183" y="43"/>
                  <a:pt x="183" y="43"/>
                </a:cubicBezTo>
                <a:cubicBezTo>
                  <a:pt x="183" y="43"/>
                  <a:pt x="180" y="43"/>
                  <a:pt x="176" y="45"/>
                </a:cubicBezTo>
                <a:cubicBezTo>
                  <a:pt x="169" y="47"/>
                  <a:pt x="164" y="48"/>
                  <a:pt x="162" y="47"/>
                </a:cubicBezTo>
                <a:cubicBezTo>
                  <a:pt x="160" y="45"/>
                  <a:pt x="160" y="41"/>
                  <a:pt x="160" y="35"/>
                </a:cubicBezTo>
                <a:cubicBezTo>
                  <a:pt x="161" y="31"/>
                  <a:pt x="160" y="29"/>
                  <a:pt x="160" y="27"/>
                </a:cubicBezTo>
                <a:cubicBezTo>
                  <a:pt x="108" y="25"/>
                  <a:pt x="108" y="25"/>
                  <a:pt x="108" y="25"/>
                </a:cubicBezTo>
                <a:cubicBezTo>
                  <a:pt x="103" y="23"/>
                  <a:pt x="99" y="21"/>
                  <a:pt x="97" y="19"/>
                </a:cubicBezTo>
                <a:cubicBezTo>
                  <a:pt x="89" y="17"/>
                  <a:pt x="89" y="17"/>
                  <a:pt x="89" y="17"/>
                </a:cubicBezTo>
                <a:cubicBezTo>
                  <a:pt x="86" y="15"/>
                  <a:pt x="80" y="10"/>
                  <a:pt x="72" y="0"/>
                </a:cubicBezTo>
                <a:cubicBezTo>
                  <a:pt x="66" y="5"/>
                  <a:pt x="66" y="5"/>
                  <a:pt x="66" y="5"/>
                </a:cubicBezTo>
                <a:cubicBezTo>
                  <a:pt x="58" y="2"/>
                  <a:pt x="58" y="2"/>
                  <a:pt x="58" y="2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lnTo>
                  <a:pt x="31" y="1"/>
                </a:lnTo>
                <a:close/>
              </a:path>
            </a:pathLst>
          </a:custGeom>
          <a:solidFill>
            <a:srgbClr val="DEC8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Freeform 20"/>
          <p:cNvSpPr>
            <a:spLocks/>
          </p:cNvSpPr>
          <p:nvPr/>
        </p:nvSpPr>
        <p:spPr bwMode="auto">
          <a:xfrm>
            <a:off x="3905703" y="4609660"/>
            <a:ext cx="815975" cy="644525"/>
          </a:xfrm>
          <a:custGeom>
            <a:avLst/>
            <a:gdLst>
              <a:gd name="T0" fmla="*/ 2147483646 w 254"/>
              <a:gd name="T1" fmla="*/ 659320216 h 201"/>
              <a:gd name="T2" fmla="*/ 2147483646 w 254"/>
              <a:gd name="T3" fmla="*/ 649017435 h 201"/>
              <a:gd name="T4" fmla="*/ 2147483646 w 254"/>
              <a:gd name="T5" fmla="*/ 453280644 h 201"/>
              <a:gd name="T6" fmla="*/ 2147483646 w 254"/>
              <a:gd name="T7" fmla="*/ 226641925 h 201"/>
              <a:gd name="T8" fmla="*/ 2083033188 w 254"/>
              <a:gd name="T9" fmla="*/ 278149413 h 201"/>
              <a:gd name="T10" fmla="*/ 2062408938 w 254"/>
              <a:gd name="T11" fmla="*/ 298754974 h 201"/>
              <a:gd name="T12" fmla="*/ 1876793900 w 254"/>
              <a:gd name="T13" fmla="*/ 257547059 h 201"/>
              <a:gd name="T14" fmla="*/ 1546805900 w 254"/>
              <a:gd name="T15" fmla="*/ 412072730 h 201"/>
              <a:gd name="T16" fmla="*/ 1546805900 w 254"/>
              <a:gd name="T17" fmla="*/ 195736791 h 201"/>
              <a:gd name="T18" fmla="*/ 1536493775 w 254"/>
              <a:gd name="T19" fmla="*/ 103018182 h 201"/>
              <a:gd name="T20" fmla="*/ 1423063613 w 254"/>
              <a:gd name="T21" fmla="*/ 103018182 h 201"/>
              <a:gd name="T22" fmla="*/ 1299318113 w 254"/>
              <a:gd name="T23" fmla="*/ 92715402 h 201"/>
              <a:gd name="T24" fmla="*/ 1134324113 w 254"/>
              <a:gd name="T25" fmla="*/ 10302780 h 201"/>
              <a:gd name="T26" fmla="*/ 1082766700 w 254"/>
              <a:gd name="T27" fmla="*/ 247244279 h 201"/>
              <a:gd name="T28" fmla="*/ 845587825 w 254"/>
              <a:gd name="T29" fmla="*/ 185434011 h 201"/>
              <a:gd name="T30" fmla="*/ 804339325 w 254"/>
              <a:gd name="T31" fmla="*/ 164828451 h 201"/>
              <a:gd name="T32" fmla="*/ 742466575 w 254"/>
              <a:gd name="T33" fmla="*/ 339959681 h 201"/>
              <a:gd name="T34" fmla="*/ 773402950 w 254"/>
              <a:gd name="T35" fmla="*/ 484185778 h 201"/>
              <a:gd name="T36" fmla="*/ 701218075 w 254"/>
              <a:gd name="T37" fmla="*/ 628411875 h 201"/>
              <a:gd name="T38" fmla="*/ 536227288 w 254"/>
              <a:gd name="T39" fmla="*/ 1050790592 h 201"/>
              <a:gd name="T40" fmla="*/ 299048413 w 254"/>
              <a:gd name="T41" fmla="*/ 1205316262 h 201"/>
              <a:gd name="T42" fmla="*/ 329984788 w 254"/>
              <a:gd name="T43" fmla="*/ 1277429310 h 201"/>
              <a:gd name="T44" fmla="*/ 195930375 w 254"/>
              <a:gd name="T45" fmla="*/ 1462863322 h 201"/>
              <a:gd name="T46" fmla="*/ 51560625 w 254"/>
              <a:gd name="T47" fmla="*/ 1504071236 h 201"/>
              <a:gd name="T48" fmla="*/ 20624250 w 254"/>
              <a:gd name="T49" fmla="*/ 1895541612 h 201"/>
              <a:gd name="T50" fmla="*/ 82497000 w 254"/>
              <a:gd name="T51" fmla="*/ 2019162148 h 201"/>
              <a:gd name="T52" fmla="*/ 216554625 w 254"/>
              <a:gd name="T53" fmla="*/ 2060370062 h 201"/>
              <a:gd name="T54" fmla="*/ 226863538 w 254"/>
              <a:gd name="T55" fmla="*/ 2050070489 h 201"/>
              <a:gd name="T56" fmla="*/ 185618250 w 254"/>
              <a:gd name="T57" fmla="*/ 1916143966 h 201"/>
              <a:gd name="T58" fmla="*/ 123745500 w 254"/>
              <a:gd name="T59" fmla="*/ 1874936051 h 201"/>
              <a:gd name="T60" fmla="*/ 185618250 w 254"/>
              <a:gd name="T61" fmla="*/ 1782220649 h 201"/>
              <a:gd name="T62" fmla="*/ 329984788 w 254"/>
              <a:gd name="T63" fmla="*/ 1668899686 h 201"/>
              <a:gd name="T64" fmla="*/ 659969575 w 254"/>
              <a:gd name="T65" fmla="*/ 1452560541 h 201"/>
              <a:gd name="T66" fmla="*/ 721842325 w 254"/>
              <a:gd name="T67" fmla="*/ 1493768456 h 201"/>
              <a:gd name="T68" fmla="*/ 773402950 w 254"/>
              <a:gd name="T69" fmla="*/ 1452560541 h 201"/>
              <a:gd name="T70" fmla="*/ 989957575 w 254"/>
              <a:gd name="T71" fmla="*/ 1411352627 h 201"/>
              <a:gd name="T72" fmla="*/ 1010581825 w 254"/>
              <a:gd name="T73" fmla="*/ 1401053053 h 201"/>
              <a:gd name="T74" fmla="*/ 1227133238 w 254"/>
              <a:gd name="T75" fmla="*/ 1318637225 h 201"/>
              <a:gd name="T76" fmla="*/ 1278693863 w 254"/>
              <a:gd name="T77" fmla="*/ 988977117 h 201"/>
              <a:gd name="T78" fmla="*/ 1340566613 w 254"/>
              <a:gd name="T79" fmla="*/ 968374763 h 201"/>
              <a:gd name="T80" fmla="*/ 1361190863 w 254"/>
              <a:gd name="T81" fmla="*/ 978677543 h 201"/>
              <a:gd name="T82" fmla="*/ 1639615025 w 254"/>
              <a:gd name="T83" fmla="*/ 1153808774 h 201"/>
              <a:gd name="T84" fmla="*/ 1608678650 w 254"/>
              <a:gd name="T85" fmla="*/ 1061090165 h 201"/>
              <a:gd name="T86" fmla="*/ 1711799900 w 254"/>
              <a:gd name="T87" fmla="*/ 1019882251 h 201"/>
              <a:gd name="T88" fmla="*/ 1783984775 w 254"/>
              <a:gd name="T89" fmla="*/ 978677543 h 201"/>
              <a:gd name="T90" fmla="*/ 1990224063 w 254"/>
              <a:gd name="T91" fmla="*/ 1040487811 h 201"/>
              <a:gd name="T92" fmla="*/ 2124281688 w 254"/>
              <a:gd name="T93" fmla="*/ 947769203 h 201"/>
              <a:gd name="T94" fmla="*/ 2134593813 w 254"/>
              <a:gd name="T95" fmla="*/ 968374763 h 201"/>
              <a:gd name="T96" fmla="*/ 2147483646 w 254"/>
              <a:gd name="T97" fmla="*/ 710827704 h 201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254" h="201">
                <a:moveTo>
                  <a:pt x="238" y="69"/>
                </a:moveTo>
                <a:cubicBezTo>
                  <a:pt x="242" y="68"/>
                  <a:pt x="244" y="67"/>
                  <a:pt x="244" y="65"/>
                </a:cubicBezTo>
                <a:cubicBezTo>
                  <a:pt x="244" y="64"/>
                  <a:pt x="244" y="64"/>
                  <a:pt x="244" y="64"/>
                </a:cubicBezTo>
                <a:cubicBezTo>
                  <a:pt x="245" y="63"/>
                  <a:pt x="245" y="63"/>
                  <a:pt x="245" y="63"/>
                </a:cubicBezTo>
                <a:cubicBezTo>
                  <a:pt x="246" y="63"/>
                  <a:pt x="246" y="63"/>
                  <a:pt x="246" y="63"/>
                </a:cubicBezTo>
                <a:cubicBezTo>
                  <a:pt x="254" y="63"/>
                  <a:pt x="254" y="63"/>
                  <a:pt x="254" y="63"/>
                </a:cubicBezTo>
                <a:cubicBezTo>
                  <a:pt x="254" y="58"/>
                  <a:pt x="254" y="58"/>
                  <a:pt x="254" y="58"/>
                </a:cubicBezTo>
                <a:cubicBezTo>
                  <a:pt x="252" y="58"/>
                  <a:pt x="250" y="57"/>
                  <a:pt x="248" y="55"/>
                </a:cubicBezTo>
                <a:cubicBezTo>
                  <a:pt x="236" y="44"/>
                  <a:pt x="236" y="44"/>
                  <a:pt x="236" y="44"/>
                </a:cubicBezTo>
                <a:cubicBezTo>
                  <a:pt x="236" y="44"/>
                  <a:pt x="236" y="44"/>
                  <a:pt x="236" y="44"/>
                </a:cubicBezTo>
                <a:cubicBezTo>
                  <a:pt x="230" y="29"/>
                  <a:pt x="230" y="29"/>
                  <a:pt x="230" y="29"/>
                </a:cubicBezTo>
                <a:cubicBezTo>
                  <a:pt x="223" y="22"/>
                  <a:pt x="223" y="22"/>
                  <a:pt x="223" y="22"/>
                </a:cubicBezTo>
                <a:cubicBezTo>
                  <a:pt x="214" y="21"/>
                  <a:pt x="208" y="21"/>
                  <a:pt x="203" y="22"/>
                </a:cubicBezTo>
                <a:cubicBezTo>
                  <a:pt x="201" y="22"/>
                  <a:pt x="201" y="22"/>
                  <a:pt x="201" y="22"/>
                </a:cubicBezTo>
                <a:cubicBezTo>
                  <a:pt x="202" y="27"/>
                  <a:pt x="202" y="27"/>
                  <a:pt x="202" y="27"/>
                </a:cubicBezTo>
                <a:cubicBezTo>
                  <a:pt x="202" y="28"/>
                  <a:pt x="202" y="28"/>
                  <a:pt x="202" y="28"/>
                </a:cubicBezTo>
                <a:cubicBezTo>
                  <a:pt x="202" y="29"/>
                  <a:pt x="202" y="29"/>
                  <a:pt x="202" y="29"/>
                </a:cubicBezTo>
                <a:cubicBezTo>
                  <a:pt x="200" y="29"/>
                  <a:pt x="200" y="29"/>
                  <a:pt x="200" y="29"/>
                </a:cubicBezTo>
                <a:cubicBezTo>
                  <a:pt x="194" y="32"/>
                  <a:pt x="194" y="32"/>
                  <a:pt x="194" y="32"/>
                </a:cubicBezTo>
                <a:cubicBezTo>
                  <a:pt x="193" y="31"/>
                  <a:pt x="193" y="31"/>
                  <a:pt x="193" y="31"/>
                </a:cubicBezTo>
                <a:cubicBezTo>
                  <a:pt x="188" y="26"/>
                  <a:pt x="184" y="24"/>
                  <a:pt x="182" y="25"/>
                </a:cubicBezTo>
                <a:cubicBezTo>
                  <a:pt x="168" y="32"/>
                  <a:pt x="160" y="35"/>
                  <a:pt x="158" y="33"/>
                </a:cubicBezTo>
                <a:cubicBezTo>
                  <a:pt x="156" y="34"/>
                  <a:pt x="154" y="35"/>
                  <a:pt x="152" y="38"/>
                </a:cubicBezTo>
                <a:cubicBezTo>
                  <a:pt x="150" y="40"/>
                  <a:pt x="150" y="40"/>
                  <a:pt x="150" y="40"/>
                </a:cubicBezTo>
                <a:cubicBezTo>
                  <a:pt x="149" y="38"/>
                  <a:pt x="149" y="38"/>
                  <a:pt x="149" y="38"/>
                </a:cubicBezTo>
                <a:cubicBezTo>
                  <a:pt x="145" y="34"/>
                  <a:pt x="143" y="31"/>
                  <a:pt x="143" y="29"/>
                </a:cubicBezTo>
                <a:cubicBezTo>
                  <a:pt x="143" y="27"/>
                  <a:pt x="146" y="24"/>
                  <a:pt x="150" y="19"/>
                </a:cubicBezTo>
                <a:cubicBezTo>
                  <a:pt x="156" y="12"/>
                  <a:pt x="159" y="9"/>
                  <a:pt x="159" y="8"/>
                </a:cubicBezTo>
                <a:cubicBezTo>
                  <a:pt x="158" y="6"/>
                  <a:pt x="158" y="6"/>
                  <a:pt x="158" y="6"/>
                </a:cubicBezTo>
                <a:cubicBezTo>
                  <a:pt x="156" y="5"/>
                  <a:pt x="153" y="7"/>
                  <a:pt x="149" y="10"/>
                </a:cubicBezTo>
                <a:cubicBezTo>
                  <a:pt x="145" y="13"/>
                  <a:pt x="142" y="14"/>
                  <a:pt x="141" y="14"/>
                </a:cubicBezTo>
                <a:cubicBezTo>
                  <a:pt x="140" y="14"/>
                  <a:pt x="139" y="12"/>
                  <a:pt x="139" y="10"/>
                </a:cubicBezTo>
                <a:cubicBezTo>
                  <a:pt x="138" y="10"/>
                  <a:pt x="138" y="10"/>
                  <a:pt x="138" y="10"/>
                </a:cubicBezTo>
                <a:cubicBezTo>
                  <a:pt x="135" y="3"/>
                  <a:pt x="135" y="3"/>
                  <a:pt x="135" y="3"/>
                </a:cubicBezTo>
                <a:cubicBezTo>
                  <a:pt x="127" y="8"/>
                  <a:pt x="127" y="8"/>
                  <a:pt x="127" y="8"/>
                </a:cubicBezTo>
                <a:cubicBezTo>
                  <a:pt x="126" y="9"/>
                  <a:pt x="126" y="9"/>
                  <a:pt x="126" y="9"/>
                </a:cubicBezTo>
                <a:cubicBezTo>
                  <a:pt x="126" y="8"/>
                  <a:pt x="126" y="8"/>
                  <a:pt x="126" y="8"/>
                </a:cubicBezTo>
                <a:cubicBezTo>
                  <a:pt x="126" y="8"/>
                  <a:pt x="126" y="8"/>
                  <a:pt x="126" y="8"/>
                </a:cubicBezTo>
                <a:cubicBezTo>
                  <a:pt x="120" y="5"/>
                  <a:pt x="115" y="3"/>
                  <a:pt x="110" y="1"/>
                </a:cubicBezTo>
                <a:cubicBezTo>
                  <a:pt x="106" y="0"/>
                  <a:pt x="102" y="1"/>
                  <a:pt x="99" y="6"/>
                </a:cubicBezTo>
                <a:cubicBezTo>
                  <a:pt x="102" y="12"/>
                  <a:pt x="102" y="12"/>
                  <a:pt x="102" y="12"/>
                </a:cubicBezTo>
                <a:cubicBezTo>
                  <a:pt x="105" y="18"/>
                  <a:pt x="106" y="22"/>
                  <a:pt x="105" y="24"/>
                </a:cubicBezTo>
                <a:cubicBezTo>
                  <a:pt x="104" y="26"/>
                  <a:pt x="103" y="27"/>
                  <a:pt x="102" y="27"/>
                </a:cubicBezTo>
                <a:cubicBezTo>
                  <a:pt x="99" y="28"/>
                  <a:pt x="96" y="27"/>
                  <a:pt x="91" y="23"/>
                </a:cubicBezTo>
                <a:cubicBezTo>
                  <a:pt x="88" y="21"/>
                  <a:pt x="85" y="19"/>
                  <a:pt x="82" y="18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7"/>
                  <a:pt x="78" y="17"/>
                  <a:pt x="78" y="17"/>
                </a:cubicBezTo>
                <a:cubicBezTo>
                  <a:pt x="78" y="26"/>
                  <a:pt x="78" y="26"/>
                  <a:pt x="78" y="26"/>
                </a:cubicBezTo>
                <a:cubicBezTo>
                  <a:pt x="72" y="33"/>
                  <a:pt x="72" y="33"/>
                  <a:pt x="72" y="33"/>
                </a:cubicBezTo>
                <a:cubicBezTo>
                  <a:pt x="72" y="40"/>
                  <a:pt x="72" y="40"/>
                  <a:pt x="72" y="40"/>
                </a:cubicBezTo>
                <a:cubicBezTo>
                  <a:pt x="74" y="47"/>
                  <a:pt x="74" y="47"/>
                  <a:pt x="74" y="47"/>
                </a:cubicBezTo>
                <a:cubicBezTo>
                  <a:pt x="75" y="47"/>
                  <a:pt x="75" y="47"/>
                  <a:pt x="75" y="47"/>
                </a:cubicBezTo>
                <a:cubicBezTo>
                  <a:pt x="70" y="54"/>
                  <a:pt x="70" y="54"/>
                  <a:pt x="70" y="54"/>
                </a:cubicBezTo>
                <a:cubicBezTo>
                  <a:pt x="68" y="60"/>
                  <a:pt x="68" y="60"/>
                  <a:pt x="68" y="60"/>
                </a:cubicBezTo>
                <a:cubicBezTo>
                  <a:pt x="68" y="61"/>
                  <a:pt x="68" y="61"/>
                  <a:pt x="68" y="61"/>
                </a:cubicBezTo>
                <a:cubicBezTo>
                  <a:pt x="62" y="67"/>
                  <a:pt x="62" y="67"/>
                  <a:pt x="62" y="67"/>
                </a:cubicBezTo>
                <a:cubicBezTo>
                  <a:pt x="52" y="90"/>
                  <a:pt x="52" y="90"/>
                  <a:pt x="52" y="90"/>
                </a:cubicBezTo>
                <a:cubicBezTo>
                  <a:pt x="52" y="102"/>
                  <a:pt x="52" y="102"/>
                  <a:pt x="52" y="102"/>
                </a:cubicBezTo>
                <a:cubicBezTo>
                  <a:pt x="52" y="102"/>
                  <a:pt x="52" y="102"/>
                  <a:pt x="52" y="102"/>
                </a:cubicBezTo>
                <a:cubicBezTo>
                  <a:pt x="30" y="115"/>
                  <a:pt x="30" y="115"/>
                  <a:pt x="30" y="115"/>
                </a:cubicBezTo>
                <a:cubicBezTo>
                  <a:pt x="29" y="117"/>
                  <a:pt x="29" y="117"/>
                  <a:pt x="29" y="117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0" y="133"/>
                  <a:pt x="30" y="133"/>
                  <a:pt x="30" y="133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19" y="142"/>
                  <a:pt x="19" y="142"/>
                  <a:pt x="19" y="142"/>
                </a:cubicBezTo>
                <a:cubicBezTo>
                  <a:pt x="8" y="142"/>
                  <a:pt x="8" y="142"/>
                  <a:pt x="8" y="142"/>
                </a:cubicBezTo>
                <a:cubicBezTo>
                  <a:pt x="5" y="146"/>
                  <a:pt x="5" y="146"/>
                  <a:pt x="5" y="146"/>
                </a:cubicBezTo>
                <a:cubicBezTo>
                  <a:pt x="5" y="146"/>
                  <a:pt x="5" y="146"/>
                  <a:pt x="5" y="146"/>
                </a:cubicBezTo>
                <a:cubicBezTo>
                  <a:pt x="2" y="153"/>
                  <a:pt x="2" y="153"/>
                  <a:pt x="2" y="153"/>
                </a:cubicBezTo>
                <a:cubicBezTo>
                  <a:pt x="0" y="178"/>
                  <a:pt x="0" y="178"/>
                  <a:pt x="0" y="178"/>
                </a:cubicBezTo>
                <a:cubicBezTo>
                  <a:pt x="2" y="184"/>
                  <a:pt x="2" y="184"/>
                  <a:pt x="2" y="184"/>
                </a:cubicBezTo>
                <a:cubicBezTo>
                  <a:pt x="3" y="184"/>
                  <a:pt x="3" y="184"/>
                  <a:pt x="3" y="184"/>
                </a:cubicBezTo>
                <a:cubicBezTo>
                  <a:pt x="3" y="190"/>
                  <a:pt x="3" y="190"/>
                  <a:pt x="3" y="190"/>
                </a:cubicBezTo>
                <a:cubicBezTo>
                  <a:pt x="8" y="196"/>
                  <a:pt x="8" y="196"/>
                  <a:pt x="8" y="196"/>
                </a:cubicBezTo>
                <a:cubicBezTo>
                  <a:pt x="8" y="196"/>
                  <a:pt x="8" y="196"/>
                  <a:pt x="8" y="196"/>
                </a:cubicBezTo>
                <a:cubicBezTo>
                  <a:pt x="8" y="201"/>
                  <a:pt x="8" y="201"/>
                  <a:pt x="8" y="201"/>
                </a:cubicBezTo>
                <a:cubicBezTo>
                  <a:pt x="21" y="200"/>
                  <a:pt x="21" y="200"/>
                  <a:pt x="21" y="200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198"/>
                  <a:pt x="22" y="198"/>
                  <a:pt x="22" y="198"/>
                </a:cubicBezTo>
                <a:cubicBezTo>
                  <a:pt x="26" y="194"/>
                  <a:pt x="26" y="194"/>
                  <a:pt x="26" y="194"/>
                </a:cubicBezTo>
                <a:cubicBezTo>
                  <a:pt x="18" y="186"/>
                  <a:pt x="18" y="186"/>
                  <a:pt x="18" y="186"/>
                </a:cubicBezTo>
                <a:cubicBezTo>
                  <a:pt x="17" y="186"/>
                  <a:pt x="17" y="186"/>
                  <a:pt x="17" y="186"/>
                </a:cubicBezTo>
                <a:cubicBezTo>
                  <a:pt x="12" y="182"/>
                  <a:pt x="12" y="182"/>
                  <a:pt x="12" y="182"/>
                </a:cubicBezTo>
                <a:cubicBezTo>
                  <a:pt x="12" y="182"/>
                  <a:pt x="12" y="182"/>
                  <a:pt x="12" y="182"/>
                </a:cubicBezTo>
                <a:cubicBezTo>
                  <a:pt x="12" y="181"/>
                  <a:pt x="12" y="181"/>
                  <a:pt x="12" y="181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8" y="173"/>
                  <a:pt x="18" y="173"/>
                  <a:pt x="18" y="173"/>
                </a:cubicBezTo>
                <a:cubicBezTo>
                  <a:pt x="19" y="170"/>
                  <a:pt x="19" y="170"/>
                  <a:pt x="19" y="170"/>
                </a:cubicBezTo>
                <a:cubicBezTo>
                  <a:pt x="16" y="162"/>
                  <a:pt x="16" y="162"/>
                  <a:pt x="16" y="162"/>
                </a:cubicBezTo>
                <a:cubicBezTo>
                  <a:pt x="32" y="162"/>
                  <a:pt x="32" y="162"/>
                  <a:pt x="32" y="162"/>
                </a:cubicBezTo>
                <a:cubicBezTo>
                  <a:pt x="60" y="149"/>
                  <a:pt x="60" y="149"/>
                  <a:pt x="60" y="149"/>
                </a:cubicBezTo>
                <a:cubicBezTo>
                  <a:pt x="63" y="143"/>
                  <a:pt x="63" y="143"/>
                  <a:pt x="63" y="143"/>
                </a:cubicBezTo>
                <a:cubicBezTo>
                  <a:pt x="64" y="141"/>
                  <a:pt x="64" y="141"/>
                  <a:pt x="64" y="141"/>
                </a:cubicBezTo>
                <a:cubicBezTo>
                  <a:pt x="70" y="144"/>
                  <a:pt x="70" y="144"/>
                  <a:pt x="70" y="144"/>
                </a:cubicBezTo>
                <a:cubicBezTo>
                  <a:pt x="70" y="144"/>
                  <a:pt x="70" y="144"/>
                  <a:pt x="70" y="144"/>
                </a:cubicBezTo>
                <a:cubicBezTo>
                  <a:pt x="70" y="145"/>
                  <a:pt x="70" y="145"/>
                  <a:pt x="70" y="145"/>
                </a:cubicBezTo>
                <a:cubicBezTo>
                  <a:pt x="73" y="148"/>
                  <a:pt x="73" y="148"/>
                  <a:pt x="73" y="148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5" y="141"/>
                  <a:pt x="75" y="141"/>
                  <a:pt x="75" y="141"/>
                </a:cubicBezTo>
                <a:cubicBezTo>
                  <a:pt x="84" y="141"/>
                  <a:pt x="84" y="141"/>
                  <a:pt x="84" y="141"/>
                </a:cubicBezTo>
                <a:cubicBezTo>
                  <a:pt x="93" y="143"/>
                  <a:pt x="93" y="143"/>
                  <a:pt x="93" y="143"/>
                </a:cubicBezTo>
                <a:cubicBezTo>
                  <a:pt x="96" y="137"/>
                  <a:pt x="96" y="137"/>
                  <a:pt x="96" y="137"/>
                </a:cubicBezTo>
                <a:cubicBezTo>
                  <a:pt x="97" y="136"/>
                  <a:pt x="97" y="136"/>
                  <a:pt x="97" y="136"/>
                </a:cubicBezTo>
                <a:cubicBezTo>
                  <a:pt x="97" y="136"/>
                  <a:pt x="97" y="136"/>
                  <a:pt x="97" y="136"/>
                </a:cubicBezTo>
                <a:cubicBezTo>
                  <a:pt x="98" y="136"/>
                  <a:pt x="98" y="136"/>
                  <a:pt x="98" y="136"/>
                </a:cubicBezTo>
                <a:cubicBezTo>
                  <a:pt x="107" y="133"/>
                  <a:pt x="107" y="133"/>
                  <a:pt x="107" y="133"/>
                </a:cubicBezTo>
                <a:cubicBezTo>
                  <a:pt x="109" y="119"/>
                  <a:pt x="109" y="119"/>
                  <a:pt x="109" y="119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23" y="128"/>
                  <a:pt x="123" y="128"/>
                  <a:pt x="123" y="128"/>
                </a:cubicBezTo>
                <a:cubicBezTo>
                  <a:pt x="125" y="126"/>
                  <a:pt x="125" y="126"/>
                  <a:pt x="125" y="126"/>
                </a:cubicBezTo>
                <a:cubicBezTo>
                  <a:pt x="124" y="96"/>
                  <a:pt x="124" y="96"/>
                  <a:pt x="124" y="96"/>
                </a:cubicBezTo>
                <a:cubicBezTo>
                  <a:pt x="124" y="95"/>
                  <a:pt x="124" y="95"/>
                  <a:pt x="124" y="95"/>
                </a:cubicBezTo>
                <a:cubicBezTo>
                  <a:pt x="124" y="93"/>
                  <a:pt x="124" y="93"/>
                  <a:pt x="124" y="93"/>
                </a:cubicBezTo>
                <a:cubicBezTo>
                  <a:pt x="130" y="94"/>
                  <a:pt x="130" y="94"/>
                  <a:pt x="130" y="94"/>
                </a:cubicBezTo>
                <a:cubicBezTo>
                  <a:pt x="131" y="94"/>
                  <a:pt x="131" y="94"/>
                  <a:pt x="131" y="94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43" y="115"/>
                  <a:pt x="143" y="115"/>
                  <a:pt x="143" y="115"/>
                </a:cubicBezTo>
                <a:cubicBezTo>
                  <a:pt x="156" y="113"/>
                  <a:pt x="156" y="113"/>
                  <a:pt x="156" y="113"/>
                </a:cubicBezTo>
                <a:cubicBezTo>
                  <a:pt x="159" y="112"/>
                  <a:pt x="159" y="112"/>
                  <a:pt x="159" y="112"/>
                </a:cubicBezTo>
                <a:cubicBezTo>
                  <a:pt x="161" y="108"/>
                  <a:pt x="161" y="108"/>
                  <a:pt x="161" y="108"/>
                </a:cubicBezTo>
                <a:cubicBezTo>
                  <a:pt x="157" y="104"/>
                  <a:pt x="157" y="104"/>
                  <a:pt x="157" y="104"/>
                </a:cubicBezTo>
                <a:cubicBezTo>
                  <a:pt x="156" y="103"/>
                  <a:pt x="156" y="103"/>
                  <a:pt x="156" y="103"/>
                </a:cubicBezTo>
                <a:cubicBezTo>
                  <a:pt x="165" y="100"/>
                  <a:pt x="165" y="100"/>
                  <a:pt x="165" y="100"/>
                </a:cubicBezTo>
                <a:cubicBezTo>
                  <a:pt x="166" y="99"/>
                  <a:pt x="166" y="99"/>
                  <a:pt x="166" y="99"/>
                </a:cubicBezTo>
                <a:cubicBezTo>
                  <a:pt x="166" y="99"/>
                  <a:pt x="166" y="99"/>
                  <a:pt x="166" y="99"/>
                </a:cubicBezTo>
                <a:cubicBezTo>
                  <a:pt x="170" y="103"/>
                  <a:pt x="170" y="103"/>
                  <a:pt x="170" y="103"/>
                </a:cubicBezTo>
                <a:cubicBezTo>
                  <a:pt x="173" y="101"/>
                  <a:pt x="173" y="101"/>
                  <a:pt x="173" y="101"/>
                </a:cubicBezTo>
                <a:cubicBezTo>
                  <a:pt x="173" y="95"/>
                  <a:pt x="173" y="95"/>
                  <a:pt x="173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82" y="95"/>
                  <a:pt x="182" y="95"/>
                  <a:pt x="182" y="95"/>
                </a:cubicBezTo>
                <a:cubicBezTo>
                  <a:pt x="186" y="95"/>
                  <a:pt x="190" y="98"/>
                  <a:pt x="193" y="101"/>
                </a:cubicBezTo>
                <a:cubicBezTo>
                  <a:pt x="194" y="103"/>
                  <a:pt x="194" y="103"/>
                  <a:pt x="194" y="103"/>
                </a:cubicBezTo>
                <a:cubicBezTo>
                  <a:pt x="196" y="93"/>
                  <a:pt x="196" y="93"/>
                  <a:pt x="196" y="93"/>
                </a:cubicBezTo>
                <a:cubicBezTo>
                  <a:pt x="198" y="91"/>
                  <a:pt x="201" y="90"/>
                  <a:pt x="206" y="92"/>
                </a:cubicBezTo>
                <a:cubicBezTo>
                  <a:pt x="207" y="93"/>
                  <a:pt x="207" y="93"/>
                  <a:pt x="207" y="93"/>
                </a:cubicBezTo>
                <a:cubicBezTo>
                  <a:pt x="207" y="93"/>
                  <a:pt x="207" y="93"/>
                  <a:pt x="207" y="93"/>
                </a:cubicBezTo>
                <a:cubicBezTo>
                  <a:pt x="207" y="94"/>
                  <a:pt x="207" y="94"/>
                  <a:pt x="207" y="94"/>
                </a:cubicBezTo>
                <a:cubicBezTo>
                  <a:pt x="208" y="94"/>
                  <a:pt x="208" y="94"/>
                  <a:pt x="209" y="94"/>
                </a:cubicBezTo>
                <a:cubicBezTo>
                  <a:pt x="211" y="94"/>
                  <a:pt x="218" y="89"/>
                  <a:pt x="230" y="80"/>
                </a:cubicBezTo>
                <a:cubicBezTo>
                  <a:pt x="230" y="74"/>
                  <a:pt x="233" y="70"/>
                  <a:pt x="238" y="69"/>
                </a:cubicBezTo>
                <a:close/>
              </a:path>
            </a:pathLst>
          </a:custGeom>
          <a:solidFill>
            <a:srgbClr val="DEC8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Freeform 21"/>
          <p:cNvSpPr>
            <a:spLocks/>
          </p:cNvSpPr>
          <p:nvPr/>
        </p:nvSpPr>
        <p:spPr bwMode="auto">
          <a:xfrm>
            <a:off x="4291466" y="4050860"/>
            <a:ext cx="487362" cy="663575"/>
          </a:xfrm>
          <a:custGeom>
            <a:avLst/>
            <a:gdLst>
              <a:gd name="T0" fmla="*/ 1225958420 w 152"/>
              <a:gd name="T1" fmla="*/ 82357031 h 207"/>
              <a:gd name="T2" fmla="*/ 1092029785 w 152"/>
              <a:gd name="T3" fmla="*/ 30883486 h 207"/>
              <a:gd name="T4" fmla="*/ 906591370 w 152"/>
              <a:gd name="T5" fmla="*/ 164710855 h 207"/>
              <a:gd name="T6" fmla="*/ 782964691 w 152"/>
              <a:gd name="T7" fmla="*/ 113240516 h 207"/>
              <a:gd name="T8" fmla="*/ 782964691 w 152"/>
              <a:gd name="T9" fmla="*/ 123533943 h 207"/>
              <a:gd name="T10" fmla="*/ 556318452 w 152"/>
              <a:gd name="T11" fmla="*/ 175007488 h 207"/>
              <a:gd name="T12" fmla="*/ 432691773 w 152"/>
              <a:gd name="T13" fmla="*/ 185300914 h 207"/>
              <a:gd name="T14" fmla="*/ 350272918 w 152"/>
              <a:gd name="T15" fmla="*/ 277951372 h 207"/>
              <a:gd name="T16" fmla="*/ 206042327 w 152"/>
              <a:gd name="T17" fmla="*/ 288248004 h 207"/>
              <a:gd name="T18" fmla="*/ 103022767 w 152"/>
              <a:gd name="T19" fmla="*/ 452958860 h 207"/>
              <a:gd name="T20" fmla="*/ 113324723 w 152"/>
              <a:gd name="T21" fmla="*/ 473548919 h 207"/>
              <a:gd name="T22" fmla="*/ 175136459 w 152"/>
              <a:gd name="T23" fmla="*/ 710323378 h 207"/>
              <a:gd name="T24" fmla="*/ 175136459 w 152"/>
              <a:gd name="T25" fmla="*/ 741206864 h 207"/>
              <a:gd name="T26" fmla="*/ 164834503 w 152"/>
              <a:gd name="T27" fmla="*/ 741206864 h 207"/>
              <a:gd name="T28" fmla="*/ 0 w 152"/>
              <a:gd name="T29" fmla="*/ 967684691 h 207"/>
              <a:gd name="T30" fmla="*/ 61811736 w 152"/>
              <a:gd name="T31" fmla="*/ 1008864809 h 207"/>
              <a:gd name="T32" fmla="*/ 123626679 w 152"/>
              <a:gd name="T33" fmla="*/ 1348583152 h 207"/>
              <a:gd name="T34" fmla="*/ 206042327 w 152"/>
              <a:gd name="T35" fmla="*/ 1472117095 h 207"/>
              <a:gd name="T36" fmla="*/ 216344283 w 152"/>
              <a:gd name="T37" fmla="*/ 1564767552 h 207"/>
              <a:gd name="T38" fmla="*/ 226646239 w 152"/>
              <a:gd name="T39" fmla="*/ 1863308983 h 207"/>
              <a:gd name="T40" fmla="*/ 267857270 w 152"/>
              <a:gd name="T41" fmla="*/ 1863308983 h 207"/>
              <a:gd name="T42" fmla="*/ 442993729 w 152"/>
              <a:gd name="T43" fmla="*/ 1863308983 h 207"/>
              <a:gd name="T44" fmla="*/ 288461182 w 152"/>
              <a:gd name="T45" fmla="*/ 2089790016 h 207"/>
              <a:gd name="T46" fmla="*/ 412087861 w 152"/>
              <a:gd name="T47" fmla="*/ 2089790016 h 207"/>
              <a:gd name="T48" fmla="*/ 772662735 w 152"/>
              <a:gd name="T49" fmla="*/ 2069199957 h 207"/>
              <a:gd name="T50" fmla="*/ 793266647 w 152"/>
              <a:gd name="T51" fmla="*/ 2007432985 h 207"/>
              <a:gd name="T52" fmla="*/ 793266647 w 152"/>
              <a:gd name="T53" fmla="*/ 1955959440 h 207"/>
              <a:gd name="T54" fmla="*/ 772662735 w 152"/>
              <a:gd name="T55" fmla="*/ 1842718924 h 207"/>
              <a:gd name="T56" fmla="*/ 855078384 w 152"/>
              <a:gd name="T57" fmla="*/ 1780951952 h 207"/>
              <a:gd name="T58" fmla="*/ 834474471 w 152"/>
              <a:gd name="T59" fmla="*/ 1729481613 h 207"/>
              <a:gd name="T60" fmla="*/ 834474471 w 152"/>
              <a:gd name="T61" fmla="*/ 1719184981 h 207"/>
              <a:gd name="T62" fmla="*/ 875685502 w 152"/>
              <a:gd name="T63" fmla="*/ 1585357611 h 207"/>
              <a:gd name="T64" fmla="*/ 916893326 w 152"/>
              <a:gd name="T65" fmla="*/ 1533884066 h 207"/>
              <a:gd name="T66" fmla="*/ 958101150 w 152"/>
              <a:gd name="T67" fmla="*/ 1503000581 h 207"/>
              <a:gd name="T68" fmla="*/ 1030218049 w 152"/>
              <a:gd name="T69" fmla="*/ 1338289725 h 207"/>
              <a:gd name="T70" fmla="*/ 1061123917 w 152"/>
              <a:gd name="T71" fmla="*/ 1317699666 h 207"/>
              <a:gd name="T72" fmla="*/ 1019916093 w 152"/>
              <a:gd name="T73" fmla="*/ 1142692178 h 207"/>
              <a:gd name="T74" fmla="*/ 1153841522 w 152"/>
              <a:gd name="T75" fmla="*/ 1029451662 h 207"/>
              <a:gd name="T76" fmla="*/ 1133237609 w 152"/>
              <a:gd name="T77" fmla="*/ 875034233 h 207"/>
              <a:gd name="T78" fmla="*/ 1287770156 w 152"/>
              <a:gd name="T79" fmla="*/ 700026746 h 207"/>
              <a:gd name="T80" fmla="*/ 1349585099 w 152"/>
              <a:gd name="T81" fmla="*/ 720616805 h 207"/>
              <a:gd name="T82" fmla="*/ 1462906616 w 152"/>
              <a:gd name="T83" fmla="*/ 658849833 h 207"/>
              <a:gd name="T84" fmla="*/ 1462906616 w 152"/>
              <a:gd name="T85" fmla="*/ 658849833 h 207"/>
              <a:gd name="T86" fmla="*/ 1524721558 w 152"/>
              <a:gd name="T87" fmla="*/ 617672921 h 207"/>
              <a:gd name="T88" fmla="*/ 1524721558 w 152"/>
              <a:gd name="T89" fmla="*/ 545609317 h 207"/>
              <a:gd name="T90" fmla="*/ 1545325470 w 152"/>
              <a:gd name="T91" fmla="*/ 525019258 h 207"/>
              <a:gd name="T92" fmla="*/ 1565929382 w 152"/>
              <a:gd name="T93" fmla="*/ 494135772 h 207"/>
              <a:gd name="T94" fmla="*/ 1421698791 w 152"/>
              <a:gd name="T95" fmla="*/ 267657945 h 207"/>
              <a:gd name="T96" fmla="*/ 1359887055 w 152"/>
              <a:gd name="T97" fmla="*/ 102943884 h 207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152" h="207">
                <a:moveTo>
                  <a:pt x="120" y="8"/>
                </a:moveTo>
                <a:cubicBezTo>
                  <a:pt x="119" y="8"/>
                  <a:pt x="119" y="8"/>
                  <a:pt x="119" y="8"/>
                </a:cubicBezTo>
                <a:cubicBezTo>
                  <a:pt x="110" y="0"/>
                  <a:pt x="110" y="0"/>
                  <a:pt x="110" y="0"/>
                </a:cubicBezTo>
                <a:cubicBezTo>
                  <a:pt x="106" y="3"/>
                  <a:pt x="106" y="3"/>
                  <a:pt x="106" y="3"/>
                </a:cubicBezTo>
                <a:cubicBezTo>
                  <a:pt x="102" y="10"/>
                  <a:pt x="98" y="14"/>
                  <a:pt x="92" y="16"/>
                </a:cubicBezTo>
                <a:cubicBezTo>
                  <a:pt x="91" y="17"/>
                  <a:pt x="89" y="17"/>
                  <a:pt x="88" y="16"/>
                </a:cubicBezTo>
                <a:cubicBezTo>
                  <a:pt x="86" y="14"/>
                  <a:pt x="87" y="9"/>
                  <a:pt x="90" y="2"/>
                </a:cubicBezTo>
                <a:cubicBezTo>
                  <a:pt x="76" y="11"/>
                  <a:pt x="76" y="11"/>
                  <a:pt x="76" y="11"/>
                </a:cubicBezTo>
                <a:cubicBezTo>
                  <a:pt x="76" y="12"/>
                  <a:pt x="76" y="12"/>
                  <a:pt x="76" y="12"/>
                </a:cubicBezTo>
                <a:cubicBezTo>
                  <a:pt x="76" y="12"/>
                  <a:pt x="76" y="12"/>
                  <a:pt x="76" y="12"/>
                </a:cubicBezTo>
                <a:cubicBezTo>
                  <a:pt x="64" y="12"/>
                  <a:pt x="64" y="12"/>
                  <a:pt x="64" y="12"/>
                </a:cubicBezTo>
                <a:cubicBezTo>
                  <a:pt x="54" y="17"/>
                  <a:pt x="54" y="17"/>
                  <a:pt x="54" y="17"/>
                </a:cubicBezTo>
                <a:cubicBezTo>
                  <a:pt x="54" y="18"/>
                  <a:pt x="54" y="18"/>
                  <a:pt x="54" y="18"/>
                </a:cubicBezTo>
                <a:cubicBezTo>
                  <a:pt x="42" y="18"/>
                  <a:pt x="42" y="18"/>
                  <a:pt x="42" y="18"/>
                </a:cubicBezTo>
                <a:cubicBezTo>
                  <a:pt x="36" y="21"/>
                  <a:pt x="36" y="21"/>
                  <a:pt x="36" y="21"/>
                </a:cubicBezTo>
                <a:cubicBezTo>
                  <a:pt x="34" y="27"/>
                  <a:pt x="34" y="27"/>
                  <a:pt x="34" y="27"/>
                </a:cubicBezTo>
                <a:cubicBezTo>
                  <a:pt x="33" y="28"/>
                  <a:pt x="33" y="28"/>
                  <a:pt x="33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17" y="28"/>
                  <a:pt x="12" y="32"/>
                  <a:pt x="4" y="40"/>
                </a:cubicBezTo>
                <a:cubicBezTo>
                  <a:pt x="8" y="42"/>
                  <a:pt x="10" y="43"/>
                  <a:pt x="10" y="44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46"/>
                  <a:pt x="11" y="46"/>
                  <a:pt x="11" y="46"/>
                </a:cubicBezTo>
                <a:cubicBezTo>
                  <a:pt x="17" y="69"/>
                  <a:pt x="17" y="69"/>
                  <a:pt x="17" y="69"/>
                </a:cubicBezTo>
                <a:cubicBezTo>
                  <a:pt x="17" y="69"/>
                  <a:pt x="17" y="69"/>
                  <a:pt x="17" y="69"/>
                </a:cubicBezTo>
                <a:cubicBezTo>
                  <a:pt x="17" y="70"/>
                  <a:pt x="17" y="70"/>
                  <a:pt x="17" y="70"/>
                </a:cubicBezTo>
                <a:cubicBezTo>
                  <a:pt x="17" y="72"/>
                  <a:pt x="17" y="72"/>
                  <a:pt x="17" y="72"/>
                </a:cubicBezTo>
                <a:cubicBezTo>
                  <a:pt x="17" y="72"/>
                  <a:pt x="17" y="72"/>
                  <a:pt x="17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100"/>
                  <a:pt x="0" y="100"/>
                  <a:pt x="0" y="100"/>
                </a:cubicBezTo>
                <a:cubicBezTo>
                  <a:pt x="3" y="98"/>
                  <a:pt x="5" y="97"/>
                  <a:pt x="6" y="98"/>
                </a:cubicBezTo>
                <a:cubicBezTo>
                  <a:pt x="8" y="99"/>
                  <a:pt x="9" y="102"/>
                  <a:pt x="8" y="107"/>
                </a:cubicBezTo>
                <a:cubicBezTo>
                  <a:pt x="8" y="114"/>
                  <a:pt x="9" y="123"/>
                  <a:pt x="12" y="131"/>
                </a:cubicBezTo>
                <a:cubicBezTo>
                  <a:pt x="18" y="137"/>
                  <a:pt x="18" y="137"/>
                  <a:pt x="18" y="137"/>
                </a:cubicBezTo>
                <a:cubicBezTo>
                  <a:pt x="20" y="139"/>
                  <a:pt x="21" y="141"/>
                  <a:pt x="20" y="143"/>
                </a:cubicBezTo>
                <a:cubicBezTo>
                  <a:pt x="18" y="147"/>
                  <a:pt x="18" y="147"/>
                  <a:pt x="18" y="147"/>
                </a:cubicBezTo>
                <a:cubicBezTo>
                  <a:pt x="21" y="152"/>
                  <a:pt x="21" y="152"/>
                  <a:pt x="21" y="152"/>
                </a:cubicBezTo>
                <a:cubicBezTo>
                  <a:pt x="23" y="156"/>
                  <a:pt x="22" y="162"/>
                  <a:pt x="17" y="172"/>
                </a:cubicBezTo>
                <a:cubicBezTo>
                  <a:pt x="22" y="181"/>
                  <a:pt x="22" y="181"/>
                  <a:pt x="22" y="181"/>
                </a:cubicBezTo>
                <a:cubicBezTo>
                  <a:pt x="23" y="183"/>
                  <a:pt x="23" y="183"/>
                  <a:pt x="23" y="183"/>
                </a:cubicBezTo>
                <a:cubicBezTo>
                  <a:pt x="26" y="181"/>
                  <a:pt x="26" y="181"/>
                  <a:pt x="26" y="181"/>
                </a:cubicBezTo>
                <a:cubicBezTo>
                  <a:pt x="31" y="176"/>
                  <a:pt x="36" y="175"/>
                  <a:pt x="39" y="176"/>
                </a:cubicBezTo>
                <a:cubicBezTo>
                  <a:pt x="42" y="177"/>
                  <a:pt x="43" y="179"/>
                  <a:pt x="43" y="181"/>
                </a:cubicBezTo>
                <a:cubicBezTo>
                  <a:pt x="44" y="184"/>
                  <a:pt x="40" y="188"/>
                  <a:pt x="33" y="196"/>
                </a:cubicBezTo>
                <a:cubicBezTo>
                  <a:pt x="28" y="203"/>
                  <a:pt x="28" y="203"/>
                  <a:pt x="28" y="203"/>
                </a:cubicBezTo>
                <a:cubicBezTo>
                  <a:pt x="30" y="207"/>
                  <a:pt x="30" y="207"/>
                  <a:pt x="30" y="207"/>
                </a:cubicBezTo>
                <a:cubicBezTo>
                  <a:pt x="34" y="204"/>
                  <a:pt x="38" y="202"/>
                  <a:pt x="40" y="203"/>
                </a:cubicBezTo>
                <a:cubicBezTo>
                  <a:pt x="42" y="203"/>
                  <a:pt x="49" y="201"/>
                  <a:pt x="60" y="195"/>
                </a:cubicBezTo>
                <a:cubicBezTo>
                  <a:pt x="64" y="193"/>
                  <a:pt x="69" y="195"/>
                  <a:pt x="75" y="201"/>
                </a:cubicBezTo>
                <a:cubicBezTo>
                  <a:pt x="77" y="200"/>
                  <a:pt x="77" y="200"/>
                  <a:pt x="77" y="200"/>
                </a:cubicBezTo>
                <a:cubicBezTo>
                  <a:pt x="77" y="195"/>
                  <a:pt x="77" y="195"/>
                  <a:pt x="77" y="195"/>
                </a:cubicBezTo>
                <a:cubicBezTo>
                  <a:pt x="76" y="194"/>
                  <a:pt x="76" y="194"/>
                  <a:pt x="76" y="194"/>
                </a:cubicBezTo>
                <a:cubicBezTo>
                  <a:pt x="75" y="193"/>
                  <a:pt x="76" y="192"/>
                  <a:pt x="77" y="190"/>
                </a:cubicBezTo>
                <a:cubicBezTo>
                  <a:pt x="75" y="183"/>
                  <a:pt x="75" y="183"/>
                  <a:pt x="75" y="183"/>
                </a:cubicBezTo>
                <a:cubicBezTo>
                  <a:pt x="74" y="182"/>
                  <a:pt x="74" y="180"/>
                  <a:pt x="75" y="179"/>
                </a:cubicBezTo>
                <a:cubicBezTo>
                  <a:pt x="76" y="178"/>
                  <a:pt x="78" y="177"/>
                  <a:pt x="79" y="176"/>
                </a:cubicBezTo>
                <a:cubicBezTo>
                  <a:pt x="83" y="173"/>
                  <a:pt x="83" y="173"/>
                  <a:pt x="83" y="173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7"/>
                  <a:pt x="81" y="167"/>
                  <a:pt x="81" y="167"/>
                </a:cubicBezTo>
                <a:cubicBezTo>
                  <a:pt x="83" y="165"/>
                  <a:pt x="83" y="163"/>
                  <a:pt x="82" y="162"/>
                </a:cubicBezTo>
                <a:cubicBezTo>
                  <a:pt x="81" y="159"/>
                  <a:pt x="82" y="157"/>
                  <a:pt x="85" y="154"/>
                </a:cubicBezTo>
                <a:cubicBezTo>
                  <a:pt x="90" y="150"/>
                  <a:pt x="90" y="150"/>
                  <a:pt x="90" y="150"/>
                </a:cubicBezTo>
                <a:cubicBezTo>
                  <a:pt x="89" y="149"/>
                  <a:pt x="89" y="149"/>
                  <a:pt x="89" y="149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93" y="146"/>
                  <a:pt x="93" y="146"/>
                  <a:pt x="93" y="146"/>
                </a:cubicBezTo>
                <a:cubicBezTo>
                  <a:pt x="93" y="139"/>
                  <a:pt x="93" y="139"/>
                  <a:pt x="93" y="139"/>
                </a:cubicBezTo>
                <a:cubicBezTo>
                  <a:pt x="93" y="137"/>
                  <a:pt x="95" y="134"/>
                  <a:pt x="100" y="130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97" y="121"/>
                  <a:pt x="97" y="121"/>
                  <a:pt x="97" y="121"/>
                </a:cubicBezTo>
                <a:cubicBezTo>
                  <a:pt x="95" y="118"/>
                  <a:pt x="96" y="114"/>
                  <a:pt x="99" y="111"/>
                </a:cubicBezTo>
                <a:cubicBezTo>
                  <a:pt x="99" y="110"/>
                  <a:pt x="99" y="110"/>
                  <a:pt x="99" y="110"/>
                </a:cubicBezTo>
                <a:cubicBezTo>
                  <a:pt x="112" y="100"/>
                  <a:pt x="112" y="100"/>
                  <a:pt x="112" y="100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0" y="96"/>
                  <a:pt x="109" y="92"/>
                  <a:pt x="110" y="85"/>
                </a:cubicBezTo>
                <a:cubicBezTo>
                  <a:pt x="112" y="74"/>
                  <a:pt x="116" y="69"/>
                  <a:pt x="125" y="68"/>
                </a:cubicBezTo>
                <a:cubicBezTo>
                  <a:pt x="125" y="68"/>
                  <a:pt x="125" y="68"/>
                  <a:pt x="125" y="68"/>
                </a:cubicBezTo>
                <a:cubicBezTo>
                  <a:pt x="126" y="68"/>
                  <a:pt x="126" y="68"/>
                  <a:pt x="126" y="68"/>
                </a:cubicBezTo>
                <a:cubicBezTo>
                  <a:pt x="131" y="70"/>
                  <a:pt x="131" y="70"/>
                  <a:pt x="131" y="70"/>
                </a:cubicBezTo>
                <a:cubicBezTo>
                  <a:pt x="136" y="70"/>
                  <a:pt x="136" y="70"/>
                  <a:pt x="136" y="70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8" y="60"/>
                  <a:pt x="148" y="60"/>
                  <a:pt x="148" y="60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48" y="53"/>
                  <a:pt x="148" y="53"/>
                  <a:pt x="148" y="53"/>
                </a:cubicBezTo>
                <a:cubicBezTo>
                  <a:pt x="148" y="52"/>
                  <a:pt x="148" y="52"/>
                  <a:pt x="148" y="52"/>
                </a:cubicBezTo>
                <a:cubicBezTo>
                  <a:pt x="150" y="51"/>
                  <a:pt x="150" y="51"/>
                  <a:pt x="150" y="51"/>
                </a:cubicBezTo>
                <a:cubicBezTo>
                  <a:pt x="152" y="49"/>
                  <a:pt x="152" y="49"/>
                  <a:pt x="152" y="49"/>
                </a:cubicBezTo>
                <a:cubicBezTo>
                  <a:pt x="152" y="48"/>
                  <a:pt x="152" y="48"/>
                  <a:pt x="152" y="48"/>
                </a:cubicBezTo>
                <a:cubicBezTo>
                  <a:pt x="148" y="42"/>
                  <a:pt x="148" y="42"/>
                  <a:pt x="148" y="42"/>
                </a:cubicBezTo>
                <a:cubicBezTo>
                  <a:pt x="144" y="36"/>
                  <a:pt x="141" y="32"/>
                  <a:pt x="138" y="26"/>
                </a:cubicBezTo>
                <a:cubicBezTo>
                  <a:pt x="136" y="22"/>
                  <a:pt x="137" y="18"/>
                  <a:pt x="140" y="14"/>
                </a:cubicBezTo>
                <a:cubicBezTo>
                  <a:pt x="132" y="10"/>
                  <a:pt x="132" y="10"/>
                  <a:pt x="132" y="10"/>
                </a:cubicBezTo>
                <a:lnTo>
                  <a:pt x="120" y="8"/>
                </a:lnTo>
                <a:close/>
              </a:path>
            </a:pathLst>
          </a:custGeom>
          <a:solidFill>
            <a:srgbClr val="DEC8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Freeform 22"/>
          <p:cNvSpPr>
            <a:spLocks/>
          </p:cNvSpPr>
          <p:nvPr/>
        </p:nvSpPr>
        <p:spPr bwMode="auto">
          <a:xfrm>
            <a:off x="4543878" y="4223898"/>
            <a:ext cx="454025" cy="554037"/>
          </a:xfrm>
          <a:custGeom>
            <a:avLst/>
            <a:gdLst>
              <a:gd name="T0" fmla="*/ 755391339 w 141"/>
              <a:gd name="T1" fmla="*/ 82170412 h 173"/>
              <a:gd name="T2" fmla="*/ 620867917 w 141"/>
              <a:gd name="T3" fmla="*/ 205429234 h 173"/>
              <a:gd name="T4" fmla="*/ 610521943 w 141"/>
              <a:gd name="T5" fmla="*/ 215699734 h 173"/>
              <a:gd name="T6" fmla="*/ 527738052 w 141"/>
              <a:gd name="T7" fmla="*/ 215699734 h 173"/>
              <a:gd name="T8" fmla="*/ 362173488 w 141"/>
              <a:gd name="T9" fmla="*/ 318414351 h 173"/>
              <a:gd name="T10" fmla="*/ 413913018 w 141"/>
              <a:gd name="T11" fmla="*/ 349229057 h 173"/>
              <a:gd name="T12" fmla="*/ 382868656 w 141"/>
              <a:gd name="T13" fmla="*/ 482758379 h 173"/>
              <a:gd name="T14" fmla="*/ 237999261 w 141"/>
              <a:gd name="T15" fmla="*/ 606013997 h 173"/>
              <a:gd name="T16" fmla="*/ 248348455 w 141"/>
              <a:gd name="T17" fmla="*/ 698458113 h 173"/>
              <a:gd name="T18" fmla="*/ 279392817 w 141"/>
              <a:gd name="T19" fmla="*/ 790899026 h 173"/>
              <a:gd name="T20" fmla="*/ 186259731 w 141"/>
              <a:gd name="T21" fmla="*/ 955243054 h 173"/>
              <a:gd name="T22" fmla="*/ 186259731 w 141"/>
              <a:gd name="T23" fmla="*/ 965513555 h 173"/>
              <a:gd name="T24" fmla="*/ 124174227 w 141"/>
              <a:gd name="T25" fmla="*/ 1037413466 h 173"/>
              <a:gd name="T26" fmla="*/ 72434698 w 141"/>
              <a:gd name="T27" fmla="*/ 1088772376 h 173"/>
              <a:gd name="T28" fmla="*/ 72434698 w 141"/>
              <a:gd name="T29" fmla="*/ 1253113201 h 173"/>
              <a:gd name="T30" fmla="*/ 20695168 w 141"/>
              <a:gd name="T31" fmla="*/ 1294198407 h 173"/>
              <a:gd name="T32" fmla="*/ 0 w 141"/>
              <a:gd name="T33" fmla="*/ 1314742611 h 173"/>
              <a:gd name="T34" fmla="*/ 31044362 w 141"/>
              <a:gd name="T35" fmla="*/ 1407186727 h 173"/>
              <a:gd name="T36" fmla="*/ 269043623 w 141"/>
              <a:gd name="T37" fmla="*/ 1407186727 h 173"/>
              <a:gd name="T38" fmla="*/ 362173488 w 141"/>
              <a:gd name="T39" fmla="*/ 1499627640 h 173"/>
              <a:gd name="T40" fmla="*/ 362173488 w 141"/>
              <a:gd name="T41" fmla="*/ 1509898141 h 173"/>
              <a:gd name="T42" fmla="*/ 527738052 w 141"/>
              <a:gd name="T43" fmla="*/ 1766686284 h 173"/>
              <a:gd name="T44" fmla="*/ 579477582 w 141"/>
              <a:gd name="T45" fmla="*/ 1653701167 h 173"/>
              <a:gd name="T46" fmla="*/ 703651809 w 141"/>
              <a:gd name="T47" fmla="*/ 1735871579 h 173"/>
              <a:gd name="T48" fmla="*/ 786435701 w 141"/>
              <a:gd name="T49" fmla="*/ 1499627640 h 173"/>
              <a:gd name="T50" fmla="*/ 807130869 w 141"/>
              <a:gd name="T51" fmla="*/ 1499627640 h 173"/>
              <a:gd name="T52" fmla="*/ 879565566 w 141"/>
              <a:gd name="T53" fmla="*/ 1448271933 h 173"/>
              <a:gd name="T54" fmla="*/ 879565566 w 141"/>
              <a:gd name="T55" fmla="*/ 1427727729 h 173"/>
              <a:gd name="T56" fmla="*/ 1003739794 w 141"/>
              <a:gd name="T57" fmla="*/ 1427727729 h 173"/>
              <a:gd name="T58" fmla="*/ 1065825298 w 141"/>
              <a:gd name="T59" fmla="*/ 1150398584 h 173"/>
              <a:gd name="T60" fmla="*/ 1179650331 w 141"/>
              <a:gd name="T61" fmla="*/ 1129857582 h 173"/>
              <a:gd name="T62" fmla="*/ 1127914021 w 141"/>
              <a:gd name="T63" fmla="*/ 1078498672 h 173"/>
              <a:gd name="T64" fmla="*/ 1210694693 w 141"/>
              <a:gd name="T65" fmla="*/ 1006598761 h 173"/>
              <a:gd name="T66" fmla="*/ 1272783417 w 141"/>
              <a:gd name="T67" fmla="*/ 1027142965 h 173"/>
              <a:gd name="T68" fmla="*/ 1231389861 w 141"/>
              <a:gd name="T69" fmla="*/ 944972553 h 173"/>
              <a:gd name="T70" fmla="*/ 1272783417 w 141"/>
              <a:gd name="T71" fmla="*/ 924428348 h 173"/>
              <a:gd name="T72" fmla="*/ 1221043887 w 141"/>
              <a:gd name="T73" fmla="*/ 811443231 h 173"/>
              <a:gd name="T74" fmla="*/ 1231389861 w 141"/>
              <a:gd name="T75" fmla="*/ 801172730 h 173"/>
              <a:gd name="T76" fmla="*/ 1355564088 w 141"/>
              <a:gd name="T77" fmla="*/ 698458113 h 173"/>
              <a:gd name="T78" fmla="*/ 1252088249 w 141"/>
              <a:gd name="T79" fmla="*/ 564928791 h 173"/>
              <a:gd name="T80" fmla="*/ 1376259256 w 141"/>
              <a:gd name="T81" fmla="*/ 513569881 h 173"/>
              <a:gd name="T82" fmla="*/ 1438347980 w 141"/>
              <a:gd name="T83" fmla="*/ 441669970 h 173"/>
              <a:gd name="T84" fmla="*/ 1396957644 w 141"/>
              <a:gd name="T85" fmla="*/ 349229057 h 173"/>
              <a:gd name="T86" fmla="*/ 1396957644 w 141"/>
              <a:gd name="T87" fmla="*/ 338958556 h 173"/>
              <a:gd name="T88" fmla="*/ 1396957644 w 141"/>
              <a:gd name="T89" fmla="*/ 308143850 h 173"/>
              <a:gd name="T90" fmla="*/ 1376259256 w 141"/>
              <a:gd name="T91" fmla="*/ 308143850 h 173"/>
              <a:gd name="T92" fmla="*/ 1210694693 w 141"/>
              <a:gd name="T93" fmla="*/ 287599646 h 173"/>
              <a:gd name="T94" fmla="*/ 1210694693 w 141"/>
              <a:gd name="T95" fmla="*/ 287599646 h 173"/>
              <a:gd name="T96" fmla="*/ 1169304357 w 141"/>
              <a:gd name="T97" fmla="*/ 236243939 h 173"/>
              <a:gd name="T98" fmla="*/ 962346238 w 141"/>
              <a:gd name="T99" fmla="*/ 318414351 h 173"/>
              <a:gd name="T100" fmla="*/ 879565566 w 141"/>
              <a:gd name="T101" fmla="*/ 164344027 h 173"/>
              <a:gd name="T102" fmla="*/ 755391339 w 141"/>
              <a:gd name="T103" fmla="*/ 10270501 h 173"/>
              <a:gd name="T104" fmla="*/ 755391339 w 141"/>
              <a:gd name="T105" fmla="*/ 82170412 h 17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141" h="173">
                <a:moveTo>
                  <a:pt x="73" y="8"/>
                </a:moveTo>
                <a:cubicBezTo>
                  <a:pt x="73" y="8"/>
                  <a:pt x="73" y="8"/>
                  <a:pt x="73" y="8"/>
                </a:cubicBezTo>
                <a:cubicBezTo>
                  <a:pt x="66" y="13"/>
                  <a:pt x="66" y="13"/>
                  <a:pt x="66" y="13"/>
                </a:cubicBezTo>
                <a:cubicBezTo>
                  <a:pt x="60" y="20"/>
                  <a:pt x="60" y="20"/>
                  <a:pt x="60" y="20"/>
                </a:cubicBezTo>
                <a:cubicBezTo>
                  <a:pt x="59" y="20"/>
                  <a:pt x="59" y="20"/>
                  <a:pt x="59" y="20"/>
                </a:cubicBezTo>
                <a:cubicBezTo>
                  <a:pt x="59" y="21"/>
                  <a:pt x="59" y="21"/>
                  <a:pt x="59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46" y="18"/>
                  <a:pt x="46" y="18"/>
                  <a:pt x="46" y="18"/>
                </a:cubicBezTo>
                <a:cubicBezTo>
                  <a:pt x="40" y="20"/>
                  <a:pt x="37" y="24"/>
                  <a:pt x="35" y="31"/>
                </a:cubicBezTo>
                <a:cubicBezTo>
                  <a:pt x="35" y="38"/>
                  <a:pt x="35" y="38"/>
                  <a:pt x="35" y="38"/>
                </a:cubicBezTo>
                <a:cubicBezTo>
                  <a:pt x="40" y="34"/>
                  <a:pt x="40" y="34"/>
                  <a:pt x="40" y="34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8"/>
                  <a:pt x="37" y="48"/>
                  <a:pt x="37" y="48"/>
                </a:cubicBezTo>
                <a:cubicBezTo>
                  <a:pt x="23" y="59"/>
                  <a:pt x="23" y="59"/>
                  <a:pt x="23" y="59"/>
                </a:cubicBezTo>
                <a:cubicBezTo>
                  <a:pt x="21" y="62"/>
                  <a:pt x="21" y="64"/>
                  <a:pt x="21" y="65"/>
                </a:cubicBezTo>
                <a:cubicBezTo>
                  <a:pt x="24" y="68"/>
                  <a:pt x="24" y="68"/>
                  <a:pt x="24" y="68"/>
                </a:cubicBezTo>
                <a:cubicBezTo>
                  <a:pt x="27" y="70"/>
                  <a:pt x="28" y="72"/>
                  <a:pt x="28" y="74"/>
                </a:cubicBezTo>
                <a:cubicBezTo>
                  <a:pt x="28" y="75"/>
                  <a:pt x="27" y="76"/>
                  <a:pt x="27" y="77"/>
                </a:cubicBezTo>
                <a:cubicBezTo>
                  <a:pt x="18" y="84"/>
                  <a:pt x="18" y="84"/>
                  <a:pt x="18" y="84"/>
                </a:cubicBezTo>
                <a:cubicBezTo>
                  <a:pt x="19" y="86"/>
                  <a:pt x="19" y="89"/>
                  <a:pt x="18" y="93"/>
                </a:cubicBezTo>
                <a:cubicBezTo>
                  <a:pt x="18" y="94"/>
                  <a:pt x="18" y="94"/>
                  <a:pt x="18" y="94"/>
                </a:cubicBezTo>
                <a:cubicBezTo>
                  <a:pt x="18" y="94"/>
                  <a:pt x="18" y="94"/>
                  <a:pt x="18" y="94"/>
                </a:cubicBezTo>
                <a:cubicBezTo>
                  <a:pt x="15" y="96"/>
                  <a:pt x="15" y="96"/>
                  <a:pt x="15" y="96"/>
                </a:cubicBezTo>
                <a:cubicBezTo>
                  <a:pt x="15" y="98"/>
                  <a:pt x="14" y="99"/>
                  <a:pt x="12" y="101"/>
                </a:cubicBezTo>
                <a:cubicBezTo>
                  <a:pt x="7" y="105"/>
                  <a:pt x="7" y="105"/>
                  <a:pt x="7" y="105"/>
                </a:cubicBezTo>
                <a:cubicBezTo>
                  <a:pt x="7" y="106"/>
                  <a:pt x="7" y="106"/>
                  <a:pt x="7" y="106"/>
                </a:cubicBezTo>
                <a:cubicBezTo>
                  <a:pt x="8" y="108"/>
                  <a:pt x="8" y="110"/>
                  <a:pt x="7" y="114"/>
                </a:cubicBezTo>
                <a:cubicBezTo>
                  <a:pt x="9" y="118"/>
                  <a:pt x="9" y="120"/>
                  <a:pt x="7" y="122"/>
                </a:cubicBezTo>
                <a:cubicBezTo>
                  <a:pt x="3" y="126"/>
                  <a:pt x="3" y="126"/>
                  <a:pt x="3" y="126"/>
                </a:cubicBezTo>
                <a:cubicBezTo>
                  <a:pt x="2" y="126"/>
                  <a:pt x="2" y="126"/>
                  <a:pt x="2" y="126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28"/>
                  <a:pt x="0" y="128"/>
                  <a:pt x="0" y="128"/>
                </a:cubicBezTo>
                <a:cubicBezTo>
                  <a:pt x="3" y="137"/>
                  <a:pt x="3" y="137"/>
                  <a:pt x="3" y="137"/>
                </a:cubicBezTo>
                <a:cubicBezTo>
                  <a:pt x="3" y="137"/>
                  <a:pt x="3" y="137"/>
                  <a:pt x="3" y="137"/>
                </a:cubicBezTo>
                <a:cubicBezTo>
                  <a:pt x="10" y="136"/>
                  <a:pt x="17" y="136"/>
                  <a:pt x="25" y="137"/>
                </a:cubicBezTo>
                <a:cubicBezTo>
                  <a:pt x="26" y="137"/>
                  <a:pt x="26" y="137"/>
                  <a:pt x="26" y="137"/>
                </a:cubicBezTo>
                <a:cubicBezTo>
                  <a:pt x="26" y="138"/>
                  <a:pt x="26" y="138"/>
                  <a:pt x="26" y="138"/>
                </a:cubicBezTo>
                <a:cubicBezTo>
                  <a:pt x="35" y="146"/>
                  <a:pt x="35" y="146"/>
                  <a:pt x="35" y="146"/>
                </a:cubicBezTo>
                <a:cubicBezTo>
                  <a:pt x="35" y="147"/>
                  <a:pt x="35" y="147"/>
                  <a:pt x="35" y="147"/>
                </a:cubicBezTo>
                <a:cubicBezTo>
                  <a:pt x="35" y="147"/>
                  <a:pt x="35" y="147"/>
                  <a:pt x="35" y="147"/>
                </a:cubicBezTo>
                <a:cubicBezTo>
                  <a:pt x="41" y="162"/>
                  <a:pt x="41" y="162"/>
                  <a:pt x="41" y="162"/>
                </a:cubicBezTo>
                <a:cubicBezTo>
                  <a:pt x="51" y="172"/>
                  <a:pt x="51" y="172"/>
                  <a:pt x="51" y="172"/>
                </a:cubicBezTo>
                <a:cubicBezTo>
                  <a:pt x="56" y="173"/>
                  <a:pt x="56" y="173"/>
                  <a:pt x="56" y="173"/>
                </a:cubicBezTo>
                <a:cubicBezTo>
                  <a:pt x="56" y="161"/>
                  <a:pt x="56" y="161"/>
                  <a:pt x="56" y="16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8" y="169"/>
                  <a:pt x="68" y="169"/>
                  <a:pt x="68" y="169"/>
                </a:cubicBezTo>
                <a:cubicBezTo>
                  <a:pt x="75" y="154"/>
                  <a:pt x="75" y="154"/>
                  <a:pt x="75" y="154"/>
                </a:cubicBezTo>
                <a:cubicBezTo>
                  <a:pt x="76" y="146"/>
                  <a:pt x="76" y="146"/>
                  <a:pt x="76" y="146"/>
                </a:cubicBezTo>
                <a:cubicBezTo>
                  <a:pt x="77" y="146"/>
                  <a:pt x="77" y="146"/>
                  <a:pt x="77" y="146"/>
                </a:cubicBezTo>
                <a:cubicBezTo>
                  <a:pt x="78" y="146"/>
                  <a:pt x="78" y="146"/>
                  <a:pt x="78" y="146"/>
                </a:cubicBezTo>
                <a:cubicBezTo>
                  <a:pt x="86" y="147"/>
                  <a:pt x="86" y="147"/>
                  <a:pt x="86" y="147"/>
                </a:cubicBezTo>
                <a:cubicBezTo>
                  <a:pt x="85" y="141"/>
                  <a:pt x="85" y="141"/>
                  <a:pt x="85" y="141"/>
                </a:cubicBezTo>
                <a:cubicBezTo>
                  <a:pt x="85" y="140"/>
                  <a:pt x="85" y="140"/>
                  <a:pt x="85" y="140"/>
                </a:cubicBezTo>
                <a:cubicBezTo>
                  <a:pt x="85" y="139"/>
                  <a:pt x="85" y="139"/>
                  <a:pt x="85" y="139"/>
                </a:cubicBezTo>
                <a:cubicBezTo>
                  <a:pt x="87" y="139"/>
                  <a:pt x="87" y="139"/>
                  <a:pt x="87" y="139"/>
                </a:cubicBezTo>
                <a:cubicBezTo>
                  <a:pt x="97" y="139"/>
                  <a:pt x="97" y="139"/>
                  <a:pt x="97" y="139"/>
                </a:cubicBezTo>
                <a:cubicBezTo>
                  <a:pt x="102" y="134"/>
                  <a:pt x="104" y="130"/>
                  <a:pt x="104" y="126"/>
                </a:cubicBezTo>
                <a:cubicBezTo>
                  <a:pt x="103" y="112"/>
                  <a:pt x="103" y="112"/>
                  <a:pt x="103" y="112"/>
                </a:cubicBezTo>
                <a:cubicBezTo>
                  <a:pt x="111" y="114"/>
                  <a:pt x="111" y="114"/>
                  <a:pt x="111" y="114"/>
                </a:cubicBezTo>
                <a:cubicBezTo>
                  <a:pt x="114" y="110"/>
                  <a:pt x="114" y="110"/>
                  <a:pt x="114" y="110"/>
                </a:cubicBezTo>
                <a:cubicBezTo>
                  <a:pt x="110" y="106"/>
                  <a:pt x="110" y="106"/>
                  <a:pt x="110" y="106"/>
                </a:cubicBezTo>
                <a:cubicBezTo>
                  <a:pt x="109" y="105"/>
                  <a:pt x="109" y="105"/>
                  <a:pt x="109" y="105"/>
                </a:cubicBezTo>
                <a:cubicBezTo>
                  <a:pt x="117" y="97"/>
                  <a:pt x="117" y="97"/>
                  <a:pt x="117" y="97"/>
                </a:cubicBezTo>
                <a:cubicBezTo>
                  <a:pt x="117" y="98"/>
                  <a:pt x="117" y="98"/>
                  <a:pt x="117" y="98"/>
                </a:cubicBezTo>
                <a:cubicBezTo>
                  <a:pt x="118" y="98"/>
                  <a:pt x="118" y="98"/>
                  <a:pt x="118" y="98"/>
                </a:cubicBezTo>
                <a:cubicBezTo>
                  <a:pt x="123" y="100"/>
                  <a:pt x="123" y="100"/>
                  <a:pt x="123" y="100"/>
                </a:cubicBezTo>
                <a:cubicBezTo>
                  <a:pt x="123" y="99"/>
                  <a:pt x="123" y="99"/>
                  <a:pt x="123" y="99"/>
                </a:cubicBezTo>
                <a:cubicBezTo>
                  <a:pt x="119" y="92"/>
                  <a:pt x="119" y="92"/>
                  <a:pt x="119" y="92"/>
                </a:cubicBezTo>
                <a:cubicBezTo>
                  <a:pt x="121" y="91"/>
                  <a:pt x="121" y="91"/>
                  <a:pt x="121" y="91"/>
                </a:cubicBezTo>
                <a:cubicBezTo>
                  <a:pt x="123" y="90"/>
                  <a:pt x="123" y="90"/>
                  <a:pt x="123" y="90"/>
                </a:cubicBezTo>
                <a:cubicBezTo>
                  <a:pt x="122" y="87"/>
                  <a:pt x="122" y="87"/>
                  <a:pt x="122" y="87"/>
                </a:cubicBezTo>
                <a:cubicBezTo>
                  <a:pt x="118" y="79"/>
                  <a:pt x="118" y="79"/>
                  <a:pt x="118" y="79"/>
                </a:cubicBezTo>
                <a:cubicBezTo>
                  <a:pt x="119" y="79"/>
                  <a:pt x="119" y="79"/>
                  <a:pt x="119" y="79"/>
                </a:cubicBezTo>
                <a:cubicBezTo>
                  <a:pt x="119" y="78"/>
                  <a:pt x="119" y="78"/>
                  <a:pt x="119" y="78"/>
                </a:cubicBezTo>
                <a:cubicBezTo>
                  <a:pt x="130" y="72"/>
                  <a:pt x="130" y="72"/>
                  <a:pt x="130" y="72"/>
                </a:cubicBezTo>
                <a:cubicBezTo>
                  <a:pt x="131" y="68"/>
                  <a:pt x="131" y="68"/>
                  <a:pt x="131" y="68"/>
                </a:cubicBezTo>
                <a:cubicBezTo>
                  <a:pt x="121" y="63"/>
                  <a:pt x="117" y="59"/>
                  <a:pt x="117" y="57"/>
                </a:cubicBezTo>
                <a:cubicBezTo>
                  <a:pt x="118" y="55"/>
                  <a:pt x="119" y="55"/>
                  <a:pt x="121" y="55"/>
                </a:cubicBezTo>
                <a:cubicBezTo>
                  <a:pt x="133" y="57"/>
                  <a:pt x="133" y="57"/>
                  <a:pt x="133" y="57"/>
                </a:cubicBezTo>
                <a:cubicBezTo>
                  <a:pt x="133" y="50"/>
                  <a:pt x="133" y="50"/>
                  <a:pt x="133" y="50"/>
                </a:cubicBezTo>
                <a:cubicBezTo>
                  <a:pt x="133" y="49"/>
                  <a:pt x="133" y="49"/>
                  <a:pt x="133" y="49"/>
                </a:cubicBezTo>
                <a:cubicBezTo>
                  <a:pt x="139" y="43"/>
                  <a:pt x="139" y="43"/>
                  <a:pt x="139" y="43"/>
                </a:cubicBezTo>
                <a:cubicBezTo>
                  <a:pt x="141" y="38"/>
                  <a:pt x="141" y="38"/>
                  <a:pt x="141" y="38"/>
                </a:cubicBezTo>
                <a:cubicBezTo>
                  <a:pt x="138" y="38"/>
                  <a:pt x="137" y="36"/>
                  <a:pt x="135" y="34"/>
                </a:cubicBezTo>
                <a:cubicBezTo>
                  <a:pt x="135" y="34"/>
                  <a:pt x="135" y="34"/>
                  <a:pt x="135" y="34"/>
                </a:cubicBezTo>
                <a:cubicBezTo>
                  <a:pt x="135" y="33"/>
                  <a:pt x="135" y="33"/>
                  <a:pt x="135" y="33"/>
                </a:cubicBezTo>
                <a:cubicBezTo>
                  <a:pt x="135" y="31"/>
                  <a:pt x="135" y="31"/>
                  <a:pt x="135" y="31"/>
                </a:cubicBezTo>
                <a:cubicBezTo>
                  <a:pt x="135" y="30"/>
                  <a:pt x="135" y="30"/>
                  <a:pt x="135" y="30"/>
                </a:cubicBezTo>
                <a:cubicBezTo>
                  <a:pt x="134" y="30"/>
                  <a:pt x="134" y="30"/>
                  <a:pt x="134" y="30"/>
                </a:cubicBezTo>
                <a:cubicBezTo>
                  <a:pt x="133" y="30"/>
                  <a:pt x="133" y="30"/>
                  <a:pt x="133" y="30"/>
                </a:cubicBezTo>
                <a:cubicBezTo>
                  <a:pt x="133" y="32"/>
                  <a:pt x="131" y="33"/>
                  <a:pt x="128" y="33"/>
                </a:cubicBezTo>
                <a:cubicBezTo>
                  <a:pt x="123" y="33"/>
                  <a:pt x="120" y="31"/>
                  <a:pt x="117" y="28"/>
                </a:cubicBezTo>
                <a:cubicBezTo>
                  <a:pt x="117" y="28"/>
                  <a:pt x="117" y="28"/>
                  <a:pt x="117" y="28"/>
                </a:cubicBezTo>
                <a:cubicBezTo>
                  <a:pt x="117" y="28"/>
                  <a:pt x="117" y="28"/>
                  <a:pt x="117" y="28"/>
                </a:cubicBezTo>
                <a:cubicBezTo>
                  <a:pt x="113" y="22"/>
                  <a:pt x="113" y="22"/>
                  <a:pt x="113" y="22"/>
                </a:cubicBezTo>
                <a:cubicBezTo>
                  <a:pt x="113" y="23"/>
                  <a:pt x="113" y="23"/>
                  <a:pt x="113" y="23"/>
                </a:cubicBezTo>
                <a:cubicBezTo>
                  <a:pt x="112" y="25"/>
                  <a:pt x="111" y="28"/>
                  <a:pt x="108" y="30"/>
                </a:cubicBezTo>
                <a:cubicBezTo>
                  <a:pt x="103" y="32"/>
                  <a:pt x="98" y="33"/>
                  <a:pt x="93" y="31"/>
                </a:cubicBezTo>
                <a:cubicBezTo>
                  <a:pt x="90" y="30"/>
                  <a:pt x="88" y="27"/>
                  <a:pt x="87" y="24"/>
                </a:cubicBezTo>
                <a:cubicBezTo>
                  <a:pt x="85" y="16"/>
                  <a:pt x="85" y="16"/>
                  <a:pt x="85" y="16"/>
                </a:cubicBezTo>
                <a:cubicBezTo>
                  <a:pt x="84" y="8"/>
                  <a:pt x="83" y="4"/>
                  <a:pt x="80" y="2"/>
                </a:cubicBezTo>
                <a:cubicBezTo>
                  <a:pt x="78" y="1"/>
                  <a:pt x="75" y="0"/>
                  <a:pt x="73" y="1"/>
                </a:cubicBezTo>
                <a:cubicBezTo>
                  <a:pt x="74" y="8"/>
                  <a:pt x="74" y="8"/>
                  <a:pt x="74" y="8"/>
                </a:cubicBezTo>
                <a:lnTo>
                  <a:pt x="73" y="8"/>
                </a:lnTo>
                <a:close/>
              </a:path>
            </a:pathLst>
          </a:custGeom>
          <a:solidFill>
            <a:srgbClr val="DEC8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Freeform 23"/>
          <p:cNvSpPr>
            <a:spLocks/>
          </p:cNvSpPr>
          <p:nvPr/>
        </p:nvSpPr>
        <p:spPr bwMode="auto">
          <a:xfrm>
            <a:off x="4743903" y="3876235"/>
            <a:ext cx="392113" cy="450850"/>
          </a:xfrm>
          <a:custGeom>
            <a:avLst/>
            <a:gdLst>
              <a:gd name="T0" fmla="*/ 661042979 w 122"/>
              <a:gd name="T1" fmla="*/ 62162554 h 140"/>
              <a:gd name="T2" fmla="*/ 444137549 w 122"/>
              <a:gd name="T3" fmla="*/ 20719778 h 140"/>
              <a:gd name="T4" fmla="*/ 392494470 w 122"/>
              <a:gd name="T5" fmla="*/ 269369994 h 140"/>
              <a:gd name="T6" fmla="*/ 289205098 w 122"/>
              <a:gd name="T7" fmla="*/ 331532548 h 140"/>
              <a:gd name="T8" fmla="*/ 237562019 w 122"/>
              <a:gd name="T9" fmla="*/ 424774768 h 140"/>
              <a:gd name="T10" fmla="*/ 175589039 w 122"/>
              <a:gd name="T11" fmla="*/ 549099876 h 140"/>
              <a:gd name="T12" fmla="*/ 61972980 w 122"/>
              <a:gd name="T13" fmla="*/ 704504651 h 140"/>
              <a:gd name="T14" fmla="*/ 10329901 w 122"/>
              <a:gd name="T15" fmla="*/ 808109981 h 140"/>
              <a:gd name="T16" fmla="*/ 113616059 w 122"/>
              <a:gd name="T17" fmla="*/ 963514755 h 140"/>
              <a:gd name="T18" fmla="*/ 165259138 w 122"/>
              <a:gd name="T19" fmla="*/ 1046397087 h 140"/>
              <a:gd name="T20" fmla="*/ 165259138 w 122"/>
              <a:gd name="T21" fmla="*/ 1056756976 h 140"/>
              <a:gd name="T22" fmla="*/ 165259138 w 122"/>
              <a:gd name="T23" fmla="*/ 1077479974 h 140"/>
              <a:gd name="T24" fmla="*/ 154932450 w 122"/>
              <a:gd name="T25" fmla="*/ 1087839863 h 140"/>
              <a:gd name="T26" fmla="*/ 278878411 w 122"/>
              <a:gd name="T27" fmla="*/ 1274324305 h 140"/>
              <a:gd name="T28" fmla="*/ 340851391 w 122"/>
              <a:gd name="T29" fmla="*/ 1398649413 h 140"/>
              <a:gd name="T30" fmla="*/ 475124039 w 122"/>
              <a:gd name="T31" fmla="*/ 1346849968 h 140"/>
              <a:gd name="T32" fmla="*/ 475124039 w 122"/>
              <a:gd name="T33" fmla="*/ 1336486859 h 140"/>
              <a:gd name="T34" fmla="*/ 547426920 w 122"/>
              <a:gd name="T35" fmla="*/ 1295047303 h 140"/>
              <a:gd name="T36" fmla="*/ 681699568 w 122"/>
              <a:gd name="T37" fmla="*/ 1409009301 h 140"/>
              <a:gd name="T38" fmla="*/ 702359371 w 122"/>
              <a:gd name="T39" fmla="*/ 1409009301 h 140"/>
              <a:gd name="T40" fmla="*/ 764332351 w 122"/>
              <a:gd name="T41" fmla="*/ 1388289524 h 140"/>
              <a:gd name="T42" fmla="*/ 784988940 w 122"/>
              <a:gd name="T43" fmla="*/ 1388289524 h 140"/>
              <a:gd name="T44" fmla="*/ 867618509 w 122"/>
              <a:gd name="T45" fmla="*/ 1450452078 h 140"/>
              <a:gd name="T46" fmla="*/ 877948410 w 122"/>
              <a:gd name="T47" fmla="*/ 1284687414 h 140"/>
              <a:gd name="T48" fmla="*/ 888275097 w 122"/>
              <a:gd name="T49" fmla="*/ 1274324305 h 140"/>
              <a:gd name="T50" fmla="*/ 919261588 w 122"/>
              <a:gd name="T51" fmla="*/ 1170722195 h 140"/>
              <a:gd name="T52" fmla="*/ 908934900 w 122"/>
              <a:gd name="T53" fmla="*/ 1150002417 h 140"/>
              <a:gd name="T54" fmla="*/ 929591489 w 122"/>
              <a:gd name="T55" fmla="*/ 1139642528 h 140"/>
              <a:gd name="T56" fmla="*/ 1043207548 w 122"/>
              <a:gd name="T57" fmla="*/ 973874644 h 140"/>
              <a:gd name="T58" fmla="*/ 1063867351 w 122"/>
              <a:gd name="T59" fmla="*/ 973874644 h 140"/>
              <a:gd name="T60" fmla="*/ 1063867351 w 122"/>
              <a:gd name="T61" fmla="*/ 1056756976 h 140"/>
              <a:gd name="T62" fmla="*/ 1187810097 w 122"/>
              <a:gd name="T63" fmla="*/ 953154866 h 140"/>
              <a:gd name="T64" fmla="*/ 1156823607 w 122"/>
              <a:gd name="T65" fmla="*/ 890992313 h 140"/>
              <a:gd name="T66" fmla="*/ 1187810097 w 122"/>
              <a:gd name="T67" fmla="*/ 704504651 h 140"/>
              <a:gd name="T68" fmla="*/ 1125837117 w 122"/>
              <a:gd name="T69" fmla="*/ 704504651 h 140"/>
              <a:gd name="T70" fmla="*/ 1115510430 w 122"/>
              <a:gd name="T71" fmla="*/ 694144762 h 140"/>
              <a:gd name="T72" fmla="*/ 1094853841 w 122"/>
              <a:gd name="T73" fmla="*/ 600902541 h 140"/>
              <a:gd name="T74" fmla="*/ 1260112979 w 122"/>
              <a:gd name="T75" fmla="*/ 600902541 h 140"/>
              <a:gd name="T76" fmla="*/ 1125837117 w 122"/>
              <a:gd name="T77" fmla="*/ 445494546 h 140"/>
              <a:gd name="T78" fmla="*/ 1208469900 w 122"/>
              <a:gd name="T79" fmla="*/ 341892436 h 140"/>
              <a:gd name="T80" fmla="*/ 1146496920 w 122"/>
              <a:gd name="T81" fmla="*/ 352252325 h 140"/>
              <a:gd name="T82" fmla="*/ 1146496920 w 122"/>
              <a:gd name="T83" fmla="*/ 341892436 h 140"/>
              <a:gd name="T84" fmla="*/ 1063867351 w 122"/>
              <a:gd name="T85" fmla="*/ 248650216 h 140"/>
              <a:gd name="T86" fmla="*/ 836632019 w 122"/>
              <a:gd name="T87" fmla="*/ 331532548 h 140"/>
              <a:gd name="T88" fmla="*/ 815975430 w 122"/>
              <a:gd name="T89" fmla="*/ 331532548 h 140"/>
              <a:gd name="T90" fmla="*/ 805645529 w 122"/>
              <a:gd name="T91" fmla="*/ 186487662 h 140"/>
              <a:gd name="T92" fmla="*/ 846961920 w 122"/>
              <a:gd name="T93" fmla="*/ 0 h 140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22" h="140">
                <a:moveTo>
                  <a:pt x="75" y="2"/>
                </a:moveTo>
                <a:cubicBezTo>
                  <a:pt x="70" y="4"/>
                  <a:pt x="67" y="5"/>
                  <a:pt x="64" y="6"/>
                </a:cubicBezTo>
                <a:cubicBezTo>
                  <a:pt x="61" y="6"/>
                  <a:pt x="57" y="5"/>
                  <a:pt x="52" y="3"/>
                </a:cubicBezTo>
                <a:cubicBezTo>
                  <a:pt x="43" y="2"/>
                  <a:pt x="43" y="2"/>
                  <a:pt x="43" y="2"/>
                </a:cubicBezTo>
                <a:cubicBezTo>
                  <a:pt x="40" y="3"/>
                  <a:pt x="37" y="7"/>
                  <a:pt x="32" y="14"/>
                </a:cubicBezTo>
                <a:cubicBezTo>
                  <a:pt x="38" y="26"/>
                  <a:pt x="38" y="26"/>
                  <a:pt x="38" y="26"/>
                </a:cubicBezTo>
                <a:cubicBezTo>
                  <a:pt x="28" y="32"/>
                  <a:pt x="28" y="32"/>
                  <a:pt x="28" y="32"/>
                </a:cubicBezTo>
                <a:cubicBezTo>
                  <a:pt x="28" y="32"/>
                  <a:pt x="28" y="32"/>
                  <a:pt x="28" y="32"/>
                </a:cubicBezTo>
                <a:cubicBezTo>
                  <a:pt x="20" y="30"/>
                  <a:pt x="20" y="30"/>
                  <a:pt x="20" y="30"/>
                </a:cubicBezTo>
                <a:cubicBezTo>
                  <a:pt x="23" y="36"/>
                  <a:pt x="24" y="39"/>
                  <a:pt x="23" y="41"/>
                </a:cubicBezTo>
                <a:cubicBezTo>
                  <a:pt x="22" y="44"/>
                  <a:pt x="22" y="44"/>
                  <a:pt x="22" y="44"/>
                </a:cubicBezTo>
                <a:cubicBezTo>
                  <a:pt x="20" y="49"/>
                  <a:pt x="18" y="52"/>
                  <a:pt x="17" y="53"/>
                </a:cubicBezTo>
                <a:cubicBezTo>
                  <a:pt x="3" y="66"/>
                  <a:pt x="3" y="66"/>
                  <a:pt x="3" y="66"/>
                </a:cubicBezTo>
                <a:cubicBezTo>
                  <a:pt x="6" y="68"/>
                  <a:pt x="6" y="68"/>
                  <a:pt x="6" y="68"/>
                </a:cubicBezTo>
                <a:cubicBezTo>
                  <a:pt x="4" y="70"/>
                  <a:pt x="4" y="70"/>
                  <a:pt x="4" y="70"/>
                </a:cubicBezTo>
                <a:cubicBezTo>
                  <a:pt x="1" y="72"/>
                  <a:pt x="0" y="76"/>
                  <a:pt x="1" y="78"/>
                </a:cubicBezTo>
                <a:cubicBezTo>
                  <a:pt x="11" y="93"/>
                  <a:pt x="11" y="93"/>
                  <a:pt x="11" y="93"/>
                </a:cubicBezTo>
                <a:cubicBezTo>
                  <a:pt x="11" y="93"/>
                  <a:pt x="11" y="93"/>
                  <a:pt x="11" y="93"/>
                </a:cubicBezTo>
                <a:cubicBezTo>
                  <a:pt x="11" y="93"/>
                  <a:pt x="11" y="93"/>
                  <a:pt x="11" y="93"/>
                </a:cubicBezTo>
                <a:cubicBezTo>
                  <a:pt x="16" y="101"/>
                  <a:pt x="16" y="101"/>
                  <a:pt x="16" y="101"/>
                </a:cubicBezTo>
                <a:cubicBezTo>
                  <a:pt x="16" y="102"/>
                  <a:pt x="16" y="102"/>
                  <a:pt x="16" y="102"/>
                </a:cubicBezTo>
                <a:cubicBezTo>
                  <a:pt x="16" y="102"/>
                  <a:pt x="16" y="102"/>
                  <a:pt x="16" y="102"/>
                </a:cubicBezTo>
                <a:cubicBezTo>
                  <a:pt x="16" y="103"/>
                  <a:pt x="16" y="103"/>
                  <a:pt x="16" y="103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5" y="105"/>
                  <a:pt x="15" y="105"/>
                  <a:pt x="15" y="105"/>
                </a:cubicBezTo>
                <a:cubicBezTo>
                  <a:pt x="17" y="105"/>
                  <a:pt x="19" y="106"/>
                  <a:pt x="21" y="107"/>
                </a:cubicBezTo>
                <a:cubicBezTo>
                  <a:pt x="24" y="109"/>
                  <a:pt x="26" y="114"/>
                  <a:pt x="27" y="123"/>
                </a:cubicBezTo>
                <a:cubicBezTo>
                  <a:pt x="29" y="131"/>
                  <a:pt x="29" y="131"/>
                  <a:pt x="29" y="131"/>
                </a:cubicBezTo>
                <a:cubicBezTo>
                  <a:pt x="30" y="133"/>
                  <a:pt x="31" y="134"/>
                  <a:pt x="33" y="135"/>
                </a:cubicBezTo>
                <a:cubicBezTo>
                  <a:pt x="36" y="136"/>
                  <a:pt x="40" y="136"/>
                  <a:pt x="43" y="134"/>
                </a:cubicBezTo>
                <a:cubicBezTo>
                  <a:pt x="45" y="132"/>
                  <a:pt x="47" y="131"/>
                  <a:pt x="46" y="130"/>
                </a:cubicBezTo>
                <a:cubicBezTo>
                  <a:pt x="46" y="130"/>
                  <a:pt x="46" y="130"/>
                  <a:pt x="46" y="130"/>
                </a:cubicBezTo>
                <a:cubicBezTo>
                  <a:pt x="46" y="129"/>
                  <a:pt x="46" y="129"/>
                  <a:pt x="46" y="129"/>
                </a:cubicBezTo>
                <a:cubicBezTo>
                  <a:pt x="53" y="124"/>
                  <a:pt x="53" y="124"/>
                  <a:pt x="53" y="12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59" y="134"/>
                  <a:pt x="59" y="134"/>
                  <a:pt x="59" y="134"/>
                </a:cubicBezTo>
                <a:cubicBezTo>
                  <a:pt x="61" y="135"/>
                  <a:pt x="63" y="136"/>
                  <a:pt x="66" y="136"/>
                </a:cubicBezTo>
                <a:cubicBezTo>
                  <a:pt x="68" y="136"/>
                  <a:pt x="68" y="136"/>
                  <a:pt x="68" y="136"/>
                </a:cubicBezTo>
                <a:cubicBezTo>
                  <a:pt x="68" y="136"/>
                  <a:pt x="68" y="136"/>
                  <a:pt x="68" y="136"/>
                </a:cubicBezTo>
                <a:cubicBezTo>
                  <a:pt x="66" y="131"/>
                  <a:pt x="66" y="131"/>
                  <a:pt x="66" y="131"/>
                </a:cubicBezTo>
                <a:cubicBezTo>
                  <a:pt x="74" y="134"/>
                  <a:pt x="74" y="134"/>
                  <a:pt x="74" y="134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7" y="135"/>
                  <a:pt x="77" y="135"/>
                  <a:pt x="77" y="135"/>
                </a:cubicBezTo>
                <a:cubicBezTo>
                  <a:pt x="84" y="140"/>
                  <a:pt x="84" y="140"/>
                  <a:pt x="84" y="140"/>
                </a:cubicBezTo>
                <a:cubicBezTo>
                  <a:pt x="86" y="137"/>
                  <a:pt x="86" y="137"/>
                  <a:pt x="86" y="137"/>
                </a:cubicBezTo>
                <a:cubicBezTo>
                  <a:pt x="85" y="124"/>
                  <a:pt x="85" y="124"/>
                  <a:pt x="85" y="124"/>
                </a:cubicBezTo>
                <a:cubicBezTo>
                  <a:pt x="86" y="123"/>
                  <a:pt x="86" y="123"/>
                  <a:pt x="86" y="123"/>
                </a:cubicBezTo>
                <a:cubicBezTo>
                  <a:pt x="86" y="123"/>
                  <a:pt x="86" y="123"/>
                  <a:pt x="86" y="123"/>
                </a:cubicBezTo>
                <a:cubicBezTo>
                  <a:pt x="91" y="117"/>
                  <a:pt x="91" y="117"/>
                  <a:pt x="91" y="117"/>
                </a:cubicBezTo>
                <a:cubicBezTo>
                  <a:pt x="91" y="116"/>
                  <a:pt x="91" y="115"/>
                  <a:pt x="89" y="113"/>
                </a:cubicBezTo>
                <a:cubicBezTo>
                  <a:pt x="87" y="112"/>
                  <a:pt x="87" y="112"/>
                  <a:pt x="87" y="112"/>
                </a:cubicBezTo>
                <a:cubicBezTo>
                  <a:pt x="88" y="111"/>
                  <a:pt x="88" y="111"/>
                  <a:pt x="88" y="111"/>
                </a:cubicBezTo>
                <a:cubicBezTo>
                  <a:pt x="89" y="110"/>
                  <a:pt x="89" y="110"/>
                  <a:pt x="89" y="110"/>
                </a:cubicBezTo>
                <a:cubicBezTo>
                  <a:pt x="90" y="110"/>
                  <a:pt x="90" y="110"/>
                  <a:pt x="90" y="110"/>
                </a:cubicBezTo>
                <a:cubicBezTo>
                  <a:pt x="100" y="93"/>
                  <a:pt x="100" y="93"/>
                  <a:pt x="100" y="93"/>
                </a:cubicBezTo>
                <a:cubicBezTo>
                  <a:pt x="101" y="94"/>
                  <a:pt x="101" y="94"/>
                  <a:pt x="101" y="94"/>
                </a:cubicBezTo>
                <a:cubicBezTo>
                  <a:pt x="103" y="94"/>
                  <a:pt x="103" y="94"/>
                  <a:pt x="103" y="94"/>
                </a:cubicBezTo>
                <a:cubicBezTo>
                  <a:pt x="103" y="94"/>
                  <a:pt x="103" y="94"/>
                  <a:pt x="103" y="94"/>
                </a:cubicBezTo>
                <a:cubicBezTo>
                  <a:pt x="103" y="95"/>
                  <a:pt x="103" y="95"/>
                  <a:pt x="103" y="95"/>
                </a:cubicBezTo>
                <a:cubicBezTo>
                  <a:pt x="103" y="102"/>
                  <a:pt x="103" y="102"/>
                  <a:pt x="103" y="102"/>
                </a:cubicBezTo>
                <a:cubicBezTo>
                  <a:pt x="103" y="102"/>
                  <a:pt x="103" y="102"/>
                  <a:pt x="103" y="102"/>
                </a:cubicBezTo>
                <a:cubicBezTo>
                  <a:pt x="115" y="92"/>
                  <a:pt x="115" y="92"/>
                  <a:pt x="115" y="92"/>
                </a:cubicBezTo>
                <a:cubicBezTo>
                  <a:pt x="114" y="86"/>
                  <a:pt x="114" y="86"/>
                  <a:pt x="114" y="86"/>
                </a:cubicBezTo>
                <a:cubicBezTo>
                  <a:pt x="112" y="86"/>
                  <a:pt x="112" y="86"/>
                  <a:pt x="112" y="86"/>
                </a:cubicBezTo>
                <a:cubicBezTo>
                  <a:pt x="108" y="87"/>
                  <a:pt x="108" y="87"/>
                  <a:pt x="108" y="87"/>
                </a:cubicBezTo>
                <a:cubicBezTo>
                  <a:pt x="115" y="68"/>
                  <a:pt x="115" y="68"/>
                  <a:pt x="115" y="68"/>
                </a:cubicBezTo>
                <a:cubicBezTo>
                  <a:pt x="109" y="68"/>
                  <a:pt x="109" y="68"/>
                  <a:pt x="109" y="68"/>
                </a:cubicBezTo>
                <a:cubicBezTo>
                  <a:pt x="109" y="68"/>
                  <a:pt x="109" y="68"/>
                  <a:pt x="109" y="68"/>
                </a:cubicBezTo>
                <a:cubicBezTo>
                  <a:pt x="108" y="68"/>
                  <a:pt x="108" y="68"/>
                  <a:pt x="108" y="68"/>
                </a:cubicBezTo>
                <a:cubicBezTo>
                  <a:pt x="108" y="67"/>
                  <a:pt x="108" y="67"/>
                  <a:pt x="108" y="67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105" y="62"/>
                  <a:pt x="105" y="60"/>
                  <a:pt x="106" y="58"/>
                </a:cubicBezTo>
                <a:cubicBezTo>
                  <a:pt x="116" y="58"/>
                  <a:pt x="116" y="58"/>
                  <a:pt x="116" y="58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22" y="56"/>
                  <a:pt x="121" y="52"/>
                  <a:pt x="117" y="46"/>
                </a:cubicBezTo>
                <a:cubicBezTo>
                  <a:pt x="109" y="43"/>
                  <a:pt x="109" y="43"/>
                  <a:pt x="109" y="43"/>
                </a:cubicBezTo>
                <a:cubicBezTo>
                  <a:pt x="117" y="35"/>
                  <a:pt x="117" y="35"/>
                  <a:pt x="117" y="35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3" y="34"/>
                  <a:pt x="113" y="34"/>
                  <a:pt x="113" y="34"/>
                </a:cubicBezTo>
                <a:cubicBezTo>
                  <a:pt x="111" y="34"/>
                  <a:pt x="111" y="34"/>
                  <a:pt x="111" y="34"/>
                </a:cubicBezTo>
                <a:cubicBezTo>
                  <a:pt x="111" y="33"/>
                  <a:pt x="111" y="33"/>
                  <a:pt x="111" y="33"/>
                </a:cubicBezTo>
                <a:cubicBezTo>
                  <a:pt x="111" y="33"/>
                  <a:pt x="111" y="33"/>
                  <a:pt x="111" y="33"/>
                </a:cubicBezTo>
                <a:cubicBezTo>
                  <a:pt x="111" y="32"/>
                  <a:pt x="111" y="32"/>
                  <a:pt x="111" y="32"/>
                </a:cubicBezTo>
                <a:cubicBezTo>
                  <a:pt x="109" y="28"/>
                  <a:pt x="107" y="25"/>
                  <a:pt x="103" y="24"/>
                </a:cubicBezTo>
                <a:cubicBezTo>
                  <a:pt x="87" y="24"/>
                  <a:pt x="87" y="24"/>
                  <a:pt x="87" y="24"/>
                </a:cubicBezTo>
                <a:cubicBezTo>
                  <a:pt x="81" y="32"/>
                  <a:pt x="81" y="32"/>
                  <a:pt x="81" y="32"/>
                </a:cubicBezTo>
                <a:cubicBezTo>
                  <a:pt x="81" y="32"/>
                  <a:pt x="81" y="32"/>
                  <a:pt x="81" y="32"/>
                </a:cubicBezTo>
                <a:cubicBezTo>
                  <a:pt x="79" y="32"/>
                  <a:pt x="79" y="32"/>
                  <a:pt x="79" y="32"/>
                </a:cubicBezTo>
                <a:cubicBezTo>
                  <a:pt x="53" y="24"/>
                  <a:pt x="53" y="24"/>
                  <a:pt x="53" y="24"/>
                </a:cubicBezTo>
                <a:cubicBezTo>
                  <a:pt x="78" y="18"/>
                  <a:pt x="78" y="18"/>
                  <a:pt x="78" y="18"/>
                </a:cubicBezTo>
                <a:cubicBezTo>
                  <a:pt x="79" y="18"/>
                  <a:pt x="83" y="14"/>
                  <a:pt x="90" y="6"/>
                </a:cubicBezTo>
                <a:cubicBezTo>
                  <a:pt x="82" y="0"/>
                  <a:pt x="82" y="0"/>
                  <a:pt x="82" y="0"/>
                </a:cubicBezTo>
                <a:lnTo>
                  <a:pt x="75" y="2"/>
                </a:lnTo>
                <a:close/>
              </a:path>
            </a:pathLst>
          </a:custGeom>
          <a:solidFill>
            <a:srgbClr val="DEC8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" name="Freeform 24"/>
          <p:cNvSpPr>
            <a:spLocks/>
          </p:cNvSpPr>
          <p:nvPr/>
        </p:nvSpPr>
        <p:spPr bwMode="auto">
          <a:xfrm>
            <a:off x="4367666" y="3488885"/>
            <a:ext cx="492125" cy="598488"/>
          </a:xfrm>
          <a:custGeom>
            <a:avLst/>
            <a:gdLst>
              <a:gd name="T0" fmla="*/ 991136533 w 153"/>
              <a:gd name="T1" fmla="*/ 543916776 h 187"/>
              <a:gd name="T2" fmla="*/ 877568236 w 153"/>
              <a:gd name="T3" fmla="*/ 287351051 h 187"/>
              <a:gd name="T4" fmla="*/ 567838270 w 153"/>
              <a:gd name="T5" fmla="*/ 174464053 h 187"/>
              <a:gd name="T6" fmla="*/ 382001578 w 153"/>
              <a:gd name="T7" fmla="*/ 0 h 187"/>
              <a:gd name="T8" fmla="*/ 495566658 w 153"/>
              <a:gd name="T9" fmla="*/ 174464053 h 187"/>
              <a:gd name="T10" fmla="*/ 505891634 w 153"/>
              <a:gd name="T11" fmla="*/ 194988671 h 187"/>
              <a:gd name="T12" fmla="*/ 371676602 w 153"/>
              <a:gd name="T13" fmla="*/ 369452723 h 187"/>
              <a:gd name="T14" fmla="*/ 196161668 w 153"/>
              <a:gd name="T15" fmla="*/ 236037906 h 187"/>
              <a:gd name="T16" fmla="*/ 237458354 w 153"/>
              <a:gd name="T17" fmla="*/ 359188814 h 187"/>
              <a:gd name="T18" fmla="*/ 237458354 w 153"/>
              <a:gd name="T19" fmla="*/ 369452723 h 187"/>
              <a:gd name="T20" fmla="*/ 227136595 w 153"/>
              <a:gd name="T21" fmla="*/ 420765868 h 187"/>
              <a:gd name="T22" fmla="*/ 144540007 w 153"/>
              <a:gd name="T23" fmla="*/ 451551195 h 187"/>
              <a:gd name="T24" fmla="*/ 113568297 w 153"/>
              <a:gd name="T25" fmla="*/ 523388958 h 187"/>
              <a:gd name="T26" fmla="*/ 82593371 w 153"/>
              <a:gd name="T27" fmla="*/ 646539865 h 187"/>
              <a:gd name="T28" fmla="*/ 82593371 w 153"/>
              <a:gd name="T29" fmla="*/ 646539865 h 187"/>
              <a:gd name="T30" fmla="*/ 41296685 w 153"/>
              <a:gd name="T31" fmla="*/ 667067684 h 187"/>
              <a:gd name="T32" fmla="*/ 144540007 w 153"/>
              <a:gd name="T33" fmla="*/ 831267827 h 187"/>
              <a:gd name="T34" fmla="*/ 185836693 w 153"/>
              <a:gd name="T35" fmla="*/ 831267827 h 187"/>
              <a:gd name="T36" fmla="*/ 361351627 w 153"/>
              <a:gd name="T37" fmla="*/ 913366299 h 187"/>
              <a:gd name="T38" fmla="*/ 361351627 w 153"/>
              <a:gd name="T39" fmla="*/ 913366299 h 187"/>
              <a:gd name="T40" fmla="*/ 351026651 w 153"/>
              <a:gd name="T41" fmla="*/ 1026256498 h 187"/>
              <a:gd name="T42" fmla="*/ 309729966 w 153"/>
              <a:gd name="T43" fmla="*/ 1118618879 h 187"/>
              <a:gd name="T44" fmla="*/ 258108305 w 153"/>
              <a:gd name="T45" fmla="*/ 1180192732 h 187"/>
              <a:gd name="T46" fmla="*/ 258108305 w 153"/>
              <a:gd name="T47" fmla="*/ 1180192732 h 187"/>
              <a:gd name="T48" fmla="*/ 268433280 w 153"/>
              <a:gd name="T49" fmla="*/ 1303343640 h 187"/>
              <a:gd name="T50" fmla="*/ 392323337 w 153"/>
              <a:gd name="T51" fmla="*/ 1323871458 h 187"/>
              <a:gd name="T52" fmla="*/ 443944998 w 153"/>
              <a:gd name="T53" fmla="*/ 1375181403 h 187"/>
              <a:gd name="T54" fmla="*/ 526541585 w 153"/>
              <a:gd name="T55" fmla="*/ 1806211180 h 187"/>
              <a:gd name="T56" fmla="*/ 505891634 w 153"/>
              <a:gd name="T57" fmla="*/ 1836996507 h 187"/>
              <a:gd name="T58" fmla="*/ 516216609 w 153"/>
              <a:gd name="T59" fmla="*/ 1867785034 h 187"/>
              <a:gd name="T60" fmla="*/ 753674963 w 153"/>
              <a:gd name="T61" fmla="*/ 1775422653 h 187"/>
              <a:gd name="T62" fmla="*/ 805296624 w 153"/>
              <a:gd name="T63" fmla="*/ 1795947271 h 187"/>
              <a:gd name="T64" fmla="*/ 815621600 w 153"/>
              <a:gd name="T65" fmla="*/ 1795947271 h 187"/>
              <a:gd name="T66" fmla="*/ 898214971 w 153"/>
              <a:gd name="T67" fmla="*/ 1744634126 h 187"/>
              <a:gd name="T68" fmla="*/ 1135676541 w 153"/>
              <a:gd name="T69" fmla="*/ 1847260416 h 187"/>
              <a:gd name="T70" fmla="*/ 1197619961 w 153"/>
              <a:gd name="T71" fmla="*/ 1888309652 h 187"/>
              <a:gd name="T72" fmla="*/ 1383459870 w 153"/>
              <a:gd name="T73" fmla="*/ 1672796363 h 187"/>
              <a:gd name="T74" fmla="*/ 1342163185 w 153"/>
              <a:gd name="T75" fmla="*/ 1518856928 h 187"/>
              <a:gd name="T76" fmla="*/ 1486703192 w 153"/>
              <a:gd name="T77" fmla="*/ 1529120838 h 187"/>
              <a:gd name="T78" fmla="*/ 1486703192 w 153"/>
              <a:gd name="T79" fmla="*/ 1385445312 h 187"/>
              <a:gd name="T80" fmla="*/ 1579621538 w 153"/>
              <a:gd name="T81" fmla="*/ 1262294404 h 187"/>
              <a:gd name="T82" fmla="*/ 1466053241 w 153"/>
              <a:gd name="T83" fmla="*/ 1139143496 h 187"/>
              <a:gd name="T84" fmla="*/ 1404106605 w 153"/>
              <a:gd name="T85" fmla="*/ 1190456641 h 187"/>
              <a:gd name="T86" fmla="*/ 1393784846 w 153"/>
              <a:gd name="T87" fmla="*/ 1180192732 h 187"/>
              <a:gd name="T88" fmla="*/ 1300863283 w 153"/>
              <a:gd name="T89" fmla="*/ 1098094261 h 187"/>
              <a:gd name="T90" fmla="*/ 1166648251 w 153"/>
              <a:gd name="T91" fmla="*/ 1015992589 h 187"/>
              <a:gd name="T92" fmla="*/ 1135676541 w 153"/>
              <a:gd name="T93" fmla="*/ 872317063 h 187"/>
              <a:gd name="T94" fmla="*/ 1207944936 w 153"/>
              <a:gd name="T95" fmla="*/ 656803775 h 187"/>
              <a:gd name="T96" fmla="*/ 1331838209 w 153"/>
              <a:gd name="T97" fmla="*/ 667067684 h 187"/>
              <a:gd name="T98" fmla="*/ 1342163185 w 153"/>
              <a:gd name="T99" fmla="*/ 533652867 h 187"/>
              <a:gd name="T100" fmla="*/ 1001458292 w 153"/>
              <a:gd name="T101" fmla="*/ 554177485 h 187"/>
              <a:gd name="T102" fmla="*/ 991136533 w 153"/>
              <a:gd name="T103" fmla="*/ 543916776 h 187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153" h="187">
                <a:moveTo>
                  <a:pt x="96" y="53"/>
                </a:moveTo>
                <a:cubicBezTo>
                  <a:pt x="96" y="53"/>
                  <a:pt x="96" y="53"/>
                  <a:pt x="96" y="53"/>
                </a:cubicBezTo>
                <a:cubicBezTo>
                  <a:pt x="96" y="53"/>
                  <a:pt x="96" y="53"/>
                  <a:pt x="96" y="53"/>
                </a:cubicBezTo>
                <a:cubicBezTo>
                  <a:pt x="92" y="37"/>
                  <a:pt x="88" y="29"/>
                  <a:pt x="85" y="28"/>
                </a:cubicBezTo>
                <a:cubicBezTo>
                  <a:pt x="71" y="23"/>
                  <a:pt x="71" y="23"/>
                  <a:pt x="71" y="23"/>
                </a:cubicBezTo>
                <a:cubicBezTo>
                  <a:pt x="63" y="21"/>
                  <a:pt x="57" y="19"/>
                  <a:pt x="55" y="17"/>
                </a:cubicBezTo>
                <a:cubicBezTo>
                  <a:pt x="51" y="15"/>
                  <a:pt x="46" y="9"/>
                  <a:pt x="40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4"/>
                  <a:pt x="42" y="9"/>
                  <a:pt x="48" y="17"/>
                </a:cubicBezTo>
                <a:cubicBezTo>
                  <a:pt x="49" y="18"/>
                  <a:pt x="49" y="18"/>
                  <a:pt x="49" y="18"/>
                </a:cubicBezTo>
                <a:cubicBezTo>
                  <a:pt x="49" y="19"/>
                  <a:pt x="49" y="19"/>
                  <a:pt x="49" y="19"/>
                </a:cubicBezTo>
                <a:cubicBezTo>
                  <a:pt x="43" y="30"/>
                  <a:pt x="43" y="30"/>
                  <a:pt x="43" y="30"/>
                </a:cubicBezTo>
                <a:cubicBezTo>
                  <a:pt x="40" y="35"/>
                  <a:pt x="38" y="37"/>
                  <a:pt x="36" y="36"/>
                </a:cubicBezTo>
                <a:cubicBezTo>
                  <a:pt x="34" y="35"/>
                  <a:pt x="31" y="31"/>
                  <a:pt x="26" y="25"/>
                </a:cubicBezTo>
                <a:cubicBezTo>
                  <a:pt x="19" y="23"/>
                  <a:pt x="19" y="23"/>
                  <a:pt x="19" y="23"/>
                </a:cubicBezTo>
                <a:cubicBezTo>
                  <a:pt x="19" y="25"/>
                  <a:pt x="20" y="29"/>
                  <a:pt x="23" y="35"/>
                </a:cubicBezTo>
                <a:cubicBezTo>
                  <a:pt x="23" y="35"/>
                  <a:pt x="23" y="35"/>
                  <a:pt x="23" y="35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37"/>
                  <a:pt x="23" y="37"/>
                  <a:pt x="23" y="37"/>
                </a:cubicBezTo>
                <a:cubicBezTo>
                  <a:pt x="22" y="41"/>
                  <a:pt x="22" y="41"/>
                  <a:pt x="22" y="41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2" y="45"/>
                  <a:pt x="12" y="45"/>
                  <a:pt x="12" y="45"/>
                </a:cubicBezTo>
                <a:cubicBezTo>
                  <a:pt x="11" y="46"/>
                  <a:pt x="11" y="48"/>
                  <a:pt x="11" y="51"/>
                </a:cubicBezTo>
                <a:cubicBezTo>
                  <a:pt x="12" y="57"/>
                  <a:pt x="12" y="60"/>
                  <a:pt x="10" y="62"/>
                </a:cubicBezTo>
                <a:cubicBezTo>
                  <a:pt x="10" y="63"/>
                  <a:pt x="9" y="63"/>
                  <a:pt x="8" y="63"/>
                </a:cubicBezTo>
                <a:cubicBezTo>
                  <a:pt x="8" y="63"/>
                  <a:pt x="8" y="63"/>
                  <a:pt x="8" y="63"/>
                </a:cubicBezTo>
                <a:cubicBezTo>
                  <a:pt x="8" y="63"/>
                  <a:pt x="8" y="63"/>
                  <a:pt x="8" y="63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3"/>
                  <a:pt x="2" y="64"/>
                  <a:pt x="4" y="65"/>
                </a:cubicBezTo>
                <a:cubicBezTo>
                  <a:pt x="8" y="69"/>
                  <a:pt x="11" y="74"/>
                  <a:pt x="14" y="80"/>
                </a:cubicBezTo>
                <a:cubicBezTo>
                  <a:pt x="14" y="81"/>
                  <a:pt x="14" y="81"/>
                  <a:pt x="14" y="81"/>
                </a:cubicBezTo>
                <a:cubicBezTo>
                  <a:pt x="14" y="81"/>
                  <a:pt x="14" y="81"/>
                  <a:pt x="14" y="81"/>
                </a:cubicBezTo>
                <a:cubicBezTo>
                  <a:pt x="18" y="81"/>
                  <a:pt x="18" y="81"/>
                  <a:pt x="18" y="81"/>
                </a:cubicBezTo>
                <a:cubicBezTo>
                  <a:pt x="22" y="80"/>
                  <a:pt x="26" y="81"/>
                  <a:pt x="30" y="83"/>
                </a:cubicBezTo>
                <a:cubicBezTo>
                  <a:pt x="35" y="89"/>
                  <a:pt x="35" y="89"/>
                  <a:pt x="35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6" y="101"/>
                  <a:pt x="36" y="103"/>
                  <a:pt x="36" y="105"/>
                </a:cubicBezTo>
                <a:cubicBezTo>
                  <a:pt x="35" y="107"/>
                  <a:pt x="33" y="108"/>
                  <a:pt x="30" y="109"/>
                </a:cubicBezTo>
                <a:cubicBezTo>
                  <a:pt x="27" y="109"/>
                  <a:pt x="26" y="111"/>
                  <a:pt x="25" y="115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2" y="122"/>
                  <a:pt x="22" y="122"/>
                  <a:pt x="22" y="122"/>
                </a:cubicBezTo>
                <a:cubicBezTo>
                  <a:pt x="26" y="127"/>
                  <a:pt x="26" y="127"/>
                  <a:pt x="26" y="127"/>
                </a:cubicBezTo>
                <a:cubicBezTo>
                  <a:pt x="37" y="129"/>
                  <a:pt x="37" y="129"/>
                  <a:pt x="37" y="129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43" y="134"/>
                  <a:pt x="43" y="134"/>
                  <a:pt x="43" y="134"/>
                </a:cubicBezTo>
                <a:cubicBezTo>
                  <a:pt x="36" y="144"/>
                  <a:pt x="36" y="144"/>
                  <a:pt x="36" y="144"/>
                </a:cubicBezTo>
                <a:cubicBezTo>
                  <a:pt x="51" y="176"/>
                  <a:pt x="51" y="176"/>
                  <a:pt x="51" y="176"/>
                </a:cubicBezTo>
                <a:cubicBezTo>
                  <a:pt x="52" y="177"/>
                  <a:pt x="52" y="177"/>
                  <a:pt x="52" y="177"/>
                </a:cubicBezTo>
                <a:cubicBezTo>
                  <a:pt x="49" y="179"/>
                  <a:pt x="49" y="179"/>
                  <a:pt x="49" y="179"/>
                </a:cubicBezTo>
                <a:cubicBezTo>
                  <a:pt x="50" y="182"/>
                  <a:pt x="50" y="182"/>
                  <a:pt x="50" y="182"/>
                </a:cubicBezTo>
                <a:cubicBezTo>
                  <a:pt x="50" y="182"/>
                  <a:pt x="50" y="182"/>
                  <a:pt x="50" y="182"/>
                </a:cubicBezTo>
                <a:cubicBezTo>
                  <a:pt x="78" y="165"/>
                  <a:pt x="78" y="165"/>
                  <a:pt x="78" y="165"/>
                </a:cubicBezTo>
                <a:cubicBezTo>
                  <a:pt x="73" y="173"/>
                  <a:pt x="73" y="173"/>
                  <a:pt x="73" y="173"/>
                </a:cubicBezTo>
                <a:cubicBezTo>
                  <a:pt x="70" y="179"/>
                  <a:pt x="68" y="184"/>
                  <a:pt x="67" y="187"/>
                </a:cubicBezTo>
                <a:cubicBezTo>
                  <a:pt x="72" y="185"/>
                  <a:pt x="76" y="182"/>
                  <a:pt x="78" y="175"/>
                </a:cubicBezTo>
                <a:cubicBezTo>
                  <a:pt x="78" y="175"/>
                  <a:pt x="78" y="175"/>
                  <a:pt x="78" y="175"/>
                </a:cubicBezTo>
                <a:cubicBezTo>
                  <a:pt x="79" y="175"/>
                  <a:pt x="79" y="175"/>
                  <a:pt x="79" y="175"/>
                </a:cubicBezTo>
                <a:cubicBezTo>
                  <a:pt x="86" y="171"/>
                  <a:pt x="86" y="171"/>
                  <a:pt x="86" y="171"/>
                </a:cubicBezTo>
                <a:cubicBezTo>
                  <a:pt x="87" y="170"/>
                  <a:pt x="87" y="170"/>
                  <a:pt x="87" y="170"/>
                </a:cubicBezTo>
                <a:cubicBezTo>
                  <a:pt x="98" y="179"/>
                  <a:pt x="98" y="179"/>
                  <a:pt x="98" y="179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6" y="184"/>
                  <a:pt x="116" y="184"/>
                  <a:pt x="116" y="184"/>
                </a:cubicBezTo>
                <a:cubicBezTo>
                  <a:pt x="130" y="171"/>
                  <a:pt x="130" y="171"/>
                  <a:pt x="130" y="171"/>
                </a:cubicBezTo>
                <a:cubicBezTo>
                  <a:pt x="132" y="170"/>
                  <a:pt x="133" y="167"/>
                  <a:pt x="134" y="163"/>
                </a:cubicBezTo>
                <a:cubicBezTo>
                  <a:pt x="136" y="160"/>
                  <a:pt x="136" y="160"/>
                  <a:pt x="136" y="160"/>
                </a:cubicBezTo>
                <a:cubicBezTo>
                  <a:pt x="136" y="159"/>
                  <a:pt x="134" y="155"/>
                  <a:pt x="130" y="148"/>
                </a:cubicBezTo>
                <a:cubicBezTo>
                  <a:pt x="127" y="143"/>
                  <a:pt x="127" y="143"/>
                  <a:pt x="127" y="143"/>
                </a:cubicBezTo>
                <a:cubicBezTo>
                  <a:pt x="144" y="149"/>
                  <a:pt x="144" y="149"/>
                  <a:pt x="144" y="149"/>
                </a:cubicBezTo>
                <a:cubicBezTo>
                  <a:pt x="150" y="146"/>
                  <a:pt x="150" y="146"/>
                  <a:pt x="150" y="146"/>
                </a:cubicBezTo>
                <a:cubicBezTo>
                  <a:pt x="144" y="135"/>
                  <a:pt x="144" y="135"/>
                  <a:pt x="144" y="135"/>
                </a:cubicBezTo>
                <a:cubicBezTo>
                  <a:pt x="144" y="134"/>
                  <a:pt x="144" y="134"/>
                  <a:pt x="144" y="134"/>
                </a:cubicBezTo>
                <a:cubicBezTo>
                  <a:pt x="153" y="123"/>
                  <a:pt x="153" y="123"/>
                  <a:pt x="153" y="123"/>
                </a:cubicBezTo>
                <a:cubicBezTo>
                  <a:pt x="149" y="117"/>
                  <a:pt x="149" y="117"/>
                  <a:pt x="149" y="117"/>
                </a:cubicBezTo>
                <a:cubicBezTo>
                  <a:pt x="146" y="113"/>
                  <a:pt x="143" y="111"/>
                  <a:pt x="142" y="111"/>
                </a:cubicBezTo>
                <a:cubicBezTo>
                  <a:pt x="141" y="111"/>
                  <a:pt x="141" y="111"/>
                  <a:pt x="141" y="111"/>
                </a:cubicBezTo>
                <a:cubicBezTo>
                  <a:pt x="136" y="116"/>
                  <a:pt x="136" y="116"/>
                  <a:pt x="136" y="116"/>
                </a:cubicBezTo>
                <a:cubicBezTo>
                  <a:pt x="136" y="115"/>
                  <a:pt x="136" y="115"/>
                  <a:pt x="136" y="115"/>
                </a:cubicBezTo>
                <a:cubicBezTo>
                  <a:pt x="135" y="115"/>
                  <a:pt x="135" y="115"/>
                  <a:pt x="135" y="115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23" y="106"/>
                  <a:pt x="120" y="105"/>
                  <a:pt x="118" y="102"/>
                </a:cubicBezTo>
                <a:cubicBezTo>
                  <a:pt x="113" y="99"/>
                  <a:pt x="113" y="99"/>
                  <a:pt x="113" y="99"/>
                </a:cubicBezTo>
                <a:cubicBezTo>
                  <a:pt x="110" y="97"/>
                  <a:pt x="108" y="95"/>
                  <a:pt x="108" y="93"/>
                </a:cubicBezTo>
                <a:cubicBezTo>
                  <a:pt x="107" y="91"/>
                  <a:pt x="108" y="88"/>
                  <a:pt x="110" y="85"/>
                </a:cubicBezTo>
                <a:cubicBezTo>
                  <a:pt x="114" y="78"/>
                  <a:pt x="117" y="73"/>
                  <a:pt x="117" y="69"/>
                </a:cubicBezTo>
                <a:cubicBezTo>
                  <a:pt x="117" y="64"/>
                  <a:pt x="117" y="64"/>
                  <a:pt x="117" y="64"/>
                </a:cubicBezTo>
                <a:cubicBezTo>
                  <a:pt x="120" y="64"/>
                  <a:pt x="120" y="64"/>
                  <a:pt x="120" y="64"/>
                </a:cubicBezTo>
                <a:cubicBezTo>
                  <a:pt x="129" y="65"/>
                  <a:pt x="129" y="65"/>
                  <a:pt x="129" y="65"/>
                </a:cubicBezTo>
                <a:cubicBezTo>
                  <a:pt x="130" y="64"/>
                  <a:pt x="131" y="60"/>
                  <a:pt x="132" y="53"/>
                </a:cubicBezTo>
                <a:cubicBezTo>
                  <a:pt x="130" y="52"/>
                  <a:pt x="130" y="52"/>
                  <a:pt x="130" y="52"/>
                </a:cubicBezTo>
                <a:cubicBezTo>
                  <a:pt x="123" y="57"/>
                  <a:pt x="118" y="59"/>
                  <a:pt x="115" y="61"/>
                </a:cubicBezTo>
                <a:cubicBezTo>
                  <a:pt x="110" y="62"/>
                  <a:pt x="105" y="59"/>
                  <a:pt x="97" y="54"/>
                </a:cubicBezTo>
                <a:cubicBezTo>
                  <a:pt x="97" y="53"/>
                  <a:pt x="97" y="53"/>
                  <a:pt x="97" y="53"/>
                </a:cubicBezTo>
                <a:lnTo>
                  <a:pt x="96" y="53"/>
                </a:lnTo>
                <a:close/>
              </a:path>
            </a:pathLst>
          </a:custGeom>
          <a:solidFill>
            <a:srgbClr val="E74424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Freeform 25"/>
          <p:cNvSpPr>
            <a:spLocks/>
          </p:cNvSpPr>
          <p:nvPr/>
        </p:nvSpPr>
        <p:spPr bwMode="auto">
          <a:xfrm>
            <a:off x="4461328" y="2793560"/>
            <a:ext cx="131763" cy="187325"/>
          </a:xfrm>
          <a:custGeom>
            <a:avLst/>
            <a:gdLst>
              <a:gd name="T0" fmla="*/ 247551875 w 41"/>
              <a:gd name="T1" fmla="*/ 10425605 h 58"/>
              <a:gd name="T2" fmla="*/ 237235874 w 41"/>
              <a:gd name="T3" fmla="*/ 0 h 58"/>
              <a:gd name="T4" fmla="*/ 175349512 w 41"/>
              <a:gd name="T5" fmla="*/ 72976006 h 58"/>
              <a:gd name="T6" fmla="*/ 154720725 w 41"/>
              <a:gd name="T7" fmla="*/ 62550401 h 58"/>
              <a:gd name="T8" fmla="*/ 154720725 w 41"/>
              <a:gd name="T9" fmla="*/ 62550401 h 58"/>
              <a:gd name="T10" fmla="*/ 154720725 w 41"/>
              <a:gd name="T11" fmla="*/ 72976006 h 58"/>
              <a:gd name="T12" fmla="*/ 123775937 w 41"/>
              <a:gd name="T13" fmla="*/ 104249592 h 58"/>
              <a:gd name="T14" fmla="*/ 103147150 w 41"/>
              <a:gd name="T15" fmla="*/ 114675197 h 58"/>
              <a:gd name="T16" fmla="*/ 61889576 w 41"/>
              <a:gd name="T17" fmla="*/ 135526408 h 58"/>
              <a:gd name="T18" fmla="*/ 51573575 w 41"/>
              <a:gd name="T19" fmla="*/ 166803223 h 58"/>
              <a:gd name="T20" fmla="*/ 30944788 w 41"/>
              <a:gd name="T21" fmla="*/ 260627210 h 58"/>
              <a:gd name="T22" fmla="*/ 10316000 w 41"/>
              <a:gd name="T23" fmla="*/ 312752006 h 58"/>
              <a:gd name="T24" fmla="*/ 10316000 w 41"/>
              <a:gd name="T25" fmla="*/ 406579223 h 58"/>
              <a:gd name="T26" fmla="*/ 30944788 w 41"/>
              <a:gd name="T27" fmla="*/ 531680026 h 58"/>
              <a:gd name="T28" fmla="*/ 103147150 w 41"/>
              <a:gd name="T29" fmla="*/ 583804822 h 58"/>
              <a:gd name="T30" fmla="*/ 195978300 w 41"/>
              <a:gd name="T31" fmla="*/ 604656032 h 58"/>
              <a:gd name="T32" fmla="*/ 288809449 w 41"/>
              <a:gd name="T33" fmla="*/ 573379217 h 58"/>
              <a:gd name="T34" fmla="*/ 268180662 w 41"/>
              <a:gd name="T35" fmla="*/ 521254421 h 58"/>
              <a:gd name="T36" fmla="*/ 268180662 w 41"/>
              <a:gd name="T37" fmla="*/ 510828816 h 58"/>
              <a:gd name="T38" fmla="*/ 268180662 w 41"/>
              <a:gd name="T39" fmla="*/ 510828816 h 58"/>
              <a:gd name="T40" fmla="*/ 278496662 w 41"/>
              <a:gd name="T41" fmla="*/ 469129625 h 58"/>
              <a:gd name="T42" fmla="*/ 278496662 w 41"/>
              <a:gd name="T43" fmla="*/ 469129625 h 58"/>
              <a:gd name="T44" fmla="*/ 319754237 w 41"/>
              <a:gd name="T45" fmla="*/ 385728013 h 58"/>
              <a:gd name="T46" fmla="*/ 402272600 w 41"/>
              <a:gd name="T47" fmla="*/ 385728013 h 58"/>
              <a:gd name="T48" fmla="*/ 422901387 w 41"/>
              <a:gd name="T49" fmla="*/ 385728013 h 58"/>
              <a:gd name="T50" fmla="*/ 340383024 w 41"/>
              <a:gd name="T51" fmla="*/ 250201605 h 58"/>
              <a:gd name="T52" fmla="*/ 309441450 w 41"/>
              <a:gd name="T53" fmla="*/ 208502414 h 58"/>
              <a:gd name="T54" fmla="*/ 278496662 w 41"/>
              <a:gd name="T55" fmla="*/ 93827217 h 58"/>
              <a:gd name="T56" fmla="*/ 247551875 w 41"/>
              <a:gd name="T57" fmla="*/ 10425605 h 5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41" h="58">
                <a:moveTo>
                  <a:pt x="24" y="1"/>
                </a:moveTo>
                <a:cubicBezTo>
                  <a:pt x="23" y="0"/>
                  <a:pt x="23" y="0"/>
                  <a:pt x="23" y="0"/>
                </a:cubicBezTo>
                <a:cubicBezTo>
                  <a:pt x="21" y="0"/>
                  <a:pt x="19" y="2"/>
                  <a:pt x="17" y="7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7"/>
                  <a:pt x="15" y="7"/>
                  <a:pt x="15" y="7"/>
                </a:cubicBezTo>
                <a:cubicBezTo>
                  <a:pt x="12" y="10"/>
                  <a:pt x="12" y="10"/>
                  <a:pt x="12" y="10"/>
                </a:cubicBezTo>
                <a:cubicBezTo>
                  <a:pt x="10" y="11"/>
                  <a:pt x="10" y="11"/>
                  <a:pt x="10" y="11"/>
                </a:cubicBezTo>
                <a:cubicBezTo>
                  <a:pt x="6" y="13"/>
                  <a:pt x="6" y="13"/>
                  <a:pt x="6" y="13"/>
                </a:cubicBezTo>
                <a:cubicBezTo>
                  <a:pt x="5" y="16"/>
                  <a:pt x="5" y="16"/>
                  <a:pt x="5" y="16"/>
                </a:cubicBezTo>
                <a:cubicBezTo>
                  <a:pt x="6" y="21"/>
                  <a:pt x="5" y="24"/>
                  <a:pt x="3" y="25"/>
                </a:cubicBezTo>
                <a:cubicBezTo>
                  <a:pt x="1" y="30"/>
                  <a:pt x="1" y="30"/>
                  <a:pt x="1" y="30"/>
                </a:cubicBezTo>
                <a:cubicBezTo>
                  <a:pt x="1" y="31"/>
                  <a:pt x="0" y="34"/>
                  <a:pt x="1" y="39"/>
                </a:cubicBezTo>
                <a:cubicBezTo>
                  <a:pt x="3" y="51"/>
                  <a:pt x="3" y="51"/>
                  <a:pt x="3" y="51"/>
                </a:cubicBezTo>
                <a:cubicBezTo>
                  <a:pt x="4" y="52"/>
                  <a:pt x="6" y="54"/>
                  <a:pt x="10" y="56"/>
                </a:cubicBezTo>
                <a:cubicBezTo>
                  <a:pt x="19" y="58"/>
                  <a:pt x="19" y="58"/>
                  <a:pt x="19" y="58"/>
                </a:cubicBezTo>
                <a:cubicBezTo>
                  <a:pt x="21" y="58"/>
                  <a:pt x="25" y="57"/>
                  <a:pt x="28" y="55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49"/>
                  <a:pt x="26" y="49"/>
                  <a:pt x="26" y="49"/>
                </a:cubicBezTo>
                <a:cubicBezTo>
                  <a:pt x="27" y="45"/>
                  <a:pt x="27" y="45"/>
                  <a:pt x="27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31" y="37"/>
                  <a:pt x="31" y="37"/>
                  <a:pt x="31" y="37"/>
                </a:cubicBezTo>
                <a:cubicBezTo>
                  <a:pt x="39" y="37"/>
                  <a:pt x="39" y="37"/>
                  <a:pt x="39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0" y="34"/>
                  <a:pt x="37" y="30"/>
                  <a:pt x="33" y="24"/>
                </a:cubicBezTo>
                <a:cubicBezTo>
                  <a:pt x="30" y="20"/>
                  <a:pt x="30" y="20"/>
                  <a:pt x="30" y="20"/>
                </a:cubicBezTo>
                <a:cubicBezTo>
                  <a:pt x="29" y="17"/>
                  <a:pt x="27" y="13"/>
                  <a:pt x="27" y="9"/>
                </a:cubicBezTo>
                <a:cubicBezTo>
                  <a:pt x="26" y="5"/>
                  <a:pt x="25" y="3"/>
                  <a:pt x="24" y="1"/>
                </a:cubicBezTo>
                <a:close/>
              </a:path>
            </a:pathLst>
          </a:custGeom>
          <a:solidFill>
            <a:srgbClr val="DEC8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" name="Freeform 26"/>
          <p:cNvSpPr>
            <a:spLocks/>
          </p:cNvSpPr>
          <p:nvPr/>
        </p:nvSpPr>
        <p:spPr bwMode="auto">
          <a:xfrm>
            <a:off x="4335916" y="2711010"/>
            <a:ext cx="171450" cy="182563"/>
          </a:xfrm>
          <a:custGeom>
            <a:avLst/>
            <a:gdLst>
              <a:gd name="T0" fmla="*/ 271263014 w 53"/>
              <a:gd name="T1" fmla="*/ 123492659 h 57"/>
              <a:gd name="T2" fmla="*/ 271263014 w 53"/>
              <a:gd name="T3" fmla="*/ 133783448 h 57"/>
              <a:gd name="T4" fmla="*/ 250397873 w 53"/>
              <a:gd name="T5" fmla="*/ 133783448 h 57"/>
              <a:gd name="T6" fmla="*/ 198231784 w 53"/>
              <a:gd name="T7" fmla="*/ 123492659 h 57"/>
              <a:gd name="T8" fmla="*/ 198231784 w 53"/>
              <a:gd name="T9" fmla="*/ 144074236 h 57"/>
              <a:gd name="T10" fmla="*/ 198231784 w 53"/>
              <a:gd name="T11" fmla="*/ 154365024 h 57"/>
              <a:gd name="T12" fmla="*/ 187795978 w 53"/>
              <a:gd name="T13" fmla="*/ 154365024 h 57"/>
              <a:gd name="T14" fmla="*/ 93899607 w 53"/>
              <a:gd name="T15" fmla="*/ 195528176 h 57"/>
              <a:gd name="T16" fmla="*/ 93899607 w 53"/>
              <a:gd name="T17" fmla="*/ 205818964 h 57"/>
              <a:gd name="T18" fmla="*/ 125197319 w 53"/>
              <a:gd name="T19" fmla="*/ 288148471 h 57"/>
              <a:gd name="T20" fmla="*/ 125197319 w 53"/>
              <a:gd name="T21" fmla="*/ 298439259 h 57"/>
              <a:gd name="T22" fmla="*/ 125197319 w 53"/>
              <a:gd name="T23" fmla="*/ 308730047 h 57"/>
              <a:gd name="T24" fmla="*/ 20865142 w 53"/>
              <a:gd name="T25" fmla="*/ 421931919 h 57"/>
              <a:gd name="T26" fmla="*/ 0 w 53"/>
              <a:gd name="T27" fmla="*/ 463095071 h 57"/>
              <a:gd name="T28" fmla="*/ 20865142 w 53"/>
              <a:gd name="T29" fmla="*/ 493967435 h 57"/>
              <a:gd name="T30" fmla="*/ 73031230 w 53"/>
              <a:gd name="T31" fmla="*/ 514552214 h 57"/>
              <a:gd name="T32" fmla="*/ 104332177 w 53"/>
              <a:gd name="T33" fmla="*/ 514552214 h 57"/>
              <a:gd name="T34" fmla="*/ 208664355 w 53"/>
              <a:gd name="T35" fmla="*/ 545424578 h 57"/>
              <a:gd name="T36" fmla="*/ 250397873 w 53"/>
              <a:gd name="T37" fmla="*/ 566006154 h 57"/>
              <a:gd name="T38" fmla="*/ 323429103 w 53"/>
              <a:gd name="T39" fmla="*/ 586587730 h 57"/>
              <a:gd name="T40" fmla="*/ 375595192 w 53"/>
              <a:gd name="T41" fmla="*/ 545424578 h 57"/>
              <a:gd name="T42" fmla="*/ 406892904 w 53"/>
              <a:gd name="T43" fmla="*/ 504258223 h 57"/>
              <a:gd name="T44" fmla="*/ 438193851 w 53"/>
              <a:gd name="T45" fmla="*/ 432222707 h 57"/>
              <a:gd name="T46" fmla="*/ 417328709 w 53"/>
              <a:gd name="T47" fmla="*/ 339602411 h 57"/>
              <a:gd name="T48" fmla="*/ 448626422 w 53"/>
              <a:gd name="T49" fmla="*/ 349893200 h 57"/>
              <a:gd name="T50" fmla="*/ 500792510 w 53"/>
              <a:gd name="T51" fmla="*/ 349893200 h 57"/>
              <a:gd name="T52" fmla="*/ 521657652 w 53"/>
              <a:gd name="T53" fmla="*/ 339602411 h 57"/>
              <a:gd name="T54" fmla="*/ 532093458 w 53"/>
              <a:gd name="T55" fmla="*/ 319020835 h 57"/>
              <a:gd name="T56" fmla="*/ 490359940 w 53"/>
              <a:gd name="T57" fmla="*/ 195528176 h 57"/>
              <a:gd name="T58" fmla="*/ 500792510 w 53"/>
              <a:gd name="T59" fmla="*/ 154365024 h 57"/>
              <a:gd name="T60" fmla="*/ 552958599 w 53"/>
              <a:gd name="T61" fmla="*/ 113201871 h 57"/>
              <a:gd name="T62" fmla="*/ 552958599 w 53"/>
              <a:gd name="T63" fmla="*/ 113201871 h 57"/>
              <a:gd name="T64" fmla="*/ 542526028 w 53"/>
              <a:gd name="T65" fmla="*/ 92620295 h 57"/>
              <a:gd name="T66" fmla="*/ 448626422 w 53"/>
              <a:gd name="T67" fmla="*/ 92620295 h 57"/>
              <a:gd name="T68" fmla="*/ 448626422 w 53"/>
              <a:gd name="T69" fmla="*/ 92620295 h 57"/>
              <a:gd name="T70" fmla="*/ 354726815 w 53"/>
              <a:gd name="T71" fmla="*/ 30872364 h 57"/>
              <a:gd name="T72" fmla="*/ 250397873 w 53"/>
              <a:gd name="T73" fmla="*/ 10290788 h 57"/>
              <a:gd name="T74" fmla="*/ 229529496 w 53"/>
              <a:gd name="T75" fmla="*/ 10290788 h 57"/>
              <a:gd name="T76" fmla="*/ 260830443 w 53"/>
              <a:gd name="T77" fmla="*/ 51453940 h 57"/>
              <a:gd name="T78" fmla="*/ 271263014 w 53"/>
              <a:gd name="T79" fmla="*/ 123492659 h 57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53" h="57">
                <a:moveTo>
                  <a:pt x="26" y="12"/>
                </a:moveTo>
                <a:cubicBezTo>
                  <a:pt x="26" y="13"/>
                  <a:pt x="26" y="13"/>
                  <a:pt x="26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4"/>
                  <a:pt x="19" y="14"/>
                  <a:pt x="19" y="14"/>
                </a:cubicBezTo>
                <a:cubicBezTo>
                  <a:pt x="19" y="15"/>
                  <a:pt x="19" y="15"/>
                  <a:pt x="19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20"/>
                  <a:pt x="9" y="20"/>
                  <a:pt x="9" y="20"/>
                </a:cubicBezTo>
                <a:cubicBezTo>
                  <a:pt x="8" y="23"/>
                  <a:pt x="9" y="25"/>
                  <a:pt x="12" y="28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30"/>
                  <a:pt x="12" y="30"/>
                  <a:pt x="12" y="30"/>
                </a:cubicBezTo>
                <a:cubicBezTo>
                  <a:pt x="9" y="34"/>
                  <a:pt x="6" y="38"/>
                  <a:pt x="2" y="41"/>
                </a:cubicBezTo>
                <a:cubicBezTo>
                  <a:pt x="0" y="42"/>
                  <a:pt x="0" y="43"/>
                  <a:pt x="0" y="45"/>
                </a:cubicBezTo>
                <a:cubicBezTo>
                  <a:pt x="2" y="48"/>
                  <a:pt x="2" y="48"/>
                  <a:pt x="2" y="48"/>
                </a:cubicBezTo>
                <a:cubicBezTo>
                  <a:pt x="7" y="50"/>
                  <a:pt x="7" y="50"/>
                  <a:pt x="7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5" y="50"/>
                  <a:pt x="18" y="51"/>
                  <a:pt x="20" y="53"/>
                </a:cubicBezTo>
                <a:cubicBezTo>
                  <a:pt x="24" y="55"/>
                  <a:pt x="24" y="55"/>
                  <a:pt x="24" y="55"/>
                </a:cubicBezTo>
                <a:cubicBezTo>
                  <a:pt x="26" y="57"/>
                  <a:pt x="29" y="57"/>
                  <a:pt x="31" y="57"/>
                </a:cubicBezTo>
                <a:cubicBezTo>
                  <a:pt x="32" y="57"/>
                  <a:pt x="34" y="56"/>
                  <a:pt x="36" y="53"/>
                </a:cubicBezTo>
                <a:cubicBezTo>
                  <a:pt x="39" y="49"/>
                  <a:pt x="39" y="49"/>
                  <a:pt x="39" y="49"/>
                </a:cubicBezTo>
                <a:cubicBezTo>
                  <a:pt x="42" y="42"/>
                  <a:pt x="42" y="42"/>
                  <a:pt x="42" y="42"/>
                </a:cubicBezTo>
                <a:cubicBezTo>
                  <a:pt x="40" y="33"/>
                  <a:pt x="40" y="33"/>
                  <a:pt x="40" y="33"/>
                </a:cubicBezTo>
                <a:cubicBezTo>
                  <a:pt x="43" y="34"/>
                  <a:pt x="43" y="34"/>
                  <a:pt x="43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50" y="33"/>
                  <a:pt x="50" y="33"/>
                  <a:pt x="50" y="33"/>
                </a:cubicBezTo>
                <a:cubicBezTo>
                  <a:pt x="51" y="31"/>
                  <a:pt x="51" y="31"/>
                  <a:pt x="51" y="31"/>
                </a:cubicBezTo>
                <a:cubicBezTo>
                  <a:pt x="47" y="19"/>
                  <a:pt x="47" y="19"/>
                  <a:pt x="47" y="19"/>
                </a:cubicBezTo>
                <a:cubicBezTo>
                  <a:pt x="48" y="15"/>
                  <a:pt x="48" y="15"/>
                  <a:pt x="48" y="15"/>
                </a:cubicBezTo>
                <a:cubicBezTo>
                  <a:pt x="50" y="13"/>
                  <a:pt x="51" y="12"/>
                  <a:pt x="53" y="11"/>
                </a:cubicBezTo>
                <a:cubicBezTo>
                  <a:pt x="53" y="11"/>
                  <a:pt x="53" y="11"/>
                  <a:pt x="53" y="11"/>
                </a:cubicBezTo>
                <a:cubicBezTo>
                  <a:pt x="52" y="9"/>
                  <a:pt x="52" y="9"/>
                  <a:pt x="52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34" y="3"/>
                  <a:pt x="34" y="3"/>
                  <a:pt x="34" y="3"/>
                </a:cubicBezTo>
                <a:cubicBezTo>
                  <a:pt x="30" y="0"/>
                  <a:pt x="27" y="0"/>
                  <a:pt x="24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3"/>
                  <a:pt x="22" y="5"/>
                  <a:pt x="25" y="5"/>
                </a:cubicBezTo>
                <a:cubicBezTo>
                  <a:pt x="27" y="7"/>
                  <a:pt x="28" y="9"/>
                  <a:pt x="26" y="12"/>
                </a:cubicBezTo>
                <a:close/>
              </a:path>
            </a:pathLst>
          </a:custGeom>
          <a:solidFill>
            <a:srgbClr val="DEC8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27"/>
          <p:cNvSpPr>
            <a:spLocks/>
          </p:cNvSpPr>
          <p:nvPr/>
        </p:nvSpPr>
        <p:spPr bwMode="auto">
          <a:xfrm>
            <a:off x="4624841" y="2347473"/>
            <a:ext cx="603250" cy="574675"/>
          </a:xfrm>
          <a:custGeom>
            <a:avLst/>
            <a:gdLst>
              <a:gd name="T0" fmla="*/ 824315455 w 188"/>
              <a:gd name="T1" fmla="*/ 381719040 h 179"/>
              <a:gd name="T2" fmla="*/ 721275221 w 188"/>
              <a:gd name="T3" fmla="*/ 412671228 h 179"/>
              <a:gd name="T4" fmla="*/ 597628223 w 188"/>
              <a:gd name="T5" fmla="*/ 474569183 h 179"/>
              <a:gd name="T6" fmla="*/ 473981226 w 188"/>
              <a:gd name="T7" fmla="*/ 577737793 h 179"/>
              <a:gd name="T8" fmla="*/ 463677844 w 188"/>
              <a:gd name="T9" fmla="*/ 598371515 h 179"/>
              <a:gd name="T10" fmla="*/ 350334229 w 188"/>
              <a:gd name="T11" fmla="*/ 722170636 h 179"/>
              <a:gd name="T12" fmla="*/ 216383850 w 188"/>
              <a:gd name="T13" fmla="*/ 711855380 h 179"/>
              <a:gd name="T14" fmla="*/ 154560351 w 188"/>
              <a:gd name="T15" fmla="*/ 649954215 h 179"/>
              <a:gd name="T16" fmla="*/ 175167114 w 188"/>
              <a:gd name="T17" fmla="*/ 887240411 h 179"/>
              <a:gd name="T18" fmla="*/ 20606763 w 188"/>
              <a:gd name="T19" fmla="*/ 1134841864 h 179"/>
              <a:gd name="T20" fmla="*/ 0 w 188"/>
              <a:gd name="T21" fmla="*/ 1165790842 h 179"/>
              <a:gd name="T22" fmla="*/ 164863733 w 188"/>
              <a:gd name="T23" fmla="*/ 1227692008 h 179"/>
              <a:gd name="T24" fmla="*/ 175167114 w 188"/>
              <a:gd name="T25" fmla="*/ 1238010474 h 179"/>
              <a:gd name="T26" fmla="*/ 236990613 w 188"/>
              <a:gd name="T27" fmla="*/ 1279274707 h 179"/>
              <a:gd name="T28" fmla="*/ 247293995 w 188"/>
              <a:gd name="T29" fmla="*/ 1279274707 h 179"/>
              <a:gd name="T30" fmla="*/ 401854346 w 188"/>
              <a:gd name="T31" fmla="*/ 1403077039 h 179"/>
              <a:gd name="T32" fmla="*/ 577021460 w 188"/>
              <a:gd name="T33" fmla="*/ 1155475586 h 179"/>
              <a:gd name="T34" fmla="*/ 628538368 w 188"/>
              <a:gd name="T35" fmla="*/ 1093574420 h 179"/>
              <a:gd name="T36" fmla="*/ 762491956 w 188"/>
              <a:gd name="T37" fmla="*/ 1041991721 h 179"/>
              <a:gd name="T38" fmla="*/ 896442335 w 188"/>
              <a:gd name="T39" fmla="*/ 1021357999 h 179"/>
              <a:gd name="T40" fmla="*/ 968569215 w 188"/>
              <a:gd name="T41" fmla="*/ 1134841864 h 179"/>
              <a:gd name="T42" fmla="*/ 978872597 w 188"/>
              <a:gd name="T43" fmla="*/ 1227692008 h 179"/>
              <a:gd name="T44" fmla="*/ 947962452 w 188"/>
              <a:gd name="T45" fmla="*/ 1382443317 h 179"/>
              <a:gd name="T46" fmla="*/ 947962452 w 188"/>
              <a:gd name="T47" fmla="*/ 1392761783 h 179"/>
              <a:gd name="T48" fmla="*/ 875832363 w 188"/>
              <a:gd name="T49" fmla="*/ 1609411047 h 179"/>
              <a:gd name="T50" fmla="*/ 947962452 w 188"/>
              <a:gd name="T51" fmla="*/ 1568143604 h 179"/>
              <a:gd name="T52" fmla="*/ 999482569 w 188"/>
              <a:gd name="T53" fmla="*/ 1588777326 h 179"/>
              <a:gd name="T54" fmla="*/ 989175979 w 188"/>
              <a:gd name="T55" fmla="*/ 1650678491 h 179"/>
              <a:gd name="T56" fmla="*/ 947962452 w 188"/>
              <a:gd name="T57" fmla="*/ 1722894913 h 179"/>
              <a:gd name="T58" fmla="*/ 917049098 w 188"/>
              <a:gd name="T59" fmla="*/ 1774480823 h 179"/>
              <a:gd name="T60" fmla="*/ 865528981 w 188"/>
              <a:gd name="T61" fmla="*/ 1784796079 h 179"/>
              <a:gd name="T62" fmla="*/ 814008864 w 188"/>
              <a:gd name="T63" fmla="*/ 1846697244 h 179"/>
              <a:gd name="T64" fmla="*/ 1020089332 w 188"/>
              <a:gd name="T65" fmla="*/ 1691945935 h 179"/>
              <a:gd name="T66" fmla="*/ 1339510207 w 188"/>
              <a:gd name="T67" fmla="*/ 1372128061 h 179"/>
              <a:gd name="T68" fmla="*/ 1401333706 w 188"/>
              <a:gd name="T69" fmla="*/ 1341175873 h 179"/>
              <a:gd name="T70" fmla="*/ 1566197439 w 188"/>
              <a:gd name="T71" fmla="*/ 1299908429 h 179"/>
              <a:gd name="T72" fmla="*/ 1679541055 w 188"/>
              <a:gd name="T73" fmla="*/ 1072940698 h 179"/>
              <a:gd name="T74" fmla="*/ 1937138431 w 188"/>
              <a:gd name="T75" fmla="*/ 804705524 h 179"/>
              <a:gd name="T76" fmla="*/ 1875314932 w 188"/>
              <a:gd name="T77" fmla="*/ 619005237 h 179"/>
              <a:gd name="T78" fmla="*/ 1782578080 w 188"/>
              <a:gd name="T79" fmla="*/ 598371515 h 179"/>
              <a:gd name="T80" fmla="*/ 1761971316 w 188"/>
              <a:gd name="T81" fmla="*/ 557104071 h 179"/>
              <a:gd name="T82" fmla="*/ 1628020938 w 188"/>
              <a:gd name="T83" fmla="*/ 226967731 h 179"/>
              <a:gd name="T84" fmla="*/ 1586804202 w 188"/>
              <a:gd name="T85" fmla="*/ 61901166 h 179"/>
              <a:gd name="T86" fmla="*/ 1514677322 w 188"/>
              <a:gd name="T87" fmla="*/ 123802332 h 179"/>
              <a:gd name="T88" fmla="*/ 1380726943 w 188"/>
              <a:gd name="T89" fmla="*/ 51582700 h 179"/>
              <a:gd name="T90" fmla="*/ 1277686709 w 188"/>
              <a:gd name="T91" fmla="*/ 61901166 h 179"/>
              <a:gd name="T92" fmla="*/ 1174646475 w 188"/>
              <a:gd name="T93" fmla="*/ 20633722 h 179"/>
              <a:gd name="T94" fmla="*/ 1174646475 w 188"/>
              <a:gd name="T95" fmla="*/ 154751309 h 179"/>
              <a:gd name="T96" fmla="*/ 1164343093 w 188"/>
              <a:gd name="T97" fmla="*/ 165066565 h 179"/>
              <a:gd name="T98" fmla="*/ 1071609449 w 188"/>
              <a:gd name="T99" fmla="*/ 247601453 h 17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88" h="179">
                <a:moveTo>
                  <a:pt x="86" y="23"/>
                </a:moveTo>
                <a:cubicBezTo>
                  <a:pt x="81" y="30"/>
                  <a:pt x="81" y="30"/>
                  <a:pt x="81" y="30"/>
                </a:cubicBezTo>
                <a:cubicBezTo>
                  <a:pt x="80" y="31"/>
                  <a:pt x="80" y="33"/>
                  <a:pt x="80" y="37"/>
                </a:cubicBezTo>
                <a:cubicBezTo>
                  <a:pt x="80" y="40"/>
                  <a:pt x="80" y="40"/>
                  <a:pt x="80" y="40"/>
                </a:cubicBezTo>
                <a:cubicBezTo>
                  <a:pt x="71" y="40"/>
                  <a:pt x="71" y="40"/>
                  <a:pt x="71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64" y="38"/>
                  <a:pt x="64" y="38"/>
                  <a:pt x="64" y="38"/>
                </a:cubicBezTo>
                <a:cubicBezTo>
                  <a:pt x="58" y="46"/>
                  <a:pt x="58" y="46"/>
                  <a:pt x="58" y="46"/>
                </a:cubicBezTo>
                <a:cubicBezTo>
                  <a:pt x="58" y="46"/>
                  <a:pt x="58" y="46"/>
                  <a:pt x="58" y="46"/>
                </a:cubicBezTo>
                <a:cubicBezTo>
                  <a:pt x="51" y="50"/>
                  <a:pt x="51" y="50"/>
                  <a:pt x="51" y="50"/>
                </a:cubicBezTo>
                <a:cubicBezTo>
                  <a:pt x="46" y="56"/>
                  <a:pt x="46" y="56"/>
                  <a:pt x="46" y="56"/>
                </a:cubicBezTo>
                <a:cubicBezTo>
                  <a:pt x="46" y="56"/>
                  <a:pt x="46" y="56"/>
                  <a:pt x="46" y="56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35" y="69"/>
                  <a:pt x="35" y="69"/>
                  <a:pt x="35" y="69"/>
                </a:cubicBezTo>
                <a:cubicBezTo>
                  <a:pt x="35" y="70"/>
                  <a:pt x="35" y="70"/>
                  <a:pt x="35" y="70"/>
                </a:cubicBezTo>
                <a:cubicBezTo>
                  <a:pt x="34" y="70"/>
                  <a:pt x="34" y="70"/>
                  <a:pt x="34" y="70"/>
                </a:cubicBezTo>
                <a:cubicBezTo>
                  <a:pt x="27" y="74"/>
                  <a:pt x="27" y="74"/>
                  <a:pt x="27" y="74"/>
                </a:cubicBezTo>
                <a:cubicBezTo>
                  <a:pt x="21" y="70"/>
                  <a:pt x="21" y="70"/>
                  <a:pt x="21" y="70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15" y="63"/>
                  <a:pt x="15" y="63"/>
                  <a:pt x="15" y="63"/>
                </a:cubicBezTo>
                <a:cubicBezTo>
                  <a:pt x="12" y="61"/>
                  <a:pt x="12" y="61"/>
                  <a:pt x="12" y="61"/>
                </a:cubicBezTo>
                <a:cubicBezTo>
                  <a:pt x="14" y="78"/>
                  <a:pt x="14" y="78"/>
                  <a:pt x="14" y="78"/>
                </a:cubicBezTo>
                <a:cubicBezTo>
                  <a:pt x="17" y="86"/>
                  <a:pt x="17" y="86"/>
                  <a:pt x="17" y="86"/>
                </a:cubicBezTo>
                <a:cubicBezTo>
                  <a:pt x="11" y="92"/>
                  <a:pt x="11" y="92"/>
                  <a:pt x="11" y="92"/>
                </a:cubicBezTo>
                <a:cubicBezTo>
                  <a:pt x="2" y="104"/>
                  <a:pt x="2" y="104"/>
                  <a:pt x="2" y="104"/>
                </a:cubicBezTo>
                <a:cubicBezTo>
                  <a:pt x="2" y="110"/>
                  <a:pt x="2" y="110"/>
                  <a:pt x="2" y="110"/>
                </a:cubicBezTo>
                <a:cubicBezTo>
                  <a:pt x="2" y="110"/>
                  <a:pt x="2" y="110"/>
                  <a:pt x="2" y="110"/>
                </a:cubicBezTo>
                <a:cubicBezTo>
                  <a:pt x="2" y="110"/>
                  <a:pt x="2" y="110"/>
                  <a:pt x="2" y="110"/>
                </a:cubicBezTo>
                <a:cubicBezTo>
                  <a:pt x="0" y="113"/>
                  <a:pt x="0" y="113"/>
                  <a:pt x="0" y="113"/>
                </a:cubicBezTo>
                <a:cubicBezTo>
                  <a:pt x="1" y="116"/>
                  <a:pt x="1" y="116"/>
                  <a:pt x="1" y="116"/>
                </a:cubicBezTo>
                <a:cubicBezTo>
                  <a:pt x="4" y="116"/>
                  <a:pt x="4" y="116"/>
                  <a:pt x="4" y="116"/>
                </a:cubicBezTo>
                <a:cubicBezTo>
                  <a:pt x="16" y="119"/>
                  <a:pt x="16" y="119"/>
                  <a:pt x="16" y="119"/>
                </a:cubicBezTo>
                <a:cubicBezTo>
                  <a:pt x="16" y="119"/>
                  <a:pt x="16" y="119"/>
                  <a:pt x="16" y="119"/>
                </a:cubicBezTo>
                <a:cubicBezTo>
                  <a:pt x="17" y="119"/>
                  <a:pt x="17" y="119"/>
                  <a:pt x="17" y="119"/>
                </a:cubicBezTo>
                <a:cubicBezTo>
                  <a:pt x="17" y="120"/>
                  <a:pt x="17" y="120"/>
                  <a:pt x="17" y="120"/>
                </a:cubicBezTo>
                <a:cubicBezTo>
                  <a:pt x="17" y="120"/>
                  <a:pt x="17" y="120"/>
                  <a:pt x="17" y="120"/>
                </a:cubicBezTo>
                <a:cubicBezTo>
                  <a:pt x="20" y="122"/>
                  <a:pt x="20" y="122"/>
                  <a:pt x="20" y="122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25" y="126"/>
                  <a:pt x="26" y="127"/>
                  <a:pt x="26" y="129"/>
                </a:cubicBezTo>
                <a:cubicBezTo>
                  <a:pt x="27" y="132"/>
                  <a:pt x="27" y="132"/>
                  <a:pt x="27" y="132"/>
                </a:cubicBezTo>
                <a:cubicBezTo>
                  <a:pt x="39" y="136"/>
                  <a:pt x="39" y="136"/>
                  <a:pt x="39" y="136"/>
                </a:cubicBezTo>
                <a:cubicBezTo>
                  <a:pt x="43" y="135"/>
                  <a:pt x="43" y="135"/>
                  <a:pt x="43" y="135"/>
                </a:cubicBezTo>
                <a:cubicBezTo>
                  <a:pt x="46" y="130"/>
                  <a:pt x="46" y="130"/>
                  <a:pt x="46" y="130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5"/>
                  <a:pt x="61" y="105"/>
                  <a:pt x="61" y="105"/>
                </a:cubicBezTo>
                <a:cubicBezTo>
                  <a:pt x="69" y="102"/>
                  <a:pt x="69" y="102"/>
                  <a:pt x="69" y="102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76" y="98"/>
                  <a:pt x="78" y="96"/>
                  <a:pt x="80" y="96"/>
                </a:cubicBezTo>
                <a:cubicBezTo>
                  <a:pt x="81" y="96"/>
                  <a:pt x="83" y="97"/>
                  <a:pt x="86" y="99"/>
                </a:cubicBezTo>
                <a:cubicBezTo>
                  <a:pt x="87" y="99"/>
                  <a:pt x="87" y="99"/>
                  <a:pt x="87" y="99"/>
                </a:cubicBezTo>
                <a:cubicBezTo>
                  <a:pt x="87" y="100"/>
                  <a:pt x="87" y="100"/>
                  <a:pt x="87" y="10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1"/>
                  <a:pt x="94" y="111"/>
                  <a:pt x="94" y="111"/>
                </a:cubicBezTo>
                <a:cubicBezTo>
                  <a:pt x="95" y="119"/>
                  <a:pt x="95" y="119"/>
                  <a:pt x="95" y="119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2" y="134"/>
                  <a:pt x="92" y="134"/>
                  <a:pt x="92" y="134"/>
                </a:cubicBezTo>
                <a:cubicBezTo>
                  <a:pt x="92" y="134"/>
                  <a:pt x="92" y="134"/>
                  <a:pt x="92" y="134"/>
                </a:cubicBezTo>
                <a:cubicBezTo>
                  <a:pt x="92" y="135"/>
                  <a:pt x="92" y="135"/>
                  <a:pt x="92" y="135"/>
                </a:cubicBezTo>
                <a:cubicBezTo>
                  <a:pt x="92" y="135"/>
                  <a:pt x="92" y="135"/>
                  <a:pt x="92" y="135"/>
                </a:cubicBezTo>
                <a:cubicBezTo>
                  <a:pt x="87" y="142"/>
                  <a:pt x="87" y="142"/>
                  <a:pt x="87" y="142"/>
                </a:cubicBezTo>
                <a:cubicBezTo>
                  <a:pt x="84" y="147"/>
                  <a:pt x="84" y="147"/>
                  <a:pt x="84" y="147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6" y="156"/>
                  <a:pt x="86" y="156"/>
                </a:cubicBezTo>
                <a:cubicBezTo>
                  <a:pt x="88" y="154"/>
                  <a:pt x="88" y="154"/>
                  <a:pt x="88" y="154"/>
                </a:cubicBezTo>
                <a:cubicBezTo>
                  <a:pt x="92" y="152"/>
                  <a:pt x="92" y="152"/>
                  <a:pt x="92" y="152"/>
                </a:cubicBezTo>
                <a:cubicBezTo>
                  <a:pt x="92" y="151"/>
                  <a:pt x="92" y="151"/>
                  <a:pt x="92" y="151"/>
                </a:cubicBezTo>
                <a:cubicBezTo>
                  <a:pt x="93" y="150"/>
                  <a:pt x="93" y="150"/>
                  <a:pt x="93" y="150"/>
                </a:cubicBezTo>
                <a:cubicBezTo>
                  <a:pt x="97" y="154"/>
                  <a:pt x="97" y="154"/>
                  <a:pt x="97" y="154"/>
                </a:cubicBezTo>
                <a:cubicBezTo>
                  <a:pt x="97" y="154"/>
                  <a:pt x="97" y="154"/>
                  <a:pt x="97" y="154"/>
                </a:cubicBezTo>
                <a:cubicBezTo>
                  <a:pt x="97" y="160"/>
                  <a:pt x="97" y="160"/>
                  <a:pt x="97" y="160"/>
                </a:cubicBezTo>
                <a:cubicBezTo>
                  <a:pt x="96" y="160"/>
                  <a:pt x="96" y="160"/>
                  <a:pt x="96" y="160"/>
                </a:cubicBezTo>
                <a:cubicBezTo>
                  <a:pt x="93" y="162"/>
                  <a:pt x="93" y="162"/>
                  <a:pt x="93" y="162"/>
                </a:cubicBezTo>
                <a:cubicBezTo>
                  <a:pt x="92" y="164"/>
                  <a:pt x="92" y="164"/>
                  <a:pt x="92" y="164"/>
                </a:cubicBezTo>
                <a:cubicBezTo>
                  <a:pt x="92" y="167"/>
                  <a:pt x="92" y="167"/>
                  <a:pt x="92" y="167"/>
                </a:cubicBezTo>
                <a:cubicBezTo>
                  <a:pt x="91" y="168"/>
                  <a:pt x="91" y="168"/>
                  <a:pt x="91" y="168"/>
                </a:cubicBezTo>
                <a:cubicBezTo>
                  <a:pt x="91" y="168"/>
                  <a:pt x="91" y="168"/>
                  <a:pt x="91" y="168"/>
                </a:cubicBezTo>
                <a:cubicBezTo>
                  <a:pt x="89" y="172"/>
                  <a:pt x="89" y="172"/>
                  <a:pt x="89" y="172"/>
                </a:cubicBezTo>
                <a:cubicBezTo>
                  <a:pt x="88" y="172"/>
                  <a:pt x="88" y="172"/>
                  <a:pt x="88" y="172"/>
                </a:cubicBezTo>
                <a:cubicBezTo>
                  <a:pt x="88" y="172"/>
                  <a:pt x="88" y="172"/>
                  <a:pt x="88" y="172"/>
                </a:cubicBezTo>
                <a:cubicBezTo>
                  <a:pt x="84" y="173"/>
                  <a:pt x="84" y="173"/>
                  <a:pt x="84" y="173"/>
                </a:cubicBezTo>
                <a:cubicBezTo>
                  <a:pt x="81" y="174"/>
                  <a:pt x="81" y="174"/>
                  <a:pt x="81" y="174"/>
                </a:cubicBezTo>
                <a:cubicBezTo>
                  <a:pt x="79" y="178"/>
                  <a:pt x="79" y="178"/>
                  <a:pt x="79" y="178"/>
                </a:cubicBezTo>
                <a:cubicBezTo>
                  <a:pt x="79" y="179"/>
                  <a:pt x="79" y="179"/>
                  <a:pt x="79" y="179"/>
                </a:cubicBezTo>
                <a:cubicBezTo>
                  <a:pt x="92" y="177"/>
                  <a:pt x="92" y="177"/>
                  <a:pt x="92" y="177"/>
                </a:cubicBezTo>
                <a:cubicBezTo>
                  <a:pt x="95" y="175"/>
                  <a:pt x="95" y="175"/>
                  <a:pt x="95" y="175"/>
                </a:cubicBezTo>
                <a:cubicBezTo>
                  <a:pt x="99" y="164"/>
                  <a:pt x="99" y="164"/>
                  <a:pt x="99" y="164"/>
                </a:cubicBezTo>
                <a:cubicBezTo>
                  <a:pt x="99" y="164"/>
                  <a:pt x="99" y="164"/>
                  <a:pt x="99" y="164"/>
                </a:cubicBezTo>
                <a:cubicBezTo>
                  <a:pt x="129" y="133"/>
                  <a:pt x="129" y="133"/>
                  <a:pt x="129" y="133"/>
                </a:cubicBezTo>
                <a:cubicBezTo>
                  <a:pt x="130" y="133"/>
                  <a:pt x="130" y="133"/>
                  <a:pt x="130" y="133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42" y="130"/>
                  <a:pt x="142" y="130"/>
                  <a:pt x="142" y="130"/>
                </a:cubicBezTo>
                <a:cubicBezTo>
                  <a:pt x="147" y="129"/>
                  <a:pt x="147" y="129"/>
                  <a:pt x="147" y="129"/>
                </a:cubicBezTo>
                <a:cubicBezTo>
                  <a:pt x="152" y="126"/>
                  <a:pt x="152" y="126"/>
                  <a:pt x="152" y="126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88" y="78"/>
                  <a:pt x="188" y="78"/>
                  <a:pt x="188" y="78"/>
                </a:cubicBezTo>
                <a:cubicBezTo>
                  <a:pt x="188" y="78"/>
                  <a:pt x="188" y="78"/>
                  <a:pt x="188" y="78"/>
                </a:cubicBezTo>
                <a:cubicBezTo>
                  <a:pt x="186" y="64"/>
                  <a:pt x="186" y="64"/>
                  <a:pt x="186" y="64"/>
                </a:cubicBezTo>
                <a:cubicBezTo>
                  <a:pt x="185" y="63"/>
                  <a:pt x="183" y="62"/>
                  <a:pt x="182" y="61"/>
                </a:cubicBezTo>
                <a:cubicBezTo>
                  <a:pt x="182" y="60"/>
                  <a:pt x="182" y="60"/>
                  <a:pt x="182" y="60"/>
                </a:cubicBezTo>
                <a:cubicBezTo>
                  <a:pt x="182" y="61"/>
                  <a:pt x="182" y="61"/>
                  <a:pt x="182" y="61"/>
                </a:cubicBezTo>
                <a:cubicBezTo>
                  <a:pt x="178" y="61"/>
                  <a:pt x="178" y="61"/>
                  <a:pt x="178" y="61"/>
                </a:cubicBezTo>
                <a:cubicBezTo>
                  <a:pt x="176" y="60"/>
                  <a:pt x="174" y="60"/>
                  <a:pt x="173" y="58"/>
                </a:cubicBezTo>
                <a:cubicBezTo>
                  <a:pt x="172" y="55"/>
                  <a:pt x="172" y="55"/>
                  <a:pt x="172" y="55"/>
                </a:cubicBezTo>
                <a:cubicBezTo>
                  <a:pt x="172" y="55"/>
                  <a:pt x="172" y="55"/>
                  <a:pt x="172" y="55"/>
                </a:cubicBezTo>
                <a:cubicBezTo>
                  <a:pt x="171" y="54"/>
                  <a:pt x="171" y="54"/>
                  <a:pt x="171" y="54"/>
                </a:cubicBezTo>
                <a:cubicBezTo>
                  <a:pt x="171" y="33"/>
                  <a:pt x="171" y="33"/>
                  <a:pt x="171" y="33"/>
                </a:cubicBezTo>
                <a:cubicBezTo>
                  <a:pt x="169" y="32"/>
                  <a:pt x="166" y="30"/>
                  <a:pt x="164" y="28"/>
                </a:cubicBezTo>
                <a:cubicBezTo>
                  <a:pt x="158" y="22"/>
                  <a:pt x="158" y="22"/>
                  <a:pt x="158" y="22"/>
                </a:cubicBezTo>
                <a:cubicBezTo>
                  <a:pt x="154" y="15"/>
                  <a:pt x="154" y="15"/>
                  <a:pt x="154" y="15"/>
                </a:cubicBezTo>
                <a:cubicBezTo>
                  <a:pt x="153" y="14"/>
                  <a:pt x="153" y="11"/>
                  <a:pt x="153" y="8"/>
                </a:cubicBezTo>
                <a:cubicBezTo>
                  <a:pt x="154" y="6"/>
                  <a:pt x="154" y="6"/>
                  <a:pt x="154" y="6"/>
                </a:cubicBezTo>
                <a:cubicBezTo>
                  <a:pt x="151" y="2"/>
                  <a:pt x="151" y="2"/>
                  <a:pt x="151" y="2"/>
                </a:cubicBezTo>
                <a:cubicBezTo>
                  <a:pt x="150" y="5"/>
                  <a:pt x="150" y="5"/>
                  <a:pt x="150" y="5"/>
                </a:cubicBezTo>
                <a:cubicBezTo>
                  <a:pt x="147" y="12"/>
                  <a:pt x="147" y="12"/>
                  <a:pt x="147" y="12"/>
                </a:cubicBezTo>
                <a:cubicBezTo>
                  <a:pt x="146" y="12"/>
                  <a:pt x="146" y="12"/>
                  <a:pt x="146" y="12"/>
                </a:cubicBezTo>
                <a:cubicBezTo>
                  <a:pt x="143" y="12"/>
                  <a:pt x="140" y="12"/>
                  <a:pt x="137" y="10"/>
                </a:cubicBezTo>
                <a:cubicBezTo>
                  <a:pt x="135" y="10"/>
                  <a:pt x="134" y="8"/>
                  <a:pt x="134" y="5"/>
                </a:cubicBezTo>
                <a:cubicBezTo>
                  <a:pt x="134" y="4"/>
                  <a:pt x="134" y="4"/>
                  <a:pt x="134" y="4"/>
                </a:cubicBezTo>
                <a:cubicBezTo>
                  <a:pt x="132" y="4"/>
                  <a:pt x="132" y="4"/>
                  <a:pt x="132" y="4"/>
                </a:cubicBezTo>
                <a:cubicBezTo>
                  <a:pt x="124" y="6"/>
                  <a:pt x="124" y="6"/>
                  <a:pt x="124" y="6"/>
                </a:cubicBezTo>
                <a:cubicBezTo>
                  <a:pt x="118" y="0"/>
                  <a:pt x="118" y="0"/>
                  <a:pt x="118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4" y="2"/>
                  <a:pt x="114" y="2"/>
                  <a:pt x="114" y="2"/>
                </a:cubicBezTo>
                <a:cubicBezTo>
                  <a:pt x="117" y="6"/>
                  <a:pt x="117" y="6"/>
                  <a:pt x="117" y="6"/>
                </a:cubicBezTo>
                <a:cubicBezTo>
                  <a:pt x="118" y="7"/>
                  <a:pt x="118" y="7"/>
                  <a:pt x="118" y="7"/>
                </a:cubicBezTo>
                <a:cubicBezTo>
                  <a:pt x="114" y="15"/>
                  <a:pt x="114" y="15"/>
                  <a:pt x="114" y="15"/>
                </a:cubicBezTo>
                <a:cubicBezTo>
                  <a:pt x="113" y="15"/>
                  <a:pt x="113" y="15"/>
                  <a:pt x="113" y="15"/>
                </a:cubicBezTo>
                <a:cubicBezTo>
                  <a:pt x="113" y="16"/>
                  <a:pt x="113" y="16"/>
                  <a:pt x="113" y="16"/>
                </a:cubicBezTo>
                <a:cubicBezTo>
                  <a:pt x="113" y="16"/>
                  <a:pt x="113" y="16"/>
                  <a:pt x="113" y="16"/>
                </a:cubicBezTo>
                <a:cubicBezTo>
                  <a:pt x="106" y="24"/>
                  <a:pt x="106" y="24"/>
                  <a:pt x="106" y="24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93" y="25"/>
                  <a:pt x="93" y="25"/>
                  <a:pt x="93" y="25"/>
                </a:cubicBezTo>
                <a:lnTo>
                  <a:pt x="86" y="23"/>
                </a:lnTo>
                <a:close/>
              </a:path>
            </a:pathLst>
          </a:custGeom>
          <a:solidFill>
            <a:srgbClr val="DEC8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" name="Freeform 28"/>
          <p:cNvSpPr>
            <a:spLocks/>
          </p:cNvSpPr>
          <p:nvPr/>
        </p:nvSpPr>
        <p:spPr bwMode="auto">
          <a:xfrm>
            <a:off x="4759778" y="2001398"/>
            <a:ext cx="860425" cy="584200"/>
          </a:xfrm>
          <a:custGeom>
            <a:avLst/>
            <a:gdLst>
              <a:gd name="T0" fmla="*/ 484274801 w 268"/>
              <a:gd name="T1" fmla="*/ 30866303 h 182"/>
              <a:gd name="T2" fmla="*/ 370933070 w 268"/>
              <a:gd name="T3" fmla="*/ 61729397 h 182"/>
              <a:gd name="T4" fmla="*/ 350324607 w 268"/>
              <a:gd name="T5" fmla="*/ 102883398 h 182"/>
              <a:gd name="T6" fmla="*/ 298808266 w 268"/>
              <a:gd name="T7" fmla="*/ 185191400 h 182"/>
              <a:gd name="T8" fmla="*/ 216377624 w 268"/>
              <a:gd name="T9" fmla="*/ 246920797 h 182"/>
              <a:gd name="T10" fmla="*/ 113341731 w 268"/>
              <a:gd name="T11" fmla="*/ 174903702 h 182"/>
              <a:gd name="T12" fmla="*/ 0 w 268"/>
              <a:gd name="T13" fmla="*/ 205766796 h 182"/>
              <a:gd name="T14" fmla="*/ 164858072 w 268"/>
              <a:gd name="T15" fmla="*/ 308653403 h 182"/>
              <a:gd name="T16" fmla="*/ 175163909 w 268"/>
              <a:gd name="T17" fmla="*/ 329228799 h 182"/>
              <a:gd name="T18" fmla="*/ 185466535 w 268"/>
              <a:gd name="T19" fmla="*/ 534995595 h 182"/>
              <a:gd name="T20" fmla="*/ 309110892 w 268"/>
              <a:gd name="T21" fmla="*/ 781919601 h 182"/>
              <a:gd name="T22" fmla="*/ 391541533 w 268"/>
              <a:gd name="T23" fmla="*/ 699611599 h 182"/>
              <a:gd name="T24" fmla="*/ 504880053 w 268"/>
              <a:gd name="T25" fmla="*/ 679036203 h 182"/>
              <a:gd name="T26" fmla="*/ 504880053 w 268"/>
              <a:gd name="T27" fmla="*/ 679036203 h 182"/>
              <a:gd name="T28" fmla="*/ 618221784 w 268"/>
              <a:gd name="T29" fmla="*/ 802494997 h 182"/>
              <a:gd name="T30" fmla="*/ 649132873 w 268"/>
              <a:gd name="T31" fmla="*/ 905378395 h 182"/>
              <a:gd name="T32" fmla="*/ 638830247 w 268"/>
              <a:gd name="T33" fmla="*/ 1008265002 h 182"/>
              <a:gd name="T34" fmla="*/ 710955051 w 268"/>
              <a:gd name="T35" fmla="*/ 1100860702 h 182"/>
              <a:gd name="T36" fmla="*/ 813994155 w 268"/>
              <a:gd name="T37" fmla="*/ 1069994399 h 182"/>
              <a:gd name="T38" fmla="*/ 865510497 w 268"/>
              <a:gd name="T39" fmla="*/ 1121436098 h 182"/>
              <a:gd name="T40" fmla="*/ 989154854 w 268"/>
              <a:gd name="T41" fmla="*/ 1172877797 h 182"/>
              <a:gd name="T42" fmla="*/ 1081888121 w 268"/>
              <a:gd name="T43" fmla="*/ 1142011493 h 182"/>
              <a:gd name="T44" fmla="*/ 1133407673 w 268"/>
              <a:gd name="T45" fmla="*/ 1090569795 h 182"/>
              <a:gd name="T46" fmla="*/ 1195229852 w 268"/>
              <a:gd name="T47" fmla="*/ 1244898101 h 182"/>
              <a:gd name="T48" fmla="*/ 1349785298 w 268"/>
              <a:gd name="T49" fmla="*/ 1409510896 h 182"/>
              <a:gd name="T50" fmla="*/ 1380696387 w 268"/>
              <a:gd name="T51" fmla="*/ 1666722600 h 182"/>
              <a:gd name="T52" fmla="*/ 1483732281 w 268"/>
              <a:gd name="T53" fmla="*/ 1707873391 h 182"/>
              <a:gd name="T54" fmla="*/ 1545554459 w 268"/>
              <a:gd name="T55" fmla="*/ 1872489396 h 182"/>
              <a:gd name="T56" fmla="*/ 1916487529 w 268"/>
              <a:gd name="T57" fmla="*/ 1563835992 h 182"/>
              <a:gd name="T58" fmla="*/ 2060740349 w 268"/>
              <a:gd name="T59" fmla="*/ 1399223198 h 182"/>
              <a:gd name="T60" fmla="*/ 2147483646 w 268"/>
              <a:gd name="T61" fmla="*/ 1172877797 h 182"/>
              <a:gd name="T62" fmla="*/ 2147483646 w 268"/>
              <a:gd name="T63" fmla="*/ 1090569795 h 182"/>
              <a:gd name="T64" fmla="*/ 2147483646 w 268"/>
              <a:gd name="T65" fmla="*/ 874515301 h 182"/>
              <a:gd name="T66" fmla="*/ 2147483646 w 268"/>
              <a:gd name="T67" fmla="*/ 864224393 h 182"/>
              <a:gd name="T68" fmla="*/ 2147483646 w 268"/>
              <a:gd name="T69" fmla="*/ 1018552700 h 182"/>
              <a:gd name="T70" fmla="*/ 2147483646 w 268"/>
              <a:gd name="T71" fmla="*/ 905378395 h 182"/>
              <a:gd name="T72" fmla="*/ 2147483646 w 268"/>
              <a:gd name="T73" fmla="*/ 812782695 h 182"/>
              <a:gd name="T74" fmla="*/ 2147483646 w 268"/>
              <a:gd name="T75" fmla="*/ 648169900 h 182"/>
              <a:gd name="T76" fmla="*/ 2147483646 w 268"/>
              <a:gd name="T77" fmla="*/ 565861898 h 182"/>
              <a:gd name="T78" fmla="*/ 2147483646 w 268"/>
              <a:gd name="T79" fmla="*/ 555574200 h 182"/>
              <a:gd name="T80" fmla="*/ 2147483646 w 268"/>
              <a:gd name="T81" fmla="*/ 565861898 h 182"/>
              <a:gd name="T82" fmla="*/ 2147483646 w 268"/>
              <a:gd name="T83" fmla="*/ 565861898 h 182"/>
              <a:gd name="T84" fmla="*/ 2147483646 w 268"/>
              <a:gd name="T85" fmla="*/ 709899297 h 182"/>
              <a:gd name="T86" fmla="*/ 2143170990 w 268"/>
              <a:gd name="T87" fmla="*/ 740765600 h 182"/>
              <a:gd name="T88" fmla="*/ 1937095992 w 268"/>
              <a:gd name="T89" fmla="*/ 555574200 h 182"/>
              <a:gd name="T90" fmla="*/ 1885576440 w 268"/>
              <a:gd name="T91" fmla="*/ 452690802 h 182"/>
              <a:gd name="T92" fmla="*/ 1895882277 w 268"/>
              <a:gd name="T93" fmla="*/ 514420199 h 182"/>
              <a:gd name="T94" fmla="*/ 1844362725 w 268"/>
              <a:gd name="T95" fmla="*/ 617303597 h 182"/>
              <a:gd name="T96" fmla="*/ 1731020994 w 268"/>
              <a:gd name="T97" fmla="*/ 586440503 h 182"/>
              <a:gd name="T98" fmla="*/ 1710415742 w 268"/>
              <a:gd name="T99" fmla="*/ 483553896 h 182"/>
              <a:gd name="T100" fmla="*/ 1607376637 w 268"/>
              <a:gd name="T101" fmla="*/ 442399895 h 182"/>
              <a:gd name="T102" fmla="*/ 1483732281 w 268"/>
              <a:gd name="T103" fmla="*/ 360095102 h 182"/>
              <a:gd name="T104" fmla="*/ 1318874208 w 268"/>
              <a:gd name="T105" fmla="*/ 298362496 h 182"/>
              <a:gd name="T106" fmla="*/ 1205532478 w 268"/>
              <a:gd name="T107" fmla="*/ 349804195 h 182"/>
              <a:gd name="T108" fmla="*/ 1154016136 w 268"/>
              <a:gd name="T109" fmla="*/ 246920797 h 182"/>
              <a:gd name="T110" fmla="*/ 1009763317 w 268"/>
              <a:gd name="T111" fmla="*/ 246920797 h 182"/>
              <a:gd name="T112" fmla="*/ 844905245 w 268"/>
              <a:gd name="T113" fmla="*/ 277787100 h 182"/>
              <a:gd name="T114" fmla="*/ 690349799 w 268"/>
              <a:gd name="T115" fmla="*/ 267499402 h 18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268" h="182">
                <a:moveTo>
                  <a:pt x="52" y="9"/>
                </a:moveTo>
                <a:cubicBezTo>
                  <a:pt x="51" y="0"/>
                  <a:pt x="51" y="0"/>
                  <a:pt x="51" y="0"/>
                </a:cubicBezTo>
                <a:cubicBezTo>
                  <a:pt x="47" y="3"/>
                  <a:pt x="47" y="3"/>
                  <a:pt x="47" y="3"/>
                </a:cubicBezTo>
                <a:cubicBezTo>
                  <a:pt x="46" y="3"/>
                  <a:pt x="46" y="3"/>
                  <a:pt x="46" y="3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5" y="5"/>
                  <a:pt x="35" y="5"/>
                  <a:pt x="35" y="5"/>
                </a:cubicBezTo>
                <a:cubicBezTo>
                  <a:pt x="35" y="10"/>
                  <a:pt x="35" y="10"/>
                  <a:pt x="35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0" y="17"/>
                  <a:pt x="30" y="17"/>
                  <a:pt x="30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2" y="24"/>
                  <a:pt x="22" y="24"/>
                  <a:pt x="22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15" y="22"/>
                  <a:pt x="12" y="19"/>
                  <a:pt x="11" y="17"/>
                </a:cubicBezTo>
                <a:cubicBezTo>
                  <a:pt x="10" y="16"/>
                  <a:pt x="10" y="16"/>
                  <a:pt x="9" y="16"/>
                </a:cubicBezTo>
                <a:cubicBezTo>
                  <a:pt x="4" y="17"/>
                  <a:pt x="4" y="17"/>
                  <a:pt x="4" y="17"/>
                </a:cubicBezTo>
                <a:cubicBezTo>
                  <a:pt x="0" y="20"/>
                  <a:pt x="0" y="20"/>
                  <a:pt x="0" y="20"/>
                </a:cubicBezTo>
                <a:cubicBezTo>
                  <a:pt x="9" y="27"/>
                  <a:pt x="9" y="27"/>
                  <a:pt x="9" y="27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2"/>
                  <a:pt x="17" y="32"/>
                  <a:pt x="17" y="32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52"/>
                  <a:pt x="18" y="52"/>
                  <a:pt x="18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5" y="70"/>
                  <a:pt x="25" y="70"/>
                  <a:pt x="25" y="70"/>
                </a:cubicBezTo>
                <a:cubicBezTo>
                  <a:pt x="30" y="76"/>
                  <a:pt x="30" y="76"/>
                  <a:pt x="30" y="76"/>
                </a:cubicBezTo>
                <a:cubicBezTo>
                  <a:pt x="35" y="72"/>
                  <a:pt x="35" y="72"/>
                  <a:pt x="35" y="72"/>
                </a:cubicBezTo>
                <a:cubicBezTo>
                  <a:pt x="38" y="68"/>
                  <a:pt x="38" y="68"/>
                  <a:pt x="38" y="68"/>
                </a:cubicBezTo>
                <a:cubicBezTo>
                  <a:pt x="38" y="68"/>
                  <a:pt x="38" y="68"/>
                  <a:pt x="38" y="68"/>
                </a:cubicBezTo>
                <a:cubicBezTo>
                  <a:pt x="38" y="68"/>
                  <a:pt x="38" y="68"/>
                  <a:pt x="38" y="68"/>
                </a:cubicBezTo>
                <a:cubicBezTo>
                  <a:pt x="44" y="61"/>
                  <a:pt x="44" y="61"/>
                  <a:pt x="44" y="61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54" y="76"/>
                  <a:pt x="54" y="76"/>
                  <a:pt x="54" y="76"/>
                </a:cubicBezTo>
                <a:cubicBezTo>
                  <a:pt x="60" y="78"/>
                  <a:pt x="60" y="78"/>
                  <a:pt x="60" y="78"/>
                </a:cubicBezTo>
                <a:cubicBezTo>
                  <a:pt x="63" y="88"/>
                  <a:pt x="63" y="88"/>
                  <a:pt x="63" y="88"/>
                </a:cubicBezTo>
                <a:cubicBezTo>
                  <a:pt x="63" y="88"/>
                  <a:pt x="63" y="88"/>
                  <a:pt x="63" y="88"/>
                </a:cubicBezTo>
                <a:cubicBezTo>
                  <a:pt x="63" y="88"/>
                  <a:pt x="63" y="88"/>
                  <a:pt x="63" y="88"/>
                </a:cubicBezTo>
                <a:cubicBezTo>
                  <a:pt x="62" y="97"/>
                  <a:pt x="62" y="97"/>
                  <a:pt x="62" y="97"/>
                </a:cubicBezTo>
                <a:cubicBezTo>
                  <a:pt x="62" y="98"/>
                  <a:pt x="62" y="98"/>
                  <a:pt x="62" y="98"/>
                </a:cubicBezTo>
                <a:cubicBezTo>
                  <a:pt x="62" y="98"/>
                  <a:pt x="62" y="98"/>
                  <a:pt x="62" y="98"/>
                </a:cubicBezTo>
                <a:cubicBezTo>
                  <a:pt x="60" y="106"/>
                  <a:pt x="60" y="106"/>
                  <a:pt x="60" y="106"/>
                </a:cubicBezTo>
                <a:cubicBezTo>
                  <a:pt x="64" y="110"/>
                  <a:pt x="64" y="110"/>
                  <a:pt x="64" y="110"/>
                </a:cubicBezTo>
                <a:cubicBezTo>
                  <a:pt x="69" y="107"/>
                  <a:pt x="69" y="107"/>
                  <a:pt x="69" y="107"/>
                </a:cubicBezTo>
                <a:cubicBezTo>
                  <a:pt x="74" y="102"/>
                  <a:pt x="74" y="102"/>
                  <a:pt x="74" y="102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84" y="109"/>
                  <a:pt x="84" y="109"/>
                  <a:pt x="84" y="109"/>
                </a:cubicBezTo>
                <a:cubicBezTo>
                  <a:pt x="89" y="108"/>
                  <a:pt x="89" y="108"/>
                  <a:pt x="89" y="108"/>
                </a:cubicBezTo>
                <a:cubicBezTo>
                  <a:pt x="93" y="106"/>
                  <a:pt x="95" y="108"/>
                  <a:pt x="96" y="110"/>
                </a:cubicBezTo>
                <a:cubicBezTo>
                  <a:pt x="96" y="114"/>
                  <a:pt x="96" y="114"/>
                  <a:pt x="96" y="114"/>
                </a:cubicBezTo>
                <a:cubicBezTo>
                  <a:pt x="97" y="114"/>
                  <a:pt x="97" y="114"/>
                  <a:pt x="97" y="114"/>
                </a:cubicBezTo>
                <a:cubicBezTo>
                  <a:pt x="102" y="116"/>
                  <a:pt x="102" y="116"/>
                  <a:pt x="102" y="116"/>
                </a:cubicBezTo>
                <a:cubicBezTo>
                  <a:pt x="105" y="111"/>
                  <a:pt x="105" y="111"/>
                  <a:pt x="105" y="111"/>
                </a:cubicBezTo>
                <a:cubicBezTo>
                  <a:pt x="105" y="109"/>
                  <a:pt x="105" y="109"/>
                  <a:pt x="105" y="109"/>
                </a:cubicBezTo>
                <a:cubicBezTo>
                  <a:pt x="105" y="107"/>
                  <a:pt x="105" y="106"/>
                  <a:pt x="106" y="105"/>
                </a:cubicBezTo>
                <a:cubicBezTo>
                  <a:pt x="110" y="106"/>
                  <a:pt x="110" y="106"/>
                  <a:pt x="110" y="106"/>
                </a:cubicBezTo>
                <a:cubicBezTo>
                  <a:pt x="114" y="108"/>
                  <a:pt x="116" y="110"/>
                  <a:pt x="116" y="114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16" y="121"/>
                  <a:pt x="116" y="121"/>
                  <a:pt x="116" y="121"/>
                </a:cubicBezTo>
                <a:cubicBezTo>
                  <a:pt x="120" y="128"/>
                  <a:pt x="120" y="128"/>
                  <a:pt x="120" y="128"/>
                </a:cubicBezTo>
                <a:cubicBezTo>
                  <a:pt x="125" y="133"/>
                  <a:pt x="125" y="133"/>
                  <a:pt x="125" y="133"/>
                </a:cubicBezTo>
                <a:cubicBezTo>
                  <a:pt x="127" y="135"/>
                  <a:pt x="129" y="136"/>
                  <a:pt x="131" y="137"/>
                </a:cubicBezTo>
                <a:cubicBezTo>
                  <a:pt x="132" y="137"/>
                  <a:pt x="132" y="137"/>
                  <a:pt x="132" y="137"/>
                </a:cubicBezTo>
                <a:cubicBezTo>
                  <a:pt x="133" y="138"/>
                  <a:pt x="134" y="140"/>
                  <a:pt x="134" y="144"/>
                </a:cubicBezTo>
                <a:cubicBezTo>
                  <a:pt x="134" y="162"/>
                  <a:pt x="134" y="162"/>
                  <a:pt x="134" y="162"/>
                </a:cubicBezTo>
                <a:cubicBezTo>
                  <a:pt x="134" y="164"/>
                  <a:pt x="136" y="165"/>
                  <a:pt x="137" y="165"/>
                </a:cubicBezTo>
                <a:cubicBezTo>
                  <a:pt x="138" y="165"/>
                  <a:pt x="138" y="165"/>
                  <a:pt x="138" y="165"/>
                </a:cubicBezTo>
                <a:cubicBezTo>
                  <a:pt x="140" y="164"/>
                  <a:pt x="142" y="164"/>
                  <a:pt x="144" y="166"/>
                </a:cubicBezTo>
                <a:cubicBezTo>
                  <a:pt x="145" y="167"/>
                  <a:pt x="145" y="167"/>
                  <a:pt x="145" y="167"/>
                </a:cubicBezTo>
                <a:cubicBezTo>
                  <a:pt x="147" y="168"/>
                  <a:pt x="148" y="169"/>
                  <a:pt x="149" y="172"/>
                </a:cubicBezTo>
                <a:cubicBezTo>
                  <a:pt x="150" y="182"/>
                  <a:pt x="150" y="182"/>
                  <a:pt x="150" y="182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62" y="154"/>
                  <a:pt x="165" y="148"/>
                  <a:pt x="169" y="147"/>
                </a:cubicBezTo>
                <a:cubicBezTo>
                  <a:pt x="173" y="146"/>
                  <a:pt x="178" y="148"/>
                  <a:pt x="186" y="152"/>
                </a:cubicBezTo>
                <a:cubicBezTo>
                  <a:pt x="212" y="154"/>
                  <a:pt x="212" y="154"/>
                  <a:pt x="212" y="154"/>
                </a:cubicBezTo>
                <a:cubicBezTo>
                  <a:pt x="212" y="148"/>
                  <a:pt x="212" y="148"/>
                  <a:pt x="212" y="148"/>
                </a:cubicBezTo>
                <a:cubicBezTo>
                  <a:pt x="200" y="136"/>
                  <a:pt x="200" y="136"/>
                  <a:pt x="200" y="136"/>
                </a:cubicBezTo>
                <a:cubicBezTo>
                  <a:pt x="195" y="133"/>
                  <a:pt x="192" y="131"/>
                  <a:pt x="193" y="129"/>
                </a:cubicBezTo>
                <a:cubicBezTo>
                  <a:pt x="202" y="130"/>
                  <a:pt x="202" y="130"/>
                  <a:pt x="202" y="130"/>
                </a:cubicBezTo>
                <a:cubicBezTo>
                  <a:pt x="211" y="132"/>
                  <a:pt x="219" y="128"/>
                  <a:pt x="226" y="114"/>
                </a:cubicBezTo>
                <a:cubicBezTo>
                  <a:pt x="226" y="114"/>
                  <a:pt x="226" y="114"/>
                  <a:pt x="226" y="114"/>
                </a:cubicBezTo>
                <a:cubicBezTo>
                  <a:pt x="227" y="114"/>
                  <a:pt x="227" y="114"/>
                  <a:pt x="227" y="114"/>
                </a:cubicBezTo>
                <a:cubicBezTo>
                  <a:pt x="236" y="106"/>
                  <a:pt x="236" y="106"/>
                  <a:pt x="236" y="106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37" y="85"/>
                  <a:pt x="237" y="85"/>
                  <a:pt x="237" y="85"/>
                </a:cubicBezTo>
                <a:cubicBezTo>
                  <a:pt x="238" y="85"/>
                  <a:pt x="238" y="85"/>
                  <a:pt x="238" y="85"/>
                </a:cubicBezTo>
                <a:cubicBezTo>
                  <a:pt x="239" y="85"/>
                  <a:pt x="239" y="85"/>
                  <a:pt x="239" y="85"/>
                </a:cubicBezTo>
                <a:cubicBezTo>
                  <a:pt x="246" y="84"/>
                  <a:pt x="246" y="84"/>
                  <a:pt x="246" y="84"/>
                </a:cubicBezTo>
                <a:cubicBezTo>
                  <a:pt x="247" y="84"/>
                  <a:pt x="247" y="84"/>
                  <a:pt x="247" y="84"/>
                </a:cubicBezTo>
                <a:cubicBezTo>
                  <a:pt x="248" y="84"/>
                  <a:pt x="248" y="84"/>
                  <a:pt x="248" y="84"/>
                </a:cubicBezTo>
                <a:cubicBezTo>
                  <a:pt x="248" y="84"/>
                  <a:pt x="248" y="84"/>
                  <a:pt x="248" y="84"/>
                </a:cubicBezTo>
                <a:cubicBezTo>
                  <a:pt x="262" y="99"/>
                  <a:pt x="262" y="99"/>
                  <a:pt x="262" y="99"/>
                </a:cubicBezTo>
                <a:cubicBezTo>
                  <a:pt x="266" y="98"/>
                  <a:pt x="266" y="98"/>
                  <a:pt x="266" y="98"/>
                </a:cubicBezTo>
                <a:cubicBezTo>
                  <a:pt x="266" y="95"/>
                  <a:pt x="266" y="95"/>
                  <a:pt x="266" y="95"/>
                </a:cubicBezTo>
                <a:cubicBezTo>
                  <a:pt x="259" y="88"/>
                  <a:pt x="259" y="88"/>
                  <a:pt x="259" y="88"/>
                </a:cubicBezTo>
                <a:cubicBezTo>
                  <a:pt x="258" y="87"/>
                  <a:pt x="258" y="87"/>
                  <a:pt x="258" y="87"/>
                </a:cubicBezTo>
                <a:cubicBezTo>
                  <a:pt x="257" y="86"/>
                  <a:pt x="257" y="86"/>
                  <a:pt x="257" y="86"/>
                </a:cubicBezTo>
                <a:cubicBezTo>
                  <a:pt x="268" y="79"/>
                  <a:pt x="268" y="79"/>
                  <a:pt x="268" y="79"/>
                </a:cubicBezTo>
                <a:cubicBezTo>
                  <a:pt x="268" y="62"/>
                  <a:pt x="268" y="62"/>
                  <a:pt x="268" y="62"/>
                </a:cubicBezTo>
                <a:cubicBezTo>
                  <a:pt x="263" y="63"/>
                  <a:pt x="263" y="63"/>
                  <a:pt x="263" y="63"/>
                </a:cubicBezTo>
                <a:cubicBezTo>
                  <a:pt x="263" y="63"/>
                  <a:pt x="263" y="63"/>
                  <a:pt x="263" y="63"/>
                </a:cubicBezTo>
                <a:cubicBezTo>
                  <a:pt x="262" y="63"/>
                  <a:pt x="262" y="63"/>
                  <a:pt x="262" y="63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4" y="60"/>
                  <a:pt x="250" y="58"/>
                  <a:pt x="246" y="55"/>
                </a:cubicBezTo>
                <a:cubicBezTo>
                  <a:pt x="243" y="54"/>
                  <a:pt x="242" y="53"/>
                  <a:pt x="242" y="51"/>
                </a:cubicBezTo>
                <a:cubicBezTo>
                  <a:pt x="242" y="52"/>
                  <a:pt x="242" y="52"/>
                  <a:pt x="242" y="52"/>
                </a:cubicBezTo>
                <a:cubicBezTo>
                  <a:pt x="242" y="53"/>
                  <a:pt x="241" y="54"/>
                  <a:pt x="240" y="54"/>
                </a:cubicBezTo>
                <a:cubicBezTo>
                  <a:pt x="239" y="55"/>
                  <a:pt x="238" y="56"/>
                  <a:pt x="235" y="56"/>
                </a:cubicBezTo>
                <a:cubicBezTo>
                  <a:pt x="234" y="56"/>
                  <a:pt x="234" y="56"/>
                  <a:pt x="234" y="56"/>
                </a:cubicBezTo>
                <a:cubicBezTo>
                  <a:pt x="234" y="55"/>
                  <a:pt x="234" y="55"/>
                  <a:pt x="234" y="55"/>
                </a:cubicBezTo>
                <a:cubicBezTo>
                  <a:pt x="234" y="55"/>
                  <a:pt x="234" y="55"/>
                  <a:pt x="234" y="55"/>
                </a:cubicBezTo>
                <a:cubicBezTo>
                  <a:pt x="228" y="51"/>
                  <a:pt x="228" y="51"/>
                  <a:pt x="228" y="51"/>
                </a:cubicBezTo>
                <a:cubicBezTo>
                  <a:pt x="223" y="55"/>
                  <a:pt x="223" y="55"/>
                  <a:pt x="223" y="55"/>
                </a:cubicBezTo>
                <a:cubicBezTo>
                  <a:pt x="221" y="57"/>
                  <a:pt x="219" y="59"/>
                  <a:pt x="219" y="60"/>
                </a:cubicBezTo>
                <a:cubicBezTo>
                  <a:pt x="222" y="66"/>
                  <a:pt x="222" y="66"/>
                  <a:pt x="222" y="66"/>
                </a:cubicBezTo>
                <a:cubicBezTo>
                  <a:pt x="223" y="67"/>
                  <a:pt x="223" y="68"/>
                  <a:pt x="222" y="69"/>
                </a:cubicBezTo>
                <a:cubicBezTo>
                  <a:pt x="222" y="70"/>
                  <a:pt x="220" y="72"/>
                  <a:pt x="217" y="72"/>
                </a:cubicBezTo>
                <a:cubicBezTo>
                  <a:pt x="214" y="73"/>
                  <a:pt x="214" y="73"/>
                  <a:pt x="214" y="73"/>
                </a:cubicBezTo>
                <a:cubicBezTo>
                  <a:pt x="212" y="74"/>
                  <a:pt x="209" y="74"/>
                  <a:pt x="208" y="72"/>
                </a:cubicBezTo>
                <a:cubicBezTo>
                  <a:pt x="207" y="70"/>
                  <a:pt x="207" y="70"/>
                  <a:pt x="207" y="70"/>
                </a:cubicBezTo>
                <a:cubicBezTo>
                  <a:pt x="196" y="60"/>
                  <a:pt x="196" y="60"/>
                  <a:pt x="196" y="60"/>
                </a:cubicBezTo>
                <a:cubicBezTo>
                  <a:pt x="192" y="58"/>
                  <a:pt x="189" y="56"/>
                  <a:pt x="188" y="54"/>
                </a:cubicBezTo>
                <a:cubicBezTo>
                  <a:pt x="187" y="52"/>
                  <a:pt x="186" y="51"/>
                  <a:pt x="187" y="50"/>
                </a:cubicBezTo>
                <a:cubicBezTo>
                  <a:pt x="186" y="47"/>
                  <a:pt x="186" y="44"/>
                  <a:pt x="185" y="43"/>
                </a:cubicBezTo>
                <a:cubicBezTo>
                  <a:pt x="183" y="44"/>
                  <a:pt x="183" y="44"/>
                  <a:pt x="183" y="44"/>
                </a:cubicBezTo>
                <a:cubicBezTo>
                  <a:pt x="182" y="45"/>
                  <a:pt x="182" y="45"/>
                  <a:pt x="182" y="45"/>
                </a:cubicBezTo>
                <a:cubicBezTo>
                  <a:pt x="182" y="46"/>
                  <a:pt x="183" y="48"/>
                  <a:pt x="184" y="49"/>
                </a:cubicBezTo>
                <a:cubicBezTo>
                  <a:pt x="184" y="50"/>
                  <a:pt x="184" y="50"/>
                  <a:pt x="184" y="50"/>
                </a:cubicBezTo>
                <a:cubicBezTo>
                  <a:pt x="185" y="50"/>
                  <a:pt x="185" y="50"/>
                  <a:pt x="185" y="50"/>
                </a:cubicBezTo>
                <a:cubicBezTo>
                  <a:pt x="184" y="51"/>
                  <a:pt x="184" y="51"/>
                  <a:pt x="184" y="51"/>
                </a:cubicBezTo>
                <a:cubicBezTo>
                  <a:pt x="179" y="60"/>
                  <a:pt x="179" y="60"/>
                  <a:pt x="179" y="60"/>
                </a:cubicBezTo>
                <a:cubicBezTo>
                  <a:pt x="170" y="58"/>
                  <a:pt x="170" y="58"/>
                  <a:pt x="170" y="58"/>
                </a:cubicBezTo>
                <a:cubicBezTo>
                  <a:pt x="168" y="57"/>
                  <a:pt x="168" y="57"/>
                  <a:pt x="168" y="57"/>
                </a:cubicBezTo>
                <a:cubicBezTo>
                  <a:pt x="168" y="57"/>
                  <a:pt x="168" y="57"/>
                  <a:pt x="168" y="57"/>
                </a:cubicBezTo>
                <a:cubicBezTo>
                  <a:pt x="168" y="56"/>
                  <a:pt x="168" y="56"/>
                  <a:pt x="168" y="56"/>
                </a:cubicBezTo>
                <a:cubicBezTo>
                  <a:pt x="168" y="54"/>
                  <a:pt x="168" y="52"/>
                  <a:pt x="168" y="50"/>
                </a:cubicBezTo>
                <a:cubicBezTo>
                  <a:pt x="166" y="47"/>
                  <a:pt x="166" y="47"/>
                  <a:pt x="166" y="47"/>
                </a:cubicBezTo>
                <a:cubicBezTo>
                  <a:pt x="159" y="42"/>
                  <a:pt x="159" y="42"/>
                  <a:pt x="159" y="42"/>
                </a:cubicBezTo>
                <a:cubicBezTo>
                  <a:pt x="158" y="41"/>
                  <a:pt x="158" y="41"/>
                  <a:pt x="158" y="41"/>
                </a:cubicBezTo>
                <a:cubicBezTo>
                  <a:pt x="158" y="42"/>
                  <a:pt x="157" y="42"/>
                  <a:pt x="156" y="43"/>
                </a:cubicBezTo>
                <a:cubicBezTo>
                  <a:pt x="149" y="42"/>
                  <a:pt x="149" y="42"/>
                  <a:pt x="149" y="42"/>
                </a:cubicBezTo>
                <a:cubicBezTo>
                  <a:pt x="146" y="42"/>
                  <a:pt x="145" y="41"/>
                  <a:pt x="144" y="40"/>
                </a:cubicBezTo>
                <a:cubicBezTo>
                  <a:pt x="144" y="39"/>
                  <a:pt x="144" y="37"/>
                  <a:pt x="144" y="35"/>
                </a:cubicBezTo>
                <a:cubicBezTo>
                  <a:pt x="145" y="34"/>
                  <a:pt x="145" y="34"/>
                  <a:pt x="145" y="34"/>
                </a:cubicBezTo>
                <a:cubicBezTo>
                  <a:pt x="142" y="28"/>
                  <a:pt x="142" y="28"/>
                  <a:pt x="142" y="28"/>
                </a:cubicBezTo>
                <a:cubicBezTo>
                  <a:pt x="128" y="29"/>
                  <a:pt x="128" y="29"/>
                  <a:pt x="128" y="29"/>
                </a:cubicBezTo>
                <a:cubicBezTo>
                  <a:pt x="128" y="31"/>
                  <a:pt x="128" y="32"/>
                  <a:pt x="127" y="34"/>
                </a:cubicBezTo>
                <a:cubicBezTo>
                  <a:pt x="126" y="35"/>
                  <a:pt x="125" y="36"/>
                  <a:pt x="124" y="36"/>
                </a:cubicBezTo>
                <a:cubicBezTo>
                  <a:pt x="122" y="36"/>
                  <a:pt x="119" y="36"/>
                  <a:pt x="117" y="34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4" y="30"/>
                  <a:pt x="112" y="27"/>
                  <a:pt x="112" y="24"/>
                </a:cubicBezTo>
                <a:cubicBezTo>
                  <a:pt x="110" y="20"/>
                  <a:pt x="110" y="20"/>
                  <a:pt x="110" y="20"/>
                </a:cubicBezTo>
                <a:cubicBezTo>
                  <a:pt x="106" y="23"/>
                  <a:pt x="106" y="23"/>
                  <a:pt x="106" y="23"/>
                </a:cubicBezTo>
                <a:cubicBezTo>
                  <a:pt x="102" y="25"/>
                  <a:pt x="100" y="25"/>
                  <a:pt x="98" y="24"/>
                </a:cubicBezTo>
                <a:cubicBezTo>
                  <a:pt x="97" y="23"/>
                  <a:pt x="97" y="23"/>
                  <a:pt x="97" y="23"/>
                </a:cubicBezTo>
                <a:cubicBezTo>
                  <a:pt x="93" y="24"/>
                  <a:pt x="93" y="24"/>
                  <a:pt x="93" y="24"/>
                </a:cubicBezTo>
                <a:cubicBezTo>
                  <a:pt x="82" y="27"/>
                  <a:pt x="82" y="27"/>
                  <a:pt x="82" y="27"/>
                </a:cubicBezTo>
                <a:cubicBezTo>
                  <a:pt x="80" y="29"/>
                  <a:pt x="78" y="29"/>
                  <a:pt x="76" y="29"/>
                </a:cubicBezTo>
                <a:cubicBezTo>
                  <a:pt x="75" y="29"/>
                  <a:pt x="75" y="29"/>
                  <a:pt x="75" y="29"/>
                </a:cubicBezTo>
                <a:cubicBezTo>
                  <a:pt x="71" y="29"/>
                  <a:pt x="68" y="28"/>
                  <a:pt x="67" y="26"/>
                </a:cubicBezTo>
                <a:cubicBezTo>
                  <a:pt x="60" y="21"/>
                  <a:pt x="60" y="21"/>
                  <a:pt x="60" y="21"/>
                </a:cubicBezTo>
                <a:lnTo>
                  <a:pt x="52" y="9"/>
                </a:lnTo>
                <a:close/>
              </a:path>
            </a:pathLst>
          </a:custGeom>
          <a:solidFill>
            <a:srgbClr val="DEC8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Freeform 29"/>
          <p:cNvSpPr>
            <a:spLocks/>
          </p:cNvSpPr>
          <p:nvPr/>
        </p:nvSpPr>
        <p:spPr bwMode="auto">
          <a:xfrm>
            <a:off x="4577216" y="1167960"/>
            <a:ext cx="1155700" cy="1054100"/>
          </a:xfrm>
          <a:custGeom>
            <a:avLst/>
            <a:gdLst>
              <a:gd name="T0" fmla="*/ 2147483646 w 360"/>
              <a:gd name="T1" fmla="*/ 1580182670 h 328"/>
              <a:gd name="T2" fmla="*/ 2147483646 w 360"/>
              <a:gd name="T3" fmla="*/ 1229032394 h 328"/>
              <a:gd name="T4" fmla="*/ 2147483646 w 360"/>
              <a:gd name="T5" fmla="*/ 1580182670 h 328"/>
              <a:gd name="T6" fmla="*/ 2147483646 w 360"/>
              <a:gd name="T7" fmla="*/ 1673136294 h 328"/>
              <a:gd name="T8" fmla="*/ 2147483646 w 360"/>
              <a:gd name="T9" fmla="*/ 1745432128 h 328"/>
              <a:gd name="T10" fmla="*/ 2147483646 w 360"/>
              <a:gd name="T11" fmla="*/ 1580182670 h 328"/>
              <a:gd name="T12" fmla="*/ 2147483646 w 360"/>
              <a:gd name="T13" fmla="*/ 1466574472 h 328"/>
              <a:gd name="T14" fmla="*/ 2147483646 w 360"/>
              <a:gd name="T15" fmla="*/ 1352966273 h 328"/>
              <a:gd name="T16" fmla="*/ 1731607782 w 360"/>
              <a:gd name="T17" fmla="*/ 1229032394 h 328"/>
              <a:gd name="T18" fmla="*/ 1329629640 w 360"/>
              <a:gd name="T19" fmla="*/ 588695568 h 328"/>
              <a:gd name="T20" fmla="*/ 556588330 w 360"/>
              <a:gd name="T21" fmla="*/ 82624729 h 328"/>
              <a:gd name="T22" fmla="*/ 41229598 w 360"/>
              <a:gd name="T23" fmla="*/ 144591668 h 328"/>
              <a:gd name="T24" fmla="*/ 41229598 w 360"/>
              <a:gd name="T25" fmla="*/ 216887502 h 328"/>
              <a:gd name="T26" fmla="*/ 10308202 w 360"/>
              <a:gd name="T27" fmla="*/ 289183337 h 328"/>
              <a:gd name="T28" fmla="*/ 51534589 w 360"/>
              <a:gd name="T29" fmla="*/ 464758475 h 328"/>
              <a:gd name="T30" fmla="*/ 216449769 w 360"/>
              <a:gd name="T31" fmla="*/ 382136960 h 328"/>
              <a:gd name="T32" fmla="*/ 381364949 w 360"/>
              <a:gd name="T33" fmla="*/ 506070839 h 328"/>
              <a:gd name="T34" fmla="*/ 618431121 w 360"/>
              <a:gd name="T35" fmla="*/ 795254176 h 328"/>
              <a:gd name="T36" fmla="*/ 762733108 w 360"/>
              <a:gd name="T37" fmla="*/ 681645977 h 328"/>
              <a:gd name="T38" fmla="*/ 999799280 w 360"/>
              <a:gd name="T39" fmla="*/ 537054309 h 328"/>
              <a:gd name="T40" fmla="*/ 1185327654 w 360"/>
              <a:gd name="T41" fmla="*/ 733287236 h 328"/>
              <a:gd name="T42" fmla="*/ 1226557251 w 360"/>
              <a:gd name="T43" fmla="*/ 1032799467 h 328"/>
              <a:gd name="T44" fmla="*/ 1247170445 w 360"/>
              <a:gd name="T45" fmla="*/ 1352966273 h 328"/>
              <a:gd name="T46" fmla="*/ 1195635856 w 360"/>
              <a:gd name="T47" fmla="*/ 1487232261 h 328"/>
              <a:gd name="T48" fmla="*/ 1154406258 w 360"/>
              <a:gd name="T49" fmla="*/ 1538870306 h 328"/>
              <a:gd name="T50" fmla="*/ 1175019452 w 360"/>
              <a:gd name="T51" fmla="*/ 1735103233 h 328"/>
              <a:gd name="T52" fmla="*/ 1123484863 w 360"/>
              <a:gd name="T53" fmla="*/ 1900349477 h 328"/>
              <a:gd name="T54" fmla="*/ 979182876 w 360"/>
              <a:gd name="T55" fmla="*/ 1869366007 h 328"/>
              <a:gd name="T56" fmla="*/ 865805496 w 360"/>
              <a:gd name="T57" fmla="*/ 2106911298 h 328"/>
              <a:gd name="T58" fmla="*/ 700890316 w 360"/>
              <a:gd name="T59" fmla="*/ 2147483646 h 328"/>
              <a:gd name="T60" fmla="*/ 824575899 w 360"/>
              <a:gd name="T61" fmla="*/ 2147483646 h 328"/>
              <a:gd name="T62" fmla="*/ 927648287 w 360"/>
              <a:gd name="T63" fmla="*/ 2147483646 h 328"/>
              <a:gd name="T64" fmla="*/ 1123484863 w 360"/>
              <a:gd name="T65" fmla="*/ 2147483646 h 328"/>
              <a:gd name="T66" fmla="*/ 1216249049 w 360"/>
              <a:gd name="T67" fmla="*/ 2147483646 h 328"/>
              <a:gd name="T68" fmla="*/ 1370856027 w 360"/>
              <a:gd name="T69" fmla="*/ 2147483646 h 328"/>
              <a:gd name="T70" fmla="*/ 1587309006 w 360"/>
              <a:gd name="T71" fmla="*/ 2147483646 h 328"/>
              <a:gd name="T72" fmla="*/ 1721302790 w 360"/>
              <a:gd name="T73" fmla="*/ 2147483646 h 328"/>
              <a:gd name="T74" fmla="*/ 1824371969 w 360"/>
              <a:gd name="T75" fmla="*/ 2147483646 h 328"/>
              <a:gd name="T76" fmla="*/ 1855296574 w 360"/>
              <a:gd name="T77" fmla="*/ 2147483646 h 328"/>
              <a:gd name="T78" fmla="*/ 2061438141 w 360"/>
              <a:gd name="T79" fmla="*/ 2147483646 h 328"/>
              <a:gd name="T80" fmla="*/ 2123280933 w 360"/>
              <a:gd name="T81" fmla="*/ 2147483646 h 328"/>
              <a:gd name="T82" fmla="*/ 2147483646 w 360"/>
              <a:gd name="T83" fmla="*/ 2147483646 h 328"/>
              <a:gd name="T84" fmla="*/ 2147483646 w 360"/>
              <a:gd name="T85" fmla="*/ 2147483646 h 328"/>
              <a:gd name="T86" fmla="*/ 2147483646 w 360"/>
              <a:gd name="T87" fmla="*/ 2147483646 h 328"/>
              <a:gd name="T88" fmla="*/ 2147483646 w 360"/>
              <a:gd name="T89" fmla="*/ 2147483646 h 328"/>
              <a:gd name="T90" fmla="*/ 2147483646 w 360"/>
              <a:gd name="T91" fmla="*/ 2147483646 h 328"/>
              <a:gd name="T92" fmla="*/ 2147483646 w 360"/>
              <a:gd name="T93" fmla="*/ 2147483646 h 328"/>
              <a:gd name="T94" fmla="*/ 2147483646 w 360"/>
              <a:gd name="T95" fmla="*/ 2147483646 h 328"/>
              <a:gd name="T96" fmla="*/ 2147483646 w 360"/>
              <a:gd name="T97" fmla="*/ 2147483646 h 328"/>
              <a:gd name="T98" fmla="*/ 2147483646 w 360"/>
              <a:gd name="T99" fmla="*/ 2147483646 h 328"/>
              <a:gd name="T100" fmla="*/ 2147483646 w 360"/>
              <a:gd name="T101" fmla="*/ 2147483646 h 328"/>
              <a:gd name="T102" fmla="*/ 2147483646 w 360"/>
              <a:gd name="T103" fmla="*/ 2147483646 h 328"/>
              <a:gd name="T104" fmla="*/ 2147483646 w 360"/>
              <a:gd name="T105" fmla="*/ 2147483646 h 328"/>
              <a:gd name="T106" fmla="*/ 2147483646 w 360"/>
              <a:gd name="T107" fmla="*/ 2147483646 h 328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360" h="328">
                <a:moveTo>
                  <a:pt x="358" y="193"/>
                </a:moveTo>
                <a:cubicBezTo>
                  <a:pt x="352" y="153"/>
                  <a:pt x="352" y="153"/>
                  <a:pt x="352" y="153"/>
                </a:cubicBezTo>
                <a:cubicBezTo>
                  <a:pt x="353" y="153"/>
                  <a:pt x="353" y="153"/>
                  <a:pt x="353" y="153"/>
                </a:cubicBezTo>
                <a:cubicBezTo>
                  <a:pt x="353" y="153"/>
                  <a:pt x="353" y="153"/>
                  <a:pt x="353" y="153"/>
                </a:cubicBezTo>
                <a:cubicBezTo>
                  <a:pt x="356" y="148"/>
                  <a:pt x="357" y="145"/>
                  <a:pt x="357" y="142"/>
                </a:cubicBezTo>
                <a:cubicBezTo>
                  <a:pt x="355" y="139"/>
                  <a:pt x="355" y="139"/>
                  <a:pt x="355" y="139"/>
                </a:cubicBezTo>
                <a:cubicBezTo>
                  <a:pt x="351" y="137"/>
                  <a:pt x="349" y="130"/>
                  <a:pt x="350" y="119"/>
                </a:cubicBezTo>
                <a:cubicBezTo>
                  <a:pt x="346" y="119"/>
                  <a:pt x="346" y="119"/>
                  <a:pt x="346" y="119"/>
                </a:cubicBezTo>
                <a:cubicBezTo>
                  <a:pt x="343" y="119"/>
                  <a:pt x="340" y="120"/>
                  <a:pt x="337" y="122"/>
                </a:cubicBezTo>
                <a:cubicBezTo>
                  <a:pt x="334" y="125"/>
                  <a:pt x="332" y="127"/>
                  <a:pt x="331" y="129"/>
                </a:cubicBezTo>
                <a:cubicBezTo>
                  <a:pt x="330" y="134"/>
                  <a:pt x="325" y="137"/>
                  <a:pt x="316" y="140"/>
                </a:cubicBezTo>
                <a:cubicBezTo>
                  <a:pt x="314" y="153"/>
                  <a:pt x="314" y="153"/>
                  <a:pt x="314" y="153"/>
                </a:cubicBezTo>
                <a:cubicBezTo>
                  <a:pt x="314" y="153"/>
                  <a:pt x="314" y="153"/>
                  <a:pt x="314" y="153"/>
                </a:cubicBezTo>
                <a:cubicBezTo>
                  <a:pt x="313" y="153"/>
                  <a:pt x="313" y="153"/>
                  <a:pt x="313" y="153"/>
                </a:cubicBezTo>
                <a:cubicBezTo>
                  <a:pt x="309" y="161"/>
                  <a:pt x="309" y="161"/>
                  <a:pt x="309" y="161"/>
                </a:cubicBezTo>
                <a:cubicBezTo>
                  <a:pt x="309" y="162"/>
                  <a:pt x="309" y="162"/>
                  <a:pt x="309" y="162"/>
                </a:cubicBezTo>
                <a:cubicBezTo>
                  <a:pt x="308" y="162"/>
                  <a:pt x="308" y="162"/>
                  <a:pt x="308" y="162"/>
                </a:cubicBezTo>
                <a:cubicBezTo>
                  <a:pt x="308" y="162"/>
                  <a:pt x="308" y="162"/>
                  <a:pt x="308" y="162"/>
                </a:cubicBezTo>
                <a:cubicBezTo>
                  <a:pt x="268" y="169"/>
                  <a:pt x="268" y="169"/>
                  <a:pt x="268" y="169"/>
                </a:cubicBezTo>
                <a:cubicBezTo>
                  <a:pt x="268" y="169"/>
                  <a:pt x="268" y="169"/>
                  <a:pt x="268" y="169"/>
                </a:cubicBezTo>
                <a:cubicBezTo>
                  <a:pt x="267" y="169"/>
                  <a:pt x="267" y="169"/>
                  <a:pt x="267" y="169"/>
                </a:cubicBezTo>
                <a:cubicBezTo>
                  <a:pt x="267" y="169"/>
                  <a:pt x="267" y="169"/>
                  <a:pt x="267" y="169"/>
                </a:cubicBezTo>
                <a:cubicBezTo>
                  <a:pt x="255" y="156"/>
                  <a:pt x="255" y="156"/>
                  <a:pt x="255" y="156"/>
                </a:cubicBezTo>
                <a:cubicBezTo>
                  <a:pt x="259" y="153"/>
                  <a:pt x="259" y="153"/>
                  <a:pt x="259" y="153"/>
                </a:cubicBezTo>
                <a:cubicBezTo>
                  <a:pt x="254" y="147"/>
                  <a:pt x="254" y="147"/>
                  <a:pt x="254" y="147"/>
                </a:cubicBezTo>
                <a:cubicBezTo>
                  <a:pt x="249" y="143"/>
                  <a:pt x="249" y="143"/>
                  <a:pt x="249" y="143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1"/>
                  <a:pt x="248" y="141"/>
                  <a:pt x="248" y="141"/>
                </a:cubicBezTo>
                <a:cubicBezTo>
                  <a:pt x="246" y="131"/>
                  <a:pt x="246" y="131"/>
                  <a:pt x="246" y="131"/>
                </a:cubicBezTo>
                <a:cubicBezTo>
                  <a:pt x="235" y="131"/>
                  <a:pt x="235" y="131"/>
                  <a:pt x="235" y="131"/>
                </a:cubicBezTo>
                <a:cubicBezTo>
                  <a:pt x="235" y="131"/>
                  <a:pt x="235" y="131"/>
                  <a:pt x="235" y="131"/>
                </a:cubicBezTo>
                <a:cubicBezTo>
                  <a:pt x="226" y="125"/>
                  <a:pt x="226" y="125"/>
                  <a:pt x="226" y="125"/>
                </a:cubicBezTo>
                <a:cubicBezTo>
                  <a:pt x="194" y="120"/>
                  <a:pt x="194" y="120"/>
                  <a:pt x="194" y="120"/>
                </a:cubicBezTo>
                <a:cubicBezTo>
                  <a:pt x="168" y="119"/>
                  <a:pt x="168" y="119"/>
                  <a:pt x="168" y="119"/>
                </a:cubicBezTo>
                <a:cubicBezTo>
                  <a:pt x="167" y="119"/>
                  <a:pt x="167" y="119"/>
                  <a:pt x="167" y="119"/>
                </a:cubicBezTo>
                <a:cubicBezTo>
                  <a:pt x="166" y="119"/>
                  <a:pt x="165" y="119"/>
                  <a:pt x="165" y="118"/>
                </a:cubicBezTo>
                <a:cubicBezTo>
                  <a:pt x="149" y="84"/>
                  <a:pt x="149" y="84"/>
                  <a:pt x="149" y="84"/>
                </a:cubicBezTo>
                <a:cubicBezTo>
                  <a:pt x="148" y="81"/>
                  <a:pt x="141" y="72"/>
                  <a:pt x="129" y="57"/>
                </a:cubicBezTo>
                <a:cubicBezTo>
                  <a:pt x="117" y="42"/>
                  <a:pt x="110" y="34"/>
                  <a:pt x="108" y="33"/>
                </a:cubicBezTo>
                <a:cubicBezTo>
                  <a:pt x="85" y="11"/>
                  <a:pt x="85" y="11"/>
                  <a:pt x="85" y="11"/>
                </a:cubicBezTo>
                <a:cubicBezTo>
                  <a:pt x="82" y="9"/>
                  <a:pt x="82" y="9"/>
                  <a:pt x="82" y="9"/>
                </a:cubicBezTo>
                <a:cubicBezTo>
                  <a:pt x="54" y="8"/>
                  <a:pt x="54" y="8"/>
                  <a:pt x="54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7"/>
                  <a:pt x="53" y="7"/>
                  <a:pt x="53" y="7"/>
                </a:cubicBezTo>
                <a:cubicBezTo>
                  <a:pt x="50" y="5"/>
                  <a:pt x="46" y="3"/>
                  <a:pt x="40" y="2"/>
                </a:cubicBezTo>
                <a:cubicBezTo>
                  <a:pt x="35" y="0"/>
                  <a:pt x="23" y="4"/>
                  <a:pt x="4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6"/>
                  <a:pt x="1" y="40"/>
                  <a:pt x="2" y="43"/>
                </a:cubicBezTo>
                <a:cubicBezTo>
                  <a:pt x="5" y="45"/>
                  <a:pt x="5" y="45"/>
                  <a:pt x="5" y="45"/>
                </a:cubicBezTo>
                <a:cubicBezTo>
                  <a:pt x="11" y="45"/>
                  <a:pt x="11" y="45"/>
                  <a:pt x="11" y="45"/>
                </a:cubicBezTo>
                <a:cubicBezTo>
                  <a:pt x="16" y="46"/>
                  <a:pt x="16" y="46"/>
                  <a:pt x="16" y="46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1"/>
                  <a:pt x="19" y="38"/>
                  <a:pt x="21" y="37"/>
                </a:cubicBezTo>
                <a:cubicBezTo>
                  <a:pt x="25" y="37"/>
                  <a:pt x="25" y="37"/>
                  <a:pt x="25" y="37"/>
                </a:cubicBezTo>
                <a:cubicBezTo>
                  <a:pt x="39" y="41"/>
                  <a:pt x="39" y="41"/>
                  <a:pt x="39" y="41"/>
                </a:cubicBezTo>
                <a:cubicBezTo>
                  <a:pt x="42" y="42"/>
                  <a:pt x="42" y="42"/>
                  <a:pt x="42" y="42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61"/>
                  <a:pt x="41" y="65"/>
                  <a:pt x="48" y="72"/>
                </a:cubicBezTo>
                <a:cubicBezTo>
                  <a:pt x="53" y="75"/>
                  <a:pt x="55" y="77"/>
                  <a:pt x="58" y="77"/>
                </a:cubicBezTo>
                <a:cubicBezTo>
                  <a:pt x="60" y="77"/>
                  <a:pt x="60" y="77"/>
                  <a:pt x="60" y="77"/>
                </a:cubicBezTo>
                <a:cubicBezTo>
                  <a:pt x="62" y="76"/>
                  <a:pt x="62" y="76"/>
                  <a:pt x="62" y="76"/>
                </a:cubicBezTo>
                <a:cubicBezTo>
                  <a:pt x="69" y="69"/>
                  <a:pt x="69" y="69"/>
                  <a:pt x="69" y="69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85" y="64"/>
                  <a:pt x="85" y="64"/>
                  <a:pt x="85" y="64"/>
                </a:cubicBezTo>
                <a:cubicBezTo>
                  <a:pt x="88" y="57"/>
                  <a:pt x="88" y="57"/>
                  <a:pt x="88" y="57"/>
                </a:cubicBezTo>
                <a:cubicBezTo>
                  <a:pt x="97" y="52"/>
                  <a:pt x="97" y="52"/>
                  <a:pt x="97" y="52"/>
                </a:cubicBezTo>
                <a:cubicBezTo>
                  <a:pt x="106" y="57"/>
                  <a:pt x="106" y="57"/>
                  <a:pt x="106" y="57"/>
                </a:cubicBezTo>
                <a:cubicBezTo>
                  <a:pt x="106" y="57"/>
                  <a:pt x="106" y="57"/>
                  <a:pt x="106" y="57"/>
                </a:cubicBezTo>
                <a:cubicBezTo>
                  <a:pt x="107" y="57"/>
                  <a:pt x="107" y="57"/>
                  <a:pt x="107" y="57"/>
                </a:cubicBezTo>
                <a:cubicBezTo>
                  <a:pt x="115" y="71"/>
                  <a:pt x="115" y="71"/>
                  <a:pt x="115" y="71"/>
                </a:cubicBezTo>
                <a:cubicBezTo>
                  <a:pt x="118" y="80"/>
                  <a:pt x="118" y="80"/>
                  <a:pt x="118" y="80"/>
                </a:cubicBezTo>
                <a:cubicBezTo>
                  <a:pt x="118" y="81"/>
                  <a:pt x="118" y="81"/>
                  <a:pt x="118" y="81"/>
                </a:cubicBezTo>
                <a:cubicBezTo>
                  <a:pt x="116" y="93"/>
                  <a:pt x="116" y="93"/>
                  <a:pt x="116" y="93"/>
                </a:cubicBezTo>
                <a:cubicBezTo>
                  <a:pt x="119" y="100"/>
                  <a:pt x="119" y="100"/>
                  <a:pt x="119" y="100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17" y="110"/>
                  <a:pt x="117" y="110"/>
                  <a:pt x="117" y="110"/>
                </a:cubicBezTo>
                <a:cubicBezTo>
                  <a:pt x="117" y="118"/>
                  <a:pt x="117" y="118"/>
                  <a:pt x="117" y="118"/>
                </a:cubicBezTo>
                <a:cubicBezTo>
                  <a:pt x="119" y="125"/>
                  <a:pt x="121" y="130"/>
                  <a:pt x="121" y="131"/>
                </a:cubicBezTo>
                <a:cubicBezTo>
                  <a:pt x="120" y="138"/>
                  <a:pt x="120" y="138"/>
                  <a:pt x="120" y="138"/>
                </a:cubicBezTo>
                <a:cubicBezTo>
                  <a:pt x="120" y="138"/>
                  <a:pt x="120" y="138"/>
                  <a:pt x="120" y="138"/>
                </a:cubicBezTo>
                <a:cubicBezTo>
                  <a:pt x="120" y="139"/>
                  <a:pt x="120" y="139"/>
                  <a:pt x="120" y="139"/>
                </a:cubicBezTo>
                <a:cubicBezTo>
                  <a:pt x="116" y="144"/>
                  <a:pt x="116" y="144"/>
                  <a:pt x="116" y="144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2" y="149"/>
                  <a:pt x="112" y="149"/>
                  <a:pt x="112" y="149"/>
                </a:cubicBezTo>
                <a:cubicBezTo>
                  <a:pt x="111" y="158"/>
                  <a:pt x="111" y="158"/>
                  <a:pt x="111" y="158"/>
                </a:cubicBezTo>
                <a:cubicBezTo>
                  <a:pt x="114" y="167"/>
                  <a:pt x="114" y="167"/>
                  <a:pt x="114" y="167"/>
                </a:cubicBezTo>
                <a:cubicBezTo>
                  <a:pt x="114" y="167"/>
                  <a:pt x="114" y="167"/>
                  <a:pt x="114" y="167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1" y="182"/>
                  <a:pt x="111" y="182"/>
                  <a:pt x="111" y="182"/>
                </a:cubicBezTo>
                <a:cubicBezTo>
                  <a:pt x="109" y="184"/>
                  <a:pt x="109" y="184"/>
                  <a:pt x="109" y="184"/>
                </a:cubicBezTo>
                <a:cubicBezTo>
                  <a:pt x="108" y="185"/>
                  <a:pt x="106" y="185"/>
                  <a:pt x="103" y="184"/>
                </a:cubicBezTo>
                <a:cubicBezTo>
                  <a:pt x="103" y="184"/>
                  <a:pt x="103" y="184"/>
                  <a:pt x="103" y="184"/>
                </a:cubicBezTo>
                <a:cubicBezTo>
                  <a:pt x="99" y="180"/>
                  <a:pt x="99" y="180"/>
                  <a:pt x="99" y="180"/>
                </a:cubicBezTo>
                <a:cubicBezTo>
                  <a:pt x="95" y="181"/>
                  <a:pt x="95" y="181"/>
                  <a:pt x="95" y="181"/>
                </a:cubicBezTo>
                <a:cubicBezTo>
                  <a:pt x="90" y="187"/>
                  <a:pt x="90" y="187"/>
                  <a:pt x="90" y="187"/>
                </a:cubicBezTo>
                <a:cubicBezTo>
                  <a:pt x="84" y="203"/>
                  <a:pt x="84" y="203"/>
                  <a:pt x="84" y="203"/>
                </a:cubicBezTo>
                <a:cubicBezTo>
                  <a:pt x="84" y="204"/>
                  <a:pt x="84" y="204"/>
                  <a:pt x="84" y="204"/>
                </a:cubicBezTo>
                <a:cubicBezTo>
                  <a:pt x="84" y="204"/>
                  <a:pt x="84" y="204"/>
                  <a:pt x="84" y="204"/>
                </a:cubicBezTo>
                <a:cubicBezTo>
                  <a:pt x="78" y="209"/>
                  <a:pt x="78" y="209"/>
                  <a:pt x="78" y="209"/>
                </a:cubicBezTo>
                <a:cubicBezTo>
                  <a:pt x="77" y="209"/>
                  <a:pt x="77" y="209"/>
                  <a:pt x="77" y="209"/>
                </a:cubicBezTo>
                <a:cubicBezTo>
                  <a:pt x="74" y="209"/>
                  <a:pt x="74" y="209"/>
                  <a:pt x="74" y="209"/>
                </a:cubicBezTo>
                <a:cubicBezTo>
                  <a:pt x="68" y="219"/>
                  <a:pt x="68" y="219"/>
                  <a:pt x="68" y="219"/>
                </a:cubicBezTo>
                <a:cubicBezTo>
                  <a:pt x="71" y="225"/>
                  <a:pt x="71" y="225"/>
                  <a:pt x="71" y="225"/>
                </a:cubicBezTo>
                <a:cubicBezTo>
                  <a:pt x="72" y="225"/>
                  <a:pt x="72" y="225"/>
                  <a:pt x="72" y="225"/>
                </a:cubicBezTo>
                <a:cubicBezTo>
                  <a:pt x="80" y="235"/>
                  <a:pt x="80" y="235"/>
                  <a:pt x="80" y="235"/>
                </a:cubicBezTo>
                <a:cubicBezTo>
                  <a:pt x="80" y="236"/>
                  <a:pt x="80" y="236"/>
                  <a:pt x="80" y="236"/>
                </a:cubicBezTo>
                <a:cubicBezTo>
                  <a:pt x="80" y="239"/>
                  <a:pt x="80" y="239"/>
                  <a:pt x="80" y="239"/>
                </a:cubicBezTo>
                <a:cubicBezTo>
                  <a:pt x="89" y="240"/>
                  <a:pt x="89" y="240"/>
                  <a:pt x="89" y="240"/>
                </a:cubicBezTo>
                <a:cubicBezTo>
                  <a:pt x="90" y="248"/>
                  <a:pt x="90" y="248"/>
                  <a:pt x="90" y="248"/>
                </a:cubicBezTo>
                <a:cubicBezTo>
                  <a:pt x="90" y="249"/>
                  <a:pt x="90" y="249"/>
                  <a:pt x="90" y="249"/>
                </a:cubicBezTo>
                <a:cubicBezTo>
                  <a:pt x="91" y="258"/>
                  <a:pt x="91" y="258"/>
                  <a:pt x="91" y="258"/>
                </a:cubicBezTo>
                <a:cubicBezTo>
                  <a:pt x="94" y="260"/>
                  <a:pt x="94" y="260"/>
                  <a:pt x="94" y="260"/>
                </a:cubicBezTo>
                <a:cubicBezTo>
                  <a:pt x="102" y="258"/>
                  <a:pt x="102" y="258"/>
                  <a:pt x="102" y="258"/>
                </a:cubicBezTo>
                <a:cubicBezTo>
                  <a:pt x="109" y="253"/>
                  <a:pt x="109" y="253"/>
                  <a:pt x="109" y="253"/>
                </a:cubicBezTo>
                <a:cubicBezTo>
                  <a:pt x="111" y="253"/>
                  <a:pt x="111" y="253"/>
                  <a:pt x="111" y="253"/>
                </a:cubicBezTo>
                <a:cubicBezTo>
                  <a:pt x="113" y="266"/>
                  <a:pt x="113" y="266"/>
                  <a:pt x="113" y="266"/>
                </a:cubicBezTo>
                <a:cubicBezTo>
                  <a:pt x="117" y="271"/>
                  <a:pt x="117" y="271"/>
                  <a:pt x="117" y="271"/>
                </a:cubicBezTo>
                <a:cubicBezTo>
                  <a:pt x="118" y="272"/>
                  <a:pt x="118" y="272"/>
                  <a:pt x="118" y="272"/>
                </a:cubicBezTo>
                <a:cubicBezTo>
                  <a:pt x="121" y="277"/>
                  <a:pt x="121" y="277"/>
                  <a:pt x="121" y="277"/>
                </a:cubicBezTo>
                <a:cubicBezTo>
                  <a:pt x="127" y="282"/>
                  <a:pt x="127" y="282"/>
                  <a:pt x="127" y="282"/>
                </a:cubicBezTo>
                <a:cubicBezTo>
                  <a:pt x="127" y="283"/>
                  <a:pt x="129" y="283"/>
                  <a:pt x="131" y="283"/>
                </a:cubicBezTo>
                <a:cubicBezTo>
                  <a:pt x="133" y="284"/>
                  <a:pt x="133" y="284"/>
                  <a:pt x="133" y="284"/>
                </a:cubicBezTo>
                <a:cubicBezTo>
                  <a:pt x="137" y="282"/>
                  <a:pt x="137" y="282"/>
                  <a:pt x="137" y="282"/>
                </a:cubicBezTo>
                <a:cubicBezTo>
                  <a:pt x="140" y="281"/>
                  <a:pt x="143" y="280"/>
                  <a:pt x="146" y="279"/>
                </a:cubicBezTo>
                <a:cubicBezTo>
                  <a:pt x="148" y="278"/>
                  <a:pt x="148" y="278"/>
                  <a:pt x="148" y="278"/>
                </a:cubicBezTo>
                <a:cubicBezTo>
                  <a:pt x="154" y="278"/>
                  <a:pt x="154" y="278"/>
                  <a:pt x="154" y="278"/>
                </a:cubicBezTo>
                <a:cubicBezTo>
                  <a:pt x="156" y="278"/>
                  <a:pt x="157" y="278"/>
                  <a:pt x="158" y="279"/>
                </a:cubicBezTo>
                <a:cubicBezTo>
                  <a:pt x="166" y="274"/>
                  <a:pt x="166" y="274"/>
                  <a:pt x="166" y="274"/>
                </a:cubicBezTo>
                <a:cubicBezTo>
                  <a:pt x="167" y="274"/>
                  <a:pt x="167" y="274"/>
                  <a:pt x="167" y="274"/>
                </a:cubicBezTo>
                <a:cubicBezTo>
                  <a:pt x="167" y="275"/>
                  <a:pt x="167" y="275"/>
                  <a:pt x="167" y="275"/>
                </a:cubicBezTo>
                <a:cubicBezTo>
                  <a:pt x="168" y="274"/>
                  <a:pt x="168" y="274"/>
                  <a:pt x="168" y="274"/>
                </a:cubicBezTo>
                <a:cubicBezTo>
                  <a:pt x="169" y="275"/>
                  <a:pt x="169" y="275"/>
                  <a:pt x="169" y="275"/>
                </a:cubicBezTo>
                <a:cubicBezTo>
                  <a:pt x="172" y="279"/>
                  <a:pt x="173" y="282"/>
                  <a:pt x="173" y="283"/>
                </a:cubicBezTo>
                <a:cubicBezTo>
                  <a:pt x="177" y="289"/>
                  <a:pt x="177" y="289"/>
                  <a:pt x="177" y="289"/>
                </a:cubicBezTo>
                <a:cubicBezTo>
                  <a:pt x="180" y="290"/>
                  <a:pt x="180" y="290"/>
                  <a:pt x="180" y="290"/>
                </a:cubicBezTo>
                <a:cubicBezTo>
                  <a:pt x="180" y="290"/>
                  <a:pt x="180" y="290"/>
                  <a:pt x="180" y="290"/>
                </a:cubicBezTo>
                <a:cubicBezTo>
                  <a:pt x="181" y="290"/>
                  <a:pt x="181" y="290"/>
                  <a:pt x="181" y="290"/>
                </a:cubicBezTo>
                <a:cubicBezTo>
                  <a:pt x="180" y="289"/>
                  <a:pt x="180" y="289"/>
                  <a:pt x="180" y="289"/>
                </a:cubicBezTo>
                <a:cubicBezTo>
                  <a:pt x="179" y="287"/>
                  <a:pt x="179" y="286"/>
                  <a:pt x="180" y="285"/>
                </a:cubicBezTo>
                <a:cubicBezTo>
                  <a:pt x="181" y="284"/>
                  <a:pt x="182" y="283"/>
                  <a:pt x="185" y="283"/>
                </a:cubicBezTo>
                <a:cubicBezTo>
                  <a:pt x="199" y="283"/>
                  <a:pt x="199" y="283"/>
                  <a:pt x="199" y="283"/>
                </a:cubicBezTo>
                <a:cubicBezTo>
                  <a:pt x="200" y="283"/>
                  <a:pt x="200" y="283"/>
                  <a:pt x="200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6" y="292"/>
                  <a:pt x="206" y="292"/>
                  <a:pt x="206" y="292"/>
                </a:cubicBezTo>
                <a:cubicBezTo>
                  <a:pt x="205" y="296"/>
                  <a:pt x="205" y="296"/>
                  <a:pt x="205" y="296"/>
                </a:cubicBezTo>
                <a:cubicBezTo>
                  <a:pt x="205" y="296"/>
                  <a:pt x="205" y="296"/>
                  <a:pt x="205" y="296"/>
                </a:cubicBezTo>
                <a:cubicBezTo>
                  <a:pt x="211" y="297"/>
                  <a:pt x="211" y="297"/>
                  <a:pt x="211" y="297"/>
                </a:cubicBezTo>
                <a:cubicBezTo>
                  <a:pt x="211" y="297"/>
                  <a:pt x="211" y="297"/>
                  <a:pt x="211" y="297"/>
                </a:cubicBezTo>
                <a:cubicBezTo>
                  <a:pt x="211" y="296"/>
                  <a:pt x="211" y="295"/>
                  <a:pt x="211" y="295"/>
                </a:cubicBezTo>
                <a:cubicBezTo>
                  <a:pt x="213" y="294"/>
                  <a:pt x="213" y="294"/>
                  <a:pt x="213" y="294"/>
                </a:cubicBezTo>
                <a:cubicBezTo>
                  <a:pt x="227" y="303"/>
                  <a:pt x="227" y="303"/>
                  <a:pt x="227" y="303"/>
                </a:cubicBezTo>
                <a:cubicBezTo>
                  <a:pt x="228" y="305"/>
                  <a:pt x="229" y="306"/>
                  <a:pt x="229" y="308"/>
                </a:cubicBezTo>
                <a:cubicBezTo>
                  <a:pt x="229" y="314"/>
                  <a:pt x="229" y="314"/>
                  <a:pt x="229" y="314"/>
                </a:cubicBezTo>
                <a:cubicBezTo>
                  <a:pt x="234" y="315"/>
                  <a:pt x="234" y="315"/>
                  <a:pt x="234" y="315"/>
                </a:cubicBezTo>
                <a:cubicBezTo>
                  <a:pt x="237" y="310"/>
                  <a:pt x="237" y="310"/>
                  <a:pt x="237" y="310"/>
                </a:cubicBezTo>
                <a:cubicBezTo>
                  <a:pt x="235" y="307"/>
                  <a:pt x="235" y="305"/>
                  <a:pt x="235" y="303"/>
                </a:cubicBezTo>
                <a:cubicBezTo>
                  <a:pt x="235" y="302"/>
                  <a:pt x="236" y="301"/>
                  <a:pt x="237" y="300"/>
                </a:cubicBezTo>
                <a:cubicBezTo>
                  <a:pt x="239" y="299"/>
                  <a:pt x="239" y="299"/>
                  <a:pt x="239" y="299"/>
                </a:cubicBezTo>
                <a:cubicBezTo>
                  <a:pt x="239" y="298"/>
                  <a:pt x="239" y="297"/>
                  <a:pt x="240" y="297"/>
                </a:cubicBezTo>
                <a:cubicBezTo>
                  <a:pt x="243" y="297"/>
                  <a:pt x="243" y="297"/>
                  <a:pt x="243" y="297"/>
                </a:cubicBezTo>
                <a:cubicBezTo>
                  <a:pt x="245" y="299"/>
                  <a:pt x="247" y="303"/>
                  <a:pt x="248" y="309"/>
                </a:cubicBezTo>
                <a:cubicBezTo>
                  <a:pt x="248" y="310"/>
                  <a:pt x="248" y="310"/>
                  <a:pt x="248" y="310"/>
                </a:cubicBezTo>
                <a:cubicBezTo>
                  <a:pt x="249" y="311"/>
                  <a:pt x="249" y="311"/>
                  <a:pt x="249" y="311"/>
                </a:cubicBezTo>
                <a:cubicBezTo>
                  <a:pt x="249" y="312"/>
                  <a:pt x="251" y="313"/>
                  <a:pt x="255" y="315"/>
                </a:cubicBezTo>
                <a:cubicBezTo>
                  <a:pt x="255" y="315"/>
                  <a:pt x="255" y="315"/>
                  <a:pt x="255" y="315"/>
                </a:cubicBezTo>
                <a:cubicBezTo>
                  <a:pt x="256" y="315"/>
                  <a:pt x="256" y="315"/>
                  <a:pt x="256" y="315"/>
                </a:cubicBezTo>
                <a:cubicBezTo>
                  <a:pt x="269" y="328"/>
                  <a:pt x="269" y="328"/>
                  <a:pt x="269" y="328"/>
                </a:cubicBezTo>
                <a:cubicBezTo>
                  <a:pt x="269" y="328"/>
                  <a:pt x="269" y="328"/>
                  <a:pt x="269" y="328"/>
                </a:cubicBezTo>
                <a:cubicBezTo>
                  <a:pt x="275" y="326"/>
                  <a:pt x="275" y="326"/>
                  <a:pt x="275" y="326"/>
                </a:cubicBezTo>
                <a:cubicBezTo>
                  <a:pt x="274" y="324"/>
                  <a:pt x="274" y="324"/>
                  <a:pt x="274" y="324"/>
                </a:cubicBezTo>
                <a:cubicBezTo>
                  <a:pt x="272" y="322"/>
                  <a:pt x="272" y="320"/>
                  <a:pt x="272" y="319"/>
                </a:cubicBezTo>
                <a:cubicBezTo>
                  <a:pt x="272" y="316"/>
                  <a:pt x="274" y="313"/>
                  <a:pt x="278" y="311"/>
                </a:cubicBezTo>
                <a:cubicBezTo>
                  <a:pt x="285" y="305"/>
                  <a:pt x="285" y="305"/>
                  <a:pt x="285" y="305"/>
                </a:cubicBezTo>
                <a:cubicBezTo>
                  <a:pt x="293" y="310"/>
                  <a:pt x="293" y="310"/>
                  <a:pt x="293" y="310"/>
                </a:cubicBezTo>
                <a:cubicBezTo>
                  <a:pt x="294" y="310"/>
                  <a:pt x="294" y="310"/>
                  <a:pt x="294" y="310"/>
                </a:cubicBezTo>
                <a:cubicBezTo>
                  <a:pt x="296" y="301"/>
                  <a:pt x="296" y="301"/>
                  <a:pt x="296" y="301"/>
                </a:cubicBezTo>
                <a:cubicBezTo>
                  <a:pt x="296" y="300"/>
                  <a:pt x="296" y="300"/>
                  <a:pt x="296" y="300"/>
                </a:cubicBezTo>
                <a:cubicBezTo>
                  <a:pt x="297" y="299"/>
                  <a:pt x="297" y="299"/>
                  <a:pt x="297" y="299"/>
                </a:cubicBezTo>
                <a:cubicBezTo>
                  <a:pt x="304" y="300"/>
                  <a:pt x="304" y="300"/>
                  <a:pt x="304" y="300"/>
                </a:cubicBezTo>
                <a:cubicBezTo>
                  <a:pt x="305" y="301"/>
                  <a:pt x="306" y="303"/>
                  <a:pt x="306" y="305"/>
                </a:cubicBezTo>
                <a:cubicBezTo>
                  <a:pt x="306" y="306"/>
                  <a:pt x="305" y="308"/>
                  <a:pt x="303" y="310"/>
                </a:cubicBezTo>
                <a:cubicBezTo>
                  <a:pt x="305" y="311"/>
                  <a:pt x="305" y="311"/>
                  <a:pt x="305" y="311"/>
                </a:cubicBezTo>
                <a:cubicBezTo>
                  <a:pt x="309" y="313"/>
                  <a:pt x="312" y="314"/>
                  <a:pt x="314" y="315"/>
                </a:cubicBezTo>
                <a:cubicBezTo>
                  <a:pt x="315" y="315"/>
                  <a:pt x="315" y="315"/>
                  <a:pt x="315" y="315"/>
                </a:cubicBezTo>
                <a:cubicBezTo>
                  <a:pt x="315" y="315"/>
                  <a:pt x="315" y="315"/>
                  <a:pt x="315" y="315"/>
                </a:cubicBezTo>
                <a:cubicBezTo>
                  <a:pt x="320" y="317"/>
                  <a:pt x="320" y="317"/>
                  <a:pt x="320" y="317"/>
                </a:cubicBezTo>
                <a:cubicBezTo>
                  <a:pt x="324" y="317"/>
                  <a:pt x="324" y="317"/>
                  <a:pt x="324" y="317"/>
                </a:cubicBezTo>
                <a:cubicBezTo>
                  <a:pt x="318" y="288"/>
                  <a:pt x="318" y="288"/>
                  <a:pt x="318" y="288"/>
                </a:cubicBezTo>
                <a:cubicBezTo>
                  <a:pt x="314" y="285"/>
                  <a:pt x="310" y="281"/>
                  <a:pt x="307" y="275"/>
                </a:cubicBezTo>
                <a:cubicBezTo>
                  <a:pt x="304" y="270"/>
                  <a:pt x="305" y="263"/>
                  <a:pt x="312" y="255"/>
                </a:cubicBezTo>
                <a:cubicBezTo>
                  <a:pt x="315" y="251"/>
                  <a:pt x="320" y="247"/>
                  <a:pt x="325" y="243"/>
                </a:cubicBezTo>
                <a:cubicBezTo>
                  <a:pt x="325" y="243"/>
                  <a:pt x="325" y="243"/>
                  <a:pt x="325" y="243"/>
                </a:cubicBezTo>
                <a:cubicBezTo>
                  <a:pt x="325" y="243"/>
                  <a:pt x="325" y="243"/>
                  <a:pt x="325" y="243"/>
                </a:cubicBezTo>
                <a:cubicBezTo>
                  <a:pt x="331" y="243"/>
                  <a:pt x="331" y="243"/>
                  <a:pt x="331" y="243"/>
                </a:cubicBezTo>
                <a:cubicBezTo>
                  <a:pt x="331" y="243"/>
                  <a:pt x="331" y="243"/>
                  <a:pt x="331" y="243"/>
                </a:cubicBezTo>
                <a:cubicBezTo>
                  <a:pt x="336" y="245"/>
                  <a:pt x="336" y="245"/>
                  <a:pt x="336" y="245"/>
                </a:cubicBezTo>
                <a:cubicBezTo>
                  <a:pt x="346" y="245"/>
                  <a:pt x="346" y="245"/>
                  <a:pt x="346" y="245"/>
                </a:cubicBezTo>
                <a:cubicBezTo>
                  <a:pt x="350" y="243"/>
                  <a:pt x="353" y="237"/>
                  <a:pt x="357" y="228"/>
                </a:cubicBezTo>
                <a:cubicBezTo>
                  <a:pt x="360" y="222"/>
                  <a:pt x="360" y="211"/>
                  <a:pt x="358" y="193"/>
                </a:cubicBezTo>
                <a:close/>
              </a:path>
            </a:pathLst>
          </a:custGeom>
          <a:solidFill>
            <a:srgbClr val="DEC8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Freeform 30"/>
          <p:cNvSpPr>
            <a:spLocks/>
          </p:cNvSpPr>
          <p:nvPr/>
        </p:nvSpPr>
        <p:spPr bwMode="auto">
          <a:xfrm>
            <a:off x="4348616" y="3053910"/>
            <a:ext cx="696912" cy="436563"/>
          </a:xfrm>
          <a:custGeom>
            <a:avLst/>
            <a:gdLst>
              <a:gd name="T0" fmla="*/ 2039401883 w 217"/>
              <a:gd name="T1" fmla="*/ 41242363 h 136"/>
              <a:gd name="T2" fmla="*/ 1843701005 w 217"/>
              <a:gd name="T3" fmla="*/ 61863545 h 136"/>
              <a:gd name="T4" fmla="*/ 1390502014 w 217"/>
              <a:gd name="T5" fmla="*/ 216522408 h 136"/>
              <a:gd name="T6" fmla="*/ 1400801553 w 217"/>
              <a:gd name="T7" fmla="*/ 309317726 h 136"/>
              <a:gd name="T8" fmla="*/ 1091802533 w 217"/>
              <a:gd name="T9" fmla="*/ 268075362 h 136"/>
              <a:gd name="T10" fmla="*/ 865199826 w 217"/>
              <a:gd name="T11" fmla="*/ 0 h 136"/>
              <a:gd name="T12" fmla="*/ 772500762 w 217"/>
              <a:gd name="T13" fmla="*/ 103105909 h 136"/>
              <a:gd name="T14" fmla="*/ 659199408 w 217"/>
              <a:gd name="T15" fmla="*/ 41242363 h 136"/>
              <a:gd name="T16" fmla="*/ 607701713 w 217"/>
              <a:gd name="T17" fmla="*/ 103105909 h 136"/>
              <a:gd name="T18" fmla="*/ 525302188 w 217"/>
              <a:gd name="T19" fmla="*/ 123727090 h 136"/>
              <a:gd name="T20" fmla="*/ 61800446 w 217"/>
              <a:gd name="T21" fmla="*/ 659881025 h 136"/>
              <a:gd name="T22" fmla="*/ 113301354 w 217"/>
              <a:gd name="T23" fmla="*/ 783608115 h 136"/>
              <a:gd name="T24" fmla="*/ 102998603 w 217"/>
              <a:gd name="T25" fmla="*/ 783608115 h 136"/>
              <a:gd name="T26" fmla="*/ 175101800 w 217"/>
              <a:gd name="T27" fmla="*/ 1061997278 h 136"/>
              <a:gd name="T28" fmla="*/ 0 w 217"/>
              <a:gd name="T29" fmla="*/ 1175413777 h 136"/>
              <a:gd name="T30" fmla="*/ 82399525 w 217"/>
              <a:gd name="T31" fmla="*/ 1257898504 h 136"/>
              <a:gd name="T32" fmla="*/ 92699064 w 217"/>
              <a:gd name="T33" fmla="*/ 1278519686 h 136"/>
              <a:gd name="T34" fmla="*/ 329601310 w 217"/>
              <a:gd name="T35" fmla="*/ 1402246776 h 136"/>
              <a:gd name="T36" fmla="*/ 432599913 w 217"/>
              <a:gd name="T37" fmla="*/ 1299140868 h 136"/>
              <a:gd name="T38" fmla="*/ 587099423 w 217"/>
              <a:gd name="T39" fmla="*/ 1226966732 h 136"/>
              <a:gd name="T40" fmla="*/ 607701713 w 217"/>
              <a:gd name="T41" fmla="*/ 1247587913 h 136"/>
              <a:gd name="T42" fmla="*/ 607701713 w 217"/>
              <a:gd name="T43" fmla="*/ 1257898504 h 136"/>
              <a:gd name="T44" fmla="*/ 762201223 w 217"/>
              <a:gd name="T45" fmla="*/ 1361004413 h 136"/>
              <a:gd name="T46" fmla="*/ 947602562 w 217"/>
              <a:gd name="T47" fmla="*/ 1299140868 h 136"/>
              <a:gd name="T48" fmla="*/ 1091802533 w 217"/>
              <a:gd name="T49" fmla="*/ 1288830277 h 136"/>
              <a:gd name="T50" fmla="*/ 1112401611 w 217"/>
              <a:gd name="T51" fmla="*/ 1278519686 h 136"/>
              <a:gd name="T52" fmla="*/ 1225702965 w 217"/>
              <a:gd name="T53" fmla="*/ 1134171414 h 136"/>
              <a:gd name="T54" fmla="*/ 1287500200 w 217"/>
              <a:gd name="T55" fmla="*/ 1092929050 h 136"/>
              <a:gd name="T56" fmla="*/ 1297802950 w 217"/>
              <a:gd name="T57" fmla="*/ 1103239641 h 136"/>
              <a:gd name="T58" fmla="*/ 1328701568 w 217"/>
              <a:gd name="T59" fmla="*/ 1113550232 h 136"/>
              <a:gd name="T60" fmla="*/ 1380202475 w 217"/>
              <a:gd name="T61" fmla="*/ 907335205 h 136"/>
              <a:gd name="T62" fmla="*/ 1442002921 w 217"/>
              <a:gd name="T63" fmla="*/ 886714023 h 136"/>
              <a:gd name="T64" fmla="*/ 1524402446 w 217"/>
              <a:gd name="T65" fmla="*/ 711433979 h 136"/>
              <a:gd name="T66" fmla="*/ 1555301063 w 217"/>
              <a:gd name="T67" fmla="*/ 618638661 h 136"/>
              <a:gd name="T68" fmla="*/ 1658302878 w 217"/>
              <a:gd name="T69" fmla="*/ 577396298 h 136"/>
              <a:gd name="T70" fmla="*/ 1658302878 w 217"/>
              <a:gd name="T71" fmla="*/ 556775116 h 136"/>
              <a:gd name="T72" fmla="*/ 1740702402 w 217"/>
              <a:gd name="T73" fmla="*/ 494911571 h 136"/>
              <a:gd name="T74" fmla="*/ 1689201495 w 217"/>
              <a:gd name="T75" fmla="*/ 484600980 h 136"/>
              <a:gd name="T76" fmla="*/ 1689201495 w 217"/>
              <a:gd name="T77" fmla="*/ 453669208 h 136"/>
              <a:gd name="T78" fmla="*/ 1709800573 w 217"/>
              <a:gd name="T79" fmla="*/ 443358617 h 136"/>
              <a:gd name="T80" fmla="*/ 1812802388 w 217"/>
              <a:gd name="T81" fmla="*/ 391805662 h 136"/>
              <a:gd name="T82" fmla="*/ 2080603251 w 217"/>
              <a:gd name="T83" fmla="*/ 206211817 h 136"/>
              <a:gd name="T84" fmla="*/ 2147483646 w 217"/>
              <a:gd name="T85" fmla="*/ 247454180 h 136"/>
              <a:gd name="T86" fmla="*/ 2147483646 w 217"/>
              <a:gd name="T87" fmla="*/ 144348272 h 136"/>
              <a:gd name="T88" fmla="*/ 2147483646 w 217"/>
              <a:gd name="T89" fmla="*/ 144348272 h 136"/>
              <a:gd name="T90" fmla="*/ 2147483646 w 217"/>
              <a:gd name="T91" fmla="*/ 61863545 h 136"/>
              <a:gd name="T92" fmla="*/ 2147483646 w 217"/>
              <a:gd name="T93" fmla="*/ 72174136 h 136"/>
              <a:gd name="T94" fmla="*/ 2101202330 w 217"/>
              <a:gd name="T95" fmla="*/ 82484727 h 136"/>
              <a:gd name="T96" fmla="*/ 2080603251 w 217"/>
              <a:gd name="T97" fmla="*/ 82484727 h 136"/>
              <a:gd name="T98" fmla="*/ 2080603251 w 217"/>
              <a:gd name="T99" fmla="*/ 61863545 h 136"/>
              <a:gd name="T100" fmla="*/ 2039401883 w 217"/>
              <a:gd name="T101" fmla="*/ 41242363 h 1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217" h="136">
                <a:moveTo>
                  <a:pt x="198" y="4"/>
                </a:moveTo>
                <a:cubicBezTo>
                  <a:pt x="198" y="4"/>
                  <a:pt x="198" y="4"/>
                  <a:pt x="198" y="4"/>
                </a:cubicBezTo>
                <a:cubicBezTo>
                  <a:pt x="198" y="6"/>
                  <a:pt x="196" y="7"/>
                  <a:pt x="194" y="7"/>
                </a:cubicBezTo>
                <a:cubicBezTo>
                  <a:pt x="179" y="6"/>
                  <a:pt x="179" y="6"/>
                  <a:pt x="179" y="6"/>
                </a:cubicBezTo>
                <a:cubicBezTo>
                  <a:pt x="168" y="4"/>
                  <a:pt x="161" y="2"/>
                  <a:pt x="157" y="0"/>
                </a:cubicBezTo>
                <a:cubicBezTo>
                  <a:pt x="135" y="21"/>
                  <a:pt x="135" y="21"/>
                  <a:pt x="135" y="21"/>
                </a:cubicBezTo>
                <a:cubicBezTo>
                  <a:pt x="136" y="30"/>
                  <a:pt x="136" y="30"/>
                  <a:pt x="136" y="30"/>
                </a:cubicBezTo>
                <a:cubicBezTo>
                  <a:pt x="136" y="30"/>
                  <a:pt x="136" y="30"/>
                  <a:pt x="136" y="30"/>
                </a:cubicBezTo>
                <a:cubicBezTo>
                  <a:pt x="134" y="31"/>
                  <a:pt x="134" y="31"/>
                  <a:pt x="134" y="31"/>
                </a:cubicBezTo>
                <a:cubicBezTo>
                  <a:pt x="117" y="33"/>
                  <a:pt x="108" y="32"/>
                  <a:pt x="106" y="26"/>
                </a:cubicBezTo>
                <a:cubicBezTo>
                  <a:pt x="104" y="1"/>
                  <a:pt x="104" y="1"/>
                  <a:pt x="104" y="1"/>
                </a:cubicBezTo>
                <a:cubicBezTo>
                  <a:pt x="84" y="0"/>
                  <a:pt x="84" y="0"/>
                  <a:pt x="84" y="0"/>
                </a:cubicBezTo>
                <a:cubicBezTo>
                  <a:pt x="76" y="18"/>
                  <a:pt x="76" y="18"/>
                  <a:pt x="76" y="18"/>
                </a:cubicBezTo>
                <a:cubicBezTo>
                  <a:pt x="75" y="10"/>
                  <a:pt x="75" y="10"/>
                  <a:pt x="75" y="10"/>
                </a:cubicBezTo>
                <a:cubicBezTo>
                  <a:pt x="75" y="4"/>
                  <a:pt x="74" y="0"/>
                  <a:pt x="72" y="0"/>
                </a:cubicBezTo>
                <a:cubicBezTo>
                  <a:pt x="64" y="4"/>
                  <a:pt x="64" y="4"/>
                  <a:pt x="64" y="4"/>
                </a:cubicBezTo>
                <a:cubicBezTo>
                  <a:pt x="60" y="9"/>
                  <a:pt x="60" y="9"/>
                  <a:pt x="60" y="9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1" y="12"/>
                  <a:pt x="51" y="12"/>
                  <a:pt x="51" y="12"/>
                </a:cubicBezTo>
                <a:cubicBezTo>
                  <a:pt x="42" y="20"/>
                  <a:pt x="34" y="27"/>
                  <a:pt x="28" y="35"/>
                </a:cubicBezTo>
                <a:cubicBezTo>
                  <a:pt x="6" y="64"/>
                  <a:pt x="6" y="64"/>
                  <a:pt x="6" y="64"/>
                </a:cubicBezTo>
                <a:cubicBezTo>
                  <a:pt x="11" y="74"/>
                  <a:pt x="11" y="74"/>
                  <a:pt x="11" y="74"/>
                </a:cubicBezTo>
                <a:cubicBezTo>
                  <a:pt x="11" y="76"/>
                  <a:pt x="11" y="76"/>
                  <a:pt x="11" y="76"/>
                </a:cubicBezTo>
                <a:cubicBezTo>
                  <a:pt x="11" y="76"/>
                  <a:pt x="11" y="76"/>
                  <a:pt x="11" y="76"/>
                </a:cubicBezTo>
                <a:cubicBezTo>
                  <a:pt x="10" y="76"/>
                  <a:pt x="10" y="76"/>
                  <a:pt x="10" y="76"/>
                </a:cubicBezTo>
                <a:cubicBezTo>
                  <a:pt x="9" y="78"/>
                  <a:pt x="10" y="82"/>
                  <a:pt x="12" y="86"/>
                </a:cubicBezTo>
                <a:cubicBezTo>
                  <a:pt x="15" y="91"/>
                  <a:pt x="17" y="97"/>
                  <a:pt x="17" y="103"/>
                </a:cubicBezTo>
                <a:cubicBezTo>
                  <a:pt x="17" y="104"/>
                  <a:pt x="17" y="104"/>
                  <a:pt x="17" y="10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8"/>
                  <a:pt x="0" y="118"/>
                  <a:pt x="0" y="118"/>
                </a:cubicBezTo>
                <a:cubicBezTo>
                  <a:pt x="8" y="122"/>
                  <a:pt x="8" y="122"/>
                  <a:pt x="8" y="122"/>
                </a:cubicBezTo>
                <a:cubicBezTo>
                  <a:pt x="8" y="122"/>
                  <a:pt x="9" y="123"/>
                  <a:pt x="9" y="124"/>
                </a:cubicBezTo>
                <a:cubicBezTo>
                  <a:pt x="9" y="124"/>
                  <a:pt x="9" y="124"/>
                  <a:pt x="9" y="124"/>
                </a:cubicBezTo>
                <a:cubicBezTo>
                  <a:pt x="8" y="126"/>
                  <a:pt x="12" y="129"/>
                  <a:pt x="18" y="132"/>
                </a:cubicBezTo>
                <a:cubicBezTo>
                  <a:pt x="32" y="136"/>
                  <a:pt x="32" y="136"/>
                  <a:pt x="32" y="136"/>
                </a:cubicBezTo>
                <a:cubicBezTo>
                  <a:pt x="37" y="133"/>
                  <a:pt x="37" y="133"/>
                  <a:pt x="37" y="133"/>
                </a:cubicBezTo>
                <a:cubicBezTo>
                  <a:pt x="42" y="126"/>
                  <a:pt x="42" y="126"/>
                  <a:pt x="42" y="126"/>
                </a:cubicBezTo>
                <a:cubicBezTo>
                  <a:pt x="46" y="115"/>
                  <a:pt x="46" y="115"/>
                  <a:pt x="46" y="115"/>
                </a:cubicBezTo>
                <a:cubicBezTo>
                  <a:pt x="57" y="119"/>
                  <a:pt x="57" y="119"/>
                  <a:pt x="57" y="119"/>
                </a:cubicBezTo>
                <a:cubicBezTo>
                  <a:pt x="59" y="120"/>
                  <a:pt x="59" y="120"/>
                  <a:pt x="59" y="120"/>
                </a:cubicBezTo>
                <a:cubicBezTo>
                  <a:pt x="59" y="121"/>
                  <a:pt x="59" y="121"/>
                  <a:pt x="59" y="121"/>
                </a:cubicBezTo>
                <a:cubicBezTo>
                  <a:pt x="59" y="121"/>
                  <a:pt x="59" y="121"/>
                  <a:pt x="59" y="121"/>
                </a:cubicBezTo>
                <a:cubicBezTo>
                  <a:pt x="59" y="122"/>
                  <a:pt x="59" y="122"/>
                  <a:pt x="59" y="122"/>
                </a:cubicBezTo>
                <a:cubicBezTo>
                  <a:pt x="57" y="126"/>
                  <a:pt x="58" y="130"/>
                  <a:pt x="62" y="132"/>
                </a:cubicBezTo>
                <a:cubicBezTo>
                  <a:pt x="74" y="132"/>
                  <a:pt x="74" y="132"/>
                  <a:pt x="74" y="132"/>
                </a:cubicBezTo>
                <a:cubicBezTo>
                  <a:pt x="79" y="131"/>
                  <a:pt x="82" y="130"/>
                  <a:pt x="85" y="128"/>
                </a:cubicBezTo>
                <a:cubicBezTo>
                  <a:pt x="86" y="126"/>
                  <a:pt x="89" y="125"/>
                  <a:pt x="92" y="126"/>
                </a:cubicBezTo>
                <a:cubicBezTo>
                  <a:pt x="97" y="126"/>
                  <a:pt x="101" y="128"/>
                  <a:pt x="104" y="132"/>
                </a:cubicBezTo>
                <a:cubicBezTo>
                  <a:pt x="106" y="125"/>
                  <a:pt x="106" y="125"/>
                  <a:pt x="106" y="125"/>
                </a:cubicBezTo>
                <a:cubicBezTo>
                  <a:pt x="107" y="124"/>
                  <a:pt x="107" y="124"/>
                  <a:pt x="107" y="124"/>
                </a:cubicBezTo>
                <a:cubicBezTo>
                  <a:pt x="108" y="124"/>
                  <a:pt x="108" y="124"/>
                  <a:pt x="108" y="124"/>
                </a:cubicBezTo>
                <a:cubicBezTo>
                  <a:pt x="110" y="122"/>
                  <a:pt x="111" y="120"/>
                  <a:pt x="112" y="118"/>
                </a:cubicBezTo>
                <a:cubicBezTo>
                  <a:pt x="114" y="115"/>
                  <a:pt x="116" y="112"/>
                  <a:pt x="119" y="110"/>
                </a:cubicBezTo>
                <a:cubicBezTo>
                  <a:pt x="124" y="107"/>
                  <a:pt x="124" y="107"/>
                  <a:pt x="124" y="107"/>
                </a:cubicBezTo>
                <a:cubicBezTo>
                  <a:pt x="125" y="106"/>
                  <a:pt x="125" y="106"/>
                  <a:pt x="125" y="106"/>
                </a:cubicBezTo>
                <a:cubicBezTo>
                  <a:pt x="125" y="107"/>
                  <a:pt x="125" y="107"/>
                  <a:pt x="125" y="107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29" y="108"/>
                  <a:pt x="129" y="108"/>
                  <a:pt x="129" y="108"/>
                </a:cubicBezTo>
                <a:cubicBezTo>
                  <a:pt x="129" y="108"/>
                  <a:pt x="129" y="108"/>
                  <a:pt x="129" y="108"/>
                </a:cubicBezTo>
                <a:cubicBezTo>
                  <a:pt x="130" y="108"/>
                  <a:pt x="130" y="108"/>
                  <a:pt x="130" y="108"/>
                </a:cubicBezTo>
                <a:cubicBezTo>
                  <a:pt x="134" y="88"/>
                  <a:pt x="134" y="88"/>
                  <a:pt x="134" y="88"/>
                </a:cubicBezTo>
                <a:cubicBezTo>
                  <a:pt x="134" y="88"/>
                  <a:pt x="134" y="88"/>
                  <a:pt x="134" y="88"/>
                </a:cubicBezTo>
                <a:cubicBezTo>
                  <a:pt x="140" y="86"/>
                  <a:pt x="140" y="86"/>
                  <a:pt x="140" y="86"/>
                </a:cubicBezTo>
                <a:cubicBezTo>
                  <a:pt x="147" y="82"/>
                  <a:pt x="150" y="78"/>
                  <a:pt x="150" y="75"/>
                </a:cubicBezTo>
                <a:cubicBezTo>
                  <a:pt x="148" y="69"/>
                  <a:pt x="148" y="69"/>
                  <a:pt x="148" y="69"/>
                </a:cubicBezTo>
                <a:cubicBezTo>
                  <a:pt x="147" y="65"/>
                  <a:pt x="147" y="62"/>
                  <a:pt x="148" y="61"/>
                </a:cubicBezTo>
                <a:cubicBezTo>
                  <a:pt x="149" y="60"/>
                  <a:pt x="150" y="60"/>
                  <a:pt x="151" y="60"/>
                </a:cubicBezTo>
                <a:cubicBezTo>
                  <a:pt x="154" y="60"/>
                  <a:pt x="157" y="60"/>
                  <a:pt x="160" y="62"/>
                </a:cubicBezTo>
                <a:cubicBezTo>
                  <a:pt x="161" y="56"/>
                  <a:pt x="161" y="56"/>
                  <a:pt x="161" y="56"/>
                </a:cubicBezTo>
                <a:cubicBezTo>
                  <a:pt x="161" y="55"/>
                  <a:pt x="161" y="55"/>
                  <a:pt x="161" y="55"/>
                </a:cubicBezTo>
                <a:cubicBezTo>
                  <a:pt x="161" y="54"/>
                  <a:pt x="161" y="54"/>
                  <a:pt x="161" y="54"/>
                </a:cubicBezTo>
                <a:cubicBezTo>
                  <a:pt x="168" y="51"/>
                  <a:pt x="168" y="51"/>
                  <a:pt x="168" y="51"/>
                </a:cubicBezTo>
                <a:cubicBezTo>
                  <a:pt x="169" y="48"/>
                  <a:pt x="169" y="48"/>
                  <a:pt x="169" y="48"/>
                </a:cubicBezTo>
                <a:cubicBezTo>
                  <a:pt x="165" y="48"/>
                  <a:pt x="165" y="48"/>
                  <a:pt x="165" y="48"/>
                </a:cubicBezTo>
                <a:cubicBezTo>
                  <a:pt x="164" y="47"/>
                  <a:pt x="164" y="47"/>
                  <a:pt x="164" y="47"/>
                </a:cubicBezTo>
                <a:cubicBezTo>
                  <a:pt x="164" y="45"/>
                  <a:pt x="164" y="45"/>
                  <a:pt x="164" y="45"/>
                </a:cubicBezTo>
                <a:cubicBezTo>
                  <a:pt x="164" y="44"/>
                  <a:pt x="164" y="44"/>
                  <a:pt x="164" y="44"/>
                </a:cubicBezTo>
                <a:cubicBezTo>
                  <a:pt x="165" y="43"/>
                  <a:pt x="165" y="43"/>
                  <a:pt x="165" y="43"/>
                </a:cubicBezTo>
                <a:cubicBezTo>
                  <a:pt x="166" y="43"/>
                  <a:pt x="166" y="43"/>
                  <a:pt x="166" y="43"/>
                </a:cubicBezTo>
                <a:cubicBezTo>
                  <a:pt x="167" y="43"/>
                  <a:pt x="167" y="43"/>
                  <a:pt x="167" y="43"/>
                </a:cubicBezTo>
                <a:cubicBezTo>
                  <a:pt x="170" y="43"/>
                  <a:pt x="173" y="42"/>
                  <a:pt x="176" y="38"/>
                </a:cubicBezTo>
                <a:cubicBezTo>
                  <a:pt x="202" y="20"/>
                  <a:pt x="202" y="20"/>
                  <a:pt x="202" y="20"/>
                </a:cubicBezTo>
                <a:cubicBezTo>
                  <a:pt x="202" y="20"/>
                  <a:pt x="202" y="20"/>
                  <a:pt x="202" y="20"/>
                </a:cubicBezTo>
                <a:cubicBezTo>
                  <a:pt x="210" y="24"/>
                  <a:pt x="210" y="24"/>
                  <a:pt x="210" y="24"/>
                </a:cubicBezTo>
                <a:cubicBezTo>
                  <a:pt x="214" y="24"/>
                  <a:pt x="214" y="24"/>
                  <a:pt x="214" y="24"/>
                </a:cubicBezTo>
                <a:cubicBezTo>
                  <a:pt x="212" y="15"/>
                  <a:pt x="212" y="15"/>
                  <a:pt x="212" y="15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7" y="6"/>
                  <a:pt x="217" y="6"/>
                  <a:pt x="217" y="6"/>
                </a:cubicBezTo>
                <a:cubicBezTo>
                  <a:pt x="216" y="6"/>
                  <a:pt x="216" y="6"/>
                  <a:pt x="216" y="6"/>
                </a:cubicBezTo>
                <a:cubicBezTo>
                  <a:pt x="213" y="6"/>
                  <a:pt x="213" y="6"/>
                  <a:pt x="213" y="6"/>
                </a:cubicBezTo>
                <a:cubicBezTo>
                  <a:pt x="213" y="7"/>
                  <a:pt x="213" y="7"/>
                  <a:pt x="213" y="7"/>
                </a:cubicBezTo>
                <a:cubicBezTo>
                  <a:pt x="212" y="7"/>
                  <a:pt x="212" y="7"/>
                  <a:pt x="212" y="7"/>
                </a:cubicBezTo>
                <a:cubicBezTo>
                  <a:pt x="204" y="8"/>
                  <a:pt x="204" y="8"/>
                  <a:pt x="204" y="8"/>
                </a:cubicBezTo>
                <a:cubicBezTo>
                  <a:pt x="202" y="8"/>
                  <a:pt x="202" y="8"/>
                  <a:pt x="202" y="8"/>
                </a:cubicBezTo>
                <a:cubicBezTo>
                  <a:pt x="202" y="8"/>
                  <a:pt x="202" y="8"/>
                  <a:pt x="202" y="8"/>
                </a:cubicBezTo>
                <a:cubicBezTo>
                  <a:pt x="202" y="8"/>
                  <a:pt x="202" y="8"/>
                  <a:pt x="202" y="8"/>
                </a:cubicBezTo>
                <a:cubicBezTo>
                  <a:pt x="202" y="6"/>
                  <a:pt x="202" y="6"/>
                  <a:pt x="202" y="6"/>
                </a:cubicBezTo>
                <a:cubicBezTo>
                  <a:pt x="200" y="4"/>
                  <a:pt x="200" y="4"/>
                  <a:pt x="200" y="4"/>
                </a:cubicBezTo>
                <a:lnTo>
                  <a:pt x="198" y="4"/>
                </a:lnTo>
                <a:close/>
              </a:path>
            </a:pathLst>
          </a:custGeom>
          <a:solidFill>
            <a:srgbClr val="DEC8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" name="Freeform 31"/>
          <p:cNvSpPr>
            <a:spLocks/>
          </p:cNvSpPr>
          <p:nvPr/>
        </p:nvSpPr>
        <p:spPr bwMode="auto">
          <a:xfrm>
            <a:off x="5001078" y="3777810"/>
            <a:ext cx="109538" cy="98425"/>
          </a:xfrm>
          <a:custGeom>
            <a:avLst/>
            <a:gdLst>
              <a:gd name="T0" fmla="*/ 322782987 w 34"/>
              <a:gd name="T1" fmla="*/ 172431075 h 31"/>
              <a:gd name="T2" fmla="*/ 354020362 w 34"/>
              <a:gd name="T3" fmla="*/ 131857750 h 31"/>
              <a:gd name="T4" fmla="*/ 354020362 w 34"/>
              <a:gd name="T5" fmla="*/ 131857750 h 31"/>
              <a:gd name="T6" fmla="*/ 354020362 w 34"/>
              <a:gd name="T7" fmla="*/ 131857750 h 31"/>
              <a:gd name="T8" fmla="*/ 354020362 w 34"/>
              <a:gd name="T9" fmla="*/ 131857750 h 31"/>
              <a:gd name="T10" fmla="*/ 249895779 w 34"/>
              <a:gd name="T11" fmla="*/ 50714275 h 31"/>
              <a:gd name="T12" fmla="*/ 114537042 w 34"/>
              <a:gd name="T13" fmla="*/ 10144125 h 31"/>
              <a:gd name="T14" fmla="*/ 72887208 w 34"/>
              <a:gd name="T15" fmla="*/ 20285075 h 31"/>
              <a:gd name="T16" fmla="*/ 72887208 w 34"/>
              <a:gd name="T17" fmla="*/ 111572675 h 31"/>
              <a:gd name="T18" fmla="*/ 20824917 w 34"/>
              <a:gd name="T19" fmla="*/ 192716150 h 31"/>
              <a:gd name="T20" fmla="*/ 0 w 34"/>
              <a:gd name="T21" fmla="*/ 213004400 h 31"/>
              <a:gd name="T22" fmla="*/ 41649833 w 34"/>
              <a:gd name="T23" fmla="*/ 253574550 h 31"/>
              <a:gd name="T24" fmla="*/ 52062292 w 34"/>
              <a:gd name="T25" fmla="*/ 253574550 h 31"/>
              <a:gd name="T26" fmla="*/ 62474750 w 34"/>
              <a:gd name="T27" fmla="*/ 294147875 h 31"/>
              <a:gd name="T28" fmla="*/ 114537042 w 34"/>
              <a:gd name="T29" fmla="*/ 314432950 h 31"/>
              <a:gd name="T30" fmla="*/ 177011792 w 34"/>
              <a:gd name="T31" fmla="*/ 284003750 h 31"/>
              <a:gd name="T32" fmla="*/ 270720696 w 34"/>
              <a:gd name="T33" fmla="*/ 304288825 h 31"/>
              <a:gd name="T34" fmla="*/ 270720696 w 34"/>
              <a:gd name="T35" fmla="*/ 273859625 h 31"/>
              <a:gd name="T36" fmla="*/ 322782987 w 34"/>
              <a:gd name="T37" fmla="*/ 172431075 h 3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34" h="31">
                <a:moveTo>
                  <a:pt x="31" y="17"/>
                </a:move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24" y="5"/>
                  <a:pt x="24" y="5"/>
                  <a:pt x="24" y="5"/>
                </a:cubicBezTo>
                <a:cubicBezTo>
                  <a:pt x="19" y="1"/>
                  <a:pt x="14" y="0"/>
                  <a:pt x="11" y="1"/>
                </a:cubicBezTo>
                <a:cubicBezTo>
                  <a:pt x="7" y="2"/>
                  <a:pt x="7" y="2"/>
                  <a:pt x="7" y="2"/>
                </a:cubicBezTo>
                <a:cubicBezTo>
                  <a:pt x="7" y="11"/>
                  <a:pt x="7" y="11"/>
                  <a:pt x="7" y="11"/>
                </a:cubicBezTo>
                <a:cubicBezTo>
                  <a:pt x="6" y="13"/>
                  <a:pt x="5" y="17"/>
                  <a:pt x="2" y="19"/>
                </a:cubicBezTo>
                <a:cubicBezTo>
                  <a:pt x="0" y="21"/>
                  <a:pt x="0" y="21"/>
                  <a:pt x="0" y="21"/>
                </a:cubicBezTo>
                <a:cubicBezTo>
                  <a:pt x="4" y="25"/>
                  <a:pt x="4" y="25"/>
                  <a:pt x="4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9"/>
                  <a:pt x="6" y="29"/>
                  <a:pt x="6" y="29"/>
                </a:cubicBezTo>
                <a:cubicBezTo>
                  <a:pt x="11" y="31"/>
                  <a:pt x="11" y="31"/>
                  <a:pt x="11" y="31"/>
                </a:cubicBezTo>
                <a:cubicBezTo>
                  <a:pt x="13" y="29"/>
                  <a:pt x="15" y="28"/>
                  <a:pt x="17" y="28"/>
                </a:cubicBezTo>
                <a:cubicBezTo>
                  <a:pt x="26" y="30"/>
                  <a:pt x="26" y="30"/>
                  <a:pt x="26" y="30"/>
                </a:cubicBezTo>
                <a:cubicBezTo>
                  <a:pt x="26" y="27"/>
                  <a:pt x="26" y="27"/>
                  <a:pt x="26" y="27"/>
                </a:cubicBezTo>
                <a:cubicBezTo>
                  <a:pt x="27" y="21"/>
                  <a:pt x="29" y="18"/>
                  <a:pt x="31" y="17"/>
                </a:cubicBezTo>
                <a:close/>
              </a:path>
            </a:pathLst>
          </a:custGeom>
          <a:solidFill>
            <a:srgbClr val="DEC8AE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1" name="Freeform 32"/>
          <p:cNvSpPr>
            <a:spLocks/>
          </p:cNvSpPr>
          <p:nvPr/>
        </p:nvSpPr>
        <p:spPr bwMode="auto">
          <a:xfrm>
            <a:off x="4489903" y="3411098"/>
            <a:ext cx="606425" cy="469900"/>
          </a:xfrm>
          <a:custGeom>
            <a:avLst/>
            <a:gdLst>
              <a:gd name="T0" fmla="*/ 1235387192 w 189"/>
              <a:gd name="T1" fmla="*/ 237991476 h 146"/>
              <a:gd name="T2" fmla="*/ 875064858 w 189"/>
              <a:gd name="T3" fmla="*/ 93127099 h 146"/>
              <a:gd name="T4" fmla="*/ 875064858 w 189"/>
              <a:gd name="T5" fmla="*/ 10347455 h 146"/>
              <a:gd name="T6" fmla="*/ 844182103 w 189"/>
              <a:gd name="T7" fmla="*/ 0 h 146"/>
              <a:gd name="T8" fmla="*/ 679462314 w 189"/>
              <a:gd name="T9" fmla="*/ 165559288 h 146"/>
              <a:gd name="T10" fmla="*/ 597104023 w 189"/>
              <a:gd name="T11" fmla="*/ 248338932 h 146"/>
              <a:gd name="T12" fmla="*/ 494156160 w 189"/>
              <a:gd name="T13" fmla="*/ 196601654 h 146"/>
              <a:gd name="T14" fmla="*/ 319143188 w 189"/>
              <a:gd name="T15" fmla="*/ 258689605 h 146"/>
              <a:gd name="T16" fmla="*/ 102947863 w 189"/>
              <a:gd name="T17" fmla="*/ 113822010 h 146"/>
              <a:gd name="T18" fmla="*/ 20589573 w 189"/>
              <a:gd name="T19" fmla="*/ 175906743 h 146"/>
              <a:gd name="T20" fmla="*/ 20589573 w 189"/>
              <a:gd name="T21" fmla="*/ 186254199 h 146"/>
              <a:gd name="T22" fmla="*/ 0 w 189"/>
              <a:gd name="T23" fmla="*/ 206949110 h 146"/>
              <a:gd name="T24" fmla="*/ 41179145 w 189"/>
              <a:gd name="T25" fmla="*/ 217296565 h 146"/>
              <a:gd name="T26" fmla="*/ 51475536 w 189"/>
              <a:gd name="T27" fmla="*/ 217296565 h 146"/>
              <a:gd name="T28" fmla="*/ 350025943 w 189"/>
              <a:gd name="T29" fmla="*/ 444943804 h 146"/>
              <a:gd name="T30" fmla="*/ 638283168 w 189"/>
              <a:gd name="T31" fmla="*/ 776065598 h 146"/>
              <a:gd name="T32" fmla="*/ 926540394 w 189"/>
              <a:gd name="T33" fmla="*/ 745020013 h 146"/>
              <a:gd name="T34" fmla="*/ 936836784 w 189"/>
              <a:gd name="T35" fmla="*/ 734672558 h 146"/>
              <a:gd name="T36" fmla="*/ 1019195075 w 189"/>
              <a:gd name="T37" fmla="*/ 755370687 h 146"/>
              <a:gd name="T38" fmla="*/ 1029488257 w 189"/>
              <a:gd name="T39" fmla="*/ 776065598 h 146"/>
              <a:gd name="T40" fmla="*/ 957426357 w 189"/>
              <a:gd name="T41" fmla="*/ 962319797 h 146"/>
              <a:gd name="T42" fmla="*/ 864771676 w 189"/>
              <a:gd name="T43" fmla="*/ 962319797 h 146"/>
              <a:gd name="T44" fmla="*/ 761823813 w 189"/>
              <a:gd name="T45" fmla="*/ 1210658728 h 146"/>
              <a:gd name="T46" fmla="*/ 916247212 w 189"/>
              <a:gd name="T47" fmla="*/ 1314136501 h 146"/>
              <a:gd name="T48" fmla="*/ 957426357 w 189"/>
              <a:gd name="T49" fmla="*/ 1376221234 h 146"/>
              <a:gd name="T50" fmla="*/ 1029488257 w 189"/>
              <a:gd name="T51" fmla="*/ 1376221234 h 146"/>
              <a:gd name="T52" fmla="*/ 1183911656 w 189"/>
              <a:gd name="T53" fmla="*/ 1438305967 h 146"/>
              <a:gd name="T54" fmla="*/ 1214797619 w 189"/>
              <a:gd name="T55" fmla="*/ 1479695789 h 146"/>
              <a:gd name="T56" fmla="*/ 1358927836 w 189"/>
              <a:gd name="T57" fmla="*/ 1490043245 h 146"/>
              <a:gd name="T58" fmla="*/ 1564823562 w 189"/>
              <a:gd name="T59" fmla="*/ 1479695789 h 146"/>
              <a:gd name="T60" fmla="*/ 1636888671 w 189"/>
              <a:gd name="T61" fmla="*/ 1438305967 h 146"/>
              <a:gd name="T62" fmla="*/ 1626592280 w 189"/>
              <a:gd name="T63" fmla="*/ 1355526323 h 146"/>
              <a:gd name="T64" fmla="*/ 1667774634 w 189"/>
              <a:gd name="T65" fmla="*/ 1231353639 h 146"/>
              <a:gd name="T66" fmla="*/ 1750132924 w 189"/>
              <a:gd name="T67" fmla="*/ 1148573995 h 146"/>
              <a:gd name="T68" fmla="*/ 1914849505 w 189"/>
              <a:gd name="T69" fmla="*/ 1148573995 h 146"/>
              <a:gd name="T70" fmla="*/ 1863377178 w 189"/>
              <a:gd name="T71" fmla="*/ 1014057074 h 146"/>
              <a:gd name="T72" fmla="*/ 1791312069 w 189"/>
              <a:gd name="T73" fmla="*/ 1003709618 h 146"/>
              <a:gd name="T74" fmla="*/ 1791312069 w 189"/>
              <a:gd name="T75" fmla="*/ 1003709618 h 146"/>
              <a:gd name="T76" fmla="*/ 1606002707 w 189"/>
              <a:gd name="T77" fmla="*/ 889887608 h 146"/>
              <a:gd name="T78" fmla="*/ 1513351235 w 189"/>
              <a:gd name="T79" fmla="*/ 858845242 h 146"/>
              <a:gd name="T80" fmla="*/ 1358927836 w 189"/>
              <a:gd name="T81" fmla="*/ 444943804 h 14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89" h="146">
                <a:moveTo>
                  <a:pt x="132" y="43"/>
                </a:moveTo>
                <a:cubicBezTo>
                  <a:pt x="128" y="39"/>
                  <a:pt x="124" y="33"/>
                  <a:pt x="120" y="23"/>
                </a:cubicBezTo>
                <a:cubicBezTo>
                  <a:pt x="109" y="23"/>
                  <a:pt x="102" y="21"/>
                  <a:pt x="99" y="17"/>
                </a:cubicBezTo>
                <a:cubicBezTo>
                  <a:pt x="96" y="13"/>
                  <a:pt x="92" y="11"/>
                  <a:pt x="85" y="9"/>
                </a:cubicBezTo>
                <a:cubicBezTo>
                  <a:pt x="83" y="8"/>
                  <a:pt x="83" y="8"/>
                  <a:pt x="83" y="8"/>
                </a:cubicBezTo>
                <a:cubicBezTo>
                  <a:pt x="85" y="1"/>
                  <a:pt x="85" y="1"/>
                  <a:pt x="85" y="1"/>
                </a:cubicBezTo>
                <a:cubicBezTo>
                  <a:pt x="84" y="1"/>
                  <a:pt x="84" y="1"/>
                  <a:pt x="84" y="1"/>
                </a:cubicBezTo>
                <a:cubicBezTo>
                  <a:pt x="82" y="0"/>
                  <a:pt x="82" y="0"/>
                  <a:pt x="82" y="0"/>
                </a:cubicBezTo>
                <a:cubicBezTo>
                  <a:pt x="77" y="3"/>
                  <a:pt x="74" y="5"/>
                  <a:pt x="72" y="8"/>
                </a:cubicBezTo>
                <a:cubicBezTo>
                  <a:pt x="71" y="11"/>
                  <a:pt x="69" y="14"/>
                  <a:pt x="66" y="16"/>
                </a:cubicBezTo>
                <a:cubicBezTo>
                  <a:pt x="64" y="23"/>
                  <a:pt x="62" y="26"/>
                  <a:pt x="60" y="26"/>
                </a:cubicBezTo>
                <a:cubicBezTo>
                  <a:pt x="59" y="26"/>
                  <a:pt x="58" y="25"/>
                  <a:pt x="58" y="24"/>
                </a:cubicBezTo>
                <a:cubicBezTo>
                  <a:pt x="54" y="21"/>
                  <a:pt x="54" y="21"/>
                  <a:pt x="54" y="21"/>
                </a:cubicBezTo>
                <a:cubicBezTo>
                  <a:pt x="52" y="20"/>
                  <a:pt x="50" y="19"/>
                  <a:pt x="48" y="19"/>
                </a:cubicBezTo>
                <a:cubicBezTo>
                  <a:pt x="44" y="20"/>
                  <a:pt x="44" y="20"/>
                  <a:pt x="44" y="20"/>
                </a:cubicBezTo>
                <a:cubicBezTo>
                  <a:pt x="41" y="23"/>
                  <a:pt x="37" y="25"/>
                  <a:pt x="31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1" y="22"/>
                  <a:pt x="9" y="17"/>
                  <a:pt x="10" y="11"/>
                </a:cubicBezTo>
                <a:cubicBezTo>
                  <a:pt x="4" y="9"/>
                  <a:pt x="4" y="9"/>
                  <a:pt x="4" y="9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8"/>
                  <a:pt x="2" y="18"/>
                  <a:pt x="2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0" y="20"/>
                  <a:pt x="0" y="20"/>
                  <a:pt x="0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12" y="31"/>
                  <a:pt x="17" y="37"/>
                  <a:pt x="20" y="38"/>
                </a:cubicBezTo>
                <a:cubicBezTo>
                  <a:pt x="21" y="39"/>
                  <a:pt x="26" y="41"/>
                  <a:pt x="34" y="43"/>
                </a:cubicBezTo>
                <a:cubicBezTo>
                  <a:pt x="49" y="48"/>
                  <a:pt x="49" y="48"/>
                  <a:pt x="49" y="48"/>
                </a:cubicBezTo>
                <a:cubicBezTo>
                  <a:pt x="53" y="50"/>
                  <a:pt x="58" y="59"/>
                  <a:pt x="62" y="75"/>
                </a:cubicBezTo>
                <a:cubicBezTo>
                  <a:pt x="69" y="79"/>
                  <a:pt x="73" y="81"/>
                  <a:pt x="76" y="81"/>
                </a:cubicBezTo>
                <a:cubicBezTo>
                  <a:pt x="78" y="79"/>
                  <a:pt x="83" y="77"/>
                  <a:pt x="90" y="72"/>
                </a:cubicBezTo>
                <a:cubicBezTo>
                  <a:pt x="90" y="72"/>
                  <a:pt x="90" y="72"/>
                  <a:pt x="90" y="72"/>
                </a:cubicBezTo>
                <a:cubicBezTo>
                  <a:pt x="91" y="71"/>
                  <a:pt x="91" y="71"/>
                  <a:pt x="91" y="71"/>
                </a:cubicBezTo>
                <a:cubicBezTo>
                  <a:pt x="92" y="72"/>
                  <a:pt x="92" y="72"/>
                  <a:pt x="92" y="72"/>
                </a:cubicBezTo>
                <a:cubicBezTo>
                  <a:pt x="99" y="73"/>
                  <a:pt x="99" y="73"/>
                  <a:pt x="99" y="73"/>
                </a:cubicBezTo>
                <a:cubicBezTo>
                  <a:pt x="100" y="73"/>
                  <a:pt x="100" y="73"/>
                  <a:pt x="100" y="73"/>
                </a:cubicBezTo>
                <a:cubicBezTo>
                  <a:pt x="100" y="75"/>
                  <a:pt x="100" y="75"/>
                  <a:pt x="100" y="75"/>
                </a:cubicBezTo>
                <a:cubicBezTo>
                  <a:pt x="99" y="76"/>
                  <a:pt x="99" y="76"/>
                  <a:pt x="99" y="76"/>
                </a:cubicBezTo>
                <a:cubicBezTo>
                  <a:pt x="97" y="85"/>
                  <a:pt x="95" y="91"/>
                  <a:pt x="93" y="93"/>
                </a:cubicBezTo>
                <a:cubicBezTo>
                  <a:pt x="84" y="93"/>
                  <a:pt x="84" y="93"/>
                  <a:pt x="84" y="93"/>
                </a:cubicBezTo>
                <a:cubicBezTo>
                  <a:pt x="84" y="93"/>
                  <a:pt x="84" y="93"/>
                  <a:pt x="84" y="93"/>
                </a:cubicBezTo>
                <a:cubicBezTo>
                  <a:pt x="84" y="97"/>
                  <a:pt x="81" y="103"/>
                  <a:pt x="76" y="111"/>
                </a:cubicBezTo>
                <a:cubicBezTo>
                  <a:pt x="74" y="113"/>
                  <a:pt x="74" y="115"/>
                  <a:pt x="74" y="117"/>
                </a:cubicBezTo>
                <a:cubicBezTo>
                  <a:pt x="83" y="123"/>
                  <a:pt x="83" y="123"/>
                  <a:pt x="83" y="123"/>
                </a:cubicBezTo>
                <a:cubicBezTo>
                  <a:pt x="85" y="126"/>
                  <a:pt x="87" y="127"/>
                  <a:pt x="89" y="127"/>
                </a:cubicBezTo>
                <a:cubicBezTo>
                  <a:pt x="91" y="127"/>
                  <a:pt x="91" y="127"/>
                  <a:pt x="91" y="127"/>
                </a:cubicBezTo>
                <a:cubicBezTo>
                  <a:pt x="93" y="133"/>
                  <a:pt x="93" y="133"/>
                  <a:pt x="93" y="133"/>
                </a:cubicBezTo>
                <a:cubicBezTo>
                  <a:pt x="97" y="135"/>
                  <a:pt x="97" y="135"/>
                  <a:pt x="97" y="135"/>
                </a:cubicBezTo>
                <a:cubicBezTo>
                  <a:pt x="100" y="133"/>
                  <a:pt x="100" y="133"/>
                  <a:pt x="100" y="133"/>
                </a:cubicBezTo>
                <a:cubicBezTo>
                  <a:pt x="101" y="131"/>
                  <a:pt x="102" y="131"/>
                  <a:pt x="104" y="131"/>
                </a:cubicBezTo>
                <a:cubicBezTo>
                  <a:pt x="108" y="131"/>
                  <a:pt x="111" y="133"/>
                  <a:pt x="115" y="139"/>
                </a:cubicBezTo>
                <a:cubicBezTo>
                  <a:pt x="115" y="139"/>
                  <a:pt x="115" y="139"/>
                  <a:pt x="115" y="139"/>
                </a:cubicBezTo>
                <a:cubicBezTo>
                  <a:pt x="118" y="143"/>
                  <a:pt x="118" y="143"/>
                  <a:pt x="118" y="143"/>
                </a:cubicBezTo>
                <a:cubicBezTo>
                  <a:pt x="119" y="143"/>
                  <a:pt x="119" y="143"/>
                  <a:pt x="119" y="143"/>
                </a:cubicBezTo>
                <a:cubicBezTo>
                  <a:pt x="121" y="141"/>
                  <a:pt x="126" y="142"/>
                  <a:pt x="132" y="144"/>
                </a:cubicBezTo>
                <a:cubicBezTo>
                  <a:pt x="142" y="146"/>
                  <a:pt x="142" y="146"/>
                  <a:pt x="142" y="146"/>
                </a:cubicBezTo>
                <a:cubicBezTo>
                  <a:pt x="152" y="143"/>
                  <a:pt x="152" y="143"/>
                  <a:pt x="152" y="143"/>
                </a:cubicBezTo>
                <a:cubicBezTo>
                  <a:pt x="156" y="141"/>
                  <a:pt x="156" y="141"/>
                  <a:pt x="156" y="141"/>
                </a:cubicBezTo>
                <a:cubicBezTo>
                  <a:pt x="159" y="139"/>
                  <a:pt x="159" y="139"/>
                  <a:pt x="159" y="139"/>
                </a:cubicBezTo>
                <a:cubicBezTo>
                  <a:pt x="156" y="136"/>
                  <a:pt x="156" y="136"/>
                  <a:pt x="156" y="136"/>
                </a:cubicBezTo>
                <a:cubicBezTo>
                  <a:pt x="156" y="135"/>
                  <a:pt x="156" y="133"/>
                  <a:pt x="158" y="131"/>
                </a:cubicBezTo>
                <a:cubicBezTo>
                  <a:pt x="161" y="129"/>
                  <a:pt x="162" y="127"/>
                  <a:pt x="162" y="124"/>
                </a:cubicBezTo>
                <a:cubicBezTo>
                  <a:pt x="162" y="119"/>
                  <a:pt x="162" y="119"/>
                  <a:pt x="162" y="119"/>
                </a:cubicBezTo>
                <a:cubicBezTo>
                  <a:pt x="162" y="117"/>
                  <a:pt x="162" y="115"/>
                  <a:pt x="163" y="115"/>
                </a:cubicBezTo>
                <a:cubicBezTo>
                  <a:pt x="164" y="113"/>
                  <a:pt x="166" y="112"/>
                  <a:pt x="170" y="111"/>
                </a:cubicBezTo>
                <a:cubicBezTo>
                  <a:pt x="175" y="111"/>
                  <a:pt x="181" y="113"/>
                  <a:pt x="189" y="119"/>
                </a:cubicBezTo>
                <a:cubicBezTo>
                  <a:pt x="186" y="111"/>
                  <a:pt x="186" y="111"/>
                  <a:pt x="186" y="111"/>
                </a:cubicBezTo>
                <a:cubicBezTo>
                  <a:pt x="182" y="105"/>
                  <a:pt x="182" y="105"/>
                  <a:pt x="182" y="105"/>
                </a:cubicBezTo>
                <a:cubicBezTo>
                  <a:pt x="181" y="98"/>
                  <a:pt x="181" y="98"/>
                  <a:pt x="181" y="98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56" y="86"/>
                  <a:pt x="156" y="86"/>
                  <a:pt x="156" y="86"/>
                </a:cubicBezTo>
                <a:cubicBezTo>
                  <a:pt x="147" y="85"/>
                  <a:pt x="147" y="85"/>
                  <a:pt x="147" y="85"/>
                </a:cubicBezTo>
                <a:cubicBezTo>
                  <a:pt x="147" y="83"/>
                  <a:pt x="147" y="83"/>
                  <a:pt x="147" y="83"/>
                </a:cubicBezTo>
                <a:cubicBezTo>
                  <a:pt x="146" y="73"/>
                  <a:pt x="146" y="73"/>
                  <a:pt x="146" y="73"/>
                </a:cubicBezTo>
                <a:cubicBezTo>
                  <a:pt x="140" y="57"/>
                  <a:pt x="136" y="46"/>
                  <a:pt x="132" y="43"/>
                </a:cubicBezTo>
                <a:close/>
              </a:path>
            </a:pathLst>
          </a:custGeom>
          <a:solidFill>
            <a:srgbClr val="DEC8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" name="Freeform 33"/>
          <p:cNvSpPr>
            <a:spLocks/>
          </p:cNvSpPr>
          <p:nvPr/>
        </p:nvSpPr>
        <p:spPr bwMode="auto">
          <a:xfrm>
            <a:off x="4172403" y="2514160"/>
            <a:ext cx="565150" cy="808038"/>
          </a:xfrm>
          <a:custGeom>
            <a:avLst/>
            <a:gdLst>
              <a:gd name="T0" fmla="*/ 1626858130 w 176"/>
              <a:gd name="T1" fmla="*/ 766116602 h 251"/>
              <a:gd name="T2" fmla="*/ 1441517830 w 176"/>
              <a:gd name="T3" fmla="*/ 714350662 h 251"/>
              <a:gd name="T4" fmla="*/ 1431223109 w 176"/>
              <a:gd name="T5" fmla="*/ 538349684 h 251"/>
              <a:gd name="T6" fmla="*/ 1379739870 w 176"/>
              <a:gd name="T7" fmla="*/ 476233775 h 251"/>
              <a:gd name="T8" fmla="*/ 1204697502 w 176"/>
              <a:gd name="T9" fmla="*/ 393411489 h 251"/>
              <a:gd name="T10" fmla="*/ 1204697502 w 176"/>
              <a:gd name="T11" fmla="*/ 248470075 h 251"/>
              <a:gd name="T12" fmla="*/ 1163512196 w 176"/>
              <a:gd name="T13" fmla="*/ 207057323 h 251"/>
              <a:gd name="T14" fmla="*/ 1081138372 w 176"/>
              <a:gd name="T15" fmla="*/ 155294602 h 251"/>
              <a:gd name="T16" fmla="*/ 1029655134 w 176"/>
              <a:gd name="T17" fmla="*/ 0 h 251"/>
              <a:gd name="T18" fmla="*/ 916393936 w 176"/>
              <a:gd name="T19" fmla="*/ 82822285 h 251"/>
              <a:gd name="T20" fmla="*/ 803132738 w 176"/>
              <a:gd name="T21" fmla="*/ 248470075 h 251"/>
              <a:gd name="T22" fmla="*/ 731056847 w 176"/>
              <a:gd name="T23" fmla="*/ 341645549 h 251"/>
              <a:gd name="T24" fmla="*/ 607497717 w 176"/>
              <a:gd name="T25" fmla="*/ 403764677 h 251"/>
              <a:gd name="T26" fmla="*/ 463345934 w 176"/>
              <a:gd name="T27" fmla="*/ 403764677 h 251"/>
              <a:gd name="T28" fmla="*/ 329488872 w 176"/>
              <a:gd name="T29" fmla="*/ 517646527 h 251"/>
              <a:gd name="T30" fmla="*/ 247118260 w 176"/>
              <a:gd name="T31" fmla="*/ 465880586 h 251"/>
              <a:gd name="T32" fmla="*/ 175042368 w 176"/>
              <a:gd name="T33" fmla="*/ 331292361 h 251"/>
              <a:gd name="T34" fmla="*/ 82373824 w 176"/>
              <a:gd name="T35" fmla="*/ 496940151 h 251"/>
              <a:gd name="T36" fmla="*/ 72075891 w 176"/>
              <a:gd name="T37" fmla="*/ 496940151 h 251"/>
              <a:gd name="T38" fmla="*/ 154449715 w 176"/>
              <a:gd name="T39" fmla="*/ 869645264 h 251"/>
              <a:gd name="T40" fmla="*/ 185337089 w 176"/>
              <a:gd name="T41" fmla="*/ 973173925 h 251"/>
              <a:gd name="T42" fmla="*/ 61777959 w 176"/>
              <a:gd name="T43" fmla="*/ 1035289834 h 251"/>
              <a:gd name="T44" fmla="*/ 247118260 w 176"/>
              <a:gd name="T45" fmla="*/ 1242347158 h 251"/>
              <a:gd name="T46" fmla="*/ 247118260 w 176"/>
              <a:gd name="T47" fmla="*/ 1242347158 h 251"/>
              <a:gd name="T48" fmla="*/ 195635021 w 176"/>
              <a:gd name="T49" fmla="*/ 1449407700 h 251"/>
              <a:gd name="T50" fmla="*/ 82373824 w 176"/>
              <a:gd name="T51" fmla="*/ 1521876797 h 251"/>
              <a:gd name="T52" fmla="*/ 185337089 w 176"/>
              <a:gd name="T53" fmla="*/ 1853169158 h 251"/>
              <a:gd name="T54" fmla="*/ 247118260 w 176"/>
              <a:gd name="T55" fmla="*/ 1956697819 h 251"/>
              <a:gd name="T56" fmla="*/ 164744436 w 176"/>
              <a:gd name="T57" fmla="*/ 2147483646 h 251"/>
              <a:gd name="T58" fmla="*/ 102966477 w 176"/>
              <a:gd name="T59" fmla="*/ 2147483646 h 251"/>
              <a:gd name="T60" fmla="*/ 113261198 w 176"/>
              <a:gd name="T61" fmla="*/ 2147483646 h 251"/>
              <a:gd name="T62" fmla="*/ 133853851 w 176"/>
              <a:gd name="T63" fmla="*/ 2147483646 h 251"/>
              <a:gd name="T64" fmla="*/ 144151783 w 176"/>
              <a:gd name="T65" fmla="*/ 2147483646 h 251"/>
              <a:gd name="T66" fmla="*/ 144151783 w 176"/>
              <a:gd name="T67" fmla="*/ 2147483646 h 251"/>
              <a:gd name="T68" fmla="*/ 483938587 w 176"/>
              <a:gd name="T69" fmla="*/ 2147483646 h 251"/>
              <a:gd name="T70" fmla="*/ 576607132 w 176"/>
              <a:gd name="T71" fmla="*/ 2147483646 h 251"/>
              <a:gd name="T72" fmla="*/ 1070843651 w 176"/>
              <a:gd name="T73" fmla="*/ 1822112813 h 251"/>
              <a:gd name="T74" fmla="*/ 1287071326 w 176"/>
              <a:gd name="T75" fmla="*/ 1697877775 h 251"/>
              <a:gd name="T76" fmla="*/ 1204697502 w 176"/>
              <a:gd name="T77" fmla="*/ 1615052271 h 251"/>
              <a:gd name="T78" fmla="*/ 1184104849 w 176"/>
              <a:gd name="T79" fmla="*/ 1521876797 h 251"/>
              <a:gd name="T80" fmla="*/ 895801283 w 176"/>
              <a:gd name="T81" fmla="*/ 1231997189 h 251"/>
              <a:gd name="T82" fmla="*/ 628090370 w 176"/>
              <a:gd name="T83" fmla="*/ 1180231248 h 251"/>
              <a:gd name="T84" fmla="*/ 525123893 w 176"/>
              <a:gd name="T85" fmla="*/ 1035289834 h 251"/>
              <a:gd name="T86" fmla="*/ 689868330 w 176"/>
              <a:gd name="T87" fmla="*/ 766116602 h 251"/>
              <a:gd name="T88" fmla="*/ 731056847 w 176"/>
              <a:gd name="T89" fmla="*/ 631528376 h 251"/>
              <a:gd name="T90" fmla="*/ 1070843651 w 176"/>
              <a:gd name="T91" fmla="*/ 693644286 h 251"/>
              <a:gd name="T92" fmla="*/ 1039953066 w 176"/>
              <a:gd name="T93" fmla="*/ 828232511 h 251"/>
              <a:gd name="T94" fmla="*/ 1235588087 w 176"/>
              <a:gd name="T95" fmla="*/ 983527113 h 251"/>
              <a:gd name="T96" fmla="*/ 1544484306 w 176"/>
              <a:gd name="T97" fmla="*/ 1263053534 h 251"/>
              <a:gd name="T98" fmla="*/ 1709228742 w 176"/>
              <a:gd name="T99" fmla="*/ 1055996211 h 251"/>
              <a:gd name="T100" fmla="*/ 1729821395 w 176"/>
              <a:gd name="T101" fmla="*/ 952467549 h 251"/>
              <a:gd name="T102" fmla="*/ 1801897287 w 176"/>
              <a:gd name="T103" fmla="*/ 900701609 h 251"/>
              <a:gd name="T104" fmla="*/ 1678341368 w 176"/>
              <a:gd name="T105" fmla="*/ 807526135 h 251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176" h="251">
                <a:moveTo>
                  <a:pt x="162" y="76"/>
                </a:moveTo>
                <a:cubicBezTo>
                  <a:pt x="159" y="74"/>
                  <a:pt x="159" y="74"/>
                  <a:pt x="159" y="74"/>
                </a:cubicBezTo>
                <a:cubicBezTo>
                  <a:pt x="159" y="74"/>
                  <a:pt x="159" y="74"/>
                  <a:pt x="159" y="74"/>
                </a:cubicBezTo>
                <a:cubicBezTo>
                  <a:pt x="158" y="74"/>
                  <a:pt x="158" y="74"/>
                  <a:pt x="158" y="74"/>
                </a:cubicBezTo>
                <a:cubicBezTo>
                  <a:pt x="156" y="72"/>
                  <a:pt x="156" y="72"/>
                  <a:pt x="156" y="72"/>
                </a:cubicBezTo>
                <a:cubicBezTo>
                  <a:pt x="145" y="68"/>
                  <a:pt x="145" y="68"/>
                  <a:pt x="145" y="68"/>
                </a:cubicBezTo>
                <a:cubicBezTo>
                  <a:pt x="142" y="68"/>
                  <a:pt x="142" y="68"/>
                  <a:pt x="142" y="68"/>
                </a:cubicBezTo>
                <a:cubicBezTo>
                  <a:pt x="140" y="69"/>
                  <a:pt x="140" y="69"/>
                  <a:pt x="140" y="69"/>
                </a:cubicBezTo>
                <a:cubicBezTo>
                  <a:pt x="135" y="61"/>
                  <a:pt x="135" y="61"/>
                  <a:pt x="135" y="61"/>
                </a:cubicBezTo>
                <a:cubicBezTo>
                  <a:pt x="136" y="60"/>
                  <a:pt x="136" y="60"/>
                  <a:pt x="136" y="60"/>
                </a:cubicBezTo>
                <a:cubicBezTo>
                  <a:pt x="139" y="56"/>
                  <a:pt x="139" y="56"/>
                  <a:pt x="139" y="56"/>
                </a:cubicBezTo>
                <a:cubicBezTo>
                  <a:pt x="139" y="52"/>
                  <a:pt x="139" y="52"/>
                  <a:pt x="139" y="52"/>
                </a:cubicBezTo>
                <a:cubicBezTo>
                  <a:pt x="139" y="51"/>
                  <a:pt x="139" y="51"/>
                  <a:pt x="139" y="51"/>
                </a:cubicBezTo>
                <a:cubicBezTo>
                  <a:pt x="141" y="48"/>
                  <a:pt x="141" y="48"/>
                  <a:pt x="141" y="48"/>
                </a:cubicBezTo>
                <a:cubicBezTo>
                  <a:pt x="140" y="47"/>
                  <a:pt x="140" y="47"/>
                  <a:pt x="140" y="47"/>
                </a:cubicBezTo>
                <a:cubicBezTo>
                  <a:pt x="134" y="46"/>
                  <a:pt x="134" y="46"/>
                  <a:pt x="134" y="46"/>
                </a:cubicBezTo>
                <a:cubicBezTo>
                  <a:pt x="134" y="46"/>
                  <a:pt x="134" y="46"/>
                  <a:pt x="134" y="46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5" y="34"/>
                  <a:pt x="115" y="34"/>
                  <a:pt x="115" y="34"/>
                </a:cubicBezTo>
                <a:cubicBezTo>
                  <a:pt x="114" y="32"/>
                  <a:pt x="114" y="32"/>
                  <a:pt x="114" y="32"/>
                </a:cubicBezTo>
                <a:cubicBezTo>
                  <a:pt x="117" y="24"/>
                  <a:pt x="117" y="24"/>
                  <a:pt x="117" y="24"/>
                </a:cubicBezTo>
                <a:cubicBezTo>
                  <a:pt x="117" y="18"/>
                  <a:pt x="117" y="18"/>
                  <a:pt x="117" y="18"/>
                </a:cubicBezTo>
                <a:cubicBezTo>
                  <a:pt x="117" y="16"/>
                  <a:pt x="117" y="16"/>
                  <a:pt x="117" y="16"/>
                </a:cubicBezTo>
                <a:cubicBezTo>
                  <a:pt x="114" y="20"/>
                  <a:pt x="114" y="20"/>
                  <a:pt x="114" y="20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12" y="20"/>
                  <a:pt x="112" y="20"/>
                  <a:pt x="112" y="20"/>
                </a:cubicBezTo>
                <a:cubicBezTo>
                  <a:pt x="111" y="20"/>
                  <a:pt x="111" y="20"/>
                  <a:pt x="111" y="20"/>
                </a:cubicBezTo>
                <a:cubicBezTo>
                  <a:pt x="105" y="15"/>
                  <a:pt x="105" y="15"/>
                  <a:pt x="105" y="15"/>
                </a:cubicBezTo>
                <a:cubicBezTo>
                  <a:pt x="104" y="14"/>
                  <a:pt x="104" y="14"/>
                  <a:pt x="104" y="14"/>
                </a:cubicBezTo>
                <a:cubicBezTo>
                  <a:pt x="104" y="13"/>
                  <a:pt x="104" y="13"/>
                  <a:pt x="104" y="13"/>
                </a:cubicBezTo>
                <a:cubicBezTo>
                  <a:pt x="103" y="4"/>
                  <a:pt x="103" y="4"/>
                  <a:pt x="103" y="4"/>
                </a:cubicBezTo>
                <a:cubicBezTo>
                  <a:pt x="100" y="0"/>
                  <a:pt x="100" y="0"/>
                  <a:pt x="100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0" y="7"/>
                  <a:pt x="90" y="7"/>
                  <a:pt x="90" y="7"/>
                </a:cubicBezTo>
                <a:cubicBezTo>
                  <a:pt x="90" y="8"/>
                  <a:pt x="90" y="8"/>
                  <a:pt x="90" y="8"/>
                </a:cubicBezTo>
                <a:cubicBezTo>
                  <a:pt x="89" y="8"/>
                  <a:pt x="89" y="8"/>
                  <a:pt x="89" y="8"/>
                </a:cubicBezTo>
                <a:cubicBezTo>
                  <a:pt x="80" y="6"/>
                  <a:pt x="80" y="6"/>
                  <a:pt x="80" y="6"/>
                </a:cubicBezTo>
                <a:cubicBezTo>
                  <a:pt x="78" y="15"/>
                  <a:pt x="78" y="15"/>
                  <a:pt x="78" y="15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3" y="32"/>
                  <a:pt x="73" y="32"/>
                  <a:pt x="73" y="32"/>
                </a:cubicBezTo>
                <a:cubicBezTo>
                  <a:pt x="73" y="33"/>
                  <a:pt x="73" y="33"/>
                  <a:pt x="73" y="33"/>
                </a:cubicBezTo>
                <a:cubicBezTo>
                  <a:pt x="72" y="33"/>
                  <a:pt x="72" y="33"/>
                  <a:pt x="72" y="33"/>
                </a:cubicBezTo>
                <a:cubicBezTo>
                  <a:pt x="71" y="33"/>
                  <a:pt x="71" y="33"/>
                  <a:pt x="71" y="33"/>
                </a:cubicBezTo>
                <a:cubicBezTo>
                  <a:pt x="65" y="34"/>
                  <a:pt x="65" y="34"/>
                  <a:pt x="65" y="34"/>
                </a:cubicBezTo>
                <a:cubicBezTo>
                  <a:pt x="59" y="38"/>
                  <a:pt x="59" y="38"/>
                  <a:pt x="59" y="38"/>
                </a:cubicBezTo>
                <a:cubicBezTo>
                  <a:pt x="59" y="39"/>
                  <a:pt x="59" y="39"/>
                  <a:pt x="59" y="39"/>
                </a:cubicBezTo>
                <a:cubicBezTo>
                  <a:pt x="59" y="39"/>
                  <a:pt x="59" y="39"/>
                  <a:pt x="59" y="39"/>
                </a:cubicBezTo>
                <a:cubicBezTo>
                  <a:pt x="58" y="39"/>
                  <a:pt x="58" y="39"/>
                  <a:pt x="58" y="39"/>
                </a:cubicBezTo>
                <a:cubicBezTo>
                  <a:pt x="57" y="39"/>
                  <a:pt x="57" y="39"/>
                  <a:pt x="57" y="39"/>
                </a:cubicBezTo>
                <a:cubicBezTo>
                  <a:pt x="46" y="35"/>
                  <a:pt x="46" y="35"/>
                  <a:pt x="46" y="35"/>
                </a:cubicBezTo>
                <a:cubicBezTo>
                  <a:pt x="45" y="39"/>
                  <a:pt x="45" y="39"/>
                  <a:pt x="45" y="39"/>
                </a:cubicBezTo>
                <a:cubicBezTo>
                  <a:pt x="45" y="40"/>
                  <a:pt x="45" y="40"/>
                  <a:pt x="45" y="40"/>
                </a:cubicBezTo>
                <a:cubicBezTo>
                  <a:pt x="40" y="48"/>
                  <a:pt x="40" y="48"/>
                  <a:pt x="40" y="48"/>
                </a:cubicBezTo>
                <a:cubicBezTo>
                  <a:pt x="39" y="49"/>
                  <a:pt x="38" y="50"/>
                  <a:pt x="37" y="50"/>
                </a:cubicBezTo>
                <a:cubicBezTo>
                  <a:pt x="32" y="50"/>
                  <a:pt x="32" y="50"/>
                  <a:pt x="32" y="50"/>
                </a:cubicBezTo>
                <a:cubicBezTo>
                  <a:pt x="25" y="47"/>
                  <a:pt x="25" y="47"/>
                  <a:pt x="25" y="47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5"/>
                  <a:pt x="24" y="45"/>
                  <a:pt x="24" y="45"/>
                </a:cubicBezTo>
                <a:cubicBezTo>
                  <a:pt x="23" y="36"/>
                  <a:pt x="23" y="36"/>
                  <a:pt x="23" y="36"/>
                </a:cubicBezTo>
                <a:cubicBezTo>
                  <a:pt x="21" y="28"/>
                  <a:pt x="21" y="28"/>
                  <a:pt x="21" y="28"/>
                </a:cubicBezTo>
                <a:cubicBezTo>
                  <a:pt x="19" y="26"/>
                  <a:pt x="19" y="26"/>
                  <a:pt x="19" y="26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2" y="38"/>
                  <a:pt x="12" y="38"/>
                  <a:pt x="12" y="3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7" y="48"/>
                  <a:pt x="7" y="48"/>
                  <a:pt x="7" y="48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55"/>
                  <a:pt x="3" y="58"/>
                  <a:pt x="0" y="61"/>
                </a:cubicBezTo>
                <a:cubicBezTo>
                  <a:pt x="3" y="70"/>
                  <a:pt x="3" y="70"/>
                  <a:pt x="3" y="70"/>
                </a:cubicBezTo>
                <a:cubicBezTo>
                  <a:pt x="15" y="84"/>
                  <a:pt x="15" y="84"/>
                  <a:pt x="15" y="84"/>
                </a:cubicBezTo>
                <a:cubicBezTo>
                  <a:pt x="15" y="84"/>
                  <a:pt x="15" y="84"/>
                  <a:pt x="15" y="84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3"/>
                  <a:pt x="19" y="93"/>
                  <a:pt x="19" y="93"/>
                </a:cubicBezTo>
                <a:cubicBezTo>
                  <a:pt x="18" y="94"/>
                  <a:pt x="18" y="94"/>
                  <a:pt x="18" y="94"/>
                </a:cubicBezTo>
                <a:cubicBezTo>
                  <a:pt x="18" y="94"/>
                  <a:pt x="18" y="94"/>
                  <a:pt x="18" y="94"/>
                </a:cubicBezTo>
                <a:cubicBezTo>
                  <a:pt x="15" y="98"/>
                  <a:pt x="15" y="98"/>
                  <a:pt x="15" y="98"/>
                </a:cubicBezTo>
                <a:cubicBezTo>
                  <a:pt x="14" y="98"/>
                  <a:pt x="14" y="98"/>
                  <a:pt x="14" y="98"/>
                </a:cubicBezTo>
                <a:cubicBezTo>
                  <a:pt x="6" y="100"/>
                  <a:pt x="6" y="100"/>
                  <a:pt x="6" y="100"/>
                </a:cubicBezTo>
                <a:cubicBezTo>
                  <a:pt x="7" y="106"/>
                  <a:pt x="7" y="106"/>
                  <a:pt x="7" y="106"/>
                </a:cubicBezTo>
                <a:cubicBezTo>
                  <a:pt x="13" y="110"/>
                  <a:pt x="13" y="110"/>
                  <a:pt x="13" y="110"/>
                </a:cubicBezTo>
                <a:cubicBezTo>
                  <a:pt x="21" y="112"/>
                  <a:pt x="21" y="112"/>
                  <a:pt x="21" y="112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42"/>
                  <a:pt x="19" y="142"/>
                  <a:pt x="19" y="142"/>
                </a:cubicBezTo>
                <a:cubicBezTo>
                  <a:pt x="18" y="142"/>
                  <a:pt x="18" y="142"/>
                  <a:pt x="18" y="142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7"/>
                  <a:pt x="8" y="147"/>
                  <a:pt x="8" y="147"/>
                </a:cubicBezTo>
                <a:cubicBezTo>
                  <a:pt x="5" y="156"/>
                  <a:pt x="5" y="156"/>
                  <a:pt x="5" y="156"/>
                </a:cubicBezTo>
                <a:cubicBezTo>
                  <a:pt x="4" y="166"/>
                  <a:pt x="4" y="166"/>
                  <a:pt x="4" y="166"/>
                </a:cubicBezTo>
                <a:cubicBezTo>
                  <a:pt x="6" y="172"/>
                  <a:pt x="6" y="172"/>
                  <a:pt x="6" y="172"/>
                </a:cubicBezTo>
                <a:cubicBezTo>
                  <a:pt x="18" y="179"/>
                  <a:pt x="18" y="179"/>
                  <a:pt x="18" y="179"/>
                </a:cubicBezTo>
                <a:cubicBezTo>
                  <a:pt x="19" y="180"/>
                  <a:pt x="19" y="180"/>
                  <a:pt x="19" y="180"/>
                </a:cubicBezTo>
                <a:cubicBezTo>
                  <a:pt x="24" y="188"/>
                  <a:pt x="24" y="188"/>
                  <a:pt x="24" y="188"/>
                </a:cubicBezTo>
                <a:cubicBezTo>
                  <a:pt x="24" y="189"/>
                  <a:pt x="24" y="189"/>
                  <a:pt x="24" y="189"/>
                </a:cubicBezTo>
                <a:cubicBezTo>
                  <a:pt x="24" y="189"/>
                  <a:pt x="24" y="189"/>
                  <a:pt x="24" y="189"/>
                </a:cubicBezTo>
                <a:cubicBezTo>
                  <a:pt x="24" y="190"/>
                  <a:pt x="24" y="190"/>
                  <a:pt x="24" y="190"/>
                </a:cubicBezTo>
                <a:cubicBezTo>
                  <a:pt x="17" y="204"/>
                  <a:pt x="17" y="204"/>
                  <a:pt x="17" y="204"/>
                </a:cubicBezTo>
                <a:cubicBezTo>
                  <a:pt x="16" y="208"/>
                  <a:pt x="16" y="208"/>
                  <a:pt x="16" y="208"/>
                </a:cubicBezTo>
                <a:cubicBezTo>
                  <a:pt x="16" y="208"/>
                  <a:pt x="16" y="208"/>
                  <a:pt x="16" y="208"/>
                </a:cubicBezTo>
                <a:cubicBezTo>
                  <a:pt x="12" y="217"/>
                  <a:pt x="12" y="217"/>
                  <a:pt x="12" y="217"/>
                </a:cubicBezTo>
                <a:cubicBezTo>
                  <a:pt x="10" y="224"/>
                  <a:pt x="10" y="224"/>
                  <a:pt x="10" y="224"/>
                </a:cubicBezTo>
                <a:cubicBezTo>
                  <a:pt x="10" y="225"/>
                  <a:pt x="10" y="225"/>
                  <a:pt x="10" y="225"/>
                </a:cubicBezTo>
                <a:cubicBezTo>
                  <a:pt x="10" y="225"/>
                  <a:pt x="10" y="225"/>
                  <a:pt x="10" y="225"/>
                </a:cubicBezTo>
                <a:cubicBezTo>
                  <a:pt x="8" y="227"/>
                  <a:pt x="7" y="228"/>
                  <a:pt x="6" y="231"/>
                </a:cubicBezTo>
                <a:cubicBezTo>
                  <a:pt x="5" y="232"/>
                  <a:pt x="5" y="232"/>
                  <a:pt x="6" y="233"/>
                </a:cubicBezTo>
                <a:cubicBezTo>
                  <a:pt x="7" y="234"/>
                  <a:pt x="7" y="234"/>
                  <a:pt x="7" y="234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4" y="242"/>
                  <a:pt x="14" y="242"/>
                  <a:pt x="14" y="242"/>
                </a:cubicBezTo>
                <a:cubicBezTo>
                  <a:pt x="14" y="242"/>
                  <a:pt x="14" y="242"/>
                  <a:pt x="14" y="242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5" y="246"/>
                  <a:pt x="15" y="246"/>
                  <a:pt x="15" y="246"/>
                </a:cubicBezTo>
                <a:cubicBezTo>
                  <a:pt x="18" y="248"/>
                  <a:pt x="18" y="248"/>
                  <a:pt x="18" y="248"/>
                </a:cubicBezTo>
                <a:cubicBezTo>
                  <a:pt x="33" y="251"/>
                  <a:pt x="33" y="251"/>
                  <a:pt x="33" y="251"/>
                </a:cubicBezTo>
                <a:cubicBezTo>
                  <a:pt x="37" y="251"/>
                  <a:pt x="42" y="250"/>
                  <a:pt x="47" y="248"/>
                </a:cubicBezTo>
                <a:cubicBezTo>
                  <a:pt x="51" y="246"/>
                  <a:pt x="56" y="245"/>
                  <a:pt x="61" y="246"/>
                </a:cubicBezTo>
                <a:cubicBezTo>
                  <a:pt x="61" y="243"/>
                  <a:pt x="61" y="243"/>
                  <a:pt x="61" y="243"/>
                </a:cubicBezTo>
                <a:cubicBezTo>
                  <a:pt x="57" y="232"/>
                  <a:pt x="57" y="232"/>
                  <a:pt x="57" y="232"/>
                </a:cubicBezTo>
                <a:cubicBezTo>
                  <a:pt x="56" y="232"/>
                  <a:pt x="56" y="232"/>
                  <a:pt x="56" y="232"/>
                </a:cubicBezTo>
                <a:cubicBezTo>
                  <a:pt x="57" y="232"/>
                  <a:pt x="57" y="232"/>
                  <a:pt x="57" y="232"/>
                </a:cubicBezTo>
                <a:cubicBezTo>
                  <a:pt x="79" y="200"/>
                  <a:pt x="79" y="200"/>
                  <a:pt x="79" y="200"/>
                </a:cubicBezTo>
                <a:cubicBezTo>
                  <a:pt x="104" y="176"/>
                  <a:pt x="104" y="176"/>
                  <a:pt x="104" y="176"/>
                </a:cubicBezTo>
                <a:cubicBezTo>
                  <a:pt x="104" y="176"/>
                  <a:pt x="104" y="176"/>
                  <a:pt x="104" y="176"/>
                </a:cubicBezTo>
                <a:cubicBezTo>
                  <a:pt x="112" y="174"/>
                  <a:pt x="112" y="174"/>
                  <a:pt x="112" y="174"/>
                </a:cubicBezTo>
                <a:cubicBezTo>
                  <a:pt x="116" y="169"/>
                  <a:pt x="116" y="169"/>
                  <a:pt x="116" y="169"/>
                </a:cubicBezTo>
                <a:cubicBezTo>
                  <a:pt x="116" y="169"/>
                  <a:pt x="116" y="169"/>
                  <a:pt x="116" y="169"/>
                </a:cubicBezTo>
                <a:cubicBezTo>
                  <a:pt x="119" y="166"/>
                  <a:pt x="122" y="165"/>
                  <a:pt x="125" y="164"/>
                </a:cubicBezTo>
                <a:cubicBezTo>
                  <a:pt x="123" y="162"/>
                  <a:pt x="123" y="162"/>
                  <a:pt x="123" y="162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3" y="151"/>
                  <a:pt x="113" y="151"/>
                  <a:pt x="113" y="151"/>
                </a:cubicBezTo>
                <a:cubicBezTo>
                  <a:pt x="113" y="150"/>
                  <a:pt x="113" y="150"/>
                  <a:pt x="113" y="150"/>
                </a:cubicBezTo>
                <a:cubicBezTo>
                  <a:pt x="113" y="150"/>
                  <a:pt x="113" y="150"/>
                  <a:pt x="113" y="150"/>
                </a:cubicBezTo>
                <a:cubicBezTo>
                  <a:pt x="115" y="147"/>
                  <a:pt x="115" y="147"/>
                  <a:pt x="115" y="147"/>
                </a:cubicBezTo>
                <a:cubicBezTo>
                  <a:pt x="109" y="148"/>
                  <a:pt x="109" y="148"/>
                  <a:pt x="109" y="148"/>
                </a:cubicBezTo>
                <a:cubicBezTo>
                  <a:pt x="98" y="146"/>
                  <a:pt x="98" y="146"/>
                  <a:pt x="98" y="146"/>
                </a:cubicBezTo>
                <a:cubicBezTo>
                  <a:pt x="94" y="144"/>
                  <a:pt x="91" y="141"/>
                  <a:pt x="90" y="138"/>
                </a:cubicBezTo>
                <a:cubicBezTo>
                  <a:pt x="88" y="131"/>
                  <a:pt x="87" y="125"/>
                  <a:pt x="87" y="119"/>
                </a:cubicBezTo>
                <a:cubicBezTo>
                  <a:pt x="86" y="121"/>
                  <a:pt x="84" y="122"/>
                  <a:pt x="82" y="122"/>
                </a:cubicBezTo>
                <a:cubicBezTo>
                  <a:pt x="73" y="120"/>
                  <a:pt x="73" y="120"/>
                  <a:pt x="73" y="120"/>
                </a:cubicBezTo>
                <a:cubicBezTo>
                  <a:pt x="68" y="116"/>
                  <a:pt x="68" y="116"/>
                  <a:pt x="68" y="116"/>
                </a:cubicBezTo>
                <a:cubicBezTo>
                  <a:pt x="61" y="114"/>
                  <a:pt x="61" y="114"/>
                  <a:pt x="61" y="114"/>
                </a:cubicBezTo>
                <a:cubicBezTo>
                  <a:pt x="58" y="114"/>
                  <a:pt x="58" y="114"/>
                  <a:pt x="58" y="114"/>
                </a:cubicBezTo>
                <a:cubicBezTo>
                  <a:pt x="56" y="114"/>
                  <a:pt x="53" y="113"/>
                  <a:pt x="52" y="112"/>
                </a:cubicBezTo>
                <a:cubicBezTo>
                  <a:pt x="49" y="110"/>
                  <a:pt x="48" y="108"/>
                  <a:pt x="48" y="107"/>
                </a:cubicBezTo>
                <a:cubicBezTo>
                  <a:pt x="47" y="104"/>
                  <a:pt x="48" y="102"/>
                  <a:pt x="51" y="100"/>
                </a:cubicBezTo>
                <a:cubicBezTo>
                  <a:pt x="53" y="98"/>
                  <a:pt x="57" y="94"/>
                  <a:pt x="59" y="90"/>
                </a:cubicBezTo>
                <a:cubicBezTo>
                  <a:pt x="57" y="87"/>
                  <a:pt x="55" y="83"/>
                  <a:pt x="57" y="80"/>
                </a:cubicBezTo>
                <a:cubicBezTo>
                  <a:pt x="57" y="79"/>
                  <a:pt x="57" y="79"/>
                  <a:pt x="57" y="79"/>
                </a:cubicBezTo>
                <a:cubicBezTo>
                  <a:pt x="57" y="77"/>
                  <a:pt x="61" y="76"/>
                  <a:pt x="67" y="74"/>
                </a:cubicBezTo>
                <a:cubicBezTo>
                  <a:pt x="67" y="72"/>
                  <a:pt x="68" y="70"/>
                  <a:pt x="69" y="70"/>
                </a:cubicBezTo>
                <a:cubicBezTo>
                  <a:pt x="75" y="70"/>
                  <a:pt x="75" y="70"/>
                  <a:pt x="75" y="70"/>
                </a:cubicBezTo>
                <a:cubicBezTo>
                  <a:pt x="74" y="70"/>
                  <a:pt x="74" y="70"/>
                  <a:pt x="74" y="70"/>
                </a:cubicBezTo>
                <a:cubicBezTo>
                  <a:pt x="70" y="67"/>
                  <a:pt x="69" y="64"/>
                  <a:pt x="71" y="61"/>
                </a:cubicBezTo>
                <a:cubicBezTo>
                  <a:pt x="74" y="59"/>
                  <a:pt x="74" y="59"/>
                  <a:pt x="74" y="59"/>
                </a:cubicBezTo>
                <a:cubicBezTo>
                  <a:pt x="77" y="58"/>
                  <a:pt x="82" y="58"/>
                  <a:pt x="86" y="60"/>
                </a:cubicBezTo>
                <a:cubicBezTo>
                  <a:pt x="95" y="67"/>
                  <a:pt x="95" y="67"/>
                  <a:pt x="95" y="67"/>
                </a:cubicBezTo>
                <a:cubicBezTo>
                  <a:pt x="104" y="67"/>
                  <a:pt x="104" y="67"/>
                  <a:pt x="104" y="67"/>
                </a:cubicBezTo>
                <a:cubicBezTo>
                  <a:pt x="107" y="69"/>
                  <a:pt x="107" y="69"/>
                  <a:pt x="107" y="69"/>
                </a:cubicBezTo>
                <a:cubicBezTo>
                  <a:pt x="107" y="72"/>
                  <a:pt x="107" y="72"/>
                  <a:pt x="107" y="72"/>
                </a:cubicBezTo>
                <a:cubicBezTo>
                  <a:pt x="107" y="74"/>
                  <a:pt x="106" y="76"/>
                  <a:pt x="105" y="76"/>
                </a:cubicBezTo>
                <a:cubicBezTo>
                  <a:pt x="103" y="76"/>
                  <a:pt x="102" y="78"/>
                  <a:pt x="101" y="80"/>
                </a:cubicBezTo>
                <a:cubicBezTo>
                  <a:pt x="105" y="90"/>
                  <a:pt x="105" y="90"/>
                  <a:pt x="105" y="90"/>
                </a:cubicBezTo>
                <a:cubicBezTo>
                  <a:pt x="108" y="86"/>
                  <a:pt x="110" y="84"/>
                  <a:pt x="113" y="84"/>
                </a:cubicBezTo>
                <a:cubicBezTo>
                  <a:pt x="114" y="84"/>
                  <a:pt x="115" y="84"/>
                  <a:pt x="117" y="86"/>
                </a:cubicBezTo>
                <a:cubicBezTo>
                  <a:pt x="118" y="88"/>
                  <a:pt x="119" y="92"/>
                  <a:pt x="120" y="95"/>
                </a:cubicBezTo>
                <a:cubicBezTo>
                  <a:pt x="120" y="100"/>
                  <a:pt x="121" y="103"/>
                  <a:pt x="123" y="105"/>
                </a:cubicBezTo>
                <a:cubicBezTo>
                  <a:pt x="126" y="110"/>
                  <a:pt x="126" y="110"/>
                  <a:pt x="126" y="110"/>
                </a:cubicBezTo>
                <a:cubicBezTo>
                  <a:pt x="131" y="116"/>
                  <a:pt x="133" y="120"/>
                  <a:pt x="134" y="124"/>
                </a:cubicBezTo>
                <a:cubicBezTo>
                  <a:pt x="150" y="122"/>
                  <a:pt x="150" y="122"/>
                  <a:pt x="150" y="122"/>
                </a:cubicBezTo>
                <a:cubicBezTo>
                  <a:pt x="157" y="118"/>
                  <a:pt x="157" y="118"/>
                  <a:pt x="157" y="118"/>
                </a:cubicBezTo>
                <a:cubicBezTo>
                  <a:pt x="163" y="110"/>
                  <a:pt x="163" y="110"/>
                  <a:pt x="163" y="110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8" y="94"/>
                  <a:pt x="168" y="94"/>
                  <a:pt x="168" y="94"/>
                </a:cubicBezTo>
                <a:cubicBezTo>
                  <a:pt x="168" y="93"/>
                  <a:pt x="168" y="93"/>
                  <a:pt x="168" y="93"/>
                </a:cubicBezTo>
                <a:cubicBezTo>
                  <a:pt x="168" y="92"/>
                  <a:pt x="168" y="92"/>
                  <a:pt x="168" y="92"/>
                </a:cubicBezTo>
                <a:cubicBezTo>
                  <a:pt x="169" y="92"/>
                  <a:pt x="169" y="92"/>
                  <a:pt x="169" y="92"/>
                </a:cubicBezTo>
                <a:cubicBezTo>
                  <a:pt x="175" y="88"/>
                  <a:pt x="175" y="88"/>
                  <a:pt x="175" y="88"/>
                </a:cubicBezTo>
                <a:cubicBezTo>
                  <a:pt x="176" y="88"/>
                  <a:pt x="176" y="88"/>
                  <a:pt x="176" y="88"/>
                </a:cubicBezTo>
                <a:cubicBezTo>
                  <a:pt x="175" y="87"/>
                  <a:pt x="175" y="87"/>
                  <a:pt x="175" y="87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3" y="78"/>
                  <a:pt x="163" y="78"/>
                  <a:pt x="163" y="78"/>
                </a:cubicBezTo>
                <a:lnTo>
                  <a:pt x="162" y="76"/>
                </a:lnTo>
                <a:close/>
              </a:path>
            </a:pathLst>
          </a:custGeom>
          <a:solidFill>
            <a:srgbClr val="DEC8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" name="Freeform 34"/>
          <p:cNvSpPr>
            <a:spLocks/>
          </p:cNvSpPr>
          <p:nvPr/>
        </p:nvSpPr>
        <p:spPr bwMode="auto">
          <a:xfrm>
            <a:off x="3912053" y="3288860"/>
            <a:ext cx="596900" cy="587375"/>
          </a:xfrm>
          <a:custGeom>
            <a:avLst/>
            <a:gdLst>
              <a:gd name="T0" fmla="*/ 422252195 w 186"/>
              <a:gd name="T1" fmla="*/ 618178486 h 183"/>
              <a:gd name="T2" fmla="*/ 20596259 w 186"/>
              <a:gd name="T3" fmla="*/ 834541116 h 183"/>
              <a:gd name="T4" fmla="*/ 154481571 w 186"/>
              <a:gd name="T5" fmla="*/ 1143628754 h 183"/>
              <a:gd name="T6" fmla="*/ 164782910 w 186"/>
              <a:gd name="T7" fmla="*/ 1143628754 h 183"/>
              <a:gd name="T8" fmla="*/ 350162078 w 186"/>
              <a:gd name="T9" fmla="*/ 1473322663 h 183"/>
              <a:gd name="T10" fmla="*/ 453149792 w 186"/>
              <a:gd name="T11" fmla="*/ 1493928933 h 183"/>
              <a:gd name="T12" fmla="*/ 545839377 w 186"/>
              <a:gd name="T13" fmla="*/ 1545444609 h 183"/>
              <a:gd name="T14" fmla="*/ 1091678754 w 186"/>
              <a:gd name="T15" fmla="*/ 1596960286 h 183"/>
              <a:gd name="T16" fmla="*/ 1122576352 w 186"/>
              <a:gd name="T17" fmla="*/ 1782413510 h 183"/>
              <a:gd name="T18" fmla="*/ 1338849909 w 186"/>
              <a:gd name="T19" fmla="*/ 1761807240 h 183"/>
              <a:gd name="T20" fmla="*/ 1462437091 w 186"/>
              <a:gd name="T21" fmla="*/ 1885441653 h 183"/>
              <a:gd name="T22" fmla="*/ 1555126676 w 186"/>
              <a:gd name="T23" fmla="*/ 1792713436 h 183"/>
              <a:gd name="T24" fmla="*/ 1678713858 w 186"/>
              <a:gd name="T25" fmla="*/ 1803016571 h 183"/>
              <a:gd name="T26" fmla="*/ 1791999702 w 186"/>
              <a:gd name="T27" fmla="*/ 1699988428 h 183"/>
              <a:gd name="T28" fmla="*/ 1771403442 w 186"/>
              <a:gd name="T29" fmla="*/ 1679382158 h 183"/>
              <a:gd name="T30" fmla="*/ 1781701572 w 186"/>
              <a:gd name="T31" fmla="*/ 1576354015 h 183"/>
              <a:gd name="T32" fmla="*/ 1565424805 w 186"/>
              <a:gd name="T33" fmla="*/ 1514535204 h 183"/>
              <a:gd name="T34" fmla="*/ 1462437091 w 186"/>
              <a:gd name="T35" fmla="*/ 1349688249 h 183"/>
              <a:gd name="T36" fmla="*/ 1421241364 w 186"/>
              <a:gd name="T37" fmla="*/ 1215750701 h 183"/>
              <a:gd name="T38" fmla="*/ 1534530417 w 186"/>
              <a:gd name="T39" fmla="*/ 1164235025 h 183"/>
              <a:gd name="T40" fmla="*/ 1606620533 w 186"/>
              <a:gd name="T41" fmla="*/ 1050900537 h 183"/>
              <a:gd name="T42" fmla="*/ 1647816260 w 186"/>
              <a:gd name="T43" fmla="*/ 1009691206 h 183"/>
              <a:gd name="T44" fmla="*/ 1647816260 w 186"/>
              <a:gd name="T45" fmla="*/ 834541116 h 183"/>
              <a:gd name="T46" fmla="*/ 1750803974 w 186"/>
              <a:gd name="T47" fmla="*/ 855144177 h 183"/>
              <a:gd name="T48" fmla="*/ 1761105313 w 186"/>
              <a:gd name="T49" fmla="*/ 865447312 h 183"/>
              <a:gd name="T50" fmla="*/ 1915586884 w 186"/>
              <a:gd name="T51" fmla="*/ 834541116 h 183"/>
              <a:gd name="T52" fmla="*/ 1740505845 w 186"/>
              <a:gd name="T53" fmla="*/ 700600358 h 183"/>
              <a:gd name="T54" fmla="*/ 1565424805 w 186"/>
              <a:gd name="T55" fmla="*/ 649087891 h 183"/>
              <a:gd name="T56" fmla="*/ 1565424805 w 186"/>
              <a:gd name="T57" fmla="*/ 649087891 h 183"/>
              <a:gd name="T58" fmla="*/ 1349151248 w 186"/>
              <a:gd name="T59" fmla="*/ 494540863 h 183"/>
              <a:gd name="T60" fmla="*/ 1524229078 w 186"/>
              <a:gd name="T61" fmla="*/ 298784503 h 183"/>
              <a:gd name="T62" fmla="*/ 1462437091 w 186"/>
              <a:gd name="T63" fmla="*/ 92728217 h 183"/>
              <a:gd name="T64" fmla="*/ 1174070209 w 186"/>
              <a:gd name="T65" fmla="*/ 144240684 h 183"/>
              <a:gd name="T66" fmla="*/ 1040184897 w 186"/>
              <a:gd name="T67" fmla="*/ 72121947 h 183"/>
              <a:gd name="T68" fmla="*/ 988691040 w 186"/>
              <a:gd name="T69" fmla="*/ 51515676 h 183"/>
              <a:gd name="T70" fmla="*/ 978389701 w 186"/>
              <a:gd name="T71" fmla="*/ 30909406 h 183"/>
              <a:gd name="T72" fmla="*/ 978389701 w 186"/>
              <a:gd name="T73" fmla="*/ 30909406 h 183"/>
              <a:gd name="T74" fmla="*/ 968091572 w 186"/>
              <a:gd name="T75" fmla="*/ 10303135 h 183"/>
              <a:gd name="T76" fmla="*/ 968091572 w 186"/>
              <a:gd name="T77" fmla="*/ 0 h 183"/>
              <a:gd name="T78" fmla="*/ 957793442 w 186"/>
              <a:gd name="T79" fmla="*/ 113331278 h 183"/>
              <a:gd name="T80" fmla="*/ 947495312 w 186"/>
              <a:gd name="T81" fmla="*/ 185453225 h 183"/>
              <a:gd name="T82" fmla="*/ 957793442 w 186"/>
              <a:gd name="T83" fmla="*/ 350300179 h 183"/>
              <a:gd name="T84" fmla="*/ 947495312 w 186"/>
              <a:gd name="T85" fmla="*/ 360603314 h 183"/>
              <a:gd name="T86" fmla="*/ 896001455 w 186"/>
              <a:gd name="T87" fmla="*/ 494540863 h 183"/>
              <a:gd name="T88" fmla="*/ 690022818 w 186"/>
              <a:gd name="T89" fmla="*/ 566662809 h 183"/>
              <a:gd name="T90" fmla="*/ 432550324 w 186"/>
              <a:gd name="T91" fmla="*/ 618178486 h 18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86" h="183">
                <a:moveTo>
                  <a:pt x="42" y="60"/>
                </a:moveTo>
                <a:cubicBezTo>
                  <a:pt x="41" y="60"/>
                  <a:pt x="41" y="60"/>
                  <a:pt x="41" y="60"/>
                </a:cubicBezTo>
                <a:cubicBezTo>
                  <a:pt x="11" y="73"/>
                  <a:pt x="11" y="73"/>
                  <a:pt x="11" y="73"/>
                </a:cubicBezTo>
                <a:cubicBezTo>
                  <a:pt x="2" y="81"/>
                  <a:pt x="2" y="81"/>
                  <a:pt x="2" y="81"/>
                </a:cubicBezTo>
                <a:cubicBezTo>
                  <a:pt x="0" y="95"/>
                  <a:pt x="2" y="103"/>
                  <a:pt x="6" y="105"/>
                </a:cubicBezTo>
                <a:cubicBezTo>
                  <a:pt x="15" y="111"/>
                  <a:pt x="15" y="111"/>
                  <a:pt x="15" y="111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18" y="126"/>
                  <a:pt x="18" y="126"/>
                  <a:pt x="18" y="126"/>
                </a:cubicBezTo>
                <a:cubicBezTo>
                  <a:pt x="26" y="136"/>
                  <a:pt x="31" y="141"/>
                  <a:pt x="34" y="143"/>
                </a:cubicBezTo>
                <a:cubicBezTo>
                  <a:pt x="42" y="145"/>
                  <a:pt x="42" y="145"/>
                  <a:pt x="42" y="145"/>
                </a:cubicBezTo>
                <a:cubicBezTo>
                  <a:pt x="44" y="145"/>
                  <a:pt x="44" y="145"/>
                  <a:pt x="44" y="145"/>
                </a:cubicBezTo>
                <a:cubicBezTo>
                  <a:pt x="44" y="145"/>
                  <a:pt x="44" y="145"/>
                  <a:pt x="44" y="145"/>
                </a:cubicBezTo>
                <a:cubicBezTo>
                  <a:pt x="45" y="147"/>
                  <a:pt x="48" y="149"/>
                  <a:pt x="53" y="150"/>
                </a:cubicBezTo>
                <a:cubicBezTo>
                  <a:pt x="77" y="151"/>
                  <a:pt x="77" y="151"/>
                  <a:pt x="77" y="151"/>
                </a:cubicBezTo>
                <a:cubicBezTo>
                  <a:pt x="94" y="151"/>
                  <a:pt x="104" y="153"/>
                  <a:pt x="106" y="155"/>
                </a:cubicBezTo>
                <a:cubicBezTo>
                  <a:pt x="108" y="156"/>
                  <a:pt x="109" y="160"/>
                  <a:pt x="108" y="166"/>
                </a:cubicBezTo>
                <a:cubicBezTo>
                  <a:pt x="108" y="170"/>
                  <a:pt x="108" y="173"/>
                  <a:pt x="109" y="173"/>
                </a:cubicBezTo>
                <a:cubicBezTo>
                  <a:pt x="118" y="171"/>
                  <a:pt x="118" y="171"/>
                  <a:pt x="118" y="171"/>
                </a:cubicBezTo>
                <a:cubicBezTo>
                  <a:pt x="124" y="169"/>
                  <a:pt x="128" y="169"/>
                  <a:pt x="130" y="171"/>
                </a:cubicBezTo>
                <a:cubicBezTo>
                  <a:pt x="134" y="175"/>
                  <a:pt x="134" y="175"/>
                  <a:pt x="134" y="175"/>
                </a:cubicBezTo>
                <a:cubicBezTo>
                  <a:pt x="138" y="181"/>
                  <a:pt x="142" y="183"/>
                  <a:pt x="142" y="183"/>
                </a:cubicBezTo>
                <a:cubicBezTo>
                  <a:pt x="145" y="182"/>
                  <a:pt x="148" y="179"/>
                  <a:pt x="150" y="175"/>
                </a:cubicBezTo>
                <a:cubicBezTo>
                  <a:pt x="151" y="174"/>
                  <a:pt x="151" y="174"/>
                  <a:pt x="151" y="174"/>
                </a:cubicBezTo>
                <a:cubicBezTo>
                  <a:pt x="158" y="179"/>
                  <a:pt x="158" y="179"/>
                  <a:pt x="158" y="179"/>
                </a:cubicBezTo>
                <a:cubicBezTo>
                  <a:pt x="163" y="175"/>
                  <a:pt x="163" y="175"/>
                  <a:pt x="163" y="175"/>
                </a:cubicBezTo>
                <a:cubicBezTo>
                  <a:pt x="164" y="169"/>
                  <a:pt x="167" y="167"/>
                  <a:pt x="172" y="166"/>
                </a:cubicBezTo>
                <a:cubicBezTo>
                  <a:pt x="174" y="165"/>
                  <a:pt x="174" y="165"/>
                  <a:pt x="174" y="165"/>
                </a:cubicBezTo>
                <a:cubicBezTo>
                  <a:pt x="173" y="164"/>
                  <a:pt x="173" y="164"/>
                  <a:pt x="173" y="164"/>
                </a:cubicBezTo>
                <a:cubicBezTo>
                  <a:pt x="172" y="163"/>
                  <a:pt x="172" y="163"/>
                  <a:pt x="172" y="163"/>
                </a:cubicBezTo>
                <a:cubicBezTo>
                  <a:pt x="172" y="163"/>
                  <a:pt x="172" y="163"/>
                  <a:pt x="172" y="163"/>
                </a:cubicBezTo>
                <a:cubicBezTo>
                  <a:pt x="173" y="153"/>
                  <a:pt x="173" y="153"/>
                  <a:pt x="173" y="153"/>
                </a:cubicBezTo>
                <a:cubicBezTo>
                  <a:pt x="170" y="148"/>
                  <a:pt x="166" y="146"/>
                  <a:pt x="161" y="147"/>
                </a:cubicBezTo>
                <a:cubicBezTo>
                  <a:pt x="157" y="148"/>
                  <a:pt x="154" y="148"/>
                  <a:pt x="152" y="147"/>
                </a:cubicBezTo>
                <a:cubicBezTo>
                  <a:pt x="152" y="145"/>
                  <a:pt x="152" y="145"/>
                  <a:pt x="152" y="143"/>
                </a:cubicBezTo>
                <a:cubicBezTo>
                  <a:pt x="149" y="138"/>
                  <a:pt x="146" y="134"/>
                  <a:pt x="142" y="131"/>
                </a:cubicBezTo>
                <a:cubicBezTo>
                  <a:pt x="138" y="127"/>
                  <a:pt x="136" y="123"/>
                  <a:pt x="138" y="119"/>
                </a:cubicBezTo>
                <a:cubicBezTo>
                  <a:pt x="138" y="118"/>
                  <a:pt x="138" y="118"/>
                  <a:pt x="138" y="118"/>
                </a:cubicBezTo>
                <a:cubicBezTo>
                  <a:pt x="150" y="120"/>
                  <a:pt x="150" y="120"/>
                  <a:pt x="150" y="120"/>
                </a:cubicBezTo>
                <a:cubicBezTo>
                  <a:pt x="149" y="113"/>
                  <a:pt x="149" y="113"/>
                  <a:pt x="149" y="113"/>
                </a:cubicBezTo>
                <a:cubicBezTo>
                  <a:pt x="148" y="109"/>
                  <a:pt x="149" y="107"/>
                  <a:pt x="151" y="105"/>
                </a:cubicBezTo>
                <a:cubicBezTo>
                  <a:pt x="152" y="103"/>
                  <a:pt x="154" y="102"/>
                  <a:pt x="156" y="102"/>
                </a:cubicBezTo>
                <a:cubicBezTo>
                  <a:pt x="160" y="100"/>
                  <a:pt x="160" y="100"/>
                  <a:pt x="160" y="100"/>
                </a:cubicBezTo>
                <a:cubicBezTo>
                  <a:pt x="160" y="98"/>
                  <a:pt x="160" y="98"/>
                  <a:pt x="160" y="98"/>
                </a:cubicBezTo>
                <a:cubicBezTo>
                  <a:pt x="157" y="91"/>
                  <a:pt x="156" y="85"/>
                  <a:pt x="157" y="83"/>
                </a:cubicBezTo>
                <a:cubicBezTo>
                  <a:pt x="160" y="81"/>
                  <a:pt x="160" y="81"/>
                  <a:pt x="160" y="81"/>
                </a:cubicBezTo>
                <a:cubicBezTo>
                  <a:pt x="161" y="80"/>
                  <a:pt x="165" y="81"/>
                  <a:pt x="170" y="83"/>
                </a:cubicBezTo>
                <a:cubicBezTo>
                  <a:pt x="170" y="83"/>
                  <a:pt x="170" y="83"/>
                  <a:pt x="170" y="83"/>
                </a:cubicBezTo>
                <a:cubicBezTo>
                  <a:pt x="171" y="83"/>
                  <a:pt x="171" y="83"/>
                  <a:pt x="171" y="83"/>
                </a:cubicBezTo>
                <a:cubicBezTo>
                  <a:pt x="171" y="84"/>
                  <a:pt x="171" y="84"/>
                  <a:pt x="171" y="84"/>
                </a:cubicBezTo>
                <a:cubicBezTo>
                  <a:pt x="175" y="89"/>
                  <a:pt x="178" y="93"/>
                  <a:pt x="179" y="93"/>
                </a:cubicBezTo>
                <a:cubicBezTo>
                  <a:pt x="186" y="81"/>
                  <a:pt x="186" y="81"/>
                  <a:pt x="186" y="81"/>
                </a:cubicBezTo>
                <a:cubicBezTo>
                  <a:pt x="180" y="73"/>
                  <a:pt x="176" y="67"/>
                  <a:pt x="175" y="64"/>
                </a:cubicBezTo>
                <a:cubicBezTo>
                  <a:pt x="169" y="68"/>
                  <a:pt x="169" y="68"/>
                  <a:pt x="169" y="68"/>
                </a:cubicBezTo>
                <a:cubicBezTo>
                  <a:pt x="168" y="67"/>
                  <a:pt x="168" y="67"/>
                  <a:pt x="168" y="67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145" y="60"/>
                  <a:pt x="141" y="56"/>
                  <a:pt x="140" y="53"/>
                </a:cubicBezTo>
                <a:cubicBezTo>
                  <a:pt x="131" y="48"/>
                  <a:pt x="131" y="48"/>
                  <a:pt x="131" y="48"/>
                </a:cubicBezTo>
                <a:cubicBezTo>
                  <a:pt x="131" y="39"/>
                  <a:pt x="131" y="39"/>
                  <a:pt x="131" y="39"/>
                </a:cubicBezTo>
                <a:cubicBezTo>
                  <a:pt x="148" y="29"/>
                  <a:pt x="148" y="29"/>
                  <a:pt x="148" y="29"/>
                </a:cubicBezTo>
                <a:cubicBezTo>
                  <a:pt x="148" y="24"/>
                  <a:pt x="146" y="19"/>
                  <a:pt x="144" y="15"/>
                </a:cubicBezTo>
                <a:cubicBezTo>
                  <a:pt x="142" y="9"/>
                  <a:pt x="142" y="9"/>
                  <a:pt x="142" y="9"/>
                </a:cubicBezTo>
                <a:cubicBezTo>
                  <a:pt x="130" y="11"/>
                  <a:pt x="130" y="11"/>
                  <a:pt x="130" y="11"/>
                </a:cubicBezTo>
                <a:cubicBezTo>
                  <a:pt x="124" y="13"/>
                  <a:pt x="119" y="14"/>
                  <a:pt x="114" y="14"/>
                </a:cubicBezTo>
                <a:cubicBezTo>
                  <a:pt x="101" y="11"/>
                  <a:pt x="101" y="11"/>
                  <a:pt x="101" y="11"/>
                </a:cubicBezTo>
                <a:cubicBezTo>
                  <a:pt x="101" y="7"/>
                  <a:pt x="101" y="7"/>
                  <a:pt x="101" y="7"/>
                </a:cubicBezTo>
                <a:cubicBezTo>
                  <a:pt x="99" y="7"/>
                  <a:pt x="99" y="7"/>
                  <a:pt x="99" y="7"/>
                </a:cubicBezTo>
                <a:cubicBezTo>
                  <a:pt x="96" y="5"/>
                  <a:pt x="96" y="5"/>
                  <a:pt x="96" y="5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4" y="1"/>
                  <a:pt x="94" y="1"/>
                  <a:pt x="94" y="1"/>
                </a:cubicBezTo>
                <a:cubicBezTo>
                  <a:pt x="94" y="1"/>
                  <a:pt x="94" y="1"/>
                  <a:pt x="94" y="1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3" y="11"/>
                  <a:pt x="93" y="11"/>
                  <a:pt x="93" y="11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6"/>
                  <a:pt x="91" y="17"/>
                  <a:pt x="92" y="18"/>
                </a:cubicBezTo>
                <a:cubicBezTo>
                  <a:pt x="94" y="21"/>
                  <a:pt x="93" y="24"/>
                  <a:pt x="91" y="27"/>
                </a:cubicBezTo>
                <a:cubicBezTo>
                  <a:pt x="93" y="34"/>
                  <a:pt x="93" y="34"/>
                  <a:pt x="93" y="34"/>
                </a:cubicBezTo>
                <a:cubicBezTo>
                  <a:pt x="92" y="34"/>
                  <a:pt x="92" y="34"/>
                  <a:pt x="92" y="34"/>
                </a:cubicBezTo>
                <a:cubicBezTo>
                  <a:pt x="92" y="35"/>
                  <a:pt x="92" y="35"/>
                  <a:pt x="92" y="35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48"/>
                  <a:pt x="87" y="48"/>
                  <a:pt x="87" y="48"/>
                </a:cubicBezTo>
                <a:cubicBezTo>
                  <a:pt x="86" y="49"/>
                  <a:pt x="86" y="49"/>
                  <a:pt x="86" y="49"/>
                </a:cubicBezTo>
                <a:cubicBezTo>
                  <a:pt x="77" y="53"/>
                  <a:pt x="71" y="55"/>
                  <a:pt x="67" y="55"/>
                </a:cubicBezTo>
                <a:cubicBezTo>
                  <a:pt x="50" y="53"/>
                  <a:pt x="50" y="53"/>
                  <a:pt x="50" y="53"/>
                </a:cubicBezTo>
                <a:cubicBezTo>
                  <a:pt x="42" y="60"/>
                  <a:pt x="42" y="60"/>
                  <a:pt x="42" y="60"/>
                </a:cubicBezTo>
                <a:close/>
              </a:path>
            </a:pathLst>
          </a:custGeom>
          <a:solidFill>
            <a:srgbClr val="DEC8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" name="Freeform 35"/>
          <p:cNvSpPr>
            <a:spLocks/>
          </p:cNvSpPr>
          <p:nvPr/>
        </p:nvSpPr>
        <p:spPr bwMode="auto">
          <a:xfrm>
            <a:off x="5032828" y="4544573"/>
            <a:ext cx="169863" cy="411162"/>
          </a:xfrm>
          <a:custGeom>
            <a:avLst/>
            <a:gdLst>
              <a:gd name="T0" fmla="*/ 410181476 w 53"/>
              <a:gd name="T1" fmla="*/ 0 h 128"/>
              <a:gd name="T2" fmla="*/ 123053802 w 53"/>
              <a:gd name="T3" fmla="*/ 361048419 h 128"/>
              <a:gd name="T4" fmla="*/ 0 w 53"/>
              <a:gd name="T5" fmla="*/ 557047417 h 128"/>
              <a:gd name="T6" fmla="*/ 30764252 w 53"/>
              <a:gd name="T7" fmla="*/ 783989568 h 128"/>
              <a:gd name="T8" fmla="*/ 30764252 w 53"/>
              <a:gd name="T9" fmla="*/ 794307164 h 128"/>
              <a:gd name="T10" fmla="*/ 30764252 w 53"/>
              <a:gd name="T11" fmla="*/ 794307164 h 128"/>
              <a:gd name="T12" fmla="*/ 10255819 w 53"/>
              <a:gd name="T13" fmla="*/ 949042201 h 128"/>
              <a:gd name="T14" fmla="*/ 20508433 w 53"/>
              <a:gd name="T15" fmla="*/ 1041881296 h 128"/>
              <a:gd name="T16" fmla="*/ 184582305 w 53"/>
              <a:gd name="T17" fmla="*/ 1155355583 h 128"/>
              <a:gd name="T18" fmla="*/ 184582305 w 53"/>
              <a:gd name="T19" fmla="*/ 1155355583 h 128"/>
              <a:gd name="T20" fmla="*/ 194834919 w 53"/>
              <a:gd name="T21" fmla="*/ 1155355583 h 128"/>
              <a:gd name="T22" fmla="*/ 194834919 w 53"/>
              <a:gd name="T23" fmla="*/ 1165669968 h 128"/>
              <a:gd name="T24" fmla="*/ 194834919 w 53"/>
              <a:gd name="T25" fmla="*/ 1165669968 h 128"/>
              <a:gd name="T26" fmla="*/ 256363422 w 53"/>
              <a:gd name="T27" fmla="*/ 1279141043 h 128"/>
              <a:gd name="T28" fmla="*/ 317891926 w 53"/>
              <a:gd name="T29" fmla="*/ 1320405004 h 128"/>
              <a:gd name="T30" fmla="*/ 338400358 w 53"/>
              <a:gd name="T31" fmla="*/ 1052198892 h 128"/>
              <a:gd name="T32" fmla="*/ 338400358 w 53"/>
              <a:gd name="T33" fmla="*/ 1041881296 h 128"/>
              <a:gd name="T34" fmla="*/ 461454160 w 53"/>
              <a:gd name="T35" fmla="*/ 753043203 h 128"/>
              <a:gd name="T36" fmla="*/ 502474231 w 53"/>
              <a:gd name="T37" fmla="*/ 412626765 h 128"/>
              <a:gd name="T38" fmla="*/ 502474231 w 53"/>
              <a:gd name="T39" fmla="*/ 402312380 h 128"/>
              <a:gd name="T40" fmla="*/ 502474231 w 53"/>
              <a:gd name="T41" fmla="*/ 402312380 h 128"/>
              <a:gd name="T42" fmla="*/ 543491096 w 53"/>
              <a:gd name="T43" fmla="*/ 309470073 h 128"/>
              <a:gd name="T44" fmla="*/ 512726845 w 53"/>
              <a:gd name="T45" fmla="*/ 226945363 h 128"/>
              <a:gd name="T46" fmla="*/ 512726845 w 53"/>
              <a:gd name="T47" fmla="*/ 226945363 h 128"/>
              <a:gd name="T48" fmla="*/ 502474231 w 53"/>
              <a:gd name="T49" fmla="*/ 226945363 h 128"/>
              <a:gd name="T50" fmla="*/ 502474231 w 53"/>
              <a:gd name="T51" fmla="*/ 123788672 h 128"/>
              <a:gd name="T52" fmla="*/ 502474231 w 53"/>
              <a:gd name="T53" fmla="*/ 113471075 h 128"/>
              <a:gd name="T54" fmla="*/ 502474231 w 53"/>
              <a:gd name="T55" fmla="*/ 113471075 h 128"/>
              <a:gd name="T56" fmla="*/ 522982663 w 53"/>
              <a:gd name="T57" fmla="*/ 82524710 h 128"/>
              <a:gd name="T58" fmla="*/ 543491096 w 53"/>
              <a:gd name="T59" fmla="*/ 61892730 h 128"/>
              <a:gd name="T60" fmla="*/ 410181476 w 53"/>
              <a:gd name="T61" fmla="*/ 0 h 12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3" h="128">
                <a:moveTo>
                  <a:pt x="40" y="0"/>
                </a:moveTo>
                <a:cubicBezTo>
                  <a:pt x="27" y="9"/>
                  <a:pt x="18" y="21"/>
                  <a:pt x="12" y="35"/>
                </a:cubicBezTo>
                <a:cubicBezTo>
                  <a:pt x="7" y="47"/>
                  <a:pt x="3" y="53"/>
                  <a:pt x="0" y="54"/>
                </a:cubicBezTo>
                <a:cubicBezTo>
                  <a:pt x="3" y="76"/>
                  <a:pt x="3" y="76"/>
                  <a:pt x="3" y="76"/>
                </a:cubicBezTo>
                <a:cubicBezTo>
                  <a:pt x="3" y="77"/>
                  <a:pt x="3" y="77"/>
                  <a:pt x="3" y="77"/>
                </a:cubicBezTo>
                <a:cubicBezTo>
                  <a:pt x="3" y="77"/>
                  <a:pt x="3" y="77"/>
                  <a:pt x="3" y="77"/>
                </a:cubicBezTo>
                <a:cubicBezTo>
                  <a:pt x="1" y="92"/>
                  <a:pt x="1" y="92"/>
                  <a:pt x="1" y="92"/>
                </a:cubicBezTo>
                <a:cubicBezTo>
                  <a:pt x="0" y="97"/>
                  <a:pt x="1" y="100"/>
                  <a:pt x="2" y="101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19" y="112"/>
                  <a:pt x="19" y="112"/>
                  <a:pt x="19" y="112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20" y="116"/>
                  <a:pt x="22" y="120"/>
                  <a:pt x="25" y="124"/>
                </a:cubicBezTo>
                <a:cubicBezTo>
                  <a:pt x="27" y="126"/>
                  <a:pt x="29" y="127"/>
                  <a:pt x="31" y="128"/>
                </a:cubicBezTo>
                <a:cubicBezTo>
                  <a:pt x="33" y="102"/>
                  <a:pt x="33" y="102"/>
                  <a:pt x="33" y="102"/>
                </a:cubicBezTo>
                <a:cubicBezTo>
                  <a:pt x="33" y="101"/>
                  <a:pt x="33" y="101"/>
                  <a:pt x="33" y="101"/>
                </a:cubicBezTo>
                <a:cubicBezTo>
                  <a:pt x="45" y="73"/>
                  <a:pt x="45" y="73"/>
                  <a:pt x="45" y="73"/>
                </a:cubicBezTo>
                <a:cubicBezTo>
                  <a:pt x="49" y="40"/>
                  <a:pt x="49" y="40"/>
                  <a:pt x="49" y="40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53" y="30"/>
                  <a:pt x="53" y="30"/>
                  <a:pt x="53" y="30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1"/>
                  <a:pt x="49" y="11"/>
                  <a:pt x="49" y="11"/>
                </a:cubicBezTo>
                <a:cubicBezTo>
                  <a:pt x="49" y="11"/>
                  <a:pt x="49" y="11"/>
                  <a:pt x="49" y="11"/>
                </a:cubicBezTo>
                <a:cubicBezTo>
                  <a:pt x="51" y="8"/>
                  <a:pt x="51" y="8"/>
                  <a:pt x="51" y="8"/>
                </a:cubicBezTo>
                <a:cubicBezTo>
                  <a:pt x="53" y="6"/>
                  <a:pt x="53" y="6"/>
                  <a:pt x="53" y="6"/>
                </a:cubicBezTo>
                <a:lnTo>
                  <a:pt x="40" y="0"/>
                </a:lnTo>
                <a:close/>
              </a:path>
            </a:pathLst>
          </a:custGeom>
          <a:solidFill>
            <a:srgbClr val="DEC8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" name="Freeform 36"/>
          <p:cNvSpPr>
            <a:spLocks/>
          </p:cNvSpPr>
          <p:nvPr/>
        </p:nvSpPr>
        <p:spPr bwMode="auto">
          <a:xfrm>
            <a:off x="3777116" y="5273235"/>
            <a:ext cx="263525" cy="225425"/>
          </a:xfrm>
          <a:custGeom>
            <a:avLst/>
            <a:gdLst>
              <a:gd name="T0" fmla="*/ 383612057 w 82"/>
              <a:gd name="T1" fmla="*/ 72522443 h 70"/>
              <a:gd name="T2" fmla="*/ 373244598 w 82"/>
              <a:gd name="T3" fmla="*/ 93242221 h 70"/>
              <a:gd name="T4" fmla="*/ 373244598 w 82"/>
              <a:gd name="T5" fmla="*/ 93242221 h 70"/>
              <a:gd name="T6" fmla="*/ 362877139 w 82"/>
              <a:gd name="T7" fmla="*/ 103602110 h 70"/>
              <a:gd name="T8" fmla="*/ 196991365 w 82"/>
              <a:gd name="T9" fmla="*/ 145044886 h 70"/>
              <a:gd name="T10" fmla="*/ 207358824 w 82"/>
              <a:gd name="T11" fmla="*/ 165764664 h 70"/>
              <a:gd name="T12" fmla="*/ 259196120 w 82"/>
              <a:gd name="T13" fmla="*/ 227927218 h 70"/>
              <a:gd name="T14" fmla="*/ 238461202 w 82"/>
              <a:gd name="T15" fmla="*/ 238287106 h 70"/>
              <a:gd name="T16" fmla="*/ 165885774 w 82"/>
              <a:gd name="T17" fmla="*/ 279729883 h 70"/>
              <a:gd name="T18" fmla="*/ 41473050 w 82"/>
              <a:gd name="T19" fmla="*/ 372972103 h 70"/>
              <a:gd name="T20" fmla="*/ 62207969 w 82"/>
              <a:gd name="T21" fmla="*/ 652701986 h 70"/>
              <a:gd name="T22" fmla="*/ 186620692 w 82"/>
              <a:gd name="T23" fmla="*/ 663061875 h 70"/>
              <a:gd name="T24" fmla="*/ 196991365 w 82"/>
              <a:gd name="T25" fmla="*/ 663061875 h 70"/>
              <a:gd name="T26" fmla="*/ 196991365 w 82"/>
              <a:gd name="T27" fmla="*/ 663061875 h 70"/>
              <a:gd name="T28" fmla="*/ 321404088 w 82"/>
              <a:gd name="T29" fmla="*/ 725224429 h 70"/>
              <a:gd name="T30" fmla="*/ 456187485 w 82"/>
              <a:gd name="T31" fmla="*/ 704504651 h 70"/>
              <a:gd name="T32" fmla="*/ 642808177 w 82"/>
              <a:gd name="T33" fmla="*/ 549099876 h 70"/>
              <a:gd name="T34" fmla="*/ 653175636 w 82"/>
              <a:gd name="T35" fmla="*/ 549099876 h 70"/>
              <a:gd name="T36" fmla="*/ 663546309 w 82"/>
              <a:gd name="T37" fmla="*/ 538736767 h 70"/>
              <a:gd name="T38" fmla="*/ 715383605 w 82"/>
              <a:gd name="T39" fmla="*/ 518016989 h 70"/>
              <a:gd name="T40" fmla="*/ 705016145 w 82"/>
              <a:gd name="T41" fmla="*/ 341892436 h 70"/>
              <a:gd name="T42" fmla="*/ 705016145 w 82"/>
              <a:gd name="T43" fmla="*/ 341892436 h 70"/>
              <a:gd name="T44" fmla="*/ 777591573 w 82"/>
              <a:gd name="T45" fmla="*/ 227927218 h 70"/>
              <a:gd name="T46" fmla="*/ 777591573 w 82"/>
              <a:gd name="T47" fmla="*/ 227927218 h 70"/>
              <a:gd name="T48" fmla="*/ 777591573 w 82"/>
              <a:gd name="T49" fmla="*/ 227927218 h 70"/>
              <a:gd name="T50" fmla="*/ 839799542 w 82"/>
              <a:gd name="T51" fmla="*/ 176124553 h 70"/>
              <a:gd name="T52" fmla="*/ 819064623 w 82"/>
              <a:gd name="T53" fmla="*/ 51802665 h 70"/>
              <a:gd name="T54" fmla="*/ 767224114 w 82"/>
              <a:gd name="T55" fmla="*/ 0 h 70"/>
              <a:gd name="T56" fmla="*/ 767224114 w 82"/>
              <a:gd name="T57" fmla="*/ 62162554 h 70"/>
              <a:gd name="T58" fmla="*/ 663546309 w 82"/>
              <a:gd name="T59" fmla="*/ 41442776 h 70"/>
              <a:gd name="T60" fmla="*/ 611705799 w 82"/>
              <a:gd name="T61" fmla="*/ 72522443 h 70"/>
              <a:gd name="T62" fmla="*/ 601338340 w 82"/>
              <a:gd name="T63" fmla="*/ 72522443 h 70"/>
              <a:gd name="T64" fmla="*/ 601338340 w 82"/>
              <a:gd name="T65" fmla="*/ 72522443 h 70"/>
              <a:gd name="T66" fmla="*/ 383612057 w 82"/>
              <a:gd name="T67" fmla="*/ 72522443 h 7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82" h="70">
                <a:moveTo>
                  <a:pt x="37" y="7"/>
                </a:moveTo>
                <a:cubicBezTo>
                  <a:pt x="36" y="9"/>
                  <a:pt x="36" y="9"/>
                  <a:pt x="36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5" y="10"/>
                  <a:pt x="35" y="10"/>
                  <a:pt x="35" y="10"/>
                </a:cubicBezTo>
                <a:cubicBezTo>
                  <a:pt x="19" y="14"/>
                  <a:pt x="19" y="14"/>
                  <a:pt x="19" y="14"/>
                </a:cubicBezTo>
                <a:cubicBezTo>
                  <a:pt x="20" y="16"/>
                  <a:pt x="20" y="16"/>
                  <a:pt x="20" y="16"/>
                </a:cubicBezTo>
                <a:cubicBezTo>
                  <a:pt x="25" y="22"/>
                  <a:pt x="25" y="22"/>
                  <a:pt x="25" y="22"/>
                </a:cubicBezTo>
                <a:cubicBezTo>
                  <a:pt x="24" y="22"/>
                  <a:pt x="24" y="23"/>
                  <a:pt x="23" y="23"/>
                </a:cubicBezTo>
                <a:cubicBezTo>
                  <a:pt x="16" y="27"/>
                  <a:pt x="16" y="27"/>
                  <a:pt x="16" y="27"/>
                </a:cubicBezTo>
                <a:cubicBezTo>
                  <a:pt x="4" y="36"/>
                  <a:pt x="4" y="36"/>
                  <a:pt x="4" y="36"/>
                </a:cubicBezTo>
                <a:cubicBezTo>
                  <a:pt x="0" y="41"/>
                  <a:pt x="0" y="49"/>
                  <a:pt x="6" y="63"/>
                </a:cubicBezTo>
                <a:cubicBezTo>
                  <a:pt x="18" y="64"/>
                  <a:pt x="18" y="64"/>
                  <a:pt x="18" y="64"/>
                </a:cubicBezTo>
                <a:cubicBezTo>
                  <a:pt x="19" y="64"/>
                  <a:pt x="19" y="64"/>
                  <a:pt x="19" y="64"/>
                </a:cubicBezTo>
                <a:cubicBezTo>
                  <a:pt x="19" y="64"/>
                  <a:pt x="19" y="64"/>
                  <a:pt x="19" y="64"/>
                </a:cubicBezTo>
                <a:cubicBezTo>
                  <a:pt x="31" y="70"/>
                  <a:pt x="31" y="70"/>
                  <a:pt x="31" y="70"/>
                </a:cubicBezTo>
                <a:cubicBezTo>
                  <a:pt x="44" y="68"/>
                  <a:pt x="44" y="68"/>
                  <a:pt x="44" y="68"/>
                </a:cubicBezTo>
                <a:cubicBezTo>
                  <a:pt x="49" y="67"/>
                  <a:pt x="55" y="62"/>
                  <a:pt x="62" y="53"/>
                </a:cubicBezTo>
                <a:cubicBezTo>
                  <a:pt x="63" y="53"/>
                  <a:pt x="63" y="53"/>
                  <a:pt x="63" y="53"/>
                </a:cubicBezTo>
                <a:cubicBezTo>
                  <a:pt x="64" y="52"/>
                  <a:pt x="64" y="52"/>
                  <a:pt x="64" y="52"/>
                </a:cubicBezTo>
                <a:cubicBezTo>
                  <a:pt x="69" y="50"/>
                  <a:pt x="69" y="50"/>
                  <a:pt x="69" y="50"/>
                </a:cubicBezTo>
                <a:cubicBezTo>
                  <a:pt x="68" y="33"/>
                  <a:pt x="68" y="33"/>
                  <a:pt x="68" y="33"/>
                </a:cubicBezTo>
                <a:cubicBezTo>
                  <a:pt x="68" y="33"/>
                  <a:pt x="68" y="33"/>
                  <a:pt x="68" y="33"/>
                </a:cubicBezTo>
                <a:cubicBezTo>
                  <a:pt x="75" y="22"/>
                  <a:pt x="75" y="22"/>
                  <a:pt x="75" y="22"/>
                </a:cubicBezTo>
                <a:cubicBezTo>
                  <a:pt x="75" y="22"/>
                  <a:pt x="75" y="22"/>
                  <a:pt x="75" y="22"/>
                </a:cubicBezTo>
                <a:cubicBezTo>
                  <a:pt x="75" y="22"/>
                  <a:pt x="75" y="22"/>
                  <a:pt x="75" y="22"/>
                </a:cubicBezTo>
                <a:cubicBezTo>
                  <a:pt x="81" y="17"/>
                  <a:pt x="81" y="17"/>
                  <a:pt x="81" y="17"/>
                </a:cubicBezTo>
                <a:cubicBezTo>
                  <a:pt x="82" y="13"/>
                  <a:pt x="81" y="8"/>
                  <a:pt x="79" y="5"/>
                </a:cubicBezTo>
                <a:cubicBezTo>
                  <a:pt x="78" y="1"/>
                  <a:pt x="76" y="0"/>
                  <a:pt x="74" y="0"/>
                </a:cubicBezTo>
                <a:cubicBezTo>
                  <a:pt x="74" y="6"/>
                  <a:pt x="74" y="6"/>
                  <a:pt x="74" y="6"/>
                </a:cubicBezTo>
                <a:cubicBezTo>
                  <a:pt x="64" y="4"/>
                  <a:pt x="64" y="4"/>
                  <a:pt x="64" y="4"/>
                </a:cubicBezTo>
                <a:cubicBezTo>
                  <a:pt x="59" y="7"/>
                  <a:pt x="59" y="7"/>
                  <a:pt x="59" y="7"/>
                </a:cubicBezTo>
                <a:cubicBezTo>
                  <a:pt x="58" y="7"/>
                  <a:pt x="58" y="7"/>
                  <a:pt x="58" y="7"/>
                </a:cubicBezTo>
                <a:cubicBezTo>
                  <a:pt x="58" y="7"/>
                  <a:pt x="58" y="7"/>
                  <a:pt x="58" y="7"/>
                </a:cubicBezTo>
                <a:lnTo>
                  <a:pt x="37" y="7"/>
                </a:lnTo>
                <a:close/>
              </a:path>
            </a:pathLst>
          </a:custGeom>
          <a:solidFill>
            <a:srgbClr val="DEC8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36" name="直接连接符 35"/>
          <p:cNvCxnSpPr/>
          <p:nvPr/>
        </p:nvCxnSpPr>
        <p:spPr>
          <a:xfrm>
            <a:off x="6118678" y="1144148"/>
            <a:ext cx="0" cy="43957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51"/>
          <p:cNvSpPr>
            <a:spLocks noChangeArrowheads="1"/>
          </p:cNvSpPr>
          <p:nvPr/>
        </p:nvSpPr>
        <p:spPr bwMode="auto">
          <a:xfrm>
            <a:off x="6498091" y="1745049"/>
            <a:ext cx="2646362" cy="4619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49" name="矩形 52"/>
          <p:cNvSpPr>
            <a:spLocks noChangeArrowheads="1"/>
          </p:cNvSpPr>
          <p:nvPr/>
        </p:nvSpPr>
        <p:spPr bwMode="auto">
          <a:xfrm>
            <a:off x="6498091" y="2377290"/>
            <a:ext cx="5022850" cy="2308324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zh-CN" sz="1600" dirty="0">
                <a:latin typeface="+mn-ea"/>
              </a:rPr>
              <a:t>zero</a:t>
            </a:r>
            <a:r>
              <a:rPr lang="zh-CN" altLang="en-US" sz="1600" dirty="0">
                <a:latin typeface="+mn-ea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 dirty="0">
                <a:latin typeface="+mn-ea"/>
              </a:rPr>
              <a:t>zero</a:t>
            </a:r>
            <a:r>
              <a:rPr lang="zh-CN" altLang="en-US" sz="1600" dirty="0">
                <a:latin typeface="+mn-ea"/>
              </a:rPr>
              <a:t>极简主义设计，极致简约风潮流所向，通用设计，完美兼容，打造最实用，最具个性的演示方案，让你的演示卓越非凡</a:t>
            </a:r>
            <a:r>
              <a:rPr lang="zh-CN" altLang="en-US" sz="1600" dirty="0" smtClean="0">
                <a:latin typeface="+mn-ea"/>
              </a:rPr>
              <a:t>。</a:t>
            </a:r>
            <a:r>
              <a:rPr lang="en-US" altLang="zh-CN" sz="1600" dirty="0">
                <a:latin typeface="+mn-ea"/>
              </a:rPr>
              <a:t>zero</a:t>
            </a:r>
            <a:r>
              <a:rPr lang="zh-CN" altLang="en-US" sz="1600" dirty="0">
                <a:latin typeface="+mn-ea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 dirty="0">
                <a:latin typeface="+mn-ea"/>
              </a:rPr>
              <a:t>zero</a:t>
            </a:r>
            <a:r>
              <a:rPr lang="zh-CN" altLang="en-US" sz="1600" dirty="0">
                <a:latin typeface="+mn-ea"/>
              </a:rPr>
              <a:t>极简主义设计，极致简约风潮流所向，通用设计，完美兼容，打造最实用，最具个性的演示方案，让你的演示卓越非凡</a:t>
            </a:r>
            <a:r>
              <a:rPr lang="zh-CN" altLang="en-US" sz="1600" dirty="0" smtClean="0">
                <a:latin typeface="+mn-ea"/>
              </a:rPr>
              <a:t>。</a:t>
            </a:r>
            <a:endParaRPr lang="zh-CN" altLang="en-US" sz="1600" dirty="0">
              <a:latin typeface="+mn-ea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6606041" y="2253810"/>
            <a:ext cx="252571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组合 51"/>
          <p:cNvGrpSpPr/>
          <p:nvPr/>
        </p:nvGrpSpPr>
        <p:grpSpPr>
          <a:xfrm>
            <a:off x="66317" y="65974"/>
            <a:ext cx="4812712" cy="765176"/>
            <a:chOff x="50415" y="65974"/>
            <a:chExt cx="4812712" cy="765176"/>
          </a:xfrm>
        </p:grpSpPr>
        <p:sp>
          <p:nvSpPr>
            <p:cNvPr id="53" name="等腰三角形 52"/>
            <p:cNvSpPr/>
            <p:nvPr/>
          </p:nvSpPr>
          <p:spPr>
            <a:xfrm rot="10800000" flipH="1" flipV="1">
              <a:off x="1061342" y="65974"/>
              <a:ext cx="176213" cy="163513"/>
            </a:xfrm>
            <a:prstGeom prst="triangle">
              <a:avLst>
                <a:gd name="adj" fmla="val 0"/>
              </a:avLst>
            </a:prstGeom>
            <a:solidFill>
              <a:srgbClr val="7C200E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4" name="等腰三角形 53"/>
            <p:cNvSpPr/>
            <p:nvPr/>
          </p:nvSpPr>
          <p:spPr>
            <a:xfrm rot="10800000" flipH="1">
              <a:off x="1061342" y="666050"/>
              <a:ext cx="176213" cy="165100"/>
            </a:xfrm>
            <a:prstGeom prst="triangle">
              <a:avLst>
                <a:gd name="adj" fmla="val 0"/>
              </a:avLst>
            </a:prstGeom>
            <a:solidFill>
              <a:srgbClr val="7C200E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 rot="10800000" flipH="1">
              <a:off x="50415" y="151698"/>
              <a:ext cx="4611606" cy="593725"/>
            </a:xfrm>
            <a:prstGeom prst="rect">
              <a:avLst/>
            </a:prstGeom>
            <a:solidFill>
              <a:srgbClr val="E6A123"/>
            </a:solidFill>
            <a:effectLst/>
          </p:spPr>
          <p:txBody>
            <a:bodyPr lIns="180000" anchor="ctr"/>
            <a:lstStyle/>
            <a:p>
              <a:pPr>
                <a:defRPr/>
              </a:pPr>
              <a:endParaRPr lang="zh-CN" altLang="en-US" sz="1600" dirty="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 rot="10800000" flipH="1">
              <a:off x="270767" y="65974"/>
              <a:ext cx="790575" cy="765175"/>
            </a:xfrm>
            <a:prstGeom prst="rect">
              <a:avLst/>
            </a:prstGeom>
            <a:solidFill>
              <a:srgbClr val="E74424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3200" dirty="0">
                <a:solidFill>
                  <a:srgbClr val="FFFFFF"/>
                </a:solidFill>
                <a:latin typeface="Adobe Gothic Std B" panose="020B0800000000000000" pitchFamily="34" charset="-128"/>
                <a:ea typeface="Microsoft YaHei UI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329193" y="162011"/>
              <a:ext cx="69121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zh-CN" sz="3200" b="1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Verdana" panose="020B0604030504040204" pitchFamily="34" charset="0"/>
                </a:rPr>
                <a:t>04</a:t>
              </a:r>
              <a:endParaRPr lang="zh-CN" altLang="en-US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58" name="MH_Entry_1"/>
            <p:cNvSpPr/>
            <p:nvPr>
              <p:custDataLst>
                <p:tags r:id="rId1"/>
              </p:custDataLst>
            </p:nvPr>
          </p:nvSpPr>
          <p:spPr>
            <a:xfrm>
              <a:off x="835536" y="213455"/>
              <a:ext cx="4027591" cy="498614"/>
            </a:xfrm>
            <a:prstGeom prst="roundRect">
              <a:avLst>
                <a:gd name="adj" fmla="val 9124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r>
                <a:rPr lang="zh-CN" altLang="en-US" sz="2400" spc="200" dirty="0">
                  <a:solidFill>
                    <a:srgbClr val="4140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6214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09"/>
          <p:cNvSpPr>
            <a:spLocks noEditPoints="1"/>
          </p:cNvSpPr>
          <p:nvPr/>
        </p:nvSpPr>
        <p:spPr bwMode="auto">
          <a:xfrm>
            <a:off x="3152775" y="1227176"/>
            <a:ext cx="5886450" cy="2909888"/>
          </a:xfrm>
          <a:custGeom>
            <a:avLst/>
            <a:gdLst>
              <a:gd name="T0" fmla="*/ 888554 w 1530"/>
              <a:gd name="T1" fmla="*/ 377735 h 755"/>
              <a:gd name="T2" fmla="*/ 973178 w 1530"/>
              <a:gd name="T3" fmla="*/ 262102 h 755"/>
              <a:gd name="T4" fmla="*/ 1173199 w 1530"/>
              <a:gd name="T5" fmla="*/ 223557 h 755"/>
              <a:gd name="T6" fmla="*/ 1215511 w 1530"/>
              <a:gd name="T7" fmla="*/ 104070 h 755"/>
              <a:gd name="T8" fmla="*/ 1615553 w 1530"/>
              <a:gd name="T9" fmla="*/ 19272 h 755"/>
              <a:gd name="T10" fmla="*/ 1427072 w 1530"/>
              <a:gd name="T11" fmla="*/ 474096 h 755"/>
              <a:gd name="T12" fmla="*/ 1450151 w 1530"/>
              <a:gd name="T13" fmla="*/ 362317 h 755"/>
              <a:gd name="T14" fmla="*/ 2407943 w 1530"/>
              <a:gd name="T15" fmla="*/ 262102 h 755"/>
              <a:gd name="T16" fmla="*/ 1792494 w 1530"/>
              <a:gd name="T17" fmla="*/ 73234 h 755"/>
              <a:gd name="T18" fmla="*/ 2100219 w 1530"/>
              <a:gd name="T19" fmla="*/ 632127 h 755"/>
              <a:gd name="T20" fmla="*/ 2492567 w 1530"/>
              <a:gd name="T21" fmla="*/ 585874 h 755"/>
              <a:gd name="T22" fmla="*/ 2692588 w 1530"/>
              <a:gd name="T23" fmla="*/ 905792 h 755"/>
              <a:gd name="T24" fmla="*/ 3127249 w 1530"/>
              <a:gd name="T25" fmla="*/ 778596 h 755"/>
              <a:gd name="T26" fmla="*/ 5031293 w 1530"/>
              <a:gd name="T27" fmla="*/ 416279 h 755"/>
              <a:gd name="T28" fmla="*/ 4604325 w 1530"/>
              <a:gd name="T29" fmla="*/ 292937 h 755"/>
              <a:gd name="T30" fmla="*/ 4108120 w 1530"/>
              <a:gd name="T31" fmla="*/ 408570 h 755"/>
              <a:gd name="T32" fmla="*/ 3938872 w 1530"/>
              <a:gd name="T33" fmla="*/ 393152 h 755"/>
              <a:gd name="T34" fmla="*/ 3427280 w 1530"/>
              <a:gd name="T35" fmla="*/ 589729 h 755"/>
              <a:gd name="T36" fmla="*/ 3138788 w 1530"/>
              <a:gd name="T37" fmla="*/ 466387 h 755"/>
              <a:gd name="T38" fmla="*/ 2881069 w 1530"/>
              <a:gd name="T39" fmla="*/ 670672 h 755"/>
              <a:gd name="T40" fmla="*/ 3169561 w 1530"/>
              <a:gd name="T41" fmla="*/ 616710 h 755"/>
              <a:gd name="T42" fmla="*/ 2900302 w 1530"/>
              <a:gd name="T43" fmla="*/ 828704 h 755"/>
              <a:gd name="T44" fmla="*/ 2938767 w 1530"/>
              <a:gd name="T45" fmla="*/ 1113932 h 755"/>
              <a:gd name="T46" fmla="*/ 3284957 w 1530"/>
              <a:gd name="T47" fmla="*/ 1052261 h 755"/>
              <a:gd name="T48" fmla="*/ 3031085 w 1530"/>
              <a:gd name="T49" fmla="*/ 1345198 h 755"/>
              <a:gd name="T50" fmla="*/ 2931074 w 1530"/>
              <a:gd name="T51" fmla="*/ 1923363 h 755"/>
              <a:gd name="T52" fmla="*/ 3508057 w 1530"/>
              <a:gd name="T53" fmla="*/ 1699806 h 755"/>
              <a:gd name="T54" fmla="*/ 3573449 w 1530"/>
              <a:gd name="T55" fmla="*/ 1364470 h 755"/>
              <a:gd name="T56" fmla="*/ 4419691 w 1530"/>
              <a:gd name="T57" fmla="*/ 1788458 h 755"/>
              <a:gd name="T58" fmla="*/ 4719722 w 1530"/>
              <a:gd name="T59" fmla="*/ 1314363 h 755"/>
              <a:gd name="T60" fmla="*/ 5000521 w 1530"/>
              <a:gd name="T61" fmla="*/ 844121 h 755"/>
              <a:gd name="T62" fmla="*/ 5415948 w 1530"/>
              <a:gd name="T63" fmla="*/ 813286 h 755"/>
              <a:gd name="T64" fmla="*/ 3284957 w 1530"/>
              <a:gd name="T65" fmla="*/ 1877110 h 755"/>
              <a:gd name="T66" fmla="*/ 4538934 w 1530"/>
              <a:gd name="T67" fmla="*/ 851830 h 755"/>
              <a:gd name="T68" fmla="*/ 2946461 w 1530"/>
              <a:gd name="T69" fmla="*/ 173450 h 755"/>
              <a:gd name="T70" fmla="*/ 3684999 w 1530"/>
              <a:gd name="T71" fmla="*/ 323773 h 755"/>
              <a:gd name="T72" fmla="*/ 4296601 w 1530"/>
              <a:gd name="T73" fmla="*/ 104070 h 755"/>
              <a:gd name="T74" fmla="*/ 5681361 w 1530"/>
              <a:gd name="T75" fmla="*/ 454823 h 755"/>
              <a:gd name="T76" fmla="*/ 5027446 w 1530"/>
              <a:gd name="T77" fmla="*/ 1214147 h 755"/>
              <a:gd name="T78" fmla="*/ 4681257 w 1530"/>
              <a:gd name="T79" fmla="*/ 1715224 h 755"/>
              <a:gd name="T80" fmla="*/ 4638944 w 1530"/>
              <a:gd name="T81" fmla="*/ 1942636 h 755"/>
              <a:gd name="T82" fmla="*/ 4765881 w 1530"/>
              <a:gd name="T83" fmla="*/ 2054414 h 755"/>
              <a:gd name="T84" fmla="*/ 5165922 w 1530"/>
              <a:gd name="T85" fmla="*/ 2054414 h 755"/>
              <a:gd name="T86" fmla="*/ 1884812 w 1530"/>
              <a:gd name="T87" fmla="*/ 1017571 h 755"/>
              <a:gd name="T88" fmla="*/ 5123610 w 1530"/>
              <a:gd name="T89" fmla="*/ 2154630 h 755"/>
              <a:gd name="T90" fmla="*/ 4596632 w 1530"/>
              <a:gd name="T91" fmla="*/ 2316516 h 755"/>
              <a:gd name="T92" fmla="*/ 5138996 w 1530"/>
              <a:gd name="T93" fmla="*/ 2655706 h 755"/>
              <a:gd name="T94" fmla="*/ 2034827 w 1530"/>
              <a:gd name="T95" fmla="*/ 1915655 h 755"/>
              <a:gd name="T96" fmla="*/ 1207818 w 1530"/>
              <a:gd name="T97" fmla="*/ 1576464 h 755"/>
              <a:gd name="T98" fmla="*/ 1577087 w 1530"/>
              <a:gd name="T99" fmla="*/ 1152476 h 755"/>
              <a:gd name="T100" fmla="*/ 1746336 w 1530"/>
              <a:gd name="T101" fmla="*/ 813286 h 755"/>
              <a:gd name="T102" fmla="*/ 1265516 w 1530"/>
              <a:gd name="T103" fmla="*/ 813286 h 755"/>
              <a:gd name="T104" fmla="*/ 1246284 w 1530"/>
              <a:gd name="T105" fmla="*/ 489513 h 755"/>
              <a:gd name="T106" fmla="*/ 1011644 w 1530"/>
              <a:gd name="T107" fmla="*/ 520349 h 755"/>
              <a:gd name="T108" fmla="*/ 130783 w 1530"/>
              <a:gd name="T109" fmla="*/ 466387 h 755"/>
              <a:gd name="T110" fmla="*/ 238486 w 1530"/>
              <a:gd name="T111" fmla="*/ 759324 h 755"/>
              <a:gd name="T112" fmla="*/ 573137 w 1530"/>
              <a:gd name="T113" fmla="*/ 874957 h 755"/>
              <a:gd name="T114" fmla="*/ 877014 w 1530"/>
              <a:gd name="T115" fmla="*/ 1410723 h 755"/>
              <a:gd name="T116" fmla="*/ 1465537 w 1530"/>
              <a:gd name="T117" fmla="*/ 1846275 h 755"/>
              <a:gd name="T118" fmla="*/ 1527082 w 1530"/>
              <a:gd name="T119" fmla="*/ 2713523 h 755"/>
              <a:gd name="T120" fmla="*/ 1580934 w 1530"/>
              <a:gd name="T121" fmla="*/ 2886972 h 755"/>
              <a:gd name="T122" fmla="*/ 1961743 w 1530"/>
              <a:gd name="T123" fmla="*/ 2343497 h 755"/>
              <a:gd name="T124" fmla="*/ 1311675 w 1530"/>
              <a:gd name="T125" fmla="*/ 1040698 h 75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530" h="755">
                <a:moveTo>
                  <a:pt x="3" y="235"/>
                </a:moveTo>
                <a:cubicBezTo>
                  <a:pt x="6" y="234"/>
                  <a:pt x="7" y="232"/>
                  <a:pt x="6" y="231"/>
                </a:cubicBezTo>
                <a:cubicBezTo>
                  <a:pt x="5" y="231"/>
                  <a:pt x="4" y="232"/>
                  <a:pt x="3" y="233"/>
                </a:cubicBezTo>
                <a:cubicBezTo>
                  <a:pt x="3" y="234"/>
                  <a:pt x="3" y="235"/>
                  <a:pt x="3" y="235"/>
                </a:cubicBezTo>
                <a:moveTo>
                  <a:pt x="19" y="226"/>
                </a:moveTo>
                <a:cubicBezTo>
                  <a:pt x="17" y="225"/>
                  <a:pt x="12" y="229"/>
                  <a:pt x="14" y="229"/>
                </a:cubicBezTo>
                <a:cubicBezTo>
                  <a:pt x="15" y="229"/>
                  <a:pt x="16" y="228"/>
                  <a:pt x="17" y="228"/>
                </a:cubicBezTo>
                <a:cubicBezTo>
                  <a:pt x="19" y="228"/>
                  <a:pt x="21" y="227"/>
                  <a:pt x="19" y="226"/>
                </a:cubicBezTo>
                <a:moveTo>
                  <a:pt x="67" y="204"/>
                </a:moveTo>
                <a:cubicBezTo>
                  <a:pt x="67" y="203"/>
                  <a:pt x="66" y="203"/>
                  <a:pt x="64" y="205"/>
                </a:cubicBezTo>
                <a:cubicBezTo>
                  <a:pt x="62" y="207"/>
                  <a:pt x="60" y="208"/>
                  <a:pt x="60" y="210"/>
                </a:cubicBezTo>
                <a:cubicBezTo>
                  <a:pt x="60" y="210"/>
                  <a:pt x="59" y="210"/>
                  <a:pt x="59" y="210"/>
                </a:cubicBezTo>
                <a:cubicBezTo>
                  <a:pt x="58" y="210"/>
                  <a:pt x="57" y="210"/>
                  <a:pt x="57" y="211"/>
                </a:cubicBezTo>
                <a:cubicBezTo>
                  <a:pt x="56" y="212"/>
                  <a:pt x="57" y="215"/>
                  <a:pt x="59" y="214"/>
                </a:cubicBezTo>
                <a:cubicBezTo>
                  <a:pt x="60" y="213"/>
                  <a:pt x="60" y="214"/>
                  <a:pt x="61" y="214"/>
                </a:cubicBezTo>
                <a:cubicBezTo>
                  <a:pt x="62" y="214"/>
                  <a:pt x="66" y="211"/>
                  <a:pt x="67" y="210"/>
                </a:cubicBezTo>
                <a:cubicBezTo>
                  <a:pt x="67" y="209"/>
                  <a:pt x="65" y="208"/>
                  <a:pt x="65" y="207"/>
                </a:cubicBezTo>
                <a:cubicBezTo>
                  <a:pt x="65" y="207"/>
                  <a:pt x="67" y="207"/>
                  <a:pt x="68" y="206"/>
                </a:cubicBezTo>
                <a:cubicBezTo>
                  <a:pt x="69" y="205"/>
                  <a:pt x="67" y="205"/>
                  <a:pt x="67" y="204"/>
                </a:cubicBezTo>
                <a:moveTo>
                  <a:pt x="7" y="193"/>
                </a:moveTo>
                <a:cubicBezTo>
                  <a:pt x="7" y="191"/>
                  <a:pt x="3" y="193"/>
                  <a:pt x="3" y="194"/>
                </a:cubicBezTo>
                <a:cubicBezTo>
                  <a:pt x="4" y="196"/>
                  <a:pt x="8" y="197"/>
                  <a:pt x="9" y="196"/>
                </a:cubicBezTo>
                <a:cubicBezTo>
                  <a:pt x="11" y="195"/>
                  <a:pt x="11" y="194"/>
                  <a:pt x="10" y="193"/>
                </a:cubicBezTo>
                <a:cubicBezTo>
                  <a:pt x="10" y="193"/>
                  <a:pt x="9" y="193"/>
                  <a:pt x="8" y="193"/>
                </a:cubicBezTo>
                <a:cubicBezTo>
                  <a:pt x="8" y="193"/>
                  <a:pt x="7" y="194"/>
                  <a:pt x="7" y="193"/>
                </a:cubicBezTo>
                <a:moveTo>
                  <a:pt x="187" y="110"/>
                </a:moveTo>
                <a:cubicBezTo>
                  <a:pt x="190" y="110"/>
                  <a:pt x="191" y="116"/>
                  <a:pt x="193" y="116"/>
                </a:cubicBezTo>
                <a:cubicBezTo>
                  <a:pt x="194" y="116"/>
                  <a:pt x="193" y="114"/>
                  <a:pt x="196" y="114"/>
                </a:cubicBezTo>
                <a:cubicBezTo>
                  <a:pt x="198" y="114"/>
                  <a:pt x="198" y="113"/>
                  <a:pt x="200" y="113"/>
                </a:cubicBezTo>
                <a:cubicBezTo>
                  <a:pt x="202" y="113"/>
                  <a:pt x="204" y="113"/>
                  <a:pt x="204" y="110"/>
                </a:cubicBezTo>
                <a:cubicBezTo>
                  <a:pt x="204" y="107"/>
                  <a:pt x="206" y="107"/>
                  <a:pt x="208" y="106"/>
                </a:cubicBezTo>
                <a:cubicBezTo>
                  <a:pt x="210" y="105"/>
                  <a:pt x="208" y="103"/>
                  <a:pt x="211" y="102"/>
                </a:cubicBezTo>
                <a:cubicBezTo>
                  <a:pt x="215" y="101"/>
                  <a:pt x="223" y="97"/>
                  <a:pt x="225" y="96"/>
                </a:cubicBezTo>
                <a:cubicBezTo>
                  <a:pt x="226" y="95"/>
                  <a:pt x="223" y="94"/>
                  <a:pt x="220" y="91"/>
                </a:cubicBezTo>
                <a:cubicBezTo>
                  <a:pt x="216" y="89"/>
                  <a:pt x="214" y="89"/>
                  <a:pt x="211" y="90"/>
                </a:cubicBezTo>
                <a:cubicBezTo>
                  <a:pt x="210" y="91"/>
                  <a:pt x="209" y="91"/>
                  <a:pt x="209" y="90"/>
                </a:cubicBezTo>
                <a:cubicBezTo>
                  <a:pt x="209" y="90"/>
                  <a:pt x="209" y="89"/>
                  <a:pt x="208" y="90"/>
                </a:cubicBezTo>
                <a:cubicBezTo>
                  <a:pt x="206" y="90"/>
                  <a:pt x="201" y="88"/>
                  <a:pt x="200" y="87"/>
                </a:cubicBezTo>
                <a:cubicBezTo>
                  <a:pt x="199" y="86"/>
                  <a:pt x="189" y="89"/>
                  <a:pt x="186" y="89"/>
                </a:cubicBezTo>
                <a:cubicBezTo>
                  <a:pt x="184" y="89"/>
                  <a:pt x="187" y="92"/>
                  <a:pt x="188" y="93"/>
                </a:cubicBezTo>
                <a:cubicBezTo>
                  <a:pt x="190" y="94"/>
                  <a:pt x="184" y="99"/>
                  <a:pt x="185" y="100"/>
                </a:cubicBezTo>
                <a:cubicBezTo>
                  <a:pt x="186" y="100"/>
                  <a:pt x="184" y="103"/>
                  <a:pt x="182" y="106"/>
                </a:cubicBezTo>
                <a:cubicBezTo>
                  <a:pt x="179" y="109"/>
                  <a:pt x="183" y="109"/>
                  <a:pt x="187" y="110"/>
                </a:cubicBezTo>
                <a:moveTo>
                  <a:pt x="281" y="125"/>
                </a:moveTo>
                <a:cubicBezTo>
                  <a:pt x="281" y="124"/>
                  <a:pt x="283" y="125"/>
                  <a:pt x="284" y="125"/>
                </a:cubicBezTo>
                <a:cubicBezTo>
                  <a:pt x="285" y="126"/>
                  <a:pt x="287" y="126"/>
                  <a:pt x="287" y="125"/>
                </a:cubicBezTo>
                <a:cubicBezTo>
                  <a:pt x="287" y="122"/>
                  <a:pt x="282" y="121"/>
                  <a:pt x="279" y="119"/>
                </a:cubicBezTo>
                <a:cubicBezTo>
                  <a:pt x="277" y="118"/>
                  <a:pt x="276" y="118"/>
                  <a:pt x="273" y="116"/>
                </a:cubicBezTo>
                <a:cubicBezTo>
                  <a:pt x="269" y="113"/>
                  <a:pt x="274" y="112"/>
                  <a:pt x="271" y="110"/>
                </a:cubicBezTo>
                <a:cubicBezTo>
                  <a:pt x="268" y="108"/>
                  <a:pt x="267" y="102"/>
                  <a:pt x="269" y="100"/>
                </a:cubicBezTo>
                <a:cubicBezTo>
                  <a:pt x="271" y="98"/>
                  <a:pt x="273" y="95"/>
                  <a:pt x="270" y="94"/>
                </a:cubicBezTo>
                <a:cubicBezTo>
                  <a:pt x="266" y="93"/>
                  <a:pt x="261" y="95"/>
                  <a:pt x="262" y="96"/>
                </a:cubicBezTo>
                <a:cubicBezTo>
                  <a:pt x="262" y="97"/>
                  <a:pt x="267" y="99"/>
                  <a:pt x="267" y="100"/>
                </a:cubicBezTo>
                <a:cubicBezTo>
                  <a:pt x="267" y="101"/>
                  <a:pt x="266" y="100"/>
                  <a:pt x="264" y="99"/>
                </a:cubicBezTo>
                <a:cubicBezTo>
                  <a:pt x="263" y="99"/>
                  <a:pt x="262" y="98"/>
                  <a:pt x="261" y="98"/>
                </a:cubicBezTo>
                <a:cubicBezTo>
                  <a:pt x="260" y="99"/>
                  <a:pt x="260" y="98"/>
                  <a:pt x="259" y="98"/>
                </a:cubicBezTo>
                <a:cubicBezTo>
                  <a:pt x="258" y="98"/>
                  <a:pt x="257" y="97"/>
                  <a:pt x="256" y="98"/>
                </a:cubicBezTo>
                <a:cubicBezTo>
                  <a:pt x="255" y="100"/>
                  <a:pt x="258" y="107"/>
                  <a:pt x="259" y="109"/>
                </a:cubicBezTo>
                <a:cubicBezTo>
                  <a:pt x="260" y="110"/>
                  <a:pt x="258" y="110"/>
                  <a:pt x="257" y="111"/>
                </a:cubicBezTo>
                <a:cubicBezTo>
                  <a:pt x="255" y="111"/>
                  <a:pt x="255" y="106"/>
                  <a:pt x="253" y="103"/>
                </a:cubicBezTo>
                <a:cubicBezTo>
                  <a:pt x="252" y="101"/>
                  <a:pt x="246" y="99"/>
                  <a:pt x="246" y="100"/>
                </a:cubicBezTo>
                <a:cubicBezTo>
                  <a:pt x="245" y="102"/>
                  <a:pt x="249" y="102"/>
                  <a:pt x="249" y="104"/>
                </a:cubicBezTo>
                <a:cubicBezTo>
                  <a:pt x="248" y="105"/>
                  <a:pt x="248" y="105"/>
                  <a:pt x="247" y="104"/>
                </a:cubicBezTo>
                <a:cubicBezTo>
                  <a:pt x="246" y="104"/>
                  <a:pt x="245" y="104"/>
                  <a:pt x="244" y="104"/>
                </a:cubicBezTo>
                <a:cubicBezTo>
                  <a:pt x="242" y="106"/>
                  <a:pt x="242" y="105"/>
                  <a:pt x="243" y="103"/>
                </a:cubicBezTo>
                <a:cubicBezTo>
                  <a:pt x="243" y="102"/>
                  <a:pt x="240" y="100"/>
                  <a:pt x="236" y="100"/>
                </a:cubicBezTo>
                <a:cubicBezTo>
                  <a:pt x="232" y="100"/>
                  <a:pt x="234" y="103"/>
                  <a:pt x="233" y="104"/>
                </a:cubicBezTo>
                <a:cubicBezTo>
                  <a:pt x="232" y="105"/>
                  <a:pt x="226" y="103"/>
                  <a:pt x="230" y="103"/>
                </a:cubicBezTo>
                <a:cubicBezTo>
                  <a:pt x="233" y="102"/>
                  <a:pt x="232" y="100"/>
                  <a:pt x="231" y="98"/>
                </a:cubicBezTo>
                <a:cubicBezTo>
                  <a:pt x="229" y="96"/>
                  <a:pt x="226" y="98"/>
                  <a:pt x="220" y="100"/>
                </a:cubicBezTo>
                <a:cubicBezTo>
                  <a:pt x="214" y="102"/>
                  <a:pt x="211" y="105"/>
                  <a:pt x="212" y="105"/>
                </a:cubicBezTo>
                <a:cubicBezTo>
                  <a:pt x="213" y="105"/>
                  <a:pt x="213" y="106"/>
                  <a:pt x="211" y="108"/>
                </a:cubicBezTo>
                <a:cubicBezTo>
                  <a:pt x="208" y="110"/>
                  <a:pt x="211" y="111"/>
                  <a:pt x="213" y="111"/>
                </a:cubicBezTo>
                <a:cubicBezTo>
                  <a:pt x="215" y="111"/>
                  <a:pt x="213" y="113"/>
                  <a:pt x="215" y="113"/>
                </a:cubicBezTo>
                <a:cubicBezTo>
                  <a:pt x="215" y="114"/>
                  <a:pt x="217" y="113"/>
                  <a:pt x="219" y="113"/>
                </a:cubicBezTo>
                <a:cubicBezTo>
                  <a:pt x="221" y="112"/>
                  <a:pt x="223" y="111"/>
                  <a:pt x="224" y="112"/>
                </a:cubicBezTo>
                <a:cubicBezTo>
                  <a:pt x="226" y="113"/>
                  <a:pt x="213" y="114"/>
                  <a:pt x="213" y="116"/>
                </a:cubicBezTo>
                <a:cubicBezTo>
                  <a:pt x="213" y="119"/>
                  <a:pt x="221" y="120"/>
                  <a:pt x="226" y="119"/>
                </a:cubicBezTo>
                <a:cubicBezTo>
                  <a:pt x="231" y="118"/>
                  <a:pt x="240" y="120"/>
                  <a:pt x="240" y="121"/>
                </a:cubicBezTo>
                <a:cubicBezTo>
                  <a:pt x="240" y="123"/>
                  <a:pt x="234" y="122"/>
                  <a:pt x="229" y="122"/>
                </a:cubicBezTo>
                <a:cubicBezTo>
                  <a:pt x="225" y="122"/>
                  <a:pt x="217" y="123"/>
                  <a:pt x="217" y="125"/>
                </a:cubicBezTo>
                <a:cubicBezTo>
                  <a:pt x="217" y="126"/>
                  <a:pt x="218" y="126"/>
                  <a:pt x="223" y="129"/>
                </a:cubicBezTo>
                <a:cubicBezTo>
                  <a:pt x="225" y="130"/>
                  <a:pt x="227" y="130"/>
                  <a:pt x="229" y="129"/>
                </a:cubicBezTo>
                <a:cubicBezTo>
                  <a:pt x="231" y="129"/>
                  <a:pt x="233" y="129"/>
                  <a:pt x="233" y="131"/>
                </a:cubicBezTo>
                <a:cubicBezTo>
                  <a:pt x="232" y="134"/>
                  <a:pt x="235" y="135"/>
                  <a:pt x="242" y="135"/>
                </a:cubicBezTo>
                <a:cubicBezTo>
                  <a:pt x="245" y="135"/>
                  <a:pt x="248" y="134"/>
                  <a:pt x="249" y="134"/>
                </a:cubicBezTo>
                <a:cubicBezTo>
                  <a:pt x="251" y="133"/>
                  <a:pt x="253" y="132"/>
                  <a:pt x="255" y="132"/>
                </a:cubicBezTo>
                <a:cubicBezTo>
                  <a:pt x="258" y="132"/>
                  <a:pt x="259" y="132"/>
                  <a:pt x="261" y="129"/>
                </a:cubicBezTo>
                <a:cubicBezTo>
                  <a:pt x="262" y="127"/>
                  <a:pt x="264" y="129"/>
                  <a:pt x="264" y="130"/>
                </a:cubicBezTo>
                <a:cubicBezTo>
                  <a:pt x="264" y="131"/>
                  <a:pt x="269" y="131"/>
                  <a:pt x="269" y="132"/>
                </a:cubicBezTo>
                <a:cubicBezTo>
                  <a:pt x="272" y="134"/>
                  <a:pt x="280" y="133"/>
                  <a:pt x="283" y="132"/>
                </a:cubicBezTo>
                <a:cubicBezTo>
                  <a:pt x="286" y="130"/>
                  <a:pt x="282" y="126"/>
                  <a:pt x="280" y="128"/>
                </a:cubicBezTo>
                <a:cubicBezTo>
                  <a:pt x="279" y="130"/>
                  <a:pt x="277" y="129"/>
                  <a:pt x="277" y="128"/>
                </a:cubicBezTo>
                <a:cubicBezTo>
                  <a:pt x="276" y="127"/>
                  <a:pt x="280" y="126"/>
                  <a:pt x="281" y="125"/>
                </a:cubicBezTo>
                <a:moveTo>
                  <a:pt x="209" y="79"/>
                </a:moveTo>
                <a:cubicBezTo>
                  <a:pt x="213" y="79"/>
                  <a:pt x="216" y="76"/>
                  <a:pt x="216" y="74"/>
                </a:cubicBezTo>
                <a:cubicBezTo>
                  <a:pt x="216" y="73"/>
                  <a:pt x="208" y="78"/>
                  <a:pt x="209" y="79"/>
                </a:cubicBezTo>
                <a:moveTo>
                  <a:pt x="194" y="73"/>
                </a:moveTo>
                <a:cubicBezTo>
                  <a:pt x="195" y="74"/>
                  <a:pt x="194" y="77"/>
                  <a:pt x="195" y="76"/>
                </a:cubicBezTo>
                <a:cubicBezTo>
                  <a:pt x="197" y="75"/>
                  <a:pt x="197" y="75"/>
                  <a:pt x="198" y="75"/>
                </a:cubicBezTo>
                <a:cubicBezTo>
                  <a:pt x="200" y="76"/>
                  <a:pt x="201" y="74"/>
                  <a:pt x="202" y="73"/>
                </a:cubicBezTo>
                <a:cubicBezTo>
                  <a:pt x="203" y="72"/>
                  <a:pt x="202" y="77"/>
                  <a:pt x="205" y="77"/>
                </a:cubicBezTo>
                <a:cubicBezTo>
                  <a:pt x="207" y="77"/>
                  <a:pt x="206" y="72"/>
                  <a:pt x="208" y="73"/>
                </a:cubicBezTo>
                <a:cubicBezTo>
                  <a:pt x="210" y="75"/>
                  <a:pt x="211" y="73"/>
                  <a:pt x="211" y="71"/>
                </a:cubicBezTo>
                <a:cubicBezTo>
                  <a:pt x="211" y="70"/>
                  <a:pt x="211" y="68"/>
                  <a:pt x="214" y="68"/>
                </a:cubicBezTo>
                <a:cubicBezTo>
                  <a:pt x="216" y="67"/>
                  <a:pt x="214" y="70"/>
                  <a:pt x="215" y="71"/>
                </a:cubicBezTo>
                <a:cubicBezTo>
                  <a:pt x="216" y="74"/>
                  <a:pt x="219" y="71"/>
                  <a:pt x="219" y="70"/>
                </a:cubicBezTo>
                <a:cubicBezTo>
                  <a:pt x="219" y="69"/>
                  <a:pt x="222" y="70"/>
                  <a:pt x="222" y="69"/>
                </a:cubicBezTo>
                <a:cubicBezTo>
                  <a:pt x="222" y="67"/>
                  <a:pt x="223" y="67"/>
                  <a:pt x="222" y="65"/>
                </a:cubicBezTo>
                <a:cubicBezTo>
                  <a:pt x="221" y="64"/>
                  <a:pt x="224" y="64"/>
                  <a:pt x="225" y="63"/>
                </a:cubicBezTo>
                <a:cubicBezTo>
                  <a:pt x="226" y="62"/>
                  <a:pt x="223" y="63"/>
                  <a:pt x="221" y="61"/>
                </a:cubicBezTo>
                <a:cubicBezTo>
                  <a:pt x="220" y="60"/>
                  <a:pt x="219" y="62"/>
                  <a:pt x="219" y="63"/>
                </a:cubicBezTo>
                <a:cubicBezTo>
                  <a:pt x="219" y="64"/>
                  <a:pt x="215" y="63"/>
                  <a:pt x="213" y="62"/>
                </a:cubicBezTo>
                <a:cubicBezTo>
                  <a:pt x="211" y="62"/>
                  <a:pt x="208" y="65"/>
                  <a:pt x="205" y="66"/>
                </a:cubicBezTo>
                <a:cubicBezTo>
                  <a:pt x="202" y="68"/>
                  <a:pt x="202" y="71"/>
                  <a:pt x="199" y="70"/>
                </a:cubicBezTo>
                <a:cubicBezTo>
                  <a:pt x="197" y="70"/>
                  <a:pt x="192" y="73"/>
                  <a:pt x="194" y="73"/>
                </a:cubicBezTo>
                <a:moveTo>
                  <a:pt x="223" y="72"/>
                </a:moveTo>
                <a:cubicBezTo>
                  <a:pt x="221" y="73"/>
                  <a:pt x="221" y="75"/>
                  <a:pt x="224" y="75"/>
                </a:cubicBezTo>
                <a:cubicBezTo>
                  <a:pt x="227" y="75"/>
                  <a:pt x="228" y="76"/>
                  <a:pt x="223" y="76"/>
                </a:cubicBezTo>
                <a:cubicBezTo>
                  <a:pt x="221" y="76"/>
                  <a:pt x="220" y="77"/>
                  <a:pt x="219" y="77"/>
                </a:cubicBezTo>
                <a:cubicBezTo>
                  <a:pt x="218" y="78"/>
                  <a:pt x="219" y="79"/>
                  <a:pt x="220" y="79"/>
                </a:cubicBezTo>
                <a:cubicBezTo>
                  <a:pt x="223" y="78"/>
                  <a:pt x="227" y="78"/>
                  <a:pt x="224" y="79"/>
                </a:cubicBezTo>
                <a:cubicBezTo>
                  <a:pt x="222" y="80"/>
                  <a:pt x="216" y="80"/>
                  <a:pt x="217" y="81"/>
                </a:cubicBezTo>
                <a:cubicBezTo>
                  <a:pt x="218" y="82"/>
                  <a:pt x="220" y="82"/>
                  <a:pt x="222" y="83"/>
                </a:cubicBezTo>
                <a:cubicBezTo>
                  <a:pt x="225" y="84"/>
                  <a:pt x="226" y="84"/>
                  <a:pt x="228" y="82"/>
                </a:cubicBezTo>
                <a:cubicBezTo>
                  <a:pt x="230" y="80"/>
                  <a:pt x="233" y="78"/>
                  <a:pt x="232" y="81"/>
                </a:cubicBezTo>
                <a:cubicBezTo>
                  <a:pt x="231" y="84"/>
                  <a:pt x="235" y="82"/>
                  <a:pt x="240" y="81"/>
                </a:cubicBezTo>
                <a:cubicBezTo>
                  <a:pt x="245" y="81"/>
                  <a:pt x="239" y="84"/>
                  <a:pt x="234" y="85"/>
                </a:cubicBezTo>
                <a:cubicBezTo>
                  <a:pt x="228" y="85"/>
                  <a:pt x="229" y="88"/>
                  <a:pt x="233" y="89"/>
                </a:cubicBezTo>
                <a:cubicBezTo>
                  <a:pt x="237" y="90"/>
                  <a:pt x="246" y="86"/>
                  <a:pt x="248" y="84"/>
                </a:cubicBezTo>
                <a:cubicBezTo>
                  <a:pt x="249" y="83"/>
                  <a:pt x="251" y="83"/>
                  <a:pt x="252" y="84"/>
                </a:cubicBezTo>
                <a:cubicBezTo>
                  <a:pt x="253" y="84"/>
                  <a:pt x="253" y="84"/>
                  <a:pt x="254" y="84"/>
                </a:cubicBezTo>
                <a:cubicBezTo>
                  <a:pt x="256" y="83"/>
                  <a:pt x="257" y="83"/>
                  <a:pt x="259" y="83"/>
                </a:cubicBezTo>
                <a:cubicBezTo>
                  <a:pt x="261" y="83"/>
                  <a:pt x="262" y="83"/>
                  <a:pt x="264" y="83"/>
                </a:cubicBezTo>
                <a:cubicBezTo>
                  <a:pt x="268" y="82"/>
                  <a:pt x="268" y="76"/>
                  <a:pt x="266" y="74"/>
                </a:cubicBezTo>
                <a:cubicBezTo>
                  <a:pt x="263" y="73"/>
                  <a:pt x="263" y="76"/>
                  <a:pt x="261" y="76"/>
                </a:cubicBezTo>
                <a:cubicBezTo>
                  <a:pt x="259" y="77"/>
                  <a:pt x="258" y="74"/>
                  <a:pt x="256" y="72"/>
                </a:cubicBezTo>
                <a:cubicBezTo>
                  <a:pt x="254" y="71"/>
                  <a:pt x="255" y="67"/>
                  <a:pt x="253" y="68"/>
                </a:cubicBezTo>
                <a:cubicBezTo>
                  <a:pt x="250" y="68"/>
                  <a:pt x="245" y="72"/>
                  <a:pt x="248" y="72"/>
                </a:cubicBezTo>
                <a:cubicBezTo>
                  <a:pt x="252" y="73"/>
                  <a:pt x="250" y="74"/>
                  <a:pt x="249" y="75"/>
                </a:cubicBezTo>
                <a:cubicBezTo>
                  <a:pt x="247" y="76"/>
                  <a:pt x="253" y="77"/>
                  <a:pt x="252" y="78"/>
                </a:cubicBezTo>
                <a:cubicBezTo>
                  <a:pt x="251" y="80"/>
                  <a:pt x="243" y="79"/>
                  <a:pt x="242" y="77"/>
                </a:cubicBezTo>
                <a:cubicBezTo>
                  <a:pt x="242" y="75"/>
                  <a:pt x="235" y="71"/>
                  <a:pt x="232" y="72"/>
                </a:cubicBezTo>
                <a:cubicBezTo>
                  <a:pt x="229" y="73"/>
                  <a:pt x="231" y="70"/>
                  <a:pt x="228" y="70"/>
                </a:cubicBezTo>
                <a:cubicBezTo>
                  <a:pt x="225" y="70"/>
                  <a:pt x="226" y="72"/>
                  <a:pt x="223" y="72"/>
                </a:cubicBezTo>
                <a:moveTo>
                  <a:pt x="233" y="59"/>
                </a:moveTo>
                <a:cubicBezTo>
                  <a:pt x="234" y="57"/>
                  <a:pt x="227" y="57"/>
                  <a:pt x="227" y="58"/>
                </a:cubicBezTo>
                <a:cubicBezTo>
                  <a:pt x="229" y="59"/>
                  <a:pt x="232" y="61"/>
                  <a:pt x="233" y="59"/>
                </a:cubicBezTo>
                <a:moveTo>
                  <a:pt x="249" y="58"/>
                </a:moveTo>
                <a:cubicBezTo>
                  <a:pt x="251" y="58"/>
                  <a:pt x="250" y="56"/>
                  <a:pt x="246" y="56"/>
                </a:cubicBezTo>
                <a:cubicBezTo>
                  <a:pt x="242" y="57"/>
                  <a:pt x="235" y="57"/>
                  <a:pt x="235" y="60"/>
                </a:cubicBezTo>
                <a:cubicBezTo>
                  <a:pt x="235" y="62"/>
                  <a:pt x="237" y="63"/>
                  <a:pt x="241" y="63"/>
                </a:cubicBezTo>
                <a:cubicBezTo>
                  <a:pt x="245" y="64"/>
                  <a:pt x="249" y="60"/>
                  <a:pt x="247" y="60"/>
                </a:cubicBezTo>
                <a:cubicBezTo>
                  <a:pt x="245" y="60"/>
                  <a:pt x="246" y="58"/>
                  <a:pt x="249" y="58"/>
                </a:cubicBezTo>
                <a:moveTo>
                  <a:pt x="239" y="54"/>
                </a:moveTo>
                <a:cubicBezTo>
                  <a:pt x="240" y="55"/>
                  <a:pt x="241" y="54"/>
                  <a:pt x="242" y="54"/>
                </a:cubicBezTo>
                <a:cubicBezTo>
                  <a:pt x="243" y="54"/>
                  <a:pt x="244" y="53"/>
                  <a:pt x="244" y="54"/>
                </a:cubicBezTo>
                <a:cubicBezTo>
                  <a:pt x="246" y="55"/>
                  <a:pt x="252" y="56"/>
                  <a:pt x="252" y="53"/>
                </a:cubicBezTo>
                <a:cubicBezTo>
                  <a:pt x="252" y="50"/>
                  <a:pt x="244" y="49"/>
                  <a:pt x="242" y="51"/>
                </a:cubicBezTo>
                <a:cubicBezTo>
                  <a:pt x="240" y="52"/>
                  <a:pt x="232" y="52"/>
                  <a:pt x="234" y="54"/>
                </a:cubicBezTo>
                <a:cubicBezTo>
                  <a:pt x="235" y="55"/>
                  <a:pt x="236" y="54"/>
                  <a:pt x="237" y="54"/>
                </a:cubicBezTo>
                <a:cubicBezTo>
                  <a:pt x="238" y="54"/>
                  <a:pt x="238" y="54"/>
                  <a:pt x="239" y="54"/>
                </a:cubicBezTo>
                <a:moveTo>
                  <a:pt x="271" y="48"/>
                </a:moveTo>
                <a:cubicBezTo>
                  <a:pt x="273" y="47"/>
                  <a:pt x="277" y="49"/>
                  <a:pt x="276" y="51"/>
                </a:cubicBezTo>
                <a:cubicBezTo>
                  <a:pt x="276" y="52"/>
                  <a:pt x="274" y="52"/>
                  <a:pt x="272" y="52"/>
                </a:cubicBezTo>
                <a:cubicBezTo>
                  <a:pt x="271" y="52"/>
                  <a:pt x="269" y="52"/>
                  <a:pt x="270" y="52"/>
                </a:cubicBezTo>
                <a:cubicBezTo>
                  <a:pt x="270" y="53"/>
                  <a:pt x="271" y="55"/>
                  <a:pt x="275" y="54"/>
                </a:cubicBezTo>
                <a:cubicBezTo>
                  <a:pt x="280" y="52"/>
                  <a:pt x="283" y="53"/>
                  <a:pt x="286" y="56"/>
                </a:cubicBezTo>
                <a:cubicBezTo>
                  <a:pt x="289" y="58"/>
                  <a:pt x="292" y="59"/>
                  <a:pt x="294" y="57"/>
                </a:cubicBezTo>
                <a:cubicBezTo>
                  <a:pt x="296" y="54"/>
                  <a:pt x="292" y="54"/>
                  <a:pt x="293" y="52"/>
                </a:cubicBezTo>
                <a:cubicBezTo>
                  <a:pt x="294" y="50"/>
                  <a:pt x="290" y="49"/>
                  <a:pt x="288" y="49"/>
                </a:cubicBezTo>
                <a:cubicBezTo>
                  <a:pt x="286" y="49"/>
                  <a:pt x="285" y="45"/>
                  <a:pt x="283" y="46"/>
                </a:cubicBezTo>
                <a:cubicBezTo>
                  <a:pt x="281" y="47"/>
                  <a:pt x="280" y="48"/>
                  <a:pt x="280" y="46"/>
                </a:cubicBezTo>
                <a:cubicBezTo>
                  <a:pt x="280" y="43"/>
                  <a:pt x="270" y="43"/>
                  <a:pt x="268" y="44"/>
                </a:cubicBezTo>
                <a:cubicBezTo>
                  <a:pt x="266" y="45"/>
                  <a:pt x="269" y="50"/>
                  <a:pt x="271" y="48"/>
                </a:cubicBezTo>
                <a:moveTo>
                  <a:pt x="272" y="64"/>
                </a:moveTo>
                <a:cubicBezTo>
                  <a:pt x="274" y="62"/>
                  <a:pt x="266" y="56"/>
                  <a:pt x="266" y="59"/>
                </a:cubicBezTo>
                <a:cubicBezTo>
                  <a:pt x="265" y="62"/>
                  <a:pt x="271" y="66"/>
                  <a:pt x="272" y="64"/>
                </a:cubicBezTo>
                <a:moveTo>
                  <a:pt x="297" y="40"/>
                </a:moveTo>
                <a:cubicBezTo>
                  <a:pt x="298" y="37"/>
                  <a:pt x="289" y="36"/>
                  <a:pt x="291" y="38"/>
                </a:cubicBezTo>
                <a:cubicBezTo>
                  <a:pt x="292" y="39"/>
                  <a:pt x="295" y="42"/>
                  <a:pt x="297" y="40"/>
                </a:cubicBezTo>
                <a:moveTo>
                  <a:pt x="275" y="82"/>
                </a:moveTo>
                <a:cubicBezTo>
                  <a:pt x="277" y="81"/>
                  <a:pt x="273" y="78"/>
                  <a:pt x="271" y="80"/>
                </a:cubicBezTo>
                <a:cubicBezTo>
                  <a:pt x="270" y="83"/>
                  <a:pt x="274" y="84"/>
                  <a:pt x="275" y="82"/>
                </a:cubicBezTo>
                <a:moveTo>
                  <a:pt x="297" y="69"/>
                </a:moveTo>
                <a:cubicBezTo>
                  <a:pt x="296" y="71"/>
                  <a:pt x="292" y="69"/>
                  <a:pt x="289" y="68"/>
                </a:cubicBezTo>
                <a:cubicBezTo>
                  <a:pt x="285" y="66"/>
                  <a:pt x="287" y="70"/>
                  <a:pt x="290" y="72"/>
                </a:cubicBezTo>
                <a:cubicBezTo>
                  <a:pt x="293" y="75"/>
                  <a:pt x="289" y="74"/>
                  <a:pt x="285" y="71"/>
                </a:cubicBezTo>
                <a:cubicBezTo>
                  <a:pt x="282" y="69"/>
                  <a:pt x="282" y="73"/>
                  <a:pt x="284" y="74"/>
                </a:cubicBezTo>
                <a:cubicBezTo>
                  <a:pt x="285" y="75"/>
                  <a:pt x="283" y="77"/>
                  <a:pt x="281" y="74"/>
                </a:cubicBezTo>
                <a:cubicBezTo>
                  <a:pt x="279" y="71"/>
                  <a:pt x="278" y="68"/>
                  <a:pt x="274" y="68"/>
                </a:cubicBezTo>
                <a:cubicBezTo>
                  <a:pt x="270" y="68"/>
                  <a:pt x="272" y="71"/>
                  <a:pt x="273" y="73"/>
                </a:cubicBezTo>
                <a:cubicBezTo>
                  <a:pt x="275" y="76"/>
                  <a:pt x="277" y="76"/>
                  <a:pt x="280" y="78"/>
                </a:cubicBezTo>
                <a:cubicBezTo>
                  <a:pt x="282" y="79"/>
                  <a:pt x="284" y="78"/>
                  <a:pt x="286" y="78"/>
                </a:cubicBezTo>
                <a:cubicBezTo>
                  <a:pt x="288" y="78"/>
                  <a:pt x="289" y="77"/>
                  <a:pt x="290" y="78"/>
                </a:cubicBezTo>
                <a:cubicBezTo>
                  <a:pt x="293" y="78"/>
                  <a:pt x="288" y="81"/>
                  <a:pt x="289" y="83"/>
                </a:cubicBezTo>
                <a:cubicBezTo>
                  <a:pt x="291" y="85"/>
                  <a:pt x="295" y="84"/>
                  <a:pt x="298" y="83"/>
                </a:cubicBezTo>
                <a:cubicBezTo>
                  <a:pt x="302" y="83"/>
                  <a:pt x="300" y="81"/>
                  <a:pt x="302" y="80"/>
                </a:cubicBezTo>
                <a:cubicBezTo>
                  <a:pt x="304" y="79"/>
                  <a:pt x="300" y="79"/>
                  <a:pt x="302" y="76"/>
                </a:cubicBezTo>
                <a:cubicBezTo>
                  <a:pt x="303" y="72"/>
                  <a:pt x="297" y="67"/>
                  <a:pt x="297" y="69"/>
                </a:cubicBezTo>
                <a:moveTo>
                  <a:pt x="305" y="58"/>
                </a:moveTo>
                <a:cubicBezTo>
                  <a:pt x="307" y="58"/>
                  <a:pt x="310" y="58"/>
                  <a:pt x="312" y="57"/>
                </a:cubicBezTo>
                <a:cubicBezTo>
                  <a:pt x="315" y="56"/>
                  <a:pt x="311" y="56"/>
                  <a:pt x="312" y="54"/>
                </a:cubicBezTo>
                <a:cubicBezTo>
                  <a:pt x="314" y="51"/>
                  <a:pt x="308" y="51"/>
                  <a:pt x="308" y="52"/>
                </a:cubicBezTo>
                <a:cubicBezTo>
                  <a:pt x="308" y="52"/>
                  <a:pt x="306" y="51"/>
                  <a:pt x="304" y="50"/>
                </a:cubicBezTo>
                <a:cubicBezTo>
                  <a:pt x="302" y="49"/>
                  <a:pt x="300" y="48"/>
                  <a:pt x="299" y="49"/>
                </a:cubicBezTo>
                <a:cubicBezTo>
                  <a:pt x="298" y="51"/>
                  <a:pt x="302" y="58"/>
                  <a:pt x="305" y="58"/>
                </a:cubicBezTo>
                <a:moveTo>
                  <a:pt x="320" y="59"/>
                </a:moveTo>
                <a:cubicBezTo>
                  <a:pt x="319" y="58"/>
                  <a:pt x="305" y="60"/>
                  <a:pt x="307" y="61"/>
                </a:cubicBezTo>
                <a:cubicBezTo>
                  <a:pt x="311" y="64"/>
                  <a:pt x="320" y="60"/>
                  <a:pt x="320" y="59"/>
                </a:cubicBezTo>
                <a:moveTo>
                  <a:pt x="318" y="87"/>
                </a:moveTo>
                <a:cubicBezTo>
                  <a:pt x="321" y="86"/>
                  <a:pt x="319" y="82"/>
                  <a:pt x="316" y="79"/>
                </a:cubicBezTo>
                <a:cubicBezTo>
                  <a:pt x="312" y="77"/>
                  <a:pt x="303" y="82"/>
                  <a:pt x="305" y="84"/>
                </a:cubicBezTo>
                <a:cubicBezTo>
                  <a:pt x="307" y="85"/>
                  <a:pt x="314" y="87"/>
                  <a:pt x="318" y="87"/>
                </a:cubicBezTo>
                <a:moveTo>
                  <a:pt x="294" y="113"/>
                </a:moveTo>
                <a:cubicBezTo>
                  <a:pt x="296" y="115"/>
                  <a:pt x="297" y="113"/>
                  <a:pt x="298" y="112"/>
                </a:cubicBezTo>
                <a:cubicBezTo>
                  <a:pt x="298" y="112"/>
                  <a:pt x="299" y="111"/>
                  <a:pt x="301" y="111"/>
                </a:cubicBezTo>
                <a:cubicBezTo>
                  <a:pt x="306" y="111"/>
                  <a:pt x="306" y="103"/>
                  <a:pt x="307" y="100"/>
                </a:cubicBezTo>
                <a:cubicBezTo>
                  <a:pt x="308" y="98"/>
                  <a:pt x="303" y="98"/>
                  <a:pt x="304" y="100"/>
                </a:cubicBezTo>
                <a:cubicBezTo>
                  <a:pt x="305" y="102"/>
                  <a:pt x="304" y="104"/>
                  <a:pt x="304" y="102"/>
                </a:cubicBezTo>
                <a:cubicBezTo>
                  <a:pt x="303" y="100"/>
                  <a:pt x="302" y="100"/>
                  <a:pt x="301" y="100"/>
                </a:cubicBezTo>
                <a:cubicBezTo>
                  <a:pt x="300" y="100"/>
                  <a:pt x="299" y="100"/>
                  <a:pt x="298" y="100"/>
                </a:cubicBezTo>
                <a:cubicBezTo>
                  <a:pt x="297" y="98"/>
                  <a:pt x="302" y="97"/>
                  <a:pt x="304" y="95"/>
                </a:cubicBezTo>
                <a:cubicBezTo>
                  <a:pt x="305" y="93"/>
                  <a:pt x="299" y="93"/>
                  <a:pt x="301" y="91"/>
                </a:cubicBezTo>
                <a:cubicBezTo>
                  <a:pt x="302" y="89"/>
                  <a:pt x="292" y="91"/>
                  <a:pt x="295" y="92"/>
                </a:cubicBezTo>
                <a:cubicBezTo>
                  <a:pt x="298" y="94"/>
                  <a:pt x="295" y="95"/>
                  <a:pt x="293" y="93"/>
                </a:cubicBezTo>
                <a:cubicBezTo>
                  <a:pt x="290" y="91"/>
                  <a:pt x="283" y="94"/>
                  <a:pt x="286" y="97"/>
                </a:cubicBezTo>
                <a:cubicBezTo>
                  <a:pt x="288" y="98"/>
                  <a:pt x="294" y="95"/>
                  <a:pt x="290" y="100"/>
                </a:cubicBezTo>
                <a:cubicBezTo>
                  <a:pt x="288" y="103"/>
                  <a:pt x="287" y="102"/>
                  <a:pt x="285" y="101"/>
                </a:cubicBezTo>
                <a:cubicBezTo>
                  <a:pt x="284" y="100"/>
                  <a:pt x="283" y="99"/>
                  <a:pt x="282" y="100"/>
                </a:cubicBezTo>
                <a:cubicBezTo>
                  <a:pt x="278" y="100"/>
                  <a:pt x="280" y="104"/>
                  <a:pt x="285" y="106"/>
                </a:cubicBezTo>
                <a:cubicBezTo>
                  <a:pt x="290" y="107"/>
                  <a:pt x="289" y="110"/>
                  <a:pt x="294" y="113"/>
                </a:cubicBezTo>
                <a:moveTo>
                  <a:pt x="324" y="83"/>
                </a:moveTo>
                <a:cubicBezTo>
                  <a:pt x="325" y="85"/>
                  <a:pt x="326" y="85"/>
                  <a:pt x="327" y="85"/>
                </a:cubicBezTo>
                <a:cubicBezTo>
                  <a:pt x="328" y="85"/>
                  <a:pt x="328" y="85"/>
                  <a:pt x="329" y="85"/>
                </a:cubicBezTo>
                <a:cubicBezTo>
                  <a:pt x="331" y="87"/>
                  <a:pt x="334" y="88"/>
                  <a:pt x="336" y="86"/>
                </a:cubicBezTo>
                <a:cubicBezTo>
                  <a:pt x="338" y="85"/>
                  <a:pt x="339" y="84"/>
                  <a:pt x="339" y="85"/>
                </a:cubicBezTo>
                <a:cubicBezTo>
                  <a:pt x="340" y="87"/>
                  <a:pt x="344" y="87"/>
                  <a:pt x="353" y="88"/>
                </a:cubicBezTo>
                <a:cubicBezTo>
                  <a:pt x="357" y="88"/>
                  <a:pt x="359" y="87"/>
                  <a:pt x="360" y="86"/>
                </a:cubicBezTo>
                <a:cubicBezTo>
                  <a:pt x="361" y="85"/>
                  <a:pt x="361" y="85"/>
                  <a:pt x="363" y="85"/>
                </a:cubicBezTo>
                <a:cubicBezTo>
                  <a:pt x="365" y="87"/>
                  <a:pt x="371" y="87"/>
                  <a:pt x="374" y="86"/>
                </a:cubicBezTo>
                <a:cubicBezTo>
                  <a:pt x="377" y="86"/>
                  <a:pt x="378" y="82"/>
                  <a:pt x="378" y="80"/>
                </a:cubicBezTo>
                <a:cubicBezTo>
                  <a:pt x="378" y="77"/>
                  <a:pt x="357" y="76"/>
                  <a:pt x="354" y="78"/>
                </a:cubicBezTo>
                <a:cubicBezTo>
                  <a:pt x="352" y="79"/>
                  <a:pt x="349" y="79"/>
                  <a:pt x="347" y="78"/>
                </a:cubicBezTo>
                <a:cubicBezTo>
                  <a:pt x="345" y="78"/>
                  <a:pt x="343" y="78"/>
                  <a:pt x="342" y="78"/>
                </a:cubicBezTo>
                <a:cubicBezTo>
                  <a:pt x="339" y="80"/>
                  <a:pt x="340" y="77"/>
                  <a:pt x="335" y="76"/>
                </a:cubicBezTo>
                <a:cubicBezTo>
                  <a:pt x="330" y="76"/>
                  <a:pt x="335" y="74"/>
                  <a:pt x="336" y="72"/>
                </a:cubicBezTo>
                <a:cubicBezTo>
                  <a:pt x="337" y="71"/>
                  <a:pt x="328" y="68"/>
                  <a:pt x="325" y="69"/>
                </a:cubicBezTo>
                <a:cubicBezTo>
                  <a:pt x="321" y="70"/>
                  <a:pt x="319" y="68"/>
                  <a:pt x="316" y="66"/>
                </a:cubicBezTo>
                <a:cubicBezTo>
                  <a:pt x="312" y="65"/>
                  <a:pt x="303" y="65"/>
                  <a:pt x="305" y="68"/>
                </a:cubicBezTo>
                <a:cubicBezTo>
                  <a:pt x="306" y="70"/>
                  <a:pt x="317" y="74"/>
                  <a:pt x="318" y="72"/>
                </a:cubicBezTo>
                <a:cubicBezTo>
                  <a:pt x="320" y="70"/>
                  <a:pt x="322" y="74"/>
                  <a:pt x="324" y="76"/>
                </a:cubicBezTo>
                <a:cubicBezTo>
                  <a:pt x="326" y="78"/>
                  <a:pt x="323" y="79"/>
                  <a:pt x="324" y="83"/>
                </a:cubicBezTo>
                <a:moveTo>
                  <a:pt x="334" y="61"/>
                </a:moveTo>
                <a:cubicBezTo>
                  <a:pt x="331" y="59"/>
                  <a:pt x="326" y="62"/>
                  <a:pt x="330" y="64"/>
                </a:cubicBezTo>
                <a:cubicBezTo>
                  <a:pt x="333" y="65"/>
                  <a:pt x="337" y="62"/>
                  <a:pt x="334" y="61"/>
                </a:cubicBezTo>
                <a:moveTo>
                  <a:pt x="307" y="39"/>
                </a:moveTo>
                <a:cubicBezTo>
                  <a:pt x="310" y="41"/>
                  <a:pt x="308" y="43"/>
                  <a:pt x="311" y="44"/>
                </a:cubicBezTo>
                <a:cubicBezTo>
                  <a:pt x="312" y="45"/>
                  <a:pt x="315" y="44"/>
                  <a:pt x="317" y="44"/>
                </a:cubicBezTo>
                <a:cubicBezTo>
                  <a:pt x="320" y="44"/>
                  <a:pt x="323" y="43"/>
                  <a:pt x="323" y="44"/>
                </a:cubicBezTo>
                <a:cubicBezTo>
                  <a:pt x="324" y="46"/>
                  <a:pt x="315" y="47"/>
                  <a:pt x="316" y="48"/>
                </a:cubicBezTo>
                <a:cubicBezTo>
                  <a:pt x="317" y="49"/>
                  <a:pt x="323" y="51"/>
                  <a:pt x="322" y="52"/>
                </a:cubicBezTo>
                <a:cubicBezTo>
                  <a:pt x="321" y="54"/>
                  <a:pt x="331" y="57"/>
                  <a:pt x="332" y="55"/>
                </a:cubicBezTo>
                <a:cubicBezTo>
                  <a:pt x="333" y="54"/>
                  <a:pt x="335" y="54"/>
                  <a:pt x="338" y="55"/>
                </a:cubicBezTo>
                <a:cubicBezTo>
                  <a:pt x="339" y="56"/>
                  <a:pt x="340" y="54"/>
                  <a:pt x="340" y="53"/>
                </a:cubicBezTo>
                <a:cubicBezTo>
                  <a:pt x="341" y="51"/>
                  <a:pt x="341" y="50"/>
                  <a:pt x="342" y="50"/>
                </a:cubicBezTo>
                <a:cubicBezTo>
                  <a:pt x="344" y="52"/>
                  <a:pt x="344" y="48"/>
                  <a:pt x="347" y="47"/>
                </a:cubicBezTo>
                <a:cubicBezTo>
                  <a:pt x="349" y="46"/>
                  <a:pt x="353" y="46"/>
                  <a:pt x="354" y="44"/>
                </a:cubicBezTo>
                <a:cubicBezTo>
                  <a:pt x="354" y="43"/>
                  <a:pt x="353" y="42"/>
                  <a:pt x="350" y="42"/>
                </a:cubicBezTo>
                <a:cubicBezTo>
                  <a:pt x="346" y="43"/>
                  <a:pt x="344" y="42"/>
                  <a:pt x="345" y="40"/>
                </a:cubicBezTo>
                <a:cubicBezTo>
                  <a:pt x="347" y="38"/>
                  <a:pt x="342" y="37"/>
                  <a:pt x="344" y="36"/>
                </a:cubicBezTo>
                <a:cubicBezTo>
                  <a:pt x="345" y="34"/>
                  <a:pt x="340" y="33"/>
                  <a:pt x="340" y="35"/>
                </a:cubicBezTo>
                <a:cubicBezTo>
                  <a:pt x="341" y="37"/>
                  <a:pt x="337" y="35"/>
                  <a:pt x="337" y="33"/>
                </a:cubicBezTo>
                <a:cubicBezTo>
                  <a:pt x="336" y="31"/>
                  <a:pt x="328" y="30"/>
                  <a:pt x="323" y="26"/>
                </a:cubicBezTo>
                <a:cubicBezTo>
                  <a:pt x="318" y="21"/>
                  <a:pt x="313" y="24"/>
                  <a:pt x="316" y="25"/>
                </a:cubicBezTo>
                <a:cubicBezTo>
                  <a:pt x="319" y="25"/>
                  <a:pt x="319" y="27"/>
                  <a:pt x="316" y="27"/>
                </a:cubicBezTo>
                <a:cubicBezTo>
                  <a:pt x="314" y="26"/>
                  <a:pt x="309" y="27"/>
                  <a:pt x="313" y="28"/>
                </a:cubicBezTo>
                <a:cubicBezTo>
                  <a:pt x="317" y="30"/>
                  <a:pt x="313" y="30"/>
                  <a:pt x="310" y="30"/>
                </a:cubicBezTo>
                <a:cubicBezTo>
                  <a:pt x="307" y="30"/>
                  <a:pt x="306" y="35"/>
                  <a:pt x="311" y="35"/>
                </a:cubicBezTo>
                <a:cubicBezTo>
                  <a:pt x="315" y="36"/>
                  <a:pt x="312" y="38"/>
                  <a:pt x="308" y="37"/>
                </a:cubicBezTo>
                <a:cubicBezTo>
                  <a:pt x="305" y="36"/>
                  <a:pt x="304" y="38"/>
                  <a:pt x="307" y="39"/>
                </a:cubicBezTo>
                <a:moveTo>
                  <a:pt x="330" y="21"/>
                </a:moveTo>
                <a:cubicBezTo>
                  <a:pt x="332" y="19"/>
                  <a:pt x="334" y="20"/>
                  <a:pt x="332" y="21"/>
                </a:cubicBezTo>
                <a:cubicBezTo>
                  <a:pt x="330" y="23"/>
                  <a:pt x="331" y="23"/>
                  <a:pt x="334" y="23"/>
                </a:cubicBezTo>
                <a:cubicBezTo>
                  <a:pt x="337" y="23"/>
                  <a:pt x="332" y="24"/>
                  <a:pt x="332" y="26"/>
                </a:cubicBezTo>
                <a:cubicBezTo>
                  <a:pt x="332" y="28"/>
                  <a:pt x="336" y="27"/>
                  <a:pt x="336" y="29"/>
                </a:cubicBezTo>
                <a:cubicBezTo>
                  <a:pt x="337" y="30"/>
                  <a:pt x="345" y="31"/>
                  <a:pt x="347" y="29"/>
                </a:cubicBezTo>
                <a:cubicBezTo>
                  <a:pt x="350" y="27"/>
                  <a:pt x="349" y="29"/>
                  <a:pt x="348" y="31"/>
                </a:cubicBezTo>
                <a:cubicBezTo>
                  <a:pt x="348" y="32"/>
                  <a:pt x="360" y="34"/>
                  <a:pt x="360" y="32"/>
                </a:cubicBezTo>
                <a:cubicBezTo>
                  <a:pt x="361" y="30"/>
                  <a:pt x="363" y="31"/>
                  <a:pt x="365" y="31"/>
                </a:cubicBezTo>
                <a:cubicBezTo>
                  <a:pt x="367" y="32"/>
                  <a:pt x="378" y="29"/>
                  <a:pt x="379" y="27"/>
                </a:cubicBezTo>
                <a:cubicBezTo>
                  <a:pt x="379" y="25"/>
                  <a:pt x="382" y="28"/>
                  <a:pt x="379" y="31"/>
                </a:cubicBezTo>
                <a:cubicBezTo>
                  <a:pt x="375" y="33"/>
                  <a:pt x="368" y="33"/>
                  <a:pt x="365" y="34"/>
                </a:cubicBezTo>
                <a:cubicBezTo>
                  <a:pt x="361" y="35"/>
                  <a:pt x="367" y="37"/>
                  <a:pt x="370" y="39"/>
                </a:cubicBezTo>
                <a:cubicBezTo>
                  <a:pt x="373" y="42"/>
                  <a:pt x="366" y="40"/>
                  <a:pt x="363" y="37"/>
                </a:cubicBezTo>
                <a:cubicBezTo>
                  <a:pt x="360" y="34"/>
                  <a:pt x="353" y="34"/>
                  <a:pt x="349" y="34"/>
                </a:cubicBezTo>
                <a:cubicBezTo>
                  <a:pt x="346" y="34"/>
                  <a:pt x="347" y="41"/>
                  <a:pt x="350" y="41"/>
                </a:cubicBezTo>
                <a:cubicBezTo>
                  <a:pt x="352" y="41"/>
                  <a:pt x="355" y="42"/>
                  <a:pt x="357" y="46"/>
                </a:cubicBezTo>
                <a:cubicBezTo>
                  <a:pt x="360" y="50"/>
                  <a:pt x="366" y="49"/>
                  <a:pt x="366" y="51"/>
                </a:cubicBezTo>
                <a:cubicBezTo>
                  <a:pt x="366" y="53"/>
                  <a:pt x="358" y="50"/>
                  <a:pt x="354" y="49"/>
                </a:cubicBezTo>
                <a:cubicBezTo>
                  <a:pt x="350" y="48"/>
                  <a:pt x="344" y="51"/>
                  <a:pt x="343" y="54"/>
                </a:cubicBezTo>
                <a:cubicBezTo>
                  <a:pt x="343" y="57"/>
                  <a:pt x="349" y="56"/>
                  <a:pt x="353" y="54"/>
                </a:cubicBezTo>
                <a:cubicBezTo>
                  <a:pt x="358" y="52"/>
                  <a:pt x="355" y="55"/>
                  <a:pt x="353" y="57"/>
                </a:cubicBezTo>
                <a:cubicBezTo>
                  <a:pt x="350" y="58"/>
                  <a:pt x="357" y="60"/>
                  <a:pt x="357" y="62"/>
                </a:cubicBezTo>
                <a:cubicBezTo>
                  <a:pt x="357" y="65"/>
                  <a:pt x="352" y="64"/>
                  <a:pt x="352" y="62"/>
                </a:cubicBezTo>
                <a:cubicBezTo>
                  <a:pt x="351" y="60"/>
                  <a:pt x="349" y="58"/>
                  <a:pt x="344" y="58"/>
                </a:cubicBezTo>
                <a:cubicBezTo>
                  <a:pt x="340" y="58"/>
                  <a:pt x="341" y="62"/>
                  <a:pt x="344" y="62"/>
                </a:cubicBezTo>
                <a:cubicBezTo>
                  <a:pt x="347" y="62"/>
                  <a:pt x="347" y="65"/>
                  <a:pt x="344" y="65"/>
                </a:cubicBezTo>
                <a:cubicBezTo>
                  <a:pt x="340" y="65"/>
                  <a:pt x="333" y="67"/>
                  <a:pt x="335" y="69"/>
                </a:cubicBezTo>
                <a:cubicBezTo>
                  <a:pt x="336" y="70"/>
                  <a:pt x="340" y="70"/>
                  <a:pt x="343" y="70"/>
                </a:cubicBezTo>
                <a:cubicBezTo>
                  <a:pt x="346" y="70"/>
                  <a:pt x="348" y="70"/>
                  <a:pt x="349" y="71"/>
                </a:cubicBezTo>
                <a:cubicBezTo>
                  <a:pt x="351" y="72"/>
                  <a:pt x="355" y="73"/>
                  <a:pt x="357" y="71"/>
                </a:cubicBezTo>
                <a:cubicBezTo>
                  <a:pt x="358" y="69"/>
                  <a:pt x="361" y="70"/>
                  <a:pt x="365" y="70"/>
                </a:cubicBezTo>
                <a:cubicBezTo>
                  <a:pt x="369" y="70"/>
                  <a:pt x="370" y="71"/>
                  <a:pt x="372" y="72"/>
                </a:cubicBezTo>
                <a:cubicBezTo>
                  <a:pt x="373" y="74"/>
                  <a:pt x="376" y="73"/>
                  <a:pt x="378" y="71"/>
                </a:cubicBezTo>
                <a:cubicBezTo>
                  <a:pt x="380" y="70"/>
                  <a:pt x="380" y="70"/>
                  <a:pt x="383" y="70"/>
                </a:cubicBezTo>
                <a:cubicBezTo>
                  <a:pt x="386" y="70"/>
                  <a:pt x="386" y="68"/>
                  <a:pt x="385" y="66"/>
                </a:cubicBezTo>
                <a:cubicBezTo>
                  <a:pt x="384" y="65"/>
                  <a:pt x="383" y="66"/>
                  <a:pt x="382" y="66"/>
                </a:cubicBezTo>
                <a:cubicBezTo>
                  <a:pt x="381" y="66"/>
                  <a:pt x="380" y="67"/>
                  <a:pt x="380" y="66"/>
                </a:cubicBezTo>
                <a:cubicBezTo>
                  <a:pt x="379" y="64"/>
                  <a:pt x="376" y="64"/>
                  <a:pt x="371" y="65"/>
                </a:cubicBezTo>
                <a:cubicBezTo>
                  <a:pt x="368" y="65"/>
                  <a:pt x="368" y="64"/>
                  <a:pt x="368" y="63"/>
                </a:cubicBezTo>
                <a:cubicBezTo>
                  <a:pt x="368" y="62"/>
                  <a:pt x="370" y="62"/>
                  <a:pt x="371" y="62"/>
                </a:cubicBezTo>
                <a:cubicBezTo>
                  <a:pt x="374" y="63"/>
                  <a:pt x="379" y="63"/>
                  <a:pt x="382" y="62"/>
                </a:cubicBezTo>
                <a:cubicBezTo>
                  <a:pt x="386" y="61"/>
                  <a:pt x="383" y="59"/>
                  <a:pt x="383" y="58"/>
                </a:cubicBezTo>
                <a:cubicBezTo>
                  <a:pt x="383" y="56"/>
                  <a:pt x="388" y="57"/>
                  <a:pt x="391" y="57"/>
                </a:cubicBezTo>
                <a:cubicBezTo>
                  <a:pt x="394" y="57"/>
                  <a:pt x="399" y="52"/>
                  <a:pt x="399" y="48"/>
                </a:cubicBezTo>
                <a:cubicBezTo>
                  <a:pt x="400" y="45"/>
                  <a:pt x="392" y="46"/>
                  <a:pt x="388" y="46"/>
                </a:cubicBezTo>
                <a:cubicBezTo>
                  <a:pt x="384" y="46"/>
                  <a:pt x="391" y="43"/>
                  <a:pt x="398" y="43"/>
                </a:cubicBezTo>
                <a:cubicBezTo>
                  <a:pt x="405" y="44"/>
                  <a:pt x="402" y="41"/>
                  <a:pt x="403" y="39"/>
                </a:cubicBezTo>
                <a:cubicBezTo>
                  <a:pt x="404" y="39"/>
                  <a:pt x="405" y="39"/>
                  <a:pt x="407" y="40"/>
                </a:cubicBezTo>
                <a:cubicBezTo>
                  <a:pt x="408" y="40"/>
                  <a:pt x="410" y="40"/>
                  <a:pt x="411" y="40"/>
                </a:cubicBezTo>
                <a:cubicBezTo>
                  <a:pt x="415" y="39"/>
                  <a:pt x="412" y="36"/>
                  <a:pt x="415" y="36"/>
                </a:cubicBezTo>
                <a:cubicBezTo>
                  <a:pt x="417" y="36"/>
                  <a:pt x="421" y="34"/>
                  <a:pt x="428" y="29"/>
                </a:cubicBezTo>
                <a:cubicBezTo>
                  <a:pt x="436" y="25"/>
                  <a:pt x="442" y="26"/>
                  <a:pt x="442" y="23"/>
                </a:cubicBezTo>
                <a:cubicBezTo>
                  <a:pt x="443" y="22"/>
                  <a:pt x="439" y="22"/>
                  <a:pt x="435" y="22"/>
                </a:cubicBezTo>
                <a:cubicBezTo>
                  <a:pt x="433" y="23"/>
                  <a:pt x="431" y="23"/>
                  <a:pt x="430" y="23"/>
                </a:cubicBezTo>
                <a:cubicBezTo>
                  <a:pt x="428" y="22"/>
                  <a:pt x="437" y="20"/>
                  <a:pt x="440" y="20"/>
                </a:cubicBezTo>
                <a:cubicBezTo>
                  <a:pt x="442" y="21"/>
                  <a:pt x="445" y="20"/>
                  <a:pt x="453" y="16"/>
                </a:cubicBezTo>
                <a:cubicBezTo>
                  <a:pt x="460" y="13"/>
                  <a:pt x="457" y="12"/>
                  <a:pt x="454" y="12"/>
                </a:cubicBezTo>
                <a:cubicBezTo>
                  <a:pt x="451" y="13"/>
                  <a:pt x="447" y="12"/>
                  <a:pt x="447" y="10"/>
                </a:cubicBezTo>
                <a:cubicBezTo>
                  <a:pt x="447" y="9"/>
                  <a:pt x="446" y="9"/>
                  <a:pt x="444" y="9"/>
                </a:cubicBezTo>
                <a:cubicBezTo>
                  <a:pt x="443" y="9"/>
                  <a:pt x="442" y="9"/>
                  <a:pt x="442" y="8"/>
                </a:cubicBezTo>
                <a:cubicBezTo>
                  <a:pt x="442" y="7"/>
                  <a:pt x="438" y="8"/>
                  <a:pt x="433" y="10"/>
                </a:cubicBezTo>
                <a:cubicBezTo>
                  <a:pt x="428" y="12"/>
                  <a:pt x="432" y="8"/>
                  <a:pt x="434" y="7"/>
                </a:cubicBezTo>
                <a:cubicBezTo>
                  <a:pt x="437" y="6"/>
                  <a:pt x="422" y="7"/>
                  <a:pt x="420" y="5"/>
                </a:cubicBezTo>
                <a:cubicBezTo>
                  <a:pt x="418" y="5"/>
                  <a:pt x="417" y="5"/>
                  <a:pt x="416" y="6"/>
                </a:cubicBezTo>
                <a:cubicBezTo>
                  <a:pt x="415" y="6"/>
                  <a:pt x="413" y="7"/>
                  <a:pt x="412" y="6"/>
                </a:cubicBezTo>
                <a:cubicBezTo>
                  <a:pt x="410" y="4"/>
                  <a:pt x="404" y="6"/>
                  <a:pt x="405" y="7"/>
                </a:cubicBezTo>
                <a:cubicBezTo>
                  <a:pt x="405" y="9"/>
                  <a:pt x="404" y="9"/>
                  <a:pt x="402" y="7"/>
                </a:cubicBezTo>
                <a:cubicBezTo>
                  <a:pt x="400" y="6"/>
                  <a:pt x="398" y="6"/>
                  <a:pt x="396" y="7"/>
                </a:cubicBezTo>
                <a:cubicBezTo>
                  <a:pt x="394" y="7"/>
                  <a:pt x="393" y="7"/>
                  <a:pt x="391" y="7"/>
                </a:cubicBezTo>
                <a:cubicBezTo>
                  <a:pt x="389" y="6"/>
                  <a:pt x="389" y="7"/>
                  <a:pt x="388" y="8"/>
                </a:cubicBezTo>
                <a:cubicBezTo>
                  <a:pt x="387" y="8"/>
                  <a:pt x="387" y="9"/>
                  <a:pt x="384" y="8"/>
                </a:cubicBezTo>
                <a:cubicBezTo>
                  <a:pt x="380" y="6"/>
                  <a:pt x="375" y="7"/>
                  <a:pt x="377" y="8"/>
                </a:cubicBezTo>
                <a:cubicBezTo>
                  <a:pt x="378" y="8"/>
                  <a:pt x="376" y="9"/>
                  <a:pt x="374" y="9"/>
                </a:cubicBezTo>
                <a:cubicBezTo>
                  <a:pt x="373" y="8"/>
                  <a:pt x="371" y="9"/>
                  <a:pt x="372" y="11"/>
                </a:cubicBezTo>
                <a:cubicBezTo>
                  <a:pt x="372" y="12"/>
                  <a:pt x="371" y="12"/>
                  <a:pt x="369" y="12"/>
                </a:cubicBezTo>
                <a:cubicBezTo>
                  <a:pt x="367" y="11"/>
                  <a:pt x="365" y="11"/>
                  <a:pt x="365" y="12"/>
                </a:cubicBezTo>
                <a:cubicBezTo>
                  <a:pt x="365" y="14"/>
                  <a:pt x="362" y="16"/>
                  <a:pt x="360" y="14"/>
                </a:cubicBezTo>
                <a:cubicBezTo>
                  <a:pt x="357" y="12"/>
                  <a:pt x="350" y="11"/>
                  <a:pt x="352" y="13"/>
                </a:cubicBezTo>
                <a:cubicBezTo>
                  <a:pt x="354" y="15"/>
                  <a:pt x="346" y="14"/>
                  <a:pt x="348" y="15"/>
                </a:cubicBezTo>
                <a:cubicBezTo>
                  <a:pt x="350" y="17"/>
                  <a:pt x="345" y="18"/>
                  <a:pt x="345" y="17"/>
                </a:cubicBezTo>
                <a:cubicBezTo>
                  <a:pt x="345" y="16"/>
                  <a:pt x="341" y="15"/>
                  <a:pt x="339" y="16"/>
                </a:cubicBezTo>
                <a:cubicBezTo>
                  <a:pt x="337" y="18"/>
                  <a:pt x="336" y="20"/>
                  <a:pt x="335" y="19"/>
                </a:cubicBezTo>
                <a:cubicBezTo>
                  <a:pt x="334" y="18"/>
                  <a:pt x="330" y="18"/>
                  <a:pt x="326" y="20"/>
                </a:cubicBezTo>
                <a:cubicBezTo>
                  <a:pt x="322" y="21"/>
                  <a:pt x="327" y="23"/>
                  <a:pt x="330" y="21"/>
                </a:cubicBezTo>
                <a:moveTo>
                  <a:pt x="377" y="183"/>
                </a:moveTo>
                <a:cubicBezTo>
                  <a:pt x="378" y="183"/>
                  <a:pt x="381" y="178"/>
                  <a:pt x="378" y="179"/>
                </a:cubicBezTo>
                <a:cubicBezTo>
                  <a:pt x="374" y="179"/>
                  <a:pt x="375" y="184"/>
                  <a:pt x="377" y="183"/>
                </a:cubicBezTo>
                <a:moveTo>
                  <a:pt x="360" y="179"/>
                </a:moveTo>
                <a:cubicBezTo>
                  <a:pt x="363" y="181"/>
                  <a:pt x="368" y="176"/>
                  <a:pt x="368" y="174"/>
                </a:cubicBezTo>
                <a:cubicBezTo>
                  <a:pt x="367" y="173"/>
                  <a:pt x="357" y="177"/>
                  <a:pt x="360" y="179"/>
                </a:cubicBezTo>
                <a:moveTo>
                  <a:pt x="374" y="169"/>
                </a:moveTo>
                <a:cubicBezTo>
                  <a:pt x="374" y="167"/>
                  <a:pt x="368" y="166"/>
                  <a:pt x="368" y="164"/>
                </a:cubicBezTo>
                <a:cubicBezTo>
                  <a:pt x="369" y="162"/>
                  <a:pt x="362" y="160"/>
                  <a:pt x="360" y="159"/>
                </a:cubicBezTo>
                <a:cubicBezTo>
                  <a:pt x="358" y="158"/>
                  <a:pt x="355" y="158"/>
                  <a:pt x="355" y="155"/>
                </a:cubicBezTo>
                <a:cubicBezTo>
                  <a:pt x="355" y="153"/>
                  <a:pt x="350" y="155"/>
                  <a:pt x="350" y="158"/>
                </a:cubicBezTo>
                <a:cubicBezTo>
                  <a:pt x="350" y="161"/>
                  <a:pt x="348" y="161"/>
                  <a:pt x="349" y="164"/>
                </a:cubicBezTo>
                <a:cubicBezTo>
                  <a:pt x="350" y="167"/>
                  <a:pt x="345" y="168"/>
                  <a:pt x="345" y="170"/>
                </a:cubicBezTo>
                <a:cubicBezTo>
                  <a:pt x="346" y="171"/>
                  <a:pt x="348" y="169"/>
                  <a:pt x="350" y="169"/>
                </a:cubicBezTo>
                <a:cubicBezTo>
                  <a:pt x="353" y="169"/>
                  <a:pt x="350" y="173"/>
                  <a:pt x="353" y="173"/>
                </a:cubicBezTo>
                <a:cubicBezTo>
                  <a:pt x="355" y="173"/>
                  <a:pt x="359" y="170"/>
                  <a:pt x="360" y="169"/>
                </a:cubicBezTo>
                <a:cubicBezTo>
                  <a:pt x="361" y="167"/>
                  <a:pt x="363" y="167"/>
                  <a:pt x="365" y="169"/>
                </a:cubicBezTo>
                <a:cubicBezTo>
                  <a:pt x="368" y="171"/>
                  <a:pt x="374" y="171"/>
                  <a:pt x="374" y="169"/>
                </a:cubicBezTo>
                <a:moveTo>
                  <a:pt x="409" y="116"/>
                </a:moveTo>
                <a:cubicBezTo>
                  <a:pt x="411" y="116"/>
                  <a:pt x="413" y="115"/>
                  <a:pt x="413" y="113"/>
                </a:cubicBezTo>
                <a:cubicBezTo>
                  <a:pt x="412" y="111"/>
                  <a:pt x="407" y="111"/>
                  <a:pt x="406" y="113"/>
                </a:cubicBezTo>
                <a:cubicBezTo>
                  <a:pt x="405" y="115"/>
                  <a:pt x="402" y="111"/>
                  <a:pt x="402" y="109"/>
                </a:cubicBezTo>
                <a:cubicBezTo>
                  <a:pt x="402" y="107"/>
                  <a:pt x="395" y="109"/>
                  <a:pt x="396" y="106"/>
                </a:cubicBezTo>
                <a:cubicBezTo>
                  <a:pt x="397" y="103"/>
                  <a:pt x="389" y="103"/>
                  <a:pt x="387" y="103"/>
                </a:cubicBezTo>
                <a:cubicBezTo>
                  <a:pt x="385" y="103"/>
                  <a:pt x="382" y="104"/>
                  <a:pt x="382" y="106"/>
                </a:cubicBezTo>
                <a:cubicBezTo>
                  <a:pt x="383" y="108"/>
                  <a:pt x="380" y="107"/>
                  <a:pt x="380" y="105"/>
                </a:cubicBezTo>
                <a:cubicBezTo>
                  <a:pt x="379" y="103"/>
                  <a:pt x="374" y="107"/>
                  <a:pt x="373" y="107"/>
                </a:cubicBezTo>
                <a:cubicBezTo>
                  <a:pt x="371" y="107"/>
                  <a:pt x="374" y="102"/>
                  <a:pt x="373" y="100"/>
                </a:cubicBezTo>
                <a:cubicBezTo>
                  <a:pt x="372" y="99"/>
                  <a:pt x="371" y="98"/>
                  <a:pt x="370" y="95"/>
                </a:cubicBezTo>
                <a:cubicBezTo>
                  <a:pt x="369" y="92"/>
                  <a:pt x="363" y="94"/>
                  <a:pt x="362" y="95"/>
                </a:cubicBezTo>
                <a:cubicBezTo>
                  <a:pt x="360" y="97"/>
                  <a:pt x="355" y="96"/>
                  <a:pt x="353" y="99"/>
                </a:cubicBezTo>
                <a:cubicBezTo>
                  <a:pt x="350" y="101"/>
                  <a:pt x="353" y="104"/>
                  <a:pt x="354" y="105"/>
                </a:cubicBezTo>
                <a:cubicBezTo>
                  <a:pt x="355" y="106"/>
                  <a:pt x="350" y="107"/>
                  <a:pt x="352" y="109"/>
                </a:cubicBezTo>
                <a:cubicBezTo>
                  <a:pt x="353" y="110"/>
                  <a:pt x="356" y="110"/>
                  <a:pt x="356" y="112"/>
                </a:cubicBezTo>
                <a:cubicBezTo>
                  <a:pt x="357" y="115"/>
                  <a:pt x="350" y="111"/>
                  <a:pt x="349" y="109"/>
                </a:cubicBezTo>
                <a:cubicBezTo>
                  <a:pt x="348" y="107"/>
                  <a:pt x="350" y="105"/>
                  <a:pt x="348" y="104"/>
                </a:cubicBezTo>
                <a:cubicBezTo>
                  <a:pt x="347" y="102"/>
                  <a:pt x="348" y="100"/>
                  <a:pt x="350" y="98"/>
                </a:cubicBezTo>
                <a:cubicBezTo>
                  <a:pt x="353" y="95"/>
                  <a:pt x="355" y="96"/>
                  <a:pt x="355" y="94"/>
                </a:cubicBezTo>
                <a:cubicBezTo>
                  <a:pt x="355" y="93"/>
                  <a:pt x="344" y="93"/>
                  <a:pt x="338" y="98"/>
                </a:cubicBezTo>
                <a:cubicBezTo>
                  <a:pt x="332" y="104"/>
                  <a:pt x="334" y="111"/>
                  <a:pt x="334" y="113"/>
                </a:cubicBezTo>
                <a:cubicBezTo>
                  <a:pt x="334" y="114"/>
                  <a:pt x="340" y="114"/>
                  <a:pt x="343" y="115"/>
                </a:cubicBezTo>
                <a:cubicBezTo>
                  <a:pt x="346" y="116"/>
                  <a:pt x="345" y="117"/>
                  <a:pt x="342" y="116"/>
                </a:cubicBezTo>
                <a:cubicBezTo>
                  <a:pt x="340" y="116"/>
                  <a:pt x="336" y="115"/>
                  <a:pt x="336" y="117"/>
                </a:cubicBezTo>
                <a:cubicBezTo>
                  <a:pt x="336" y="119"/>
                  <a:pt x="341" y="122"/>
                  <a:pt x="344" y="121"/>
                </a:cubicBezTo>
                <a:cubicBezTo>
                  <a:pt x="347" y="120"/>
                  <a:pt x="347" y="120"/>
                  <a:pt x="348" y="122"/>
                </a:cubicBezTo>
                <a:cubicBezTo>
                  <a:pt x="350" y="124"/>
                  <a:pt x="353" y="123"/>
                  <a:pt x="357" y="123"/>
                </a:cubicBezTo>
                <a:cubicBezTo>
                  <a:pt x="360" y="124"/>
                  <a:pt x="365" y="125"/>
                  <a:pt x="366" y="125"/>
                </a:cubicBezTo>
                <a:cubicBezTo>
                  <a:pt x="368" y="125"/>
                  <a:pt x="370" y="124"/>
                  <a:pt x="371" y="123"/>
                </a:cubicBezTo>
                <a:cubicBezTo>
                  <a:pt x="371" y="123"/>
                  <a:pt x="373" y="123"/>
                  <a:pt x="376" y="124"/>
                </a:cubicBezTo>
                <a:cubicBezTo>
                  <a:pt x="377" y="124"/>
                  <a:pt x="379" y="125"/>
                  <a:pt x="380" y="125"/>
                </a:cubicBezTo>
                <a:cubicBezTo>
                  <a:pt x="382" y="124"/>
                  <a:pt x="381" y="123"/>
                  <a:pt x="380" y="122"/>
                </a:cubicBezTo>
                <a:cubicBezTo>
                  <a:pt x="378" y="121"/>
                  <a:pt x="379" y="119"/>
                  <a:pt x="381" y="120"/>
                </a:cubicBezTo>
                <a:cubicBezTo>
                  <a:pt x="382" y="121"/>
                  <a:pt x="385" y="121"/>
                  <a:pt x="386" y="123"/>
                </a:cubicBezTo>
                <a:cubicBezTo>
                  <a:pt x="386" y="125"/>
                  <a:pt x="388" y="124"/>
                  <a:pt x="388" y="125"/>
                </a:cubicBezTo>
                <a:cubicBezTo>
                  <a:pt x="388" y="126"/>
                  <a:pt x="394" y="128"/>
                  <a:pt x="394" y="129"/>
                </a:cubicBezTo>
                <a:cubicBezTo>
                  <a:pt x="395" y="131"/>
                  <a:pt x="389" y="132"/>
                  <a:pt x="390" y="133"/>
                </a:cubicBezTo>
                <a:cubicBezTo>
                  <a:pt x="392" y="134"/>
                  <a:pt x="395" y="131"/>
                  <a:pt x="397" y="131"/>
                </a:cubicBezTo>
                <a:cubicBezTo>
                  <a:pt x="398" y="131"/>
                  <a:pt x="398" y="132"/>
                  <a:pt x="399" y="133"/>
                </a:cubicBezTo>
                <a:cubicBezTo>
                  <a:pt x="399" y="134"/>
                  <a:pt x="400" y="136"/>
                  <a:pt x="401" y="135"/>
                </a:cubicBezTo>
                <a:cubicBezTo>
                  <a:pt x="403" y="134"/>
                  <a:pt x="405" y="136"/>
                  <a:pt x="407" y="139"/>
                </a:cubicBezTo>
                <a:cubicBezTo>
                  <a:pt x="409" y="143"/>
                  <a:pt x="407" y="146"/>
                  <a:pt x="407" y="147"/>
                </a:cubicBezTo>
                <a:cubicBezTo>
                  <a:pt x="407" y="148"/>
                  <a:pt x="412" y="148"/>
                  <a:pt x="414" y="146"/>
                </a:cubicBezTo>
                <a:cubicBezTo>
                  <a:pt x="417" y="145"/>
                  <a:pt x="419" y="148"/>
                  <a:pt x="421" y="149"/>
                </a:cubicBezTo>
                <a:cubicBezTo>
                  <a:pt x="423" y="151"/>
                  <a:pt x="414" y="154"/>
                  <a:pt x="415" y="152"/>
                </a:cubicBezTo>
                <a:cubicBezTo>
                  <a:pt x="415" y="151"/>
                  <a:pt x="409" y="146"/>
                  <a:pt x="404" y="148"/>
                </a:cubicBezTo>
                <a:cubicBezTo>
                  <a:pt x="398" y="151"/>
                  <a:pt x="402" y="154"/>
                  <a:pt x="403" y="156"/>
                </a:cubicBezTo>
                <a:cubicBezTo>
                  <a:pt x="403" y="158"/>
                  <a:pt x="398" y="159"/>
                  <a:pt x="393" y="158"/>
                </a:cubicBezTo>
                <a:cubicBezTo>
                  <a:pt x="388" y="156"/>
                  <a:pt x="389" y="159"/>
                  <a:pt x="387" y="159"/>
                </a:cubicBezTo>
                <a:cubicBezTo>
                  <a:pt x="385" y="159"/>
                  <a:pt x="383" y="162"/>
                  <a:pt x="385" y="164"/>
                </a:cubicBezTo>
                <a:cubicBezTo>
                  <a:pt x="386" y="165"/>
                  <a:pt x="388" y="165"/>
                  <a:pt x="390" y="165"/>
                </a:cubicBezTo>
                <a:cubicBezTo>
                  <a:pt x="392" y="165"/>
                  <a:pt x="393" y="164"/>
                  <a:pt x="394" y="165"/>
                </a:cubicBezTo>
                <a:cubicBezTo>
                  <a:pt x="397" y="165"/>
                  <a:pt x="398" y="166"/>
                  <a:pt x="398" y="164"/>
                </a:cubicBezTo>
                <a:cubicBezTo>
                  <a:pt x="399" y="162"/>
                  <a:pt x="402" y="163"/>
                  <a:pt x="405" y="163"/>
                </a:cubicBezTo>
                <a:cubicBezTo>
                  <a:pt x="407" y="164"/>
                  <a:pt x="406" y="167"/>
                  <a:pt x="409" y="168"/>
                </a:cubicBezTo>
                <a:cubicBezTo>
                  <a:pt x="412" y="168"/>
                  <a:pt x="410" y="171"/>
                  <a:pt x="412" y="173"/>
                </a:cubicBezTo>
                <a:cubicBezTo>
                  <a:pt x="414" y="175"/>
                  <a:pt x="420" y="174"/>
                  <a:pt x="422" y="176"/>
                </a:cubicBezTo>
                <a:cubicBezTo>
                  <a:pt x="424" y="179"/>
                  <a:pt x="434" y="183"/>
                  <a:pt x="435" y="181"/>
                </a:cubicBezTo>
                <a:cubicBezTo>
                  <a:pt x="437" y="180"/>
                  <a:pt x="427" y="171"/>
                  <a:pt x="424" y="170"/>
                </a:cubicBezTo>
                <a:cubicBezTo>
                  <a:pt x="421" y="169"/>
                  <a:pt x="427" y="168"/>
                  <a:pt x="431" y="171"/>
                </a:cubicBezTo>
                <a:cubicBezTo>
                  <a:pt x="434" y="174"/>
                  <a:pt x="439" y="175"/>
                  <a:pt x="442" y="172"/>
                </a:cubicBezTo>
                <a:cubicBezTo>
                  <a:pt x="445" y="169"/>
                  <a:pt x="440" y="170"/>
                  <a:pt x="440" y="167"/>
                </a:cubicBezTo>
                <a:cubicBezTo>
                  <a:pt x="440" y="165"/>
                  <a:pt x="438" y="161"/>
                  <a:pt x="435" y="161"/>
                </a:cubicBezTo>
                <a:cubicBezTo>
                  <a:pt x="433" y="161"/>
                  <a:pt x="426" y="156"/>
                  <a:pt x="428" y="155"/>
                </a:cubicBezTo>
                <a:cubicBezTo>
                  <a:pt x="431" y="154"/>
                  <a:pt x="428" y="152"/>
                  <a:pt x="430" y="150"/>
                </a:cubicBezTo>
                <a:cubicBezTo>
                  <a:pt x="431" y="148"/>
                  <a:pt x="433" y="152"/>
                  <a:pt x="436" y="152"/>
                </a:cubicBezTo>
                <a:cubicBezTo>
                  <a:pt x="438" y="152"/>
                  <a:pt x="438" y="155"/>
                  <a:pt x="442" y="158"/>
                </a:cubicBezTo>
                <a:cubicBezTo>
                  <a:pt x="445" y="161"/>
                  <a:pt x="446" y="159"/>
                  <a:pt x="446" y="157"/>
                </a:cubicBezTo>
                <a:cubicBezTo>
                  <a:pt x="447" y="155"/>
                  <a:pt x="451" y="157"/>
                  <a:pt x="451" y="155"/>
                </a:cubicBezTo>
                <a:cubicBezTo>
                  <a:pt x="450" y="153"/>
                  <a:pt x="454" y="150"/>
                  <a:pt x="456" y="149"/>
                </a:cubicBezTo>
                <a:cubicBezTo>
                  <a:pt x="458" y="148"/>
                  <a:pt x="454" y="146"/>
                  <a:pt x="451" y="146"/>
                </a:cubicBezTo>
                <a:cubicBezTo>
                  <a:pt x="448" y="146"/>
                  <a:pt x="448" y="144"/>
                  <a:pt x="448" y="143"/>
                </a:cubicBezTo>
                <a:cubicBezTo>
                  <a:pt x="448" y="142"/>
                  <a:pt x="442" y="139"/>
                  <a:pt x="440" y="139"/>
                </a:cubicBezTo>
                <a:cubicBezTo>
                  <a:pt x="438" y="140"/>
                  <a:pt x="435" y="137"/>
                  <a:pt x="433" y="136"/>
                </a:cubicBezTo>
                <a:cubicBezTo>
                  <a:pt x="430" y="136"/>
                  <a:pt x="427" y="134"/>
                  <a:pt x="427" y="132"/>
                </a:cubicBezTo>
                <a:cubicBezTo>
                  <a:pt x="427" y="130"/>
                  <a:pt x="428" y="131"/>
                  <a:pt x="430" y="131"/>
                </a:cubicBezTo>
                <a:cubicBezTo>
                  <a:pt x="431" y="131"/>
                  <a:pt x="432" y="131"/>
                  <a:pt x="433" y="130"/>
                </a:cubicBezTo>
                <a:cubicBezTo>
                  <a:pt x="434" y="128"/>
                  <a:pt x="428" y="129"/>
                  <a:pt x="428" y="128"/>
                </a:cubicBezTo>
                <a:cubicBezTo>
                  <a:pt x="428" y="126"/>
                  <a:pt x="429" y="127"/>
                  <a:pt x="430" y="126"/>
                </a:cubicBezTo>
                <a:cubicBezTo>
                  <a:pt x="431" y="125"/>
                  <a:pt x="429" y="123"/>
                  <a:pt x="428" y="123"/>
                </a:cubicBezTo>
                <a:cubicBezTo>
                  <a:pt x="427" y="122"/>
                  <a:pt x="426" y="124"/>
                  <a:pt x="425" y="124"/>
                </a:cubicBezTo>
                <a:cubicBezTo>
                  <a:pt x="424" y="124"/>
                  <a:pt x="425" y="122"/>
                  <a:pt x="426" y="121"/>
                </a:cubicBezTo>
                <a:cubicBezTo>
                  <a:pt x="427" y="119"/>
                  <a:pt x="421" y="118"/>
                  <a:pt x="419" y="119"/>
                </a:cubicBezTo>
                <a:cubicBezTo>
                  <a:pt x="417" y="119"/>
                  <a:pt x="416" y="118"/>
                  <a:pt x="416" y="116"/>
                </a:cubicBezTo>
                <a:cubicBezTo>
                  <a:pt x="416" y="115"/>
                  <a:pt x="412" y="116"/>
                  <a:pt x="411" y="118"/>
                </a:cubicBezTo>
                <a:cubicBezTo>
                  <a:pt x="409" y="119"/>
                  <a:pt x="407" y="116"/>
                  <a:pt x="409" y="116"/>
                </a:cubicBezTo>
                <a:moveTo>
                  <a:pt x="396" y="143"/>
                </a:moveTo>
                <a:cubicBezTo>
                  <a:pt x="398" y="143"/>
                  <a:pt x="398" y="139"/>
                  <a:pt x="396" y="138"/>
                </a:cubicBezTo>
                <a:cubicBezTo>
                  <a:pt x="395" y="136"/>
                  <a:pt x="393" y="136"/>
                  <a:pt x="391" y="136"/>
                </a:cubicBezTo>
                <a:cubicBezTo>
                  <a:pt x="389" y="136"/>
                  <a:pt x="385" y="140"/>
                  <a:pt x="387" y="143"/>
                </a:cubicBezTo>
                <a:cubicBezTo>
                  <a:pt x="389" y="146"/>
                  <a:pt x="394" y="144"/>
                  <a:pt x="396" y="143"/>
                </a:cubicBezTo>
                <a:moveTo>
                  <a:pt x="372" y="94"/>
                </a:moveTo>
                <a:cubicBezTo>
                  <a:pt x="371" y="97"/>
                  <a:pt x="375" y="97"/>
                  <a:pt x="375" y="100"/>
                </a:cubicBezTo>
                <a:cubicBezTo>
                  <a:pt x="375" y="102"/>
                  <a:pt x="379" y="103"/>
                  <a:pt x="381" y="102"/>
                </a:cubicBezTo>
                <a:cubicBezTo>
                  <a:pt x="383" y="101"/>
                  <a:pt x="385" y="101"/>
                  <a:pt x="387" y="101"/>
                </a:cubicBezTo>
                <a:cubicBezTo>
                  <a:pt x="389" y="101"/>
                  <a:pt x="392" y="101"/>
                  <a:pt x="392" y="100"/>
                </a:cubicBezTo>
                <a:cubicBezTo>
                  <a:pt x="392" y="98"/>
                  <a:pt x="384" y="94"/>
                  <a:pt x="381" y="95"/>
                </a:cubicBezTo>
                <a:cubicBezTo>
                  <a:pt x="380" y="95"/>
                  <a:pt x="378" y="94"/>
                  <a:pt x="377" y="94"/>
                </a:cubicBezTo>
                <a:cubicBezTo>
                  <a:pt x="375" y="93"/>
                  <a:pt x="373" y="93"/>
                  <a:pt x="372" y="94"/>
                </a:cubicBezTo>
                <a:moveTo>
                  <a:pt x="443" y="255"/>
                </a:moveTo>
                <a:cubicBezTo>
                  <a:pt x="443" y="256"/>
                  <a:pt x="454" y="261"/>
                  <a:pt x="455" y="258"/>
                </a:cubicBezTo>
                <a:cubicBezTo>
                  <a:pt x="455" y="256"/>
                  <a:pt x="443" y="253"/>
                  <a:pt x="443" y="255"/>
                </a:cubicBezTo>
                <a:moveTo>
                  <a:pt x="400" y="400"/>
                </a:moveTo>
                <a:cubicBezTo>
                  <a:pt x="401" y="399"/>
                  <a:pt x="395" y="395"/>
                  <a:pt x="392" y="395"/>
                </a:cubicBezTo>
                <a:cubicBezTo>
                  <a:pt x="389" y="395"/>
                  <a:pt x="380" y="389"/>
                  <a:pt x="372" y="387"/>
                </a:cubicBezTo>
                <a:cubicBezTo>
                  <a:pt x="363" y="385"/>
                  <a:pt x="356" y="391"/>
                  <a:pt x="357" y="392"/>
                </a:cubicBezTo>
                <a:cubicBezTo>
                  <a:pt x="358" y="394"/>
                  <a:pt x="362" y="391"/>
                  <a:pt x="364" y="389"/>
                </a:cubicBezTo>
                <a:cubicBezTo>
                  <a:pt x="366" y="387"/>
                  <a:pt x="368" y="390"/>
                  <a:pt x="368" y="391"/>
                </a:cubicBezTo>
                <a:cubicBezTo>
                  <a:pt x="368" y="392"/>
                  <a:pt x="371" y="392"/>
                  <a:pt x="375" y="392"/>
                </a:cubicBezTo>
                <a:cubicBezTo>
                  <a:pt x="380" y="393"/>
                  <a:pt x="380" y="396"/>
                  <a:pt x="384" y="397"/>
                </a:cubicBezTo>
                <a:cubicBezTo>
                  <a:pt x="389" y="398"/>
                  <a:pt x="384" y="400"/>
                  <a:pt x="386" y="400"/>
                </a:cubicBezTo>
                <a:cubicBezTo>
                  <a:pt x="389" y="401"/>
                  <a:pt x="399" y="401"/>
                  <a:pt x="400" y="400"/>
                </a:cubicBezTo>
                <a:moveTo>
                  <a:pt x="383" y="408"/>
                </a:moveTo>
                <a:cubicBezTo>
                  <a:pt x="383" y="410"/>
                  <a:pt x="391" y="412"/>
                  <a:pt x="391" y="410"/>
                </a:cubicBezTo>
                <a:cubicBezTo>
                  <a:pt x="392" y="408"/>
                  <a:pt x="382" y="407"/>
                  <a:pt x="383" y="408"/>
                </a:cubicBezTo>
                <a:moveTo>
                  <a:pt x="431" y="409"/>
                </a:moveTo>
                <a:cubicBezTo>
                  <a:pt x="433" y="411"/>
                  <a:pt x="438" y="410"/>
                  <a:pt x="438" y="409"/>
                </a:cubicBezTo>
                <a:cubicBezTo>
                  <a:pt x="439" y="407"/>
                  <a:pt x="429" y="406"/>
                  <a:pt x="431" y="409"/>
                </a:cubicBezTo>
                <a:moveTo>
                  <a:pt x="405" y="409"/>
                </a:moveTo>
                <a:cubicBezTo>
                  <a:pt x="408" y="408"/>
                  <a:pt x="410" y="410"/>
                  <a:pt x="411" y="410"/>
                </a:cubicBezTo>
                <a:cubicBezTo>
                  <a:pt x="413" y="411"/>
                  <a:pt x="413" y="410"/>
                  <a:pt x="416" y="408"/>
                </a:cubicBezTo>
                <a:cubicBezTo>
                  <a:pt x="418" y="408"/>
                  <a:pt x="419" y="408"/>
                  <a:pt x="421" y="408"/>
                </a:cubicBezTo>
                <a:cubicBezTo>
                  <a:pt x="423" y="408"/>
                  <a:pt x="425" y="408"/>
                  <a:pt x="425" y="407"/>
                </a:cubicBezTo>
                <a:cubicBezTo>
                  <a:pt x="425" y="404"/>
                  <a:pt x="416" y="401"/>
                  <a:pt x="414" y="402"/>
                </a:cubicBezTo>
                <a:cubicBezTo>
                  <a:pt x="413" y="402"/>
                  <a:pt x="411" y="402"/>
                  <a:pt x="410" y="401"/>
                </a:cubicBezTo>
                <a:cubicBezTo>
                  <a:pt x="408" y="401"/>
                  <a:pt x="406" y="400"/>
                  <a:pt x="405" y="401"/>
                </a:cubicBezTo>
                <a:cubicBezTo>
                  <a:pt x="403" y="402"/>
                  <a:pt x="408" y="405"/>
                  <a:pt x="408" y="407"/>
                </a:cubicBezTo>
                <a:cubicBezTo>
                  <a:pt x="408" y="407"/>
                  <a:pt x="406" y="407"/>
                  <a:pt x="404" y="407"/>
                </a:cubicBezTo>
                <a:cubicBezTo>
                  <a:pt x="402" y="407"/>
                  <a:pt x="400" y="407"/>
                  <a:pt x="399" y="408"/>
                </a:cubicBezTo>
                <a:cubicBezTo>
                  <a:pt x="399" y="409"/>
                  <a:pt x="402" y="410"/>
                  <a:pt x="405" y="409"/>
                </a:cubicBezTo>
                <a:moveTo>
                  <a:pt x="464" y="734"/>
                </a:moveTo>
                <a:cubicBezTo>
                  <a:pt x="465" y="735"/>
                  <a:pt x="471" y="732"/>
                  <a:pt x="471" y="731"/>
                </a:cubicBezTo>
                <a:cubicBezTo>
                  <a:pt x="469" y="728"/>
                  <a:pt x="462" y="733"/>
                  <a:pt x="464" y="734"/>
                </a:cubicBezTo>
                <a:moveTo>
                  <a:pt x="463" y="729"/>
                </a:moveTo>
                <a:cubicBezTo>
                  <a:pt x="461" y="728"/>
                  <a:pt x="456" y="733"/>
                  <a:pt x="458" y="734"/>
                </a:cubicBezTo>
                <a:cubicBezTo>
                  <a:pt x="460" y="735"/>
                  <a:pt x="465" y="729"/>
                  <a:pt x="463" y="729"/>
                </a:cubicBezTo>
                <a:moveTo>
                  <a:pt x="327" y="487"/>
                </a:moveTo>
                <a:cubicBezTo>
                  <a:pt x="325" y="490"/>
                  <a:pt x="329" y="493"/>
                  <a:pt x="330" y="492"/>
                </a:cubicBezTo>
                <a:cubicBezTo>
                  <a:pt x="331" y="490"/>
                  <a:pt x="329" y="484"/>
                  <a:pt x="327" y="487"/>
                </a:cubicBezTo>
                <a:moveTo>
                  <a:pt x="624" y="123"/>
                </a:moveTo>
                <a:cubicBezTo>
                  <a:pt x="623" y="124"/>
                  <a:pt x="619" y="124"/>
                  <a:pt x="617" y="123"/>
                </a:cubicBezTo>
                <a:cubicBezTo>
                  <a:pt x="614" y="123"/>
                  <a:pt x="610" y="120"/>
                  <a:pt x="607" y="122"/>
                </a:cubicBezTo>
                <a:cubicBezTo>
                  <a:pt x="604" y="124"/>
                  <a:pt x="606" y="120"/>
                  <a:pt x="609" y="119"/>
                </a:cubicBezTo>
                <a:cubicBezTo>
                  <a:pt x="611" y="119"/>
                  <a:pt x="610" y="118"/>
                  <a:pt x="609" y="115"/>
                </a:cubicBezTo>
                <a:cubicBezTo>
                  <a:pt x="609" y="113"/>
                  <a:pt x="613" y="114"/>
                  <a:pt x="615" y="117"/>
                </a:cubicBezTo>
                <a:cubicBezTo>
                  <a:pt x="617" y="120"/>
                  <a:pt x="621" y="121"/>
                  <a:pt x="625" y="120"/>
                </a:cubicBezTo>
                <a:cubicBezTo>
                  <a:pt x="628" y="119"/>
                  <a:pt x="625" y="117"/>
                  <a:pt x="626" y="115"/>
                </a:cubicBezTo>
                <a:cubicBezTo>
                  <a:pt x="628" y="113"/>
                  <a:pt x="616" y="107"/>
                  <a:pt x="615" y="105"/>
                </a:cubicBezTo>
                <a:cubicBezTo>
                  <a:pt x="615" y="103"/>
                  <a:pt x="618" y="104"/>
                  <a:pt x="621" y="106"/>
                </a:cubicBezTo>
                <a:cubicBezTo>
                  <a:pt x="625" y="107"/>
                  <a:pt x="625" y="103"/>
                  <a:pt x="625" y="101"/>
                </a:cubicBezTo>
                <a:cubicBezTo>
                  <a:pt x="625" y="100"/>
                  <a:pt x="618" y="99"/>
                  <a:pt x="615" y="101"/>
                </a:cubicBezTo>
                <a:cubicBezTo>
                  <a:pt x="612" y="103"/>
                  <a:pt x="609" y="99"/>
                  <a:pt x="613" y="98"/>
                </a:cubicBezTo>
                <a:cubicBezTo>
                  <a:pt x="618" y="98"/>
                  <a:pt x="614" y="96"/>
                  <a:pt x="615" y="95"/>
                </a:cubicBezTo>
                <a:cubicBezTo>
                  <a:pt x="616" y="94"/>
                  <a:pt x="617" y="95"/>
                  <a:pt x="619" y="96"/>
                </a:cubicBezTo>
                <a:cubicBezTo>
                  <a:pt x="621" y="97"/>
                  <a:pt x="623" y="98"/>
                  <a:pt x="624" y="98"/>
                </a:cubicBezTo>
                <a:cubicBezTo>
                  <a:pt x="627" y="97"/>
                  <a:pt x="629" y="98"/>
                  <a:pt x="632" y="96"/>
                </a:cubicBezTo>
                <a:cubicBezTo>
                  <a:pt x="634" y="94"/>
                  <a:pt x="627" y="92"/>
                  <a:pt x="626" y="91"/>
                </a:cubicBezTo>
                <a:cubicBezTo>
                  <a:pt x="625" y="89"/>
                  <a:pt x="633" y="90"/>
                  <a:pt x="635" y="90"/>
                </a:cubicBezTo>
                <a:cubicBezTo>
                  <a:pt x="637" y="90"/>
                  <a:pt x="637" y="89"/>
                  <a:pt x="638" y="88"/>
                </a:cubicBezTo>
                <a:cubicBezTo>
                  <a:pt x="638" y="87"/>
                  <a:pt x="638" y="86"/>
                  <a:pt x="636" y="87"/>
                </a:cubicBezTo>
                <a:cubicBezTo>
                  <a:pt x="634" y="88"/>
                  <a:pt x="627" y="84"/>
                  <a:pt x="629" y="82"/>
                </a:cubicBezTo>
                <a:cubicBezTo>
                  <a:pt x="630" y="81"/>
                  <a:pt x="631" y="81"/>
                  <a:pt x="632" y="81"/>
                </a:cubicBezTo>
                <a:cubicBezTo>
                  <a:pt x="633" y="81"/>
                  <a:pt x="635" y="82"/>
                  <a:pt x="636" y="81"/>
                </a:cubicBezTo>
                <a:cubicBezTo>
                  <a:pt x="639" y="79"/>
                  <a:pt x="636" y="73"/>
                  <a:pt x="634" y="73"/>
                </a:cubicBezTo>
                <a:cubicBezTo>
                  <a:pt x="632" y="73"/>
                  <a:pt x="627" y="72"/>
                  <a:pt x="627" y="71"/>
                </a:cubicBezTo>
                <a:cubicBezTo>
                  <a:pt x="627" y="70"/>
                  <a:pt x="622" y="69"/>
                  <a:pt x="624" y="68"/>
                </a:cubicBezTo>
                <a:cubicBezTo>
                  <a:pt x="624" y="67"/>
                  <a:pt x="625" y="68"/>
                  <a:pt x="626" y="68"/>
                </a:cubicBezTo>
                <a:cubicBezTo>
                  <a:pt x="626" y="68"/>
                  <a:pt x="628" y="68"/>
                  <a:pt x="629" y="67"/>
                </a:cubicBezTo>
                <a:cubicBezTo>
                  <a:pt x="631" y="66"/>
                  <a:pt x="634" y="66"/>
                  <a:pt x="637" y="67"/>
                </a:cubicBezTo>
                <a:cubicBezTo>
                  <a:pt x="638" y="67"/>
                  <a:pt x="640" y="67"/>
                  <a:pt x="641" y="67"/>
                </a:cubicBezTo>
                <a:cubicBezTo>
                  <a:pt x="644" y="67"/>
                  <a:pt x="640" y="62"/>
                  <a:pt x="638" y="63"/>
                </a:cubicBezTo>
                <a:cubicBezTo>
                  <a:pt x="637" y="63"/>
                  <a:pt x="632" y="64"/>
                  <a:pt x="631" y="61"/>
                </a:cubicBezTo>
                <a:cubicBezTo>
                  <a:pt x="631" y="60"/>
                  <a:pt x="633" y="60"/>
                  <a:pt x="634" y="60"/>
                </a:cubicBezTo>
                <a:cubicBezTo>
                  <a:pt x="635" y="60"/>
                  <a:pt x="637" y="60"/>
                  <a:pt x="637" y="60"/>
                </a:cubicBezTo>
                <a:cubicBezTo>
                  <a:pt x="638" y="59"/>
                  <a:pt x="630" y="55"/>
                  <a:pt x="628" y="58"/>
                </a:cubicBezTo>
                <a:cubicBezTo>
                  <a:pt x="627" y="61"/>
                  <a:pt x="623" y="60"/>
                  <a:pt x="625" y="58"/>
                </a:cubicBezTo>
                <a:cubicBezTo>
                  <a:pt x="627" y="57"/>
                  <a:pt x="628" y="52"/>
                  <a:pt x="628" y="50"/>
                </a:cubicBezTo>
                <a:cubicBezTo>
                  <a:pt x="627" y="48"/>
                  <a:pt x="636" y="48"/>
                  <a:pt x="635" y="45"/>
                </a:cubicBezTo>
                <a:cubicBezTo>
                  <a:pt x="634" y="41"/>
                  <a:pt x="639" y="40"/>
                  <a:pt x="642" y="40"/>
                </a:cubicBezTo>
                <a:cubicBezTo>
                  <a:pt x="645" y="40"/>
                  <a:pt x="642" y="37"/>
                  <a:pt x="639" y="37"/>
                </a:cubicBezTo>
                <a:cubicBezTo>
                  <a:pt x="637" y="37"/>
                  <a:pt x="634" y="40"/>
                  <a:pt x="632" y="39"/>
                </a:cubicBezTo>
                <a:cubicBezTo>
                  <a:pt x="631" y="38"/>
                  <a:pt x="636" y="36"/>
                  <a:pt x="638" y="36"/>
                </a:cubicBezTo>
                <a:cubicBezTo>
                  <a:pt x="641" y="36"/>
                  <a:pt x="647" y="35"/>
                  <a:pt x="649" y="34"/>
                </a:cubicBezTo>
                <a:cubicBezTo>
                  <a:pt x="651" y="33"/>
                  <a:pt x="645" y="32"/>
                  <a:pt x="641" y="32"/>
                </a:cubicBezTo>
                <a:cubicBezTo>
                  <a:pt x="637" y="33"/>
                  <a:pt x="637" y="31"/>
                  <a:pt x="643" y="31"/>
                </a:cubicBezTo>
                <a:cubicBezTo>
                  <a:pt x="649" y="31"/>
                  <a:pt x="648" y="29"/>
                  <a:pt x="652" y="29"/>
                </a:cubicBezTo>
                <a:cubicBezTo>
                  <a:pt x="657" y="28"/>
                  <a:pt x="655" y="27"/>
                  <a:pt x="658" y="27"/>
                </a:cubicBezTo>
                <a:cubicBezTo>
                  <a:pt x="660" y="26"/>
                  <a:pt x="667" y="24"/>
                  <a:pt x="667" y="22"/>
                </a:cubicBezTo>
                <a:cubicBezTo>
                  <a:pt x="667" y="21"/>
                  <a:pt x="657" y="18"/>
                  <a:pt x="653" y="18"/>
                </a:cubicBezTo>
                <a:cubicBezTo>
                  <a:pt x="648" y="18"/>
                  <a:pt x="644" y="19"/>
                  <a:pt x="644" y="22"/>
                </a:cubicBezTo>
                <a:cubicBezTo>
                  <a:pt x="644" y="24"/>
                  <a:pt x="642" y="23"/>
                  <a:pt x="640" y="23"/>
                </a:cubicBezTo>
                <a:cubicBezTo>
                  <a:pt x="638" y="22"/>
                  <a:pt x="637" y="22"/>
                  <a:pt x="635" y="23"/>
                </a:cubicBezTo>
                <a:cubicBezTo>
                  <a:pt x="634" y="23"/>
                  <a:pt x="634" y="22"/>
                  <a:pt x="634" y="22"/>
                </a:cubicBezTo>
                <a:cubicBezTo>
                  <a:pt x="633" y="21"/>
                  <a:pt x="633" y="21"/>
                  <a:pt x="632" y="21"/>
                </a:cubicBezTo>
                <a:cubicBezTo>
                  <a:pt x="629" y="22"/>
                  <a:pt x="626" y="25"/>
                  <a:pt x="623" y="27"/>
                </a:cubicBezTo>
                <a:cubicBezTo>
                  <a:pt x="620" y="28"/>
                  <a:pt x="618" y="31"/>
                  <a:pt x="616" y="31"/>
                </a:cubicBezTo>
                <a:cubicBezTo>
                  <a:pt x="614" y="32"/>
                  <a:pt x="620" y="26"/>
                  <a:pt x="623" y="23"/>
                </a:cubicBezTo>
                <a:cubicBezTo>
                  <a:pt x="626" y="20"/>
                  <a:pt x="625" y="16"/>
                  <a:pt x="621" y="16"/>
                </a:cubicBezTo>
                <a:cubicBezTo>
                  <a:pt x="617" y="17"/>
                  <a:pt x="618" y="19"/>
                  <a:pt x="615" y="20"/>
                </a:cubicBezTo>
                <a:cubicBezTo>
                  <a:pt x="613" y="20"/>
                  <a:pt x="602" y="26"/>
                  <a:pt x="602" y="24"/>
                </a:cubicBezTo>
                <a:cubicBezTo>
                  <a:pt x="601" y="22"/>
                  <a:pt x="611" y="20"/>
                  <a:pt x="610" y="19"/>
                </a:cubicBezTo>
                <a:cubicBezTo>
                  <a:pt x="610" y="17"/>
                  <a:pt x="599" y="17"/>
                  <a:pt x="593" y="18"/>
                </a:cubicBezTo>
                <a:cubicBezTo>
                  <a:pt x="588" y="19"/>
                  <a:pt x="579" y="22"/>
                  <a:pt x="579" y="20"/>
                </a:cubicBezTo>
                <a:cubicBezTo>
                  <a:pt x="578" y="19"/>
                  <a:pt x="589" y="17"/>
                  <a:pt x="595" y="16"/>
                </a:cubicBezTo>
                <a:cubicBezTo>
                  <a:pt x="601" y="15"/>
                  <a:pt x="611" y="16"/>
                  <a:pt x="615" y="15"/>
                </a:cubicBezTo>
                <a:cubicBezTo>
                  <a:pt x="619" y="13"/>
                  <a:pt x="626" y="13"/>
                  <a:pt x="627" y="11"/>
                </a:cubicBezTo>
                <a:cubicBezTo>
                  <a:pt x="628" y="10"/>
                  <a:pt x="622" y="8"/>
                  <a:pt x="619" y="8"/>
                </a:cubicBezTo>
                <a:cubicBezTo>
                  <a:pt x="616" y="8"/>
                  <a:pt x="613" y="8"/>
                  <a:pt x="613" y="6"/>
                </a:cubicBezTo>
                <a:cubicBezTo>
                  <a:pt x="613" y="5"/>
                  <a:pt x="608" y="5"/>
                  <a:pt x="608" y="3"/>
                </a:cubicBezTo>
                <a:cubicBezTo>
                  <a:pt x="607" y="2"/>
                  <a:pt x="598" y="3"/>
                  <a:pt x="596" y="2"/>
                </a:cubicBezTo>
                <a:cubicBezTo>
                  <a:pt x="594" y="1"/>
                  <a:pt x="588" y="0"/>
                  <a:pt x="583" y="0"/>
                </a:cubicBezTo>
                <a:cubicBezTo>
                  <a:pt x="578" y="1"/>
                  <a:pt x="568" y="1"/>
                  <a:pt x="565" y="1"/>
                </a:cubicBezTo>
                <a:cubicBezTo>
                  <a:pt x="563" y="1"/>
                  <a:pt x="561" y="2"/>
                  <a:pt x="559" y="2"/>
                </a:cubicBezTo>
                <a:cubicBezTo>
                  <a:pt x="557" y="2"/>
                  <a:pt x="554" y="3"/>
                  <a:pt x="555" y="4"/>
                </a:cubicBezTo>
                <a:cubicBezTo>
                  <a:pt x="557" y="6"/>
                  <a:pt x="552" y="7"/>
                  <a:pt x="552" y="6"/>
                </a:cubicBezTo>
                <a:cubicBezTo>
                  <a:pt x="552" y="4"/>
                  <a:pt x="547" y="3"/>
                  <a:pt x="546" y="4"/>
                </a:cubicBezTo>
                <a:cubicBezTo>
                  <a:pt x="545" y="5"/>
                  <a:pt x="542" y="5"/>
                  <a:pt x="540" y="4"/>
                </a:cubicBezTo>
                <a:cubicBezTo>
                  <a:pt x="537" y="4"/>
                  <a:pt x="535" y="3"/>
                  <a:pt x="534" y="4"/>
                </a:cubicBezTo>
                <a:cubicBezTo>
                  <a:pt x="533" y="6"/>
                  <a:pt x="523" y="5"/>
                  <a:pt x="520" y="6"/>
                </a:cubicBezTo>
                <a:cubicBezTo>
                  <a:pt x="517" y="6"/>
                  <a:pt x="524" y="9"/>
                  <a:pt x="524" y="10"/>
                </a:cubicBezTo>
                <a:cubicBezTo>
                  <a:pt x="524" y="11"/>
                  <a:pt x="515" y="10"/>
                  <a:pt x="517" y="12"/>
                </a:cubicBezTo>
                <a:cubicBezTo>
                  <a:pt x="519" y="14"/>
                  <a:pt x="525" y="16"/>
                  <a:pt x="528" y="19"/>
                </a:cubicBezTo>
                <a:cubicBezTo>
                  <a:pt x="530" y="22"/>
                  <a:pt x="525" y="20"/>
                  <a:pt x="522" y="18"/>
                </a:cubicBezTo>
                <a:cubicBezTo>
                  <a:pt x="519" y="16"/>
                  <a:pt x="515" y="16"/>
                  <a:pt x="513" y="14"/>
                </a:cubicBezTo>
                <a:cubicBezTo>
                  <a:pt x="511" y="12"/>
                  <a:pt x="503" y="11"/>
                  <a:pt x="501" y="12"/>
                </a:cubicBezTo>
                <a:cubicBezTo>
                  <a:pt x="499" y="13"/>
                  <a:pt x="506" y="16"/>
                  <a:pt x="506" y="18"/>
                </a:cubicBezTo>
                <a:cubicBezTo>
                  <a:pt x="506" y="19"/>
                  <a:pt x="505" y="18"/>
                  <a:pt x="503" y="18"/>
                </a:cubicBezTo>
                <a:cubicBezTo>
                  <a:pt x="502" y="18"/>
                  <a:pt x="501" y="18"/>
                  <a:pt x="500" y="18"/>
                </a:cubicBezTo>
                <a:cubicBezTo>
                  <a:pt x="500" y="19"/>
                  <a:pt x="495" y="14"/>
                  <a:pt x="493" y="14"/>
                </a:cubicBezTo>
                <a:cubicBezTo>
                  <a:pt x="490" y="14"/>
                  <a:pt x="492" y="16"/>
                  <a:pt x="492" y="19"/>
                </a:cubicBezTo>
                <a:cubicBezTo>
                  <a:pt x="492" y="22"/>
                  <a:pt x="487" y="24"/>
                  <a:pt x="489" y="22"/>
                </a:cubicBezTo>
                <a:cubicBezTo>
                  <a:pt x="490" y="20"/>
                  <a:pt x="489" y="14"/>
                  <a:pt x="486" y="13"/>
                </a:cubicBezTo>
                <a:cubicBezTo>
                  <a:pt x="485" y="13"/>
                  <a:pt x="482" y="13"/>
                  <a:pt x="479" y="14"/>
                </a:cubicBezTo>
                <a:cubicBezTo>
                  <a:pt x="477" y="15"/>
                  <a:pt x="475" y="15"/>
                  <a:pt x="474" y="15"/>
                </a:cubicBezTo>
                <a:cubicBezTo>
                  <a:pt x="470" y="15"/>
                  <a:pt x="465" y="16"/>
                  <a:pt x="468" y="18"/>
                </a:cubicBezTo>
                <a:cubicBezTo>
                  <a:pt x="471" y="20"/>
                  <a:pt x="468" y="21"/>
                  <a:pt x="466" y="19"/>
                </a:cubicBezTo>
                <a:cubicBezTo>
                  <a:pt x="463" y="17"/>
                  <a:pt x="454" y="19"/>
                  <a:pt x="456" y="20"/>
                </a:cubicBezTo>
                <a:cubicBezTo>
                  <a:pt x="458" y="21"/>
                  <a:pt x="458" y="25"/>
                  <a:pt x="457" y="27"/>
                </a:cubicBezTo>
                <a:cubicBezTo>
                  <a:pt x="457" y="27"/>
                  <a:pt x="455" y="27"/>
                  <a:pt x="453" y="26"/>
                </a:cubicBezTo>
                <a:cubicBezTo>
                  <a:pt x="452" y="26"/>
                  <a:pt x="451" y="25"/>
                  <a:pt x="449" y="25"/>
                </a:cubicBezTo>
                <a:cubicBezTo>
                  <a:pt x="446" y="26"/>
                  <a:pt x="429" y="34"/>
                  <a:pt x="430" y="36"/>
                </a:cubicBezTo>
                <a:cubicBezTo>
                  <a:pt x="431" y="37"/>
                  <a:pt x="433" y="37"/>
                  <a:pt x="436" y="37"/>
                </a:cubicBezTo>
                <a:cubicBezTo>
                  <a:pt x="437" y="37"/>
                  <a:pt x="439" y="37"/>
                  <a:pt x="440" y="37"/>
                </a:cubicBezTo>
                <a:cubicBezTo>
                  <a:pt x="443" y="39"/>
                  <a:pt x="440" y="43"/>
                  <a:pt x="437" y="45"/>
                </a:cubicBezTo>
                <a:cubicBezTo>
                  <a:pt x="434" y="47"/>
                  <a:pt x="424" y="45"/>
                  <a:pt x="424" y="48"/>
                </a:cubicBezTo>
                <a:cubicBezTo>
                  <a:pt x="423" y="50"/>
                  <a:pt x="407" y="50"/>
                  <a:pt x="407" y="54"/>
                </a:cubicBezTo>
                <a:cubicBezTo>
                  <a:pt x="407" y="55"/>
                  <a:pt x="408" y="57"/>
                  <a:pt x="410" y="57"/>
                </a:cubicBezTo>
                <a:cubicBezTo>
                  <a:pt x="412" y="57"/>
                  <a:pt x="415" y="57"/>
                  <a:pt x="417" y="59"/>
                </a:cubicBezTo>
                <a:cubicBezTo>
                  <a:pt x="419" y="61"/>
                  <a:pt x="425" y="61"/>
                  <a:pt x="428" y="60"/>
                </a:cubicBezTo>
                <a:cubicBezTo>
                  <a:pt x="432" y="58"/>
                  <a:pt x="435" y="60"/>
                  <a:pt x="435" y="62"/>
                </a:cubicBezTo>
                <a:cubicBezTo>
                  <a:pt x="435" y="64"/>
                  <a:pt x="433" y="63"/>
                  <a:pt x="430" y="63"/>
                </a:cubicBezTo>
                <a:cubicBezTo>
                  <a:pt x="427" y="63"/>
                  <a:pt x="425" y="62"/>
                  <a:pt x="424" y="63"/>
                </a:cubicBezTo>
                <a:cubicBezTo>
                  <a:pt x="421" y="65"/>
                  <a:pt x="413" y="63"/>
                  <a:pt x="413" y="65"/>
                </a:cubicBezTo>
                <a:cubicBezTo>
                  <a:pt x="414" y="67"/>
                  <a:pt x="418" y="67"/>
                  <a:pt x="421" y="67"/>
                </a:cubicBezTo>
                <a:cubicBezTo>
                  <a:pt x="424" y="68"/>
                  <a:pt x="421" y="69"/>
                  <a:pt x="421" y="71"/>
                </a:cubicBezTo>
                <a:cubicBezTo>
                  <a:pt x="421" y="72"/>
                  <a:pt x="423" y="72"/>
                  <a:pt x="426" y="73"/>
                </a:cubicBezTo>
                <a:cubicBezTo>
                  <a:pt x="429" y="75"/>
                  <a:pt x="435" y="76"/>
                  <a:pt x="433" y="74"/>
                </a:cubicBezTo>
                <a:cubicBezTo>
                  <a:pt x="431" y="72"/>
                  <a:pt x="436" y="72"/>
                  <a:pt x="437" y="74"/>
                </a:cubicBezTo>
                <a:cubicBezTo>
                  <a:pt x="438" y="74"/>
                  <a:pt x="439" y="74"/>
                  <a:pt x="440" y="73"/>
                </a:cubicBezTo>
                <a:cubicBezTo>
                  <a:pt x="441" y="73"/>
                  <a:pt x="442" y="72"/>
                  <a:pt x="443" y="73"/>
                </a:cubicBezTo>
                <a:cubicBezTo>
                  <a:pt x="444" y="73"/>
                  <a:pt x="445" y="72"/>
                  <a:pt x="445" y="72"/>
                </a:cubicBezTo>
                <a:cubicBezTo>
                  <a:pt x="446" y="71"/>
                  <a:pt x="447" y="71"/>
                  <a:pt x="448" y="72"/>
                </a:cubicBezTo>
                <a:cubicBezTo>
                  <a:pt x="450" y="73"/>
                  <a:pt x="459" y="74"/>
                  <a:pt x="462" y="75"/>
                </a:cubicBezTo>
                <a:cubicBezTo>
                  <a:pt x="465" y="77"/>
                  <a:pt x="469" y="77"/>
                  <a:pt x="469" y="80"/>
                </a:cubicBezTo>
                <a:cubicBezTo>
                  <a:pt x="468" y="82"/>
                  <a:pt x="471" y="84"/>
                  <a:pt x="474" y="85"/>
                </a:cubicBezTo>
                <a:cubicBezTo>
                  <a:pt x="478" y="87"/>
                  <a:pt x="478" y="90"/>
                  <a:pt x="478" y="92"/>
                </a:cubicBezTo>
                <a:cubicBezTo>
                  <a:pt x="478" y="94"/>
                  <a:pt x="482" y="96"/>
                  <a:pt x="481" y="97"/>
                </a:cubicBezTo>
                <a:cubicBezTo>
                  <a:pt x="481" y="98"/>
                  <a:pt x="481" y="99"/>
                  <a:pt x="483" y="101"/>
                </a:cubicBezTo>
                <a:cubicBezTo>
                  <a:pt x="486" y="103"/>
                  <a:pt x="480" y="105"/>
                  <a:pt x="481" y="106"/>
                </a:cubicBezTo>
                <a:cubicBezTo>
                  <a:pt x="483" y="108"/>
                  <a:pt x="479" y="112"/>
                  <a:pt x="483" y="112"/>
                </a:cubicBezTo>
                <a:cubicBezTo>
                  <a:pt x="487" y="113"/>
                  <a:pt x="487" y="109"/>
                  <a:pt x="490" y="109"/>
                </a:cubicBezTo>
                <a:cubicBezTo>
                  <a:pt x="493" y="109"/>
                  <a:pt x="490" y="112"/>
                  <a:pt x="491" y="114"/>
                </a:cubicBezTo>
                <a:cubicBezTo>
                  <a:pt x="493" y="115"/>
                  <a:pt x="496" y="115"/>
                  <a:pt x="499" y="118"/>
                </a:cubicBezTo>
                <a:cubicBezTo>
                  <a:pt x="503" y="120"/>
                  <a:pt x="501" y="122"/>
                  <a:pt x="498" y="119"/>
                </a:cubicBezTo>
                <a:cubicBezTo>
                  <a:pt x="495" y="117"/>
                  <a:pt x="486" y="118"/>
                  <a:pt x="486" y="118"/>
                </a:cubicBezTo>
                <a:cubicBezTo>
                  <a:pt x="486" y="119"/>
                  <a:pt x="496" y="125"/>
                  <a:pt x="498" y="124"/>
                </a:cubicBezTo>
                <a:cubicBezTo>
                  <a:pt x="500" y="123"/>
                  <a:pt x="503" y="127"/>
                  <a:pt x="502" y="128"/>
                </a:cubicBezTo>
                <a:cubicBezTo>
                  <a:pt x="500" y="129"/>
                  <a:pt x="501" y="133"/>
                  <a:pt x="501" y="134"/>
                </a:cubicBezTo>
                <a:cubicBezTo>
                  <a:pt x="500" y="135"/>
                  <a:pt x="499" y="135"/>
                  <a:pt x="498" y="135"/>
                </a:cubicBezTo>
                <a:cubicBezTo>
                  <a:pt x="497" y="134"/>
                  <a:pt x="496" y="134"/>
                  <a:pt x="495" y="134"/>
                </a:cubicBezTo>
                <a:cubicBezTo>
                  <a:pt x="493" y="135"/>
                  <a:pt x="492" y="135"/>
                  <a:pt x="492" y="137"/>
                </a:cubicBezTo>
                <a:cubicBezTo>
                  <a:pt x="492" y="139"/>
                  <a:pt x="489" y="141"/>
                  <a:pt x="488" y="144"/>
                </a:cubicBezTo>
                <a:cubicBezTo>
                  <a:pt x="488" y="146"/>
                  <a:pt x="491" y="146"/>
                  <a:pt x="492" y="147"/>
                </a:cubicBezTo>
                <a:cubicBezTo>
                  <a:pt x="494" y="148"/>
                  <a:pt x="489" y="149"/>
                  <a:pt x="489" y="151"/>
                </a:cubicBezTo>
                <a:cubicBezTo>
                  <a:pt x="489" y="153"/>
                  <a:pt x="493" y="156"/>
                  <a:pt x="495" y="157"/>
                </a:cubicBezTo>
                <a:cubicBezTo>
                  <a:pt x="497" y="158"/>
                  <a:pt x="495" y="162"/>
                  <a:pt x="496" y="164"/>
                </a:cubicBezTo>
                <a:cubicBezTo>
                  <a:pt x="496" y="165"/>
                  <a:pt x="497" y="165"/>
                  <a:pt x="497" y="165"/>
                </a:cubicBezTo>
                <a:cubicBezTo>
                  <a:pt x="498" y="165"/>
                  <a:pt x="499" y="165"/>
                  <a:pt x="498" y="167"/>
                </a:cubicBezTo>
                <a:cubicBezTo>
                  <a:pt x="498" y="169"/>
                  <a:pt x="500" y="169"/>
                  <a:pt x="501" y="171"/>
                </a:cubicBezTo>
                <a:cubicBezTo>
                  <a:pt x="501" y="173"/>
                  <a:pt x="505" y="172"/>
                  <a:pt x="504" y="175"/>
                </a:cubicBezTo>
                <a:cubicBezTo>
                  <a:pt x="503" y="177"/>
                  <a:pt x="505" y="179"/>
                  <a:pt x="506" y="180"/>
                </a:cubicBezTo>
                <a:cubicBezTo>
                  <a:pt x="507" y="181"/>
                  <a:pt x="510" y="183"/>
                  <a:pt x="511" y="185"/>
                </a:cubicBezTo>
                <a:cubicBezTo>
                  <a:pt x="511" y="186"/>
                  <a:pt x="513" y="189"/>
                  <a:pt x="515" y="188"/>
                </a:cubicBezTo>
                <a:cubicBezTo>
                  <a:pt x="517" y="188"/>
                  <a:pt x="517" y="188"/>
                  <a:pt x="518" y="188"/>
                </a:cubicBezTo>
                <a:cubicBezTo>
                  <a:pt x="518" y="189"/>
                  <a:pt x="519" y="189"/>
                  <a:pt x="519" y="189"/>
                </a:cubicBezTo>
                <a:cubicBezTo>
                  <a:pt x="521" y="189"/>
                  <a:pt x="524" y="190"/>
                  <a:pt x="524" y="191"/>
                </a:cubicBezTo>
                <a:cubicBezTo>
                  <a:pt x="525" y="193"/>
                  <a:pt x="530" y="194"/>
                  <a:pt x="532" y="194"/>
                </a:cubicBezTo>
                <a:cubicBezTo>
                  <a:pt x="533" y="194"/>
                  <a:pt x="534" y="192"/>
                  <a:pt x="535" y="191"/>
                </a:cubicBezTo>
                <a:cubicBezTo>
                  <a:pt x="536" y="190"/>
                  <a:pt x="536" y="185"/>
                  <a:pt x="537" y="184"/>
                </a:cubicBezTo>
                <a:cubicBezTo>
                  <a:pt x="538" y="184"/>
                  <a:pt x="538" y="178"/>
                  <a:pt x="537" y="178"/>
                </a:cubicBezTo>
                <a:cubicBezTo>
                  <a:pt x="536" y="177"/>
                  <a:pt x="536" y="175"/>
                  <a:pt x="539" y="175"/>
                </a:cubicBezTo>
                <a:cubicBezTo>
                  <a:pt x="542" y="176"/>
                  <a:pt x="541" y="173"/>
                  <a:pt x="542" y="173"/>
                </a:cubicBezTo>
                <a:cubicBezTo>
                  <a:pt x="544" y="172"/>
                  <a:pt x="543" y="170"/>
                  <a:pt x="544" y="169"/>
                </a:cubicBezTo>
                <a:cubicBezTo>
                  <a:pt x="545" y="169"/>
                  <a:pt x="545" y="167"/>
                  <a:pt x="544" y="166"/>
                </a:cubicBezTo>
                <a:cubicBezTo>
                  <a:pt x="543" y="165"/>
                  <a:pt x="544" y="165"/>
                  <a:pt x="546" y="164"/>
                </a:cubicBezTo>
                <a:cubicBezTo>
                  <a:pt x="547" y="164"/>
                  <a:pt x="547" y="162"/>
                  <a:pt x="545" y="161"/>
                </a:cubicBezTo>
                <a:cubicBezTo>
                  <a:pt x="543" y="160"/>
                  <a:pt x="543" y="158"/>
                  <a:pt x="545" y="160"/>
                </a:cubicBezTo>
                <a:cubicBezTo>
                  <a:pt x="547" y="161"/>
                  <a:pt x="549" y="160"/>
                  <a:pt x="548" y="158"/>
                </a:cubicBezTo>
                <a:cubicBezTo>
                  <a:pt x="547" y="157"/>
                  <a:pt x="549" y="156"/>
                  <a:pt x="552" y="156"/>
                </a:cubicBezTo>
                <a:cubicBezTo>
                  <a:pt x="554" y="156"/>
                  <a:pt x="556" y="154"/>
                  <a:pt x="555" y="152"/>
                </a:cubicBezTo>
                <a:cubicBezTo>
                  <a:pt x="555" y="150"/>
                  <a:pt x="558" y="150"/>
                  <a:pt x="558" y="152"/>
                </a:cubicBezTo>
                <a:cubicBezTo>
                  <a:pt x="557" y="154"/>
                  <a:pt x="557" y="156"/>
                  <a:pt x="558" y="154"/>
                </a:cubicBezTo>
                <a:cubicBezTo>
                  <a:pt x="560" y="153"/>
                  <a:pt x="562" y="154"/>
                  <a:pt x="566" y="153"/>
                </a:cubicBezTo>
                <a:cubicBezTo>
                  <a:pt x="571" y="152"/>
                  <a:pt x="575" y="148"/>
                  <a:pt x="576" y="145"/>
                </a:cubicBezTo>
                <a:cubicBezTo>
                  <a:pt x="577" y="141"/>
                  <a:pt x="582" y="142"/>
                  <a:pt x="581" y="139"/>
                </a:cubicBezTo>
                <a:cubicBezTo>
                  <a:pt x="580" y="137"/>
                  <a:pt x="582" y="136"/>
                  <a:pt x="585" y="138"/>
                </a:cubicBezTo>
                <a:cubicBezTo>
                  <a:pt x="588" y="139"/>
                  <a:pt x="586" y="137"/>
                  <a:pt x="589" y="137"/>
                </a:cubicBezTo>
                <a:cubicBezTo>
                  <a:pt x="593" y="137"/>
                  <a:pt x="592" y="135"/>
                  <a:pt x="595" y="135"/>
                </a:cubicBezTo>
                <a:cubicBezTo>
                  <a:pt x="599" y="135"/>
                  <a:pt x="608" y="134"/>
                  <a:pt x="611" y="131"/>
                </a:cubicBezTo>
                <a:cubicBezTo>
                  <a:pt x="614" y="129"/>
                  <a:pt x="620" y="127"/>
                  <a:pt x="623" y="125"/>
                </a:cubicBezTo>
                <a:cubicBezTo>
                  <a:pt x="625" y="123"/>
                  <a:pt x="626" y="122"/>
                  <a:pt x="624" y="123"/>
                </a:cubicBezTo>
                <a:moveTo>
                  <a:pt x="496" y="127"/>
                </a:moveTo>
                <a:cubicBezTo>
                  <a:pt x="496" y="125"/>
                  <a:pt x="494" y="127"/>
                  <a:pt x="493" y="124"/>
                </a:cubicBezTo>
                <a:cubicBezTo>
                  <a:pt x="492" y="122"/>
                  <a:pt x="485" y="121"/>
                  <a:pt x="485" y="123"/>
                </a:cubicBezTo>
                <a:cubicBezTo>
                  <a:pt x="484" y="124"/>
                  <a:pt x="482" y="125"/>
                  <a:pt x="484" y="126"/>
                </a:cubicBezTo>
                <a:cubicBezTo>
                  <a:pt x="486" y="128"/>
                  <a:pt x="487" y="127"/>
                  <a:pt x="489" y="129"/>
                </a:cubicBezTo>
                <a:cubicBezTo>
                  <a:pt x="491" y="131"/>
                  <a:pt x="496" y="129"/>
                  <a:pt x="496" y="127"/>
                </a:cubicBezTo>
                <a:moveTo>
                  <a:pt x="733" y="308"/>
                </a:moveTo>
                <a:cubicBezTo>
                  <a:pt x="733" y="306"/>
                  <a:pt x="728" y="308"/>
                  <a:pt x="729" y="309"/>
                </a:cubicBezTo>
                <a:cubicBezTo>
                  <a:pt x="731" y="310"/>
                  <a:pt x="733" y="310"/>
                  <a:pt x="733" y="308"/>
                </a:cubicBezTo>
                <a:moveTo>
                  <a:pt x="758" y="299"/>
                </a:moveTo>
                <a:cubicBezTo>
                  <a:pt x="760" y="299"/>
                  <a:pt x="760" y="291"/>
                  <a:pt x="759" y="291"/>
                </a:cubicBezTo>
                <a:cubicBezTo>
                  <a:pt x="758" y="291"/>
                  <a:pt x="758" y="292"/>
                  <a:pt x="756" y="293"/>
                </a:cubicBezTo>
                <a:cubicBezTo>
                  <a:pt x="755" y="294"/>
                  <a:pt x="756" y="299"/>
                  <a:pt x="758" y="299"/>
                </a:cubicBezTo>
                <a:moveTo>
                  <a:pt x="754" y="302"/>
                </a:moveTo>
                <a:cubicBezTo>
                  <a:pt x="753" y="303"/>
                  <a:pt x="756" y="305"/>
                  <a:pt x="755" y="308"/>
                </a:cubicBezTo>
                <a:cubicBezTo>
                  <a:pt x="755" y="310"/>
                  <a:pt x="756" y="313"/>
                  <a:pt x="757" y="312"/>
                </a:cubicBezTo>
                <a:cubicBezTo>
                  <a:pt x="758" y="310"/>
                  <a:pt x="759" y="311"/>
                  <a:pt x="760" y="310"/>
                </a:cubicBezTo>
                <a:cubicBezTo>
                  <a:pt x="761" y="309"/>
                  <a:pt x="760" y="305"/>
                  <a:pt x="761" y="303"/>
                </a:cubicBezTo>
                <a:cubicBezTo>
                  <a:pt x="761" y="301"/>
                  <a:pt x="758" y="300"/>
                  <a:pt x="757" y="301"/>
                </a:cubicBezTo>
                <a:cubicBezTo>
                  <a:pt x="756" y="302"/>
                  <a:pt x="755" y="302"/>
                  <a:pt x="755" y="302"/>
                </a:cubicBezTo>
                <a:cubicBezTo>
                  <a:pt x="754" y="302"/>
                  <a:pt x="754" y="302"/>
                  <a:pt x="754" y="302"/>
                </a:cubicBezTo>
                <a:moveTo>
                  <a:pt x="781" y="316"/>
                </a:moveTo>
                <a:cubicBezTo>
                  <a:pt x="778" y="316"/>
                  <a:pt x="777" y="316"/>
                  <a:pt x="776" y="316"/>
                </a:cubicBezTo>
                <a:cubicBezTo>
                  <a:pt x="774" y="315"/>
                  <a:pt x="772" y="316"/>
                  <a:pt x="772" y="317"/>
                </a:cubicBezTo>
                <a:cubicBezTo>
                  <a:pt x="773" y="318"/>
                  <a:pt x="774" y="319"/>
                  <a:pt x="777" y="320"/>
                </a:cubicBezTo>
                <a:cubicBezTo>
                  <a:pt x="780" y="321"/>
                  <a:pt x="780" y="323"/>
                  <a:pt x="781" y="323"/>
                </a:cubicBezTo>
                <a:cubicBezTo>
                  <a:pt x="783" y="323"/>
                  <a:pt x="783" y="322"/>
                  <a:pt x="783" y="320"/>
                </a:cubicBezTo>
                <a:cubicBezTo>
                  <a:pt x="782" y="318"/>
                  <a:pt x="784" y="316"/>
                  <a:pt x="784" y="316"/>
                </a:cubicBezTo>
                <a:cubicBezTo>
                  <a:pt x="785" y="316"/>
                  <a:pt x="784" y="315"/>
                  <a:pt x="781" y="316"/>
                </a:cubicBezTo>
                <a:moveTo>
                  <a:pt x="829" y="329"/>
                </a:moveTo>
                <a:cubicBezTo>
                  <a:pt x="829" y="329"/>
                  <a:pt x="828" y="329"/>
                  <a:pt x="828" y="329"/>
                </a:cubicBezTo>
                <a:cubicBezTo>
                  <a:pt x="827" y="329"/>
                  <a:pt x="827" y="329"/>
                  <a:pt x="826" y="329"/>
                </a:cubicBezTo>
                <a:cubicBezTo>
                  <a:pt x="826" y="329"/>
                  <a:pt x="825" y="329"/>
                  <a:pt x="823" y="329"/>
                </a:cubicBezTo>
                <a:cubicBezTo>
                  <a:pt x="822" y="329"/>
                  <a:pt x="820" y="329"/>
                  <a:pt x="819" y="328"/>
                </a:cubicBezTo>
                <a:cubicBezTo>
                  <a:pt x="818" y="327"/>
                  <a:pt x="816" y="329"/>
                  <a:pt x="817" y="329"/>
                </a:cubicBezTo>
                <a:cubicBezTo>
                  <a:pt x="818" y="330"/>
                  <a:pt x="821" y="331"/>
                  <a:pt x="823" y="331"/>
                </a:cubicBezTo>
                <a:cubicBezTo>
                  <a:pt x="825" y="331"/>
                  <a:pt x="829" y="330"/>
                  <a:pt x="829" y="329"/>
                </a:cubicBezTo>
                <a:moveTo>
                  <a:pt x="861" y="331"/>
                </a:moveTo>
                <a:cubicBezTo>
                  <a:pt x="860" y="330"/>
                  <a:pt x="861" y="329"/>
                  <a:pt x="863" y="328"/>
                </a:cubicBezTo>
                <a:cubicBezTo>
                  <a:pt x="864" y="327"/>
                  <a:pt x="864" y="326"/>
                  <a:pt x="863" y="327"/>
                </a:cubicBezTo>
                <a:cubicBezTo>
                  <a:pt x="862" y="328"/>
                  <a:pt x="860" y="329"/>
                  <a:pt x="857" y="329"/>
                </a:cubicBezTo>
                <a:cubicBezTo>
                  <a:pt x="854" y="329"/>
                  <a:pt x="853" y="331"/>
                  <a:pt x="855" y="332"/>
                </a:cubicBezTo>
                <a:cubicBezTo>
                  <a:pt x="857" y="333"/>
                  <a:pt x="861" y="331"/>
                  <a:pt x="861" y="331"/>
                </a:cubicBezTo>
                <a:moveTo>
                  <a:pt x="654" y="165"/>
                </a:moveTo>
                <a:cubicBezTo>
                  <a:pt x="656" y="165"/>
                  <a:pt x="656" y="163"/>
                  <a:pt x="657" y="163"/>
                </a:cubicBezTo>
                <a:cubicBezTo>
                  <a:pt x="658" y="163"/>
                  <a:pt x="660" y="161"/>
                  <a:pt x="661" y="160"/>
                </a:cubicBezTo>
                <a:cubicBezTo>
                  <a:pt x="661" y="158"/>
                  <a:pt x="660" y="156"/>
                  <a:pt x="658" y="156"/>
                </a:cubicBezTo>
                <a:cubicBezTo>
                  <a:pt x="657" y="156"/>
                  <a:pt x="656" y="155"/>
                  <a:pt x="656" y="154"/>
                </a:cubicBezTo>
                <a:cubicBezTo>
                  <a:pt x="656" y="153"/>
                  <a:pt x="655" y="152"/>
                  <a:pt x="655" y="151"/>
                </a:cubicBezTo>
                <a:cubicBezTo>
                  <a:pt x="655" y="151"/>
                  <a:pt x="653" y="151"/>
                  <a:pt x="652" y="152"/>
                </a:cubicBezTo>
                <a:cubicBezTo>
                  <a:pt x="652" y="152"/>
                  <a:pt x="651" y="151"/>
                  <a:pt x="650" y="151"/>
                </a:cubicBezTo>
                <a:cubicBezTo>
                  <a:pt x="650" y="150"/>
                  <a:pt x="649" y="149"/>
                  <a:pt x="648" y="150"/>
                </a:cubicBezTo>
                <a:cubicBezTo>
                  <a:pt x="647" y="150"/>
                  <a:pt x="648" y="151"/>
                  <a:pt x="648" y="152"/>
                </a:cubicBezTo>
                <a:cubicBezTo>
                  <a:pt x="648" y="153"/>
                  <a:pt x="647" y="152"/>
                  <a:pt x="647" y="152"/>
                </a:cubicBezTo>
                <a:cubicBezTo>
                  <a:pt x="646" y="152"/>
                  <a:pt x="645" y="152"/>
                  <a:pt x="645" y="152"/>
                </a:cubicBezTo>
                <a:cubicBezTo>
                  <a:pt x="645" y="153"/>
                  <a:pt x="644" y="153"/>
                  <a:pt x="644" y="152"/>
                </a:cubicBezTo>
                <a:cubicBezTo>
                  <a:pt x="643" y="152"/>
                  <a:pt x="641" y="152"/>
                  <a:pt x="641" y="153"/>
                </a:cubicBezTo>
                <a:cubicBezTo>
                  <a:pt x="641" y="154"/>
                  <a:pt x="640" y="153"/>
                  <a:pt x="639" y="152"/>
                </a:cubicBezTo>
                <a:cubicBezTo>
                  <a:pt x="638" y="151"/>
                  <a:pt x="636" y="153"/>
                  <a:pt x="636" y="154"/>
                </a:cubicBezTo>
                <a:cubicBezTo>
                  <a:pt x="636" y="155"/>
                  <a:pt x="636" y="155"/>
                  <a:pt x="634" y="153"/>
                </a:cubicBezTo>
                <a:cubicBezTo>
                  <a:pt x="633" y="151"/>
                  <a:pt x="632" y="153"/>
                  <a:pt x="633" y="154"/>
                </a:cubicBezTo>
                <a:cubicBezTo>
                  <a:pt x="633" y="156"/>
                  <a:pt x="633" y="157"/>
                  <a:pt x="632" y="156"/>
                </a:cubicBezTo>
                <a:cubicBezTo>
                  <a:pt x="631" y="156"/>
                  <a:pt x="630" y="157"/>
                  <a:pt x="629" y="158"/>
                </a:cubicBezTo>
                <a:cubicBezTo>
                  <a:pt x="629" y="159"/>
                  <a:pt x="627" y="155"/>
                  <a:pt x="628" y="154"/>
                </a:cubicBezTo>
                <a:cubicBezTo>
                  <a:pt x="630" y="153"/>
                  <a:pt x="623" y="150"/>
                  <a:pt x="622" y="150"/>
                </a:cubicBezTo>
                <a:cubicBezTo>
                  <a:pt x="620" y="150"/>
                  <a:pt x="621" y="151"/>
                  <a:pt x="622" y="152"/>
                </a:cubicBezTo>
                <a:cubicBezTo>
                  <a:pt x="623" y="153"/>
                  <a:pt x="621" y="153"/>
                  <a:pt x="621" y="152"/>
                </a:cubicBezTo>
                <a:cubicBezTo>
                  <a:pt x="620" y="151"/>
                  <a:pt x="619" y="152"/>
                  <a:pt x="618" y="153"/>
                </a:cubicBezTo>
                <a:cubicBezTo>
                  <a:pt x="617" y="155"/>
                  <a:pt x="616" y="155"/>
                  <a:pt x="616" y="156"/>
                </a:cubicBezTo>
                <a:cubicBezTo>
                  <a:pt x="616" y="157"/>
                  <a:pt x="618" y="158"/>
                  <a:pt x="620" y="157"/>
                </a:cubicBezTo>
                <a:cubicBezTo>
                  <a:pt x="622" y="156"/>
                  <a:pt x="624" y="156"/>
                  <a:pt x="625" y="157"/>
                </a:cubicBezTo>
                <a:cubicBezTo>
                  <a:pt x="626" y="158"/>
                  <a:pt x="623" y="158"/>
                  <a:pt x="624" y="159"/>
                </a:cubicBezTo>
                <a:cubicBezTo>
                  <a:pt x="625" y="160"/>
                  <a:pt x="624" y="161"/>
                  <a:pt x="622" y="160"/>
                </a:cubicBezTo>
                <a:cubicBezTo>
                  <a:pt x="620" y="160"/>
                  <a:pt x="617" y="161"/>
                  <a:pt x="617" y="162"/>
                </a:cubicBezTo>
                <a:cubicBezTo>
                  <a:pt x="617" y="162"/>
                  <a:pt x="619" y="162"/>
                  <a:pt x="620" y="162"/>
                </a:cubicBezTo>
                <a:cubicBezTo>
                  <a:pt x="622" y="162"/>
                  <a:pt x="623" y="161"/>
                  <a:pt x="623" y="162"/>
                </a:cubicBezTo>
                <a:cubicBezTo>
                  <a:pt x="623" y="163"/>
                  <a:pt x="623" y="164"/>
                  <a:pt x="625" y="163"/>
                </a:cubicBezTo>
                <a:cubicBezTo>
                  <a:pt x="626" y="163"/>
                  <a:pt x="625" y="165"/>
                  <a:pt x="626" y="165"/>
                </a:cubicBezTo>
                <a:cubicBezTo>
                  <a:pt x="627" y="165"/>
                  <a:pt x="627" y="167"/>
                  <a:pt x="625" y="167"/>
                </a:cubicBezTo>
                <a:cubicBezTo>
                  <a:pt x="623" y="167"/>
                  <a:pt x="622" y="167"/>
                  <a:pt x="622" y="168"/>
                </a:cubicBezTo>
                <a:cubicBezTo>
                  <a:pt x="624" y="169"/>
                  <a:pt x="626" y="169"/>
                  <a:pt x="628" y="168"/>
                </a:cubicBezTo>
                <a:cubicBezTo>
                  <a:pt x="630" y="168"/>
                  <a:pt x="633" y="170"/>
                  <a:pt x="636" y="171"/>
                </a:cubicBezTo>
                <a:cubicBezTo>
                  <a:pt x="638" y="172"/>
                  <a:pt x="642" y="171"/>
                  <a:pt x="643" y="169"/>
                </a:cubicBezTo>
                <a:cubicBezTo>
                  <a:pt x="643" y="168"/>
                  <a:pt x="647" y="169"/>
                  <a:pt x="648" y="168"/>
                </a:cubicBezTo>
                <a:cubicBezTo>
                  <a:pt x="650" y="167"/>
                  <a:pt x="651" y="166"/>
                  <a:pt x="654" y="165"/>
                </a:cubicBezTo>
                <a:moveTo>
                  <a:pt x="679" y="245"/>
                </a:moveTo>
                <a:cubicBezTo>
                  <a:pt x="680" y="245"/>
                  <a:pt x="684" y="244"/>
                  <a:pt x="686" y="242"/>
                </a:cubicBezTo>
                <a:cubicBezTo>
                  <a:pt x="687" y="241"/>
                  <a:pt x="688" y="241"/>
                  <a:pt x="689" y="241"/>
                </a:cubicBezTo>
                <a:cubicBezTo>
                  <a:pt x="690" y="241"/>
                  <a:pt x="691" y="241"/>
                  <a:pt x="691" y="241"/>
                </a:cubicBezTo>
                <a:cubicBezTo>
                  <a:pt x="693" y="240"/>
                  <a:pt x="692" y="232"/>
                  <a:pt x="691" y="231"/>
                </a:cubicBezTo>
                <a:cubicBezTo>
                  <a:pt x="691" y="229"/>
                  <a:pt x="693" y="229"/>
                  <a:pt x="695" y="228"/>
                </a:cubicBezTo>
                <a:cubicBezTo>
                  <a:pt x="696" y="227"/>
                  <a:pt x="694" y="225"/>
                  <a:pt x="692" y="223"/>
                </a:cubicBezTo>
                <a:cubicBezTo>
                  <a:pt x="691" y="222"/>
                  <a:pt x="690" y="223"/>
                  <a:pt x="689" y="224"/>
                </a:cubicBezTo>
                <a:cubicBezTo>
                  <a:pt x="688" y="224"/>
                  <a:pt x="687" y="224"/>
                  <a:pt x="686" y="224"/>
                </a:cubicBezTo>
                <a:cubicBezTo>
                  <a:pt x="685" y="223"/>
                  <a:pt x="682" y="223"/>
                  <a:pt x="682" y="225"/>
                </a:cubicBezTo>
                <a:cubicBezTo>
                  <a:pt x="682" y="227"/>
                  <a:pt x="684" y="226"/>
                  <a:pt x="684" y="227"/>
                </a:cubicBezTo>
                <a:cubicBezTo>
                  <a:pt x="684" y="228"/>
                  <a:pt x="682" y="228"/>
                  <a:pt x="681" y="229"/>
                </a:cubicBezTo>
                <a:cubicBezTo>
                  <a:pt x="680" y="229"/>
                  <a:pt x="679" y="229"/>
                  <a:pt x="678" y="229"/>
                </a:cubicBezTo>
                <a:cubicBezTo>
                  <a:pt x="678" y="229"/>
                  <a:pt x="677" y="228"/>
                  <a:pt x="676" y="229"/>
                </a:cubicBezTo>
                <a:cubicBezTo>
                  <a:pt x="675" y="230"/>
                  <a:pt x="678" y="230"/>
                  <a:pt x="677" y="232"/>
                </a:cubicBezTo>
                <a:cubicBezTo>
                  <a:pt x="676" y="234"/>
                  <a:pt x="677" y="234"/>
                  <a:pt x="679" y="235"/>
                </a:cubicBezTo>
                <a:cubicBezTo>
                  <a:pt x="680" y="237"/>
                  <a:pt x="677" y="237"/>
                  <a:pt x="677" y="239"/>
                </a:cubicBezTo>
                <a:cubicBezTo>
                  <a:pt x="677" y="240"/>
                  <a:pt x="675" y="240"/>
                  <a:pt x="675" y="241"/>
                </a:cubicBezTo>
                <a:cubicBezTo>
                  <a:pt x="674" y="243"/>
                  <a:pt x="677" y="245"/>
                  <a:pt x="679" y="245"/>
                </a:cubicBezTo>
                <a:moveTo>
                  <a:pt x="691" y="209"/>
                </a:moveTo>
                <a:cubicBezTo>
                  <a:pt x="689" y="210"/>
                  <a:pt x="692" y="212"/>
                  <a:pt x="694" y="212"/>
                </a:cubicBezTo>
                <a:cubicBezTo>
                  <a:pt x="695" y="212"/>
                  <a:pt x="692" y="213"/>
                  <a:pt x="692" y="215"/>
                </a:cubicBezTo>
                <a:cubicBezTo>
                  <a:pt x="692" y="217"/>
                  <a:pt x="694" y="216"/>
                  <a:pt x="694" y="217"/>
                </a:cubicBezTo>
                <a:cubicBezTo>
                  <a:pt x="694" y="218"/>
                  <a:pt x="691" y="219"/>
                  <a:pt x="691" y="220"/>
                </a:cubicBezTo>
                <a:cubicBezTo>
                  <a:pt x="691" y="221"/>
                  <a:pt x="693" y="219"/>
                  <a:pt x="694" y="219"/>
                </a:cubicBezTo>
                <a:cubicBezTo>
                  <a:pt x="694" y="219"/>
                  <a:pt x="694" y="219"/>
                  <a:pt x="694" y="220"/>
                </a:cubicBezTo>
                <a:cubicBezTo>
                  <a:pt x="694" y="221"/>
                  <a:pt x="695" y="222"/>
                  <a:pt x="696" y="221"/>
                </a:cubicBezTo>
                <a:cubicBezTo>
                  <a:pt x="698" y="221"/>
                  <a:pt x="697" y="218"/>
                  <a:pt x="698" y="218"/>
                </a:cubicBezTo>
                <a:cubicBezTo>
                  <a:pt x="699" y="218"/>
                  <a:pt x="698" y="220"/>
                  <a:pt x="698" y="221"/>
                </a:cubicBezTo>
                <a:cubicBezTo>
                  <a:pt x="699" y="222"/>
                  <a:pt x="697" y="224"/>
                  <a:pt x="697" y="225"/>
                </a:cubicBezTo>
                <a:cubicBezTo>
                  <a:pt x="697" y="226"/>
                  <a:pt x="702" y="226"/>
                  <a:pt x="703" y="225"/>
                </a:cubicBezTo>
                <a:cubicBezTo>
                  <a:pt x="704" y="223"/>
                  <a:pt x="705" y="225"/>
                  <a:pt x="704" y="226"/>
                </a:cubicBezTo>
                <a:cubicBezTo>
                  <a:pt x="703" y="227"/>
                  <a:pt x="704" y="228"/>
                  <a:pt x="705" y="229"/>
                </a:cubicBezTo>
                <a:cubicBezTo>
                  <a:pt x="706" y="229"/>
                  <a:pt x="706" y="229"/>
                  <a:pt x="706" y="230"/>
                </a:cubicBezTo>
                <a:cubicBezTo>
                  <a:pt x="705" y="231"/>
                  <a:pt x="706" y="233"/>
                  <a:pt x="706" y="234"/>
                </a:cubicBezTo>
                <a:cubicBezTo>
                  <a:pt x="705" y="235"/>
                  <a:pt x="701" y="235"/>
                  <a:pt x="701" y="234"/>
                </a:cubicBezTo>
                <a:cubicBezTo>
                  <a:pt x="701" y="234"/>
                  <a:pt x="699" y="234"/>
                  <a:pt x="700" y="235"/>
                </a:cubicBezTo>
                <a:cubicBezTo>
                  <a:pt x="700" y="236"/>
                  <a:pt x="699" y="237"/>
                  <a:pt x="699" y="238"/>
                </a:cubicBezTo>
                <a:cubicBezTo>
                  <a:pt x="699" y="238"/>
                  <a:pt x="701" y="238"/>
                  <a:pt x="701" y="239"/>
                </a:cubicBezTo>
                <a:cubicBezTo>
                  <a:pt x="701" y="240"/>
                  <a:pt x="699" y="241"/>
                  <a:pt x="697" y="242"/>
                </a:cubicBezTo>
                <a:cubicBezTo>
                  <a:pt x="695" y="243"/>
                  <a:pt x="698" y="245"/>
                  <a:pt x="699" y="244"/>
                </a:cubicBezTo>
                <a:cubicBezTo>
                  <a:pt x="700" y="243"/>
                  <a:pt x="700" y="244"/>
                  <a:pt x="701" y="244"/>
                </a:cubicBezTo>
                <a:cubicBezTo>
                  <a:pt x="703" y="244"/>
                  <a:pt x="704" y="246"/>
                  <a:pt x="706" y="245"/>
                </a:cubicBezTo>
                <a:cubicBezTo>
                  <a:pt x="707" y="244"/>
                  <a:pt x="707" y="245"/>
                  <a:pt x="706" y="246"/>
                </a:cubicBezTo>
                <a:cubicBezTo>
                  <a:pt x="705" y="247"/>
                  <a:pt x="704" y="247"/>
                  <a:pt x="703" y="246"/>
                </a:cubicBezTo>
                <a:cubicBezTo>
                  <a:pt x="703" y="246"/>
                  <a:pt x="702" y="246"/>
                  <a:pt x="701" y="247"/>
                </a:cubicBezTo>
                <a:cubicBezTo>
                  <a:pt x="700" y="247"/>
                  <a:pt x="695" y="252"/>
                  <a:pt x="696" y="253"/>
                </a:cubicBezTo>
                <a:cubicBezTo>
                  <a:pt x="697" y="254"/>
                  <a:pt x="697" y="252"/>
                  <a:pt x="699" y="252"/>
                </a:cubicBezTo>
                <a:cubicBezTo>
                  <a:pt x="701" y="251"/>
                  <a:pt x="701" y="252"/>
                  <a:pt x="702" y="252"/>
                </a:cubicBezTo>
                <a:cubicBezTo>
                  <a:pt x="703" y="252"/>
                  <a:pt x="703" y="252"/>
                  <a:pt x="703" y="251"/>
                </a:cubicBezTo>
                <a:cubicBezTo>
                  <a:pt x="703" y="251"/>
                  <a:pt x="704" y="250"/>
                  <a:pt x="704" y="250"/>
                </a:cubicBezTo>
                <a:cubicBezTo>
                  <a:pt x="704" y="250"/>
                  <a:pt x="705" y="250"/>
                  <a:pt x="705" y="250"/>
                </a:cubicBezTo>
                <a:cubicBezTo>
                  <a:pt x="706" y="250"/>
                  <a:pt x="706" y="250"/>
                  <a:pt x="707" y="250"/>
                </a:cubicBezTo>
                <a:cubicBezTo>
                  <a:pt x="709" y="250"/>
                  <a:pt x="710" y="250"/>
                  <a:pt x="711" y="249"/>
                </a:cubicBezTo>
                <a:cubicBezTo>
                  <a:pt x="711" y="249"/>
                  <a:pt x="712" y="249"/>
                  <a:pt x="712" y="249"/>
                </a:cubicBezTo>
                <a:cubicBezTo>
                  <a:pt x="713" y="250"/>
                  <a:pt x="714" y="250"/>
                  <a:pt x="714" y="250"/>
                </a:cubicBezTo>
                <a:cubicBezTo>
                  <a:pt x="715" y="249"/>
                  <a:pt x="717" y="249"/>
                  <a:pt x="719" y="249"/>
                </a:cubicBezTo>
                <a:cubicBezTo>
                  <a:pt x="720" y="249"/>
                  <a:pt x="724" y="247"/>
                  <a:pt x="725" y="246"/>
                </a:cubicBezTo>
                <a:cubicBezTo>
                  <a:pt x="726" y="246"/>
                  <a:pt x="724" y="245"/>
                  <a:pt x="723" y="246"/>
                </a:cubicBezTo>
                <a:cubicBezTo>
                  <a:pt x="721" y="246"/>
                  <a:pt x="722" y="244"/>
                  <a:pt x="723" y="243"/>
                </a:cubicBezTo>
                <a:cubicBezTo>
                  <a:pt x="724" y="242"/>
                  <a:pt x="726" y="241"/>
                  <a:pt x="727" y="239"/>
                </a:cubicBezTo>
                <a:cubicBezTo>
                  <a:pt x="727" y="237"/>
                  <a:pt x="723" y="236"/>
                  <a:pt x="722" y="237"/>
                </a:cubicBezTo>
                <a:cubicBezTo>
                  <a:pt x="722" y="238"/>
                  <a:pt x="721" y="238"/>
                  <a:pt x="720" y="237"/>
                </a:cubicBezTo>
                <a:cubicBezTo>
                  <a:pt x="719" y="235"/>
                  <a:pt x="721" y="234"/>
                  <a:pt x="720" y="234"/>
                </a:cubicBezTo>
                <a:cubicBezTo>
                  <a:pt x="719" y="234"/>
                  <a:pt x="718" y="232"/>
                  <a:pt x="719" y="232"/>
                </a:cubicBezTo>
                <a:cubicBezTo>
                  <a:pt x="719" y="231"/>
                  <a:pt x="718" y="227"/>
                  <a:pt x="715" y="227"/>
                </a:cubicBezTo>
                <a:cubicBezTo>
                  <a:pt x="713" y="226"/>
                  <a:pt x="713" y="223"/>
                  <a:pt x="713" y="222"/>
                </a:cubicBezTo>
                <a:cubicBezTo>
                  <a:pt x="712" y="220"/>
                  <a:pt x="711" y="221"/>
                  <a:pt x="710" y="219"/>
                </a:cubicBezTo>
                <a:cubicBezTo>
                  <a:pt x="709" y="218"/>
                  <a:pt x="707" y="219"/>
                  <a:pt x="706" y="219"/>
                </a:cubicBezTo>
                <a:cubicBezTo>
                  <a:pt x="705" y="219"/>
                  <a:pt x="706" y="217"/>
                  <a:pt x="707" y="216"/>
                </a:cubicBezTo>
                <a:cubicBezTo>
                  <a:pt x="709" y="215"/>
                  <a:pt x="711" y="210"/>
                  <a:pt x="711" y="209"/>
                </a:cubicBezTo>
                <a:cubicBezTo>
                  <a:pt x="711" y="208"/>
                  <a:pt x="704" y="208"/>
                  <a:pt x="703" y="208"/>
                </a:cubicBezTo>
                <a:cubicBezTo>
                  <a:pt x="702" y="209"/>
                  <a:pt x="700" y="207"/>
                  <a:pt x="701" y="207"/>
                </a:cubicBezTo>
                <a:cubicBezTo>
                  <a:pt x="702" y="206"/>
                  <a:pt x="705" y="204"/>
                  <a:pt x="705" y="203"/>
                </a:cubicBezTo>
                <a:cubicBezTo>
                  <a:pt x="704" y="202"/>
                  <a:pt x="706" y="202"/>
                  <a:pt x="705" y="201"/>
                </a:cubicBezTo>
                <a:cubicBezTo>
                  <a:pt x="704" y="200"/>
                  <a:pt x="704" y="202"/>
                  <a:pt x="703" y="203"/>
                </a:cubicBezTo>
                <a:cubicBezTo>
                  <a:pt x="703" y="203"/>
                  <a:pt x="701" y="203"/>
                  <a:pt x="699" y="203"/>
                </a:cubicBezTo>
                <a:cubicBezTo>
                  <a:pt x="697" y="202"/>
                  <a:pt x="696" y="205"/>
                  <a:pt x="696" y="206"/>
                </a:cubicBezTo>
                <a:cubicBezTo>
                  <a:pt x="696" y="207"/>
                  <a:pt x="694" y="208"/>
                  <a:pt x="694" y="209"/>
                </a:cubicBezTo>
                <a:cubicBezTo>
                  <a:pt x="695" y="210"/>
                  <a:pt x="694" y="211"/>
                  <a:pt x="693" y="210"/>
                </a:cubicBezTo>
                <a:cubicBezTo>
                  <a:pt x="693" y="210"/>
                  <a:pt x="692" y="208"/>
                  <a:pt x="691" y="209"/>
                </a:cubicBezTo>
                <a:moveTo>
                  <a:pt x="689" y="207"/>
                </a:moveTo>
                <a:cubicBezTo>
                  <a:pt x="691" y="207"/>
                  <a:pt x="692" y="204"/>
                  <a:pt x="692" y="204"/>
                </a:cubicBezTo>
                <a:cubicBezTo>
                  <a:pt x="691" y="203"/>
                  <a:pt x="690" y="204"/>
                  <a:pt x="689" y="206"/>
                </a:cubicBezTo>
                <a:cubicBezTo>
                  <a:pt x="689" y="206"/>
                  <a:pt x="688" y="207"/>
                  <a:pt x="689" y="207"/>
                </a:cubicBezTo>
                <a:moveTo>
                  <a:pt x="713" y="194"/>
                </a:moveTo>
                <a:cubicBezTo>
                  <a:pt x="714" y="193"/>
                  <a:pt x="715" y="189"/>
                  <a:pt x="714" y="189"/>
                </a:cubicBezTo>
                <a:cubicBezTo>
                  <a:pt x="712" y="190"/>
                  <a:pt x="713" y="194"/>
                  <a:pt x="713" y="194"/>
                </a:cubicBezTo>
                <a:moveTo>
                  <a:pt x="768" y="225"/>
                </a:moveTo>
                <a:cubicBezTo>
                  <a:pt x="766" y="225"/>
                  <a:pt x="767" y="226"/>
                  <a:pt x="769" y="227"/>
                </a:cubicBezTo>
                <a:cubicBezTo>
                  <a:pt x="770" y="227"/>
                  <a:pt x="772" y="224"/>
                  <a:pt x="772" y="223"/>
                </a:cubicBezTo>
                <a:cubicBezTo>
                  <a:pt x="772" y="222"/>
                  <a:pt x="773" y="219"/>
                  <a:pt x="773" y="219"/>
                </a:cubicBezTo>
                <a:cubicBezTo>
                  <a:pt x="772" y="218"/>
                  <a:pt x="772" y="219"/>
                  <a:pt x="771" y="220"/>
                </a:cubicBezTo>
                <a:cubicBezTo>
                  <a:pt x="771" y="220"/>
                  <a:pt x="771" y="219"/>
                  <a:pt x="771" y="219"/>
                </a:cubicBezTo>
                <a:cubicBezTo>
                  <a:pt x="770" y="218"/>
                  <a:pt x="770" y="218"/>
                  <a:pt x="770" y="219"/>
                </a:cubicBezTo>
                <a:cubicBezTo>
                  <a:pt x="770" y="219"/>
                  <a:pt x="769" y="219"/>
                  <a:pt x="769" y="219"/>
                </a:cubicBezTo>
                <a:cubicBezTo>
                  <a:pt x="768" y="219"/>
                  <a:pt x="768" y="219"/>
                  <a:pt x="767" y="220"/>
                </a:cubicBezTo>
                <a:cubicBezTo>
                  <a:pt x="766" y="222"/>
                  <a:pt x="768" y="223"/>
                  <a:pt x="769" y="224"/>
                </a:cubicBezTo>
                <a:cubicBezTo>
                  <a:pt x="770" y="224"/>
                  <a:pt x="769" y="225"/>
                  <a:pt x="768" y="225"/>
                </a:cubicBezTo>
                <a:moveTo>
                  <a:pt x="798" y="207"/>
                </a:moveTo>
                <a:cubicBezTo>
                  <a:pt x="796" y="207"/>
                  <a:pt x="795" y="212"/>
                  <a:pt x="795" y="213"/>
                </a:cubicBezTo>
                <a:cubicBezTo>
                  <a:pt x="795" y="213"/>
                  <a:pt x="797" y="211"/>
                  <a:pt x="798" y="210"/>
                </a:cubicBezTo>
                <a:cubicBezTo>
                  <a:pt x="799" y="208"/>
                  <a:pt x="799" y="207"/>
                  <a:pt x="798" y="207"/>
                </a:cubicBezTo>
                <a:moveTo>
                  <a:pt x="811" y="206"/>
                </a:moveTo>
                <a:cubicBezTo>
                  <a:pt x="812" y="206"/>
                  <a:pt x="815" y="204"/>
                  <a:pt x="816" y="203"/>
                </a:cubicBezTo>
                <a:cubicBezTo>
                  <a:pt x="816" y="202"/>
                  <a:pt x="815" y="201"/>
                  <a:pt x="813" y="202"/>
                </a:cubicBezTo>
                <a:cubicBezTo>
                  <a:pt x="811" y="203"/>
                  <a:pt x="810" y="206"/>
                  <a:pt x="811" y="206"/>
                </a:cubicBezTo>
                <a:moveTo>
                  <a:pt x="815" y="200"/>
                </a:moveTo>
                <a:cubicBezTo>
                  <a:pt x="815" y="199"/>
                  <a:pt x="811" y="200"/>
                  <a:pt x="812" y="201"/>
                </a:cubicBezTo>
                <a:cubicBezTo>
                  <a:pt x="813" y="201"/>
                  <a:pt x="814" y="201"/>
                  <a:pt x="815" y="200"/>
                </a:cubicBezTo>
                <a:moveTo>
                  <a:pt x="1515" y="157"/>
                </a:moveTo>
                <a:cubicBezTo>
                  <a:pt x="1517" y="159"/>
                  <a:pt x="1519" y="158"/>
                  <a:pt x="1520" y="158"/>
                </a:cubicBezTo>
                <a:cubicBezTo>
                  <a:pt x="1521" y="158"/>
                  <a:pt x="1520" y="157"/>
                  <a:pt x="1519" y="157"/>
                </a:cubicBezTo>
                <a:cubicBezTo>
                  <a:pt x="1518" y="157"/>
                  <a:pt x="1519" y="156"/>
                  <a:pt x="1520" y="157"/>
                </a:cubicBezTo>
                <a:cubicBezTo>
                  <a:pt x="1521" y="158"/>
                  <a:pt x="1522" y="158"/>
                  <a:pt x="1522" y="157"/>
                </a:cubicBezTo>
                <a:cubicBezTo>
                  <a:pt x="1523" y="156"/>
                  <a:pt x="1523" y="155"/>
                  <a:pt x="1525" y="155"/>
                </a:cubicBezTo>
                <a:cubicBezTo>
                  <a:pt x="1526" y="155"/>
                  <a:pt x="1526" y="154"/>
                  <a:pt x="1525" y="154"/>
                </a:cubicBezTo>
                <a:cubicBezTo>
                  <a:pt x="1524" y="153"/>
                  <a:pt x="1520" y="151"/>
                  <a:pt x="1519" y="149"/>
                </a:cubicBezTo>
                <a:cubicBezTo>
                  <a:pt x="1518" y="148"/>
                  <a:pt x="1513" y="147"/>
                  <a:pt x="1513" y="148"/>
                </a:cubicBezTo>
                <a:cubicBezTo>
                  <a:pt x="1513" y="149"/>
                  <a:pt x="1511" y="148"/>
                  <a:pt x="1511" y="147"/>
                </a:cubicBezTo>
                <a:cubicBezTo>
                  <a:pt x="1511" y="146"/>
                  <a:pt x="1506" y="146"/>
                  <a:pt x="1506" y="147"/>
                </a:cubicBezTo>
                <a:cubicBezTo>
                  <a:pt x="1505" y="148"/>
                  <a:pt x="1507" y="148"/>
                  <a:pt x="1507" y="149"/>
                </a:cubicBezTo>
                <a:cubicBezTo>
                  <a:pt x="1508" y="150"/>
                  <a:pt x="1506" y="150"/>
                  <a:pt x="1507" y="151"/>
                </a:cubicBezTo>
                <a:cubicBezTo>
                  <a:pt x="1507" y="153"/>
                  <a:pt x="1505" y="151"/>
                  <a:pt x="1504" y="150"/>
                </a:cubicBezTo>
                <a:cubicBezTo>
                  <a:pt x="1503" y="150"/>
                  <a:pt x="1504" y="147"/>
                  <a:pt x="1504" y="146"/>
                </a:cubicBezTo>
                <a:cubicBezTo>
                  <a:pt x="1504" y="145"/>
                  <a:pt x="1502" y="145"/>
                  <a:pt x="1502" y="144"/>
                </a:cubicBezTo>
                <a:cubicBezTo>
                  <a:pt x="1502" y="142"/>
                  <a:pt x="1496" y="140"/>
                  <a:pt x="1494" y="139"/>
                </a:cubicBezTo>
                <a:cubicBezTo>
                  <a:pt x="1492" y="138"/>
                  <a:pt x="1489" y="137"/>
                  <a:pt x="1488" y="136"/>
                </a:cubicBezTo>
                <a:cubicBezTo>
                  <a:pt x="1487" y="134"/>
                  <a:pt x="1483" y="134"/>
                  <a:pt x="1481" y="133"/>
                </a:cubicBezTo>
                <a:cubicBezTo>
                  <a:pt x="1479" y="131"/>
                  <a:pt x="1472" y="128"/>
                  <a:pt x="1469" y="128"/>
                </a:cubicBezTo>
                <a:cubicBezTo>
                  <a:pt x="1466" y="128"/>
                  <a:pt x="1467" y="126"/>
                  <a:pt x="1465" y="126"/>
                </a:cubicBezTo>
                <a:cubicBezTo>
                  <a:pt x="1464" y="126"/>
                  <a:pt x="1457" y="126"/>
                  <a:pt x="1455" y="126"/>
                </a:cubicBezTo>
                <a:cubicBezTo>
                  <a:pt x="1454" y="126"/>
                  <a:pt x="1454" y="126"/>
                  <a:pt x="1453" y="126"/>
                </a:cubicBezTo>
                <a:cubicBezTo>
                  <a:pt x="1453" y="126"/>
                  <a:pt x="1452" y="127"/>
                  <a:pt x="1451" y="126"/>
                </a:cubicBezTo>
                <a:cubicBezTo>
                  <a:pt x="1450" y="126"/>
                  <a:pt x="1443" y="123"/>
                  <a:pt x="1442" y="124"/>
                </a:cubicBezTo>
                <a:cubicBezTo>
                  <a:pt x="1441" y="125"/>
                  <a:pt x="1441" y="127"/>
                  <a:pt x="1440" y="127"/>
                </a:cubicBezTo>
                <a:cubicBezTo>
                  <a:pt x="1439" y="127"/>
                  <a:pt x="1440" y="128"/>
                  <a:pt x="1442" y="130"/>
                </a:cubicBezTo>
                <a:cubicBezTo>
                  <a:pt x="1444" y="132"/>
                  <a:pt x="1443" y="133"/>
                  <a:pt x="1441" y="134"/>
                </a:cubicBezTo>
                <a:cubicBezTo>
                  <a:pt x="1439" y="135"/>
                  <a:pt x="1436" y="134"/>
                  <a:pt x="1435" y="132"/>
                </a:cubicBezTo>
                <a:cubicBezTo>
                  <a:pt x="1435" y="131"/>
                  <a:pt x="1432" y="131"/>
                  <a:pt x="1431" y="129"/>
                </a:cubicBezTo>
                <a:cubicBezTo>
                  <a:pt x="1431" y="128"/>
                  <a:pt x="1432" y="127"/>
                  <a:pt x="1433" y="128"/>
                </a:cubicBezTo>
                <a:cubicBezTo>
                  <a:pt x="1435" y="129"/>
                  <a:pt x="1436" y="128"/>
                  <a:pt x="1436" y="127"/>
                </a:cubicBezTo>
                <a:cubicBezTo>
                  <a:pt x="1437" y="126"/>
                  <a:pt x="1433" y="125"/>
                  <a:pt x="1431" y="125"/>
                </a:cubicBezTo>
                <a:cubicBezTo>
                  <a:pt x="1429" y="125"/>
                  <a:pt x="1428" y="128"/>
                  <a:pt x="1426" y="129"/>
                </a:cubicBezTo>
                <a:cubicBezTo>
                  <a:pt x="1424" y="130"/>
                  <a:pt x="1416" y="128"/>
                  <a:pt x="1415" y="128"/>
                </a:cubicBezTo>
                <a:cubicBezTo>
                  <a:pt x="1415" y="127"/>
                  <a:pt x="1404" y="128"/>
                  <a:pt x="1403" y="128"/>
                </a:cubicBezTo>
                <a:cubicBezTo>
                  <a:pt x="1402" y="129"/>
                  <a:pt x="1402" y="132"/>
                  <a:pt x="1402" y="132"/>
                </a:cubicBezTo>
                <a:cubicBezTo>
                  <a:pt x="1401" y="133"/>
                  <a:pt x="1401" y="129"/>
                  <a:pt x="1401" y="128"/>
                </a:cubicBezTo>
                <a:cubicBezTo>
                  <a:pt x="1401" y="128"/>
                  <a:pt x="1399" y="127"/>
                  <a:pt x="1397" y="127"/>
                </a:cubicBezTo>
                <a:cubicBezTo>
                  <a:pt x="1395" y="127"/>
                  <a:pt x="1394" y="127"/>
                  <a:pt x="1395" y="126"/>
                </a:cubicBezTo>
                <a:cubicBezTo>
                  <a:pt x="1396" y="125"/>
                  <a:pt x="1394" y="125"/>
                  <a:pt x="1396" y="124"/>
                </a:cubicBezTo>
                <a:cubicBezTo>
                  <a:pt x="1397" y="122"/>
                  <a:pt x="1393" y="119"/>
                  <a:pt x="1389" y="117"/>
                </a:cubicBezTo>
                <a:cubicBezTo>
                  <a:pt x="1385" y="116"/>
                  <a:pt x="1375" y="117"/>
                  <a:pt x="1373" y="118"/>
                </a:cubicBezTo>
                <a:cubicBezTo>
                  <a:pt x="1371" y="118"/>
                  <a:pt x="1368" y="118"/>
                  <a:pt x="1365" y="118"/>
                </a:cubicBezTo>
                <a:cubicBezTo>
                  <a:pt x="1364" y="118"/>
                  <a:pt x="1364" y="118"/>
                  <a:pt x="1363" y="118"/>
                </a:cubicBezTo>
                <a:cubicBezTo>
                  <a:pt x="1361" y="118"/>
                  <a:pt x="1363" y="117"/>
                  <a:pt x="1362" y="116"/>
                </a:cubicBezTo>
                <a:cubicBezTo>
                  <a:pt x="1361" y="115"/>
                  <a:pt x="1357" y="114"/>
                  <a:pt x="1357" y="114"/>
                </a:cubicBezTo>
                <a:cubicBezTo>
                  <a:pt x="1356" y="115"/>
                  <a:pt x="1355" y="114"/>
                  <a:pt x="1355" y="114"/>
                </a:cubicBezTo>
                <a:cubicBezTo>
                  <a:pt x="1355" y="113"/>
                  <a:pt x="1351" y="112"/>
                  <a:pt x="1350" y="112"/>
                </a:cubicBezTo>
                <a:cubicBezTo>
                  <a:pt x="1348" y="112"/>
                  <a:pt x="1347" y="111"/>
                  <a:pt x="1349" y="111"/>
                </a:cubicBezTo>
                <a:cubicBezTo>
                  <a:pt x="1351" y="111"/>
                  <a:pt x="1354" y="111"/>
                  <a:pt x="1353" y="109"/>
                </a:cubicBezTo>
                <a:cubicBezTo>
                  <a:pt x="1351" y="107"/>
                  <a:pt x="1340" y="106"/>
                  <a:pt x="1339" y="107"/>
                </a:cubicBezTo>
                <a:cubicBezTo>
                  <a:pt x="1338" y="107"/>
                  <a:pt x="1339" y="109"/>
                  <a:pt x="1336" y="111"/>
                </a:cubicBezTo>
                <a:cubicBezTo>
                  <a:pt x="1334" y="113"/>
                  <a:pt x="1332" y="112"/>
                  <a:pt x="1332" y="111"/>
                </a:cubicBezTo>
                <a:cubicBezTo>
                  <a:pt x="1332" y="109"/>
                  <a:pt x="1335" y="110"/>
                  <a:pt x="1335" y="108"/>
                </a:cubicBezTo>
                <a:cubicBezTo>
                  <a:pt x="1335" y="107"/>
                  <a:pt x="1331" y="108"/>
                  <a:pt x="1330" y="107"/>
                </a:cubicBezTo>
                <a:cubicBezTo>
                  <a:pt x="1330" y="106"/>
                  <a:pt x="1331" y="105"/>
                  <a:pt x="1333" y="106"/>
                </a:cubicBezTo>
                <a:cubicBezTo>
                  <a:pt x="1334" y="106"/>
                  <a:pt x="1337" y="107"/>
                  <a:pt x="1337" y="106"/>
                </a:cubicBezTo>
                <a:cubicBezTo>
                  <a:pt x="1337" y="105"/>
                  <a:pt x="1336" y="105"/>
                  <a:pt x="1333" y="105"/>
                </a:cubicBezTo>
                <a:cubicBezTo>
                  <a:pt x="1330" y="104"/>
                  <a:pt x="1324" y="103"/>
                  <a:pt x="1321" y="103"/>
                </a:cubicBezTo>
                <a:cubicBezTo>
                  <a:pt x="1318" y="103"/>
                  <a:pt x="1317" y="102"/>
                  <a:pt x="1315" y="102"/>
                </a:cubicBezTo>
                <a:cubicBezTo>
                  <a:pt x="1313" y="102"/>
                  <a:pt x="1313" y="103"/>
                  <a:pt x="1314" y="104"/>
                </a:cubicBezTo>
                <a:cubicBezTo>
                  <a:pt x="1315" y="105"/>
                  <a:pt x="1312" y="105"/>
                  <a:pt x="1310" y="105"/>
                </a:cubicBezTo>
                <a:cubicBezTo>
                  <a:pt x="1308" y="105"/>
                  <a:pt x="1305" y="106"/>
                  <a:pt x="1306" y="108"/>
                </a:cubicBezTo>
                <a:cubicBezTo>
                  <a:pt x="1307" y="109"/>
                  <a:pt x="1308" y="108"/>
                  <a:pt x="1308" y="108"/>
                </a:cubicBezTo>
                <a:cubicBezTo>
                  <a:pt x="1309" y="108"/>
                  <a:pt x="1309" y="107"/>
                  <a:pt x="1310" y="108"/>
                </a:cubicBezTo>
                <a:cubicBezTo>
                  <a:pt x="1311" y="108"/>
                  <a:pt x="1307" y="109"/>
                  <a:pt x="1308" y="110"/>
                </a:cubicBezTo>
                <a:cubicBezTo>
                  <a:pt x="1310" y="111"/>
                  <a:pt x="1310" y="112"/>
                  <a:pt x="1310" y="113"/>
                </a:cubicBezTo>
                <a:cubicBezTo>
                  <a:pt x="1310" y="114"/>
                  <a:pt x="1307" y="114"/>
                  <a:pt x="1306" y="113"/>
                </a:cubicBezTo>
                <a:cubicBezTo>
                  <a:pt x="1306" y="112"/>
                  <a:pt x="1305" y="112"/>
                  <a:pt x="1304" y="112"/>
                </a:cubicBezTo>
                <a:cubicBezTo>
                  <a:pt x="1303" y="113"/>
                  <a:pt x="1303" y="113"/>
                  <a:pt x="1302" y="113"/>
                </a:cubicBezTo>
                <a:cubicBezTo>
                  <a:pt x="1301" y="112"/>
                  <a:pt x="1299" y="113"/>
                  <a:pt x="1301" y="114"/>
                </a:cubicBezTo>
                <a:cubicBezTo>
                  <a:pt x="1303" y="114"/>
                  <a:pt x="1304" y="115"/>
                  <a:pt x="1301" y="115"/>
                </a:cubicBezTo>
                <a:cubicBezTo>
                  <a:pt x="1300" y="115"/>
                  <a:pt x="1299" y="115"/>
                  <a:pt x="1299" y="114"/>
                </a:cubicBezTo>
                <a:cubicBezTo>
                  <a:pt x="1299" y="114"/>
                  <a:pt x="1298" y="113"/>
                  <a:pt x="1298" y="113"/>
                </a:cubicBezTo>
                <a:cubicBezTo>
                  <a:pt x="1297" y="113"/>
                  <a:pt x="1296" y="113"/>
                  <a:pt x="1294" y="113"/>
                </a:cubicBezTo>
                <a:cubicBezTo>
                  <a:pt x="1293" y="112"/>
                  <a:pt x="1292" y="112"/>
                  <a:pt x="1291" y="112"/>
                </a:cubicBezTo>
                <a:cubicBezTo>
                  <a:pt x="1289" y="112"/>
                  <a:pt x="1289" y="114"/>
                  <a:pt x="1286" y="114"/>
                </a:cubicBezTo>
                <a:cubicBezTo>
                  <a:pt x="1284" y="114"/>
                  <a:pt x="1281" y="113"/>
                  <a:pt x="1280" y="111"/>
                </a:cubicBezTo>
                <a:cubicBezTo>
                  <a:pt x="1279" y="110"/>
                  <a:pt x="1279" y="110"/>
                  <a:pt x="1278" y="111"/>
                </a:cubicBezTo>
                <a:cubicBezTo>
                  <a:pt x="1276" y="113"/>
                  <a:pt x="1276" y="115"/>
                  <a:pt x="1275" y="115"/>
                </a:cubicBezTo>
                <a:cubicBezTo>
                  <a:pt x="1274" y="116"/>
                  <a:pt x="1274" y="118"/>
                  <a:pt x="1272" y="119"/>
                </a:cubicBezTo>
                <a:cubicBezTo>
                  <a:pt x="1272" y="119"/>
                  <a:pt x="1272" y="119"/>
                  <a:pt x="1271" y="118"/>
                </a:cubicBezTo>
                <a:cubicBezTo>
                  <a:pt x="1271" y="118"/>
                  <a:pt x="1270" y="118"/>
                  <a:pt x="1270" y="118"/>
                </a:cubicBezTo>
                <a:cubicBezTo>
                  <a:pt x="1268" y="118"/>
                  <a:pt x="1264" y="114"/>
                  <a:pt x="1264" y="112"/>
                </a:cubicBezTo>
                <a:cubicBezTo>
                  <a:pt x="1263" y="111"/>
                  <a:pt x="1260" y="108"/>
                  <a:pt x="1260" y="108"/>
                </a:cubicBezTo>
                <a:cubicBezTo>
                  <a:pt x="1259" y="107"/>
                  <a:pt x="1260" y="107"/>
                  <a:pt x="1261" y="108"/>
                </a:cubicBezTo>
                <a:cubicBezTo>
                  <a:pt x="1262" y="109"/>
                  <a:pt x="1263" y="109"/>
                  <a:pt x="1264" y="108"/>
                </a:cubicBezTo>
                <a:cubicBezTo>
                  <a:pt x="1265" y="108"/>
                  <a:pt x="1265" y="105"/>
                  <a:pt x="1264" y="105"/>
                </a:cubicBezTo>
                <a:cubicBezTo>
                  <a:pt x="1262" y="105"/>
                  <a:pt x="1263" y="104"/>
                  <a:pt x="1263" y="104"/>
                </a:cubicBezTo>
                <a:cubicBezTo>
                  <a:pt x="1264" y="103"/>
                  <a:pt x="1261" y="101"/>
                  <a:pt x="1263" y="101"/>
                </a:cubicBezTo>
                <a:cubicBezTo>
                  <a:pt x="1264" y="100"/>
                  <a:pt x="1263" y="99"/>
                  <a:pt x="1262" y="99"/>
                </a:cubicBezTo>
                <a:cubicBezTo>
                  <a:pt x="1260" y="99"/>
                  <a:pt x="1259" y="98"/>
                  <a:pt x="1259" y="97"/>
                </a:cubicBezTo>
                <a:cubicBezTo>
                  <a:pt x="1259" y="97"/>
                  <a:pt x="1253" y="96"/>
                  <a:pt x="1253" y="97"/>
                </a:cubicBezTo>
                <a:cubicBezTo>
                  <a:pt x="1253" y="98"/>
                  <a:pt x="1251" y="98"/>
                  <a:pt x="1252" y="97"/>
                </a:cubicBezTo>
                <a:cubicBezTo>
                  <a:pt x="1252" y="96"/>
                  <a:pt x="1250" y="97"/>
                  <a:pt x="1247" y="96"/>
                </a:cubicBezTo>
                <a:cubicBezTo>
                  <a:pt x="1244" y="95"/>
                  <a:pt x="1244" y="93"/>
                  <a:pt x="1243" y="93"/>
                </a:cubicBezTo>
                <a:cubicBezTo>
                  <a:pt x="1243" y="93"/>
                  <a:pt x="1242" y="94"/>
                  <a:pt x="1242" y="94"/>
                </a:cubicBezTo>
                <a:cubicBezTo>
                  <a:pt x="1242" y="95"/>
                  <a:pt x="1242" y="95"/>
                  <a:pt x="1241" y="95"/>
                </a:cubicBezTo>
                <a:cubicBezTo>
                  <a:pt x="1240" y="94"/>
                  <a:pt x="1238" y="96"/>
                  <a:pt x="1239" y="97"/>
                </a:cubicBezTo>
                <a:cubicBezTo>
                  <a:pt x="1240" y="99"/>
                  <a:pt x="1239" y="99"/>
                  <a:pt x="1239" y="100"/>
                </a:cubicBezTo>
                <a:cubicBezTo>
                  <a:pt x="1239" y="102"/>
                  <a:pt x="1238" y="101"/>
                  <a:pt x="1236" y="101"/>
                </a:cubicBezTo>
                <a:cubicBezTo>
                  <a:pt x="1235" y="100"/>
                  <a:pt x="1235" y="101"/>
                  <a:pt x="1235" y="101"/>
                </a:cubicBezTo>
                <a:cubicBezTo>
                  <a:pt x="1234" y="101"/>
                  <a:pt x="1233" y="102"/>
                  <a:pt x="1231" y="101"/>
                </a:cubicBezTo>
                <a:cubicBezTo>
                  <a:pt x="1228" y="100"/>
                  <a:pt x="1226" y="101"/>
                  <a:pt x="1225" y="100"/>
                </a:cubicBezTo>
                <a:cubicBezTo>
                  <a:pt x="1225" y="99"/>
                  <a:pt x="1224" y="99"/>
                  <a:pt x="1224" y="100"/>
                </a:cubicBezTo>
                <a:cubicBezTo>
                  <a:pt x="1223" y="101"/>
                  <a:pt x="1218" y="100"/>
                  <a:pt x="1218" y="99"/>
                </a:cubicBezTo>
                <a:cubicBezTo>
                  <a:pt x="1217" y="98"/>
                  <a:pt x="1219" y="97"/>
                  <a:pt x="1219" y="97"/>
                </a:cubicBezTo>
                <a:cubicBezTo>
                  <a:pt x="1220" y="97"/>
                  <a:pt x="1218" y="96"/>
                  <a:pt x="1216" y="96"/>
                </a:cubicBezTo>
                <a:cubicBezTo>
                  <a:pt x="1214" y="96"/>
                  <a:pt x="1213" y="96"/>
                  <a:pt x="1212" y="96"/>
                </a:cubicBezTo>
                <a:cubicBezTo>
                  <a:pt x="1211" y="95"/>
                  <a:pt x="1209" y="95"/>
                  <a:pt x="1208" y="95"/>
                </a:cubicBezTo>
                <a:cubicBezTo>
                  <a:pt x="1205" y="95"/>
                  <a:pt x="1198" y="96"/>
                  <a:pt x="1197" y="96"/>
                </a:cubicBezTo>
                <a:cubicBezTo>
                  <a:pt x="1196" y="97"/>
                  <a:pt x="1198" y="99"/>
                  <a:pt x="1196" y="99"/>
                </a:cubicBezTo>
                <a:cubicBezTo>
                  <a:pt x="1195" y="99"/>
                  <a:pt x="1196" y="96"/>
                  <a:pt x="1196" y="95"/>
                </a:cubicBezTo>
                <a:cubicBezTo>
                  <a:pt x="1196" y="93"/>
                  <a:pt x="1193" y="93"/>
                  <a:pt x="1194" y="94"/>
                </a:cubicBezTo>
                <a:cubicBezTo>
                  <a:pt x="1194" y="95"/>
                  <a:pt x="1190" y="95"/>
                  <a:pt x="1189" y="95"/>
                </a:cubicBezTo>
                <a:cubicBezTo>
                  <a:pt x="1188" y="94"/>
                  <a:pt x="1187" y="93"/>
                  <a:pt x="1184" y="92"/>
                </a:cubicBezTo>
                <a:cubicBezTo>
                  <a:pt x="1182" y="91"/>
                  <a:pt x="1179" y="94"/>
                  <a:pt x="1180" y="95"/>
                </a:cubicBezTo>
                <a:cubicBezTo>
                  <a:pt x="1180" y="96"/>
                  <a:pt x="1182" y="95"/>
                  <a:pt x="1182" y="96"/>
                </a:cubicBezTo>
                <a:cubicBezTo>
                  <a:pt x="1182" y="97"/>
                  <a:pt x="1177" y="96"/>
                  <a:pt x="1177" y="97"/>
                </a:cubicBezTo>
                <a:cubicBezTo>
                  <a:pt x="1177" y="98"/>
                  <a:pt x="1172" y="99"/>
                  <a:pt x="1170" y="99"/>
                </a:cubicBezTo>
                <a:cubicBezTo>
                  <a:pt x="1166" y="100"/>
                  <a:pt x="1165" y="100"/>
                  <a:pt x="1164" y="101"/>
                </a:cubicBezTo>
                <a:cubicBezTo>
                  <a:pt x="1162" y="103"/>
                  <a:pt x="1163" y="100"/>
                  <a:pt x="1165" y="99"/>
                </a:cubicBezTo>
                <a:cubicBezTo>
                  <a:pt x="1166" y="97"/>
                  <a:pt x="1168" y="98"/>
                  <a:pt x="1169" y="96"/>
                </a:cubicBezTo>
                <a:cubicBezTo>
                  <a:pt x="1169" y="95"/>
                  <a:pt x="1171" y="95"/>
                  <a:pt x="1173" y="95"/>
                </a:cubicBezTo>
                <a:cubicBezTo>
                  <a:pt x="1176" y="95"/>
                  <a:pt x="1175" y="93"/>
                  <a:pt x="1177" y="93"/>
                </a:cubicBezTo>
                <a:cubicBezTo>
                  <a:pt x="1178" y="92"/>
                  <a:pt x="1180" y="91"/>
                  <a:pt x="1181" y="90"/>
                </a:cubicBezTo>
                <a:cubicBezTo>
                  <a:pt x="1181" y="89"/>
                  <a:pt x="1187" y="87"/>
                  <a:pt x="1188" y="87"/>
                </a:cubicBezTo>
                <a:cubicBezTo>
                  <a:pt x="1189" y="87"/>
                  <a:pt x="1190" y="85"/>
                  <a:pt x="1190" y="85"/>
                </a:cubicBezTo>
                <a:cubicBezTo>
                  <a:pt x="1191" y="85"/>
                  <a:pt x="1194" y="83"/>
                  <a:pt x="1195" y="83"/>
                </a:cubicBezTo>
                <a:cubicBezTo>
                  <a:pt x="1197" y="82"/>
                  <a:pt x="1197" y="81"/>
                  <a:pt x="1197" y="80"/>
                </a:cubicBezTo>
                <a:cubicBezTo>
                  <a:pt x="1197" y="79"/>
                  <a:pt x="1196" y="80"/>
                  <a:pt x="1195" y="79"/>
                </a:cubicBezTo>
                <a:cubicBezTo>
                  <a:pt x="1195" y="78"/>
                  <a:pt x="1196" y="79"/>
                  <a:pt x="1198" y="78"/>
                </a:cubicBezTo>
                <a:cubicBezTo>
                  <a:pt x="1199" y="78"/>
                  <a:pt x="1198" y="76"/>
                  <a:pt x="1197" y="76"/>
                </a:cubicBezTo>
                <a:cubicBezTo>
                  <a:pt x="1195" y="76"/>
                  <a:pt x="1197" y="75"/>
                  <a:pt x="1196" y="74"/>
                </a:cubicBezTo>
                <a:cubicBezTo>
                  <a:pt x="1196" y="73"/>
                  <a:pt x="1195" y="74"/>
                  <a:pt x="1194" y="74"/>
                </a:cubicBezTo>
                <a:cubicBezTo>
                  <a:pt x="1194" y="74"/>
                  <a:pt x="1193" y="74"/>
                  <a:pt x="1193" y="74"/>
                </a:cubicBezTo>
                <a:cubicBezTo>
                  <a:pt x="1193" y="72"/>
                  <a:pt x="1193" y="71"/>
                  <a:pt x="1193" y="70"/>
                </a:cubicBezTo>
                <a:cubicBezTo>
                  <a:pt x="1192" y="70"/>
                  <a:pt x="1192" y="70"/>
                  <a:pt x="1191" y="70"/>
                </a:cubicBezTo>
                <a:cubicBezTo>
                  <a:pt x="1190" y="71"/>
                  <a:pt x="1190" y="71"/>
                  <a:pt x="1189" y="70"/>
                </a:cubicBezTo>
                <a:cubicBezTo>
                  <a:pt x="1187" y="69"/>
                  <a:pt x="1183" y="68"/>
                  <a:pt x="1183" y="69"/>
                </a:cubicBezTo>
                <a:cubicBezTo>
                  <a:pt x="1183" y="69"/>
                  <a:pt x="1182" y="69"/>
                  <a:pt x="1181" y="69"/>
                </a:cubicBezTo>
                <a:cubicBezTo>
                  <a:pt x="1181" y="68"/>
                  <a:pt x="1180" y="68"/>
                  <a:pt x="1180" y="69"/>
                </a:cubicBezTo>
                <a:cubicBezTo>
                  <a:pt x="1180" y="69"/>
                  <a:pt x="1176" y="69"/>
                  <a:pt x="1175" y="69"/>
                </a:cubicBezTo>
                <a:cubicBezTo>
                  <a:pt x="1174" y="68"/>
                  <a:pt x="1172" y="69"/>
                  <a:pt x="1172" y="70"/>
                </a:cubicBezTo>
                <a:cubicBezTo>
                  <a:pt x="1172" y="71"/>
                  <a:pt x="1168" y="71"/>
                  <a:pt x="1167" y="71"/>
                </a:cubicBezTo>
                <a:cubicBezTo>
                  <a:pt x="1166" y="71"/>
                  <a:pt x="1170" y="67"/>
                  <a:pt x="1170" y="67"/>
                </a:cubicBezTo>
                <a:cubicBezTo>
                  <a:pt x="1170" y="66"/>
                  <a:pt x="1168" y="67"/>
                  <a:pt x="1167" y="67"/>
                </a:cubicBezTo>
                <a:cubicBezTo>
                  <a:pt x="1165" y="67"/>
                  <a:pt x="1163" y="67"/>
                  <a:pt x="1163" y="66"/>
                </a:cubicBezTo>
                <a:cubicBezTo>
                  <a:pt x="1162" y="66"/>
                  <a:pt x="1159" y="65"/>
                  <a:pt x="1158" y="66"/>
                </a:cubicBezTo>
                <a:cubicBezTo>
                  <a:pt x="1156" y="66"/>
                  <a:pt x="1158" y="65"/>
                  <a:pt x="1159" y="65"/>
                </a:cubicBezTo>
                <a:cubicBezTo>
                  <a:pt x="1160" y="65"/>
                  <a:pt x="1162" y="64"/>
                  <a:pt x="1163" y="63"/>
                </a:cubicBezTo>
                <a:cubicBezTo>
                  <a:pt x="1164" y="63"/>
                  <a:pt x="1164" y="63"/>
                  <a:pt x="1164" y="62"/>
                </a:cubicBezTo>
                <a:cubicBezTo>
                  <a:pt x="1163" y="61"/>
                  <a:pt x="1161" y="61"/>
                  <a:pt x="1160" y="61"/>
                </a:cubicBezTo>
                <a:cubicBezTo>
                  <a:pt x="1158" y="61"/>
                  <a:pt x="1157" y="60"/>
                  <a:pt x="1155" y="60"/>
                </a:cubicBezTo>
                <a:cubicBezTo>
                  <a:pt x="1154" y="60"/>
                  <a:pt x="1153" y="60"/>
                  <a:pt x="1150" y="61"/>
                </a:cubicBezTo>
                <a:cubicBezTo>
                  <a:pt x="1147" y="62"/>
                  <a:pt x="1147" y="64"/>
                  <a:pt x="1145" y="65"/>
                </a:cubicBezTo>
                <a:cubicBezTo>
                  <a:pt x="1144" y="65"/>
                  <a:pt x="1141" y="68"/>
                  <a:pt x="1142" y="68"/>
                </a:cubicBezTo>
                <a:cubicBezTo>
                  <a:pt x="1144" y="69"/>
                  <a:pt x="1143" y="69"/>
                  <a:pt x="1143" y="70"/>
                </a:cubicBezTo>
                <a:cubicBezTo>
                  <a:pt x="1143" y="71"/>
                  <a:pt x="1142" y="71"/>
                  <a:pt x="1141" y="71"/>
                </a:cubicBezTo>
                <a:cubicBezTo>
                  <a:pt x="1139" y="71"/>
                  <a:pt x="1134" y="71"/>
                  <a:pt x="1134" y="72"/>
                </a:cubicBezTo>
                <a:cubicBezTo>
                  <a:pt x="1134" y="73"/>
                  <a:pt x="1137" y="73"/>
                  <a:pt x="1137" y="74"/>
                </a:cubicBezTo>
                <a:cubicBezTo>
                  <a:pt x="1137" y="74"/>
                  <a:pt x="1135" y="74"/>
                  <a:pt x="1134" y="73"/>
                </a:cubicBezTo>
                <a:cubicBezTo>
                  <a:pt x="1133" y="73"/>
                  <a:pt x="1131" y="73"/>
                  <a:pt x="1130" y="74"/>
                </a:cubicBezTo>
                <a:cubicBezTo>
                  <a:pt x="1130" y="75"/>
                  <a:pt x="1128" y="75"/>
                  <a:pt x="1127" y="75"/>
                </a:cubicBezTo>
                <a:cubicBezTo>
                  <a:pt x="1127" y="74"/>
                  <a:pt x="1127" y="75"/>
                  <a:pt x="1126" y="75"/>
                </a:cubicBezTo>
                <a:cubicBezTo>
                  <a:pt x="1126" y="75"/>
                  <a:pt x="1125" y="75"/>
                  <a:pt x="1125" y="75"/>
                </a:cubicBezTo>
                <a:cubicBezTo>
                  <a:pt x="1124" y="74"/>
                  <a:pt x="1126" y="73"/>
                  <a:pt x="1126" y="72"/>
                </a:cubicBezTo>
                <a:cubicBezTo>
                  <a:pt x="1125" y="72"/>
                  <a:pt x="1122" y="72"/>
                  <a:pt x="1122" y="73"/>
                </a:cubicBezTo>
                <a:cubicBezTo>
                  <a:pt x="1122" y="74"/>
                  <a:pt x="1121" y="74"/>
                  <a:pt x="1120" y="73"/>
                </a:cubicBezTo>
                <a:cubicBezTo>
                  <a:pt x="1120" y="73"/>
                  <a:pt x="1119" y="73"/>
                  <a:pt x="1119" y="73"/>
                </a:cubicBezTo>
                <a:cubicBezTo>
                  <a:pt x="1118" y="73"/>
                  <a:pt x="1117" y="74"/>
                  <a:pt x="1116" y="74"/>
                </a:cubicBezTo>
                <a:cubicBezTo>
                  <a:pt x="1116" y="75"/>
                  <a:pt x="1115" y="75"/>
                  <a:pt x="1114" y="74"/>
                </a:cubicBezTo>
                <a:cubicBezTo>
                  <a:pt x="1113" y="74"/>
                  <a:pt x="1112" y="74"/>
                  <a:pt x="1112" y="75"/>
                </a:cubicBezTo>
                <a:cubicBezTo>
                  <a:pt x="1112" y="76"/>
                  <a:pt x="1115" y="76"/>
                  <a:pt x="1115" y="77"/>
                </a:cubicBezTo>
                <a:cubicBezTo>
                  <a:pt x="1115" y="77"/>
                  <a:pt x="1108" y="77"/>
                  <a:pt x="1108" y="78"/>
                </a:cubicBezTo>
                <a:cubicBezTo>
                  <a:pt x="1107" y="78"/>
                  <a:pt x="1105" y="78"/>
                  <a:pt x="1102" y="78"/>
                </a:cubicBezTo>
                <a:cubicBezTo>
                  <a:pt x="1099" y="78"/>
                  <a:pt x="1101" y="80"/>
                  <a:pt x="1098" y="80"/>
                </a:cubicBezTo>
                <a:cubicBezTo>
                  <a:pt x="1096" y="81"/>
                  <a:pt x="1095" y="81"/>
                  <a:pt x="1094" y="82"/>
                </a:cubicBezTo>
                <a:cubicBezTo>
                  <a:pt x="1094" y="83"/>
                  <a:pt x="1092" y="83"/>
                  <a:pt x="1091" y="82"/>
                </a:cubicBezTo>
                <a:cubicBezTo>
                  <a:pt x="1090" y="81"/>
                  <a:pt x="1088" y="83"/>
                  <a:pt x="1089" y="83"/>
                </a:cubicBezTo>
                <a:cubicBezTo>
                  <a:pt x="1090" y="83"/>
                  <a:pt x="1089" y="84"/>
                  <a:pt x="1089" y="84"/>
                </a:cubicBezTo>
                <a:cubicBezTo>
                  <a:pt x="1088" y="84"/>
                  <a:pt x="1088" y="84"/>
                  <a:pt x="1087" y="84"/>
                </a:cubicBezTo>
                <a:cubicBezTo>
                  <a:pt x="1087" y="85"/>
                  <a:pt x="1087" y="85"/>
                  <a:pt x="1087" y="85"/>
                </a:cubicBezTo>
                <a:cubicBezTo>
                  <a:pt x="1088" y="85"/>
                  <a:pt x="1089" y="86"/>
                  <a:pt x="1088" y="86"/>
                </a:cubicBezTo>
                <a:cubicBezTo>
                  <a:pt x="1088" y="87"/>
                  <a:pt x="1087" y="87"/>
                  <a:pt x="1086" y="86"/>
                </a:cubicBezTo>
                <a:cubicBezTo>
                  <a:pt x="1086" y="86"/>
                  <a:pt x="1085" y="86"/>
                  <a:pt x="1085" y="86"/>
                </a:cubicBezTo>
                <a:cubicBezTo>
                  <a:pt x="1084" y="87"/>
                  <a:pt x="1086" y="88"/>
                  <a:pt x="1087" y="88"/>
                </a:cubicBezTo>
                <a:cubicBezTo>
                  <a:pt x="1088" y="87"/>
                  <a:pt x="1089" y="88"/>
                  <a:pt x="1089" y="89"/>
                </a:cubicBezTo>
                <a:cubicBezTo>
                  <a:pt x="1089" y="89"/>
                  <a:pt x="1088" y="89"/>
                  <a:pt x="1087" y="89"/>
                </a:cubicBezTo>
                <a:cubicBezTo>
                  <a:pt x="1087" y="89"/>
                  <a:pt x="1086" y="89"/>
                  <a:pt x="1086" y="89"/>
                </a:cubicBezTo>
                <a:cubicBezTo>
                  <a:pt x="1085" y="90"/>
                  <a:pt x="1086" y="90"/>
                  <a:pt x="1087" y="90"/>
                </a:cubicBezTo>
                <a:cubicBezTo>
                  <a:pt x="1088" y="90"/>
                  <a:pt x="1088" y="91"/>
                  <a:pt x="1089" y="92"/>
                </a:cubicBezTo>
                <a:cubicBezTo>
                  <a:pt x="1089" y="92"/>
                  <a:pt x="1089" y="92"/>
                  <a:pt x="1089" y="92"/>
                </a:cubicBezTo>
                <a:cubicBezTo>
                  <a:pt x="1090" y="93"/>
                  <a:pt x="1088" y="93"/>
                  <a:pt x="1088" y="94"/>
                </a:cubicBezTo>
                <a:cubicBezTo>
                  <a:pt x="1089" y="95"/>
                  <a:pt x="1087" y="95"/>
                  <a:pt x="1087" y="94"/>
                </a:cubicBezTo>
                <a:cubicBezTo>
                  <a:pt x="1087" y="94"/>
                  <a:pt x="1084" y="93"/>
                  <a:pt x="1083" y="94"/>
                </a:cubicBezTo>
                <a:cubicBezTo>
                  <a:pt x="1083" y="95"/>
                  <a:pt x="1082" y="96"/>
                  <a:pt x="1081" y="95"/>
                </a:cubicBezTo>
                <a:cubicBezTo>
                  <a:pt x="1080" y="94"/>
                  <a:pt x="1078" y="95"/>
                  <a:pt x="1075" y="95"/>
                </a:cubicBezTo>
                <a:cubicBezTo>
                  <a:pt x="1072" y="95"/>
                  <a:pt x="1066" y="95"/>
                  <a:pt x="1064" y="96"/>
                </a:cubicBezTo>
                <a:cubicBezTo>
                  <a:pt x="1062" y="97"/>
                  <a:pt x="1061" y="99"/>
                  <a:pt x="1062" y="100"/>
                </a:cubicBezTo>
                <a:cubicBezTo>
                  <a:pt x="1064" y="102"/>
                  <a:pt x="1063" y="102"/>
                  <a:pt x="1063" y="103"/>
                </a:cubicBezTo>
                <a:cubicBezTo>
                  <a:pt x="1063" y="104"/>
                  <a:pt x="1066" y="106"/>
                  <a:pt x="1068" y="106"/>
                </a:cubicBezTo>
                <a:cubicBezTo>
                  <a:pt x="1070" y="107"/>
                  <a:pt x="1072" y="109"/>
                  <a:pt x="1071" y="110"/>
                </a:cubicBezTo>
                <a:cubicBezTo>
                  <a:pt x="1070" y="112"/>
                  <a:pt x="1066" y="110"/>
                  <a:pt x="1064" y="108"/>
                </a:cubicBezTo>
                <a:cubicBezTo>
                  <a:pt x="1061" y="106"/>
                  <a:pt x="1056" y="105"/>
                  <a:pt x="1054" y="106"/>
                </a:cubicBezTo>
                <a:cubicBezTo>
                  <a:pt x="1053" y="106"/>
                  <a:pt x="1053" y="105"/>
                  <a:pt x="1052" y="105"/>
                </a:cubicBezTo>
                <a:cubicBezTo>
                  <a:pt x="1052" y="104"/>
                  <a:pt x="1052" y="104"/>
                  <a:pt x="1051" y="104"/>
                </a:cubicBezTo>
                <a:cubicBezTo>
                  <a:pt x="1048" y="104"/>
                  <a:pt x="1046" y="106"/>
                  <a:pt x="1048" y="106"/>
                </a:cubicBezTo>
                <a:cubicBezTo>
                  <a:pt x="1050" y="106"/>
                  <a:pt x="1051" y="106"/>
                  <a:pt x="1050" y="107"/>
                </a:cubicBezTo>
                <a:cubicBezTo>
                  <a:pt x="1049" y="108"/>
                  <a:pt x="1050" y="107"/>
                  <a:pt x="1052" y="108"/>
                </a:cubicBezTo>
                <a:cubicBezTo>
                  <a:pt x="1054" y="109"/>
                  <a:pt x="1051" y="110"/>
                  <a:pt x="1049" y="109"/>
                </a:cubicBezTo>
                <a:cubicBezTo>
                  <a:pt x="1047" y="108"/>
                  <a:pt x="1045" y="109"/>
                  <a:pt x="1044" y="110"/>
                </a:cubicBezTo>
                <a:cubicBezTo>
                  <a:pt x="1043" y="111"/>
                  <a:pt x="1046" y="114"/>
                  <a:pt x="1050" y="114"/>
                </a:cubicBezTo>
                <a:cubicBezTo>
                  <a:pt x="1053" y="115"/>
                  <a:pt x="1052" y="116"/>
                  <a:pt x="1054" y="116"/>
                </a:cubicBezTo>
                <a:cubicBezTo>
                  <a:pt x="1055" y="117"/>
                  <a:pt x="1054" y="117"/>
                  <a:pt x="1053" y="118"/>
                </a:cubicBezTo>
                <a:cubicBezTo>
                  <a:pt x="1052" y="118"/>
                  <a:pt x="1050" y="116"/>
                  <a:pt x="1048" y="115"/>
                </a:cubicBezTo>
                <a:cubicBezTo>
                  <a:pt x="1047" y="115"/>
                  <a:pt x="1046" y="115"/>
                  <a:pt x="1044" y="115"/>
                </a:cubicBezTo>
                <a:cubicBezTo>
                  <a:pt x="1043" y="115"/>
                  <a:pt x="1041" y="115"/>
                  <a:pt x="1041" y="114"/>
                </a:cubicBezTo>
                <a:cubicBezTo>
                  <a:pt x="1040" y="113"/>
                  <a:pt x="1041" y="112"/>
                  <a:pt x="1041" y="112"/>
                </a:cubicBezTo>
                <a:cubicBezTo>
                  <a:pt x="1040" y="111"/>
                  <a:pt x="1040" y="109"/>
                  <a:pt x="1042" y="107"/>
                </a:cubicBezTo>
                <a:cubicBezTo>
                  <a:pt x="1043" y="106"/>
                  <a:pt x="1041" y="103"/>
                  <a:pt x="1040" y="102"/>
                </a:cubicBezTo>
                <a:cubicBezTo>
                  <a:pt x="1038" y="102"/>
                  <a:pt x="1038" y="103"/>
                  <a:pt x="1039" y="104"/>
                </a:cubicBezTo>
                <a:cubicBezTo>
                  <a:pt x="1039" y="104"/>
                  <a:pt x="1039" y="107"/>
                  <a:pt x="1038" y="108"/>
                </a:cubicBezTo>
                <a:cubicBezTo>
                  <a:pt x="1036" y="110"/>
                  <a:pt x="1032" y="110"/>
                  <a:pt x="1032" y="111"/>
                </a:cubicBezTo>
                <a:cubicBezTo>
                  <a:pt x="1032" y="112"/>
                  <a:pt x="1030" y="113"/>
                  <a:pt x="1031" y="114"/>
                </a:cubicBezTo>
                <a:cubicBezTo>
                  <a:pt x="1032" y="114"/>
                  <a:pt x="1035" y="118"/>
                  <a:pt x="1036" y="119"/>
                </a:cubicBezTo>
                <a:cubicBezTo>
                  <a:pt x="1036" y="121"/>
                  <a:pt x="1032" y="124"/>
                  <a:pt x="1033" y="127"/>
                </a:cubicBezTo>
                <a:cubicBezTo>
                  <a:pt x="1034" y="129"/>
                  <a:pt x="1033" y="130"/>
                  <a:pt x="1033" y="131"/>
                </a:cubicBezTo>
                <a:cubicBezTo>
                  <a:pt x="1034" y="131"/>
                  <a:pt x="1034" y="131"/>
                  <a:pt x="1035" y="131"/>
                </a:cubicBezTo>
                <a:cubicBezTo>
                  <a:pt x="1036" y="131"/>
                  <a:pt x="1036" y="131"/>
                  <a:pt x="1037" y="131"/>
                </a:cubicBezTo>
                <a:cubicBezTo>
                  <a:pt x="1038" y="132"/>
                  <a:pt x="1039" y="131"/>
                  <a:pt x="1041" y="130"/>
                </a:cubicBezTo>
                <a:cubicBezTo>
                  <a:pt x="1044" y="130"/>
                  <a:pt x="1048" y="132"/>
                  <a:pt x="1050" y="133"/>
                </a:cubicBezTo>
                <a:cubicBezTo>
                  <a:pt x="1051" y="134"/>
                  <a:pt x="1050" y="135"/>
                  <a:pt x="1051" y="136"/>
                </a:cubicBezTo>
                <a:cubicBezTo>
                  <a:pt x="1052" y="138"/>
                  <a:pt x="1049" y="138"/>
                  <a:pt x="1049" y="140"/>
                </a:cubicBezTo>
                <a:cubicBezTo>
                  <a:pt x="1049" y="141"/>
                  <a:pt x="1054" y="142"/>
                  <a:pt x="1054" y="143"/>
                </a:cubicBezTo>
                <a:cubicBezTo>
                  <a:pt x="1054" y="143"/>
                  <a:pt x="1051" y="143"/>
                  <a:pt x="1049" y="142"/>
                </a:cubicBezTo>
                <a:cubicBezTo>
                  <a:pt x="1048" y="142"/>
                  <a:pt x="1048" y="140"/>
                  <a:pt x="1047" y="140"/>
                </a:cubicBezTo>
                <a:cubicBezTo>
                  <a:pt x="1047" y="139"/>
                  <a:pt x="1048" y="138"/>
                  <a:pt x="1048" y="137"/>
                </a:cubicBezTo>
                <a:cubicBezTo>
                  <a:pt x="1049" y="135"/>
                  <a:pt x="1047" y="135"/>
                  <a:pt x="1046" y="134"/>
                </a:cubicBezTo>
                <a:cubicBezTo>
                  <a:pt x="1046" y="133"/>
                  <a:pt x="1045" y="132"/>
                  <a:pt x="1044" y="132"/>
                </a:cubicBezTo>
                <a:cubicBezTo>
                  <a:pt x="1043" y="132"/>
                  <a:pt x="1038" y="133"/>
                  <a:pt x="1037" y="134"/>
                </a:cubicBezTo>
                <a:cubicBezTo>
                  <a:pt x="1036" y="135"/>
                  <a:pt x="1037" y="138"/>
                  <a:pt x="1038" y="140"/>
                </a:cubicBezTo>
                <a:cubicBezTo>
                  <a:pt x="1039" y="141"/>
                  <a:pt x="1034" y="144"/>
                  <a:pt x="1034" y="145"/>
                </a:cubicBezTo>
                <a:cubicBezTo>
                  <a:pt x="1035" y="146"/>
                  <a:pt x="1033" y="147"/>
                  <a:pt x="1031" y="148"/>
                </a:cubicBezTo>
                <a:cubicBezTo>
                  <a:pt x="1029" y="149"/>
                  <a:pt x="1027" y="149"/>
                  <a:pt x="1027" y="151"/>
                </a:cubicBezTo>
                <a:cubicBezTo>
                  <a:pt x="1027" y="153"/>
                  <a:pt x="1025" y="152"/>
                  <a:pt x="1024" y="151"/>
                </a:cubicBezTo>
                <a:cubicBezTo>
                  <a:pt x="1023" y="151"/>
                  <a:pt x="1022" y="151"/>
                  <a:pt x="1021" y="151"/>
                </a:cubicBezTo>
                <a:cubicBezTo>
                  <a:pt x="1020" y="151"/>
                  <a:pt x="1019" y="151"/>
                  <a:pt x="1019" y="151"/>
                </a:cubicBezTo>
                <a:cubicBezTo>
                  <a:pt x="1017" y="151"/>
                  <a:pt x="1017" y="150"/>
                  <a:pt x="1015" y="150"/>
                </a:cubicBezTo>
                <a:cubicBezTo>
                  <a:pt x="1014" y="151"/>
                  <a:pt x="1013" y="150"/>
                  <a:pt x="1013" y="149"/>
                </a:cubicBezTo>
                <a:cubicBezTo>
                  <a:pt x="1014" y="147"/>
                  <a:pt x="1015" y="148"/>
                  <a:pt x="1015" y="149"/>
                </a:cubicBezTo>
                <a:cubicBezTo>
                  <a:pt x="1016" y="150"/>
                  <a:pt x="1017" y="150"/>
                  <a:pt x="1018" y="149"/>
                </a:cubicBezTo>
                <a:cubicBezTo>
                  <a:pt x="1019" y="148"/>
                  <a:pt x="1019" y="150"/>
                  <a:pt x="1020" y="150"/>
                </a:cubicBezTo>
                <a:cubicBezTo>
                  <a:pt x="1021" y="150"/>
                  <a:pt x="1021" y="150"/>
                  <a:pt x="1022" y="149"/>
                </a:cubicBezTo>
                <a:cubicBezTo>
                  <a:pt x="1022" y="149"/>
                  <a:pt x="1022" y="149"/>
                  <a:pt x="1023" y="149"/>
                </a:cubicBezTo>
                <a:cubicBezTo>
                  <a:pt x="1024" y="149"/>
                  <a:pt x="1024" y="149"/>
                  <a:pt x="1024" y="148"/>
                </a:cubicBezTo>
                <a:cubicBezTo>
                  <a:pt x="1023" y="147"/>
                  <a:pt x="1025" y="147"/>
                  <a:pt x="1025" y="146"/>
                </a:cubicBezTo>
                <a:cubicBezTo>
                  <a:pt x="1026" y="146"/>
                  <a:pt x="1026" y="145"/>
                  <a:pt x="1027" y="144"/>
                </a:cubicBezTo>
                <a:cubicBezTo>
                  <a:pt x="1028" y="144"/>
                  <a:pt x="1027" y="143"/>
                  <a:pt x="1028" y="143"/>
                </a:cubicBezTo>
                <a:cubicBezTo>
                  <a:pt x="1029" y="143"/>
                  <a:pt x="1029" y="141"/>
                  <a:pt x="1030" y="141"/>
                </a:cubicBezTo>
                <a:cubicBezTo>
                  <a:pt x="1031" y="141"/>
                  <a:pt x="1031" y="140"/>
                  <a:pt x="1031" y="139"/>
                </a:cubicBezTo>
                <a:cubicBezTo>
                  <a:pt x="1030" y="139"/>
                  <a:pt x="1031" y="137"/>
                  <a:pt x="1032" y="137"/>
                </a:cubicBezTo>
                <a:cubicBezTo>
                  <a:pt x="1033" y="136"/>
                  <a:pt x="1033" y="136"/>
                  <a:pt x="1032" y="135"/>
                </a:cubicBezTo>
                <a:cubicBezTo>
                  <a:pt x="1031" y="134"/>
                  <a:pt x="1028" y="133"/>
                  <a:pt x="1029" y="131"/>
                </a:cubicBezTo>
                <a:cubicBezTo>
                  <a:pt x="1029" y="130"/>
                  <a:pt x="1028" y="128"/>
                  <a:pt x="1029" y="127"/>
                </a:cubicBezTo>
                <a:cubicBezTo>
                  <a:pt x="1029" y="126"/>
                  <a:pt x="1029" y="124"/>
                  <a:pt x="1028" y="123"/>
                </a:cubicBezTo>
                <a:cubicBezTo>
                  <a:pt x="1028" y="122"/>
                  <a:pt x="1029" y="121"/>
                  <a:pt x="1030" y="119"/>
                </a:cubicBezTo>
                <a:cubicBezTo>
                  <a:pt x="1030" y="117"/>
                  <a:pt x="1027" y="114"/>
                  <a:pt x="1026" y="114"/>
                </a:cubicBezTo>
                <a:cubicBezTo>
                  <a:pt x="1025" y="113"/>
                  <a:pt x="1026" y="112"/>
                  <a:pt x="1027" y="111"/>
                </a:cubicBezTo>
                <a:cubicBezTo>
                  <a:pt x="1029" y="109"/>
                  <a:pt x="1029" y="104"/>
                  <a:pt x="1029" y="103"/>
                </a:cubicBezTo>
                <a:cubicBezTo>
                  <a:pt x="1029" y="102"/>
                  <a:pt x="1025" y="101"/>
                  <a:pt x="1024" y="102"/>
                </a:cubicBezTo>
                <a:cubicBezTo>
                  <a:pt x="1023" y="102"/>
                  <a:pt x="1017" y="101"/>
                  <a:pt x="1016" y="101"/>
                </a:cubicBezTo>
                <a:cubicBezTo>
                  <a:pt x="1015" y="101"/>
                  <a:pt x="1014" y="102"/>
                  <a:pt x="1014" y="104"/>
                </a:cubicBezTo>
                <a:cubicBezTo>
                  <a:pt x="1013" y="105"/>
                  <a:pt x="1012" y="107"/>
                  <a:pt x="1011" y="110"/>
                </a:cubicBezTo>
                <a:cubicBezTo>
                  <a:pt x="1010" y="112"/>
                  <a:pt x="1007" y="113"/>
                  <a:pt x="1005" y="114"/>
                </a:cubicBezTo>
                <a:cubicBezTo>
                  <a:pt x="1004" y="115"/>
                  <a:pt x="1003" y="117"/>
                  <a:pt x="1003" y="118"/>
                </a:cubicBezTo>
                <a:cubicBezTo>
                  <a:pt x="1004" y="118"/>
                  <a:pt x="1004" y="118"/>
                  <a:pt x="1005" y="118"/>
                </a:cubicBezTo>
                <a:cubicBezTo>
                  <a:pt x="1005" y="118"/>
                  <a:pt x="1005" y="118"/>
                  <a:pt x="1006" y="118"/>
                </a:cubicBezTo>
                <a:cubicBezTo>
                  <a:pt x="1006" y="119"/>
                  <a:pt x="1006" y="121"/>
                  <a:pt x="1005" y="122"/>
                </a:cubicBezTo>
                <a:cubicBezTo>
                  <a:pt x="1005" y="122"/>
                  <a:pt x="1006" y="123"/>
                  <a:pt x="1005" y="124"/>
                </a:cubicBezTo>
                <a:cubicBezTo>
                  <a:pt x="1004" y="124"/>
                  <a:pt x="1003" y="126"/>
                  <a:pt x="1003" y="127"/>
                </a:cubicBezTo>
                <a:cubicBezTo>
                  <a:pt x="1004" y="127"/>
                  <a:pt x="1007" y="128"/>
                  <a:pt x="1009" y="128"/>
                </a:cubicBezTo>
                <a:cubicBezTo>
                  <a:pt x="1010" y="129"/>
                  <a:pt x="1009" y="131"/>
                  <a:pt x="1010" y="132"/>
                </a:cubicBezTo>
                <a:cubicBezTo>
                  <a:pt x="1011" y="133"/>
                  <a:pt x="1012" y="132"/>
                  <a:pt x="1013" y="133"/>
                </a:cubicBezTo>
                <a:cubicBezTo>
                  <a:pt x="1013" y="134"/>
                  <a:pt x="1011" y="137"/>
                  <a:pt x="1010" y="137"/>
                </a:cubicBezTo>
                <a:cubicBezTo>
                  <a:pt x="1009" y="138"/>
                  <a:pt x="1006" y="134"/>
                  <a:pt x="1005" y="133"/>
                </a:cubicBezTo>
                <a:cubicBezTo>
                  <a:pt x="1004" y="133"/>
                  <a:pt x="1000" y="131"/>
                  <a:pt x="998" y="130"/>
                </a:cubicBezTo>
                <a:cubicBezTo>
                  <a:pt x="996" y="129"/>
                  <a:pt x="995" y="129"/>
                  <a:pt x="993" y="128"/>
                </a:cubicBezTo>
                <a:cubicBezTo>
                  <a:pt x="990" y="127"/>
                  <a:pt x="989" y="126"/>
                  <a:pt x="985" y="126"/>
                </a:cubicBezTo>
                <a:cubicBezTo>
                  <a:pt x="983" y="126"/>
                  <a:pt x="981" y="126"/>
                  <a:pt x="980" y="126"/>
                </a:cubicBezTo>
                <a:cubicBezTo>
                  <a:pt x="979" y="125"/>
                  <a:pt x="978" y="125"/>
                  <a:pt x="977" y="125"/>
                </a:cubicBezTo>
                <a:cubicBezTo>
                  <a:pt x="976" y="125"/>
                  <a:pt x="976" y="124"/>
                  <a:pt x="974" y="123"/>
                </a:cubicBezTo>
                <a:cubicBezTo>
                  <a:pt x="972" y="122"/>
                  <a:pt x="970" y="121"/>
                  <a:pt x="969" y="121"/>
                </a:cubicBezTo>
                <a:cubicBezTo>
                  <a:pt x="967" y="122"/>
                  <a:pt x="968" y="124"/>
                  <a:pt x="970" y="125"/>
                </a:cubicBezTo>
                <a:cubicBezTo>
                  <a:pt x="972" y="125"/>
                  <a:pt x="971" y="126"/>
                  <a:pt x="973" y="126"/>
                </a:cubicBezTo>
                <a:cubicBezTo>
                  <a:pt x="975" y="126"/>
                  <a:pt x="976" y="127"/>
                  <a:pt x="976" y="128"/>
                </a:cubicBezTo>
                <a:cubicBezTo>
                  <a:pt x="976" y="129"/>
                  <a:pt x="977" y="131"/>
                  <a:pt x="978" y="131"/>
                </a:cubicBezTo>
                <a:cubicBezTo>
                  <a:pt x="979" y="132"/>
                  <a:pt x="978" y="134"/>
                  <a:pt x="976" y="134"/>
                </a:cubicBezTo>
                <a:cubicBezTo>
                  <a:pt x="975" y="134"/>
                  <a:pt x="973" y="134"/>
                  <a:pt x="974" y="135"/>
                </a:cubicBezTo>
                <a:cubicBezTo>
                  <a:pt x="974" y="136"/>
                  <a:pt x="973" y="137"/>
                  <a:pt x="971" y="136"/>
                </a:cubicBezTo>
                <a:cubicBezTo>
                  <a:pt x="970" y="136"/>
                  <a:pt x="971" y="134"/>
                  <a:pt x="971" y="134"/>
                </a:cubicBezTo>
                <a:cubicBezTo>
                  <a:pt x="972" y="133"/>
                  <a:pt x="970" y="132"/>
                  <a:pt x="969" y="132"/>
                </a:cubicBezTo>
                <a:cubicBezTo>
                  <a:pt x="968" y="131"/>
                  <a:pt x="963" y="134"/>
                  <a:pt x="962" y="135"/>
                </a:cubicBezTo>
                <a:cubicBezTo>
                  <a:pt x="962" y="135"/>
                  <a:pt x="961" y="135"/>
                  <a:pt x="960" y="135"/>
                </a:cubicBezTo>
                <a:cubicBezTo>
                  <a:pt x="958" y="135"/>
                  <a:pt x="957" y="135"/>
                  <a:pt x="955" y="135"/>
                </a:cubicBezTo>
                <a:cubicBezTo>
                  <a:pt x="952" y="136"/>
                  <a:pt x="952" y="138"/>
                  <a:pt x="951" y="138"/>
                </a:cubicBezTo>
                <a:cubicBezTo>
                  <a:pt x="951" y="138"/>
                  <a:pt x="950" y="138"/>
                  <a:pt x="949" y="138"/>
                </a:cubicBezTo>
                <a:cubicBezTo>
                  <a:pt x="948" y="138"/>
                  <a:pt x="946" y="138"/>
                  <a:pt x="945" y="137"/>
                </a:cubicBezTo>
                <a:cubicBezTo>
                  <a:pt x="944" y="137"/>
                  <a:pt x="945" y="136"/>
                  <a:pt x="946" y="136"/>
                </a:cubicBezTo>
                <a:cubicBezTo>
                  <a:pt x="948" y="136"/>
                  <a:pt x="948" y="136"/>
                  <a:pt x="947" y="135"/>
                </a:cubicBezTo>
                <a:cubicBezTo>
                  <a:pt x="947" y="134"/>
                  <a:pt x="948" y="133"/>
                  <a:pt x="948" y="132"/>
                </a:cubicBezTo>
                <a:cubicBezTo>
                  <a:pt x="948" y="131"/>
                  <a:pt x="943" y="133"/>
                  <a:pt x="943" y="134"/>
                </a:cubicBezTo>
                <a:cubicBezTo>
                  <a:pt x="942" y="134"/>
                  <a:pt x="943" y="136"/>
                  <a:pt x="942" y="136"/>
                </a:cubicBezTo>
                <a:cubicBezTo>
                  <a:pt x="941" y="137"/>
                  <a:pt x="941" y="135"/>
                  <a:pt x="940" y="135"/>
                </a:cubicBezTo>
                <a:cubicBezTo>
                  <a:pt x="939" y="135"/>
                  <a:pt x="932" y="136"/>
                  <a:pt x="930" y="138"/>
                </a:cubicBezTo>
                <a:cubicBezTo>
                  <a:pt x="929" y="140"/>
                  <a:pt x="926" y="140"/>
                  <a:pt x="926" y="140"/>
                </a:cubicBezTo>
                <a:cubicBezTo>
                  <a:pt x="926" y="141"/>
                  <a:pt x="923" y="141"/>
                  <a:pt x="921" y="142"/>
                </a:cubicBezTo>
                <a:cubicBezTo>
                  <a:pt x="920" y="143"/>
                  <a:pt x="921" y="145"/>
                  <a:pt x="921" y="146"/>
                </a:cubicBezTo>
                <a:cubicBezTo>
                  <a:pt x="920" y="147"/>
                  <a:pt x="917" y="147"/>
                  <a:pt x="915" y="147"/>
                </a:cubicBezTo>
                <a:cubicBezTo>
                  <a:pt x="914" y="147"/>
                  <a:pt x="914" y="147"/>
                  <a:pt x="913" y="147"/>
                </a:cubicBezTo>
                <a:cubicBezTo>
                  <a:pt x="912" y="147"/>
                  <a:pt x="911" y="144"/>
                  <a:pt x="910" y="144"/>
                </a:cubicBezTo>
                <a:cubicBezTo>
                  <a:pt x="909" y="144"/>
                  <a:pt x="909" y="142"/>
                  <a:pt x="910" y="141"/>
                </a:cubicBezTo>
                <a:cubicBezTo>
                  <a:pt x="910" y="141"/>
                  <a:pt x="911" y="141"/>
                  <a:pt x="913" y="140"/>
                </a:cubicBezTo>
                <a:cubicBezTo>
                  <a:pt x="914" y="140"/>
                  <a:pt x="914" y="140"/>
                  <a:pt x="915" y="140"/>
                </a:cubicBezTo>
                <a:cubicBezTo>
                  <a:pt x="916" y="140"/>
                  <a:pt x="916" y="140"/>
                  <a:pt x="917" y="140"/>
                </a:cubicBezTo>
                <a:cubicBezTo>
                  <a:pt x="917" y="139"/>
                  <a:pt x="914" y="138"/>
                  <a:pt x="914" y="136"/>
                </a:cubicBezTo>
                <a:cubicBezTo>
                  <a:pt x="914" y="134"/>
                  <a:pt x="910" y="134"/>
                  <a:pt x="909" y="134"/>
                </a:cubicBezTo>
                <a:cubicBezTo>
                  <a:pt x="907" y="135"/>
                  <a:pt x="905" y="135"/>
                  <a:pt x="903" y="134"/>
                </a:cubicBezTo>
                <a:cubicBezTo>
                  <a:pt x="902" y="133"/>
                  <a:pt x="902" y="135"/>
                  <a:pt x="904" y="136"/>
                </a:cubicBezTo>
                <a:cubicBezTo>
                  <a:pt x="906" y="136"/>
                  <a:pt x="905" y="138"/>
                  <a:pt x="905" y="139"/>
                </a:cubicBezTo>
                <a:cubicBezTo>
                  <a:pt x="906" y="139"/>
                  <a:pt x="905" y="142"/>
                  <a:pt x="904" y="143"/>
                </a:cubicBezTo>
                <a:cubicBezTo>
                  <a:pt x="903" y="145"/>
                  <a:pt x="903" y="145"/>
                  <a:pt x="905" y="145"/>
                </a:cubicBezTo>
                <a:cubicBezTo>
                  <a:pt x="907" y="145"/>
                  <a:pt x="907" y="147"/>
                  <a:pt x="907" y="148"/>
                </a:cubicBezTo>
                <a:cubicBezTo>
                  <a:pt x="907" y="150"/>
                  <a:pt x="905" y="151"/>
                  <a:pt x="905" y="152"/>
                </a:cubicBezTo>
                <a:cubicBezTo>
                  <a:pt x="905" y="152"/>
                  <a:pt x="905" y="152"/>
                  <a:pt x="904" y="152"/>
                </a:cubicBezTo>
                <a:cubicBezTo>
                  <a:pt x="904" y="152"/>
                  <a:pt x="904" y="151"/>
                  <a:pt x="903" y="152"/>
                </a:cubicBezTo>
                <a:cubicBezTo>
                  <a:pt x="903" y="152"/>
                  <a:pt x="902" y="151"/>
                  <a:pt x="902" y="150"/>
                </a:cubicBezTo>
                <a:cubicBezTo>
                  <a:pt x="902" y="149"/>
                  <a:pt x="899" y="150"/>
                  <a:pt x="898" y="150"/>
                </a:cubicBezTo>
                <a:cubicBezTo>
                  <a:pt x="897" y="149"/>
                  <a:pt x="896" y="150"/>
                  <a:pt x="895" y="151"/>
                </a:cubicBezTo>
                <a:cubicBezTo>
                  <a:pt x="895" y="152"/>
                  <a:pt x="893" y="152"/>
                  <a:pt x="891" y="153"/>
                </a:cubicBezTo>
                <a:cubicBezTo>
                  <a:pt x="890" y="153"/>
                  <a:pt x="889" y="155"/>
                  <a:pt x="887" y="156"/>
                </a:cubicBezTo>
                <a:cubicBezTo>
                  <a:pt x="886" y="156"/>
                  <a:pt x="886" y="158"/>
                  <a:pt x="888" y="159"/>
                </a:cubicBezTo>
                <a:cubicBezTo>
                  <a:pt x="889" y="161"/>
                  <a:pt x="890" y="162"/>
                  <a:pt x="889" y="163"/>
                </a:cubicBezTo>
                <a:cubicBezTo>
                  <a:pt x="889" y="163"/>
                  <a:pt x="885" y="163"/>
                  <a:pt x="884" y="162"/>
                </a:cubicBezTo>
                <a:cubicBezTo>
                  <a:pt x="884" y="161"/>
                  <a:pt x="881" y="161"/>
                  <a:pt x="880" y="161"/>
                </a:cubicBezTo>
                <a:cubicBezTo>
                  <a:pt x="879" y="161"/>
                  <a:pt x="876" y="158"/>
                  <a:pt x="875" y="158"/>
                </a:cubicBezTo>
                <a:cubicBezTo>
                  <a:pt x="874" y="158"/>
                  <a:pt x="873" y="160"/>
                  <a:pt x="873" y="161"/>
                </a:cubicBezTo>
                <a:cubicBezTo>
                  <a:pt x="872" y="162"/>
                  <a:pt x="873" y="162"/>
                  <a:pt x="874" y="163"/>
                </a:cubicBezTo>
                <a:cubicBezTo>
                  <a:pt x="874" y="165"/>
                  <a:pt x="877" y="165"/>
                  <a:pt x="878" y="165"/>
                </a:cubicBezTo>
                <a:cubicBezTo>
                  <a:pt x="879" y="165"/>
                  <a:pt x="879" y="166"/>
                  <a:pt x="878" y="167"/>
                </a:cubicBezTo>
                <a:cubicBezTo>
                  <a:pt x="878" y="168"/>
                  <a:pt x="876" y="169"/>
                  <a:pt x="875" y="168"/>
                </a:cubicBezTo>
                <a:cubicBezTo>
                  <a:pt x="874" y="167"/>
                  <a:pt x="872" y="168"/>
                  <a:pt x="872" y="167"/>
                </a:cubicBezTo>
                <a:cubicBezTo>
                  <a:pt x="872" y="166"/>
                  <a:pt x="870" y="164"/>
                  <a:pt x="868" y="165"/>
                </a:cubicBezTo>
                <a:cubicBezTo>
                  <a:pt x="866" y="165"/>
                  <a:pt x="866" y="164"/>
                  <a:pt x="866" y="162"/>
                </a:cubicBezTo>
                <a:cubicBezTo>
                  <a:pt x="866" y="161"/>
                  <a:pt x="865" y="160"/>
                  <a:pt x="865" y="159"/>
                </a:cubicBezTo>
                <a:cubicBezTo>
                  <a:pt x="865" y="158"/>
                  <a:pt x="864" y="157"/>
                  <a:pt x="865" y="156"/>
                </a:cubicBezTo>
                <a:cubicBezTo>
                  <a:pt x="866" y="156"/>
                  <a:pt x="865" y="154"/>
                  <a:pt x="865" y="154"/>
                </a:cubicBezTo>
                <a:cubicBezTo>
                  <a:pt x="865" y="153"/>
                  <a:pt x="863" y="151"/>
                  <a:pt x="862" y="151"/>
                </a:cubicBezTo>
                <a:cubicBezTo>
                  <a:pt x="860" y="151"/>
                  <a:pt x="861" y="150"/>
                  <a:pt x="859" y="149"/>
                </a:cubicBezTo>
                <a:cubicBezTo>
                  <a:pt x="858" y="149"/>
                  <a:pt x="855" y="147"/>
                  <a:pt x="855" y="146"/>
                </a:cubicBezTo>
                <a:cubicBezTo>
                  <a:pt x="855" y="145"/>
                  <a:pt x="853" y="145"/>
                  <a:pt x="854" y="144"/>
                </a:cubicBezTo>
                <a:cubicBezTo>
                  <a:pt x="854" y="144"/>
                  <a:pt x="856" y="145"/>
                  <a:pt x="857" y="146"/>
                </a:cubicBezTo>
                <a:cubicBezTo>
                  <a:pt x="858" y="147"/>
                  <a:pt x="860" y="148"/>
                  <a:pt x="863" y="148"/>
                </a:cubicBezTo>
                <a:cubicBezTo>
                  <a:pt x="866" y="149"/>
                  <a:pt x="867" y="150"/>
                  <a:pt x="870" y="151"/>
                </a:cubicBezTo>
                <a:cubicBezTo>
                  <a:pt x="874" y="151"/>
                  <a:pt x="876" y="151"/>
                  <a:pt x="880" y="152"/>
                </a:cubicBezTo>
                <a:cubicBezTo>
                  <a:pt x="885" y="153"/>
                  <a:pt x="891" y="148"/>
                  <a:pt x="893" y="147"/>
                </a:cubicBezTo>
                <a:cubicBezTo>
                  <a:pt x="894" y="145"/>
                  <a:pt x="892" y="143"/>
                  <a:pt x="892" y="142"/>
                </a:cubicBezTo>
                <a:cubicBezTo>
                  <a:pt x="892" y="141"/>
                  <a:pt x="890" y="141"/>
                  <a:pt x="890" y="140"/>
                </a:cubicBezTo>
                <a:cubicBezTo>
                  <a:pt x="889" y="139"/>
                  <a:pt x="888" y="138"/>
                  <a:pt x="886" y="138"/>
                </a:cubicBezTo>
                <a:cubicBezTo>
                  <a:pt x="884" y="138"/>
                  <a:pt x="884" y="136"/>
                  <a:pt x="883" y="136"/>
                </a:cubicBezTo>
                <a:cubicBezTo>
                  <a:pt x="881" y="136"/>
                  <a:pt x="880" y="135"/>
                  <a:pt x="876" y="133"/>
                </a:cubicBezTo>
                <a:cubicBezTo>
                  <a:pt x="873" y="130"/>
                  <a:pt x="868" y="128"/>
                  <a:pt x="867" y="129"/>
                </a:cubicBezTo>
                <a:cubicBezTo>
                  <a:pt x="866" y="129"/>
                  <a:pt x="865" y="129"/>
                  <a:pt x="864" y="128"/>
                </a:cubicBezTo>
                <a:cubicBezTo>
                  <a:pt x="864" y="128"/>
                  <a:pt x="862" y="128"/>
                  <a:pt x="861" y="128"/>
                </a:cubicBezTo>
                <a:cubicBezTo>
                  <a:pt x="861" y="129"/>
                  <a:pt x="860" y="129"/>
                  <a:pt x="860" y="128"/>
                </a:cubicBezTo>
                <a:cubicBezTo>
                  <a:pt x="859" y="128"/>
                  <a:pt x="858" y="128"/>
                  <a:pt x="857" y="128"/>
                </a:cubicBezTo>
                <a:cubicBezTo>
                  <a:pt x="856" y="129"/>
                  <a:pt x="855" y="127"/>
                  <a:pt x="855" y="127"/>
                </a:cubicBezTo>
                <a:cubicBezTo>
                  <a:pt x="856" y="126"/>
                  <a:pt x="858" y="127"/>
                  <a:pt x="858" y="126"/>
                </a:cubicBezTo>
                <a:cubicBezTo>
                  <a:pt x="858" y="125"/>
                  <a:pt x="857" y="126"/>
                  <a:pt x="855" y="125"/>
                </a:cubicBezTo>
                <a:cubicBezTo>
                  <a:pt x="854" y="124"/>
                  <a:pt x="853" y="124"/>
                  <a:pt x="852" y="125"/>
                </a:cubicBezTo>
                <a:cubicBezTo>
                  <a:pt x="852" y="126"/>
                  <a:pt x="851" y="126"/>
                  <a:pt x="850" y="125"/>
                </a:cubicBezTo>
                <a:cubicBezTo>
                  <a:pt x="849" y="124"/>
                  <a:pt x="847" y="124"/>
                  <a:pt x="846" y="125"/>
                </a:cubicBezTo>
                <a:cubicBezTo>
                  <a:pt x="846" y="126"/>
                  <a:pt x="844" y="126"/>
                  <a:pt x="844" y="125"/>
                </a:cubicBezTo>
                <a:cubicBezTo>
                  <a:pt x="844" y="124"/>
                  <a:pt x="842" y="123"/>
                  <a:pt x="842" y="123"/>
                </a:cubicBezTo>
                <a:cubicBezTo>
                  <a:pt x="842" y="122"/>
                  <a:pt x="843" y="122"/>
                  <a:pt x="844" y="123"/>
                </a:cubicBezTo>
                <a:cubicBezTo>
                  <a:pt x="845" y="123"/>
                  <a:pt x="845" y="123"/>
                  <a:pt x="847" y="122"/>
                </a:cubicBezTo>
                <a:cubicBezTo>
                  <a:pt x="848" y="121"/>
                  <a:pt x="849" y="122"/>
                  <a:pt x="849" y="121"/>
                </a:cubicBezTo>
                <a:cubicBezTo>
                  <a:pt x="850" y="120"/>
                  <a:pt x="848" y="119"/>
                  <a:pt x="847" y="119"/>
                </a:cubicBezTo>
                <a:cubicBezTo>
                  <a:pt x="847" y="118"/>
                  <a:pt x="845" y="117"/>
                  <a:pt x="844" y="118"/>
                </a:cubicBezTo>
                <a:cubicBezTo>
                  <a:pt x="843" y="118"/>
                  <a:pt x="843" y="117"/>
                  <a:pt x="842" y="117"/>
                </a:cubicBezTo>
                <a:cubicBezTo>
                  <a:pt x="841" y="116"/>
                  <a:pt x="839" y="117"/>
                  <a:pt x="839" y="119"/>
                </a:cubicBezTo>
                <a:cubicBezTo>
                  <a:pt x="839" y="121"/>
                  <a:pt x="837" y="120"/>
                  <a:pt x="837" y="119"/>
                </a:cubicBezTo>
                <a:cubicBezTo>
                  <a:pt x="838" y="118"/>
                  <a:pt x="837" y="117"/>
                  <a:pt x="838" y="117"/>
                </a:cubicBezTo>
                <a:cubicBezTo>
                  <a:pt x="839" y="117"/>
                  <a:pt x="839" y="115"/>
                  <a:pt x="836" y="114"/>
                </a:cubicBezTo>
                <a:cubicBezTo>
                  <a:pt x="834" y="114"/>
                  <a:pt x="833" y="116"/>
                  <a:pt x="834" y="117"/>
                </a:cubicBezTo>
                <a:cubicBezTo>
                  <a:pt x="834" y="117"/>
                  <a:pt x="832" y="120"/>
                  <a:pt x="831" y="120"/>
                </a:cubicBezTo>
                <a:cubicBezTo>
                  <a:pt x="830" y="120"/>
                  <a:pt x="831" y="118"/>
                  <a:pt x="831" y="117"/>
                </a:cubicBezTo>
                <a:cubicBezTo>
                  <a:pt x="831" y="115"/>
                  <a:pt x="830" y="116"/>
                  <a:pt x="828" y="118"/>
                </a:cubicBezTo>
                <a:cubicBezTo>
                  <a:pt x="827" y="120"/>
                  <a:pt x="825" y="122"/>
                  <a:pt x="824" y="122"/>
                </a:cubicBezTo>
                <a:cubicBezTo>
                  <a:pt x="823" y="122"/>
                  <a:pt x="823" y="120"/>
                  <a:pt x="825" y="119"/>
                </a:cubicBezTo>
                <a:cubicBezTo>
                  <a:pt x="827" y="118"/>
                  <a:pt x="827" y="116"/>
                  <a:pt x="828" y="116"/>
                </a:cubicBezTo>
                <a:cubicBezTo>
                  <a:pt x="829" y="116"/>
                  <a:pt x="829" y="115"/>
                  <a:pt x="827" y="114"/>
                </a:cubicBezTo>
                <a:cubicBezTo>
                  <a:pt x="826" y="114"/>
                  <a:pt x="826" y="116"/>
                  <a:pt x="825" y="116"/>
                </a:cubicBezTo>
                <a:cubicBezTo>
                  <a:pt x="825" y="117"/>
                  <a:pt x="824" y="116"/>
                  <a:pt x="823" y="116"/>
                </a:cubicBezTo>
                <a:cubicBezTo>
                  <a:pt x="823" y="116"/>
                  <a:pt x="822" y="116"/>
                  <a:pt x="822" y="116"/>
                </a:cubicBezTo>
                <a:cubicBezTo>
                  <a:pt x="822" y="116"/>
                  <a:pt x="821" y="117"/>
                  <a:pt x="821" y="118"/>
                </a:cubicBezTo>
                <a:cubicBezTo>
                  <a:pt x="822" y="119"/>
                  <a:pt x="821" y="119"/>
                  <a:pt x="820" y="118"/>
                </a:cubicBezTo>
                <a:cubicBezTo>
                  <a:pt x="820" y="117"/>
                  <a:pt x="818" y="118"/>
                  <a:pt x="817" y="119"/>
                </a:cubicBezTo>
                <a:cubicBezTo>
                  <a:pt x="817" y="120"/>
                  <a:pt x="816" y="120"/>
                  <a:pt x="816" y="121"/>
                </a:cubicBezTo>
                <a:cubicBezTo>
                  <a:pt x="817" y="121"/>
                  <a:pt x="817" y="123"/>
                  <a:pt x="816" y="123"/>
                </a:cubicBezTo>
                <a:cubicBezTo>
                  <a:pt x="815" y="123"/>
                  <a:pt x="815" y="123"/>
                  <a:pt x="815" y="122"/>
                </a:cubicBezTo>
                <a:cubicBezTo>
                  <a:pt x="815" y="121"/>
                  <a:pt x="815" y="120"/>
                  <a:pt x="814" y="121"/>
                </a:cubicBezTo>
                <a:cubicBezTo>
                  <a:pt x="814" y="121"/>
                  <a:pt x="814" y="119"/>
                  <a:pt x="815" y="119"/>
                </a:cubicBezTo>
                <a:cubicBezTo>
                  <a:pt x="816" y="119"/>
                  <a:pt x="818" y="117"/>
                  <a:pt x="818" y="117"/>
                </a:cubicBezTo>
                <a:cubicBezTo>
                  <a:pt x="817" y="116"/>
                  <a:pt x="816" y="116"/>
                  <a:pt x="816" y="117"/>
                </a:cubicBezTo>
                <a:cubicBezTo>
                  <a:pt x="816" y="118"/>
                  <a:pt x="814" y="118"/>
                  <a:pt x="813" y="118"/>
                </a:cubicBezTo>
                <a:cubicBezTo>
                  <a:pt x="811" y="118"/>
                  <a:pt x="811" y="120"/>
                  <a:pt x="813" y="121"/>
                </a:cubicBezTo>
                <a:cubicBezTo>
                  <a:pt x="815" y="122"/>
                  <a:pt x="813" y="122"/>
                  <a:pt x="812" y="122"/>
                </a:cubicBezTo>
                <a:cubicBezTo>
                  <a:pt x="811" y="121"/>
                  <a:pt x="809" y="121"/>
                  <a:pt x="808" y="122"/>
                </a:cubicBezTo>
                <a:cubicBezTo>
                  <a:pt x="807" y="122"/>
                  <a:pt x="811" y="123"/>
                  <a:pt x="811" y="124"/>
                </a:cubicBezTo>
                <a:cubicBezTo>
                  <a:pt x="811" y="124"/>
                  <a:pt x="810" y="124"/>
                  <a:pt x="810" y="124"/>
                </a:cubicBezTo>
                <a:cubicBezTo>
                  <a:pt x="809" y="123"/>
                  <a:pt x="809" y="123"/>
                  <a:pt x="809" y="123"/>
                </a:cubicBezTo>
                <a:cubicBezTo>
                  <a:pt x="808" y="124"/>
                  <a:pt x="807" y="123"/>
                  <a:pt x="807" y="122"/>
                </a:cubicBezTo>
                <a:cubicBezTo>
                  <a:pt x="806" y="121"/>
                  <a:pt x="804" y="123"/>
                  <a:pt x="805" y="123"/>
                </a:cubicBezTo>
                <a:cubicBezTo>
                  <a:pt x="807" y="123"/>
                  <a:pt x="806" y="124"/>
                  <a:pt x="806" y="126"/>
                </a:cubicBezTo>
                <a:cubicBezTo>
                  <a:pt x="806" y="127"/>
                  <a:pt x="804" y="126"/>
                  <a:pt x="805" y="125"/>
                </a:cubicBezTo>
                <a:cubicBezTo>
                  <a:pt x="805" y="124"/>
                  <a:pt x="804" y="124"/>
                  <a:pt x="802" y="125"/>
                </a:cubicBezTo>
                <a:cubicBezTo>
                  <a:pt x="801" y="125"/>
                  <a:pt x="803" y="123"/>
                  <a:pt x="802" y="122"/>
                </a:cubicBezTo>
                <a:cubicBezTo>
                  <a:pt x="802" y="121"/>
                  <a:pt x="800" y="122"/>
                  <a:pt x="799" y="122"/>
                </a:cubicBezTo>
                <a:cubicBezTo>
                  <a:pt x="798" y="123"/>
                  <a:pt x="797" y="123"/>
                  <a:pt x="798" y="124"/>
                </a:cubicBezTo>
                <a:cubicBezTo>
                  <a:pt x="799" y="124"/>
                  <a:pt x="799" y="126"/>
                  <a:pt x="798" y="126"/>
                </a:cubicBezTo>
                <a:cubicBezTo>
                  <a:pt x="796" y="125"/>
                  <a:pt x="796" y="126"/>
                  <a:pt x="796" y="127"/>
                </a:cubicBezTo>
                <a:cubicBezTo>
                  <a:pt x="796" y="128"/>
                  <a:pt x="795" y="128"/>
                  <a:pt x="795" y="127"/>
                </a:cubicBezTo>
                <a:cubicBezTo>
                  <a:pt x="794" y="126"/>
                  <a:pt x="792" y="126"/>
                  <a:pt x="792" y="127"/>
                </a:cubicBezTo>
                <a:cubicBezTo>
                  <a:pt x="791" y="128"/>
                  <a:pt x="789" y="129"/>
                  <a:pt x="790" y="130"/>
                </a:cubicBezTo>
                <a:cubicBezTo>
                  <a:pt x="790" y="131"/>
                  <a:pt x="790" y="130"/>
                  <a:pt x="791" y="130"/>
                </a:cubicBezTo>
                <a:cubicBezTo>
                  <a:pt x="791" y="130"/>
                  <a:pt x="792" y="130"/>
                  <a:pt x="792" y="130"/>
                </a:cubicBezTo>
                <a:cubicBezTo>
                  <a:pt x="793" y="130"/>
                  <a:pt x="792" y="131"/>
                  <a:pt x="793" y="131"/>
                </a:cubicBezTo>
                <a:cubicBezTo>
                  <a:pt x="793" y="132"/>
                  <a:pt x="793" y="133"/>
                  <a:pt x="792" y="132"/>
                </a:cubicBezTo>
                <a:cubicBezTo>
                  <a:pt x="792" y="132"/>
                  <a:pt x="790" y="131"/>
                  <a:pt x="790" y="133"/>
                </a:cubicBezTo>
                <a:cubicBezTo>
                  <a:pt x="790" y="134"/>
                  <a:pt x="789" y="132"/>
                  <a:pt x="788" y="132"/>
                </a:cubicBezTo>
                <a:cubicBezTo>
                  <a:pt x="788" y="131"/>
                  <a:pt x="788" y="132"/>
                  <a:pt x="787" y="132"/>
                </a:cubicBezTo>
                <a:cubicBezTo>
                  <a:pt x="787" y="133"/>
                  <a:pt x="786" y="133"/>
                  <a:pt x="786" y="133"/>
                </a:cubicBezTo>
                <a:cubicBezTo>
                  <a:pt x="785" y="132"/>
                  <a:pt x="788" y="130"/>
                  <a:pt x="787" y="129"/>
                </a:cubicBezTo>
                <a:cubicBezTo>
                  <a:pt x="786" y="128"/>
                  <a:pt x="786" y="130"/>
                  <a:pt x="785" y="131"/>
                </a:cubicBezTo>
                <a:cubicBezTo>
                  <a:pt x="783" y="133"/>
                  <a:pt x="781" y="133"/>
                  <a:pt x="782" y="133"/>
                </a:cubicBezTo>
                <a:cubicBezTo>
                  <a:pt x="783" y="134"/>
                  <a:pt x="780" y="134"/>
                  <a:pt x="780" y="136"/>
                </a:cubicBezTo>
                <a:cubicBezTo>
                  <a:pt x="780" y="137"/>
                  <a:pt x="777" y="137"/>
                  <a:pt x="775" y="138"/>
                </a:cubicBezTo>
                <a:cubicBezTo>
                  <a:pt x="773" y="140"/>
                  <a:pt x="775" y="140"/>
                  <a:pt x="776" y="139"/>
                </a:cubicBezTo>
                <a:cubicBezTo>
                  <a:pt x="777" y="137"/>
                  <a:pt x="778" y="138"/>
                  <a:pt x="779" y="137"/>
                </a:cubicBezTo>
                <a:cubicBezTo>
                  <a:pt x="781" y="136"/>
                  <a:pt x="783" y="135"/>
                  <a:pt x="784" y="135"/>
                </a:cubicBezTo>
                <a:cubicBezTo>
                  <a:pt x="784" y="136"/>
                  <a:pt x="785" y="136"/>
                  <a:pt x="786" y="135"/>
                </a:cubicBezTo>
                <a:cubicBezTo>
                  <a:pt x="787" y="134"/>
                  <a:pt x="788" y="134"/>
                  <a:pt x="789" y="135"/>
                </a:cubicBezTo>
                <a:cubicBezTo>
                  <a:pt x="789" y="136"/>
                  <a:pt x="787" y="136"/>
                  <a:pt x="788" y="137"/>
                </a:cubicBezTo>
                <a:cubicBezTo>
                  <a:pt x="789" y="138"/>
                  <a:pt x="787" y="139"/>
                  <a:pt x="787" y="138"/>
                </a:cubicBezTo>
                <a:cubicBezTo>
                  <a:pt x="787" y="137"/>
                  <a:pt x="786" y="136"/>
                  <a:pt x="785" y="137"/>
                </a:cubicBezTo>
                <a:cubicBezTo>
                  <a:pt x="785" y="138"/>
                  <a:pt x="784" y="139"/>
                  <a:pt x="783" y="139"/>
                </a:cubicBezTo>
                <a:cubicBezTo>
                  <a:pt x="783" y="139"/>
                  <a:pt x="782" y="140"/>
                  <a:pt x="782" y="142"/>
                </a:cubicBezTo>
                <a:cubicBezTo>
                  <a:pt x="782" y="143"/>
                  <a:pt x="781" y="143"/>
                  <a:pt x="781" y="143"/>
                </a:cubicBezTo>
                <a:cubicBezTo>
                  <a:pt x="781" y="143"/>
                  <a:pt x="780" y="143"/>
                  <a:pt x="780" y="143"/>
                </a:cubicBezTo>
                <a:cubicBezTo>
                  <a:pt x="780" y="144"/>
                  <a:pt x="778" y="147"/>
                  <a:pt x="776" y="148"/>
                </a:cubicBezTo>
                <a:cubicBezTo>
                  <a:pt x="774" y="150"/>
                  <a:pt x="776" y="151"/>
                  <a:pt x="776" y="152"/>
                </a:cubicBezTo>
                <a:cubicBezTo>
                  <a:pt x="775" y="152"/>
                  <a:pt x="774" y="152"/>
                  <a:pt x="774" y="152"/>
                </a:cubicBezTo>
                <a:cubicBezTo>
                  <a:pt x="773" y="152"/>
                  <a:pt x="772" y="152"/>
                  <a:pt x="772" y="152"/>
                </a:cubicBezTo>
                <a:cubicBezTo>
                  <a:pt x="772" y="153"/>
                  <a:pt x="773" y="155"/>
                  <a:pt x="772" y="156"/>
                </a:cubicBezTo>
                <a:cubicBezTo>
                  <a:pt x="771" y="157"/>
                  <a:pt x="772" y="158"/>
                  <a:pt x="772" y="159"/>
                </a:cubicBezTo>
                <a:cubicBezTo>
                  <a:pt x="772" y="159"/>
                  <a:pt x="771" y="159"/>
                  <a:pt x="770" y="159"/>
                </a:cubicBezTo>
                <a:cubicBezTo>
                  <a:pt x="770" y="159"/>
                  <a:pt x="769" y="159"/>
                  <a:pt x="769" y="159"/>
                </a:cubicBezTo>
                <a:cubicBezTo>
                  <a:pt x="769" y="160"/>
                  <a:pt x="767" y="160"/>
                  <a:pt x="766" y="160"/>
                </a:cubicBezTo>
                <a:cubicBezTo>
                  <a:pt x="765" y="161"/>
                  <a:pt x="767" y="162"/>
                  <a:pt x="768" y="163"/>
                </a:cubicBezTo>
                <a:cubicBezTo>
                  <a:pt x="770" y="164"/>
                  <a:pt x="767" y="165"/>
                  <a:pt x="767" y="164"/>
                </a:cubicBezTo>
                <a:cubicBezTo>
                  <a:pt x="767" y="162"/>
                  <a:pt x="765" y="164"/>
                  <a:pt x="763" y="165"/>
                </a:cubicBezTo>
                <a:cubicBezTo>
                  <a:pt x="761" y="166"/>
                  <a:pt x="762" y="168"/>
                  <a:pt x="761" y="168"/>
                </a:cubicBezTo>
                <a:cubicBezTo>
                  <a:pt x="759" y="168"/>
                  <a:pt x="760" y="170"/>
                  <a:pt x="759" y="171"/>
                </a:cubicBezTo>
                <a:cubicBezTo>
                  <a:pt x="758" y="172"/>
                  <a:pt x="758" y="169"/>
                  <a:pt x="756" y="169"/>
                </a:cubicBezTo>
                <a:cubicBezTo>
                  <a:pt x="755" y="169"/>
                  <a:pt x="755" y="170"/>
                  <a:pt x="756" y="171"/>
                </a:cubicBezTo>
                <a:cubicBezTo>
                  <a:pt x="757" y="173"/>
                  <a:pt x="754" y="172"/>
                  <a:pt x="754" y="173"/>
                </a:cubicBezTo>
                <a:cubicBezTo>
                  <a:pt x="753" y="174"/>
                  <a:pt x="750" y="173"/>
                  <a:pt x="749" y="174"/>
                </a:cubicBezTo>
                <a:cubicBezTo>
                  <a:pt x="749" y="175"/>
                  <a:pt x="751" y="175"/>
                  <a:pt x="752" y="176"/>
                </a:cubicBezTo>
                <a:cubicBezTo>
                  <a:pt x="752" y="177"/>
                  <a:pt x="749" y="176"/>
                  <a:pt x="748" y="176"/>
                </a:cubicBezTo>
                <a:cubicBezTo>
                  <a:pt x="747" y="176"/>
                  <a:pt x="747" y="176"/>
                  <a:pt x="747" y="177"/>
                </a:cubicBezTo>
                <a:cubicBezTo>
                  <a:pt x="747" y="177"/>
                  <a:pt x="746" y="178"/>
                  <a:pt x="746" y="178"/>
                </a:cubicBezTo>
                <a:cubicBezTo>
                  <a:pt x="745" y="177"/>
                  <a:pt x="743" y="179"/>
                  <a:pt x="744" y="180"/>
                </a:cubicBezTo>
                <a:cubicBezTo>
                  <a:pt x="745" y="181"/>
                  <a:pt x="743" y="181"/>
                  <a:pt x="742" y="180"/>
                </a:cubicBezTo>
                <a:cubicBezTo>
                  <a:pt x="741" y="180"/>
                  <a:pt x="741" y="181"/>
                  <a:pt x="740" y="182"/>
                </a:cubicBezTo>
                <a:cubicBezTo>
                  <a:pt x="740" y="183"/>
                  <a:pt x="742" y="184"/>
                  <a:pt x="742" y="184"/>
                </a:cubicBezTo>
                <a:cubicBezTo>
                  <a:pt x="742" y="185"/>
                  <a:pt x="740" y="185"/>
                  <a:pt x="741" y="186"/>
                </a:cubicBezTo>
                <a:cubicBezTo>
                  <a:pt x="743" y="186"/>
                  <a:pt x="742" y="187"/>
                  <a:pt x="741" y="187"/>
                </a:cubicBezTo>
                <a:cubicBezTo>
                  <a:pt x="740" y="188"/>
                  <a:pt x="740" y="188"/>
                  <a:pt x="741" y="189"/>
                </a:cubicBezTo>
                <a:cubicBezTo>
                  <a:pt x="742" y="190"/>
                  <a:pt x="740" y="190"/>
                  <a:pt x="741" y="192"/>
                </a:cubicBezTo>
                <a:cubicBezTo>
                  <a:pt x="741" y="193"/>
                  <a:pt x="742" y="192"/>
                  <a:pt x="742" y="192"/>
                </a:cubicBezTo>
                <a:cubicBezTo>
                  <a:pt x="742" y="192"/>
                  <a:pt x="743" y="192"/>
                  <a:pt x="743" y="193"/>
                </a:cubicBezTo>
                <a:cubicBezTo>
                  <a:pt x="743" y="194"/>
                  <a:pt x="745" y="193"/>
                  <a:pt x="746" y="191"/>
                </a:cubicBezTo>
                <a:cubicBezTo>
                  <a:pt x="747" y="191"/>
                  <a:pt x="747" y="191"/>
                  <a:pt x="747" y="192"/>
                </a:cubicBezTo>
                <a:cubicBezTo>
                  <a:pt x="747" y="192"/>
                  <a:pt x="747" y="193"/>
                  <a:pt x="747" y="193"/>
                </a:cubicBezTo>
                <a:cubicBezTo>
                  <a:pt x="746" y="193"/>
                  <a:pt x="744" y="193"/>
                  <a:pt x="744" y="194"/>
                </a:cubicBezTo>
                <a:cubicBezTo>
                  <a:pt x="745" y="196"/>
                  <a:pt x="743" y="195"/>
                  <a:pt x="743" y="194"/>
                </a:cubicBezTo>
                <a:cubicBezTo>
                  <a:pt x="743" y="193"/>
                  <a:pt x="740" y="194"/>
                  <a:pt x="741" y="195"/>
                </a:cubicBezTo>
                <a:cubicBezTo>
                  <a:pt x="742" y="196"/>
                  <a:pt x="741" y="197"/>
                  <a:pt x="741" y="198"/>
                </a:cubicBezTo>
                <a:cubicBezTo>
                  <a:pt x="741" y="199"/>
                  <a:pt x="743" y="199"/>
                  <a:pt x="743" y="197"/>
                </a:cubicBezTo>
                <a:cubicBezTo>
                  <a:pt x="744" y="196"/>
                  <a:pt x="745" y="197"/>
                  <a:pt x="746" y="198"/>
                </a:cubicBezTo>
                <a:cubicBezTo>
                  <a:pt x="746" y="199"/>
                  <a:pt x="745" y="198"/>
                  <a:pt x="745" y="199"/>
                </a:cubicBezTo>
                <a:cubicBezTo>
                  <a:pt x="745" y="201"/>
                  <a:pt x="744" y="200"/>
                  <a:pt x="743" y="201"/>
                </a:cubicBezTo>
                <a:cubicBezTo>
                  <a:pt x="742" y="202"/>
                  <a:pt x="746" y="204"/>
                  <a:pt x="747" y="204"/>
                </a:cubicBezTo>
                <a:cubicBezTo>
                  <a:pt x="749" y="205"/>
                  <a:pt x="750" y="206"/>
                  <a:pt x="752" y="206"/>
                </a:cubicBezTo>
                <a:cubicBezTo>
                  <a:pt x="755" y="205"/>
                  <a:pt x="760" y="201"/>
                  <a:pt x="760" y="200"/>
                </a:cubicBezTo>
                <a:cubicBezTo>
                  <a:pt x="760" y="199"/>
                  <a:pt x="761" y="199"/>
                  <a:pt x="762" y="199"/>
                </a:cubicBezTo>
                <a:cubicBezTo>
                  <a:pt x="762" y="199"/>
                  <a:pt x="763" y="199"/>
                  <a:pt x="763" y="199"/>
                </a:cubicBezTo>
                <a:cubicBezTo>
                  <a:pt x="764" y="198"/>
                  <a:pt x="763" y="196"/>
                  <a:pt x="764" y="196"/>
                </a:cubicBezTo>
                <a:cubicBezTo>
                  <a:pt x="765" y="196"/>
                  <a:pt x="765" y="198"/>
                  <a:pt x="766" y="198"/>
                </a:cubicBezTo>
                <a:cubicBezTo>
                  <a:pt x="766" y="199"/>
                  <a:pt x="767" y="199"/>
                  <a:pt x="767" y="201"/>
                </a:cubicBezTo>
                <a:cubicBezTo>
                  <a:pt x="767" y="202"/>
                  <a:pt x="767" y="204"/>
                  <a:pt x="769" y="205"/>
                </a:cubicBezTo>
                <a:cubicBezTo>
                  <a:pt x="770" y="206"/>
                  <a:pt x="769" y="208"/>
                  <a:pt x="770" y="209"/>
                </a:cubicBezTo>
                <a:cubicBezTo>
                  <a:pt x="771" y="211"/>
                  <a:pt x="771" y="212"/>
                  <a:pt x="772" y="213"/>
                </a:cubicBezTo>
                <a:cubicBezTo>
                  <a:pt x="774" y="214"/>
                  <a:pt x="774" y="215"/>
                  <a:pt x="773" y="216"/>
                </a:cubicBezTo>
                <a:cubicBezTo>
                  <a:pt x="773" y="218"/>
                  <a:pt x="774" y="217"/>
                  <a:pt x="774" y="218"/>
                </a:cubicBezTo>
                <a:cubicBezTo>
                  <a:pt x="775" y="219"/>
                  <a:pt x="774" y="221"/>
                  <a:pt x="775" y="222"/>
                </a:cubicBezTo>
                <a:cubicBezTo>
                  <a:pt x="775" y="223"/>
                  <a:pt x="776" y="222"/>
                  <a:pt x="778" y="222"/>
                </a:cubicBezTo>
                <a:cubicBezTo>
                  <a:pt x="780" y="222"/>
                  <a:pt x="779" y="221"/>
                  <a:pt x="779" y="219"/>
                </a:cubicBezTo>
                <a:cubicBezTo>
                  <a:pt x="779" y="218"/>
                  <a:pt x="780" y="219"/>
                  <a:pt x="781" y="218"/>
                </a:cubicBezTo>
                <a:cubicBezTo>
                  <a:pt x="781" y="217"/>
                  <a:pt x="783" y="217"/>
                  <a:pt x="784" y="218"/>
                </a:cubicBezTo>
                <a:cubicBezTo>
                  <a:pt x="786" y="218"/>
                  <a:pt x="786" y="217"/>
                  <a:pt x="787" y="216"/>
                </a:cubicBezTo>
                <a:cubicBezTo>
                  <a:pt x="787" y="214"/>
                  <a:pt x="788" y="216"/>
                  <a:pt x="788" y="216"/>
                </a:cubicBezTo>
                <a:cubicBezTo>
                  <a:pt x="789" y="217"/>
                  <a:pt x="790" y="214"/>
                  <a:pt x="791" y="212"/>
                </a:cubicBezTo>
                <a:cubicBezTo>
                  <a:pt x="791" y="211"/>
                  <a:pt x="791" y="211"/>
                  <a:pt x="789" y="213"/>
                </a:cubicBezTo>
                <a:cubicBezTo>
                  <a:pt x="788" y="214"/>
                  <a:pt x="788" y="211"/>
                  <a:pt x="789" y="210"/>
                </a:cubicBezTo>
                <a:cubicBezTo>
                  <a:pt x="790" y="208"/>
                  <a:pt x="790" y="204"/>
                  <a:pt x="790" y="204"/>
                </a:cubicBezTo>
                <a:cubicBezTo>
                  <a:pt x="790" y="203"/>
                  <a:pt x="790" y="201"/>
                  <a:pt x="792" y="201"/>
                </a:cubicBezTo>
                <a:cubicBezTo>
                  <a:pt x="794" y="201"/>
                  <a:pt x="796" y="198"/>
                  <a:pt x="796" y="197"/>
                </a:cubicBezTo>
                <a:cubicBezTo>
                  <a:pt x="796" y="196"/>
                  <a:pt x="798" y="195"/>
                  <a:pt x="798" y="194"/>
                </a:cubicBezTo>
                <a:cubicBezTo>
                  <a:pt x="798" y="193"/>
                  <a:pt x="795" y="190"/>
                  <a:pt x="794" y="189"/>
                </a:cubicBezTo>
                <a:cubicBezTo>
                  <a:pt x="793" y="189"/>
                  <a:pt x="791" y="189"/>
                  <a:pt x="791" y="189"/>
                </a:cubicBezTo>
                <a:cubicBezTo>
                  <a:pt x="792" y="188"/>
                  <a:pt x="791" y="185"/>
                  <a:pt x="791" y="184"/>
                </a:cubicBezTo>
                <a:cubicBezTo>
                  <a:pt x="791" y="183"/>
                  <a:pt x="792" y="181"/>
                  <a:pt x="792" y="180"/>
                </a:cubicBezTo>
                <a:cubicBezTo>
                  <a:pt x="792" y="178"/>
                  <a:pt x="792" y="177"/>
                  <a:pt x="794" y="176"/>
                </a:cubicBezTo>
                <a:cubicBezTo>
                  <a:pt x="795" y="176"/>
                  <a:pt x="794" y="175"/>
                  <a:pt x="796" y="175"/>
                </a:cubicBezTo>
                <a:cubicBezTo>
                  <a:pt x="797" y="174"/>
                  <a:pt x="797" y="172"/>
                  <a:pt x="799" y="171"/>
                </a:cubicBezTo>
                <a:cubicBezTo>
                  <a:pt x="800" y="171"/>
                  <a:pt x="800" y="170"/>
                  <a:pt x="803" y="169"/>
                </a:cubicBezTo>
                <a:cubicBezTo>
                  <a:pt x="805" y="168"/>
                  <a:pt x="808" y="165"/>
                  <a:pt x="809" y="164"/>
                </a:cubicBezTo>
                <a:cubicBezTo>
                  <a:pt x="810" y="163"/>
                  <a:pt x="807" y="161"/>
                  <a:pt x="809" y="160"/>
                </a:cubicBezTo>
                <a:cubicBezTo>
                  <a:pt x="811" y="159"/>
                  <a:pt x="809" y="157"/>
                  <a:pt x="810" y="156"/>
                </a:cubicBezTo>
                <a:cubicBezTo>
                  <a:pt x="812" y="156"/>
                  <a:pt x="812" y="155"/>
                  <a:pt x="813" y="154"/>
                </a:cubicBezTo>
                <a:cubicBezTo>
                  <a:pt x="814" y="154"/>
                  <a:pt x="814" y="154"/>
                  <a:pt x="815" y="154"/>
                </a:cubicBezTo>
                <a:cubicBezTo>
                  <a:pt x="816" y="154"/>
                  <a:pt x="817" y="154"/>
                  <a:pt x="818" y="154"/>
                </a:cubicBezTo>
                <a:cubicBezTo>
                  <a:pt x="820" y="153"/>
                  <a:pt x="822" y="155"/>
                  <a:pt x="823" y="155"/>
                </a:cubicBezTo>
                <a:cubicBezTo>
                  <a:pt x="825" y="156"/>
                  <a:pt x="825" y="157"/>
                  <a:pt x="825" y="159"/>
                </a:cubicBezTo>
                <a:cubicBezTo>
                  <a:pt x="825" y="160"/>
                  <a:pt x="825" y="161"/>
                  <a:pt x="824" y="160"/>
                </a:cubicBezTo>
                <a:cubicBezTo>
                  <a:pt x="823" y="160"/>
                  <a:pt x="822" y="160"/>
                  <a:pt x="822" y="162"/>
                </a:cubicBezTo>
                <a:cubicBezTo>
                  <a:pt x="821" y="164"/>
                  <a:pt x="819" y="166"/>
                  <a:pt x="817" y="166"/>
                </a:cubicBezTo>
                <a:cubicBezTo>
                  <a:pt x="816" y="166"/>
                  <a:pt x="816" y="168"/>
                  <a:pt x="815" y="168"/>
                </a:cubicBezTo>
                <a:cubicBezTo>
                  <a:pt x="814" y="169"/>
                  <a:pt x="813" y="169"/>
                  <a:pt x="813" y="171"/>
                </a:cubicBezTo>
                <a:cubicBezTo>
                  <a:pt x="813" y="172"/>
                  <a:pt x="811" y="172"/>
                  <a:pt x="810" y="172"/>
                </a:cubicBezTo>
                <a:cubicBezTo>
                  <a:pt x="808" y="172"/>
                  <a:pt x="809" y="174"/>
                  <a:pt x="808" y="175"/>
                </a:cubicBezTo>
                <a:cubicBezTo>
                  <a:pt x="807" y="175"/>
                  <a:pt x="807" y="176"/>
                  <a:pt x="808" y="177"/>
                </a:cubicBezTo>
                <a:cubicBezTo>
                  <a:pt x="809" y="178"/>
                  <a:pt x="808" y="179"/>
                  <a:pt x="808" y="180"/>
                </a:cubicBezTo>
                <a:cubicBezTo>
                  <a:pt x="809" y="181"/>
                  <a:pt x="810" y="183"/>
                  <a:pt x="809" y="185"/>
                </a:cubicBezTo>
                <a:cubicBezTo>
                  <a:pt x="808" y="187"/>
                  <a:pt x="807" y="189"/>
                  <a:pt x="808" y="189"/>
                </a:cubicBezTo>
                <a:cubicBezTo>
                  <a:pt x="808" y="189"/>
                  <a:pt x="809" y="190"/>
                  <a:pt x="810" y="190"/>
                </a:cubicBezTo>
                <a:cubicBezTo>
                  <a:pt x="811" y="190"/>
                  <a:pt x="811" y="191"/>
                  <a:pt x="812" y="191"/>
                </a:cubicBezTo>
                <a:cubicBezTo>
                  <a:pt x="812" y="191"/>
                  <a:pt x="813" y="191"/>
                  <a:pt x="813" y="192"/>
                </a:cubicBezTo>
                <a:cubicBezTo>
                  <a:pt x="813" y="192"/>
                  <a:pt x="814" y="192"/>
                  <a:pt x="814" y="192"/>
                </a:cubicBezTo>
                <a:cubicBezTo>
                  <a:pt x="815" y="192"/>
                  <a:pt x="815" y="192"/>
                  <a:pt x="816" y="193"/>
                </a:cubicBezTo>
                <a:cubicBezTo>
                  <a:pt x="817" y="193"/>
                  <a:pt x="818" y="193"/>
                  <a:pt x="819" y="193"/>
                </a:cubicBezTo>
                <a:cubicBezTo>
                  <a:pt x="823" y="193"/>
                  <a:pt x="830" y="190"/>
                  <a:pt x="832" y="190"/>
                </a:cubicBezTo>
                <a:cubicBezTo>
                  <a:pt x="835" y="190"/>
                  <a:pt x="837" y="190"/>
                  <a:pt x="838" y="189"/>
                </a:cubicBezTo>
                <a:cubicBezTo>
                  <a:pt x="839" y="189"/>
                  <a:pt x="840" y="191"/>
                  <a:pt x="841" y="192"/>
                </a:cubicBezTo>
                <a:cubicBezTo>
                  <a:pt x="842" y="193"/>
                  <a:pt x="844" y="192"/>
                  <a:pt x="844" y="193"/>
                </a:cubicBezTo>
                <a:cubicBezTo>
                  <a:pt x="845" y="193"/>
                  <a:pt x="844" y="194"/>
                  <a:pt x="842" y="193"/>
                </a:cubicBezTo>
                <a:cubicBezTo>
                  <a:pt x="841" y="193"/>
                  <a:pt x="840" y="194"/>
                  <a:pt x="838" y="195"/>
                </a:cubicBezTo>
                <a:cubicBezTo>
                  <a:pt x="836" y="195"/>
                  <a:pt x="837" y="196"/>
                  <a:pt x="835" y="197"/>
                </a:cubicBezTo>
                <a:cubicBezTo>
                  <a:pt x="834" y="197"/>
                  <a:pt x="833" y="197"/>
                  <a:pt x="831" y="196"/>
                </a:cubicBezTo>
                <a:cubicBezTo>
                  <a:pt x="830" y="196"/>
                  <a:pt x="828" y="196"/>
                  <a:pt x="827" y="196"/>
                </a:cubicBezTo>
                <a:cubicBezTo>
                  <a:pt x="825" y="196"/>
                  <a:pt x="820" y="196"/>
                  <a:pt x="819" y="197"/>
                </a:cubicBezTo>
                <a:cubicBezTo>
                  <a:pt x="818" y="199"/>
                  <a:pt x="815" y="199"/>
                  <a:pt x="817" y="200"/>
                </a:cubicBezTo>
                <a:cubicBezTo>
                  <a:pt x="818" y="201"/>
                  <a:pt x="817" y="201"/>
                  <a:pt x="818" y="203"/>
                </a:cubicBezTo>
                <a:cubicBezTo>
                  <a:pt x="818" y="204"/>
                  <a:pt x="819" y="204"/>
                  <a:pt x="820" y="204"/>
                </a:cubicBezTo>
                <a:cubicBezTo>
                  <a:pt x="821" y="204"/>
                  <a:pt x="822" y="204"/>
                  <a:pt x="821" y="206"/>
                </a:cubicBezTo>
                <a:cubicBezTo>
                  <a:pt x="820" y="207"/>
                  <a:pt x="821" y="208"/>
                  <a:pt x="820" y="210"/>
                </a:cubicBezTo>
                <a:cubicBezTo>
                  <a:pt x="820" y="212"/>
                  <a:pt x="818" y="212"/>
                  <a:pt x="817" y="212"/>
                </a:cubicBezTo>
                <a:cubicBezTo>
                  <a:pt x="816" y="212"/>
                  <a:pt x="814" y="208"/>
                  <a:pt x="813" y="207"/>
                </a:cubicBezTo>
                <a:cubicBezTo>
                  <a:pt x="813" y="206"/>
                  <a:pt x="811" y="208"/>
                  <a:pt x="809" y="209"/>
                </a:cubicBezTo>
                <a:cubicBezTo>
                  <a:pt x="808" y="210"/>
                  <a:pt x="808" y="212"/>
                  <a:pt x="807" y="213"/>
                </a:cubicBezTo>
                <a:cubicBezTo>
                  <a:pt x="806" y="213"/>
                  <a:pt x="806" y="215"/>
                  <a:pt x="807" y="217"/>
                </a:cubicBezTo>
                <a:cubicBezTo>
                  <a:pt x="808" y="218"/>
                  <a:pt x="808" y="220"/>
                  <a:pt x="807" y="221"/>
                </a:cubicBezTo>
                <a:cubicBezTo>
                  <a:pt x="806" y="223"/>
                  <a:pt x="807" y="222"/>
                  <a:pt x="807" y="223"/>
                </a:cubicBezTo>
                <a:cubicBezTo>
                  <a:pt x="808" y="224"/>
                  <a:pt x="805" y="224"/>
                  <a:pt x="806" y="226"/>
                </a:cubicBezTo>
                <a:cubicBezTo>
                  <a:pt x="807" y="227"/>
                  <a:pt x="804" y="227"/>
                  <a:pt x="804" y="226"/>
                </a:cubicBezTo>
                <a:cubicBezTo>
                  <a:pt x="804" y="224"/>
                  <a:pt x="801" y="225"/>
                  <a:pt x="801" y="226"/>
                </a:cubicBezTo>
                <a:cubicBezTo>
                  <a:pt x="801" y="227"/>
                  <a:pt x="800" y="228"/>
                  <a:pt x="799" y="228"/>
                </a:cubicBezTo>
                <a:cubicBezTo>
                  <a:pt x="797" y="228"/>
                  <a:pt x="797" y="226"/>
                  <a:pt x="797" y="225"/>
                </a:cubicBezTo>
                <a:cubicBezTo>
                  <a:pt x="797" y="224"/>
                  <a:pt x="789" y="226"/>
                  <a:pt x="787" y="228"/>
                </a:cubicBezTo>
                <a:cubicBezTo>
                  <a:pt x="785" y="230"/>
                  <a:pt x="781" y="229"/>
                  <a:pt x="781" y="230"/>
                </a:cubicBezTo>
                <a:cubicBezTo>
                  <a:pt x="781" y="231"/>
                  <a:pt x="779" y="232"/>
                  <a:pt x="779" y="231"/>
                </a:cubicBezTo>
                <a:cubicBezTo>
                  <a:pt x="779" y="230"/>
                  <a:pt x="778" y="229"/>
                  <a:pt x="777" y="229"/>
                </a:cubicBezTo>
                <a:cubicBezTo>
                  <a:pt x="775" y="229"/>
                  <a:pt x="778" y="228"/>
                  <a:pt x="777" y="227"/>
                </a:cubicBezTo>
                <a:cubicBezTo>
                  <a:pt x="777" y="226"/>
                  <a:pt x="776" y="227"/>
                  <a:pt x="775" y="227"/>
                </a:cubicBezTo>
                <a:cubicBezTo>
                  <a:pt x="775" y="228"/>
                  <a:pt x="774" y="228"/>
                  <a:pt x="773" y="228"/>
                </a:cubicBezTo>
                <a:cubicBezTo>
                  <a:pt x="772" y="227"/>
                  <a:pt x="770" y="230"/>
                  <a:pt x="768" y="231"/>
                </a:cubicBezTo>
                <a:cubicBezTo>
                  <a:pt x="767" y="232"/>
                  <a:pt x="765" y="230"/>
                  <a:pt x="766" y="229"/>
                </a:cubicBezTo>
                <a:cubicBezTo>
                  <a:pt x="767" y="227"/>
                  <a:pt x="766" y="228"/>
                  <a:pt x="765" y="228"/>
                </a:cubicBezTo>
                <a:cubicBezTo>
                  <a:pt x="763" y="229"/>
                  <a:pt x="761" y="228"/>
                  <a:pt x="762" y="227"/>
                </a:cubicBezTo>
                <a:cubicBezTo>
                  <a:pt x="762" y="225"/>
                  <a:pt x="760" y="224"/>
                  <a:pt x="760" y="223"/>
                </a:cubicBezTo>
                <a:cubicBezTo>
                  <a:pt x="760" y="223"/>
                  <a:pt x="761" y="223"/>
                  <a:pt x="762" y="224"/>
                </a:cubicBezTo>
                <a:cubicBezTo>
                  <a:pt x="763" y="225"/>
                  <a:pt x="765" y="225"/>
                  <a:pt x="765" y="224"/>
                </a:cubicBezTo>
                <a:cubicBezTo>
                  <a:pt x="765" y="223"/>
                  <a:pt x="765" y="221"/>
                  <a:pt x="763" y="221"/>
                </a:cubicBezTo>
                <a:cubicBezTo>
                  <a:pt x="762" y="222"/>
                  <a:pt x="762" y="222"/>
                  <a:pt x="761" y="221"/>
                </a:cubicBezTo>
                <a:cubicBezTo>
                  <a:pt x="761" y="220"/>
                  <a:pt x="762" y="219"/>
                  <a:pt x="763" y="218"/>
                </a:cubicBezTo>
                <a:cubicBezTo>
                  <a:pt x="763" y="217"/>
                  <a:pt x="765" y="218"/>
                  <a:pt x="765" y="217"/>
                </a:cubicBezTo>
                <a:cubicBezTo>
                  <a:pt x="766" y="216"/>
                  <a:pt x="764" y="215"/>
                  <a:pt x="763" y="215"/>
                </a:cubicBezTo>
                <a:cubicBezTo>
                  <a:pt x="763" y="214"/>
                  <a:pt x="762" y="212"/>
                  <a:pt x="763" y="212"/>
                </a:cubicBezTo>
                <a:cubicBezTo>
                  <a:pt x="764" y="211"/>
                  <a:pt x="764" y="209"/>
                  <a:pt x="764" y="208"/>
                </a:cubicBezTo>
                <a:cubicBezTo>
                  <a:pt x="763" y="208"/>
                  <a:pt x="761" y="208"/>
                  <a:pt x="761" y="210"/>
                </a:cubicBezTo>
                <a:cubicBezTo>
                  <a:pt x="760" y="212"/>
                  <a:pt x="759" y="211"/>
                  <a:pt x="758" y="211"/>
                </a:cubicBezTo>
                <a:cubicBezTo>
                  <a:pt x="758" y="212"/>
                  <a:pt x="759" y="212"/>
                  <a:pt x="758" y="213"/>
                </a:cubicBezTo>
                <a:cubicBezTo>
                  <a:pt x="757" y="214"/>
                  <a:pt x="757" y="212"/>
                  <a:pt x="756" y="212"/>
                </a:cubicBezTo>
                <a:cubicBezTo>
                  <a:pt x="754" y="212"/>
                  <a:pt x="754" y="214"/>
                  <a:pt x="754" y="215"/>
                </a:cubicBezTo>
                <a:cubicBezTo>
                  <a:pt x="753" y="216"/>
                  <a:pt x="753" y="218"/>
                  <a:pt x="754" y="220"/>
                </a:cubicBezTo>
                <a:cubicBezTo>
                  <a:pt x="754" y="221"/>
                  <a:pt x="756" y="222"/>
                  <a:pt x="755" y="223"/>
                </a:cubicBezTo>
                <a:cubicBezTo>
                  <a:pt x="755" y="225"/>
                  <a:pt x="757" y="226"/>
                  <a:pt x="757" y="227"/>
                </a:cubicBezTo>
                <a:cubicBezTo>
                  <a:pt x="756" y="228"/>
                  <a:pt x="757" y="229"/>
                  <a:pt x="758" y="231"/>
                </a:cubicBezTo>
                <a:cubicBezTo>
                  <a:pt x="759" y="233"/>
                  <a:pt x="756" y="232"/>
                  <a:pt x="756" y="233"/>
                </a:cubicBezTo>
                <a:cubicBezTo>
                  <a:pt x="756" y="234"/>
                  <a:pt x="754" y="233"/>
                  <a:pt x="753" y="232"/>
                </a:cubicBezTo>
                <a:cubicBezTo>
                  <a:pt x="752" y="232"/>
                  <a:pt x="750" y="232"/>
                  <a:pt x="750" y="233"/>
                </a:cubicBezTo>
                <a:cubicBezTo>
                  <a:pt x="750" y="233"/>
                  <a:pt x="749" y="235"/>
                  <a:pt x="748" y="234"/>
                </a:cubicBezTo>
                <a:cubicBezTo>
                  <a:pt x="747" y="234"/>
                  <a:pt x="746" y="234"/>
                  <a:pt x="744" y="234"/>
                </a:cubicBezTo>
                <a:cubicBezTo>
                  <a:pt x="742" y="235"/>
                  <a:pt x="742" y="236"/>
                  <a:pt x="742" y="237"/>
                </a:cubicBezTo>
                <a:cubicBezTo>
                  <a:pt x="743" y="238"/>
                  <a:pt x="741" y="238"/>
                  <a:pt x="740" y="237"/>
                </a:cubicBezTo>
                <a:cubicBezTo>
                  <a:pt x="740" y="236"/>
                  <a:pt x="738" y="237"/>
                  <a:pt x="738" y="238"/>
                </a:cubicBezTo>
                <a:cubicBezTo>
                  <a:pt x="739" y="240"/>
                  <a:pt x="736" y="240"/>
                  <a:pt x="736" y="242"/>
                </a:cubicBezTo>
                <a:cubicBezTo>
                  <a:pt x="737" y="243"/>
                  <a:pt x="734" y="245"/>
                  <a:pt x="733" y="246"/>
                </a:cubicBezTo>
                <a:cubicBezTo>
                  <a:pt x="732" y="246"/>
                  <a:pt x="730" y="247"/>
                  <a:pt x="729" y="247"/>
                </a:cubicBezTo>
                <a:cubicBezTo>
                  <a:pt x="727" y="247"/>
                  <a:pt x="726" y="249"/>
                  <a:pt x="726" y="251"/>
                </a:cubicBezTo>
                <a:cubicBezTo>
                  <a:pt x="726" y="254"/>
                  <a:pt x="724" y="254"/>
                  <a:pt x="722" y="254"/>
                </a:cubicBezTo>
                <a:cubicBezTo>
                  <a:pt x="719" y="254"/>
                  <a:pt x="720" y="256"/>
                  <a:pt x="719" y="257"/>
                </a:cubicBezTo>
                <a:cubicBezTo>
                  <a:pt x="718" y="258"/>
                  <a:pt x="714" y="257"/>
                  <a:pt x="714" y="255"/>
                </a:cubicBezTo>
                <a:cubicBezTo>
                  <a:pt x="713" y="254"/>
                  <a:pt x="710" y="255"/>
                  <a:pt x="711" y="257"/>
                </a:cubicBezTo>
                <a:cubicBezTo>
                  <a:pt x="713" y="258"/>
                  <a:pt x="713" y="261"/>
                  <a:pt x="712" y="261"/>
                </a:cubicBezTo>
                <a:cubicBezTo>
                  <a:pt x="711" y="262"/>
                  <a:pt x="711" y="261"/>
                  <a:pt x="710" y="261"/>
                </a:cubicBezTo>
                <a:cubicBezTo>
                  <a:pt x="709" y="261"/>
                  <a:pt x="709" y="261"/>
                  <a:pt x="708" y="261"/>
                </a:cubicBezTo>
                <a:cubicBezTo>
                  <a:pt x="707" y="262"/>
                  <a:pt x="707" y="260"/>
                  <a:pt x="705" y="260"/>
                </a:cubicBezTo>
                <a:cubicBezTo>
                  <a:pt x="705" y="260"/>
                  <a:pt x="704" y="260"/>
                  <a:pt x="703" y="260"/>
                </a:cubicBezTo>
                <a:cubicBezTo>
                  <a:pt x="703" y="260"/>
                  <a:pt x="702" y="260"/>
                  <a:pt x="701" y="260"/>
                </a:cubicBezTo>
                <a:cubicBezTo>
                  <a:pt x="699" y="260"/>
                  <a:pt x="698" y="261"/>
                  <a:pt x="699" y="262"/>
                </a:cubicBezTo>
                <a:cubicBezTo>
                  <a:pt x="699" y="263"/>
                  <a:pt x="699" y="264"/>
                  <a:pt x="699" y="265"/>
                </a:cubicBezTo>
                <a:cubicBezTo>
                  <a:pt x="700" y="266"/>
                  <a:pt x="703" y="266"/>
                  <a:pt x="705" y="267"/>
                </a:cubicBezTo>
                <a:cubicBezTo>
                  <a:pt x="707" y="268"/>
                  <a:pt x="707" y="267"/>
                  <a:pt x="708" y="268"/>
                </a:cubicBezTo>
                <a:cubicBezTo>
                  <a:pt x="710" y="269"/>
                  <a:pt x="710" y="268"/>
                  <a:pt x="710" y="270"/>
                </a:cubicBezTo>
                <a:cubicBezTo>
                  <a:pt x="710" y="271"/>
                  <a:pt x="711" y="273"/>
                  <a:pt x="713" y="273"/>
                </a:cubicBezTo>
                <a:cubicBezTo>
                  <a:pt x="715" y="274"/>
                  <a:pt x="714" y="275"/>
                  <a:pt x="714" y="277"/>
                </a:cubicBezTo>
                <a:cubicBezTo>
                  <a:pt x="715" y="278"/>
                  <a:pt x="713" y="280"/>
                  <a:pt x="714" y="282"/>
                </a:cubicBezTo>
                <a:cubicBezTo>
                  <a:pt x="714" y="283"/>
                  <a:pt x="713" y="289"/>
                  <a:pt x="712" y="289"/>
                </a:cubicBezTo>
                <a:cubicBezTo>
                  <a:pt x="711" y="290"/>
                  <a:pt x="710" y="289"/>
                  <a:pt x="708" y="289"/>
                </a:cubicBezTo>
                <a:cubicBezTo>
                  <a:pt x="707" y="289"/>
                  <a:pt x="705" y="288"/>
                  <a:pt x="704" y="289"/>
                </a:cubicBezTo>
                <a:cubicBezTo>
                  <a:pt x="703" y="289"/>
                  <a:pt x="700" y="289"/>
                  <a:pt x="697" y="289"/>
                </a:cubicBezTo>
                <a:cubicBezTo>
                  <a:pt x="694" y="288"/>
                  <a:pt x="692" y="288"/>
                  <a:pt x="690" y="288"/>
                </a:cubicBezTo>
                <a:cubicBezTo>
                  <a:pt x="687" y="289"/>
                  <a:pt x="687" y="287"/>
                  <a:pt x="685" y="287"/>
                </a:cubicBezTo>
                <a:cubicBezTo>
                  <a:pt x="683" y="287"/>
                  <a:pt x="684" y="289"/>
                  <a:pt x="681" y="289"/>
                </a:cubicBezTo>
                <a:cubicBezTo>
                  <a:pt x="679" y="289"/>
                  <a:pt x="679" y="291"/>
                  <a:pt x="680" y="292"/>
                </a:cubicBezTo>
                <a:cubicBezTo>
                  <a:pt x="682" y="294"/>
                  <a:pt x="681" y="298"/>
                  <a:pt x="681" y="299"/>
                </a:cubicBezTo>
                <a:cubicBezTo>
                  <a:pt x="682" y="301"/>
                  <a:pt x="680" y="308"/>
                  <a:pt x="679" y="310"/>
                </a:cubicBezTo>
                <a:cubicBezTo>
                  <a:pt x="677" y="312"/>
                  <a:pt x="679" y="312"/>
                  <a:pt x="680" y="313"/>
                </a:cubicBezTo>
                <a:cubicBezTo>
                  <a:pt x="682" y="315"/>
                  <a:pt x="681" y="319"/>
                  <a:pt x="681" y="321"/>
                </a:cubicBezTo>
                <a:cubicBezTo>
                  <a:pt x="681" y="322"/>
                  <a:pt x="682" y="321"/>
                  <a:pt x="684" y="321"/>
                </a:cubicBezTo>
                <a:cubicBezTo>
                  <a:pt x="686" y="321"/>
                  <a:pt x="688" y="320"/>
                  <a:pt x="690" y="321"/>
                </a:cubicBezTo>
                <a:cubicBezTo>
                  <a:pt x="692" y="322"/>
                  <a:pt x="693" y="326"/>
                  <a:pt x="695" y="326"/>
                </a:cubicBezTo>
                <a:cubicBezTo>
                  <a:pt x="696" y="326"/>
                  <a:pt x="696" y="325"/>
                  <a:pt x="696" y="324"/>
                </a:cubicBezTo>
                <a:cubicBezTo>
                  <a:pt x="697" y="324"/>
                  <a:pt x="697" y="324"/>
                  <a:pt x="698" y="324"/>
                </a:cubicBezTo>
                <a:cubicBezTo>
                  <a:pt x="699" y="324"/>
                  <a:pt x="700" y="323"/>
                  <a:pt x="702" y="323"/>
                </a:cubicBezTo>
                <a:cubicBezTo>
                  <a:pt x="705" y="323"/>
                  <a:pt x="706" y="323"/>
                  <a:pt x="708" y="323"/>
                </a:cubicBezTo>
                <a:cubicBezTo>
                  <a:pt x="709" y="323"/>
                  <a:pt x="710" y="322"/>
                  <a:pt x="711" y="321"/>
                </a:cubicBezTo>
                <a:cubicBezTo>
                  <a:pt x="711" y="320"/>
                  <a:pt x="712" y="319"/>
                  <a:pt x="714" y="319"/>
                </a:cubicBezTo>
                <a:cubicBezTo>
                  <a:pt x="716" y="319"/>
                  <a:pt x="716" y="317"/>
                  <a:pt x="716" y="316"/>
                </a:cubicBezTo>
                <a:cubicBezTo>
                  <a:pt x="716" y="315"/>
                  <a:pt x="719" y="313"/>
                  <a:pt x="719" y="313"/>
                </a:cubicBezTo>
                <a:cubicBezTo>
                  <a:pt x="719" y="312"/>
                  <a:pt x="717" y="309"/>
                  <a:pt x="719" y="306"/>
                </a:cubicBezTo>
                <a:cubicBezTo>
                  <a:pt x="721" y="304"/>
                  <a:pt x="722" y="304"/>
                  <a:pt x="722" y="302"/>
                </a:cubicBezTo>
                <a:cubicBezTo>
                  <a:pt x="722" y="301"/>
                  <a:pt x="724" y="300"/>
                  <a:pt x="726" y="300"/>
                </a:cubicBezTo>
                <a:cubicBezTo>
                  <a:pt x="728" y="300"/>
                  <a:pt x="729" y="298"/>
                  <a:pt x="731" y="298"/>
                </a:cubicBezTo>
                <a:cubicBezTo>
                  <a:pt x="733" y="297"/>
                  <a:pt x="733" y="295"/>
                  <a:pt x="732" y="293"/>
                </a:cubicBezTo>
                <a:cubicBezTo>
                  <a:pt x="732" y="291"/>
                  <a:pt x="734" y="289"/>
                  <a:pt x="736" y="289"/>
                </a:cubicBezTo>
                <a:cubicBezTo>
                  <a:pt x="738" y="288"/>
                  <a:pt x="743" y="290"/>
                  <a:pt x="744" y="291"/>
                </a:cubicBezTo>
                <a:cubicBezTo>
                  <a:pt x="745" y="291"/>
                  <a:pt x="747" y="291"/>
                  <a:pt x="749" y="289"/>
                </a:cubicBezTo>
                <a:cubicBezTo>
                  <a:pt x="751" y="287"/>
                  <a:pt x="752" y="287"/>
                  <a:pt x="753" y="287"/>
                </a:cubicBezTo>
                <a:cubicBezTo>
                  <a:pt x="755" y="286"/>
                  <a:pt x="754" y="285"/>
                  <a:pt x="756" y="284"/>
                </a:cubicBezTo>
                <a:cubicBezTo>
                  <a:pt x="759" y="283"/>
                  <a:pt x="761" y="285"/>
                  <a:pt x="762" y="287"/>
                </a:cubicBezTo>
                <a:cubicBezTo>
                  <a:pt x="763" y="288"/>
                  <a:pt x="763" y="288"/>
                  <a:pt x="764" y="289"/>
                </a:cubicBezTo>
                <a:cubicBezTo>
                  <a:pt x="764" y="290"/>
                  <a:pt x="765" y="292"/>
                  <a:pt x="768" y="294"/>
                </a:cubicBezTo>
                <a:cubicBezTo>
                  <a:pt x="771" y="296"/>
                  <a:pt x="772" y="298"/>
                  <a:pt x="773" y="299"/>
                </a:cubicBezTo>
                <a:cubicBezTo>
                  <a:pt x="775" y="300"/>
                  <a:pt x="777" y="300"/>
                  <a:pt x="777" y="301"/>
                </a:cubicBezTo>
                <a:cubicBezTo>
                  <a:pt x="778" y="302"/>
                  <a:pt x="780" y="303"/>
                  <a:pt x="781" y="303"/>
                </a:cubicBezTo>
                <a:cubicBezTo>
                  <a:pt x="783" y="304"/>
                  <a:pt x="783" y="306"/>
                  <a:pt x="784" y="306"/>
                </a:cubicBezTo>
                <a:cubicBezTo>
                  <a:pt x="786" y="306"/>
                  <a:pt x="785" y="307"/>
                  <a:pt x="786" y="308"/>
                </a:cubicBezTo>
                <a:cubicBezTo>
                  <a:pt x="786" y="309"/>
                  <a:pt x="787" y="312"/>
                  <a:pt x="786" y="313"/>
                </a:cubicBezTo>
                <a:cubicBezTo>
                  <a:pt x="785" y="314"/>
                  <a:pt x="785" y="316"/>
                  <a:pt x="786" y="316"/>
                </a:cubicBezTo>
                <a:cubicBezTo>
                  <a:pt x="787" y="316"/>
                  <a:pt x="788" y="314"/>
                  <a:pt x="788" y="313"/>
                </a:cubicBezTo>
                <a:cubicBezTo>
                  <a:pt x="788" y="312"/>
                  <a:pt x="790" y="312"/>
                  <a:pt x="791" y="310"/>
                </a:cubicBezTo>
                <a:cubicBezTo>
                  <a:pt x="792" y="309"/>
                  <a:pt x="789" y="309"/>
                  <a:pt x="789" y="307"/>
                </a:cubicBezTo>
                <a:cubicBezTo>
                  <a:pt x="788" y="305"/>
                  <a:pt x="790" y="304"/>
                  <a:pt x="793" y="305"/>
                </a:cubicBezTo>
                <a:cubicBezTo>
                  <a:pt x="795" y="307"/>
                  <a:pt x="796" y="308"/>
                  <a:pt x="796" y="305"/>
                </a:cubicBezTo>
                <a:cubicBezTo>
                  <a:pt x="796" y="303"/>
                  <a:pt x="789" y="300"/>
                  <a:pt x="787" y="299"/>
                </a:cubicBezTo>
                <a:cubicBezTo>
                  <a:pt x="786" y="298"/>
                  <a:pt x="787" y="297"/>
                  <a:pt x="784" y="297"/>
                </a:cubicBezTo>
                <a:cubicBezTo>
                  <a:pt x="782" y="297"/>
                  <a:pt x="779" y="294"/>
                  <a:pt x="778" y="290"/>
                </a:cubicBezTo>
                <a:cubicBezTo>
                  <a:pt x="777" y="286"/>
                  <a:pt x="773" y="286"/>
                  <a:pt x="772" y="284"/>
                </a:cubicBezTo>
                <a:cubicBezTo>
                  <a:pt x="771" y="282"/>
                  <a:pt x="773" y="282"/>
                  <a:pt x="772" y="280"/>
                </a:cubicBezTo>
                <a:cubicBezTo>
                  <a:pt x="771" y="278"/>
                  <a:pt x="775" y="277"/>
                  <a:pt x="776" y="277"/>
                </a:cubicBezTo>
                <a:cubicBezTo>
                  <a:pt x="778" y="278"/>
                  <a:pt x="777" y="280"/>
                  <a:pt x="778" y="280"/>
                </a:cubicBezTo>
                <a:cubicBezTo>
                  <a:pt x="779" y="280"/>
                  <a:pt x="781" y="280"/>
                  <a:pt x="781" y="281"/>
                </a:cubicBezTo>
                <a:cubicBezTo>
                  <a:pt x="781" y="283"/>
                  <a:pt x="784" y="286"/>
                  <a:pt x="785" y="287"/>
                </a:cubicBezTo>
                <a:cubicBezTo>
                  <a:pt x="786" y="289"/>
                  <a:pt x="788" y="288"/>
                  <a:pt x="788" y="289"/>
                </a:cubicBezTo>
                <a:cubicBezTo>
                  <a:pt x="788" y="290"/>
                  <a:pt x="790" y="291"/>
                  <a:pt x="792" y="291"/>
                </a:cubicBezTo>
                <a:cubicBezTo>
                  <a:pt x="794" y="291"/>
                  <a:pt x="797" y="295"/>
                  <a:pt x="799" y="296"/>
                </a:cubicBezTo>
                <a:cubicBezTo>
                  <a:pt x="801" y="297"/>
                  <a:pt x="802" y="297"/>
                  <a:pt x="800" y="299"/>
                </a:cubicBezTo>
                <a:cubicBezTo>
                  <a:pt x="799" y="300"/>
                  <a:pt x="799" y="304"/>
                  <a:pt x="800" y="305"/>
                </a:cubicBezTo>
                <a:cubicBezTo>
                  <a:pt x="802" y="306"/>
                  <a:pt x="802" y="308"/>
                  <a:pt x="803" y="309"/>
                </a:cubicBezTo>
                <a:cubicBezTo>
                  <a:pt x="805" y="309"/>
                  <a:pt x="806" y="311"/>
                  <a:pt x="805" y="312"/>
                </a:cubicBezTo>
                <a:cubicBezTo>
                  <a:pt x="805" y="314"/>
                  <a:pt x="807" y="314"/>
                  <a:pt x="808" y="313"/>
                </a:cubicBezTo>
                <a:cubicBezTo>
                  <a:pt x="809" y="312"/>
                  <a:pt x="812" y="314"/>
                  <a:pt x="812" y="315"/>
                </a:cubicBezTo>
                <a:cubicBezTo>
                  <a:pt x="812" y="315"/>
                  <a:pt x="812" y="315"/>
                  <a:pt x="811" y="315"/>
                </a:cubicBezTo>
                <a:cubicBezTo>
                  <a:pt x="810" y="314"/>
                  <a:pt x="809" y="314"/>
                  <a:pt x="808" y="315"/>
                </a:cubicBezTo>
                <a:cubicBezTo>
                  <a:pt x="806" y="316"/>
                  <a:pt x="809" y="317"/>
                  <a:pt x="809" y="319"/>
                </a:cubicBezTo>
                <a:cubicBezTo>
                  <a:pt x="808" y="320"/>
                  <a:pt x="809" y="322"/>
                  <a:pt x="811" y="321"/>
                </a:cubicBezTo>
                <a:cubicBezTo>
                  <a:pt x="812" y="321"/>
                  <a:pt x="812" y="322"/>
                  <a:pt x="813" y="322"/>
                </a:cubicBezTo>
                <a:cubicBezTo>
                  <a:pt x="814" y="323"/>
                  <a:pt x="814" y="324"/>
                  <a:pt x="815" y="323"/>
                </a:cubicBezTo>
                <a:cubicBezTo>
                  <a:pt x="816" y="323"/>
                  <a:pt x="814" y="320"/>
                  <a:pt x="814" y="319"/>
                </a:cubicBezTo>
                <a:cubicBezTo>
                  <a:pt x="814" y="319"/>
                  <a:pt x="815" y="319"/>
                  <a:pt x="815" y="319"/>
                </a:cubicBezTo>
                <a:cubicBezTo>
                  <a:pt x="816" y="319"/>
                  <a:pt x="817" y="319"/>
                  <a:pt x="817" y="319"/>
                </a:cubicBezTo>
                <a:cubicBezTo>
                  <a:pt x="818" y="318"/>
                  <a:pt x="816" y="317"/>
                  <a:pt x="815" y="317"/>
                </a:cubicBezTo>
                <a:cubicBezTo>
                  <a:pt x="815" y="317"/>
                  <a:pt x="814" y="317"/>
                  <a:pt x="815" y="317"/>
                </a:cubicBezTo>
                <a:cubicBezTo>
                  <a:pt x="815" y="316"/>
                  <a:pt x="816" y="316"/>
                  <a:pt x="817" y="316"/>
                </a:cubicBezTo>
                <a:cubicBezTo>
                  <a:pt x="818" y="317"/>
                  <a:pt x="819" y="316"/>
                  <a:pt x="820" y="316"/>
                </a:cubicBezTo>
                <a:cubicBezTo>
                  <a:pt x="820" y="316"/>
                  <a:pt x="821" y="313"/>
                  <a:pt x="818" y="313"/>
                </a:cubicBezTo>
                <a:cubicBezTo>
                  <a:pt x="817" y="312"/>
                  <a:pt x="817" y="313"/>
                  <a:pt x="816" y="313"/>
                </a:cubicBezTo>
                <a:cubicBezTo>
                  <a:pt x="816" y="313"/>
                  <a:pt x="816" y="314"/>
                  <a:pt x="815" y="313"/>
                </a:cubicBezTo>
                <a:cubicBezTo>
                  <a:pt x="813" y="311"/>
                  <a:pt x="816" y="312"/>
                  <a:pt x="816" y="310"/>
                </a:cubicBezTo>
                <a:cubicBezTo>
                  <a:pt x="816" y="309"/>
                  <a:pt x="814" y="307"/>
                  <a:pt x="813" y="306"/>
                </a:cubicBezTo>
                <a:cubicBezTo>
                  <a:pt x="812" y="304"/>
                  <a:pt x="814" y="303"/>
                  <a:pt x="815" y="305"/>
                </a:cubicBezTo>
                <a:cubicBezTo>
                  <a:pt x="816" y="306"/>
                  <a:pt x="817" y="305"/>
                  <a:pt x="818" y="305"/>
                </a:cubicBezTo>
                <a:cubicBezTo>
                  <a:pt x="819" y="305"/>
                  <a:pt x="817" y="303"/>
                  <a:pt x="819" y="302"/>
                </a:cubicBezTo>
                <a:cubicBezTo>
                  <a:pt x="821" y="301"/>
                  <a:pt x="821" y="302"/>
                  <a:pt x="822" y="303"/>
                </a:cubicBezTo>
                <a:cubicBezTo>
                  <a:pt x="822" y="303"/>
                  <a:pt x="823" y="301"/>
                  <a:pt x="825" y="301"/>
                </a:cubicBezTo>
                <a:cubicBezTo>
                  <a:pt x="827" y="301"/>
                  <a:pt x="828" y="304"/>
                  <a:pt x="830" y="304"/>
                </a:cubicBezTo>
                <a:cubicBezTo>
                  <a:pt x="832" y="304"/>
                  <a:pt x="833" y="302"/>
                  <a:pt x="834" y="301"/>
                </a:cubicBezTo>
                <a:cubicBezTo>
                  <a:pt x="835" y="301"/>
                  <a:pt x="836" y="301"/>
                  <a:pt x="837" y="301"/>
                </a:cubicBezTo>
                <a:cubicBezTo>
                  <a:pt x="838" y="301"/>
                  <a:pt x="839" y="301"/>
                  <a:pt x="840" y="301"/>
                </a:cubicBezTo>
                <a:cubicBezTo>
                  <a:pt x="841" y="300"/>
                  <a:pt x="838" y="299"/>
                  <a:pt x="837" y="298"/>
                </a:cubicBezTo>
                <a:cubicBezTo>
                  <a:pt x="836" y="297"/>
                  <a:pt x="836" y="295"/>
                  <a:pt x="835" y="295"/>
                </a:cubicBezTo>
                <a:cubicBezTo>
                  <a:pt x="834" y="295"/>
                  <a:pt x="833" y="292"/>
                  <a:pt x="834" y="292"/>
                </a:cubicBezTo>
                <a:cubicBezTo>
                  <a:pt x="835" y="291"/>
                  <a:pt x="836" y="288"/>
                  <a:pt x="838" y="288"/>
                </a:cubicBezTo>
                <a:cubicBezTo>
                  <a:pt x="839" y="288"/>
                  <a:pt x="838" y="286"/>
                  <a:pt x="838" y="285"/>
                </a:cubicBezTo>
                <a:cubicBezTo>
                  <a:pt x="839" y="284"/>
                  <a:pt x="839" y="282"/>
                  <a:pt x="841" y="281"/>
                </a:cubicBezTo>
                <a:cubicBezTo>
                  <a:pt x="842" y="281"/>
                  <a:pt x="843" y="281"/>
                  <a:pt x="843" y="279"/>
                </a:cubicBezTo>
                <a:cubicBezTo>
                  <a:pt x="843" y="277"/>
                  <a:pt x="843" y="277"/>
                  <a:pt x="845" y="276"/>
                </a:cubicBezTo>
                <a:cubicBezTo>
                  <a:pt x="847" y="274"/>
                  <a:pt x="847" y="272"/>
                  <a:pt x="848" y="271"/>
                </a:cubicBezTo>
                <a:cubicBezTo>
                  <a:pt x="850" y="271"/>
                  <a:pt x="851" y="270"/>
                  <a:pt x="853" y="271"/>
                </a:cubicBezTo>
                <a:cubicBezTo>
                  <a:pt x="856" y="271"/>
                  <a:pt x="852" y="273"/>
                  <a:pt x="854" y="273"/>
                </a:cubicBezTo>
                <a:cubicBezTo>
                  <a:pt x="854" y="274"/>
                  <a:pt x="856" y="274"/>
                  <a:pt x="857" y="274"/>
                </a:cubicBezTo>
                <a:cubicBezTo>
                  <a:pt x="859" y="274"/>
                  <a:pt x="860" y="274"/>
                  <a:pt x="860" y="274"/>
                </a:cubicBezTo>
                <a:cubicBezTo>
                  <a:pt x="861" y="276"/>
                  <a:pt x="855" y="277"/>
                  <a:pt x="855" y="278"/>
                </a:cubicBezTo>
                <a:cubicBezTo>
                  <a:pt x="855" y="278"/>
                  <a:pt x="858" y="279"/>
                  <a:pt x="859" y="280"/>
                </a:cubicBezTo>
                <a:cubicBezTo>
                  <a:pt x="860" y="280"/>
                  <a:pt x="859" y="282"/>
                  <a:pt x="859" y="283"/>
                </a:cubicBezTo>
                <a:cubicBezTo>
                  <a:pt x="860" y="283"/>
                  <a:pt x="861" y="283"/>
                  <a:pt x="863" y="282"/>
                </a:cubicBezTo>
                <a:cubicBezTo>
                  <a:pt x="864" y="281"/>
                  <a:pt x="865" y="281"/>
                  <a:pt x="867" y="280"/>
                </a:cubicBezTo>
                <a:cubicBezTo>
                  <a:pt x="868" y="280"/>
                  <a:pt x="869" y="280"/>
                  <a:pt x="870" y="280"/>
                </a:cubicBezTo>
                <a:cubicBezTo>
                  <a:pt x="871" y="280"/>
                  <a:pt x="872" y="280"/>
                  <a:pt x="872" y="279"/>
                </a:cubicBezTo>
                <a:cubicBezTo>
                  <a:pt x="873" y="279"/>
                  <a:pt x="871" y="278"/>
                  <a:pt x="868" y="278"/>
                </a:cubicBezTo>
                <a:cubicBezTo>
                  <a:pt x="865" y="279"/>
                  <a:pt x="865" y="275"/>
                  <a:pt x="865" y="275"/>
                </a:cubicBezTo>
                <a:cubicBezTo>
                  <a:pt x="865" y="274"/>
                  <a:pt x="868" y="272"/>
                  <a:pt x="870" y="271"/>
                </a:cubicBezTo>
                <a:cubicBezTo>
                  <a:pt x="872" y="271"/>
                  <a:pt x="874" y="271"/>
                  <a:pt x="875" y="270"/>
                </a:cubicBezTo>
                <a:cubicBezTo>
                  <a:pt x="877" y="269"/>
                  <a:pt x="883" y="268"/>
                  <a:pt x="883" y="269"/>
                </a:cubicBezTo>
                <a:cubicBezTo>
                  <a:pt x="884" y="270"/>
                  <a:pt x="879" y="272"/>
                  <a:pt x="878" y="272"/>
                </a:cubicBezTo>
                <a:cubicBezTo>
                  <a:pt x="877" y="272"/>
                  <a:pt x="880" y="273"/>
                  <a:pt x="880" y="274"/>
                </a:cubicBezTo>
                <a:cubicBezTo>
                  <a:pt x="880" y="275"/>
                  <a:pt x="877" y="275"/>
                  <a:pt x="877" y="277"/>
                </a:cubicBezTo>
                <a:cubicBezTo>
                  <a:pt x="877" y="278"/>
                  <a:pt x="876" y="279"/>
                  <a:pt x="875" y="279"/>
                </a:cubicBezTo>
                <a:cubicBezTo>
                  <a:pt x="873" y="279"/>
                  <a:pt x="873" y="279"/>
                  <a:pt x="874" y="280"/>
                </a:cubicBezTo>
                <a:cubicBezTo>
                  <a:pt x="874" y="280"/>
                  <a:pt x="874" y="282"/>
                  <a:pt x="877" y="282"/>
                </a:cubicBezTo>
                <a:cubicBezTo>
                  <a:pt x="880" y="283"/>
                  <a:pt x="883" y="285"/>
                  <a:pt x="885" y="288"/>
                </a:cubicBezTo>
                <a:cubicBezTo>
                  <a:pt x="887" y="290"/>
                  <a:pt x="892" y="289"/>
                  <a:pt x="893" y="292"/>
                </a:cubicBezTo>
                <a:cubicBezTo>
                  <a:pt x="893" y="295"/>
                  <a:pt x="895" y="294"/>
                  <a:pt x="894" y="297"/>
                </a:cubicBezTo>
                <a:cubicBezTo>
                  <a:pt x="894" y="299"/>
                  <a:pt x="887" y="302"/>
                  <a:pt x="885" y="301"/>
                </a:cubicBezTo>
                <a:cubicBezTo>
                  <a:pt x="884" y="300"/>
                  <a:pt x="880" y="301"/>
                  <a:pt x="878" y="301"/>
                </a:cubicBezTo>
                <a:cubicBezTo>
                  <a:pt x="875" y="301"/>
                  <a:pt x="875" y="299"/>
                  <a:pt x="873" y="299"/>
                </a:cubicBezTo>
                <a:cubicBezTo>
                  <a:pt x="871" y="300"/>
                  <a:pt x="871" y="298"/>
                  <a:pt x="869" y="298"/>
                </a:cubicBezTo>
                <a:cubicBezTo>
                  <a:pt x="867" y="298"/>
                  <a:pt x="869" y="297"/>
                  <a:pt x="863" y="296"/>
                </a:cubicBezTo>
                <a:cubicBezTo>
                  <a:pt x="857" y="295"/>
                  <a:pt x="852" y="298"/>
                  <a:pt x="850" y="300"/>
                </a:cubicBezTo>
                <a:cubicBezTo>
                  <a:pt x="849" y="301"/>
                  <a:pt x="846" y="301"/>
                  <a:pt x="843" y="301"/>
                </a:cubicBezTo>
                <a:cubicBezTo>
                  <a:pt x="842" y="301"/>
                  <a:pt x="841" y="300"/>
                  <a:pt x="841" y="301"/>
                </a:cubicBezTo>
                <a:cubicBezTo>
                  <a:pt x="840" y="301"/>
                  <a:pt x="841" y="303"/>
                  <a:pt x="839" y="304"/>
                </a:cubicBezTo>
                <a:cubicBezTo>
                  <a:pt x="837" y="304"/>
                  <a:pt x="835" y="304"/>
                  <a:pt x="834" y="304"/>
                </a:cubicBezTo>
                <a:cubicBezTo>
                  <a:pt x="832" y="304"/>
                  <a:pt x="830" y="304"/>
                  <a:pt x="830" y="305"/>
                </a:cubicBezTo>
                <a:cubicBezTo>
                  <a:pt x="828" y="305"/>
                  <a:pt x="827" y="308"/>
                  <a:pt x="829" y="308"/>
                </a:cubicBezTo>
                <a:cubicBezTo>
                  <a:pt x="830" y="308"/>
                  <a:pt x="831" y="308"/>
                  <a:pt x="830" y="309"/>
                </a:cubicBezTo>
                <a:cubicBezTo>
                  <a:pt x="830" y="310"/>
                  <a:pt x="832" y="311"/>
                  <a:pt x="831" y="312"/>
                </a:cubicBezTo>
                <a:cubicBezTo>
                  <a:pt x="830" y="313"/>
                  <a:pt x="830" y="314"/>
                  <a:pt x="831" y="315"/>
                </a:cubicBezTo>
                <a:cubicBezTo>
                  <a:pt x="832" y="316"/>
                  <a:pt x="832" y="317"/>
                  <a:pt x="831" y="317"/>
                </a:cubicBezTo>
                <a:cubicBezTo>
                  <a:pt x="830" y="317"/>
                  <a:pt x="833" y="319"/>
                  <a:pt x="833" y="320"/>
                </a:cubicBezTo>
                <a:cubicBezTo>
                  <a:pt x="833" y="320"/>
                  <a:pt x="836" y="320"/>
                  <a:pt x="836" y="321"/>
                </a:cubicBezTo>
                <a:cubicBezTo>
                  <a:pt x="836" y="322"/>
                  <a:pt x="837" y="322"/>
                  <a:pt x="838" y="322"/>
                </a:cubicBezTo>
                <a:cubicBezTo>
                  <a:pt x="839" y="321"/>
                  <a:pt x="840" y="323"/>
                  <a:pt x="841" y="325"/>
                </a:cubicBezTo>
                <a:cubicBezTo>
                  <a:pt x="841" y="326"/>
                  <a:pt x="846" y="325"/>
                  <a:pt x="846" y="324"/>
                </a:cubicBezTo>
                <a:cubicBezTo>
                  <a:pt x="846" y="322"/>
                  <a:pt x="847" y="322"/>
                  <a:pt x="850" y="322"/>
                </a:cubicBezTo>
                <a:cubicBezTo>
                  <a:pt x="852" y="322"/>
                  <a:pt x="854" y="325"/>
                  <a:pt x="855" y="325"/>
                </a:cubicBezTo>
                <a:cubicBezTo>
                  <a:pt x="856" y="326"/>
                  <a:pt x="858" y="325"/>
                  <a:pt x="860" y="325"/>
                </a:cubicBezTo>
                <a:cubicBezTo>
                  <a:pt x="861" y="325"/>
                  <a:pt x="863" y="323"/>
                  <a:pt x="864" y="322"/>
                </a:cubicBezTo>
                <a:cubicBezTo>
                  <a:pt x="864" y="322"/>
                  <a:pt x="865" y="322"/>
                  <a:pt x="865" y="323"/>
                </a:cubicBezTo>
                <a:cubicBezTo>
                  <a:pt x="866" y="323"/>
                  <a:pt x="866" y="323"/>
                  <a:pt x="867" y="323"/>
                </a:cubicBezTo>
                <a:cubicBezTo>
                  <a:pt x="868" y="322"/>
                  <a:pt x="869" y="322"/>
                  <a:pt x="870" y="322"/>
                </a:cubicBezTo>
                <a:cubicBezTo>
                  <a:pt x="871" y="322"/>
                  <a:pt x="868" y="324"/>
                  <a:pt x="869" y="325"/>
                </a:cubicBezTo>
                <a:cubicBezTo>
                  <a:pt x="870" y="326"/>
                  <a:pt x="868" y="328"/>
                  <a:pt x="869" y="329"/>
                </a:cubicBezTo>
                <a:cubicBezTo>
                  <a:pt x="870" y="330"/>
                  <a:pt x="869" y="331"/>
                  <a:pt x="869" y="333"/>
                </a:cubicBezTo>
                <a:cubicBezTo>
                  <a:pt x="869" y="334"/>
                  <a:pt x="865" y="338"/>
                  <a:pt x="865" y="341"/>
                </a:cubicBezTo>
                <a:cubicBezTo>
                  <a:pt x="864" y="344"/>
                  <a:pt x="862" y="349"/>
                  <a:pt x="861" y="349"/>
                </a:cubicBezTo>
                <a:cubicBezTo>
                  <a:pt x="861" y="350"/>
                  <a:pt x="860" y="349"/>
                  <a:pt x="859" y="349"/>
                </a:cubicBezTo>
                <a:cubicBezTo>
                  <a:pt x="859" y="349"/>
                  <a:pt x="858" y="349"/>
                  <a:pt x="857" y="349"/>
                </a:cubicBezTo>
                <a:cubicBezTo>
                  <a:pt x="855" y="350"/>
                  <a:pt x="853" y="349"/>
                  <a:pt x="851" y="348"/>
                </a:cubicBezTo>
                <a:cubicBezTo>
                  <a:pt x="849" y="347"/>
                  <a:pt x="843" y="348"/>
                  <a:pt x="842" y="349"/>
                </a:cubicBezTo>
                <a:cubicBezTo>
                  <a:pt x="842" y="351"/>
                  <a:pt x="840" y="351"/>
                  <a:pt x="838" y="350"/>
                </a:cubicBezTo>
                <a:cubicBezTo>
                  <a:pt x="836" y="349"/>
                  <a:pt x="833" y="348"/>
                  <a:pt x="830" y="348"/>
                </a:cubicBezTo>
                <a:cubicBezTo>
                  <a:pt x="826" y="347"/>
                  <a:pt x="824" y="347"/>
                  <a:pt x="823" y="346"/>
                </a:cubicBezTo>
                <a:cubicBezTo>
                  <a:pt x="823" y="345"/>
                  <a:pt x="821" y="345"/>
                  <a:pt x="818" y="344"/>
                </a:cubicBezTo>
                <a:cubicBezTo>
                  <a:pt x="814" y="344"/>
                  <a:pt x="815" y="341"/>
                  <a:pt x="811" y="341"/>
                </a:cubicBezTo>
                <a:cubicBezTo>
                  <a:pt x="807" y="341"/>
                  <a:pt x="802" y="344"/>
                  <a:pt x="802" y="346"/>
                </a:cubicBezTo>
                <a:cubicBezTo>
                  <a:pt x="802" y="348"/>
                  <a:pt x="804" y="350"/>
                  <a:pt x="802" y="351"/>
                </a:cubicBezTo>
                <a:cubicBezTo>
                  <a:pt x="801" y="353"/>
                  <a:pt x="798" y="353"/>
                  <a:pt x="796" y="351"/>
                </a:cubicBezTo>
                <a:cubicBezTo>
                  <a:pt x="794" y="350"/>
                  <a:pt x="790" y="349"/>
                  <a:pt x="788" y="349"/>
                </a:cubicBezTo>
                <a:cubicBezTo>
                  <a:pt x="785" y="349"/>
                  <a:pt x="783" y="347"/>
                  <a:pt x="784" y="346"/>
                </a:cubicBezTo>
                <a:cubicBezTo>
                  <a:pt x="784" y="344"/>
                  <a:pt x="783" y="344"/>
                  <a:pt x="781" y="343"/>
                </a:cubicBezTo>
                <a:cubicBezTo>
                  <a:pt x="779" y="343"/>
                  <a:pt x="777" y="341"/>
                  <a:pt x="773" y="342"/>
                </a:cubicBezTo>
                <a:cubicBezTo>
                  <a:pt x="769" y="342"/>
                  <a:pt x="767" y="340"/>
                  <a:pt x="767" y="339"/>
                </a:cubicBezTo>
                <a:cubicBezTo>
                  <a:pt x="767" y="338"/>
                  <a:pt x="765" y="337"/>
                  <a:pt x="765" y="337"/>
                </a:cubicBezTo>
                <a:cubicBezTo>
                  <a:pt x="764" y="338"/>
                  <a:pt x="762" y="337"/>
                  <a:pt x="762" y="336"/>
                </a:cubicBezTo>
                <a:cubicBezTo>
                  <a:pt x="761" y="334"/>
                  <a:pt x="763" y="334"/>
                  <a:pt x="765" y="333"/>
                </a:cubicBezTo>
                <a:cubicBezTo>
                  <a:pt x="767" y="331"/>
                  <a:pt x="767" y="329"/>
                  <a:pt x="765" y="327"/>
                </a:cubicBezTo>
                <a:cubicBezTo>
                  <a:pt x="763" y="326"/>
                  <a:pt x="764" y="325"/>
                  <a:pt x="766" y="324"/>
                </a:cubicBezTo>
                <a:cubicBezTo>
                  <a:pt x="767" y="322"/>
                  <a:pt x="766" y="321"/>
                  <a:pt x="765" y="322"/>
                </a:cubicBezTo>
                <a:cubicBezTo>
                  <a:pt x="764" y="323"/>
                  <a:pt x="763" y="323"/>
                  <a:pt x="763" y="321"/>
                </a:cubicBezTo>
                <a:cubicBezTo>
                  <a:pt x="763" y="320"/>
                  <a:pt x="759" y="320"/>
                  <a:pt x="757" y="321"/>
                </a:cubicBezTo>
                <a:cubicBezTo>
                  <a:pt x="756" y="322"/>
                  <a:pt x="752" y="321"/>
                  <a:pt x="751" y="321"/>
                </a:cubicBezTo>
                <a:cubicBezTo>
                  <a:pt x="750" y="321"/>
                  <a:pt x="748" y="321"/>
                  <a:pt x="747" y="321"/>
                </a:cubicBezTo>
                <a:cubicBezTo>
                  <a:pt x="745" y="321"/>
                  <a:pt x="742" y="324"/>
                  <a:pt x="741" y="323"/>
                </a:cubicBezTo>
                <a:cubicBezTo>
                  <a:pt x="740" y="321"/>
                  <a:pt x="728" y="323"/>
                  <a:pt x="725" y="323"/>
                </a:cubicBezTo>
                <a:cubicBezTo>
                  <a:pt x="722" y="324"/>
                  <a:pt x="720" y="327"/>
                  <a:pt x="718" y="327"/>
                </a:cubicBezTo>
                <a:cubicBezTo>
                  <a:pt x="716" y="327"/>
                  <a:pt x="713" y="329"/>
                  <a:pt x="712" y="330"/>
                </a:cubicBezTo>
                <a:cubicBezTo>
                  <a:pt x="710" y="332"/>
                  <a:pt x="707" y="330"/>
                  <a:pt x="705" y="330"/>
                </a:cubicBezTo>
                <a:cubicBezTo>
                  <a:pt x="704" y="330"/>
                  <a:pt x="704" y="330"/>
                  <a:pt x="703" y="330"/>
                </a:cubicBezTo>
                <a:cubicBezTo>
                  <a:pt x="701" y="330"/>
                  <a:pt x="699" y="331"/>
                  <a:pt x="698" y="329"/>
                </a:cubicBezTo>
                <a:cubicBezTo>
                  <a:pt x="696" y="327"/>
                  <a:pt x="695" y="327"/>
                  <a:pt x="694" y="327"/>
                </a:cubicBezTo>
                <a:cubicBezTo>
                  <a:pt x="693" y="328"/>
                  <a:pt x="691" y="334"/>
                  <a:pt x="689" y="336"/>
                </a:cubicBezTo>
                <a:cubicBezTo>
                  <a:pt x="688" y="338"/>
                  <a:pt x="685" y="339"/>
                  <a:pt x="683" y="339"/>
                </a:cubicBezTo>
                <a:cubicBezTo>
                  <a:pt x="681" y="339"/>
                  <a:pt x="681" y="342"/>
                  <a:pt x="680" y="343"/>
                </a:cubicBezTo>
                <a:cubicBezTo>
                  <a:pt x="678" y="344"/>
                  <a:pt x="679" y="346"/>
                  <a:pt x="677" y="347"/>
                </a:cubicBezTo>
                <a:cubicBezTo>
                  <a:pt x="676" y="348"/>
                  <a:pt x="676" y="352"/>
                  <a:pt x="677" y="353"/>
                </a:cubicBezTo>
                <a:cubicBezTo>
                  <a:pt x="678" y="355"/>
                  <a:pt x="674" y="359"/>
                  <a:pt x="672" y="360"/>
                </a:cubicBezTo>
                <a:cubicBezTo>
                  <a:pt x="670" y="362"/>
                  <a:pt x="669" y="364"/>
                  <a:pt x="666" y="364"/>
                </a:cubicBezTo>
                <a:cubicBezTo>
                  <a:pt x="663" y="365"/>
                  <a:pt x="661" y="368"/>
                  <a:pt x="661" y="370"/>
                </a:cubicBezTo>
                <a:cubicBezTo>
                  <a:pt x="660" y="372"/>
                  <a:pt x="655" y="375"/>
                  <a:pt x="655" y="378"/>
                </a:cubicBezTo>
                <a:cubicBezTo>
                  <a:pt x="655" y="380"/>
                  <a:pt x="650" y="385"/>
                  <a:pt x="647" y="391"/>
                </a:cubicBezTo>
                <a:cubicBezTo>
                  <a:pt x="645" y="397"/>
                  <a:pt x="647" y="398"/>
                  <a:pt x="649" y="400"/>
                </a:cubicBezTo>
                <a:cubicBezTo>
                  <a:pt x="650" y="401"/>
                  <a:pt x="648" y="404"/>
                  <a:pt x="650" y="407"/>
                </a:cubicBezTo>
                <a:cubicBezTo>
                  <a:pt x="651" y="409"/>
                  <a:pt x="649" y="413"/>
                  <a:pt x="648" y="415"/>
                </a:cubicBezTo>
                <a:cubicBezTo>
                  <a:pt x="647" y="416"/>
                  <a:pt x="648" y="420"/>
                  <a:pt x="646" y="422"/>
                </a:cubicBezTo>
                <a:cubicBezTo>
                  <a:pt x="645" y="424"/>
                  <a:pt x="647" y="427"/>
                  <a:pt x="648" y="428"/>
                </a:cubicBezTo>
                <a:cubicBezTo>
                  <a:pt x="649" y="429"/>
                  <a:pt x="647" y="432"/>
                  <a:pt x="648" y="433"/>
                </a:cubicBezTo>
                <a:cubicBezTo>
                  <a:pt x="650" y="435"/>
                  <a:pt x="650" y="436"/>
                  <a:pt x="652" y="436"/>
                </a:cubicBezTo>
                <a:cubicBezTo>
                  <a:pt x="655" y="437"/>
                  <a:pt x="652" y="438"/>
                  <a:pt x="654" y="440"/>
                </a:cubicBezTo>
                <a:cubicBezTo>
                  <a:pt x="656" y="441"/>
                  <a:pt x="656" y="442"/>
                  <a:pt x="657" y="444"/>
                </a:cubicBezTo>
                <a:cubicBezTo>
                  <a:pt x="659" y="445"/>
                  <a:pt x="662" y="447"/>
                  <a:pt x="663" y="451"/>
                </a:cubicBezTo>
                <a:cubicBezTo>
                  <a:pt x="664" y="454"/>
                  <a:pt x="665" y="455"/>
                  <a:pt x="666" y="456"/>
                </a:cubicBezTo>
                <a:cubicBezTo>
                  <a:pt x="668" y="457"/>
                  <a:pt x="672" y="459"/>
                  <a:pt x="675" y="462"/>
                </a:cubicBezTo>
                <a:cubicBezTo>
                  <a:pt x="678" y="464"/>
                  <a:pt x="683" y="467"/>
                  <a:pt x="685" y="468"/>
                </a:cubicBezTo>
                <a:cubicBezTo>
                  <a:pt x="687" y="469"/>
                  <a:pt x="692" y="467"/>
                  <a:pt x="699" y="465"/>
                </a:cubicBezTo>
                <a:cubicBezTo>
                  <a:pt x="705" y="464"/>
                  <a:pt x="709" y="467"/>
                  <a:pt x="710" y="467"/>
                </a:cubicBezTo>
                <a:cubicBezTo>
                  <a:pt x="711" y="467"/>
                  <a:pt x="716" y="465"/>
                  <a:pt x="718" y="464"/>
                </a:cubicBezTo>
                <a:cubicBezTo>
                  <a:pt x="720" y="463"/>
                  <a:pt x="723" y="462"/>
                  <a:pt x="724" y="461"/>
                </a:cubicBezTo>
                <a:cubicBezTo>
                  <a:pt x="725" y="460"/>
                  <a:pt x="728" y="460"/>
                  <a:pt x="729" y="460"/>
                </a:cubicBezTo>
                <a:cubicBezTo>
                  <a:pt x="731" y="460"/>
                  <a:pt x="731" y="458"/>
                  <a:pt x="732" y="459"/>
                </a:cubicBezTo>
                <a:cubicBezTo>
                  <a:pt x="733" y="460"/>
                  <a:pt x="736" y="460"/>
                  <a:pt x="739" y="461"/>
                </a:cubicBezTo>
                <a:cubicBezTo>
                  <a:pt x="741" y="461"/>
                  <a:pt x="743" y="464"/>
                  <a:pt x="743" y="465"/>
                </a:cubicBezTo>
                <a:cubicBezTo>
                  <a:pt x="742" y="466"/>
                  <a:pt x="744" y="468"/>
                  <a:pt x="745" y="469"/>
                </a:cubicBezTo>
                <a:cubicBezTo>
                  <a:pt x="746" y="469"/>
                  <a:pt x="748" y="468"/>
                  <a:pt x="749" y="468"/>
                </a:cubicBezTo>
                <a:cubicBezTo>
                  <a:pt x="750" y="468"/>
                  <a:pt x="754" y="468"/>
                  <a:pt x="755" y="467"/>
                </a:cubicBezTo>
                <a:cubicBezTo>
                  <a:pt x="756" y="466"/>
                  <a:pt x="756" y="468"/>
                  <a:pt x="757" y="469"/>
                </a:cubicBezTo>
                <a:cubicBezTo>
                  <a:pt x="758" y="470"/>
                  <a:pt x="759" y="470"/>
                  <a:pt x="759" y="470"/>
                </a:cubicBezTo>
                <a:cubicBezTo>
                  <a:pt x="760" y="470"/>
                  <a:pt x="760" y="470"/>
                  <a:pt x="760" y="470"/>
                </a:cubicBezTo>
                <a:cubicBezTo>
                  <a:pt x="761" y="470"/>
                  <a:pt x="762" y="473"/>
                  <a:pt x="762" y="474"/>
                </a:cubicBezTo>
                <a:cubicBezTo>
                  <a:pt x="761" y="475"/>
                  <a:pt x="760" y="477"/>
                  <a:pt x="761" y="478"/>
                </a:cubicBezTo>
                <a:cubicBezTo>
                  <a:pt x="762" y="479"/>
                  <a:pt x="761" y="480"/>
                  <a:pt x="760" y="481"/>
                </a:cubicBezTo>
                <a:cubicBezTo>
                  <a:pt x="759" y="481"/>
                  <a:pt x="759" y="483"/>
                  <a:pt x="760" y="483"/>
                </a:cubicBezTo>
                <a:cubicBezTo>
                  <a:pt x="761" y="483"/>
                  <a:pt x="760" y="484"/>
                  <a:pt x="759" y="485"/>
                </a:cubicBezTo>
                <a:cubicBezTo>
                  <a:pt x="759" y="485"/>
                  <a:pt x="760" y="486"/>
                  <a:pt x="761" y="487"/>
                </a:cubicBezTo>
                <a:cubicBezTo>
                  <a:pt x="761" y="488"/>
                  <a:pt x="758" y="487"/>
                  <a:pt x="758" y="489"/>
                </a:cubicBezTo>
                <a:cubicBezTo>
                  <a:pt x="759" y="490"/>
                  <a:pt x="758" y="491"/>
                  <a:pt x="757" y="491"/>
                </a:cubicBezTo>
                <a:cubicBezTo>
                  <a:pt x="756" y="492"/>
                  <a:pt x="759" y="494"/>
                  <a:pt x="759" y="495"/>
                </a:cubicBezTo>
                <a:cubicBezTo>
                  <a:pt x="759" y="496"/>
                  <a:pt x="760" y="497"/>
                  <a:pt x="762" y="499"/>
                </a:cubicBezTo>
                <a:cubicBezTo>
                  <a:pt x="764" y="501"/>
                  <a:pt x="763" y="502"/>
                  <a:pt x="767" y="504"/>
                </a:cubicBezTo>
                <a:cubicBezTo>
                  <a:pt x="770" y="507"/>
                  <a:pt x="771" y="511"/>
                  <a:pt x="772" y="514"/>
                </a:cubicBezTo>
                <a:cubicBezTo>
                  <a:pt x="772" y="516"/>
                  <a:pt x="775" y="522"/>
                  <a:pt x="776" y="523"/>
                </a:cubicBezTo>
                <a:cubicBezTo>
                  <a:pt x="776" y="524"/>
                  <a:pt x="775" y="525"/>
                  <a:pt x="775" y="527"/>
                </a:cubicBezTo>
                <a:cubicBezTo>
                  <a:pt x="775" y="530"/>
                  <a:pt x="777" y="534"/>
                  <a:pt x="777" y="536"/>
                </a:cubicBezTo>
                <a:cubicBezTo>
                  <a:pt x="778" y="539"/>
                  <a:pt x="776" y="541"/>
                  <a:pt x="774" y="542"/>
                </a:cubicBezTo>
                <a:cubicBezTo>
                  <a:pt x="773" y="544"/>
                  <a:pt x="771" y="548"/>
                  <a:pt x="771" y="551"/>
                </a:cubicBezTo>
                <a:cubicBezTo>
                  <a:pt x="771" y="553"/>
                  <a:pt x="769" y="555"/>
                  <a:pt x="769" y="557"/>
                </a:cubicBezTo>
                <a:cubicBezTo>
                  <a:pt x="769" y="558"/>
                  <a:pt x="769" y="561"/>
                  <a:pt x="769" y="562"/>
                </a:cubicBezTo>
                <a:cubicBezTo>
                  <a:pt x="768" y="564"/>
                  <a:pt x="770" y="566"/>
                  <a:pt x="771" y="568"/>
                </a:cubicBezTo>
                <a:cubicBezTo>
                  <a:pt x="772" y="570"/>
                  <a:pt x="774" y="574"/>
                  <a:pt x="775" y="577"/>
                </a:cubicBezTo>
                <a:cubicBezTo>
                  <a:pt x="776" y="580"/>
                  <a:pt x="779" y="583"/>
                  <a:pt x="779" y="585"/>
                </a:cubicBezTo>
                <a:cubicBezTo>
                  <a:pt x="780" y="588"/>
                  <a:pt x="779" y="591"/>
                  <a:pt x="780" y="593"/>
                </a:cubicBezTo>
                <a:cubicBezTo>
                  <a:pt x="780" y="594"/>
                  <a:pt x="781" y="597"/>
                  <a:pt x="781" y="599"/>
                </a:cubicBezTo>
                <a:cubicBezTo>
                  <a:pt x="782" y="602"/>
                  <a:pt x="782" y="607"/>
                  <a:pt x="784" y="610"/>
                </a:cubicBezTo>
                <a:cubicBezTo>
                  <a:pt x="786" y="612"/>
                  <a:pt x="789" y="616"/>
                  <a:pt x="790" y="620"/>
                </a:cubicBezTo>
                <a:cubicBezTo>
                  <a:pt x="791" y="623"/>
                  <a:pt x="793" y="626"/>
                  <a:pt x="794" y="628"/>
                </a:cubicBezTo>
                <a:cubicBezTo>
                  <a:pt x="795" y="630"/>
                  <a:pt x="795" y="632"/>
                  <a:pt x="794" y="632"/>
                </a:cubicBezTo>
                <a:cubicBezTo>
                  <a:pt x="793" y="632"/>
                  <a:pt x="793" y="633"/>
                  <a:pt x="794" y="636"/>
                </a:cubicBezTo>
                <a:cubicBezTo>
                  <a:pt x="795" y="638"/>
                  <a:pt x="794" y="639"/>
                  <a:pt x="795" y="639"/>
                </a:cubicBezTo>
                <a:cubicBezTo>
                  <a:pt x="797" y="639"/>
                  <a:pt x="796" y="640"/>
                  <a:pt x="797" y="640"/>
                </a:cubicBezTo>
                <a:cubicBezTo>
                  <a:pt x="798" y="640"/>
                  <a:pt x="799" y="641"/>
                  <a:pt x="799" y="642"/>
                </a:cubicBezTo>
                <a:cubicBezTo>
                  <a:pt x="800" y="643"/>
                  <a:pt x="802" y="643"/>
                  <a:pt x="802" y="642"/>
                </a:cubicBezTo>
                <a:cubicBezTo>
                  <a:pt x="803" y="641"/>
                  <a:pt x="805" y="641"/>
                  <a:pt x="807" y="641"/>
                </a:cubicBezTo>
                <a:cubicBezTo>
                  <a:pt x="809" y="641"/>
                  <a:pt x="809" y="640"/>
                  <a:pt x="811" y="639"/>
                </a:cubicBezTo>
                <a:cubicBezTo>
                  <a:pt x="813" y="638"/>
                  <a:pt x="816" y="638"/>
                  <a:pt x="818" y="639"/>
                </a:cubicBezTo>
                <a:cubicBezTo>
                  <a:pt x="819" y="640"/>
                  <a:pt x="821" y="639"/>
                  <a:pt x="822" y="638"/>
                </a:cubicBezTo>
                <a:cubicBezTo>
                  <a:pt x="822" y="638"/>
                  <a:pt x="823" y="638"/>
                  <a:pt x="823" y="638"/>
                </a:cubicBezTo>
                <a:cubicBezTo>
                  <a:pt x="824" y="639"/>
                  <a:pt x="824" y="639"/>
                  <a:pt x="824" y="638"/>
                </a:cubicBezTo>
                <a:cubicBezTo>
                  <a:pt x="825" y="636"/>
                  <a:pt x="826" y="637"/>
                  <a:pt x="828" y="637"/>
                </a:cubicBezTo>
                <a:cubicBezTo>
                  <a:pt x="830" y="637"/>
                  <a:pt x="834" y="634"/>
                  <a:pt x="837" y="631"/>
                </a:cubicBezTo>
                <a:cubicBezTo>
                  <a:pt x="840" y="628"/>
                  <a:pt x="845" y="622"/>
                  <a:pt x="847" y="619"/>
                </a:cubicBezTo>
                <a:cubicBezTo>
                  <a:pt x="849" y="616"/>
                  <a:pt x="851" y="613"/>
                  <a:pt x="853" y="612"/>
                </a:cubicBezTo>
                <a:cubicBezTo>
                  <a:pt x="854" y="611"/>
                  <a:pt x="855" y="605"/>
                  <a:pt x="855" y="603"/>
                </a:cubicBezTo>
                <a:cubicBezTo>
                  <a:pt x="855" y="602"/>
                  <a:pt x="855" y="602"/>
                  <a:pt x="854" y="602"/>
                </a:cubicBezTo>
                <a:cubicBezTo>
                  <a:pt x="854" y="602"/>
                  <a:pt x="854" y="602"/>
                  <a:pt x="853" y="601"/>
                </a:cubicBezTo>
                <a:cubicBezTo>
                  <a:pt x="853" y="600"/>
                  <a:pt x="856" y="598"/>
                  <a:pt x="860" y="596"/>
                </a:cubicBezTo>
                <a:cubicBezTo>
                  <a:pt x="864" y="595"/>
                  <a:pt x="865" y="594"/>
                  <a:pt x="865" y="593"/>
                </a:cubicBezTo>
                <a:cubicBezTo>
                  <a:pt x="866" y="592"/>
                  <a:pt x="865" y="588"/>
                  <a:pt x="866" y="587"/>
                </a:cubicBezTo>
                <a:cubicBezTo>
                  <a:pt x="866" y="586"/>
                  <a:pt x="866" y="585"/>
                  <a:pt x="865" y="582"/>
                </a:cubicBezTo>
                <a:cubicBezTo>
                  <a:pt x="865" y="578"/>
                  <a:pt x="863" y="578"/>
                  <a:pt x="863" y="576"/>
                </a:cubicBezTo>
                <a:cubicBezTo>
                  <a:pt x="862" y="574"/>
                  <a:pt x="863" y="573"/>
                  <a:pt x="864" y="573"/>
                </a:cubicBezTo>
                <a:cubicBezTo>
                  <a:pt x="865" y="573"/>
                  <a:pt x="865" y="572"/>
                  <a:pt x="866" y="571"/>
                </a:cubicBezTo>
                <a:cubicBezTo>
                  <a:pt x="867" y="569"/>
                  <a:pt x="868" y="570"/>
                  <a:pt x="869" y="568"/>
                </a:cubicBezTo>
                <a:cubicBezTo>
                  <a:pt x="871" y="567"/>
                  <a:pt x="871" y="566"/>
                  <a:pt x="874" y="564"/>
                </a:cubicBezTo>
                <a:cubicBezTo>
                  <a:pt x="876" y="562"/>
                  <a:pt x="879" y="562"/>
                  <a:pt x="882" y="560"/>
                </a:cubicBezTo>
                <a:cubicBezTo>
                  <a:pt x="885" y="558"/>
                  <a:pt x="889" y="552"/>
                  <a:pt x="889" y="551"/>
                </a:cubicBezTo>
                <a:cubicBezTo>
                  <a:pt x="888" y="550"/>
                  <a:pt x="887" y="545"/>
                  <a:pt x="888" y="543"/>
                </a:cubicBezTo>
                <a:cubicBezTo>
                  <a:pt x="888" y="541"/>
                  <a:pt x="887" y="535"/>
                  <a:pt x="887" y="533"/>
                </a:cubicBezTo>
                <a:cubicBezTo>
                  <a:pt x="887" y="530"/>
                  <a:pt x="884" y="531"/>
                  <a:pt x="884" y="529"/>
                </a:cubicBezTo>
                <a:cubicBezTo>
                  <a:pt x="884" y="526"/>
                  <a:pt x="883" y="526"/>
                  <a:pt x="883" y="524"/>
                </a:cubicBezTo>
                <a:cubicBezTo>
                  <a:pt x="883" y="523"/>
                  <a:pt x="883" y="521"/>
                  <a:pt x="882" y="521"/>
                </a:cubicBezTo>
                <a:cubicBezTo>
                  <a:pt x="882" y="521"/>
                  <a:pt x="882" y="519"/>
                  <a:pt x="883" y="518"/>
                </a:cubicBezTo>
                <a:cubicBezTo>
                  <a:pt x="884" y="516"/>
                  <a:pt x="881" y="516"/>
                  <a:pt x="881" y="514"/>
                </a:cubicBezTo>
                <a:cubicBezTo>
                  <a:pt x="880" y="512"/>
                  <a:pt x="886" y="500"/>
                  <a:pt x="887" y="498"/>
                </a:cubicBezTo>
                <a:cubicBezTo>
                  <a:pt x="888" y="497"/>
                  <a:pt x="889" y="497"/>
                  <a:pt x="889" y="496"/>
                </a:cubicBezTo>
                <a:cubicBezTo>
                  <a:pt x="890" y="496"/>
                  <a:pt x="890" y="496"/>
                  <a:pt x="890" y="496"/>
                </a:cubicBezTo>
                <a:cubicBezTo>
                  <a:pt x="891" y="496"/>
                  <a:pt x="891" y="496"/>
                  <a:pt x="892" y="495"/>
                </a:cubicBezTo>
                <a:cubicBezTo>
                  <a:pt x="893" y="493"/>
                  <a:pt x="898" y="488"/>
                  <a:pt x="902" y="484"/>
                </a:cubicBezTo>
                <a:cubicBezTo>
                  <a:pt x="905" y="480"/>
                  <a:pt x="907" y="480"/>
                  <a:pt x="909" y="479"/>
                </a:cubicBezTo>
                <a:cubicBezTo>
                  <a:pt x="911" y="478"/>
                  <a:pt x="916" y="473"/>
                  <a:pt x="919" y="468"/>
                </a:cubicBezTo>
                <a:cubicBezTo>
                  <a:pt x="922" y="465"/>
                  <a:pt x="924" y="462"/>
                  <a:pt x="924" y="460"/>
                </a:cubicBezTo>
                <a:cubicBezTo>
                  <a:pt x="925" y="458"/>
                  <a:pt x="927" y="456"/>
                  <a:pt x="928" y="454"/>
                </a:cubicBezTo>
                <a:cubicBezTo>
                  <a:pt x="930" y="452"/>
                  <a:pt x="932" y="447"/>
                  <a:pt x="932" y="445"/>
                </a:cubicBezTo>
                <a:cubicBezTo>
                  <a:pt x="932" y="444"/>
                  <a:pt x="933" y="441"/>
                  <a:pt x="934" y="438"/>
                </a:cubicBezTo>
                <a:cubicBezTo>
                  <a:pt x="934" y="435"/>
                  <a:pt x="932" y="435"/>
                  <a:pt x="931" y="436"/>
                </a:cubicBezTo>
                <a:cubicBezTo>
                  <a:pt x="930" y="438"/>
                  <a:pt x="925" y="439"/>
                  <a:pt x="921" y="439"/>
                </a:cubicBezTo>
                <a:cubicBezTo>
                  <a:pt x="918" y="439"/>
                  <a:pt x="916" y="439"/>
                  <a:pt x="915" y="441"/>
                </a:cubicBezTo>
                <a:cubicBezTo>
                  <a:pt x="914" y="441"/>
                  <a:pt x="913" y="441"/>
                  <a:pt x="912" y="441"/>
                </a:cubicBezTo>
                <a:cubicBezTo>
                  <a:pt x="911" y="441"/>
                  <a:pt x="910" y="441"/>
                  <a:pt x="909" y="442"/>
                </a:cubicBezTo>
                <a:cubicBezTo>
                  <a:pt x="908" y="443"/>
                  <a:pt x="903" y="444"/>
                  <a:pt x="902" y="441"/>
                </a:cubicBezTo>
                <a:cubicBezTo>
                  <a:pt x="901" y="438"/>
                  <a:pt x="898" y="438"/>
                  <a:pt x="898" y="438"/>
                </a:cubicBezTo>
                <a:cubicBezTo>
                  <a:pt x="897" y="437"/>
                  <a:pt x="899" y="436"/>
                  <a:pt x="900" y="436"/>
                </a:cubicBezTo>
                <a:cubicBezTo>
                  <a:pt x="901" y="435"/>
                  <a:pt x="901" y="434"/>
                  <a:pt x="900" y="433"/>
                </a:cubicBezTo>
                <a:cubicBezTo>
                  <a:pt x="899" y="432"/>
                  <a:pt x="897" y="431"/>
                  <a:pt x="895" y="428"/>
                </a:cubicBezTo>
                <a:cubicBezTo>
                  <a:pt x="892" y="425"/>
                  <a:pt x="889" y="423"/>
                  <a:pt x="888" y="423"/>
                </a:cubicBezTo>
                <a:cubicBezTo>
                  <a:pt x="886" y="423"/>
                  <a:pt x="886" y="420"/>
                  <a:pt x="885" y="420"/>
                </a:cubicBezTo>
                <a:cubicBezTo>
                  <a:pt x="884" y="420"/>
                  <a:pt x="882" y="416"/>
                  <a:pt x="882" y="414"/>
                </a:cubicBezTo>
                <a:cubicBezTo>
                  <a:pt x="882" y="412"/>
                  <a:pt x="878" y="408"/>
                  <a:pt x="877" y="407"/>
                </a:cubicBezTo>
                <a:cubicBezTo>
                  <a:pt x="875" y="406"/>
                  <a:pt x="874" y="404"/>
                  <a:pt x="874" y="400"/>
                </a:cubicBezTo>
                <a:cubicBezTo>
                  <a:pt x="874" y="397"/>
                  <a:pt x="874" y="394"/>
                  <a:pt x="873" y="393"/>
                </a:cubicBezTo>
                <a:cubicBezTo>
                  <a:pt x="873" y="392"/>
                  <a:pt x="872" y="390"/>
                  <a:pt x="870" y="389"/>
                </a:cubicBezTo>
                <a:cubicBezTo>
                  <a:pt x="868" y="388"/>
                  <a:pt x="867" y="386"/>
                  <a:pt x="867" y="384"/>
                </a:cubicBezTo>
                <a:cubicBezTo>
                  <a:pt x="868" y="382"/>
                  <a:pt x="866" y="382"/>
                  <a:pt x="865" y="379"/>
                </a:cubicBezTo>
                <a:cubicBezTo>
                  <a:pt x="865" y="376"/>
                  <a:pt x="861" y="372"/>
                  <a:pt x="861" y="371"/>
                </a:cubicBezTo>
                <a:cubicBezTo>
                  <a:pt x="861" y="369"/>
                  <a:pt x="859" y="368"/>
                  <a:pt x="859" y="366"/>
                </a:cubicBezTo>
                <a:cubicBezTo>
                  <a:pt x="859" y="364"/>
                  <a:pt x="858" y="364"/>
                  <a:pt x="856" y="362"/>
                </a:cubicBezTo>
                <a:cubicBezTo>
                  <a:pt x="854" y="359"/>
                  <a:pt x="854" y="354"/>
                  <a:pt x="854" y="354"/>
                </a:cubicBezTo>
                <a:cubicBezTo>
                  <a:pt x="855" y="354"/>
                  <a:pt x="856" y="358"/>
                  <a:pt x="857" y="359"/>
                </a:cubicBezTo>
                <a:cubicBezTo>
                  <a:pt x="858" y="361"/>
                  <a:pt x="860" y="365"/>
                  <a:pt x="861" y="365"/>
                </a:cubicBezTo>
                <a:cubicBezTo>
                  <a:pt x="863" y="365"/>
                  <a:pt x="863" y="358"/>
                  <a:pt x="864" y="359"/>
                </a:cubicBezTo>
                <a:cubicBezTo>
                  <a:pt x="864" y="359"/>
                  <a:pt x="864" y="363"/>
                  <a:pt x="865" y="364"/>
                </a:cubicBezTo>
                <a:cubicBezTo>
                  <a:pt x="866" y="364"/>
                  <a:pt x="866" y="366"/>
                  <a:pt x="868" y="368"/>
                </a:cubicBezTo>
                <a:cubicBezTo>
                  <a:pt x="870" y="370"/>
                  <a:pt x="874" y="376"/>
                  <a:pt x="874" y="378"/>
                </a:cubicBezTo>
                <a:cubicBezTo>
                  <a:pt x="874" y="379"/>
                  <a:pt x="875" y="381"/>
                  <a:pt x="877" y="382"/>
                </a:cubicBezTo>
                <a:cubicBezTo>
                  <a:pt x="880" y="384"/>
                  <a:pt x="880" y="386"/>
                  <a:pt x="881" y="387"/>
                </a:cubicBezTo>
                <a:cubicBezTo>
                  <a:pt x="883" y="388"/>
                  <a:pt x="882" y="389"/>
                  <a:pt x="882" y="392"/>
                </a:cubicBezTo>
                <a:cubicBezTo>
                  <a:pt x="882" y="394"/>
                  <a:pt x="884" y="397"/>
                  <a:pt x="886" y="399"/>
                </a:cubicBezTo>
                <a:cubicBezTo>
                  <a:pt x="888" y="400"/>
                  <a:pt x="890" y="402"/>
                  <a:pt x="891" y="404"/>
                </a:cubicBezTo>
                <a:cubicBezTo>
                  <a:pt x="892" y="407"/>
                  <a:pt x="893" y="409"/>
                  <a:pt x="895" y="411"/>
                </a:cubicBezTo>
                <a:cubicBezTo>
                  <a:pt x="896" y="412"/>
                  <a:pt x="895" y="413"/>
                  <a:pt x="896" y="414"/>
                </a:cubicBezTo>
                <a:cubicBezTo>
                  <a:pt x="897" y="415"/>
                  <a:pt x="898" y="418"/>
                  <a:pt x="898" y="419"/>
                </a:cubicBezTo>
                <a:cubicBezTo>
                  <a:pt x="897" y="421"/>
                  <a:pt x="898" y="424"/>
                  <a:pt x="899" y="426"/>
                </a:cubicBezTo>
                <a:cubicBezTo>
                  <a:pt x="900" y="428"/>
                  <a:pt x="900" y="432"/>
                  <a:pt x="900" y="432"/>
                </a:cubicBezTo>
                <a:cubicBezTo>
                  <a:pt x="901" y="433"/>
                  <a:pt x="906" y="433"/>
                  <a:pt x="908" y="431"/>
                </a:cubicBezTo>
                <a:cubicBezTo>
                  <a:pt x="910" y="430"/>
                  <a:pt x="912" y="430"/>
                  <a:pt x="914" y="430"/>
                </a:cubicBezTo>
                <a:cubicBezTo>
                  <a:pt x="915" y="430"/>
                  <a:pt x="918" y="428"/>
                  <a:pt x="918" y="427"/>
                </a:cubicBezTo>
                <a:cubicBezTo>
                  <a:pt x="919" y="427"/>
                  <a:pt x="921" y="427"/>
                  <a:pt x="923" y="427"/>
                </a:cubicBezTo>
                <a:cubicBezTo>
                  <a:pt x="924" y="427"/>
                  <a:pt x="925" y="426"/>
                  <a:pt x="926" y="424"/>
                </a:cubicBezTo>
                <a:cubicBezTo>
                  <a:pt x="927" y="423"/>
                  <a:pt x="931" y="423"/>
                  <a:pt x="935" y="422"/>
                </a:cubicBezTo>
                <a:cubicBezTo>
                  <a:pt x="939" y="420"/>
                  <a:pt x="938" y="418"/>
                  <a:pt x="939" y="417"/>
                </a:cubicBezTo>
                <a:cubicBezTo>
                  <a:pt x="940" y="416"/>
                  <a:pt x="941" y="417"/>
                  <a:pt x="944" y="415"/>
                </a:cubicBezTo>
                <a:cubicBezTo>
                  <a:pt x="946" y="414"/>
                  <a:pt x="949" y="415"/>
                  <a:pt x="951" y="414"/>
                </a:cubicBezTo>
                <a:cubicBezTo>
                  <a:pt x="952" y="414"/>
                  <a:pt x="951" y="412"/>
                  <a:pt x="952" y="411"/>
                </a:cubicBezTo>
                <a:cubicBezTo>
                  <a:pt x="953" y="410"/>
                  <a:pt x="954" y="410"/>
                  <a:pt x="955" y="410"/>
                </a:cubicBezTo>
                <a:cubicBezTo>
                  <a:pt x="956" y="410"/>
                  <a:pt x="956" y="410"/>
                  <a:pt x="957" y="410"/>
                </a:cubicBezTo>
                <a:cubicBezTo>
                  <a:pt x="958" y="410"/>
                  <a:pt x="958" y="407"/>
                  <a:pt x="960" y="406"/>
                </a:cubicBezTo>
                <a:cubicBezTo>
                  <a:pt x="961" y="406"/>
                  <a:pt x="962" y="406"/>
                  <a:pt x="962" y="405"/>
                </a:cubicBezTo>
                <a:cubicBezTo>
                  <a:pt x="962" y="404"/>
                  <a:pt x="962" y="399"/>
                  <a:pt x="964" y="399"/>
                </a:cubicBezTo>
                <a:cubicBezTo>
                  <a:pt x="965" y="399"/>
                  <a:pt x="967" y="397"/>
                  <a:pt x="967" y="397"/>
                </a:cubicBezTo>
                <a:cubicBezTo>
                  <a:pt x="967" y="396"/>
                  <a:pt x="970" y="393"/>
                  <a:pt x="971" y="392"/>
                </a:cubicBezTo>
                <a:cubicBezTo>
                  <a:pt x="971" y="390"/>
                  <a:pt x="972" y="390"/>
                  <a:pt x="970" y="389"/>
                </a:cubicBezTo>
                <a:cubicBezTo>
                  <a:pt x="969" y="389"/>
                  <a:pt x="967" y="386"/>
                  <a:pt x="967" y="385"/>
                </a:cubicBezTo>
                <a:cubicBezTo>
                  <a:pt x="966" y="384"/>
                  <a:pt x="963" y="385"/>
                  <a:pt x="960" y="382"/>
                </a:cubicBezTo>
                <a:cubicBezTo>
                  <a:pt x="957" y="380"/>
                  <a:pt x="957" y="373"/>
                  <a:pt x="956" y="373"/>
                </a:cubicBezTo>
                <a:cubicBezTo>
                  <a:pt x="955" y="372"/>
                  <a:pt x="952" y="376"/>
                  <a:pt x="951" y="378"/>
                </a:cubicBezTo>
                <a:cubicBezTo>
                  <a:pt x="950" y="381"/>
                  <a:pt x="946" y="383"/>
                  <a:pt x="943" y="382"/>
                </a:cubicBezTo>
                <a:cubicBezTo>
                  <a:pt x="940" y="381"/>
                  <a:pt x="939" y="383"/>
                  <a:pt x="938" y="383"/>
                </a:cubicBezTo>
                <a:cubicBezTo>
                  <a:pt x="937" y="384"/>
                  <a:pt x="935" y="381"/>
                  <a:pt x="935" y="379"/>
                </a:cubicBezTo>
                <a:cubicBezTo>
                  <a:pt x="936" y="378"/>
                  <a:pt x="937" y="374"/>
                  <a:pt x="935" y="374"/>
                </a:cubicBezTo>
                <a:cubicBezTo>
                  <a:pt x="933" y="373"/>
                  <a:pt x="932" y="377"/>
                  <a:pt x="932" y="378"/>
                </a:cubicBezTo>
                <a:cubicBezTo>
                  <a:pt x="932" y="379"/>
                  <a:pt x="929" y="374"/>
                  <a:pt x="930" y="373"/>
                </a:cubicBezTo>
                <a:cubicBezTo>
                  <a:pt x="931" y="372"/>
                  <a:pt x="929" y="370"/>
                  <a:pt x="928" y="369"/>
                </a:cubicBezTo>
                <a:cubicBezTo>
                  <a:pt x="926" y="368"/>
                  <a:pt x="924" y="365"/>
                  <a:pt x="923" y="364"/>
                </a:cubicBezTo>
                <a:cubicBezTo>
                  <a:pt x="923" y="362"/>
                  <a:pt x="921" y="358"/>
                  <a:pt x="921" y="357"/>
                </a:cubicBezTo>
                <a:cubicBezTo>
                  <a:pt x="921" y="356"/>
                  <a:pt x="923" y="355"/>
                  <a:pt x="924" y="355"/>
                </a:cubicBezTo>
                <a:cubicBezTo>
                  <a:pt x="925" y="355"/>
                  <a:pt x="925" y="353"/>
                  <a:pt x="926" y="354"/>
                </a:cubicBezTo>
                <a:cubicBezTo>
                  <a:pt x="927" y="355"/>
                  <a:pt x="928" y="354"/>
                  <a:pt x="929" y="354"/>
                </a:cubicBezTo>
                <a:cubicBezTo>
                  <a:pt x="930" y="354"/>
                  <a:pt x="932" y="359"/>
                  <a:pt x="933" y="361"/>
                </a:cubicBezTo>
                <a:cubicBezTo>
                  <a:pt x="934" y="363"/>
                  <a:pt x="934" y="364"/>
                  <a:pt x="936" y="365"/>
                </a:cubicBezTo>
                <a:cubicBezTo>
                  <a:pt x="937" y="366"/>
                  <a:pt x="939" y="365"/>
                  <a:pt x="941" y="367"/>
                </a:cubicBezTo>
                <a:cubicBezTo>
                  <a:pt x="943" y="369"/>
                  <a:pt x="948" y="371"/>
                  <a:pt x="951" y="371"/>
                </a:cubicBezTo>
                <a:cubicBezTo>
                  <a:pt x="952" y="371"/>
                  <a:pt x="953" y="370"/>
                  <a:pt x="954" y="370"/>
                </a:cubicBezTo>
                <a:cubicBezTo>
                  <a:pt x="955" y="369"/>
                  <a:pt x="956" y="369"/>
                  <a:pt x="957" y="369"/>
                </a:cubicBezTo>
                <a:cubicBezTo>
                  <a:pt x="960" y="370"/>
                  <a:pt x="960" y="373"/>
                  <a:pt x="961" y="375"/>
                </a:cubicBezTo>
                <a:cubicBezTo>
                  <a:pt x="962" y="376"/>
                  <a:pt x="973" y="377"/>
                  <a:pt x="975" y="377"/>
                </a:cubicBezTo>
                <a:cubicBezTo>
                  <a:pt x="977" y="378"/>
                  <a:pt x="987" y="378"/>
                  <a:pt x="988" y="377"/>
                </a:cubicBezTo>
                <a:cubicBezTo>
                  <a:pt x="989" y="376"/>
                  <a:pt x="990" y="376"/>
                  <a:pt x="991" y="377"/>
                </a:cubicBezTo>
                <a:cubicBezTo>
                  <a:pt x="992" y="377"/>
                  <a:pt x="996" y="378"/>
                  <a:pt x="998" y="377"/>
                </a:cubicBezTo>
                <a:cubicBezTo>
                  <a:pt x="1000" y="375"/>
                  <a:pt x="1001" y="377"/>
                  <a:pt x="1001" y="378"/>
                </a:cubicBezTo>
                <a:cubicBezTo>
                  <a:pt x="1001" y="379"/>
                  <a:pt x="1002" y="379"/>
                  <a:pt x="1003" y="380"/>
                </a:cubicBezTo>
                <a:cubicBezTo>
                  <a:pt x="1004" y="381"/>
                  <a:pt x="1004" y="382"/>
                  <a:pt x="1004" y="383"/>
                </a:cubicBezTo>
                <a:cubicBezTo>
                  <a:pt x="1005" y="384"/>
                  <a:pt x="1006" y="384"/>
                  <a:pt x="1008" y="384"/>
                </a:cubicBezTo>
                <a:cubicBezTo>
                  <a:pt x="1010" y="385"/>
                  <a:pt x="1010" y="388"/>
                  <a:pt x="1012" y="388"/>
                </a:cubicBezTo>
                <a:cubicBezTo>
                  <a:pt x="1014" y="389"/>
                  <a:pt x="1015" y="389"/>
                  <a:pt x="1015" y="388"/>
                </a:cubicBezTo>
                <a:cubicBezTo>
                  <a:pt x="1016" y="388"/>
                  <a:pt x="1017" y="388"/>
                  <a:pt x="1017" y="389"/>
                </a:cubicBezTo>
                <a:cubicBezTo>
                  <a:pt x="1017" y="391"/>
                  <a:pt x="1011" y="390"/>
                  <a:pt x="1011" y="391"/>
                </a:cubicBezTo>
                <a:cubicBezTo>
                  <a:pt x="1011" y="391"/>
                  <a:pt x="1017" y="399"/>
                  <a:pt x="1020" y="398"/>
                </a:cubicBezTo>
                <a:cubicBezTo>
                  <a:pt x="1023" y="398"/>
                  <a:pt x="1026" y="394"/>
                  <a:pt x="1025" y="394"/>
                </a:cubicBezTo>
                <a:cubicBezTo>
                  <a:pt x="1024" y="393"/>
                  <a:pt x="1025" y="391"/>
                  <a:pt x="1026" y="392"/>
                </a:cubicBezTo>
                <a:cubicBezTo>
                  <a:pt x="1027" y="392"/>
                  <a:pt x="1026" y="395"/>
                  <a:pt x="1027" y="396"/>
                </a:cubicBezTo>
                <a:cubicBezTo>
                  <a:pt x="1028" y="397"/>
                  <a:pt x="1028" y="398"/>
                  <a:pt x="1027" y="400"/>
                </a:cubicBezTo>
                <a:cubicBezTo>
                  <a:pt x="1026" y="402"/>
                  <a:pt x="1028" y="405"/>
                  <a:pt x="1028" y="407"/>
                </a:cubicBezTo>
                <a:cubicBezTo>
                  <a:pt x="1028" y="409"/>
                  <a:pt x="1029" y="412"/>
                  <a:pt x="1030" y="415"/>
                </a:cubicBezTo>
                <a:cubicBezTo>
                  <a:pt x="1030" y="417"/>
                  <a:pt x="1032" y="423"/>
                  <a:pt x="1034" y="426"/>
                </a:cubicBezTo>
                <a:cubicBezTo>
                  <a:pt x="1036" y="429"/>
                  <a:pt x="1037" y="435"/>
                  <a:pt x="1038" y="437"/>
                </a:cubicBezTo>
                <a:cubicBezTo>
                  <a:pt x="1039" y="438"/>
                  <a:pt x="1042" y="443"/>
                  <a:pt x="1042" y="446"/>
                </a:cubicBezTo>
                <a:cubicBezTo>
                  <a:pt x="1042" y="449"/>
                  <a:pt x="1045" y="453"/>
                  <a:pt x="1046" y="453"/>
                </a:cubicBezTo>
                <a:cubicBezTo>
                  <a:pt x="1047" y="454"/>
                  <a:pt x="1050" y="453"/>
                  <a:pt x="1050" y="451"/>
                </a:cubicBezTo>
                <a:cubicBezTo>
                  <a:pt x="1051" y="449"/>
                  <a:pt x="1054" y="448"/>
                  <a:pt x="1054" y="447"/>
                </a:cubicBezTo>
                <a:cubicBezTo>
                  <a:pt x="1054" y="445"/>
                  <a:pt x="1055" y="444"/>
                  <a:pt x="1056" y="444"/>
                </a:cubicBezTo>
                <a:cubicBezTo>
                  <a:pt x="1057" y="444"/>
                  <a:pt x="1057" y="443"/>
                  <a:pt x="1057" y="441"/>
                </a:cubicBezTo>
                <a:cubicBezTo>
                  <a:pt x="1057" y="439"/>
                  <a:pt x="1057" y="437"/>
                  <a:pt x="1058" y="436"/>
                </a:cubicBezTo>
                <a:cubicBezTo>
                  <a:pt x="1059" y="434"/>
                  <a:pt x="1059" y="430"/>
                  <a:pt x="1059" y="429"/>
                </a:cubicBezTo>
                <a:cubicBezTo>
                  <a:pt x="1058" y="427"/>
                  <a:pt x="1058" y="425"/>
                  <a:pt x="1059" y="423"/>
                </a:cubicBezTo>
                <a:cubicBezTo>
                  <a:pt x="1060" y="422"/>
                  <a:pt x="1059" y="420"/>
                  <a:pt x="1061" y="420"/>
                </a:cubicBezTo>
                <a:cubicBezTo>
                  <a:pt x="1062" y="420"/>
                  <a:pt x="1063" y="419"/>
                  <a:pt x="1065" y="417"/>
                </a:cubicBezTo>
                <a:cubicBezTo>
                  <a:pt x="1066" y="415"/>
                  <a:pt x="1070" y="413"/>
                  <a:pt x="1071" y="412"/>
                </a:cubicBezTo>
                <a:cubicBezTo>
                  <a:pt x="1073" y="411"/>
                  <a:pt x="1077" y="407"/>
                  <a:pt x="1078" y="405"/>
                </a:cubicBezTo>
                <a:cubicBezTo>
                  <a:pt x="1079" y="403"/>
                  <a:pt x="1083" y="402"/>
                  <a:pt x="1085" y="400"/>
                </a:cubicBezTo>
                <a:cubicBezTo>
                  <a:pt x="1086" y="399"/>
                  <a:pt x="1086" y="398"/>
                  <a:pt x="1086" y="396"/>
                </a:cubicBezTo>
                <a:cubicBezTo>
                  <a:pt x="1086" y="394"/>
                  <a:pt x="1091" y="393"/>
                  <a:pt x="1093" y="393"/>
                </a:cubicBezTo>
                <a:cubicBezTo>
                  <a:pt x="1095" y="393"/>
                  <a:pt x="1096" y="393"/>
                  <a:pt x="1097" y="393"/>
                </a:cubicBezTo>
                <a:cubicBezTo>
                  <a:pt x="1099" y="393"/>
                  <a:pt x="1101" y="392"/>
                  <a:pt x="1101" y="391"/>
                </a:cubicBezTo>
                <a:cubicBezTo>
                  <a:pt x="1101" y="389"/>
                  <a:pt x="1102" y="388"/>
                  <a:pt x="1103" y="389"/>
                </a:cubicBezTo>
                <a:cubicBezTo>
                  <a:pt x="1104" y="389"/>
                  <a:pt x="1105" y="393"/>
                  <a:pt x="1106" y="395"/>
                </a:cubicBezTo>
                <a:cubicBezTo>
                  <a:pt x="1106" y="396"/>
                  <a:pt x="1108" y="400"/>
                  <a:pt x="1110" y="401"/>
                </a:cubicBezTo>
                <a:cubicBezTo>
                  <a:pt x="1113" y="402"/>
                  <a:pt x="1114" y="407"/>
                  <a:pt x="1115" y="410"/>
                </a:cubicBezTo>
                <a:cubicBezTo>
                  <a:pt x="1116" y="412"/>
                  <a:pt x="1115" y="415"/>
                  <a:pt x="1114" y="416"/>
                </a:cubicBezTo>
                <a:cubicBezTo>
                  <a:pt x="1114" y="418"/>
                  <a:pt x="1115" y="418"/>
                  <a:pt x="1116" y="419"/>
                </a:cubicBezTo>
                <a:cubicBezTo>
                  <a:pt x="1118" y="419"/>
                  <a:pt x="1119" y="420"/>
                  <a:pt x="1120" y="418"/>
                </a:cubicBezTo>
                <a:cubicBezTo>
                  <a:pt x="1121" y="417"/>
                  <a:pt x="1124" y="416"/>
                  <a:pt x="1124" y="414"/>
                </a:cubicBezTo>
                <a:cubicBezTo>
                  <a:pt x="1124" y="412"/>
                  <a:pt x="1125" y="415"/>
                  <a:pt x="1126" y="416"/>
                </a:cubicBezTo>
                <a:cubicBezTo>
                  <a:pt x="1127" y="416"/>
                  <a:pt x="1128" y="418"/>
                  <a:pt x="1128" y="420"/>
                </a:cubicBezTo>
                <a:cubicBezTo>
                  <a:pt x="1128" y="422"/>
                  <a:pt x="1128" y="428"/>
                  <a:pt x="1130" y="429"/>
                </a:cubicBezTo>
                <a:cubicBezTo>
                  <a:pt x="1132" y="431"/>
                  <a:pt x="1132" y="435"/>
                  <a:pt x="1132" y="436"/>
                </a:cubicBezTo>
                <a:cubicBezTo>
                  <a:pt x="1131" y="438"/>
                  <a:pt x="1133" y="440"/>
                  <a:pt x="1132" y="441"/>
                </a:cubicBezTo>
                <a:cubicBezTo>
                  <a:pt x="1132" y="443"/>
                  <a:pt x="1131" y="447"/>
                  <a:pt x="1131" y="449"/>
                </a:cubicBezTo>
                <a:cubicBezTo>
                  <a:pt x="1130" y="451"/>
                  <a:pt x="1130" y="452"/>
                  <a:pt x="1131" y="452"/>
                </a:cubicBezTo>
                <a:cubicBezTo>
                  <a:pt x="1132" y="453"/>
                  <a:pt x="1134" y="455"/>
                  <a:pt x="1137" y="458"/>
                </a:cubicBezTo>
                <a:cubicBezTo>
                  <a:pt x="1139" y="461"/>
                  <a:pt x="1139" y="464"/>
                  <a:pt x="1139" y="466"/>
                </a:cubicBezTo>
                <a:cubicBezTo>
                  <a:pt x="1139" y="469"/>
                  <a:pt x="1143" y="473"/>
                  <a:pt x="1143" y="475"/>
                </a:cubicBezTo>
                <a:cubicBezTo>
                  <a:pt x="1144" y="476"/>
                  <a:pt x="1145" y="477"/>
                  <a:pt x="1147" y="479"/>
                </a:cubicBezTo>
                <a:cubicBezTo>
                  <a:pt x="1150" y="480"/>
                  <a:pt x="1155" y="483"/>
                  <a:pt x="1156" y="483"/>
                </a:cubicBezTo>
                <a:cubicBezTo>
                  <a:pt x="1157" y="482"/>
                  <a:pt x="1154" y="478"/>
                  <a:pt x="1153" y="477"/>
                </a:cubicBezTo>
                <a:cubicBezTo>
                  <a:pt x="1151" y="475"/>
                  <a:pt x="1153" y="471"/>
                  <a:pt x="1153" y="468"/>
                </a:cubicBezTo>
                <a:cubicBezTo>
                  <a:pt x="1153" y="466"/>
                  <a:pt x="1150" y="466"/>
                  <a:pt x="1149" y="464"/>
                </a:cubicBezTo>
                <a:cubicBezTo>
                  <a:pt x="1149" y="462"/>
                  <a:pt x="1148" y="463"/>
                  <a:pt x="1147" y="462"/>
                </a:cubicBezTo>
                <a:cubicBezTo>
                  <a:pt x="1147" y="461"/>
                  <a:pt x="1144" y="459"/>
                  <a:pt x="1142" y="458"/>
                </a:cubicBezTo>
                <a:cubicBezTo>
                  <a:pt x="1140" y="458"/>
                  <a:pt x="1139" y="455"/>
                  <a:pt x="1139" y="454"/>
                </a:cubicBezTo>
                <a:cubicBezTo>
                  <a:pt x="1139" y="452"/>
                  <a:pt x="1138" y="451"/>
                  <a:pt x="1138" y="450"/>
                </a:cubicBezTo>
                <a:cubicBezTo>
                  <a:pt x="1138" y="448"/>
                  <a:pt x="1136" y="448"/>
                  <a:pt x="1135" y="448"/>
                </a:cubicBezTo>
                <a:cubicBezTo>
                  <a:pt x="1133" y="447"/>
                  <a:pt x="1135" y="443"/>
                  <a:pt x="1135" y="441"/>
                </a:cubicBezTo>
                <a:cubicBezTo>
                  <a:pt x="1136" y="439"/>
                  <a:pt x="1139" y="434"/>
                  <a:pt x="1138" y="432"/>
                </a:cubicBezTo>
                <a:cubicBezTo>
                  <a:pt x="1137" y="431"/>
                  <a:pt x="1141" y="429"/>
                  <a:pt x="1141" y="431"/>
                </a:cubicBezTo>
                <a:cubicBezTo>
                  <a:pt x="1142" y="433"/>
                  <a:pt x="1142" y="434"/>
                  <a:pt x="1145" y="434"/>
                </a:cubicBezTo>
                <a:cubicBezTo>
                  <a:pt x="1147" y="434"/>
                  <a:pt x="1147" y="436"/>
                  <a:pt x="1149" y="436"/>
                </a:cubicBezTo>
                <a:cubicBezTo>
                  <a:pt x="1151" y="437"/>
                  <a:pt x="1150" y="439"/>
                  <a:pt x="1151" y="440"/>
                </a:cubicBezTo>
                <a:cubicBezTo>
                  <a:pt x="1151" y="441"/>
                  <a:pt x="1152" y="441"/>
                  <a:pt x="1153" y="441"/>
                </a:cubicBezTo>
                <a:cubicBezTo>
                  <a:pt x="1154" y="440"/>
                  <a:pt x="1153" y="442"/>
                  <a:pt x="1153" y="443"/>
                </a:cubicBezTo>
                <a:cubicBezTo>
                  <a:pt x="1154" y="443"/>
                  <a:pt x="1154" y="443"/>
                  <a:pt x="1155" y="443"/>
                </a:cubicBezTo>
                <a:cubicBezTo>
                  <a:pt x="1156" y="443"/>
                  <a:pt x="1156" y="443"/>
                  <a:pt x="1157" y="443"/>
                </a:cubicBezTo>
                <a:cubicBezTo>
                  <a:pt x="1157" y="444"/>
                  <a:pt x="1158" y="445"/>
                  <a:pt x="1159" y="445"/>
                </a:cubicBezTo>
                <a:cubicBezTo>
                  <a:pt x="1160" y="446"/>
                  <a:pt x="1158" y="447"/>
                  <a:pt x="1158" y="449"/>
                </a:cubicBezTo>
                <a:cubicBezTo>
                  <a:pt x="1158" y="451"/>
                  <a:pt x="1159" y="451"/>
                  <a:pt x="1160" y="451"/>
                </a:cubicBezTo>
                <a:cubicBezTo>
                  <a:pt x="1160" y="450"/>
                  <a:pt x="1163" y="448"/>
                  <a:pt x="1164" y="448"/>
                </a:cubicBezTo>
                <a:cubicBezTo>
                  <a:pt x="1165" y="447"/>
                  <a:pt x="1164" y="446"/>
                  <a:pt x="1165" y="446"/>
                </a:cubicBezTo>
                <a:cubicBezTo>
                  <a:pt x="1166" y="446"/>
                  <a:pt x="1165" y="445"/>
                  <a:pt x="1166" y="444"/>
                </a:cubicBezTo>
                <a:cubicBezTo>
                  <a:pt x="1166" y="443"/>
                  <a:pt x="1167" y="443"/>
                  <a:pt x="1169" y="443"/>
                </a:cubicBezTo>
                <a:cubicBezTo>
                  <a:pt x="1170" y="443"/>
                  <a:pt x="1172" y="442"/>
                  <a:pt x="1174" y="441"/>
                </a:cubicBezTo>
                <a:cubicBezTo>
                  <a:pt x="1176" y="439"/>
                  <a:pt x="1177" y="439"/>
                  <a:pt x="1178" y="435"/>
                </a:cubicBezTo>
                <a:cubicBezTo>
                  <a:pt x="1178" y="431"/>
                  <a:pt x="1177" y="426"/>
                  <a:pt x="1177" y="425"/>
                </a:cubicBezTo>
                <a:cubicBezTo>
                  <a:pt x="1177" y="424"/>
                  <a:pt x="1174" y="418"/>
                  <a:pt x="1173" y="418"/>
                </a:cubicBezTo>
                <a:cubicBezTo>
                  <a:pt x="1172" y="418"/>
                  <a:pt x="1167" y="413"/>
                  <a:pt x="1166" y="413"/>
                </a:cubicBezTo>
                <a:cubicBezTo>
                  <a:pt x="1165" y="412"/>
                  <a:pt x="1165" y="410"/>
                  <a:pt x="1164" y="409"/>
                </a:cubicBezTo>
                <a:cubicBezTo>
                  <a:pt x="1163" y="408"/>
                  <a:pt x="1162" y="406"/>
                  <a:pt x="1163" y="404"/>
                </a:cubicBezTo>
                <a:cubicBezTo>
                  <a:pt x="1163" y="402"/>
                  <a:pt x="1166" y="401"/>
                  <a:pt x="1166" y="400"/>
                </a:cubicBezTo>
                <a:cubicBezTo>
                  <a:pt x="1166" y="399"/>
                  <a:pt x="1166" y="397"/>
                  <a:pt x="1167" y="397"/>
                </a:cubicBezTo>
                <a:cubicBezTo>
                  <a:pt x="1169" y="397"/>
                  <a:pt x="1170" y="396"/>
                  <a:pt x="1171" y="395"/>
                </a:cubicBezTo>
                <a:cubicBezTo>
                  <a:pt x="1171" y="395"/>
                  <a:pt x="1172" y="395"/>
                  <a:pt x="1172" y="395"/>
                </a:cubicBezTo>
                <a:cubicBezTo>
                  <a:pt x="1173" y="395"/>
                  <a:pt x="1174" y="395"/>
                  <a:pt x="1174" y="394"/>
                </a:cubicBezTo>
                <a:cubicBezTo>
                  <a:pt x="1174" y="393"/>
                  <a:pt x="1175" y="393"/>
                  <a:pt x="1176" y="394"/>
                </a:cubicBezTo>
                <a:cubicBezTo>
                  <a:pt x="1177" y="395"/>
                  <a:pt x="1177" y="395"/>
                  <a:pt x="1179" y="394"/>
                </a:cubicBezTo>
                <a:cubicBezTo>
                  <a:pt x="1180" y="393"/>
                  <a:pt x="1180" y="395"/>
                  <a:pt x="1180" y="396"/>
                </a:cubicBezTo>
                <a:cubicBezTo>
                  <a:pt x="1179" y="397"/>
                  <a:pt x="1179" y="399"/>
                  <a:pt x="1181" y="400"/>
                </a:cubicBezTo>
                <a:cubicBezTo>
                  <a:pt x="1182" y="401"/>
                  <a:pt x="1182" y="399"/>
                  <a:pt x="1182" y="398"/>
                </a:cubicBezTo>
                <a:cubicBezTo>
                  <a:pt x="1181" y="397"/>
                  <a:pt x="1184" y="396"/>
                  <a:pt x="1188" y="394"/>
                </a:cubicBezTo>
                <a:cubicBezTo>
                  <a:pt x="1192" y="393"/>
                  <a:pt x="1196" y="390"/>
                  <a:pt x="1196" y="390"/>
                </a:cubicBezTo>
                <a:cubicBezTo>
                  <a:pt x="1196" y="389"/>
                  <a:pt x="1197" y="389"/>
                  <a:pt x="1197" y="390"/>
                </a:cubicBezTo>
                <a:cubicBezTo>
                  <a:pt x="1198" y="390"/>
                  <a:pt x="1199" y="390"/>
                  <a:pt x="1200" y="390"/>
                </a:cubicBezTo>
                <a:cubicBezTo>
                  <a:pt x="1201" y="389"/>
                  <a:pt x="1206" y="388"/>
                  <a:pt x="1207" y="388"/>
                </a:cubicBezTo>
                <a:cubicBezTo>
                  <a:pt x="1209" y="388"/>
                  <a:pt x="1209" y="387"/>
                  <a:pt x="1210" y="386"/>
                </a:cubicBezTo>
                <a:cubicBezTo>
                  <a:pt x="1211" y="385"/>
                  <a:pt x="1211" y="385"/>
                  <a:pt x="1212" y="384"/>
                </a:cubicBezTo>
                <a:cubicBezTo>
                  <a:pt x="1214" y="384"/>
                  <a:pt x="1215" y="382"/>
                  <a:pt x="1215" y="382"/>
                </a:cubicBezTo>
                <a:cubicBezTo>
                  <a:pt x="1215" y="381"/>
                  <a:pt x="1218" y="381"/>
                  <a:pt x="1218" y="380"/>
                </a:cubicBezTo>
                <a:cubicBezTo>
                  <a:pt x="1218" y="379"/>
                  <a:pt x="1220" y="379"/>
                  <a:pt x="1220" y="378"/>
                </a:cubicBezTo>
                <a:cubicBezTo>
                  <a:pt x="1220" y="377"/>
                  <a:pt x="1221" y="377"/>
                  <a:pt x="1222" y="376"/>
                </a:cubicBezTo>
                <a:cubicBezTo>
                  <a:pt x="1222" y="375"/>
                  <a:pt x="1221" y="373"/>
                  <a:pt x="1222" y="373"/>
                </a:cubicBezTo>
                <a:cubicBezTo>
                  <a:pt x="1223" y="373"/>
                  <a:pt x="1222" y="371"/>
                  <a:pt x="1222" y="371"/>
                </a:cubicBezTo>
                <a:cubicBezTo>
                  <a:pt x="1222" y="370"/>
                  <a:pt x="1224" y="370"/>
                  <a:pt x="1225" y="369"/>
                </a:cubicBezTo>
                <a:cubicBezTo>
                  <a:pt x="1226" y="369"/>
                  <a:pt x="1226" y="368"/>
                  <a:pt x="1227" y="367"/>
                </a:cubicBezTo>
                <a:cubicBezTo>
                  <a:pt x="1227" y="365"/>
                  <a:pt x="1229" y="364"/>
                  <a:pt x="1229" y="364"/>
                </a:cubicBezTo>
                <a:cubicBezTo>
                  <a:pt x="1230" y="364"/>
                  <a:pt x="1231" y="362"/>
                  <a:pt x="1230" y="360"/>
                </a:cubicBezTo>
                <a:cubicBezTo>
                  <a:pt x="1230" y="359"/>
                  <a:pt x="1232" y="359"/>
                  <a:pt x="1231" y="359"/>
                </a:cubicBezTo>
                <a:cubicBezTo>
                  <a:pt x="1230" y="358"/>
                  <a:pt x="1231" y="357"/>
                  <a:pt x="1233" y="356"/>
                </a:cubicBezTo>
                <a:cubicBezTo>
                  <a:pt x="1234" y="356"/>
                  <a:pt x="1232" y="355"/>
                  <a:pt x="1231" y="356"/>
                </a:cubicBezTo>
                <a:cubicBezTo>
                  <a:pt x="1231" y="356"/>
                  <a:pt x="1230" y="356"/>
                  <a:pt x="1230" y="355"/>
                </a:cubicBezTo>
                <a:cubicBezTo>
                  <a:pt x="1229" y="355"/>
                  <a:pt x="1229" y="354"/>
                  <a:pt x="1229" y="355"/>
                </a:cubicBezTo>
                <a:cubicBezTo>
                  <a:pt x="1228" y="356"/>
                  <a:pt x="1226" y="354"/>
                  <a:pt x="1227" y="354"/>
                </a:cubicBezTo>
                <a:cubicBezTo>
                  <a:pt x="1228" y="354"/>
                  <a:pt x="1231" y="352"/>
                  <a:pt x="1232" y="352"/>
                </a:cubicBezTo>
                <a:cubicBezTo>
                  <a:pt x="1232" y="352"/>
                  <a:pt x="1230" y="349"/>
                  <a:pt x="1229" y="350"/>
                </a:cubicBezTo>
                <a:cubicBezTo>
                  <a:pt x="1228" y="350"/>
                  <a:pt x="1226" y="347"/>
                  <a:pt x="1225" y="347"/>
                </a:cubicBezTo>
                <a:cubicBezTo>
                  <a:pt x="1224" y="347"/>
                  <a:pt x="1226" y="346"/>
                  <a:pt x="1228" y="347"/>
                </a:cubicBezTo>
                <a:cubicBezTo>
                  <a:pt x="1229" y="347"/>
                  <a:pt x="1231" y="348"/>
                  <a:pt x="1231" y="347"/>
                </a:cubicBezTo>
                <a:cubicBezTo>
                  <a:pt x="1232" y="347"/>
                  <a:pt x="1229" y="344"/>
                  <a:pt x="1228" y="343"/>
                </a:cubicBezTo>
                <a:cubicBezTo>
                  <a:pt x="1227" y="342"/>
                  <a:pt x="1228" y="341"/>
                  <a:pt x="1227" y="341"/>
                </a:cubicBezTo>
                <a:cubicBezTo>
                  <a:pt x="1226" y="340"/>
                  <a:pt x="1225" y="337"/>
                  <a:pt x="1224" y="336"/>
                </a:cubicBezTo>
                <a:cubicBezTo>
                  <a:pt x="1224" y="334"/>
                  <a:pt x="1221" y="334"/>
                  <a:pt x="1221" y="333"/>
                </a:cubicBezTo>
                <a:cubicBezTo>
                  <a:pt x="1220" y="332"/>
                  <a:pt x="1221" y="330"/>
                  <a:pt x="1223" y="329"/>
                </a:cubicBezTo>
                <a:cubicBezTo>
                  <a:pt x="1225" y="328"/>
                  <a:pt x="1224" y="327"/>
                  <a:pt x="1225" y="327"/>
                </a:cubicBezTo>
                <a:cubicBezTo>
                  <a:pt x="1225" y="327"/>
                  <a:pt x="1226" y="327"/>
                  <a:pt x="1227" y="325"/>
                </a:cubicBezTo>
                <a:cubicBezTo>
                  <a:pt x="1228" y="324"/>
                  <a:pt x="1229" y="325"/>
                  <a:pt x="1229" y="324"/>
                </a:cubicBezTo>
                <a:cubicBezTo>
                  <a:pt x="1230" y="323"/>
                  <a:pt x="1233" y="323"/>
                  <a:pt x="1234" y="322"/>
                </a:cubicBezTo>
                <a:cubicBezTo>
                  <a:pt x="1235" y="322"/>
                  <a:pt x="1233" y="319"/>
                  <a:pt x="1232" y="320"/>
                </a:cubicBezTo>
                <a:cubicBezTo>
                  <a:pt x="1230" y="320"/>
                  <a:pt x="1229" y="320"/>
                  <a:pt x="1228" y="318"/>
                </a:cubicBezTo>
                <a:cubicBezTo>
                  <a:pt x="1227" y="316"/>
                  <a:pt x="1224" y="321"/>
                  <a:pt x="1222" y="322"/>
                </a:cubicBezTo>
                <a:cubicBezTo>
                  <a:pt x="1220" y="323"/>
                  <a:pt x="1219" y="320"/>
                  <a:pt x="1219" y="318"/>
                </a:cubicBezTo>
                <a:cubicBezTo>
                  <a:pt x="1220" y="317"/>
                  <a:pt x="1218" y="317"/>
                  <a:pt x="1215" y="317"/>
                </a:cubicBezTo>
                <a:cubicBezTo>
                  <a:pt x="1212" y="317"/>
                  <a:pt x="1213" y="312"/>
                  <a:pt x="1215" y="312"/>
                </a:cubicBezTo>
                <a:cubicBezTo>
                  <a:pt x="1215" y="311"/>
                  <a:pt x="1216" y="312"/>
                  <a:pt x="1217" y="312"/>
                </a:cubicBezTo>
                <a:cubicBezTo>
                  <a:pt x="1218" y="312"/>
                  <a:pt x="1220" y="312"/>
                  <a:pt x="1220" y="310"/>
                </a:cubicBezTo>
                <a:cubicBezTo>
                  <a:pt x="1221" y="307"/>
                  <a:pt x="1223" y="309"/>
                  <a:pt x="1225" y="307"/>
                </a:cubicBezTo>
                <a:cubicBezTo>
                  <a:pt x="1228" y="304"/>
                  <a:pt x="1230" y="302"/>
                  <a:pt x="1232" y="304"/>
                </a:cubicBezTo>
                <a:cubicBezTo>
                  <a:pt x="1235" y="305"/>
                  <a:pt x="1230" y="308"/>
                  <a:pt x="1230" y="309"/>
                </a:cubicBezTo>
                <a:cubicBezTo>
                  <a:pt x="1229" y="311"/>
                  <a:pt x="1230" y="312"/>
                  <a:pt x="1229" y="313"/>
                </a:cubicBezTo>
                <a:cubicBezTo>
                  <a:pt x="1228" y="314"/>
                  <a:pt x="1229" y="314"/>
                  <a:pt x="1232" y="313"/>
                </a:cubicBezTo>
                <a:cubicBezTo>
                  <a:pt x="1234" y="311"/>
                  <a:pt x="1237" y="309"/>
                  <a:pt x="1240" y="308"/>
                </a:cubicBezTo>
                <a:cubicBezTo>
                  <a:pt x="1242" y="307"/>
                  <a:pt x="1245" y="309"/>
                  <a:pt x="1247" y="310"/>
                </a:cubicBezTo>
                <a:cubicBezTo>
                  <a:pt x="1248" y="312"/>
                  <a:pt x="1245" y="314"/>
                  <a:pt x="1244" y="315"/>
                </a:cubicBezTo>
                <a:cubicBezTo>
                  <a:pt x="1243" y="316"/>
                  <a:pt x="1245" y="316"/>
                  <a:pt x="1245" y="318"/>
                </a:cubicBezTo>
                <a:cubicBezTo>
                  <a:pt x="1245" y="319"/>
                  <a:pt x="1246" y="320"/>
                  <a:pt x="1247" y="319"/>
                </a:cubicBezTo>
                <a:cubicBezTo>
                  <a:pt x="1248" y="318"/>
                  <a:pt x="1249" y="318"/>
                  <a:pt x="1250" y="318"/>
                </a:cubicBezTo>
                <a:cubicBezTo>
                  <a:pt x="1252" y="318"/>
                  <a:pt x="1251" y="321"/>
                  <a:pt x="1253" y="321"/>
                </a:cubicBezTo>
                <a:cubicBezTo>
                  <a:pt x="1254" y="321"/>
                  <a:pt x="1254" y="323"/>
                  <a:pt x="1252" y="323"/>
                </a:cubicBezTo>
                <a:cubicBezTo>
                  <a:pt x="1251" y="322"/>
                  <a:pt x="1251" y="325"/>
                  <a:pt x="1252" y="327"/>
                </a:cubicBezTo>
                <a:cubicBezTo>
                  <a:pt x="1253" y="328"/>
                  <a:pt x="1250" y="331"/>
                  <a:pt x="1251" y="332"/>
                </a:cubicBezTo>
                <a:cubicBezTo>
                  <a:pt x="1252" y="333"/>
                  <a:pt x="1251" y="334"/>
                  <a:pt x="1251" y="335"/>
                </a:cubicBezTo>
                <a:cubicBezTo>
                  <a:pt x="1252" y="335"/>
                  <a:pt x="1257" y="334"/>
                  <a:pt x="1259" y="332"/>
                </a:cubicBezTo>
                <a:cubicBezTo>
                  <a:pt x="1262" y="329"/>
                  <a:pt x="1262" y="330"/>
                  <a:pt x="1264" y="330"/>
                </a:cubicBezTo>
                <a:cubicBezTo>
                  <a:pt x="1265" y="330"/>
                  <a:pt x="1266" y="329"/>
                  <a:pt x="1265" y="328"/>
                </a:cubicBezTo>
                <a:cubicBezTo>
                  <a:pt x="1265" y="327"/>
                  <a:pt x="1264" y="325"/>
                  <a:pt x="1264" y="322"/>
                </a:cubicBezTo>
                <a:cubicBezTo>
                  <a:pt x="1264" y="319"/>
                  <a:pt x="1258" y="312"/>
                  <a:pt x="1256" y="311"/>
                </a:cubicBezTo>
                <a:cubicBezTo>
                  <a:pt x="1255" y="311"/>
                  <a:pt x="1256" y="308"/>
                  <a:pt x="1257" y="308"/>
                </a:cubicBezTo>
                <a:cubicBezTo>
                  <a:pt x="1259" y="307"/>
                  <a:pt x="1263" y="304"/>
                  <a:pt x="1265" y="303"/>
                </a:cubicBezTo>
                <a:cubicBezTo>
                  <a:pt x="1266" y="302"/>
                  <a:pt x="1265" y="300"/>
                  <a:pt x="1266" y="298"/>
                </a:cubicBezTo>
                <a:cubicBezTo>
                  <a:pt x="1267" y="296"/>
                  <a:pt x="1274" y="291"/>
                  <a:pt x="1275" y="291"/>
                </a:cubicBezTo>
                <a:cubicBezTo>
                  <a:pt x="1277" y="291"/>
                  <a:pt x="1279" y="293"/>
                  <a:pt x="1280" y="294"/>
                </a:cubicBezTo>
                <a:cubicBezTo>
                  <a:pt x="1282" y="294"/>
                  <a:pt x="1290" y="288"/>
                  <a:pt x="1290" y="287"/>
                </a:cubicBezTo>
                <a:cubicBezTo>
                  <a:pt x="1290" y="286"/>
                  <a:pt x="1295" y="282"/>
                  <a:pt x="1297" y="280"/>
                </a:cubicBezTo>
                <a:cubicBezTo>
                  <a:pt x="1299" y="277"/>
                  <a:pt x="1302" y="274"/>
                  <a:pt x="1303" y="271"/>
                </a:cubicBezTo>
                <a:cubicBezTo>
                  <a:pt x="1304" y="270"/>
                  <a:pt x="1307" y="267"/>
                  <a:pt x="1308" y="265"/>
                </a:cubicBezTo>
                <a:cubicBezTo>
                  <a:pt x="1309" y="264"/>
                  <a:pt x="1309" y="264"/>
                  <a:pt x="1310" y="261"/>
                </a:cubicBezTo>
                <a:cubicBezTo>
                  <a:pt x="1312" y="258"/>
                  <a:pt x="1312" y="250"/>
                  <a:pt x="1312" y="250"/>
                </a:cubicBezTo>
                <a:cubicBezTo>
                  <a:pt x="1313" y="249"/>
                  <a:pt x="1312" y="248"/>
                  <a:pt x="1313" y="247"/>
                </a:cubicBezTo>
                <a:cubicBezTo>
                  <a:pt x="1314" y="246"/>
                  <a:pt x="1313" y="245"/>
                  <a:pt x="1315" y="244"/>
                </a:cubicBezTo>
                <a:cubicBezTo>
                  <a:pt x="1316" y="243"/>
                  <a:pt x="1316" y="242"/>
                  <a:pt x="1315" y="241"/>
                </a:cubicBezTo>
                <a:cubicBezTo>
                  <a:pt x="1315" y="241"/>
                  <a:pt x="1315" y="239"/>
                  <a:pt x="1315" y="238"/>
                </a:cubicBezTo>
                <a:cubicBezTo>
                  <a:pt x="1315" y="238"/>
                  <a:pt x="1315" y="237"/>
                  <a:pt x="1316" y="237"/>
                </a:cubicBezTo>
                <a:cubicBezTo>
                  <a:pt x="1316" y="236"/>
                  <a:pt x="1315" y="235"/>
                  <a:pt x="1314" y="235"/>
                </a:cubicBezTo>
                <a:cubicBezTo>
                  <a:pt x="1313" y="234"/>
                  <a:pt x="1312" y="234"/>
                  <a:pt x="1311" y="233"/>
                </a:cubicBezTo>
                <a:cubicBezTo>
                  <a:pt x="1311" y="231"/>
                  <a:pt x="1310" y="230"/>
                  <a:pt x="1308" y="230"/>
                </a:cubicBezTo>
                <a:cubicBezTo>
                  <a:pt x="1308" y="230"/>
                  <a:pt x="1307" y="230"/>
                  <a:pt x="1306" y="230"/>
                </a:cubicBezTo>
                <a:cubicBezTo>
                  <a:pt x="1305" y="230"/>
                  <a:pt x="1304" y="230"/>
                  <a:pt x="1305" y="230"/>
                </a:cubicBezTo>
                <a:cubicBezTo>
                  <a:pt x="1305" y="231"/>
                  <a:pt x="1304" y="232"/>
                  <a:pt x="1304" y="232"/>
                </a:cubicBezTo>
                <a:cubicBezTo>
                  <a:pt x="1303" y="232"/>
                  <a:pt x="1303" y="232"/>
                  <a:pt x="1302" y="233"/>
                </a:cubicBezTo>
                <a:cubicBezTo>
                  <a:pt x="1301" y="235"/>
                  <a:pt x="1298" y="235"/>
                  <a:pt x="1299" y="234"/>
                </a:cubicBezTo>
                <a:cubicBezTo>
                  <a:pt x="1301" y="232"/>
                  <a:pt x="1299" y="232"/>
                  <a:pt x="1299" y="231"/>
                </a:cubicBezTo>
                <a:cubicBezTo>
                  <a:pt x="1300" y="230"/>
                  <a:pt x="1301" y="229"/>
                  <a:pt x="1299" y="229"/>
                </a:cubicBezTo>
                <a:cubicBezTo>
                  <a:pt x="1298" y="230"/>
                  <a:pt x="1298" y="232"/>
                  <a:pt x="1297" y="232"/>
                </a:cubicBezTo>
                <a:cubicBezTo>
                  <a:pt x="1295" y="233"/>
                  <a:pt x="1296" y="229"/>
                  <a:pt x="1296" y="228"/>
                </a:cubicBezTo>
                <a:cubicBezTo>
                  <a:pt x="1296" y="227"/>
                  <a:pt x="1295" y="228"/>
                  <a:pt x="1294" y="228"/>
                </a:cubicBezTo>
                <a:cubicBezTo>
                  <a:pt x="1293" y="228"/>
                  <a:pt x="1292" y="228"/>
                  <a:pt x="1291" y="228"/>
                </a:cubicBezTo>
                <a:cubicBezTo>
                  <a:pt x="1289" y="228"/>
                  <a:pt x="1289" y="226"/>
                  <a:pt x="1291" y="225"/>
                </a:cubicBezTo>
                <a:cubicBezTo>
                  <a:pt x="1294" y="224"/>
                  <a:pt x="1293" y="223"/>
                  <a:pt x="1294" y="222"/>
                </a:cubicBezTo>
                <a:cubicBezTo>
                  <a:pt x="1295" y="222"/>
                  <a:pt x="1298" y="220"/>
                  <a:pt x="1300" y="219"/>
                </a:cubicBezTo>
                <a:cubicBezTo>
                  <a:pt x="1301" y="218"/>
                  <a:pt x="1302" y="217"/>
                  <a:pt x="1302" y="216"/>
                </a:cubicBezTo>
                <a:cubicBezTo>
                  <a:pt x="1302" y="215"/>
                  <a:pt x="1305" y="213"/>
                  <a:pt x="1308" y="211"/>
                </a:cubicBezTo>
                <a:cubicBezTo>
                  <a:pt x="1311" y="209"/>
                  <a:pt x="1312" y="208"/>
                  <a:pt x="1313" y="207"/>
                </a:cubicBezTo>
                <a:cubicBezTo>
                  <a:pt x="1313" y="205"/>
                  <a:pt x="1317" y="204"/>
                  <a:pt x="1317" y="203"/>
                </a:cubicBezTo>
                <a:cubicBezTo>
                  <a:pt x="1317" y="202"/>
                  <a:pt x="1322" y="199"/>
                  <a:pt x="1325" y="198"/>
                </a:cubicBezTo>
                <a:cubicBezTo>
                  <a:pt x="1329" y="198"/>
                  <a:pt x="1334" y="199"/>
                  <a:pt x="1335" y="200"/>
                </a:cubicBezTo>
                <a:cubicBezTo>
                  <a:pt x="1336" y="200"/>
                  <a:pt x="1336" y="200"/>
                  <a:pt x="1337" y="199"/>
                </a:cubicBezTo>
                <a:cubicBezTo>
                  <a:pt x="1337" y="199"/>
                  <a:pt x="1339" y="199"/>
                  <a:pt x="1341" y="199"/>
                </a:cubicBezTo>
                <a:cubicBezTo>
                  <a:pt x="1342" y="200"/>
                  <a:pt x="1342" y="199"/>
                  <a:pt x="1343" y="199"/>
                </a:cubicBezTo>
                <a:cubicBezTo>
                  <a:pt x="1344" y="199"/>
                  <a:pt x="1344" y="199"/>
                  <a:pt x="1345" y="199"/>
                </a:cubicBezTo>
                <a:cubicBezTo>
                  <a:pt x="1346" y="199"/>
                  <a:pt x="1348" y="200"/>
                  <a:pt x="1348" y="198"/>
                </a:cubicBezTo>
                <a:cubicBezTo>
                  <a:pt x="1349" y="196"/>
                  <a:pt x="1353" y="196"/>
                  <a:pt x="1354" y="197"/>
                </a:cubicBezTo>
                <a:cubicBezTo>
                  <a:pt x="1355" y="198"/>
                  <a:pt x="1356" y="199"/>
                  <a:pt x="1358" y="198"/>
                </a:cubicBezTo>
                <a:cubicBezTo>
                  <a:pt x="1359" y="197"/>
                  <a:pt x="1359" y="199"/>
                  <a:pt x="1360" y="199"/>
                </a:cubicBezTo>
                <a:cubicBezTo>
                  <a:pt x="1362" y="199"/>
                  <a:pt x="1361" y="201"/>
                  <a:pt x="1360" y="201"/>
                </a:cubicBezTo>
                <a:cubicBezTo>
                  <a:pt x="1358" y="200"/>
                  <a:pt x="1357" y="201"/>
                  <a:pt x="1358" y="202"/>
                </a:cubicBezTo>
                <a:cubicBezTo>
                  <a:pt x="1359" y="203"/>
                  <a:pt x="1360" y="202"/>
                  <a:pt x="1361" y="202"/>
                </a:cubicBezTo>
                <a:cubicBezTo>
                  <a:pt x="1362" y="202"/>
                  <a:pt x="1362" y="201"/>
                  <a:pt x="1363" y="201"/>
                </a:cubicBezTo>
                <a:cubicBezTo>
                  <a:pt x="1364" y="202"/>
                  <a:pt x="1366" y="202"/>
                  <a:pt x="1367" y="201"/>
                </a:cubicBezTo>
                <a:cubicBezTo>
                  <a:pt x="1368" y="200"/>
                  <a:pt x="1368" y="200"/>
                  <a:pt x="1369" y="201"/>
                </a:cubicBezTo>
                <a:cubicBezTo>
                  <a:pt x="1369" y="201"/>
                  <a:pt x="1370" y="201"/>
                  <a:pt x="1370" y="201"/>
                </a:cubicBezTo>
                <a:cubicBezTo>
                  <a:pt x="1371" y="200"/>
                  <a:pt x="1373" y="199"/>
                  <a:pt x="1374" y="200"/>
                </a:cubicBezTo>
                <a:cubicBezTo>
                  <a:pt x="1376" y="200"/>
                  <a:pt x="1375" y="198"/>
                  <a:pt x="1373" y="198"/>
                </a:cubicBezTo>
                <a:cubicBezTo>
                  <a:pt x="1371" y="198"/>
                  <a:pt x="1371" y="197"/>
                  <a:pt x="1372" y="195"/>
                </a:cubicBezTo>
                <a:cubicBezTo>
                  <a:pt x="1374" y="192"/>
                  <a:pt x="1377" y="191"/>
                  <a:pt x="1379" y="189"/>
                </a:cubicBezTo>
                <a:cubicBezTo>
                  <a:pt x="1381" y="188"/>
                  <a:pt x="1382" y="188"/>
                  <a:pt x="1382" y="187"/>
                </a:cubicBezTo>
                <a:cubicBezTo>
                  <a:pt x="1382" y="186"/>
                  <a:pt x="1383" y="183"/>
                  <a:pt x="1384" y="183"/>
                </a:cubicBezTo>
                <a:cubicBezTo>
                  <a:pt x="1384" y="183"/>
                  <a:pt x="1385" y="183"/>
                  <a:pt x="1386" y="183"/>
                </a:cubicBezTo>
                <a:cubicBezTo>
                  <a:pt x="1387" y="184"/>
                  <a:pt x="1390" y="184"/>
                  <a:pt x="1391" y="183"/>
                </a:cubicBezTo>
                <a:cubicBezTo>
                  <a:pt x="1393" y="182"/>
                  <a:pt x="1393" y="184"/>
                  <a:pt x="1394" y="184"/>
                </a:cubicBezTo>
                <a:cubicBezTo>
                  <a:pt x="1394" y="184"/>
                  <a:pt x="1395" y="184"/>
                  <a:pt x="1395" y="183"/>
                </a:cubicBezTo>
                <a:cubicBezTo>
                  <a:pt x="1396" y="183"/>
                  <a:pt x="1396" y="182"/>
                  <a:pt x="1397" y="183"/>
                </a:cubicBezTo>
                <a:cubicBezTo>
                  <a:pt x="1398" y="183"/>
                  <a:pt x="1395" y="185"/>
                  <a:pt x="1395" y="187"/>
                </a:cubicBezTo>
                <a:cubicBezTo>
                  <a:pt x="1394" y="189"/>
                  <a:pt x="1396" y="188"/>
                  <a:pt x="1397" y="188"/>
                </a:cubicBezTo>
                <a:cubicBezTo>
                  <a:pt x="1398" y="189"/>
                  <a:pt x="1396" y="190"/>
                  <a:pt x="1396" y="190"/>
                </a:cubicBezTo>
                <a:cubicBezTo>
                  <a:pt x="1396" y="191"/>
                  <a:pt x="1399" y="191"/>
                  <a:pt x="1401" y="188"/>
                </a:cubicBezTo>
                <a:cubicBezTo>
                  <a:pt x="1404" y="185"/>
                  <a:pt x="1407" y="184"/>
                  <a:pt x="1408" y="185"/>
                </a:cubicBezTo>
                <a:cubicBezTo>
                  <a:pt x="1410" y="185"/>
                  <a:pt x="1409" y="183"/>
                  <a:pt x="1409" y="180"/>
                </a:cubicBezTo>
                <a:cubicBezTo>
                  <a:pt x="1409" y="178"/>
                  <a:pt x="1415" y="177"/>
                  <a:pt x="1416" y="178"/>
                </a:cubicBezTo>
                <a:cubicBezTo>
                  <a:pt x="1418" y="179"/>
                  <a:pt x="1418" y="179"/>
                  <a:pt x="1416" y="179"/>
                </a:cubicBezTo>
                <a:cubicBezTo>
                  <a:pt x="1415" y="178"/>
                  <a:pt x="1413" y="180"/>
                  <a:pt x="1413" y="182"/>
                </a:cubicBezTo>
                <a:cubicBezTo>
                  <a:pt x="1413" y="184"/>
                  <a:pt x="1412" y="185"/>
                  <a:pt x="1413" y="186"/>
                </a:cubicBezTo>
                <a:cubicBezTo>
                  <a:pt x="1413" y="186"/>
                  <a:pt x="1411" y="187"/>
                  <a:pt x="1411" y="188"/>
                </a:cubicBezTo>
                <a:cubicBezTo>
                  <a:pt x="1411" y="188"/>
                  <a:pt x="1411" y="189"/>
                  <a:pt x="1410" y="189"/>
                </a:cubicBezTo>
                <a:cubicBezTo>
                  <a:pt x="1409" y="190"/>
                  <a:pt x="1405" y="190"/>
                  <a:pt x="1404" y="192"/>
                </a:cubicBezTo>
                <a:cubicBezTo>
                  <a:pt x="1404" y="194"/>
                  <a:pt x="1402" y="194"/>
                  <a:pt x="1401" y="196"/>
                </a:cubicBezTo>
                <a:cubicBezTo>
                  <a:pt x="1400" y="198"/>
                  <a:pt x="1396" y="199"/>
                  <a:pt x="1393" y="203"/>
                </a:cubicBezTo>
                <a:cubicBezTo>
                  <a:pt x="1390" y="207"/>
                  <a:pt x="1386" y="207"/>
                  <a:pt x="1386" y="208"/>
                </a:cubicBezTo>
                <a:cubicBezTo>
                  <a:pt x="1386" y="209"/>
                  <a:pt x="1383" y="208"/>
                  <a:pt x="1382" y="209"/>
                </a:cubicBezTo>
                <a:cubicBezTo>
                  <a:pt x="1381" y="209"/>
                  <a:pt x="1383" y="211"/>
                  <a:pt x="1381" y="214"/>
                </a:cubicBezTo>
                <a:cubicBezTo>
                  <a:pt x="1378" y="216"/>
                  <a:pt x="1377" y="220"/>
                  <a:pt x="1377" y="223"/>
                </a:cubicBezTo>
                <a:cubicBezTo>
                  <a:pt x="1377" y="227"/>
                  <a:pt x="1378" y="237"/>
                  <a:pt x="1379" y="239"/>
                </a:cubicBezTo>
                <a:cubicBezTo>
                  <a:pt x="1380" y="241"/>
                  <a:pt x="1380" y="245"/>
                  <a:pt x="1381" y="246"/>
                </a:cubicBezTo>
                <a:cubicBezTo>
                  <a:pt x="1381" y="247"/>
                  <a:pt x="1381" y="249"/>
                  <a:pt x="1382" y="249"/>
                </a:cubicBezTo>
                <a:cubicBezTo>
                  <a:pt x="1382" y="250"/>
                  <a:pt x="1385" y="247"/>
                  <a:pt x="1386" y="246"/>
                </a:cubicBezTo>
                <a:cubicBezTo>
                  <a:pt x="1388" y="244"/>
                  <a:pt x="1387" y="244"/>
                  <a:pt x="1388" y="243"/>
                </a:cubicBezTo>
                <a:cubicBezTo>
                  <a:pt x="1389" y="242"/>
                  <a:pt x="1389" y="240"/>
                  <a:pt x="1389" y="239"/>
                </a:cubicBezTo>
                <a:cubicBezTo>
                  <a:pt x="1390" y="238"/>
                  <a:pt x="1391" y="238"/>
                  <a:pt x="1392" y="237"/>
                </a:cubicBezTo>
                <a:cubicBezTo>
                  <a:pt x="1393" y="236"/>
                  <a:pt x="1394" y="237"/>
                  <a:pt x="1395" y="236"/>
                </a:cubicBezTo>
                <a:cubicBezTo>
                  <a:pt x="1396" y="236"/>
                  <a:pt x="1395" y="234"/>
                  <a:pt x="1395" y="233"/>
                </a:cubicBezTo>
                <a:cubicBezTo>
                  <a:pt x="1395" y="231"/>
                  <a:pt x="1397" y="230"/>
                  <a:pt x="1399" y="229"/>
                </a:cubicBezTo>
                <a:cubicBezTo>
                  <a:pt x="1400" y="228"/>
                  <a:pt x="1400" y="228"/>
                  <a:pt x="1401" y="229"/>
                </a:cubicBezTo>
                <a:cubicBezTo>
                  <a:pt x="1402" y="229"/>
                  <a:pt x="1403" y="229"/>
                  <a:pt x="1404" y="228"/>
                </a:cubicBezTo>
                <a:cubicBezTo>
                  <a:pt x="1406" y="226"/>
                  <a:pt x="1404" y="225"/>
                  <a:pt x="1403" y="224"/>
                </a:cubicBezTo>
                <a:cubicBezTo>
                  <a:pt x="1403" y="223"/>
                  <a:pt x="1405" y="219"/>
                  <a:pt x="1406" y="219"/>
                </a:cubicBezTo>
                <a:cubicBezTo>
                  <a:pt x="1407" y="218"/>
                  <a:pt x="1407" y="219"/>
                  <a:pt x="1408" y="219"/>
                </a:cubicBezTo>
                <a:cubicBezTo>
                  <a:pt x="1408" y="219"/>
                  <a:pt x="1409" y="219"/>
                  <a:pt x="1410" y="218"/>
                </a:cubicBezTo>
                <a:cubicBezTo>
                  <a:pt x="1411" y="217"/>
                  <a:pt x="1408" y="215"/>
                  <a:pt x="1408" y="216"/>
                </a:cubicBezTo>
                <a:cubicBezTo>
                  <a:pt x="1407" y="216"/>
                  <a:pt x="1406" y="212"/>
                  <a:pt x="1408" y="211"/>
                </a:cubicBezTo>
                <a:cubicBezTo>
                  <a:pt x="1410" y="209"/>
                  <a:pt x="1410" y="209"/>
                  <a:pt x="1408" y="209"/>
                </a:cubicBezTo>
                <a:cubicBezTo>
                  <a:pt x="1407" y="208"/>
                  <a:pt x="1407" y="209"/>
                  <a:pt x="1406" y="209"/>
                </a:cubicBezTo>
                <a:cubicBezTo>
                  <a:pt x="1405" y="209"/>
                  <a:pt x="1403" y="207"/>
                  <a:pt x="1405" y="204"/>
                </a:cubicBezTo>
                <a:cubicBezTo>
                  <a:pt x="1407" y="202"/>
                  <a:pt x="1408" y="202"/>
                  <a:pt x="1409" y="201"/>
                </a:cubicBezTo>
                <a:cubicBezTo>
                  <a:pt x="1409" y="199"/>
                  <a:pt x="1411" y="196"/>
                  <a:pt x="1412" y="195"/>
                </a:cubicBezTo>
                <a:cubicBezTo>
                  <a:pt x="1412" y="195"/>
                  <a:pt x="1413" y="195"/>
                  <a:pt x="1414" y="195"/>
                </a:cubicBezTo>
                <a:cubicBezTo>
                  <a:pt x="1415" y="195"/>
                  <a:pt x="1415" y="195"/>
                  <a:pt x="1416" y="195"/>
                </a:cubicBezTo>
                <a:cubicBezTo>
                  <a:pt x="1416" y="195"/>
                  <a:pt x="1416" y="195"/>
                  <a:pt x="1416" y="196"/>
                </a:cubicBezTo>
                <a:cubicBezTo>
                  <a:pt x="1416" y="196"/>
                  <a:pt x="1417" y="196"/>
                  <a:pt x="1417" y="196"/>
                </a:cubicBezTo>
                <a:cubicBezTo>
                  <a:pt x="1418" y="195"/>
                  <a:pt x="1420" y="192"/>
                  <a:pt x="1421" y="192"/>
                </a:cubicBezTo>
                <a:cubicBezTo>
                  <a:pt x="1423" y="192"/>
                  <a:pt x="1422" y="194"/>
                  <a:pt x="1422" y="195"/>
                </a:cubicBezTo>
                <a:cubicBezTo>
                  <a:pt x="1423" y="197"/>
                  <a:pt x="1424" y="195"/>
                  <a:pt x="1426" y="193"/>
                </a:cubicBezTo>
                <a:cubicBezTo>
                  <a:pt x="1429" y="191"/>
                  <a:pt x="1435" y="191"/>
                  <a:pt x="1437" y="192"/>
                </a:cubicBezTo>
                <a:cubicBezTo>
                  <a:pt x="1439" y="193"/>
                  <a:pt x="1439" y="195"/>
                  <a:pt x="1440" y="195"/>
                </a:cubicBezTo>
                <a:cubicBezTo>
                  <a:pt x="1442" y="195"/>
                  <a:pt x="1440" y="193"/>
                  <a:pt x="1442" y="193"/>
                </a:cubicBezTo>
                <a:cubicBezTo>
                  <a:pt x="1443" y="192"/>
                  <a:pt x="1446" y="190"/>
                  <a:pt x="1448" y="189"/>
                </a:cubicBezTo>
                <a:cubicBezTo>
                  <a:pt x="1450" y="188"/>
                  <a:pt x="1449" y="189"/>
                  <a:pt x="1450" y="187"/>
                </a:cubicBezTo>
                <a:cubicBezTo>
                  <a:pt x="1452" y="186"/>
                  <a:pt x="1453" y="187"/>
                  <a:pt x="1453" y="186"/>
                </a:cubicBezTo>
                <a:cubicBezTo>
                  <a:pt x="1453" y="185"/>
                  <a:pt x="1456" y="183"/>
                  <a:pt x="1460" y="183"/>
                </a:cubicBezTo>
                <a:cubicBezTo>
                  <a:pt x="1464" y="182"/>
                  <a:pt x="1469" y="179"/>
                  <a:pt x="1469" y="178"/>
                </a:cubicBezTo>
                <a:cubicBezTo>
                  <a:pt x="1469" y="177"/>
                  <a:pt x="1470" y="177"/>
                  <a:pt x="1471" y="178"/>
                </a:cubicBezTo>
                <a:cubicBezTo>
                  <a:pt x="1471" y="179"/>
                  <a:pt x="1472" y="178"/>
                  <a:pt x="1474" y="179"/>
                </a:cubicBezTo>
                <a:cubicBezTo>
                  <a:pt x="1476" y="179"/>
                  <a:pt x="1477" y="180"/>
                  <a:pt x="1479" y="178"/>
                </a:cubicBezTo>
                <a:cubicBezTo>
                  <a:pt x="1481" y="177"/>
                  <a:pt x="1479" y="176"/>
                  <a:pt x="1479" y="175"/>
                </a:cubicBezTo>
                <a:cubicBezTo>
                  <a:pt x="1479" y="174"/>
                  <a:pt x="1476" y="172"/>
                  <a:pt x="1476" y="171"/>
                </a:cubicBezTo>
                <a:cubicBezTo>
                  <a:pt x="1477" y="170"/>
                  <a:pt x="1474" y="166"/>
                  <a:pt x="1474" y="167"/>
                </a:cubicBezTo>
                <a:cubicBezTo>
                  <a:pt x="1473" y="168"/>
                  <a:pt x="1471" y="166"/>
                  <a:pt x="1471" y="165"/>
                </a:cubicBezTo>
                <a:cubicBezTo>
                  <a:pt x="1471" y="164"/>
                  <a:pt x="1471" y="163"/>
                  <a:pt x="1470" y="164"/>
                </a:cubicBezTo>
                <a:cubicBezTo>
                  <a:pt x="1469" y="165"/>
                  <a:pt x="1467" y="164"/>
                  <a:pt x="1466" y="163"/>
                </a:cubicBezTo>
                <a:cubicBezTo>
                  <a:pt x="1466" y="162"/>
                  <a:pt x="1468" y="161"/>
                  <a:pt x="1470" y="162"/>
                </a:cubicBezTo>
                <a:cubicBezTo>
                  <a:pt x="1472" y="163"/>
                  <a:pt x="1472" y="163"/>
                  <a:pt x="1473" y="164"/>
                </a:cubicBezTo>
                <a:cubicBezTo>
                  <a:pt x="1474" y="165"/>
                  <a:pt x="1476" y="164"/>
                  <a:pt x="1477" y="164"/>
                </a:cubicBezTo>
                <a:cubicBezTo>
                  <a:pt x="1479" y="163"/>
                  <a:pt x="1482" y="162"/>
                  <a:pt x="1483" y="161"/>
                </a:cubicBezTo>
                <a:cubicBezTo>
                  <a:pt x="1484" y="160"/>
                  <a:pt x="1483" y="159"/>
                  <a:pt x="1484" y="159"/>
                </a:cubicBezTo>
                <a:cubicBezTo>
                  <a:pt x="1486" y="158"/>
                  <a:pt x="1485" y="157"/>
                  <a:pt x="1484" y="156"/>
                </a:cubicBezTo>
                <a:cubicBezTo>
                  <a:pt x="1482" y="156"/>
                  <a:pt x="1483" y="154"/>
                  <a:pt x="1484" y="154"/>
                </a:cubicBezTo>
                <a:cubicBezTo>
                  <a:pt x="1485" y="154"/>
                  <a:pt x="1485" y="153"/>
                  <a:pt x="1485" y="153"/>
                </a:cubicBezTo>
                <a:cubicBezTo>
                  <a:pt x="1486" y="153"/>
                  <a:pt x="1486" y="153"/>
                  <a:pt x="1486" y="153"/>
                </a:cubicBezTo>
                <a:cubicBezTo>
                  <a:pt x="1486" y="153"/>
                  <a:pt x="1487" y="153"/>
                  <a:pt x="1488" y="153"/>
                </a:cubicBezTo>
                <a:cubicBezTo>
                  <a:pt x="1489" y="152"/>
                  <a:pt x="1488" y="154"/>
                  <a:pt x="1487" y="155"/>
                </a:cubicBezTo>
                <a:cubicBezTo>
                  <a:pt x="1486" y="156"/>
                  <a:pt x="1488" y="157"/>
                  <a:pt x="1489" y="158"/>
                </a:cubicBezTo>
                <a:cubicBezTo>
                  <a:pt x="1489" y="158"/>
                  <a:pt x="1492" y="159"/>
                  <a:pt x="1493" y="158"/>
                </a:cubicBezTo>
                <a:cubicBezTo>
                  <a:pt x="1495" y="157"/>
                  <a:pt x="1499" y="159"/>
                  <a:pt x="1500" y="160"/>
                </a:cubicBezTo>
                <a:cubicBezTo>
                  <a:pt x="1500" y="161"/>
                  <a:pt x="1501" y="163"/>
                  <a:pt x="1503" y="164"/>
                </a:cubicBezTo>
                <a:cubicBezTo>
                  <a:pt x="1505" y="165"/>
                  <a:pt x="1507" y="164"/>
                  <a:pt x="1507" y="165"/>
                </a:cubicBezTo>
                <a:cubicBezTo>
                  <a:pt x="1507" y="166"/>
                  <a:pt x="1508" y="167"/>
                  <a:pt x="1509" y="166"/>
                </a:cubicBezTo>
                <a:cubicBezTo>
                  <a:pt x="1510" y="166"/>
                  <a:pt x="1510" y="166"/>
                  <a:pt x="1510" y="167"/>
                </a:cubicBezTo>
                <a:cubicBezTo>
                  <a:pt x="1511" y="167"/>
                  <a:pt x="1511" y="167"/>
                  <a:pt x="1512" y="167"/>
                </a:cubicBezTo>
                <a:cubicBezTo>
                  <a:pt x="1512" y="166"/>
                  <a:pt x="1512" y="166"/>
                  <a:pt x="1513" y="166"/>
                </a:cubicBezTo>
                <a:cubicBezTo>
                  <a:pt x="1513" y="166"/>
                  <a:pt x="1513" y="167"/>
                  <a:pt x="1514" y="166"/>
                </a:cubicBezTo>
                <a:cubicBezTo>
                  <a:pt x="1515" y="165"/>
                  <a:pt x="1512" y="165"/>
                  <a:pt x="1512" y="164"/>
                </a:cubicBezTo>
                <a:cubicBezTo>
                  <a:pt x="1512" y="163"/>
                  <a:pt x="1513" y="164"/>
                  <a:pt x="1513" y="164"/>
                </a:cubicBezTo>
                <a:cubicBezTo>
                  <a:pt x="1514" y="164"/>
                  <a:pt x="1514" y="164"/>
                  <a:pt x="1514" y="164"/>
                </a:cubicBezTo>
                <a:cubicBezTo>
                  <a:pt x="1515" y="164"/>
                  <a:pt x="1514" y="162"/>
                  <a:pt x="1515" y="162"/>
                </a:cubicBezTo>
                <a:cubicBezTo>
                  <a:pt x="1515" y="162"/>
                  <a:pt x="1515" y="158"/>
                  <a:pt x="1514" y="158"/>
                </a:cubicBezTo>
                <a:cubicBezTo>
                  <a:pt x="1513" y="158"/>
                  <a:pt x="1514" y="156"/>
                  <a:pt x="1515" y="157"/>
                </a:cubicBezTo>
                <a:moveTo>
                  <a:pt x="847" y="523"/>
                </a:moveTo>
                <a:cubicBezTo>
                  <a:pt x="845" y="524"/>
                  <a:pt x="844" y="518"/>
                  <a:pt x="841" y="517"/>
                </a:cubicBezTo>
                <a:cubicBezTo>
                  <a:pt x="839" y="516"/>
                  <a:pt x="839" y="502"/>
                  <a:pt x="840" y="502"/>
                </a:cubicBezTo>
                <a:cubicBezTo>
                  <a:pt x="841" y="501"/>
                  <a:pt x="841" y="513"/>
                  <a:pt x="844" y="515"/>
                </a:cubicBezTo>
                <a:cubicBezTo>
                  <a:pt x="846" y="516"/>
                  <a:pt x="845" y="519"/>
                  <a:pt x="846" y="520"/>
                </a:cubicBezTo>
                <a:cubicBezTo>
                  <a:pt x="846" y="521"/>
                  <a:pt x="848" y="523"/>
                  <a:pt x="847" y="523"/>
                </a:cubicBezTo>
                <a:moveTo>
                  <a:pt x="865" y="548"/>
                </a:moveTo>
                <a:cubicBezTo>
                  <a:pt x="864" y="550"/>
                  <a:pt x="861" y="545"/>
                  <a:pt x="860" y="542"/>
                </a:cubicBezTo>
                <a:cubicBezTo>
                  <a:pt x="860" y="539"/>
                  <a:pt x="862" y="537"/>
                  <a:pt x="861" y="534"/>
                </a:cubicBezTo>
                <a:cubicBezTo>
                  <a:pt x="859" y="531"/>
                  <a:pt x="859" y="528"/>
                  <a:pt x="860" y="528"/>
                </a:cubicBezTo>
                <a:cubicBezTo>
                  <a:pt x="862" y="528"/>
                  <a:pt x="864" y="536"/>
                  <a:pt x="863" y="538"/>
                </a:cubicBezTo>
                <a:cubicBezTo>
                  <a:pt x="862" y="541"/>
                  <a:pt x="866" y="547"/>
                  <a:pt x="865" y="548"/>
                </a:cubicBezTo>
                <a:moveTo>
                  <a:pt x="854" y="487"/>
                </a:moveTo>
                <a:cubicBezTo>
                  <a:pt x="857" y="486"/>
                  <a:pt x="863" y="487"/>
                  <a:pt x="863" y="488"/>
                </a:cubicBezTo>
                <a:cubicBezTo>
                  <a:pt x="862" y="489"/>
                  <a:pt x="860" y="489"/>
                  <a:pt x="860" y="491"/>
                </a:cubicBezTo>
                <a:cubicBezTo>
                  <a:pt x="860" y="493"/>
                  <a:pt x="859" y="495"/>
                  <a:pt x="858" y="495"/>
                </a:cubicBezTo>
                <a:cubicBezTo>
                  <a:pt x="856" y="496"/>
                  <a:pt x="859" y="498"/>
                  <a:pt x="858" y="498"/>
                </a:cubicBezTo>
                <a:cubicBezTo>
                  <a:pt x="857" y="498"/>
                  <a:pt x="856" y="498"/>
                  <a:pt x="855" y="498"/>
                </a:cubicBezTo>
                <a:cubicBezTo>
                  <a:pt x="854" y="497"/>
                  <a:pt x="852" y="497"/>
                  <a:pt x="851" y="498"/>
                </a:cubicBezTo>
                <a:cubicBezTo>
                  <a:pt x="848" y="499"/>
                  <a:pt x="851" y="487"/>
                  <a:pt x="854" y="487"/>
                </a:cubicBezTo>
                <a:moveTo>
                  <a:pt x="950" y="303"/>
                </a:moveTo>
                <a:cubicBezTo>
                  <a:pt x="949" y="303"/>
                  <a:pt x="949" y="303"/>
                  <a:pt x="948" y="303"/>
                </a:cubicBezTo>
                <a:cubicBezTo>
                  <a:pt x="947" y="304"/>
                  <a:pt x="947" y="304"/>
                  <a:pt x="946" y="304"/>
                </a:cubicBezTo>
                <a:cubicBezTo>
                  <a:pt x="944" y="303"/>
                  <a:pt x="942" y="302"/>
                  <a:pt x="942" y="304"/>
                </a:cubicBezTo>
                <a:cubicBezTo>
                  <a:pt x="941" y="305"/>
                  <a:pt x="941" y="307"/>
                  <a:pt x="943" y="307"/>
                </a:cubicBezTo>
                <a:cubicBezTo>
                  <a:pt x="945" y="307"/>
                  <a:pt x="944" y="308"/>
                  <a:pt x="943" y="310"/>
                </a:cubicBezTo>
                <a:cubicBezTo>
                  <a:pt x="942" y="310"/>
                  <a:pt x="943" y="310"/>
                  <a:pt x="944" y="310"/>
                </a:cubicBezTo>
                <a:cubicBezTo>
                  <a:pt x="944" y="310"/>
                  <a:pt x="945" y="310"/>
                  <a:pt x="945" y="311"/>
                </a:cubicBezTo>
                <a:cubicBezTo>
                  <a:pt x="946" y="312"/>
                  <a:pt x="947" y="312"/>
                  <a:pt x="946" y="314"/>
                </a:cubicBezTo>
                <a:cubicBezTo>
                  <a:pt x="946" y="316"/>
                  <a:pt x="947" y="321"/>
                  <a:pt x="946" y="322"/>
                </a:cubicBezTo>
                <a:cubicBezTo>
                  <a:pt x="945" y="323"/>
                  <a:pt x="941" y="324"/>
                  <a:pt x="937" y="324"/>
                </a:cubicBezTo>
                <a:cubicBezTo>
                  <a:pt x="933" y="324"/>
                  <a:pt x="933" y="319"/>
                  <a:pt x="929" y="319"/>
                </a:cubicBezTo>
                <a:cubicBezTo>
                  <a:pt x="925" y="319"/>
                  <a:pt x="923" y="314"/>
                  <a:pt x="925" y="312"/>
                </a:cubicBezTo>
                <a:cubicBezTo>
                  <a:pt x="927" y="309"/>
                  <a:pt x="929" y="305"/>
                  <a:pt x="927" y="303"/>
                </a:cubicBezTo>
                <a:cubicBezTo>
                  <a:pt x="926" y="301"/>
                  <a:pt x="918" y="293"/>
                  <a:pt x="919" y="291"/>
                </a:cubicBezTo>
                <a:cubicBezTo>
                  <a:pt x="919" y="288"/>
                  <a:pt x="920" y="287"/>
                  <a:pt x="917" y="285"/>
                </a:cubicBezTo>
                <a:cubicBezTo>
                  <a:pt x="914" y="282"/>
                  <a:pt x="917" y="281"/>
                  <a:pt x="919" y="279"/>
                </a:cubicBezTo>
                <a:cubicBezTo>
                  <a:pt x="921" y="276"/>
                  <a:pt x="925" y="275"/>
                  <a:pt x="927" y="273"/>
                </a:cubicBezTo>
                <a:cubicBezTo>
                  <a:pt x="930" y="272"/>
                  <a:pt x="933" y="270"/>
                  <a:pt x="936" y="271"/>
                </a:cubicBezTo>
                <a:cubicBezTo>
                  <a:pt x="937" y="271"/>
                  <a:pt x="939" y="271"/>
                  <a:pt x="939" y="271"/>
                </a:cubicBezTo>
                <a:cubicBezTo>
                  <a:pt x="941" y="271"/>
                  <a:pt x="942" y="271"/>
                  <a:pt x="943" y="272"/>
                </a:cubicBezTo>
                <a:cubicBezTo>
                  <a:pt x="944" y="274"/>
                  <a:pt x="943" y="277"/>
                  <a:pt x="943" y="278"/>
                </a:cubicBezTo>
                <a:cubicBezTo>
                  <a:pt x="944" y="279"/>
                  <a:pt x="941" y="279"/>
                  <a:pt x="939" y="279"/>
                </a:cubicBezTo>
                <a:cubicBezTo>
                  <a:pt x="937" y="279"/>
                  <a:pt x="933" y="280"/>
                  <a:pt x="934" y="281"/>
                </a:cubicBezTo>
                <a:cubicBezTo>
                  <a:pt x="934" y="282"/>
                  <a:pt x="936" y="285"/>
                  <a:pt x="933" y="283"/>
                </a:cubicBezTo>
                <a:cubicBezTo>
                  <a:pt x="931" y="282"/>
                  <a:pt x="930" y="285"/>
                  <a:pt x="931" y="285"/>
                </a:cubicBezTo>
                <a:cubicBezTo>
                  <a:pt x="933" y="285"/>
                  <a:pt x="934" y="286"/>
                  <a:pt x="934" y="288"/>
                </a:cubicBezTo>
                <a:cubicBezTo>
                  <a:pt x="934" y="289"/>
                  <a:pt x="935" y="291"/>
                  <a:pt x="936" y="291"/>
                </a:cubicBezTo>
                <a:cubicBezTo>
                  <a:pt x="936" y="291"/>
                  <a:pt x="937" y="291"/>
                  <a:pt x="937" y="292"/>
                </a:cubicBezTo>
                <a:cubicBezTo>
                  <a:pt x="938" y="292"/>
                  <a:pt x="938" y="293"/>
                  <a:pt x="939" y="293"/>
                </a:cubicBezTo>
                <a:cubicBezTo>
                  <a:pt x="941" y="293"/>
                  <a:pt x="942" y="293"/>
                  <a:pt x="941" y="295"/>
                </a:cubicBezTo>
                <a:cubicBezTo>
                  <a:pt x="939" y="296"/>
                  <a:pt x="942" y="301"/>
                  <a:pt x="942" y="300"/>
                </a:cubicBezTo>
                <a:cubicBezTo>
                  <a:pt x="943" y="299"/>
                  <a:pt x="942" y="296"/>
                  <a:pt x="945" y="296"/>
                </a:cubicBezTo>
                <a:cubicBezTo>
                  <a:pt x="948" y="297"/>
                  <a:pt x="946" y="300"/>
                  <a:pt x="948" y="300"/>
                </a:cubicBezTo>
                <a:cubicBezTo>
                  <a:pt x="950" y="300"/>
                  <a:pt x="952" y="303"/>
                  <a:pt x="950" y="303"/>
                </a:cubicBezTo>
                <a:moveTo>
                  <a:pt x="975" y="285"/>
                </a:moveTo>
                <a:cubicBezTo>
                  <a:pt x="971" y="287"/>
                  <a:pt x="968" y="287"/>
                  <a:pt x="969" y="284"/>
                </a:cubicBezTo>
                <a:cubicBezTo>
                  <a:pt x="970" y="281"/>
                  <a:pt x="971" y="278"/>
                  <a:pt x="969" y="278"/>
                </a:cubicBezTo>
                <a:cubicBezTo>
                  <a:pt x="967" y="278"/>
                  <a:pt x="968" y="284"/>
                  <a:pt x="967" y="284"/>
                </a:cubicBezTo>
                <a:cubicBezTo>
                  <a:pt x="966" y="285"/>
                  <a:pt x="966" y="279"/>
                  <a:pt x="967" y="277"/>
                </a:cubicBezTo>
                <a:cubicBezTo>
                  <a:pt x="968" y="275"/>
                  <a:pt x="970" y="277"/>
                  <a:pt x="971" y="277"/>
                </a:cubicBezTo>
                <a:cubicBezTo>
                  <a:pt x="971" y="277"/>
                  <a:pt x="971" y="277"/>
                  <a:pt x="971" y="276"/>
                </a:cubicBezTo>
                <a:cubicBezTo>
                  <a:pt x="972" y="276"/>
                  <a:pt x="972" y="275"/>
                  <a:pt x="973" y="275"/>
                </a:cubicBezTo>
                <a:cubicBezTo>
                  <a:pt x="974" y="275"/>
                  <a:pt x="972" y="278"/>
                  <a:pt x="974" y="278"/>
                </a:cubicBezTo>
                <a:cubicBezTo>
                  <a:pt x="975" y="278"/>
                  <a:pt x="978" y="283"/>
                  <a:pt x="975" y="285"/>
                </a:cubicBezTo>
                <a:moveTo>
                  <a:pt x="979" y="274"/>
                </a:moveTo>
                <a:cubicBezTo>
                  <a:pt x="979" y="275"/>
                  <a:pt x="974" y="274"/>
                  <a:pt x="973" y="273"/>
                </a:cubicBezTo>
                <a:cubicBezTo>
                  <a:pt x="973" y="272"/>
                  <a:pt x="980" y="273"/>
                  <a:pt x="979" y="274"/>
                </a:cubicBezTo>
                <a:moveTo>
                  <a:pt x="1050" y="274"/>
                </a:moveTo>
                <a:cubicBezTo>
                  <a:pt x="1047" y="274"/>
                  <a:pt x="1039" y="272"/>
                  <a:pt x="1036" y="276"/>
                </a:cubicBezTo>
                <a:cubicBezTo>
                  <a:pt x="1033" y="279"/>
                  <a:pt x="1035" y="281"/>
                  <a:pt x="1034" y="281"/>
                </a:cubicBezTo>
                <a:cubicBezTo>
                  <a:pt x="1032" y="281"/>
                  <a:pt x="1031" y="276"/>
                  <a:pt x="1033" y="274"/>
                </a:cubicBezTo>
                <a:cubicBezTo>
                  <a:pt x="1035" y="272"/>
                  <a:pt x="1041" y="272"/>
                  <a:pt x="1044" y="272"/>
                </a:cubicBezTo>
                <a:cubicBezTo>
                  <a:pt x="1046" y="273"/>
                  <a:pt x="1049" y="273"/>
                  <a:pt x="1051" y="272"/>
                </a:cubicBezTo>
                <a:cubicBezTo>
                  <a:pt x="1053" y="272"/>
                  <a:pt x="1054" y="272"/>
                  <a:pt x="1055" y="272"/>
                </a:cubicBezTo>
                <a:cubicBezTo>
                  <a:pt x="1056" y="272"/>
                  <a:pt x="1054" y="274"/>
                  <a:pt x="1050" y="274"/>
                </a:cubicBezTo>
                <a:moveTo>
                  <a:pt x="1175" y="236"/>
                </a:moveTo>
                <a:cubicBezTo>
                  <a:pt x="1171" y="239"/>
                  <a:pt x="1164" y="240"/>
                  <a:pt x="1164" y="243"/>
                </a:cubicBezTo>
                <a:cubicBezTo>
                  <a:pt x="1164" y="245"/>
                  <a:pt x="1156" y="247"/>
                  <a:pt x="1155" y="245"/>
                </a:cubicBezTo>
                <a:cubicBezTo>
                  <a:pt x="1154" y="244"/>
                  <a:pt x="1161" y="244"/>
                  <a:pt x="1163" y="240"/>
                </a:cubicBezTo>
                <a:cubicBezTo>
                  <a:pt x="1165" y="237"/>
                  <a:pt x="1171" y="235"/>
                  <a:pt x="1174" y="230"/>
                </a:cubicBezTo>
                <a:cubicBezTo>
                  <a:pt x="1176" y="226"/>
                  <a:pt x="1178" y="221"/>
                  <a:pt x="1180" y="221"/>
                </a:cubicBezTo>
                <a:cubicBezTo>
                  <a:pt x="1181" y="221"/>
                  <a:pt x="1179" y="233"/>
                  <a:pt x="1175" y="236"/>
                </a:cubicBezTo>
                <a:moveTo>
                  <a:pt x="770" y="45"/>
                </a:moveTo>
                <a:cubicBezTo>
                  <a:pt x="772" y="45"/>
                  <a:pt x="768" y="47"/>
                  <a:pt x="768" y="49"/>
                </a:cubicBezTo>
                <a:cubicBezTo>
                  <a:pt x="767" y="50"/>
                  <a:pt x="771" y="52"/>
                  <a:pt x="772" y="53"/>
                </a:cubicBezTo>
                <a:cubicBezTo>
                  <a:pt x="774" y="55"/>
                  <a:pt x="777" y="55"/>
                  <a:pt x="778" y="54"/>
                </a:cubicBezTo>
                <a:cubicBezTo>
                  <a:pt x="779" y="53"/>
                  <a:pt x="779" y="50"/>
                  <a:pt x="781" y="50"/>
                </a:cubicBezTo>
                <a:cubicBezTo>
                  <a:pt x="782" y="51"/>
                  <a:pt x="781" y="49"/>
                  <a:pt x="783" y="49"/>
                </a:cubicBezTo>
                <a:cubicBezTo>
                  <a:pt x="784" y="48"/>
                  <a:pt x="784" y="50"/>
                  <a:pt x="783" y="51"/>
                </a:cubicBezTo>
                <a:cubicBezTo>
                  <a:pt x="782" y="52"/>
                  <a:pt x="785" y="52"/>
                  <a:pt x="787" y="51"/>
                </a:cubicBezTo>
                <a:cubicBezTo>
                  <a:pt x="788" y="49"/>
                  <a:pt x="789" y="51"/>
                  <a:pt x="788" y="52"/>
                </a:cubicBezTo>
                <a:cubicBezTo>
                  <a:pt x="788" y="54"/>
                  <a:pt x="785" y="53"/>
                  <a:pt x="783" y="55"/>
                </a:cubicBezTo>
                <a:cubicBezTo>
                  <a:pt x="782" y="56"/>
                  <a:pt x="778" y="55"/>
                  <a:pt x="777" y="57"/>
                </a:cubicBezTo>
                <a:cubicBezTo>
                  <a:pt x="775" y="59"/>
                  <a:pt x="778" y="59"/>
                  <a:pt x="781" y="58"/>
                </a:cubicBezTo>
                <a:cubicBezTo>
                  <a:pt x="783" y="58"/>
                  <a:pt x="787" y="58"/>
                  <a:pt x="789" y="58"/>
                </a:cubicBezTo>
                <a:cubicBezTo>
                  <a:pt x="791" y="58"/>
                  <a:pt x="788" y="59"/>
                  <a:pt x="785" y="59"/>
                </a:cubicBezTo>
                <a:cubicBezTo>
                  <a:pt x="782" y="59"/>
                  <a:pt x="781" y="60"/>
                  <a:pt x="781" y="60"/>
                </a:cubicBezTo>
                <a:cubicBezTo>
                  <a:pt x="782" y="61"/>
                  <a:pt x="781" y="61"/>
                  <a:pt x="780" y="61"/>
                </a:cubicBezTo>
                <a:cubicBezTo>
                  <a:pt x="779" y="60"/>
                  <a:pt x="777" y="60"/>
                  <a:pt x="777" y="61"/>
                </a:cubicBezTo>
                <a:cubicBezTo>
                  <a:pt x="777" y="63"/>
                  <a:pt x="781" y="64"/>
                  <a:pt x="782" y="65"/>
                </a:cubicBezTo>
                <a:cubicBezTo>
                  <a:pt x="782" y="65"/>
                  <a:pt x="783" y="65"/>
                  <a:pt x="784" y="65"/>
                </a:cubicBezTo>
                <a:cubicBezTo>
                  <a:pt x="785" y="65"/>
                  <a:pt x="785" y="65"/>
                  <a:pt x="786" y="65"/>
                </a:cubicBezTo>
                <a:cubicBezTo>
                  <a:pt x="787" y="66"/>
                  <a:pt x="784" y="66"/>
                  <a:pt x="784" y="67"/>
                </a:cubicBezTo>
                <a:cubicBezTo>
                  <a:pt x="783" y="67"/>
                  <a:pt x="787" y="68"/>
                  <a:pt x="787" y="69"/>
                </a:cubicBezTo>
                <a:cubicBezTo>
                  <a:pt x="788" y="70"/>
                  <a:pt x="790" y="69"/>
                  <a:pt x="790" y="68"/>
                </a:cubicBezTo>
                <a:cubicBezTo>
                  <a:pt x="790" y="66"/>
                  <a:pt x="792" y="61"/>
                  <a:pt x="795" y="60"/>
                </a:cubicBezTo>
                <a:cubicBezTo>
                  <a:pt x="798" y="59"/>
                  <a:pt x="796" y="58"/>
                  <a:pt x="796" y="57"/>
                </a:cubicBezTo>
                <a:cubicBezTo>
                  <a:pt x="797" y="55"/>
                  <a:pt x="799" y="56"/>
                  <a:pt x="798" y="55"/>
                </a:cubicBezTo>
                <a:cubicBezTo>
                  <a:pt x="798" y="54"/>
                  <a:pt x="798" y="53"/>
                  <a:pt x="800" y="52"/>
                </a:cubicBezTo>
                <a:cubicBezTo>
                  <a:pt x="802" y="50"/>
                  <a:pt x="803" y="51"/>
                  <a:pt x="805" y="50"/>
                </a:cubicBezTo>
                <a:cubicBezTo>
                  <a:pt x="807" y="49"/>
                  <a:pt x="808" y="51"/>
                  <a:pt x="806" y="51"/>
                </a:cubicBezTo>
                <a:cubicBezTo>
                  <a:pt x="804" y="51"/>
                  <a:pt x="805" y="54"/>
                  <a:pt x="807" y="54"/>
                </a:cubicBezTo>
                <a:cubicBezTo>
                  <a:pt x="808" y="55"/>
                  <a:pt x="807" y="55"/>
                  <a:pt x="808" y="56"/>
                </a:cubicBezTo>
                <a:cubicBezTo>
                  <a:pt x="809" y="56"/>
                  <a:pt x="809" y="58"/>
                  <a:pt x="807" y="60"/>
                </a:cubicBezTo>
                <a:cubicBezTo>
                  <a:pt x="806" y="62"/>
                  <a:pt x="808" y="62"/>
                  <a:pt x="811" y="61"/>
                </a:cubicBezTo>
                <a:cubicBezTo>
                  <a:pt x="815" y="59"/>
                  <a:pt x="813" y="62"/>
                  <a:pt x="814" y="63"/>
                </a:cubicBezTo>
                <a:cubicBezTo>
                  <a:pt x="815" y="64"/>
                  <a:pt x="818" y="62"/>
                  <a:pt x="819" y="60"/>
                </a:cubicBezTo>
                <a:cubicBezTo>
                  <a:pt x="821" y="58"/>
                  <a:pt x="823" y="59"/>
                  <a:pt x="823" y="58"/>
                </a:cubicBezTo>
                <a:cubicBezTo>
                  <a:pt x="823" y="57"/>
                  <a:pt x="821" y="56"/>
                  <a:pt x="820" y="57"/>
                </a:cubicBezTo>
                <a:cubicBezTo>
                  <a:pt x="818" y="58"/>
                  <a:pt x="815" y="57"/>
                  <a:pt x="816" y="56"/>
                </a:cubicBezTo>
                <a:cubicBezTo>
                  <a:pt x="817" y="55"/>
                  <a:pt x="817" y="54"/>
                  <a:pt x="815" y="55"/>
                </a:cubicBezTo>
                <a:cubicBezTo>
                  <a:pt x="814" y="55"/>
                  <a:pt x="811" y="54"/>
                  <a:pt x="812" y="53"/>
                </a:cubicBezTo>
                <a:cubicBezTo>
                  <a:pt x="814" y="53"/>
                  <a:pt x="811" y="51"/>
                  <a:pt x="810" y="51"/>
                </a:cubicBezTo>
                <a:cubicBezTo>
                  <a:pt x="808" y="51"/>
                  <a:pt x="809" y="50"/>
                  <a:pt x="809" y="48"/>
                </a:cubicBezTo>
                <a:cubicBezTo>
                  <a:pt x="809" y="47"/>
                  <a:pt x="805" y="47"/>
                  <a:pt x="806" y="47"/>
                </a:cubicBezTo>
                <a:cubicBezTo>
                  <a:pt x="807" y="46"/>
                  <a:pt x="804" y="45"/>
                  <a:pt x="804" y="46"/>
                </a:cubicBezTo>
                <a:cubicBezTo>
                  <a:pt x="803" y="47"/>
                  <a:pt x="802" y="47"/>
                  <a:pt x="802" y="46"/>
                </a:cubicBezTo>
                <a:cubicBezTo>
                  <a:pt x="802" y="44"/>
                  <a:pt x="799" y="45"/>
                  <a:pt x="798" y="45"/>
                </a:cubicBezTo>
                <a:cubicBezTo>
                  <a:pt x="797" y="45"/>
                  <a:pt x="798" y="42"/>
                  <a:pt x="796" y="42"/>
                </a:cubicBezTo>
                <a:cubicBezTo>
                  <a:pt x="796" y="41"/>
                  <a:pt x="795" y="42"/>
                  <a:pt x="794" y="42"/>
                </a:cubicBezTo>
                <a:cubicBezTo>
                  <a:pt x="794" y="43"/>
                  <a:pt x="793" y="43"/>
                  <a:pt x="793" y="43"/>
                </a:cubicBezTo>
                <a:cubicBezTo>
                  <a:pt x="792" y="43"/>
                  <a:pt x="794" y="41"/>
                  <a:pt x="794" y="40"/>
                </a:cubicBezTo>
                <a:cubicBezTo>
                  <a:pt x="795" y="39"/>
                  <a:pt x="790" y="37"/>
                  <a:pt x="790" y="39"/>
                </a:cubicBezTo>
                <a:cubicBezTo>
                  <a:pt x="789" y="40"/>
                  <a:pt x="788" y="37"/>
                  <a:pt x="787" y="37"/>
                </a:cubicBezTo>
                <a:cubicBezTo>
                  <a:pt x="786" y="36"/>
                  <a:pt x="787" y="38"/>
                  <a:pt x="786" y="39"/>
                </a:cubicBezTo>
                <a:cubicBezTo>
                  <a:pt x="786" y="39"/>
                  <a:pt x="784" y="40"/>
                  <a:pt x="786" y="41"/>
                </a:cubicBezTo>
                <a:cubicBezTo>
                  <a:pt x="787" y="42"/>
                  <a:pt x="789" y="46"/>
                  <a:pt x="788" y="47"/>
                </a:cubicBezTo>
                <a:cubicBezTo>
                  <a:pt x="788" y="48"/>
                  <a:pt x="784" y="44"/>
                  <a:pt x="784" y="42"/>
                </a:cubicBezTo>
                <a:cubicBezTo>
                  <a:pt x="784" y="40"/>
                  <a:pt x="781" y="38"/>
                  <a:pt x="781" y="39"/>
                </a:cubicBezTo>
                <a:cubicBezTo>
                  <a:pt x="780" y="41"/>
                  <a:pt x="779" y="41"/>
                  <a:pt x="779" y="43"/>
                </a:cubicBezTo>
                <a:cubicBezTo>
                  <a:pt x="780" y="44"/>
                  <a:pt x="778" y="45"/>
                  <a:pt x="778" y="44"/>
                </a:cubicBezTo>
                <a:cubicBezTo>
                  <a:pt x="778" y="42"/>
                  <a:pt x="776" y="41"/>
                  <a:pt x="775" y="41"/>
                </a:cubicBezTo>
                <a:cubicBezTo>
                  <a:pt x="774" y="41"/>
                  <a:pt x="777" y="40"/>
                  <a:pt x="778" y="40"/>
                </a:cubicBezTo>
                <a:cubicBezTo>
                  <a:pt x="780" y="39"/>
                  <a:pt x="777" y="38"/>
                  <a:pt x="776" y="39"/>
                </a:cubicBezTo>
                <a:cubicBezTo>
                  <a:pt x="775" y="39"/>
                  <a:pt x="775" y="39"/>
                  <a:pt x="774" y="39"/>
                </a:cubicBezTo>
                <a:cubicBezTo>
                  <a:pt x="773" y="39"/>
                  <a:pt x="773" y="39"/>
                  <a:pt x="772" y="39"/>
                </a:cubicBezTo>
                <a:cubicBezTo>
                  <a:pt x="772" y="40"/>
                  <a:pt x="771" y="39"/>
                  <a:pt x="769" y="39"/>
                </a:cubicBezTo>
                <a:cubicBezTo>
                  <a:pt x="769" y="39"/>
                  <a:pt x="768" y="39"/>
                  <a:pt x="768" y="40"/>
                </a:cubicBezTo>
                <a:cubicBezTo>
                  <a:pt x="767" y="40"/>
                  <a:pt x="766" y="41"/>
                  <a:pt x="766" y="41"/>
                </a:cubicBezTo>
                <a:cubicBezTo>
                  <a:pt x="765" y="40"/>
                  <a:pt x="764" y="43"/>
                  <a:pt x="766" y="45"/>
                </a:cubicBezTo>
                <a:cubicBezTo>
                  <a:pt x="767" y="46"/>
                  <a:pt x="768" y="46"/>
                  <a:pt x="769" y="45"/>
                </a:cubicBezTo>
                <a:cubicBezTo>
                  <a:pt x="769" y="45"/>
                  <a:pt x="770" y="44"/>
                  <a:pt x="770" y="45"/>
                </a:cubicBezTo>
                <a:moveTo>
                  <a:pt x="766" y="52"/>
                </a:moveTo>
                <a:cubicBezTo>
                  <a:pt x="768" y="52"/>
                  <a:pt x="768" y="54"/>
                  <a:pt x="770" y="54"/>
                </a:cubicBezTo>
                <a:cubicBezTo>
                  <a:pt x="770" y="54"/>
                  <a:pt x="768" y="52"/>
                  <a:pt x="767" y="51"/>
                </a:cubicBezTo>
                <a:cubicBezTo>
                  <a:pt x="765" y="49"/>
                  <a:pt x="766" y="48"/>
                  <a:pt x="764" y="48"/>
                </a:cubicBezTo>
                <a:cubicBezTo>
                  <a:pt x="762" y="49"/>
                  <a:pt x="765" y="52"/>
                  <a:pt x="766" y="52"/>
                </a:cubicBezTo>
                <a:moveTo>
                  <a:pt x="796" y="37"/>
                </a:moveTo>
                <a:cubicBezTo>
                  <a:pt x="797" y="38"/>
                  <a:pt x="795" y="38"/>
                  <a:pt x="796" y="39"/>
                </a:cubicBezTo>
                <a:cubicBezTo>
                  <a:pt x="798" y="40"/>
                  <a:pt x="802" y="40"/>
                  <a:pt x="806" y="39"/>
                </a:cubicBezTo>
                <a:cubicBezTo>
                  <a:pt x="809" y="39"/>
                  <a:pt x="811" y="39"/>
                  <a:pt x="811" y="39"/>
                </a:cubicBezTo>
                <a:cubicBezTo>
                  <a:pt x="813" y="40"/>
                  <a:pt x="802" y="41"/>
                  <a:pt x="803" y="42"/>
                </a:cubicBezTo>
                <a:cubicBezTo>
                  <a:pt x="803" y="43"/>
                  <a:pt x="812" y="44"/>
                  <a:pt x="813" y="43"/>
                </a:cubicBezTo>
                <a:cubicBezTo>
                  <a:pt x="813" y="43"/>
                  <a:pt x="815" y="45"/>
                  <a:pt x="818" y="45"/>
                </a:cubicBezTo>
                <a:cubicBezTo>
                  <a:pt x="821" y="45"/>
                  <a:pt x="820" y="44"/>
                  <a:pt x="822" y="44"/>
                </a:cubicBezTo>
                <a:cubicBezTo>
                  <a:pt x="825" y="44"/>
                  <a:pt x="828" y="43"/>
                  <a:pt x="828" y="41"/>
                </a:cubicBezTo>
                <a:cubicBezTo>
                  <a:pt x="828" y="40"/>
                  <a:pt x="834" y="39"/>
                  <a:pt x="834" y="37"/>
                </a:cubicBezTo>
                <a:cubicBezTo>
                  <a:pt x="833" y="35"/>
                  <a:pt x="831" y="35"/>
                  <a:pt x="829" y="35"/>
                </a:cubicBezTo>
                <a:cubicBezTo>
                  <a:pt x="827" y="35"/>
                  <a:pt x="826" y="35"/>
                  <a:pt x="825" y="35"/>
                </a:cubicBezTo>
                <a:cubicBezTo>
                  <a:pt x="824" y="34"/>
                  <a:pt x="820" y="33"/>
                  <a:pt x="819" y="34"/>
                </a:cubicBezTo>
                <a:cubicBezTo>
                  <a:pt x="818" y="36"/>
                  <a:pt x="817" y="36"/>
                  <a:pt x="817" y="36"/>
                </a:cubicBezTo>
                <a:cubicBezTo>
                  <a:pt x="816" y="35"/>
                  <a:pt x="817" y="32"/>
                  <a:pt x="814" y="33"/>
                </a:cubicBezTo>
                <a:cubicBezTo>
                  <a:pt x="812" y="34"/>
                  <a:pt x="814" y="37"/>
                  <a:pt x="813" y="37"/>
                </a:cubicBezTo>
                <a:cubicBezTo>
                  <a:pt x="813" y="37"/>
                  <a:pt x="810" y="36"/>
                  <a:pt x="810" y="35"/>
                </a:cubicBezTo>
                <a:cubicBezTo>
                  <a:pt x="810" y="34"/>
                  <a:pt x="809" y="35"/>
                  <a:pt x="809" y="35"/>
                </a:cubicBezTo>
                <a:cubicBezTo>
                  <a:pt x="808" y="35"/>
                  <a:pt x="807" y="36"/>
                  <a:pt x="807" y="35"/>
                </a:cubicBezTo>
                <a:cubicBezTo>
                  <a:pt x="806" y="33"/>
                  <a:pt x="803" y="32"/>
                  <a:pt x="802" y="32"/>
                </a:cubicBezTo>
                <a:cubicBezTo>
                  <a:pt x="801" y="32"/>
                  <a:pt x="803" y="33"/>
                  <a:pt x="802" y="34"/>
                </a:cubicBezTo>
                <a:cubicBezTo>
                  <a:pt x="802" y="35"/>
                  <a:pt x="800" y="33"/>
                  <a:pt x="799" y="33"/>
                </a:cubicBezTo>
                <a:cubicBezTo>
                  <a:pt x="798" y="33"/>
                  <a:pt x="800" y="35"/>
                  <a:pt x="799" y="36"/>
                </a:cubicBezTo>
                <a:cubicBezTo>
                  <a:pt x="799" y="36"/>
                  <a:pt x="797" y="33"/>
                  <a:pt x="796" y="33"/>
                </a:cubicBezTo>
                <a:cubicBezTo>
                  <a:pt x="795" y="33"/>
                  <a:pt x="795" y="35"/>
                  <a:pt x="794" y="35"/>
                </a:cubicBezTo>
                <a:cubicBezTo>
                  <a:pt x="793" y="35"/>
                  <a:pt x="796" y="36"/>
                  <a:pt x="796" y="37"/>
                </a:cubicBezTo>
                <a:moveTo>
                  <a:pt x="924" y="132"/>
                </a:moveTo>
                <a:cubicBezTo>
                  <a:pt x="927" y="135"/>
                  <a:pt x="930" y="131"/>
                  <a:pt x="932" y="131"/>
                </a:cubicBezTo>
                <a:cubicBezTo>
                  <a:pt x="933" y="130"/>
                  <a:pt x="931" y="129"/>
                  <a:pt x="928" y="128"/>
                </a:cubicBezTo>
                <a:cubicBezTo>
                  <a:pt x="925" y="127"/>
                  <a:pt x="921" y="130"/>
                  <a:pt x="924" y="132"/>
                </a:cubicBezTo>
                <a:moveTo>
                  <a:pt x="946" y="99"/>
                </a:moveTo>
                <a:cubicBezTo>
                  <a:pt x="946" y="100"/>
                  <a:pt x="945" y="101"/>
                  <a:pt x="943" y="101"/>
                </a:cubicBezTo>
                <a:cubicBezTo>
                  <a:pt x="940" y="101"/>
                  <a:pt x="944" y="102"/>
                  <a:pt x="944" y="104"/>
                </a:cubicBezTo>
                <a:cubicBezTo>
                  <a:pt x="944" y="105"/>
                  <a:pt x="942" y="104"/>
                  <a:pt x="942" y="106"/>
                </a:cubicBezTo>
                <a:cubicBezTo>
                  <a:pt x="941" y="108"/>
                  <a:pt x="937" y="106"/>
                  <a:pt x="936" y="109"/>
                </a:cubicBezTo>
                <a:cubicBezTo>
                  <a:pt x="936" y="112"/>
                  <a:pt x="939" y="111"/>
                  <a:pt x="941" y="111"/>
                </a:cubicBezTo>
                <a:cubicBezTo>
                  <a:pt x="943" y="112"/>
                  <a:pt x="940" y="113"/>
                  <a:pt x="941" y="115"/>
                </a:cubicBezTo>
                <a:cubicBezTo>
                  <a:pt x="943" y="116"/>
                  <a:pt x="944" y="115"/>
                  <a:pt x="943" y="113"/>
                </a:cubicBezTo>
                <a:cubicBezTo>
                  <a:pt x="942" y="111"/>
                  <a:pt x="948" y="114"/>
                  <a:pt x="946" y="116"/>
                </a:cubicBezTo>
                <a:cubicBezTo>
                  <a:pt x="944" y="117"/>
                  <a:pt x="949" y="118"/>
                  <a:pt x="952" y="119"/>
                </a:cubicBezTo>
                <a:cubicBezTo>
                  <a:pt x="954" y="119"/>
                  <a:pt x="963" y="121"/>
                  <a:pt x="963" y="119"/>
                </a:cubicBezTo>
                <a:cubicBezTo>
                  <a:pt x="963" y="117"/>
                  <a:pt x="960" y="116"/>
                  <a:pt x="957" y="113"/>
                </a:cubicBezTo>
                <a:cubicBezTo>
                  <a:pt x="954" y="111"/>
                  <a:pt x="953" y="106"/>
                  <a:pt x="956" y="104"/>
                </a:cubicBezTo>
                <a:cubicBezTo>
                  <a:pt x="959" y="102"/>
                  <a:pt x="956" y="102"/>
                  <a:pt x="959" y="99"/>
                </a:cubicBezTo>
                <a:cubicBezTo>
                  <a:pt x="962" y="97"/>
                  <a:pt x="960" y="95"/>
                  <a:pt x="963" y="95"/>
                </a:cubicBezTo>
                <a:cubicBezTo>
                  <a:pt x="965" y="95"/>
                  <a:pt x="962" y="93"/>
                  <a:pt x="965" y="92"/>
                </a:cubicBezTo>
                <a:cubicBezTo>
                  <a:pt x="967" y="92"/>
                  <a:pt x="968" y="89"/>
                  <a:pt x="968" y="88"/>
                </a:cubicBezTo>
                <a:cubicBezTo>
                  <a:pt x="967" y="87"/>
                  <a:pt x="970" y="88"/>
                  <a:pt x="972" y="87"/>
                </a:cubicBezTo>
                <a:cubicBezTo>
                  <a:pt x="973" y="85"/>
                  <a:pt x="976" y="86"/>
                  <a:pt x="977" y="84"/>
                </a:cubicBezTo>
                <a:cubicBezTo>
                  <a:pt x="978" y="82"/>
                  <a:pt x="993" y="77"/>
                  <a:pt x="1001" y="75"/>
                </a:cubicBezTo>
                <a:cubicBezTo>
                  <a:pt x="1009" y="73"/>
                  <a:pt x="1015" y="70"/>
                  <a:pt x="1012" y="68"/>
                </a:cubicBezTo>
                <a:cubicBezTo>
                  <a:pt x="1009" y="65"/>
                  <a:pt x="1001" y="68"/>
                  <a:pt x="999" y="70"/>
                </a:cubicBezTo>
                <a:cubicBezTo>
                  <a:pt x="997" y="72"/>
                  <a:pt x="994" y="71"/>
                  <a:pt x="992" y="72"/>
                </a:cubicBezTo>
                <a:cubicBezTo>
                  <a:pt x="990" y="73"/>
                  <a:pt x="986" y="74"/>
                  <a:pt x="983" y="72"/>
                </a:cubicBezTo>
                <a:cubicBezTo>
                  <a:pt x="982" y="72"/>
                  <a:pt x="981" y="72"/>
                  <a:pt x="980" y="73"/>
                </a:cubicBezTo>
                <a:cubicBezTo>
                  <a:pt x="979" y="73"/>
                  <a:pt x="978" y="74"/>
                  <a:pt x="977" y="74"/>
                </a:cubicBezTo>
                <a:cubicBezTo>
                  <a:pt x="976" y="74"/>
                  <a:pt x="975" y="74"/>
                  <a:pt x="975" y="75"/>
                </a:cubicBezTo>
                <a:cubicBezTo>
                  <a:pt x="974" y="75"/>
                  <a:pt x="973" y="75"/>
                  <a:pt x="972" y="75"/>
                </a:cubicBezTo>
                <a:cubicBezTo>
                  <a:pt x="970" y="75"/>
                  <a:pt x="967" y="77"/>
                  <a:pt x="966" y="78"/>
                </a:cubicBezTo>
                <a:cubicBezTo>
                  <a:pt x="966" y="79"/>
                  <a:pt x="963" y="79"/>
                  <a:pt x="963" y="80"/>
                </a:cubicBezTo>
                <a:cubicBezTo>
                  <a:pt x="963" y="81"/>
                  <a:pt x="961" y="82"/>
                  <a:pt x="959" y="81"/>
                </a:cubicBezTo>
                <a:cubicBezTo>
                  <a:pt x="958" y="80"/>
                  <a:pt x="957" y="82"/>
                  <a:pt x="958" y="84"/>
                </a:cubicBezTo>
                <a:cubicBezTo>
                  <a:pt x="960" y="86"/>
                  <a:pt x="955" y="86"/>
                  <a:pt x="956" y="87"/>
                </a:cubicBezTo>
                <a:cubicBezTo>
                  <a:pt x="957" y="88"/>
                  <a:pt x="954" y="88"/>
                  <a:pt x="955" y="89"/>
                </a:cubicBezTo>
                <a:cubicBezTo>
                  <a:pt x="955" y="91"/>
                  <a:pt x="953" y="91"/>
                  <a:pt x="951" y="91"/>
                </a:cubicBezTo>
                <a:cubicBezTo>
                  <a:pt x="949" y="92"/>
                  <a:pt x="948" y="94"/>
                  <a:pt x="951" y="94"/>
                </a:cubicBezTo>
                <a:cubicBezTo>
                  <a:pt x="953" y="95"/>
                  <a:pt x="949" y="95"/>
                  <a:pt x="949" y="97"/>
                </a:cubicBezTo>
                <a:cubicBezTo>
                  <a:pt x="950" y="99"/>
                  <a:pt x="946" y="97"/>
                  <a:pt x="946" y="99"/>
                </a:cubicBezTo>
                <a:moveTo>
                  <a:pt x="1018" y="100"/>
                </a:moveTo>
                <a:cubicBezTo>
                  <a:pt x="1019" y="100"/>
                  <a:pt x="1024" y="100"/>
                  <a:pt x="1024" y="99"/>
                </a:cubicBezTo>
                <a:cubicBezTo>
                  <a:pt x="1025" y="98"/>
                  <a:pt x="1023" y="97"/>
                  <a:pt x="1020" y="97"/>
                </a:cubicBezTo>
                <a:cubicBezTo>
                  <a:pt x="1017" y="97"/>
                  <a:pt x="1016" y="100"/>
                  <a:pt x="1018" y="100"/>
                </a:cubicBezTo>
                <a:moveTo>
                  <a:pt x="1054" y="102"/>
                </a:moveTo>
                <a:cubicBezTo>
                  <a:pt x="1056" y="103"/>
                  <a:pt x="1058" y="103"/>
                  <a:pt x="1058" y="101"/>
                </a:cubicBezTo>
                <a:cubicBezTo>
                  <a:pt x="1057" y="99"/>
                  <a:pt x="1053" y="101"/>
                  <a:pt x="1054" y="102"/>
                </a:cubicBezTo>
                <a:moveTo>
                  <a:pt x="917" y="32"/>
                </a:moveTo>
                <a:cubicBezTo>
                  <a:pt x="919" y="30"/>
                  <a:pt x="921" y="31"/>
                  <a:pt x="922" y="31"/>
                </a:cubicBezTo>
                <a:cubicBezTo>
                  <a:pt x="923" y="31"/>
                  <a:pt x="924" y="31"/>
                  <a:pt x="924" y="31"/>
                </a:cubicBezTo>
                <a:cubicBezTo>
                  <a:pt x="925" y="29"/>
                  <a:pt x="919" y="29"/>
                  <a:pt x="917" y="30"/>
                </a:cubicBezTo>
                <a:cubicBezTo>
                  <a:pt x="915" y="31"/>
                  <a:pt x="910" y="30"/>
                  <a:pt x="910" y="32"/>
                </a:cubicBezTo>
                <a:cubicBezTo>
                  <a:pt x="911" y="33"/>
                  <a:pt x="914" y="35"/>
                  <a:pt x="917" y="32"/>
                </a:cubicBezTo>
                <a:moveTo>
                  <a:pt x="929" y="31"/>
                </a:moveTo>
                <a:cubicBezTo>
                  <a:pt x="931" y="32"/>
                  <a:pt x="924" y="32"/>
                  <a:pt x="923" y="33"/>
                </a:cubicBezTo>
                <a:cubicBezTo>
                  <a:pt x="922" y="34"/>
                  <a:pt x="919" y="34"/>
                  <a:pt x="919" y="35"/>
                </a:cubicBezTo>
                <a:cubicBezTo>
                  <a:pt x="920" y="37"/>
                  <a:pt x="926" y="37"/>
                  <a:pt x="926" y="36"/>
                </a:cubicBezTo>
                <a:cubicBezTo>
                  <a:pt x="926" y="34"/>
                  <a:pt x="930" y="35"/>
                  <a:pt x="930" y="34"/>
                </a:cubicBezTo>
                <a:cubicBezTo>
                  <a:pt x="930" y="33"/>
                  <a:pt x="931" y="32"/>
                  <a:pt x="935" y="32"/>
                </a:cubicBezTo>
                <a:cubicBezTo>
                  <a:pt x="938" y="31"/>
                  <a:pt x="938" y="30"/>
                  <a:pt x="935" y="29"/>
                </a:cubicBezTo>
                <a:cubicBezTo>
                  <a:pt x="932" y="27"/>
                  <a:pt x="927" y="30"/>
                  <a:pt x="929" y="31"/>
                </a:cubicBezTo>
                <a:moveTo>
                  <a:pt x="964" y="29"/>
                </a:moveTo>
                <a:cubicBezTo>
                  <a:pt x="965" y="27"/>
                  <a:pt x="963" y="28"/>
                  <a:pt x="961" y="28"/>
                </a:cubicBezTo>
                <a:cubicBezTo>
                  <a:pt x="960" y="28"/>
                  <a:pt x="959" y="28"/>
                  <a:pt x="957" y="27"/>
                </a:cubicBezTo>
                <a:cubicBezTo>
                  <a:pt x="954" y="26"/>
                  <a:pt x="952" y="26"/>
                  <a:pt x="954" y="28"/>
                </a:cubicBezTo>
                <a:cubicBezTo>
                  <a:pt x="955" y="29"/>
                  <a:pt x="949" y="29"/>
                  <a:pt x="950" y="30"/>
                </a:cubicBezTo>
                <a:cubicBezTo>
                  <a:pt x="952" y="33"/>
                  <a:pt x="964" y="32"/>
                  <a:pt x="964" y="29"/>
                </a:cubicBezTo>
                <a:moveTo>
                  <a:pt x="962" y="27"/>
                </a:moveTo>
                <a:cubicBezTo>
                  <a:pt x="965" y="27"/>
                  <a:pt x="964" y="25"/>
                  <a:pt x="966" y="25"/>
                </a:cubicBezTo>
                <a:cubicBezTo>
                  <a:pt x="968" y="25"/>
                  <a:pt x="971" y="25"/>
                  <a:pt x="970" y="24"/>
                </a:cubicBezTo>
                <a:cubicBezTo>
                  <a:pt x="969" y="23"/>
                  <a:pt x="962" y="23"/>
                  <a:pt x="963" y="24"/>
                </a:cubicBezTo>
                <a:cubicBezTo>
                  <a:pt x="963" y="25"/>
                  <a:pt x="957" y="25"/>
                  <a:pt x="957" y="25"/>
                </a:cubicBezTo>
                <a:cubicBezTo>
                  <a:pt x="957" y="26"/>
                  <a:pt x="959" y="27"/>
                  <a:pt x="962" y="27"/>
                </a:cubicBezTo>
                <a:moveTo>
                  <a:pt x="947" y="35"/>
                </a:moveTo>
                <a:cubicBezTo>
                  <a:pt x="947" y="33"/>
                  <a:pt x="940" y="35"/>
                  <a:pt x="941" y="36"/>
                </a:cubicBezTo>
                <a:cubicBezTo>
                  <a:pt x="943" y="36"/>
                  <a:pt x="947" y="37"/>
                  <a:pt x="947" y="35"/>
                </a:cubicBezTo>
                <a:moveTo>
                  <a:pt x="963" y="33"/>
                </a:moveTo>
                <a:cubicBezTo>
                  <a:pt x="963" y="34"/>
                  <a:pt x="962" y="34"/>
                  <a:pt x="960" y="34"/>
                </a:cubicBezTo>
                <a:cubicBezTo>
                  <a:pt x="957" y="34"/>
                  <a:pt x="956" y="36"/>
                  <a:pt x="957" y="37"/>
                </a:cubicBezTo>
                <a:cubicBezTo>
                  <a:pt x="959" y="38"/>
                  <a:pt x="965" y="38"/>
                  <a:pt x="967" y="36"/>
                </a:cubicBezTo>
                <a:cubicBezTo>
                  <a:pt x="968" y="35"/>
                  <a:pt x="971" y="36"/>
                  <a:pt x="971" y="34"/>
                </a:cubicBezTo>
                <a:cubicBezTo>
                  <a:pt x="972" y="33"/>
                  <a:pt x="963" y="32"/>
                  <a:pt x="963" y="33"/>
                </a:cubicBezTo>
                <a:moveTo>
                  <a:pt x="984" y="31"/>
                </a:moveTo>
                <a:cubicBezTo>
                  <a:pt x="985" y="30"/>
                  <a:pt x="983" y="30"/>
                  <a:pt x="983" y="29"/>
                </a:cubicBezTo>
                <a:cubicBezTo>
                  <a:pt x="982" y="28"/>
                  <a:pt x="975" y="27"/>
                  <a:pt x="976" y="29"/>
                </a:cubicBezTo>
                <a:cubicBezTo>
                  <a:pt x="976" y="30"/>
                  <a:pt x="971" y="31"/>
                  <a:pt x="972" y="32"/>
                </a:cubicBezTo>
                <a:cubicBezTo>
                  <a:pt x="975" y="35"/>
                  <a:pt x="984" y="32"/>
                  <a:pt x="984" y="31"/>
                </a:cubicBezTo>
                <a:moveTo>
                  <a:pt x="994" y="30"/>
                </a:moveTo>
                <a:cubicBezTo>
                  <a:pt x="998" y="30"/>
                  <a:pt x="998" y="27"/>
                  <a:pt x="996" y="27"/>
                </a:cubicBezTo>
                <a:cubicBezTo>
                  <a:pt x="994" y="26"/>
                  <a:pt x="994" y="27"/>
                  <a:pt x="993" y="27"/>
                </a:cubicBezTo>
                <a:cubicBezTo>
                  <a:pt x="993" y="28"/>
                  <a:pt x="992" y="28"/>
                  <a:pt x="992" y="28"/>
                </a:cubicBezTo>
                <a:cubicBezTo>
                  <a:pt x="990" y="28"/>
                  <a:pt x="986" y="29"/>
                  <a:pt x="987" y="30"/>
                </a:cubicBezTo>
                <a:cubicBezTo>
                  <a:pt x="988" y="31"/>
                  <a:pt x="991" y="31"/>
                  <a:pt x="994" y="30"/>
                </a:cubicBezTo>
                <a:moveTo>
                  <a:pt x="1111" y="36"/>
                </a:moveTo>
                <a:cubicBezTo>
                  <a:pt x="1113" y="37"/>
                  <a:pt x="1112" y="38"/>
                  <a:pt x="1110" y="38"/>
                </a:cubicBezTo>
                <a:cubicBezTo>
                  <a:pt x="1107" y="38"/>
                  <a:pt x="1105" y="38"/>
                  <a:pt x="1107" y="39"/>
                </a:cubicBezTo>
                <a:cubicBezTo>
                  <a:pt x="1108" y="40"/>
                  <a:pt x="1108" y="41"/>
                  <a:pt x="1110" y="42"/>
                </a:cubicBezTo>
                <a:cubicBezTo>
                  <a:pt x="1113" y="42"/>
                  <a:pt x="1116" y="40"/>
                  <a:pt x="1115" y="39"/>
                </a:cubicBezTo>
                <a:cubicBezTo>
                  <a:pt x="1115" y="37"/>
                  <a:pt x="1125" y="36"/>
                  <a:pt x="1127" y="35"/>
                </a:cubicBezTo>
                <a:cubicBezTo>
                  <a:pt x="1130" y="34"/>
                  <a:pt x="1125" y="32"/>
                  <a:pt x="1128" y="32"/>
                </a:cubicBezTo>
                <a:cubicBezTo>
                  <a:pt x="1131" y="31"/>
                  <a:pt x="1130" y="30"/>
                  <a:pt x="1126" y="30"/>
                </a:cubicBezTo>
                <a:cubicBezTo>
                  <a:pt x="1123" y="29"/>
                  <a:pt x="1124" y="26"/>
                  <a:pt x="1123" y="25"/>
                </a:cubicBezTo>
                <a:cubicBezTo>
                  <a:pt x="1122" y="24"/>
                  <a:pt x="1122" y="26"/>
                  <a:pt x="1117" y="27"/>
                </a:cubicBezTo>
                <a:cubicBezTo>
                  <a:pt x="1113" y="28"/>
                  <a:pt x="1111" y="29"/>
                  <a:pt x="1112" y="30"/>
                </a:cubicBezTo>
                <a:cubicBezTo>
                  <a:pt x="1114" y="31"/>
                  <a:pt x="1112" y="33"/>
                  <a:pt x="1110" y="33"/>
                </a:cubicBezTo>
                <a:cubicBezTo>
                  <a:pt x="1109" y="33"/>
                  <a:pt x="1108" y="35"/>
                  <a:pt x="1111" y="36"/>
                </a:cubicBezTo>
                <a:moveTo>
                  <a:pt x="1117" y="40"/>
                </a:moveTo>
                <a:cubicBezTo>
                  <a:pt x="1117" y="41"/>
                  <a:pt x="1113" y="42"/>
                  <a:pt x="1114" y="43"/>
                </a:cubicBezTo>
                <a:cubicBezTo>
                  <a:pt x="1115" y="44"/>
                  <a:pt x="1116" y="44"/>
                  <a:pt x="1117" y="44"/>
                </a:cubicBezTo>
                <a:cubicBezTo>
                  <a:pt x="1119" y="44"/>
                  <a:pt x="1119" y="48"/>
                  <a:pt x="1122" y="47"/>
                </a:cubicBezTo>
                <a:cubicBezTo>
                  <a:pt x="1124" y="47"/>
                  <a:pt x="1130" y="50"/>
                  <a:pt x="1134" y="50"/>
                </a:cubicBezTo>
                <a:cubicBezTo>
                  <a:pt x="1137" y="50"/>
                  <a:pt x="1138" y="47"/>
                  <a:pt x="1137" y="46"/>
                </a:cubicBezTo>
                <a:cubicBezTo>
                  <a:pt x="1135" y="46"/>
                  <a:pt x="1136" y="45"/>
                  <a:pt x="1138" y="42"/>
                </a:cubicBezTo>
                <a:cubicBezTo>
                  <a:pt x="1140" y="39"/>
                  <a:pt x="1132" y="37"/>
                  <a:pt x="1132" y="39"/>
                </a:cubicBezTo>
                <a:cubicBezTo>
                  <a:pt x="1132" y="41"/>
                  <a:pt x="1130" y="38"/>
                  <a:pt x="1129" y="37"/>
                </a:cubicBezTo>
                <a:cubicBezTo>
                  <a:pt x="1128" y="36"/>
                  <a:pt x="1117" y="38"/>
                  <a:pt x="1117" y="40"/>
                </a:cubicBezTo>
                <a:moveTo>
                  <a:pt x="1137" y="57"/>
                </a:moveTo>
                <a:cubicBezTo>
                  <a:pt x="1138" y="58"/>
                  <a:pt x="1140" y="57"/>
                  <a:pt x="1143" y="57"/>
                </a:cubicBezTo>
                <a:cubicBezTo>
                  <a:pt x="1144" y="56"/>
                  <a:pt x="1146" y="56"/>
                  <a:pt x="1148" y="56"/>
                </a:cubicBezTo>
                <a:cubicBezTo>
                  <a:pt x="1152" y="56"/>
                  <a:pt x="1162" y="53"/>
                  <a:pt x="1163" y="51"/>
                </a:cubicBezTo>
                <a:cubicBezTo>
                  <a:pt x="1163" y="49"/>
                  <a:pt x="1159" y="49"/>
                  <a:pt x="1157" y="48"/>
                </a:cubicBezTo>
                <a:cubicBezTo>
                  <a:pt x="1155" y="46"/>
                  <a:pt x="1152" y="47"/>
                  <a:pt x="1151" y="49"/>
                </a:cubicBezTo>
                <a:cubicBezTo>
                  <a:pt x="1150" y="50"/>
                  <a:pt x="1149" y="49"/>
                  <a:pt x="1151" y="47"/>
                </a:cubicBezTo>
                <a:cubicBezTo>
                  <a:pt x="1154" y="44"/>
                  <a:pt x="1149" y="42"/>
                  <a:pt x="1149" y="44"/>
                </a:cubicBezTo>
                <a:cubicBezTo>
                  <a:pt x="1149" y="45"/>
                  <a:pt x="1144" y="44"/>
                  <a:pt x="1144" y="45"/>
                </a:cubicBezTo>
                <a:cubicBezTo>
                  <a:pt x="1144" y="47"/>
                  <a:pt x="1143" y="47"/>
                  <a:pt x="1143" y="49"/>
                </a:cubicBezTo>
                <a:cubicBezTo>
                  <a:pt x="1143" y="49"/>
                  <a:pt x="1142" y="49"/>
                  <a:pt x="1142" y="49"/>
                </a:cubicBezTo>
                <a:cubicBezTo>
                  <a:pt x="1141" y="49"/>
                  <a:pt x="1140" y="49"/>
                  <a:pt x="1140" y="51"/>
                </a:cubicBezTo>
                <a:cubicBezTo>
                  <a:pt x="1140" y="54"/>
                  <a:pt x="1135" y="56"/>
                  <a:pt x="1137" y="57"/>
                </a:cubicBezTo>
                <a:moveTo>
                  <a:pt x="1107" y="27"/>
                </a:moveTo>
                <a:cubicBezTo>
                  <a:pt x="1108" y="25"/>
                  <a:pt x="1099" y="26"/>
                  <a:pt x="1102" y="28"/>
                </a:cubicBezTo>
                <a:cubicBezTo>
                  <a:pt x="1102" y="28"/>
                  <a:pt x="1107" y="29"/>
                  <a:pt x="1107" y="27"/>
                </a:cubicBezTo>
                <a:moveTo>
                  <a:pt x="1191" y="89"/>
                </a:moveTo>
                <a:cubicBezTo>
                  <a:pt x="1190" y="90"/>
                  <a:pt x="1188" y="90"/>
                  <a:pt x="1188" y="91"/>
                </a:cubicBezTo>
                <a:cubicBezTo>
                  <a:pt x="1190" y="92"/>
                  <a:pt x="1196" y="91"/>
                  <a:pt x="1196" y="89"/>
                </a:cubicBezTo>
                <a:cubicBezTo>
                  <a:pt x="1196" y="87"/>
                  <a:pt x="1191" y="88"/>
                  <a:pt x="1191" y="89"/>
                </a:cubicBezTo>
                <a:moveTo>
                  <a:pt x="1325" y="99"/>
                </a:moveTo>
                <a:cubicBezTo>
                  <a:pt x="1327" y="99"/>
                  <a:pt x="1323" y="95"/>
                  <a:pt x="1319" y="94"/>
                </a:cubicBezTo>
                <a:cubicBezTo>
                  <a:pt x="1315" y="93"/>
                  <a:pt x="1312" y="96"/>
                  <a:pt x="1312" y="97"/>
                </a:cubicBezTo>
                <a:cubicBezTo>
                  <a:pt x="1313" y="99"/>
                  <a:pt x="1323" y="100"/>
                  <a:pt x="1325" y="99"/>
                </a:cubicBezTo>
                <a:moveTo>
                  <a:pt x="1315" y="91"/>
                </a:moveTo>
                <a:cubicBezTo>
                  <a:pt x="1315" y="89"/>
                  <a:pt x="1308" y="92"/>
                  <a:pt x="1311" y="93"/>
                </a:cubicBezTo>
                <a:cubicBezTo>
                  <a:pt x="1312" y="93"/>
                  <a:pt x="1315" y="93"/>
                  <a:pt x="1315" y="91"/>
                </a:cubicBezTo>
                <a:moveTo>
                  <a:pt x="1299" y="83"/>
                </a:moveTo>
                <a:cubicBezTo>
                  <a:pt x="1300" y="84"/>
                  <a:pt x="1301" y="85"/>
                  <a:pt x="1302" y="86"/>
                </a:cubicBezTo>
                <a:cubicBezTo>
                  <a:pt x="1303" y="87"/>
                  <a:pt x="1307" y="85"/>
                  <a:pt x="1308" y="85"/>
                </a:cubicBezTo>
                <a:cubicBezTo>
                  <a:pt x="1309" y="85"/>
                  <a:pt x="1309" y="85"/>
                  <a:pt x="1310" y="85"/>
                </a:cubicBezTo>
                <a:cubicBezTo>
                  <a:pt x="1310" y="86"/>
                  <a:pt x="1311" y="86"/>
                  <a:pt x="1312" y="86"/>
                </a:cubicBezTo>
                <a:cubicBezTo>
                  <a:pt x="1315" y="84"/>
                  <a:pt x="1317" y="85"/>
                  <a:pt x="1320" y="85"/>
                </a:cubicBezTo>
                <a:cubicBezTo>
                  <a:pt x="1323" y="85"/>
                  <a:pt x="1319" y="81"/>
                  <a:pt x="1320" y="80"/>
                </a:cubicBezTo>
                <a:cubicBezTo>
                  <a:pt x="1320" y="78"/>
                  <a:pt x="1323" y="79"/>
                  <a:pt x="1322" y="81"/>
                </a:cubicBezTo>
                <a:cubicBezTo>
                  <a:pt x="1321" y="82"/>
                  <a:pt x="1323" y="85"/>
                  <a:pt x="1327" y="85"/>
                </a:cubicBezTo>
                <a:cubicBezTo>
                  <a:pt x="1331" y="84"/>
                  <a:pt x="1328" y="82"/>
                  <a:pt x="1330" y="81"/>
                </a:cubicBezTo>
                <a:cubicBezTo>
                  <a:pt x="1332" y="80"/>
                  <a:pt x="1332" y="79"/>
                  <a:pt x="1329" y="77"/>
                </a:cubicBezTo>
                <a:cubicBezTo>
                  <a:pt x="1326" y="76"/>
                  <a:pt x="1323" y="77"/>
                  <a:pt x="1320" y="76"/>
                </a:cubicBezTo>
                <a:cubicBezTo>
                  <a:pt x="1317" y="74"/>
                  <a:pt x="1314" y="74"/>
                  <a:pt x="1314" y="77"/>
                </a:cubicBezTo>
                <a:cubicBezTo>
                  <a:pt x="1314" y="80"/>
                  <a:pt x="1309" y="74"/>
                  <a:pt x="1306" y="73"/>
                </a:cubicBezTo>
                <a:cubicBezTo>
                  <a:pt x="1303" y="72"/>
                  <a:pt x="1295" y="81"/>
                  <a:pt x="1299" y="83"/>
                </a:cubicBezTo>
                <a:moveTo>
                  <a:pt x="1337" y="83"/>
                </a:moveTo>
                <a:cubicBezTo>
                  <a:pt x="1340" y="83"/>
                  <a:pt x="1341" y="86"/>
                  <a:pt x="1347" y="86"/>
                </a:cubicBezTo>
                <a:cubicBezTo>
                  <a:pt x="1353" y="87"/>
                  <a:pt x="1357" y="86"/>
                  <a:pt x="1357" y="84"/>
                </a:cubicBezTo>
                <a:cubicBezTo>
                  <a:pt x="1357" y="83"/>
                  <a:pt x="1352" y="81"/>
                  <a:pt x="1350" y="82"/>
                </a:cubicBezTo>
                <a:cubicBezTo>
                  <a:pt x="1349" y="83"/>
                  <a:pt x="1349" y="82"/>
                  <a:pt x="1348" y="82"/>
                </a:cubicBezTo>
                <a:cubicBezTo>
                  <a:pt x="1347" y="81"/>
                  <a:pt x="1346" y="81"/>
                  <a:pt x="1345" y="81"/>
                </a:cubicBezTo>
                <a:cubicBezTo>
                  <a:pt x="1343" y="82"/>
                  <a:pt x="1341" y="82"/>
                  <a:pt x="1340" y="80"/>
                </a:cubicBezTo>
                <a:cubicBezTo>
                  <a:pt x="1339" y="78"/>
                  <a:pt x="1335" y="83"/>
                  <a:pt x="1337" y="83"/>
                </a:cubicBezTo>
                <a:moveTo>
                  <a:pt x="1477" y="118"/>
                </a:moveTo>
                <a:cubicBezTo>
                  <a:pt x="1478" y="119"/>
                  <a:pt x="1479" y="118"/>
                  <a:pt x="1480" y="118"/>
                </a:cubicBezTo>
                <a:cubicBezTo>
                  <a:pt x="1481" y="118"/>
                  <a:pt x="1482" y="117"/>
                  <a:pt x="1483" y="118"/>
                </a:cubicBezTo>
                <a:cubicBezTo>
                  <a:pt x="1485" y="119"/>
                  <a:pt x="1490" y="117"/>
                  <a:pt x="1492" y="117"/>
                </a:cubicBezTo>
                <a:cubicBezTo>
                  <a:pt x="1494" y="117"/>
                  <a:pt x="1493" y="114"/>
                  <a:pt x="1487" y="113"/>
                </a:cubicBezTo>
                <a:cubicBezTo>
                  <a:pt x="1481" y="113"/>
                  <a:pt x="1474" y="117"/>
                  <a:pt x="1477" y="118"/>
                </a:cubicBezTo>
                <a:moveTo>
                  <a:pt x="1523" y="171"/>
                </a:moveTo>
                <a:cubicBezTo>
                  <a:pt x="1522" y="172"/>
                  <a:pt x="1516" y="172"/>
                  <a:pt x="1517" y="173"/>
                </a:cubicBezTo>
                <a:cubicBezTo>
                  <a:pt x="1518" y="174"/>
                  <a:pt x="1523" y="174"/>
                  <a:pt x="1525" y="175"/>
                </a:cubicBezTo>
                <a:cubicBezTo>
                  <a:pt x="1527" y="176"/>
                  <a:pt x="1530" y="175"/>
                  <a:pt x="1530" y="174"/>
                </a:cubicBezTo>
                <a:cubicBezTo>
                  <a:pt x="1530" y="173"/>
                  <a:pt x="1523" y="171"/>
                  <a:pt x="1523" y="171"/>
                </a:cubicBezTo>
                <a:moveTo>
                  <a:pt x="1319" y="248"/>
                </a:moveTo>
                <a:cubicBezTo>
                  <a:pt x="1320" y="250"/>
                  <a:pt x="1318" y="262"/>
                  <a:pt x="1319" y="264"/>
                </a:cubicBezTo>
                <a:cubicBezTo>
                  <a:pt x="1320" y="266"/>
                  <a:pt x="1317" y="275"/>
                  <a:pt x="1318" y="276"/>
                </a:cubicBezTo>
                <a:cubicBezTo>
                  <a:pt x="1320" y="278"/>
                  <a:pt x="1319" y="273"/>
                  <a:pt x="1321" y="273"/>
                </a:cubicBezTo>
                <a:cubicBezTo>
                  <a:pt x="1323" y="273"/>
                  <a:pt x="1323" y="276"/>
                  <a:pt x="1324" y="276"/>
                </a:cubicBezTo>
                <a:cubicBezTo>
                  <a:pt x="1325" y="277"/>
                  <a:pt x="1325" y="275"/>
                  <a:pt x="1325" y="274"/>
                </a:cubicBezTo>
                <a:cubicBezTo>
                  <a:pt x="1325" y="273"/>
                  <a:pt x="1324" y="272"/>
                  <a:pt x="1324" y="272"/>
                </a:cubicBezTo>
                <a:cubicBezTo>
                  <a:pt x="1322" y="273"/>
                  <a:pt x="1321" y="269"/>
                  <a:pt x="1321" y="267"/>
                </a:cubicBezTo>
                <a:cubicBezTo>
                  <a:pt x="1320" y="265"/>
                  <a:pt x="1322" y="263"/>
                  <a:pt x="1322" y="260"/>
                </a:cubicBezTo>
                <a:cubicBezTo>
                  <a:pt x="1322" y="258"/>
                  <a:pt x="1325" y="258"/>
                  <a:pt x="1327" y="260"/>
                </a:cubicBezTo>
                <a:cubicBezTo>
                  <a:pt x="1329" y="262"/>
                  <a:pt x="1329" y="261"/>
                  <a:pt x="1328" y="259"/>
                </a:cubicBezTo>
                <a:cubicBezTo>
                  <a:pt x="1328" y="258"/>
                  <a:pt x="1325" y="248"/>
                  <a:pt x="1324" y="244"/>
                </a:cubicBezTo>
                <a:cubicBezTo>
                  <a:pt x="1323" y="241"/>
                  <a:pt x="1326" y="237"/>
                  <a:pt x="1323" y="235"/>
                </a:cubicBezTo>
                <a:cubicBezTo>
                  <a:pt x="1321" y="233"/>
                  <a:pt x="1322" y="229"/>
                  <a:pt x="1321" y="230"/>
                </a:cubicBezTo>
                <a:cubicBezTo>
                  <a:pt x="1319" y="231"/>
                  <a:pt x="1321" y="234"/>
                  <a:pt x="1319" y="235"/>
                </a:cubicBezTo>
                <a:cubicBezTo>
                  <a:pt x="1317" y="235"/>
                  <a:pt x="1319" y="237"/>
                  <a:pt x="1318" y="239"/>
                </a:cubicBezTo>
                <a:cubicBezTo>
                  <a:pt x="1317" y="242"/>
                  <a:pt x="1318" y="245"/>
                  <a:pt x="1319" y="248"/>
                </a:cubicBezTo>
                <a:moveTo>
                  <a:pt x="1312" y="291"/>
                </a:moveTo>
                <a:cubicBezTo>
                  <a:pt x="1310" y="292"/>
                  <a:pt x="1312" y="293"/>
                  <a:pt x="1310" y="294"/>
                </a:cubicBezTo>
                <a:cubicBezTo>
                  <a:pt x="1308" y="295"/>
                  <a:pt x="1309" y="296"/>
                  <a:pt x="1309" y="296"/>
                </a:cubicBezTo>
                <a:cubicBezTo>
                  <a:pt x="1310" y="297"/>
                  <a:pt x="1310" y="298"/>
                  <a:pt x="1309" y="300"/>
                </a:cubicBezTo>
                <a:cubicBezTo>
                  <a:pt x="1309" y="301"/>
                  <a:pt x="1311" y="300"/>
                  <a:pt x="1312" y="299"/>
                </a:cubicBezTo>
                <a:cubicBezTo>
                  <a:pt x="1312" y="298"/>
                  <a:pt x="1313" y="298"/>
                  <a:pt x="1313" y="298"/>
                </a:cubicBezTo>
                <a:cubicBezTo>
                  <a:pt x="1313" y="299"/>
                  <a:pt x="1314" y="299"/>
                  <a:pt x="1314" y="298"/>
                </a:cubicBezTo>
                <a:cubicBezTo>
                  <a:pt x="1314" y="297"/>
                  <a:pt x="1311" y="296"/>
                  <a:pt x="1311" y="295"/>
                </a:cubicBezTo>
                <a:cubicBezTo>
                  <a:pt x="1311" y="294"/>
                  <a:pt x="1312" y="295"/>
                  <a:pt x="1313" y="295"/>
                </a:cubicBezTo>
                <a:cubicBezTo>
                  <a:pt x="1313" y="295"/>
                  <a:pt x="1314" y="295"/>
                  <a:pt x="1315" y="295"/>
                </a:cubicBezTo>
                <a:cubicBezTo>
                  <a:pt x="1316" y="294"/>
                  <a:pt x="1319" y="295"/>
                  <a:pt x="1321" y="296"/>
                </a:cubicBezTo>
                <a:cubicBezTo>
                  <a:pt x="1323" y="298"/>
                  <a:pt x="1324" y="297"/>
                  <a:pt x="1324" y="295"/>
                </a:cubicBezTo>
                <a:cubicBezTo>
                  <a:pt x="1324" y="293"/>
                  <a:pt x="1327" y="292"/>
                  <a:pt x="1330" y="292"/>
                </a:cubicBezTo>
                <a:cubicBezTo>
                  <a:pt x="1333" y="292"/>
                  <a:pt x="1333" y="291"/>
                  <a:pt x="1332" y="290"/>
                </a:cubicBezTo>
                <a:cubicBezTo>
                  <a:pt x="1332" y="290"/>
                  <a:pt x="1337" y="286"/>
                  <a:pt x="1337" y="285"/>
                </a:cubicBezTo>
                <a:cubicBezTo>
                  <a:pt x="1337" y="284"/>
                  <a:pt x="1336" y="285"/>
                  <a:pt x="1335" y="286"/>
                </a:cubicBezTo>
                <a:cubicBezTo>
                  <a:pt x="1335" y="286"/>
                  <a:pt x="1334" y="287"/>
                  <a:pt x="1333" y="286"/>
                </a:cubicBezTo>
                <a:cubicBezTo>
                  <a:pt x="1332" y="285"/>
                  <a:pt x="1331" y="287"/>
                  <a:pt x="1329" y="287"/>
                </a:cubicBezTo>
                <a:cubicBezTo>
                  <a:pt x="1327" y="287"/>
                  <a:pt x="1321" y="283"/>
                  <a:pt x="1320" y="280"/>
                </a:cubicBezTo>
                <a:cubicBezTo>
                  <a:pt x="1318" y="278"/>
                  <a:pt x="1316" y="280"/>
                  <a:pt x="1317" y="282"/>
                </a:cubicBezTo>
                <a:cubicBezTo>
                  <a:pt x="1318" y="283"/>
                  <a:pt x="1317" y="284"/>
                  <a:pt x="1317" y="286"/>
                </a:cubicBezTo>
                <a:cubicBezTo>
                  <a:pt x="1317" y="288"/>
                  <a:pt x="1315" y="288"/>
                  <a:pt x="1315" y="290"/>
                </a:cubicBezTo>
                <a:cubicBezTo>
                  <a:pt x="1316" y="291"/>
                  <a:pt x="1313" y="291"/>
                  <a:pt x="1312" y="291"/>
                </a:cubicBezTo>
                <a:moveTo>
                  <a:pt x="1289" y="329"/>
                </a:moveTo>
                <a:cubicBezTo>
                  <a:pt x="1290" y="328"/>
                  <a:pt x="1287" y="328"/>
                  <a:pt x="1284" y="330"/>
                </a:cubicBezTo>
                <a:cubicBezTo>
                  <a:pt x="1283" y="330"/>
                  <a:pt x="1282" y="330"/>
                  <a:pt x="1281" y="330"/>
                </a:cubicBezTo>
                <a:cubicBezTo>
                  <a:pt x="1280" y="329"/>
                  <a:pt x="1279" y="329"/>
                  <a:pt x="1278" y="330"/>
                </a:cubicBezTo>
                <a:cubicBezTo>
                  <a:pt x="1276" y="332"/>
                  <a:pt x="1274" y="334"/>
                  <a:pt x="1272" y="335"/>
                </a:cubicBezTo>
                <a:cubicBezTo>
                  <a:pt x="1269" y="335"/>
                  <a:pt x="1271" y="338"/>
                  <a:pt x="1272" y="337"/>
                </a:cubicBezTo>
                <a:cubicBezTo>
                  <a:pt x="1273" y="337"/>
                  <a:pt x="1275" y="337"/>
                  <a:pt x="1276" y="336"/>
                </a:cubicBezTo>
                <a:cubicBezTo>
                  <a:pt x="1277" y="335"/>
                  <a:pt x="1283" y="334"/>
                  <a:pt x="1287" y="334"/>
                </a:cubicBezTo>
                <a:cubicBezTo>
                  <a:pt x="1291" y="333"/>
                  <a:pt x="1288" y="335"/>
                  <a:pt x="1289" y="337"/>
                </a:cubicBezTo>
                <a:cubicBezTo>
                  <a:pt x="1289" y="339"/>
                  <a:pt x="1292" y="339"/>
                  <a:pt x="1294" y="337"/>
                </a:cubicBezTo>
                <a:cubicBezTo>
                  <a:pt x="1295" y="335"/>
                  <a:pt x="1297" y="335"/>
                  <a:pt x="1295" y="334"/>
                </a:cubicBezTo>
                <a:cubicBezTo>
                  <a:pt x="1294" y="333"/>
                  <a:pt x="1295" y="332"/>
                  <a:pt x="1296" y="334"/>
                </a:cubicBezTo>
                <a:cubicBezTo>
                  <a:pt x="1297" y="335"/>
                  <a:pt x="1301" y="335"/>
                  <a:pt x="1302" y="333"/>
                </a:cubicBezTo>
                <a:cubicBezTo>
                  <a:pt x="1303" y="332"/>
                  <a:pt x="1303" y="332"/>
                  <a:pt x="1304" y="333"/>
                </a:cubicBezTo>
                <a:cubicBezTo>
                  <a:pt x="1304" y="333"/>
                  <a:pt x="1304" y="333"/>
                  <a:pt x="1305" y="333"/>
                </a:cubicBezTo>
                <a:cubicBezTo>
                  <a:pt x="1306" y="333"/>
                  <a:pt x="1307" y="330"/>
                  <a:pt x="1307" y="331"/>
                </a:cubicBezTo>
                <a:cubicBezTo>
                  <a:pt x="1308" y="332"/>
                  <a:pt x="1310" y="332"/>
                  <a:pt x="1311" y="330"/>
                </a:cubicBezTo>
                <a:cubicBezTo>
                  <a:pt x="1313" y="329"/>
                  <a:pt x="1312" y="326"/>
                  <a:pt x="1313" y="324"/>
                </a:cubicBezTo>
                <a:cubicBezTo>
                  <a:pt x="1314" y="323"/>
                  <a:pt x="1315" y="320"/>
                  <a:pt x="1314" y="318"/>
                </a:cubicBezTo>
                <a:cubicBezTo>
                  <a:pt x="1313" y="316"/>
                  <a:pt x="1316" y="315"/>
                  <a:pt x="1317" y="313"/>
                </a:cubicBezTo>
                <a:cubicBezTo>
                  <a:pt x="1319" y="312"/>
                  <a:pt x="1316" y="304"/>
                  <a:pt x="1315" y="302"/>
                </a:cubicBezTo>
                <a:cubicBezTo>
                  <a:pt x="1315" y="300"/>
                  <a:pt x="1311" y="303"/>
                  <a:pt x="1310" y="303"/>
                </a:cubicBezTo>
                <a:cubicBezTo>
                  <a:pt x="1309" y="304"/>
                  <a:pt x="1308" y="308"/>
                  <a:pt x="1309" y="309"/>
                </a:cubicBezTo>
                <a:cubicBezTo>
                  <a:pt x="1311" y="310"/>
                  <a:pt x="1307" y="312"/>
                  <a:pt x="1307" y="315"/>
                </a:cubicBezTo>
                <a:cubicBezTo>
                  <a:pt x="1307" y="317"/>
                  <a:pt x="1305" y="317"/>
                  <a:pt x="1305" y="319"/>
                </a:cubicBezTo>
                <a:cubicBezTo>
                  <a:pt x="1304" y="321"/>
                  <a:pt x="1303" y="320"/>
                  <a:pt x="1301" y="322"/>
                </a:cubicBezTo>
                <a:cubicBezTo>
                  <a:pt x="1299" y="323"/>
                  <a:pt x="1297" y="322"/>
                  <a:pt x="1298" y="320"/>
                </a:cubicBezTo>
                <a:cubicBezTo>
                  <a:pt x="1298" y="319"/>
                  <a:pt x="1295" y="321"/>
                  <a:pt x="1295" y="324"/>
                </a:cubicBezTo>
                <a:cubicBezTo>
                  <a:pt x="1295" y="327"/>
                  <a:pt x="1291" y="327"/>
                  <a:pt x="1292" y="328"/>
                </a:cubicBezTo>
                <a:cubicBezTo>
                  <a:pt x="1293" y="329"/>
                  <a:pt x="1289" y="330"/>
                  <a:pt x="1289" y="329"/>
                </a:cubicBezTo>
                <a:moveTo>
                  <a:pt x="1280" y="342"/>
                </a:moveTo>
                <a:cubicBezTo>
                  <a:pt x="1281" y="340"/>
                  <a:pt x="1283" y="340"/>
                  <a:pt x="1284" y="340"/>
                </a:cubicBezTo>
                <a:cubicBezTo>
                  <a:pt x="1285" y="341"/>
                  <a:pt x="1287" y="338"/>
                  <a:pt x="1287" y="336"/>
                </a:cubicBezTo>
                <a:cubicBezTo>
                  <a:pt x="1287" y="335"/>
                  <a:pt x="1283" y="335"/>
                  <a:pt x="1282" y="336"/>
                </a:cubicBezTo>
                <a:cubicBezTo>
                  <a:pt x="1282" y="337"/>
                  <a:pt x="1280" y="337"/>
                  <a:pt x="1278" y="337"/>
                </a:cubicBezTo>
                <a:cubicBezTo>
                  <a:pt x="1276" y="337"/>
                  <a:pt x="1276" y="342"/>
                  <a:pt x="1278" y="343"/>
                </a:cubicBezTo>
                <a:cubicBezTo>
                  <a:pt x="1279" y="343"/>
                  <a:pt x="1280" y="343"/>
                  <a:pt x="1280" y="342"/>
                </a:cubicBezTo>
                <a:moveTo>
                  <a:pt x="1267" y="340"/>
                </a:moveTo>
                <a:cubicBezTo>
                  <a:pt x="1265" y="341"/>
                  <a:pt x="1265" y="341"/>
                  <a:pt x="1265" y="343"/>
                </a:cubicBezTo>
                <a:cubicBezTo>
                  <a:pt x="1266" y="344"/>
                  <a:pt x="1267" y="343"/>
                  <a:pt x="1268" y="341"/>
                </a:cubicBezTo>
                <a:cubicBezTo>
                  <a:pt x="1268" y="340"/>
                  <a:pt x="1269" y="343"/>
                  <a:pt x="1268" y="346"/>
                </a:cubicBezTo>
                <a:cubicBezTo>
                  <a:pt x="1267" y="348"/>
                  <a:pt x="1268" y="351"/>
                  <a:pt x="1270" y="351"/>
                </a:cubicBezTo>
                <a:cubicBezTo>
                  <a:pt x="1271" y="351"/>
                  <a:pt x="1273" y="346"/>
                  <a:pt x="1275" y="344"/>
                </a:cubicBezTo>
                <a:cubicBezTo>
                  <a:pt x="1277" y="341"/>
                  <a:pt x="1274" y="342"/>
                  <a:pt x="1274" y="341"/>
                </a:cubicBezTo>
                <a:cubicBezTo>
                  <a:pt x="1274" y="340"/>
                  <a:pt x="1271" y="340"/>
                  <a:pt x="1271" y="339"/>
                </a:cubicBezTo>
                <a:cubicBezTo>
                  <a:pt x="1271" y="338"/>
                  <a:pt x="1269" y="338"/>
                  <a:pt x="1267" y="340"/>
                </a:cubicBezTo>
                <a:moveTo>
                  <a:pt x="1227" y="392"/>
                </a:moveTo>
                <a:cubicBezTo>
                  <a:pt x="1228" y="391"/>
                  <a:pt x="1233" y="380"/>
                  <a:pt x="1232" y="379"/>
                </a:cubicBezTo>
                <a:cubicBezTo>
                  <a:pt x="1231" y="377"/>
                  <a:pt x="1226" y="379"/>
                  <a:pt x="1224" y="384"/>
                </a:cubicBezTo>
                <a:cubicBezTo>
                  <a:pt x="1223" y="389"/>
                  <a:pt x="1226" y="392"/>
                  <a:pt x="1227" y="392"/>
                </a:cubicBezTo>
                <a:moveTo>
                  <a:pt x="1183" y="407"/>
                </a:moveTo>
                <a:cubicBezTo>
                  <a:pt x="1183" y="405"/>
                  <a:pt x="1185" y="403"/>
                  <a:pt x="1185" y="402"/>
                </a:cubicBezTo>
                <a:cubicBezTo>
                  <a:pt x="1185" y="401"/>
                  <a:pt x="1181" y="401"/>
                  <a:pt x="1180" y="401"/>
                </a:cubicBezTo>
                <a:cubicBezTo>
                  <a:pt x="1178" y="401"/>
                  <a:pt x="1174" y="404"/>
                  <a:pt x="1175" y="407"/>
                </a:cubicBezTo>
                <a:cubicBezTo>
                  <a:pt x="1177" y="411"/>
                  <a:pt x="1183" y="408"/>
                  <a:pt x="1183" y="407"/>
                </a:cubicBezTo>
                <a:moveTo>
                  <a:pt x="1223" y="418"/>
                </a:moveTo>
                <a:cubicBezTo>
                  <a:pt x="1222" y="419"/>
                  <a:pt x="1223" y="424"/>
                  <a:pt x="1224" y="424"/>
                </a:cubicBezTo>
                <a:cubicBezTo>
                  <a:pt x="1225" y="424"/>
                  <a:pt x="1226" y="425"/>
                  <a:pt x="1225" y="427"/>
                </a:cubicBezTo>
                <a:cubicBezTo>
                  <a:pt x="1224" y="429"/>
                  <a:pt x="1227" y="429"/>
                  <a:pt x="1229" y="428"/>
                </a:cubicBezTo>
                <a:cubicBezTo>
                  <a:pt x="1231" y="428"/>
                  <a:pt x="1231" y="428"/>
                  <a:pt x="1231" y="429"/>
                </a:cubicBezTo>
                <a:cubicBezTo>
                  <a:pt x="1232" y="429"/>
                  <a:pt x="1232" y="430"/>
                  <a:pt x="1233" y="430"/>
                </a:cubicBezTo>
                <a:cubicBezTo>
                  <a:pt x="1236" y="429"/>
                  <a:pt x="1239" y="432"/>
                  <a:pt x="1238" y="433"/>
                </a:cubicBezTo>
                <a:cubicBezTo>
                  <a:pt x="1238" y="435"/>
                  <a:pt x="1239" y="438"/>
                  <a:pt x="1240" y="437"/>
                </a:cubicBezTo>
                <a:cubicBezTo>
                  <a:pt x="1241" y="436"/>
                  <a:pt x="1243" y="437"/>
                  <a:pt x="1241" y="439"/>
                </a:cubicBezTo>
                <a:cubicBezTo>
                  <a:pt x="1240" y="441"/>
                  <a:pt x="1243" y="442"/>
                  <a:pt x="1244" y="444"/>
                </a:cubicBezTo>
                <a:cubicBezTo>
                  <a:pt x="1244" y="446"/>
                  <a:pt x="1245" y="445"/>
                  <a:pt x="1245" y="443"/>
                </a:cubicBezTo>
                <a:cubicBezTo>
                  <a:pt x="1245" y="442"/>
                  <a:pt x="1245" y="442"/>
                  <a:pt x="1247" y="441"/>
                </a:cubicBezTo>
                <a:cubicBezTo>
                  <a:pt x="1248" y="440"/>
                  <a:pt x="1247" y="438"/>
                  <a:pt x="1246" y="436"/>
                </a:cubicBezTo>
                <a:cubicBezTo>
                  <a:pt x="1245" y="433"/>
                  <a:pt x="1241" y="434"/>
                  <a:pt x="1241" y="432"/>
                </a:cubicBezTo>
                <a:cubicBezTo>
                  <a:pt x="1241" y="430"/>
                  <a:pt x="1238" y="429"/>
                  <a:pt x="1238" y="428"/>
                </a:cubicBezTo>
                <a:cubicBezTo>
                  <a:pt x="1238" y="427"/>
                  <a:pt x="1234" y="426"/>
                  <a:pt x="1232" y="427"/>
                </a:cubicBezTo>
                <a:cubicBezTo>
                  <a:pt x="1230" y="429"/>
                  <a:pt x="1231" y="425"/>
                  <a:pt x="1230" y="423"/>
                </a:cubicBezTo>
                <a:cubicBezTo>
                  <a:pt x="1228" y="422"/>
                  <a:pt x="1231" y="419"/>
                  <a:pt x="1233" y="417"/>
                </a:cubicBezTo>
                <a:cubicBezTo>
                  <a:pt x="1235" y="415"/>
                  <a:pt x="1232" y="412"/>
                  <a:pt x="1233" y="411"/>
                </a:cubicBezTo>
                <a:cubicBezTo>
                  <a:pt x="1233" y="409"/>
                  <a:pt x="1233" y="409"/>
                  <a:pt x="1232" y="409"/>
                </a:cubicBezTo>
                <a:cubicBezTo>
                  <a:pt x="1231" y="409"/>
                  <a:pt x="1230" y="409"/>
                  <a:pt x="1229" y="409"/>
                </a:cubicBezTo>
                <a:cubicBezTo>
                  <a:pt x="1228" y="408"/>
                  <a:pt x="1227" y="408"/>
                  <a:pt x="1226" y="409"/>
                </a:cubicBezTo>
                <a:cubicBezTo>
                  <a:pt x="1224" y="410"/>
                  <a:pt x="1226" y="418"/>
                  <a:pt x="1225" y="418"/>
                </a:cubicBezTo>
                <a:cubicBezTo>
                  <a:pt x="1224" y="419"/>
                  <a:pt x="1224" y="418"/>
                  <a:pt x="1224" y="418"/>
                </a:cubicBezTo>
                <a:cubicBezTo>
                  <a:pt x="1223" y="418"/>
                  <a:pt x="1223" y="417"/>
                  <a:pt x="1223" y="418"/>
                </a:cubicBezTo>
                <a:moveTo>
                  <a:pt x="1225" y="431"/>
                </a:moveTo>
                <a:cubicBezTo>
                  <a:pt x="1226" y="433"/>
                  <a:pt x="1226" y="436"/>
                  <a:pt x="1229" y="435"/>
                </a:cubicBezTo>
                <a:cubicBezTo>
                  <a:pt x="1232" y="434"/>
                  <a:pt x="1225" y="429"/>
                  <a:pt x="1225" y="431"/>
                </a:cubicBezTo>
                <a:moveTo>
                  <a:pt x="1232" y="437"/>
                </a:moveTo>
                <a:cubicBezTo>
                  <a:pt x="1230" y="438"/>
                  <a:pt x="1231" y="443"/>
                  <a:pt x="1232" y="443"/>
                </a:cubicBezTo>
                <a:cubicBezTo>
                  <a:pt x="1233" y="443"/>
                  <a:pt x="1234" y="443"/>
                  <a:pt x="1235" y="442"/>
                </a:cubicBezTo>
                <a:cubicBezTo>
                  <a:pt x="1235" y="440"/>
                  <a:pt x="1236" y="444"/>
                  <a:pt x="1235" y="445"/>
                </a:cubicBezTo>
                <a:cubicBezTo>
                  <a:pt x="1234" y="446"/>
                  <a:pt x="1234" y="449"/>
                  <a:pt x="1236" y="450"/>
                </a:cubicBezTo>
                <a:cubicBezTo>
                  <a:pt x="1237" y="450"/>
                  <a:pt x="1241" y="444"/>
                  <a:pt x="1240" y="443"/>
                </a:cubicBezTo>
                <a:cubicBezTo>
                  <a:pt x="1240" y="442"/>
                  <a:pt x="1239" y="443"/>
                  <a:pt x="1239" y="443"/>
                </a:cubicBezTo>
                <a:cubicBezTo>
                  <a:pt x="1239" y="443"/>
                  <a:pt x="1238" y="443"/>
                  <a:pt x="1238" y="442"/>
                </a:cubicBezTo>
                <a:cubicBezTo>
                  <a:pt x="1239" y="441"/>
                  <a:pt x="1234" y="437"/>
                  <a:pt x="1232" y="437"/>
                </a:cubicBezTo>
                <a:moveTo>
                  <a:pt x="1217" y="445"/>
                </a:moveTo>
                <a:cubicBezTo>
                  <a:pt x="1216" y="448"/>
                  <a:pt x="1211" y="451"/>
                  <a:pt x="1212" y="452"/>
                </a:cubicBezTo>
                <a:cubicBezTo>
                  <a:pt x="1213" y="454"/>
                  <a:pt x="1217" y="447"/>
                  <a:pt x="1220" y="445"/>
                </a:cubicBezTo>
                <a:cubicBezTo>
                  <a:pt x="1222" y="444"/>
                  <a:pt x="1222" y="442"/>
                  <a:pt x="1221" y="441"/>
                </a:cubicBezTo>
                <a:cubicBezTo>
                  <a:pt x="1220" y="439"/>
                  <a:pt x="1219" y="443"/>
                  <a:pt x="1217" y="445"/>
                </a:cubicBezTo>
                <a:moveTo>
                  <a:pt x="1243" y="446"/>
                </a:moveTo>
                <a:cubicBezTo>
                  <a:pt x="1242" y="445"/>
                  <a:pt x="1239" y="447"/>
                  <a:pt x="1240" y="448"/>
                </a:cubicBezTo>
                <a:cubicBezTo>
                  <a:pt x="1240" y="449"/>
                  <a:pt x="1244" y="447"/>
                  <a:pt x="1243" y="446"/>
                </a:cubicBezTo>
                <a:moveTo>
                  <a:pt x="1247" y="448"/>
                </a:moveTo>
                <a:cubicBezTo>
                  <a:pt x="1248" y="450"/>
                  <a:pt x="1245" y="448"/>
                  <a:pt x="1245" y="450"/>
                </a:cubicBezTo>
                <a:cubicBezTo>
                  <a:pt x="1244" y="452"/>
                  <a:pt x="1242" y="451"/>
                  <a:pt x="1242" y="452"/>
                </a:cubicBezTo>
                <a:cubicBezTo>
                  <a:pt x="1242" y="454"/>
                  <a:pt x="1240" y="452"/>
                  <a:pt x="1238" y="451"/>
                </a:cubicBezTo>
                <a:cubicBezTo>
                  <a:pt x="1237" y="450"/>
                  <a:pt x="1235" y="454"/>
                  <a:pt x="1233" y="454"/>
                </a:cubicBezTo>
                <a:cubicBezTo>
                  <a:pt x="1232" y="455"/>
                  <a:pt x="1231" y="459"/>
                  <a:pt x="1232" y="458"/>
                </a:cubicBezTo>
                <a:cubicBezTo>
                  <a:pt x="1233" y="458"/>
                  <a:pt x="1234" y="456"/>
                  <a:pt x="1236" y="456"/>
                </a:cubicBezTo>
                <a:cubicBezTo>
                  <a:pt x="1236" y="457"/>
                  <a:pt x="1237" y="456"/>
                  <a:pt x="1237" y="456"/>
                </a:cubicBezTo>
                <a:cubicBezTo>
                  <a:pt x="1237" y="456"/>
                  <a:pt x="1238" y="455"/>
                  <a:pt x="1239" y="455"/>
                </a:cubicBezTo>
                <a:cubicBezTo>
                  <a:pt x="1241" y="456"/>
                  <a:pt x="1239" y="462"/>
                  <a:pt x="1242" y="463"/>
                </a:cubicBezTo>
                <a:cubicBezTo>
                  <a:pt x="1245" y="463"/>
                  <a:pt x="1245" y="465"/>
                  <a:pt x="1247" y="465"/>
                </a:cubicBezTo>
                <a:cubicBezTo>
                  <a:pt x="1248" y="465"/>
                  <a:pt x="1246" y="461"/>
                  <a:pt x="1247" y="459"/>
                </a:cubicBezTo>
                <a:cubicBezTo>
                  <a:pt x="1247" y="458"/>
                  <a:pt x="1250" y="459"/>
                  <a:pt x="1251" y="458"/>
                </a:cubicBezTo>
                <a:cubicBezTo>
                  <a:pt x="1253" y="456"/>
                  <a:pt x="1250" y="451"/>
                  <a:pt x="1250" y="448"/>
                </a:cubicBezTo>
                <a:cubicBezTo>
                  <a:pt x="1250" y="445"/>
                  <a:pt x="1246" y="446"/>
                  <a:pt x="1247" y="448"/>
                </a:cubicBezTo>
                <a:moveTo>
                  <a:pt x="1126" y="482"/>
                </a:moveTo>
                <a:cubicBezTo>
                  <a:pt x="1126" y="483"/>
                  <a:pt x="1127" y="487"/>
                  <a:pt x="1128" y="486"/>
                </a:cubicBezTo>
                <a:cubicBezTo>
                  <a:pt x="1130" y="484"/>
                  <a:pt x="1126" y="481"/>
                  <a:pt x="1126" y="482"/>
                </a:cubicBezTo>
                <a:moveTo>
                  <a:pt x="1132" y="493"/>
                </a:moveTo>
                <a:cubicBezTo>
                  <a:pt x="1132" y="494"/>
                  <a:pt x="1133" y="496"/>
                  <a:pt x="1134" y="495"/>
                </a:cubicBezTo>
                <a:cubicBezTo>
                  <a:pt x="1135" y="495"/>
                  <a:pt x="1133" y="491"/>
                  <a:pt x="1132" y="493"/>
                </a:cubicBezTo>
                <a:moveTo>
                  <a:pt x="1163" y="507"/>
                </a:moveTo>
                <a:cubicBezTo>
                  <a:pt x="1163" y="505"/>
                  <a:pt x="1164" y="503"/>
                  <a:pt x="1164" y="503"/>
                </a:cubicBezTo>
                <a:cubicBezTo>
                  <a:pt x="1164" y="502"/>
                  <a:pt x="1164" y="501"/>
                  <a:pt x="1166" y="502"/>
                </a:cubicBezTo>
                <a:cubicBezTo>
                  <a:pt x="1167" y="502"/>
                  <a:pt x="1167" y="499"/>
                  <a:pt x="1166" y="499"/>
                </a:cubicBezTo>
                <a:cubicBezTo>
                  <a:pt x="1165" y="499"/>
                  <a:pt x="1164" y="496"/>
                  <a:pt x="1162" y="496"/>
                </a:cubicBezTo>
                <a:cubicBezTo>
                  <a:pt x="1160" y="496"/>
                  <a:pt x="1160" y="497"/>
                  <a:pt x="1162" y="497"/>
                </a:cubicBezTo>
                <a:cubicBezTo>
                  <a:pt x="1163" y="498"/>
                  <a:pt x="1164" y="499"/>
                  <a:pt x="1163" y="499"/>
                </a:cubicBezTo>
                <a:cubicBezTo>
                  <a:pt x="1163" y="500"/>
                  <a:pt x="1163" y="500"/>
                  <a:pt x="1162" y="499"/>
                </a:cubicBezTo>
                <a:cubicBezTo>
                  <a:pt x="1162" y="499"/>
                  <a:pt x="1161" y="499"/>
                  <a:pt x="1161" y="499"/>
                </a:cubicBezTo>
                <a:cubicBezTo>
                  <a:pt x="1159" y="499"/>
                  <a:pt x="1160" y="497"/>
                  <a:pt x="1158" y="496"/>
                </a:cubicBezTo>
                <a:cubicBezTo>
                  <a:pt x="1156" y="496"/>
                  <a:pt x="1156" y="493"/>
                  <a:pt x="1154" y="493"/>
                </a:cubicBezTo>
                <a:cubicBezTo>
                  <a:pt x="1152" y="493"/>
                  <a:pt x="1152" y="491"/>
                  <a:pt x="1153" y="490"/>
                </a:cubicBezTo>
                <a:cubicBezTo>
                  <a:pt x="1155" y="488"/>
                  <a:pt x="1151" y="487"/>
                  <a:pt x="1151" y="486"/>
                </a:cubicBezTo>
                <a:cubicBezTo>
                  <a:pt x="1151" y="484"/>
                  <a:pt x="1149" y="485"/>
                  <a:pt x="1149" y="484"/>
                </a:cubicBezTo>
                <a:cubicBezTo>
                  <a:pt x="1149" y="483"/>
                  <a:pt x="1148" y="483"/>
                  <a:pt x="1147" y="482"/>
                </a:cubicBezTo>
                <a:cubicBezTo>
                  <a:pt x="1146" y="481"/>
                  <a:pt x="1146" y="481"/>
                  <a:pt x="1145" y="481"/>
                </a:cubicBezTo>
                <a:cubicBezTo>
                  <a:pt x="1145" y="481"/>
                  <a:pt x="1145" y="481"/>
                  <a:pt x="1144" y="480"/>
                </a:cubicBezTo>
                <a:cubicBezTo>
                  <a:pt x="1143" y="479"/>
                  <a:pt x="1142" y="479"/>
                  <a:pt x="1141" y="479"/>
                </a:cubicBezTo>
                <a:cubicBezTo>
                  <a:pt x="1140" y="479"/>
                  <a:pt x="1138" y="477"/>
                  <a:pt x="1137" y="475"/>
                </a:cubicBezTo>
                <a:cubicBezTo>
                  <a:pt x="1137" y="474"/>
                  <a:pt x="1131" y="471"/>
                  <a:pt x="1130" y="469"/>
                </a:cubicBezTo>
                <a:cubicBezTo>
                  <a:pt x="1129" y="467"/>
                  <a:pt x="1127" y="466"/>
                  <a:pt x="1124" y="466"/>
                </a:cubicBezTo>
                <a:cubicBezTo>
                  <a:pt x="1123" y="466"/>
                  <a:pt x="1122" y="466"/>
                  <a:pt x="1121" y="465"/>
                </a:cubicBezTo>
                <a:cubicBezTo>
                  <a:pt x="1120" y="464"/>
                  <a:pt x="1119" y="464"/>
                  <a:pt x="1118" y="465"/>
                </a:cubicBezTo>
                <a:cubicBezTo>
                  <a:pt x="1117" y="467"/>
                  <a:pt x="1122" y="471"/>
                  <a:pt x="1124" y="473"/>
                </a:cubicBezTo>
                <a:cubicBezTo>
                  <a:pt x="1126" y="474"/>
                  <a:pt x="1128" y="478"/>
                  <a:pt x="1130" y="479"/>
                </a:cubicBezTo>
                <a:cubicBezTo>
                  <a:pt x="1133" y="479"/>
                  <a:pt x="1133" y="487"/>
                  <a:pt x="1135" y="487"/>
                </a:cubicBezTo>
                <a:cubicBezTo>
                  <a:pt x="1137" y="488"/>
                  <a:pt x="1141" y="494"/>
                  <a:pt x="1141" y="497"/>
                </a:cubicBezTo>
                <a:cubicBezTo>
                  <a:pt x="1142" y="500"/>
                  <a:pt x="1146" y="502"/>
                  <a:pt x="1147" y="504"/>
                </a:cubicBezTo>
                <a:cubicBezTo>
                  <a:pt x="1149" y="507"/>
                  <a:pt x="1154" y="510"/>
                  <a:pt x="1155" y="511"/>
                </a:cubicBezTo>
                <a:cubicBezTo>
                  <a:pt x="1156" y="512"/>
                  <a:pt x="1157" y="514"/>
                  <a:pt x="1157" y="513"/>
                </a:cubicBezTo>
                <a:cubicBezTo>
                  <a:pt x="1158" y="512"/>
                  <a:pt x="1160" y="513"/>
                  <a:pt x="1162" y="513"/>
                </a:cubicBezTo>
                <a:cubicBezTo>
                  <a:pt x="1163" y="513"/>
                  <a:pt x="1163" y="509"/>
                  <a:pt x="1163" y="507"/>
                </a:cubicBezTo>
                <a:moveTo>
                  <a:pt x="1175" y="486"/>
                </a:moveTo>
                <a:cubicBezTo>
                  <a:pt x="1177" y="487"/>
                  <a:pt x="1177" y="490"/>
                  <a:pt x="1178" y="492"/>
                </a:cubicBezTo>
                <a:cubicBezTo>
                  <a:pt x="1179" y="493"/>
                  <a:pt x="1181" y="493"/>
                  <a:pt x="1181" y="496"/>
                </a:cubicBezTo>
                <a:cubicBezTo>
                  <a:pt x="1181" y="498"/>
                  <a:pt x="1184" y="503"/>
                  <a:pt x="1185" y="501"/>
                </a:cubicBezTo>
                <a:cubicBezTo>
                  <a:pt x="1187" y="500"/>
                  <a:pt x="1188" y="502"/>
                  <a:pt x="1189" y="503"/>
                </a:cubicBezTo>
                <a:cubicBezTo>
                  <a:pt x="1189" y="504"/>
                  <a:pt x="1190" y="503"/>
                  <a:pt x="1192" y="503"/>
                </a:cubicBezTo>
                <a:cubicBezTo>
                  <a:pt x="1193" y="503"/>
                  <a:pt x="1194" y="502"/>
                  <a:pt x="1194" y="502"/>
                </a:cubicBezTo>
                <a:cubicBezTo>
                  <a:pt x="1196" y="503"/>
                  <a:pt x="1199" y="503"/>
                  <a:pt x="1200" y="505"/>
                </a:cubicBezTo>
                <a:cubicBezTo>
                  <a:pt x="1200" y="506"/>
                  <a:pt x="1203" y="505"/>
                  <a:pt x="1206" y="504"/>
                </a:cubicBezTo>
                <a:cubicBezTo>
                  <a:pt x="1208" y="503"/>
                  <a:pt x="1207" y="496"/>
                  <a:pt x="1209" y="495"/>
                </a:cubicBezTo>
                <a:cubicBezTo>
                  <a:pt x="1211" y="493"/>
                  <a:pt x="1212" y="491"/>
                  <a:pt x="1212" y="488"/>
                </a:cubicBezTo>
                <a:cubicBezTo>
                  <a:pt x="1211" y="485"/>
                  <a:pt x="1217" y="485"/>
                  <a:pt x="1218" y="484"/>
                </a:cubicBezTo>
                <a:cubicBezTo>
                  <a:pt x="1219" y="483"/>
                  <a:pt x="1217" y="482"/>
                  <a:pt x="1215" y="481"/>
                </a:cubicBezTo>
                <a:cubicBezTo>
                  <a:pt x="1214" y="480"/>
                  <a:pt x="1215" y="479"/>
                  <a:pt x="1214" y="478"/>
                </a:cubicBezTo>
                <a:cubicBezTo>
                  <a:pt x="1213" y="477"/>
                  <a:pt x="1211" y="474"/>
                  <a:pt x="1212" y="474"/>
                </a:cubicBezTo>
                <a:cubicBezTo>
                  <a:pt x="1214" y="474"/>
                  <a:pt x="1211" y="471"/>
                  <a:pt x="1213" y="471"/>
                </a:cubicBezTo>
                <a:cubicBezTo>
                  <a:pt x="1214" y="470"/>
                  <a:pt x="1217" y="469"/>
                  <a:pt x="1216" y="468"/>
                </a:cubicBezTo>
                <a:cubicBezTo>
                  <a:pt x="1215" y="467"/>
                  <a:pt x="1219" y="468"/>
                  <a:pt x="1220" y="466"/>
                </a:cubicBezTo>
                <a:cubicBezTo>
                  <a:pt x="1220" y="465"/>
                  <a:pt x="1218" y="463"/>
                  <a:pt x="1217" y="464"/>
                </a:cubicBezTo>
                <a:cubicBezTo>
                  <a:pt x="1216" y="464"/>
                  <a:pt x="1213" y="464"/>
                  <a:pt x="1213" y="463"/>
                </a:cubicBezTo>
                <a:cubicBezTo>
                  <a:pt x="1213" y="462"/>
                  <a:pt x="1211" y="459"/>
                  <a:pt x="1209" y="459"/>
                </a:cubicBezTo>
                <a:cubicBezTo>
                  <a:pt x="1208" y="459"/>
                  <a:pt x="1206" y="462"/>
                  <a:pt x="1206" y="464"/>
                </a:cubicBezTo>
                <a:cubicBezTo>
                  <a:pt x="1206" y="465"/>
                  <a:pt x="1203" y="465"/>
                  <a:pt x="1204" y="467"/>
                </a:cubicBezTo>
                <a:cubicBezTo>
                  <a:pt x="1204" y="468"/>
                  <a:pt x="1201" y="468"/>
                  <a:pt x="1201" y="469"/>
                </a:cubicBezTo>
                <a:cubicBezTo>
                  <a:pt x="1201" y="470"/>
                  <a:pt x="1199" y="468"/>
                  <a:pt x="1198" y="468"/>
                </a:cubicBezTo>
                <a:cubicBezTo>
                  <a:pt x="1197" y="468"/>
                  <a:pt x="1194" y="472"/>
                  <a:pt x="1194" y="474"/>
                </a:cubicBezTo>
                <a:cubicBezTo>
                  <a:pt x="1193" y="476"/>
                  <a:pt x="1191" y="476"/>
                  <a:pt x="1188" y="476"/>
                </a:cubicBezTo>
                <a:cubicBezTo>
                  <a:pt x="1184" y="476"/>
                  <a:pt x="1186" y="480"/>
                  <a:pt x="1185" y="481"/>
                </a:cubicBezTo>
                <a:cubicBezTo>
                  <a:pt x="1184" y="482"/>
                  <a:pt x="1183" y="482"/>
                  <a:pt x="1181" y="481"/>
                </a:cubicBezTo>
                <a:cubicBezTo>
                  <a:pt x="1180" y="480"/>
                  <a:pt x="1179" y="480"/>
                  <a:pt x="1178" y="480"/>
                </a:cubicBezTo>
                <a:cubicBezTo>
                  <a:pt x="1176" y="480"/>
                  <a:pt x="1174" y="484"/>
                  <a:pt x="1175" y="486"/>
                </a:cubicBezTo>
                <a:moveTo>
                  <a:pt x="1173" y="501"/>
                </a:moveTo>
                <a:cubicBezTo>
                  <a:pt x="1173" y="500"/>
                  <a:pt x="1170" y="500"/>
                  <a:pt x="1171" y="502"/>
                </a:cubicBezTo>
                <a:cubicBezTo>
                  <a:pt x="1172" y="503"/>
                  <a:pt x="1173" y="502"/>
                  <a:pt x="1173" y="501"/>
                </a:cubicBezTo>
                <a:moveTo>
                  <a:pt x="1199" y="525"/>
                </a:moveTo>
                <a:cubicBezTo>
                  <a:pt x="1199" y="524"/>
                  <a:pt x="1200" y="525"/>
                  <a:pt x="1201" y="525"/>
                </a:cubicBezTo>
                <a:cubicBezTo>
                  <a:pt x="1201" y="526"/>
                  <a:pt x="1203" y="526"/>
                  <a:pt x="1204" y="525"/>
                </a:cubicBezTo>
                <a:cubicBezTo>
                  <a:pt x="1206" y="523"/>
                  <a:pt x="1200" y="524"/>
                  <a:pt x="1200" y="522"/>
                </a:cubicBezTo>
                <a:cubicBezTo>
                  <a:pt x="1200" y="522"/>
                  <a:pt x="1198" y="522"/>
                  <a:pt x="1196" y="522"/>
                </a:cubicBezTo>
                <a:cubicBezTo>
                  <a:pt x="1195" y="522"/>
                  <a:pt x="1193" y="522"/>
                  <a:pt x="1192" y="521"/>
                </a:cubicBezTo>
                <a:cubicBezTo>
                  <a:pt x="1190" y="520"/>
                  <a:pt x="1195" y="519"/>
                  <a:pt x="1196" y="518"/>
                </a:cubicBezTo>
                <a:cubicBezTo>
                  <a:pt x="1198" y="517"/>
                  <a:pt x="1195" y="517"/>
                  <a:pt x="1191" y="518"/>
                </a:cubicBezTo>
                <a:cubicBezTo>
                  <a:pt x="1190" y="519"/>
                  <a:pt x="1187" y="518"/>
                  <a:pt x="1186" y="518"/>
                </a:cubicBezTo>
                <a:cubicBezTo>
                  <a:pt x="1184" y="517"/>
                  <a:pt x="1183" y="516"/>
                  <a:pt x="1183" y="517"/>
                </a:cubicBezTo>
                <a:cubicBezTo>
                  <a:pt x="1183" y="519"/>
                  <a:pt x="1175" y="516"/>
                  <a:pt x="1174" y="515"/>
                </a:cubicBezTo>
                <a:cubicBezTo>
                  <a:pt x="1172" y="514"/>
                  <a:pt x="1165" y="512"/>
                  <a:pt x="1164" y="515"/>
                </a:cubicBezTo>
                <a:cubicBezTo>
                  <a:pt x="1162" y="517"/>
                  <a:pt x="1161" y="515"/>
                  <a:pt x="1162" y="517"/>
                </a:cubicBezTo>
                <a:cubicBezTo>
                  <a:pt x="1162" y="519"/>
                  <a:pt x="1164" y="518"/>
                  <a:pt x="1165" y="518"/>
                </a:cubicBezTo>
                <a:cubicBezTo>
                  <a:pt x="1166" y="518"/>
                  <a:pt x="1165" y="520"/>
                  <a:pt x="1167" y="520"/>
                </a:cubicBezTo>
                <a:cubicBezTo>
                  <a:pt x="1169" y="521"/>
                  <a:pt x="1174" y="522"/>
                  <a:pt x="1175" y="521"/>
                </a:cubicBezTo>
                <a:cubicBezTo>
                  <a:pt x="1175" y="520"/>
                  <a:pt x="1180" y="521"/>
                  <a:pt x="1183" y="523"/>
                </a:cubicBezTo>
                <a:cubicBezTo>
                  <a:pt x="1185" y="525"/>
                  <a:pt x="1191" y="525"/>
                  <a:pt x="1193" y="525"/>
                </a:cubicBezTo>
                <a:cubicBezTo>
                  <a:pt x="1194" y="525"/>
                  <a:pt x="1195" y="525"/>
                  <a:pt x="1196" y="525"/>
                </a:cubicBezTo>
                <a:cubicBezTo>
                  <a:pt x="1197" y="525"/>
                  <a:pt x="1198" y="526"/>
                  <a:pt x="1199" y="525"/>
                </a:cubicBezTo>
                <a:moveTo>
                  <a:pt x="1212" y="524"/>
                </a:moveTo>
                <a:cubicBezTo>
                  <a:pt x="1212" y="525"/>
                  <a:pt x="1210" y="525"/>
                  <a:pt x="1208" y="524"/>
                </a:cubicBezTo>
                <a:cubicBezTo>
                  <a:pt x="1207" y="523"/>
                  <a:pt x="1206" y="525"/>
                  <a:pt x="1206" y="526"/>
                </a:cubicBezTo>
                <a:cubicBezTo>
                  <a:pt x="1207" y="527"/>
                  <a:pt x="1209" y="529"/>
                  <a:pt x="1213" y="527"/>
                </a:cubicBezTo>
                <a:cubicBezTo>
                  <a:pt x="1216" y="526"/>
                  <a:pt x="1218" y="527"/>
                  <a:pt x="1219" y="526"/>
                </a:cubicBezTo>
                <a:cubicBezTo>
                  <a:pt x="1219" y="524"/>
                  <a:pt x="1213" y="522"/>
                  <a:pt x="1212" y="524"/>
                </a:cubicBezTo>
                <a:moveTo>
                  <a:pt x="1238" y="525"/>
                </a:moveTo>
                <a:cubicBezTo>
                  <a:pt x="1240" y="525"/>
                  <a:pt x="1242" y="524"/>
                  <a:pt x="1239" y="524"/>
                </a:cubicBezTo>
                <a:cubicBezTo>
                  <a:pt x="1237" y="524"/>
                  <a:pt x="1236" y="524"/>
                  <a:pt x="1235" y="524"/>
                </a:cubicBezTo>
                <a:cubicBezTo>
                  <a:pt x="1233" y="525"/>
                  <a:pt x="1232" y="525"/>
                  <a:pt x="1230" y="525"/>
                </a:cubicBezTo>
                <a:cubicBezTo>
                  <a:pt x="1226" y="523"/>
                  <a:pt x="1221" y="525"/>
                  <a:pt x="1222" y="526"/>
                </a:cubicBezTo>
                <a:cubicBezTo>
                  <a:pt x="1222" y="527"/>
                  <a:pt x="1225" y="527"/>
                  <a:pt x="1229" y="527"/>
                </a:cubicBezTo>
                <a:cubicBezTo>
                  <a:pt x="1232" y="527"/>
                  <a:pt x="1235" y="525"/>
                  <a:pt x="1238" y="525"/>
                </a:cubicBezTo>
                <a:moveTo>
                  <a:pt x="1222" y="532"/>
                </a:moveTo>
                <a:cubicBezTo>
                  <a:pt x="1223" y="532"/>
                  <a:pt x="1226" y="534"/>
                  <a:pt x="1226" y="532"/>
                </a:cubicBezTo>
                <a:cubicBezTo>
                  <a:pt x="1226" y="530"/>
                  <a:pt x="1218" y="528"/>
                  <a:pt x="1219" y="530"/>
                </a:cubicBezTo>
                <a:cubicBezTo>
                  <a:pt x="1219" y="531"/>
                  <a:pt x="1221" y="531"/>
                  <a:pt x="1222" y="532"/>
                </a:cubicBezTo>
                <a:moveTo>
                  <a:pt x="1239" y="533"/>
                </a:moveTo>
                <a:cubicBezTo>
                  <a:pt x="1241" y="534"/>
                  <a:pt x="1243" y="530"/>
                  <a:pt x="1245" y="529"/>
                </a:cubicBezTo>
                <a:cubicBezTo>
                  <a:pt x="1246" y="527"/>
                  <a:pt x="1254" y="525"/>
                  <a:pt x="1254" y="524"/>
                </a:cubicBezTo>
                <a:cubicBezTo>
                  <a:pt x="1255" y="524"/>
                  <a:pt x="1253" y="524"/>
                  <a:pt x="1251" y="524"/>
                </a:cubicBezTo>
                <a:cubicBezTo>
                  <a:pt x="1250" y="524"/>
                  <a:pt x="1249" y="524"/>
                  <a:pt x="1248" y="524"/>
                </a:cubicBezTo>
                <a:cubicBezTo>
                  <a:pt x="1246" y="524"/>
                  <a:pt x="1245" y="527"/>
                  <a:pt x="1242" y="528"/>
                </a:cubicBezTo>
                <a:cubicBezTo>
                  <a:pt x="1239" y="528"/>
                  <a:pt x="1237" y="532"/>
                  <a:pt x="1239" y="533"/>
                </a:cubicBezTo>
                <a:moveTo>
                  <a:pt x="1221" y="491"/>
                </a:moveTo>
                <a:cubicBezTo>
                  <a:pt x="1220" y="492"/>
                  <a:pt x="1220" y="496"/>
                  <a:pt x="1218" y="499"/>
                </a:cubicBezTo>
                <a:cubicBezTo>
                  <a:pt x="1216" y="503"/>
                  <a:pt x="1219" y="504"/>
                  <a:pt x="1221" y="504"/>
                </a:cubicBezTo>
                <a:cubicBezTo>
                  <a:pt x="1222" y="504"/>
                  <a:pt x="1222" y="507"/>
                  <a:pt x="1222" y="508"/>
                </a:cubicBezTo>
                <a:cubicBezTo>
                  <a:pt x="1221" y="510"/>
                  <a:pt x="1221" y="514"/>
                  <a:pt x="1222" y="513"/>
                </a:cubicBezTo>
                <a:cubicBezTo>
                  <a:pt x="1224" y="512"/>
                  <a:pt x="1226" y="510"/>
                  <a:pt x="1224" y="509"/>
                </a:cubicBezTo>
                <a:cubicBezTo>
                  <a:pt x="1223" y="508"/>
                  <a:pt x="1223" y="503"/>
                  <a:pt x="1224" y="501"/>
                </a:cubicBezTo>
                <a:cubicBezTo>
                  <a:pt x="1224" y="500"/>
                  <a:pt x="1228" y="501"/>
                  <a:pt x="1227" y="503"/>
                </a:cubicBezTo>
                <a:cubicBezTo>
                  <a:pt x="1226" y="505"/>
                  <a:pt x="1229" y="505"/>
                  <a:pt x="1229" y="507"/>
                </a:cubicBezTo>
                <a:cubicBezTo>
                  <a:pt x="1229" y="510"/>
                  <a:pt x="1231" y="508"/>
                  <a:pt x="1233" y="508"/>
                </a:cubicBezTo>
                <a:cubicBezTo>
                  <a:pt x="1235" y="507"/>
                  <a:pt x="1234" y="506"/>
                  <a:pt x="1233" y="504"/>
                </a:cubicBezTo>
                <a:cubicBezTo>
                  <a:pt x="1232" y="503"/>
                  <a:pt x="1234" y="501"/>
                  <a:pt x="1232" y="500"/>
                </a:cubicBezTo>
                <a:cubicBezTo>
                  <a:pt x="1230" y="498"/>
                  <a:pt x="1229" y="496"/>
                  <a:pt x="1231" y="496"/>
                </a:cubicBezTo>
                <a:cubicBezTo>
                  <a:pt x="1232" y="496"/>
                  <a:pt x="1238" y="493"/>
                  <a:pt x="1237" y="491"/>
                </a:cubicBezTo>
                <a:cubicBezTo>
                  <a:pt x="1237" y="490"/>
                  <a:pt x="1229" y="492"/>
                  <a:pt x="1228" y="494"/>
                </a:cubicBezTo>
                <a:cubicBezTo>
                  <a:pt x="1228" y="496"/>
                  <a:pt x="1223" y="494"/>
                  <a:pt x="1223" y="490"/>
                </a:cubicBezTo>
                <a:cubicBezTo>
                  <a:pt x="1224" y="486"/>
                  <a:pt x="1234" y="485"/>
                  <a:pt x="1237" y="487"/>
                </a:cubicBezTo>
                <a:cubicBezTo>
                  <a:pt x="1240" y="488"/>
                  <a:pt x="1244" y="484"/>
                  <a:pt x="1245" y="482"/>
                </a:cubicBezTo>
                <a:cubicBezTo>
                  <a:pt x="1246" y="480"/>
                  <a:pt x="1242" y="483"/>
                  <a:pt x="1240" y="484"/>
                </a:cubicBezTo>
                <a:cubicBezTo>
                  <a:pt x="1238" y="485"/>
                  <a:pt x="1232" y="484"/>
                  <a:pt x="1229" y="483"/>
                </a:cubicBezTo>
                <a:cubicBezTo>
                  <a:pt x="1227" y="482"/>
                  <a:pt x="1227" y="485"/>
                  <a:pt x="1224" y="485"/>
                </a:cubicBezTo>
                <a:cubicBezTo>
                  <a:pt x="1222" y="485"/>
                  <a:pt x="1222" y="491"/>
                  <a:pt x="1221" y="491"/>
                </a:cubicBezTo>
                <a:moveTo>
                  <a:pt x="1249" y="503"/>
                </a:moveTo>
                <a:cubicBezTo>
                  <a:pt x="1249" y="505"/>
                  <a:pt x="1253" y="506"/>
                  <a:pt x="1254" y="504"/>
                </a:cubicBezTo>
                <a:cubicBezTo>
                  <a:pt x="1255" y="502"/>
                  <a:pt x="1248" y="500"/>
                  <a:pt x="1249" y="503"/>
                </a:cubicBezTo>
                <a:moveTo>
                  <a:pt x="1257" y="502"/>
                </a:moveTo>
                <a:cubicBezTo>
                  <a:pt x="1258" y="504"/>
                  <a:pt x="1261" y="503"/>
                  <a:pt x="1263" y="503"/>
                </a:cubicBezTo>
                <a:cubicBezTo>
                  <a:pt x="1266" y="503"/>
                  <a:pt x="1267" y="505"/>
                  <a:pt x="1269" y="505"/>
                </a:cubicBezTo>
                <a:cubicBezTo>
                  <a:pt x="1270" y="505"/>
                  <a:pt x="1269" y="502"/>
                  <a:pt x="1266" y="501"/>
                </a:cubicBezTo>
                <a:cubicBezTo>
                  <a:pt x="1263" y="500"/>
                  <a:pt x="1257" y="501"/>
                  <a:pt x="1257" y="502"/>
                </a:cubicBezTo>
                <a:moveTo>
                  <a:pt x="1258" y="483"/>
                </a:moveTo>
                <a:cubicBezTo>
                  <a:pt x="1258" y="482"/>
                  <a:pt x="1257" y="478"/>
                  <a:pt x="1255" y="481"/>
                </a:cubicBezTo>
                <a:cubicBezTo>
                  <a:pt x="1253" y="484"/>
                  <a:pt x="1256" y="491"/>
                  <a:pt x="1257" y="490"/>
                </a:cubicBezTo>
                <a:cubicBezTo>
                  <a:pt x="1259" y="490"/>
                  <a:pt x="1256" y="487"/>
                  <a:pt x="1259" y="487"/>
                </a:cubicBezTo>
                <a:cubicBezTo>
                  <a:pt x="1262" y="487"/>
                  <a:pt x="1261" y="485"/>
                  <a:pt x="1261" y="484"/>
                </a:cubicBezTo>
                <a:cubicBezTo>
                  <a:pt x="1261" y="483"/>
                  <a:pt x="1260" y="483"/>
                  <a:pt x="1259" y="483"/>
                </a:cubicBezTo>
                <a:cubicBezTo>
                  <a:pt x="1259" y="483"/>
                  <a:pt x="1258" y="483"/>
                  <a:pt x="1258" y="483"/>
                </a:cubicBezTo>
                <a:moveTo>
                  <a:pt x="1340" y="518"/>
                </a:moveTo>
                <a:cubicBezTo>
                  <a:pt x="1343" y="518"/>
                  <a:pt x="1343" y="516"/>
                  <a:pt x="1341" y="515"/>
                </a:cubicBezTo>
                <a:cubicBezTo>
                  <a:pt x="1339" y="513"/>
                  <a:pt x="1333" y="513"/>
                  <a:pt x="1333" y="510"/>
                </a:cubicBezTo>
                <a:cubicBezTo>
                  <a:pt x="1333" y="508"/>
                  <a:pt x="1321" y="502"/>
                  <a:pt x="1316" y="501"/>
                </a:cubicBezTo>
                <a:cubicBezTo>
                  <a:pt x="1311" y="500"/>
                  <a:pt x="1300" y="495"/>
                  <a:pt x="1298" y="495"/>
                </a:cubicBezTo>
                <a:cubicBezTo>
                  <a:pt x="1297" y="495"/>
                  <a:pt x="1296" y="498"/>
                  <a:pt x="1295" y="498"/>
                </a:cubicBezTo>
                <a:cubicBezTo>
                  <a:pt x="1293" y="498"/>
                  <a:pt x="1291" y="502"/>
                  <a:pt x="1288" y="503"/>
                </a:cubicBezTo>
                <a:cubicBezTo>
                  <a:pt x="1285" y="504"/>
                  <a:pt x="1285" y="494"/>
                  <a:pt x="1283" y="492"/>
                </a:cubicBezTo>
                <a:cubicBezTo>
                  <a:pt x="1282" y="490"/>
                  <a:pt x="1274" y="489"/>
                  <a:pt x="1274" y="491"/>
                </a:cubicBezTo>
                <a:cubicBezTo>
                  <a:pt x="1273" y="493"/>
                  <a:pt x="1270" y="492"/>
                  <a:pt x="1270" y="494"/>
                </a:cubicBezTo>
                <a:cubicBezTo>
                  <a:pt x="1270" y="495"/>
                  <a:pt x="1271" y="495"/>
                  <a:pt x="1272" y="495"/>
                </a:cubicBezTo>
                <a:cubicBezTo>
                  <a:pt x="1274" y="495"/>
                  <a:pt x="1274" y="496"/>
                  <a:pt x="1275" y="498"/>
                </a:cubicBezTo>
                <a:cubicBezTo>
                  <a:pt x="1275" y="499"/>
                  <a:pt x="1280" y="498"/>
                  <a:pt x="1281" y="498"/>
                </a:cubicBezTo>
                <a:cubicBezTo>
                  <a:pt x="1282" y="498"/>
                  <a:pt x="1282" y="498"/>
                  <a:pt x="1282" y="499"/>
                </a:cubicBezTo>
                <a:cubicBezTo>
                  <a:pt x="1283" y="499"/>
                  <a:pt x="1282" y="500"/>
                  <a:pt x="1281" y="499"/>
                </a:cubicBezTo>
                <a:cubicBezTo>
                  <a:pt x="1280" y="499"/>
                  <a:pt x="1279" y="499"/>
                  <a:pt x="1279" y="500"/>
                </a:cubicBezTo>
                <a:cubicBezTo>
                  <a:pt x="1278" y="500"/>
                  <a:pt x="1278" y="500"/>
                  <a:pt x="1277" y="500"/>
                </a:cubicBezTo>
                <a:cubicBezTo>
                  <a:pt x="1276" y="500"/>
                  <a:pt x="1274" y="500"/>
                  <a:pt x="1275" y="501"/>
                </a:cubicBezTo>
                <a:cubicBezTo>
                  <a:pt x="1276" y="502"/>
                  <a:pt x="1277" y="502"/>
                  <a:pt x="1277" y="504"/>
                </a:cubicBezTo>
                <a:cubicBezTo>
                  <a:pt x="1277" y="506"/>
                  <a:pt x="1280" y="506"/>
                  <a:pt x="1280" y="504"/>
                </a:cubicBezTo>
                <a:cubicBezTo>
                  <a:pt x="1280" y="503"/>
                  <a:pt x="1282" y="505"/>
                  <a:pt x="1285" y="506"/>
                </a:cubicBezTo>
                <a:cubicBezTo>
                  <a:pt x="1288" y="506"/>
                  <a:pt x="1286" y="508"/>
                  <a:pt x="1288" y="508"/>
                </a:cubicBezTo>
                <a:cubicBezTo>
                  <a:pt x="1291" y="508"/>
                  <a:pt x="1298" y="510"/>
                  <a:pt x="1300" y="512"/>
                </a:cubicBezTo>
                <a:cubicBezTo>
                  <a:pt x="1303" y="514"/>
                  <a:pt x="1301" y="515"/>
                  <a:pt x="1303" y="517"/>
                </a:cubicBezTo>
                <a:cubicBezTo>
                  <a:pt x="1304" y="519"/>
                  <a:pt x="1305" y="521"/>
                  <a:pt x="1303" y="521"/>
                </a:cubicBezTo>
                <a:cubicBezTo>
                  <a:pt x="1300" y="521"/>
                  <a:pt x="1298" y="523"/>
                  <a:pt x="1299" y="524"/>
                </a:cubicBezTo>
                <a:cubicBezTo>
                  <a:pt x="1299" y="525"/>
                  <a:pt x="1307" y="523"/>
                  <a:pt x="1308" y="523"/>
                </a:cubicBezTo>
                <a:cubicBezTo>
                  <a:pt x="1310" y="523"/>
                  <a:pt x="1312" y="528"/>
                  <a:pt x="1317" y="528"/>
                </a:cubicBezTo>
                <a:cubicBezTo>
                  <a:pt x="1323" y="529"/>
                  <a:pt x="1322" y="526"/>
                  <a:pt x="1323" y="526"/>
                </a:cubicBezTo>
                <a:cubicBezTo>
                  <a:pt x="1324" y="526"/>
                  <a:pt x="1324" y="524"/>
                  <a:pt x="1325" y="522"/>
                </a:cubicBezTo>
                <a:cubicBezTo>
                  <a:pt x="1326" y="521"/>
                  <a:pt x="1331" y="522"/>
                  <a:pt x="1334" y="524"/>
                </a:cubicBezTo>
                <a:cubicBezTo>
                  <a:pt x="1337" y="527"/>
                  <a:pt x="1340" y="533"/>
                  <a:pt x="1343" y="533"/>
                </a:cubicBezTo>
                <a:cubicBezTo>
                  <a:pt x="1345" y="532"/>
                  <a:pt x="1347" y="533"/>
                  <a:pt x="1348" y="533"/>
                </a:cubicBezTo>
                <a:cubicBezTo>
                  <a:pt x="1350" y="534"/>
                  <a:pt x="1351" y="534"/>
                  <a:pt x="1352" y="534"/>
                </a:cubicBezTo>
                <a:cubicBezTo>
                  <a:pt x="1355" y="534"/>
                  <a:pt x="1353" y="532"/>
                  <a:pt x="1352" y="532"/>
                </a:cubicBezTo>
                <a:cubicBezTo>
                  <a:pt x="1351" y="531"/>
                  <a:pt x="1349" y="530"/>
                  <a:pt x="1349" y="529"/>
                </a:cubicBezTo>
                <a:cubicBezTo>
                  <a:pt x="1349" y="528"/>
                  <a:pt x="1346" y="528"/>
                  <a:pt x="1344" y="527"/>
                </a:cubicBezTo>
                <a:cubicBezTo>
                  <a:pt x="1343" y="526"/>
                  <a:pt x="1343" y="522"/>
                  <a:pt x="1341" y="521"/>
                </a:cubicBezTo>
                <a:cubicBezTo>
                  <a:pt x="1339" y="520"/>
                  <a:pt x="1338" y="518"/>
                  <a:pt x="1340" y="518"/>
                </a:cubicBezTo>
                <a:moveTo>
                  <a:pt x="1359" y="509"/>
                </a:moveTo>
                <a:cubicBezTo>
                  <a:pt x="1359" y="510"/>
                  <a:pt x="1357" y="511"/>
                  <a:pt x="1354" y="512"/>
                </a:cubicBezTo>
                <a:cubicBezTo>
                  <a:pt x="1352" y="513"/>
                  <a:pt x="1350" y="513"/>
                  <a:pt x="1348" y="512"/>
                </a:cubicBezTo>
                <a:cubicBezTo>
                  <a:pt x="1346" y="512"/>
                  <a:pt x="1345" y="512"/>
                  <a:pt x="1345" y="513"/>
                </a:cubicBezTo>
                <a:cubicBezTo>
                  <a:pt x="1344" y="514"/>
                  <a:pt x="1348" y="516"/>
                  <a:pt x="1352" y="516"/>
                </a:cubicBezTo>
                <a:cubicBezTo>
                  <a:pt x="1355" y="516"/>
                  <a:pt x="1360" y="512"/>
                  <a:pt x="1360" y="511"/>
                </a:cubicBezTo>
                <a:cubicBezTo>
                  <a:pt x="1360" y="510"/>
                  <a:pt x="1362" y="509"/>
                  <a:pt x="1362" y="508"/>
                </a:cubicBezTo>
                <a:cubicBezTo>
                  <a:pt x="1361" y="507"/>
                  <a:pt x="1359" y="508"/>
                  <a:pt x="1359" y="509"/>
                </a:cubicBezTo>
                <a:moveTo>
                  <a:pt x="1362" y="505"/>
                </a:moveTo>
                <a:cubicBezTo>
                  <a:pt x="1364" y="507"/>
                  <a:pt x="1363" y="509"/>
                  <a:pt x="1364" y="509"/>
                </a:cubicBezTo>
                <a:cubicBezTo>
                  <a:pt x="1367" y="508"/>
                  <a:pt x="1365" y="506"/>
                  <a:pt x="1363" y="505"/>
                </a:cubicBezTo>
                <a:cubicBezTo>
                  <a:pt x="1361" y="503"/>
                  <a:pt x="1359" y="502"/>
                  <a:pt x="1362" y="505"/>
                </a:cubicBezTo>
                <a:moveTo>
                  <a:pt x="1372" y="512"/>
                </a:moveTo>
                <a:cubicBezTo>
                  <a:pt x="1372" y="513"/>
                  <a:pt x="1376" y="519"/>
                  <a:pt x="1377" y="519"/>
                </a:cubicBezTo>
                <a:cubicBezTo>
                  <a:pt x="1380" y="517"/>
                  <a:pt x="1372" y="511"/>
                  <a:pt x="1372" y="512"/>
                </a:cubicBezTo>
                <a:moveTo>
                  <a:pt x="1059" y="447"/>
                </a:moveTo>
                <a:cubicBezTo>
                  <a:pt x="1057" y="447"/>
                  <a:pt x="1058" y="449"/>
                  <a:pt x="1057" y="451"/>
                </a:cubicBezTo>
                <a:cubicBezTo>
                  <a:pt x="1056" y="452"/>
                  <a:pt x="1057" y="454"/>
                  <a:pt x="1057" y="456"/>
                </a:cubicBezTo>
                <a:cubicBezTo>
                  <a:pt x="1057" y="459"/>
                  <a:pt x="1057" y="461"/>
                  <a:pt x="1059" y="463"/>
                </a:cubicBezTo>
                <a:cubicBezTo>
                  <a:pt x="1061" y="464"/>
                  <a:pt x="1065" y="460"/>
                  <a:pt x="1066" y="457"/>
                </a:cubicBezTo>
                <a:cubicBezTo>
                  <a:pt x="1066" y="453"/>
                  <a:pt x="1060" y="447"/>
                  <a:pt x="1059" y="447"/>
                </a:cubicBezTo>
                <a:moveTo>
                  <a:pt x="925" y="539"/>
                </a:moveTo>
                <a:cubicBezTo>
                  <a:pt x="925" y="537"/>
                  <a:pt x="924" y="540"/>
                  <a:pt x="924" y="541"/>
                </a:cubicBezTo>
                <a:cubicBezTo>
                  <a:pt x="923" y="541"/>
                  <a:pt x="923" y="543"/>
                  <a:pt x="923" y="544"/>
                </a:cubicBezTo>
                <a:cubicBezTo>
                  <a:pt x="923" y="545"/>
                  <a:pt x="921" y="546"/>
                  <a:pt x="920" y="546"/>
                </a:cubicBezTo>
                <a:cubicBezTo>
                  <a:pt x="919" y="545"/>
                  <a:pt x="918" y="546"/>
                  <a:pt x="918" y="547"/>
                </a:cubicBezTo>
                <a:cubicBezTo>
                  <a:pt x="919" y="549"/>
                  <a:pt x="918" y="549"/>
                  <a:pt x="918" y="550"/>
                </a:cubicBezTo>
                <a:cubicBezTo>
                  <a:pt x="919" y="551"/>
                  <a:pt x="917" y="552"/>
                  <a:pt x="915" y="552"/>
                </a:cubicBezTo>
                <a:cubicBezTo>
                  <a:pt x="913" y="552"/>
                  <a:pt x="911" y="556"/>
                  <a:pt x="909" y="555"/>
                </a:cubicBezTo>
                <a:cubicBezTo>
                  <a:pt x="908" y="555"/>
                  <a:pt x="907" y="555"/>
                  <a:pt x="906" y="556"/>
                </a:cubicBezTo>
                <a:cubicBezTo>
                  <a:pt x="905" y="556"/>
                  <a:pt x="905" y="556"/>
                  <a:pt x="904" y="556"/>
                </a:cubicBezTo>
                <a:cubicBezTo>
                  <a:pt x="902" y="556"/>
                  <a:pt x="903" y="560"/>
                  <a:pt x="902" y="562"/>
                </a:cubicBezTo>
                <a:cubicBezTo>
                  <a:pt x="901" y="564"/>
                  <a:pt x="901" y="567"/>
                  <a:pt x="903" y="570"/>
                </a:cubicBezTo>
                <a:cubicBezTo>
                  <a:pt x="904" y="572"/>
                  <a:pt x="905" y="575"/>
                  <a:pt x="902" y="578"/>
                </a:cubicBezTo>
                <a:cubicBezTo>
                  <a:pt x="899" y="582"/>
                  <a:pt x="899" y="586"/>
                  <a:pt x="900" y="588"/>
                </a:cubicBezTo>
                <a:cubicBezTo>
                  <a:pt x="901" y="591"/>
                  <a:pt x="901" y="595"/>
                  <a:pt x="903" y="596"/>
                </a:cubicBezTo>
                <a:cubicBezTo>
                  <a:pt x="904" y="598"/>
                  <a:pt x="909" y="600"/>
                  <a:pt x="910" y="598"/>
                </a:cubicBezTo>
                <a:cubicBezTo>
                  <a:pt x="912" y="597"/>
                  <a:pt x="913" y="599"/>
                  <a:pt x="915" y="597"/>
                </a:cubicBezTo>
                <a:cubicBezTo>
                  <a:pt x="916" y="595"/>
                  <a:pt x="919" y="585"/>
                  <a:pt x="921" y="579"/>
                </a:cubicBezTo>
                <a:cubicBezTo>
                  <a:pt x="923" y="572"/>
                  <a:pt x="926" y="564"/>
                  <a:pt x="925" y="562"/>
                </a:cubicBezTo>
                <a:cubicBezTo>
                  <a:pt x="925" y="561"/>
                  <a:pt x="927" y="559"/>
                  <a:pt x="926" y="558"/>
                </a:cubicBezTo>
                <a:cubicBezTo>
                  <a:pt x="925" y="556"/>
                  <a:pt x="926" y="553"/>
                  <a:pt x="927" y="555"/>
                </a:cubicBezTo>
                <a:cubicBezTo>
                  <a:pt x="928" y="556"/>
                  <a:pt x="929" y="556"/>
                  <a:pt x="930" y="554"/>
                </a:cubicBezTo>
                <a:cubicBezTo>
                  <a:pt x="930" y="552"/>
                  <a:pt x="928" y="549"/>
                  <a:pt x="928" y="546"/>
                </a:cubicBezTo>
                <a:cubicBezTo>
                  <a:pt x="928" y="543"/>
                  <a:pt x="926" y="541"/>
                  <a:pt x="925" y="539"/>
                </a:cubicBezTo>
                <a:moveTo>
                  <a:pt x="480" y="247"/>
                </a:moveTo>
                <a:cubicBezTo>
                  <a:pt x="482" y="246"/>
                  <a:pt x="480" y="244"/>
                  <a:pt x="478" y="245"/>
                </a:cubicBezTo>
                <a:cubicBezTo>
                  <a:pt x="476" y="246"/>
                  <a:pt x="471" y="253"/>
                  <a:pt x="471" y="255"/>
                </a:cubicBezTo>
                <a:cubicBezTo>
                  <a:pt x="471" y="257"/>
                  <a:pt x="471" y="259"/>
                  <a:pt x="469" y="259"/>
                </a:cubicBezTo>
                <a:cubicBezTo>
                  <a:pt x="467" y="259"/>
                  <a:pt x="465" y="260"/>
                  <a:pt x="467" y="261"/>
                </a:cubicBezTo>
                <a:cubicBezTo>
                  <a:pt x="468" y="262"/>
                  <a:pt x="463" y="265"/>
                  <a:pt x="466" y="266"/>
                </a:cubicBezTo>
                <a:cubicBezTo>
                  <a:pt x="467" y="267"/>
                  <a:pt x="468" y="267"/>
                  <a:pt x="469" y="266"/>
                </a:cubicBezTo>
                <a:cubicBezTo>
                  <a:pt x="470" y="266"/>
                  <a:pt x="471" y="266"/>
                  <a:pt x="472" y="266"/>
                </a:cubicBezTo>
                <a:cubicBezTo>
                  <a:pt x="474" y="267"/>
                  <a:pt x="476" y="267"/>
                  <a:pt x="478" y="265"/>
                </a:cubicBezTo>
                <a:cubicBezTo>
                  <a:pt x="479" y="264"/>
                  <a:pt x="480" y="265"/>
                  <a:pt x="480" y="266"/>
                </a:cubicBezTo>
                <a:cubicBezTo>
                  <a:pt x="481" y="266"/>
                  <a:pt x="481" y="266"/>
                  <a:pt x="482" y="266"/>
                </a:cubicBezTo>
                <a:cubicBezTo>
                  <a:pt x="484" y="266"/>
                  <a:pt x="481" y="268"/>
                  <a:pt x="481" y="269"/>
                </a:cubicBezTo>
                <a:cubicBezTo>
                  <a:pt x="481" y="271"/>
                  <a:pt x="483" y="269"/>
                  <a:pt x="485" y="268"/>
                </a:cubicBezTo>
                <a:cubicBezTo>
                  <a:pt x="486" y="267"/>
                  <a:pt x="488" y="268"/>
                  <a:pt x="487" y="269"/>
                </a:cubicBezTo>
                <a:cubicBezTo>
                  <a:pt x="487" y="270"/>
                  <a:pt x="491" y="272"/>
                  <a:pt x="493" y="270"/>
                </a:cubicBezTo>
                <a:cubicBezTo>
                  <a:pt x="494" y="268"/>
                  <a:pt x="491" y="264"/>
                  <a:pt x="491" y="266"/>
                </a:cubicBezTo>
                <a:cubicBezTo>
                  <a:pt x="490" y="267"/>
                  <a:pt x="489" y="265"/>
                  <a:pt x="490" y="264"/>
                </a:cubicBezTo>
                <a:cubicBezTo>
                  <a:pt x="492" y="262"/>
                  <a:pt x="490" y="262"/>
                  <a:pt x="489" y="263"/>
                </a:cubicBezTo>
                <a:cubicBezTo>
                  <a:pt x="487" y="263"/>
                  <a:pt x="488" y="259"/>
                  <a:pt x="489" y="258"/>
                </a:cubicBezTo>
                <a:cubicBezTo>
                  <a:pt x="490" y="258"/>
                  <a:pt x="486" y="256"/>
                  <a:pt x="486" y="257"/>
                </a:cubicBezTo>
                <a:cubicBezTo>
                  <a:pt x="486" y="259"/>
                  <a:pt x="482" y="258"/>
                  <a:pt x="482" y="257"/>
                </a:cubicBezTo>
                <a:cubicBezTo>
                  <a:pt x="481" y="255"/>
                  <a:pt x="479" y="255"/>
                  <a:pt x="480" y="254"/>
                </a:cubicBezTo>
                <a:cubicBezTo>
                  <a:pt x="481" y="253"/>
                  <a:pt x="477" y="253"/>
                  <a:pt x="477" y="254"/>
                </a:cubicBezTo>
                <a:cubicBezTo>
                  <a:pt x="476" y="256"/>
                  <a:pt x="475" y="253"/>
                  <a:pt x="477" y="251"/>
                </a:cubicBezTo>
                <a:cubicBezTo>
                  <a:pt x="479" y="249"/>
                  <a:pt x="478" y="248"/>
                  <a:pt x="480" y="247"/>
                </a:cubicBezTo>
                <a:moveTo>
                  <a:pt x="944" y="434"/>
                </a:moveTo>
                <a:cubicBezTo>
                  <a:pt x="945" y="436"/>
                  <a:pt x="948" y="434"/>
                  <a:pt x="948" y="434"/>
                </a:cubicBezTo>
                <a:cubicBezTo>
                  <a:pt x="948" y="433"/>
                  <a:pt x="942" y="433"/>
                  <a:pt x="944" y="434"/>
                </a:cubicBezTo>
                <a:moveTo>
                  <a:pt x="53" y="401"/>
                </a:moveTo>
                <a:cubicBezTo>
                  <a:pt x="51" y="401"/>
                  <a:pt x="52" y="407"/>
                  <a:pt x="53" y="406"/>
                </a:cubicBezTo>
                <a:cubicBezTo>
                  <a:pt x="54" y="405"/>
                  <a:pt x="56" y="405"/>
                  <a:pt x="56" y="404"/>
                </a:cubicBezTo>
                <a:cubicBezTo>
                  <a:pt x="57" y="403"/>
                  <a:pt x="55" y="400"/>
                  <a:pt x="53" y="401"/>
                </a:cubicBezTo>
                <a:moveTo>
                  <a:pt x="50" y="397"/>
                </a:moveTo>
                <a:cubicBezTo>
                  <a:pt x="49" y="397"/>
                  <a:pt x="49" y="400"/>
                  <a:pt x="50" y="399"/>
                </a:cubicBezTo>
                <a:cubicBezTo>
                  <a:pt x="52" y="398"/>
                  <a:pt x="51" y="397"/>
                  <a:pt x="50" y="397"/>
                </a:cubicBezTo>
                <a:moveTo>
                  <a:pt x="35" y="392"/>
                </a:moveTo>
                <a:cubicBezTo>
                  <a:pt x="36" y="394"/>
                  <a:pt x="37" y="393"/>
                  <a:pt x="38" y="392"/>
                </a:cubicBezTo>
                <a:cubicBezTo>
                  <a:pt x="38" y="391"/>
                  <a:pt x="34" y="391"/>
                  <a:pt x="35" y="392"/>
                </a:cubicBezTo>
                <a:moveTo>
                  <a:pt x="42" y="395"/>
                </a:moveTo>
                <a:cubicBezTo>
                  <a:pt x="43" y="397"/>
                  <a:pt x="44" y="397"/>
                  <a:pt x="45" y="396"/>
                </a:cubicBezTo>
                <a:cubicBezTo>
                  <a:pt x="45" y="394"/>
                  <a:pt x="41" y="394"/>
                  <a:pt x="42" y="395"/>
                </a:cubicBezTo>
                <a:moveTo>
                  <a:pt x="556" y="746"/>
                </a:moveTo>
                <a:cubicBezTo>
                  <a:pt x="556" y="747"/>
                  <a:pt x="558" y="747"/>
                  <a:pt x="560" y="748"/>
                </a:cubicBezTo>
                <a:cubicBezTo>
                  <a:pt x="561" y="749"/>
                  <a:pt x="563" y="752"/>
                  <a:pt x="565" y="750"/>
                </a:cubicBezTo>
                <a:cubicBezTo>
                  <a:pt x="566" y="747"/>
                  <a:pt x="556" y="745"/>
                  <a:pt x="556" y="746"/>
                </a:cubicBezTo>
                <a:moveTo>
                  <a:pt x="1010" y="716"/>
                </a:moveTo>
                <a:cubicBezTo>
                  <a:pt x="1010" y="715"/>
                  <a:pt x="1005" y="719"/>
                  <a:pt x="1009" y="721"/>
                </a:cubicBezTo>
                <a:cubicBezTo>
                  <a:pt x="1009" y="721"/>
                  <a:pt x="1010" y="721"/>
                  <a:pt x="1011" y="721"/>
                </a:cubicBezTo>
                <a:cubicBezTo>
                  <a:pt x="1011" y="720"/>
                  <a:pt x="1012" y="720"/>
                  <a:pt x="1012" y="721"/>
                </a:cubicBezTo>
                <a:cubicBezTo>
                  <a:pt x="1013" y="722"/>
                  <a:pt x="1015" y="721"/>
                  <a:pt x="1016" y="719"/>
                </a:cubicBezTo>
                <a:cubicBezTo>
                  <a:pt x="1016" y="717"/>
                  <a:pt x="1011" y="717"/>
                  <a:pt x="1010" y="716"/>
                </a:cubicBezTo>
                <a:moveTo>
                  <a:pt x="1380" y="518"/>
                </a:moveTo>
                <a:cubicBezTo>
                  <a:pt x="1380" y="518"/>
                  <a:pt x="1383" y="521"/>
                  <a:pt x="1383" y="521"/>
                </a:cubicBezTo>
                <a:cubicBezTo>
                  <a:pt x="1384" y="520"/>
                  <a:pt x="1380" y="517"/>
                  <a:pt x="1380" y="518"/>
                </a:cubicBezTo>
                <a:moveTo>
                  <a:pt x="1394" y="525"/>
                </a:moveTo>
                <a:cubicBezTo>
                  <a:pt x="1395" y="524"/>
                  <a:pt x="1388" y="521"/>
                  <a:pt x="1388" y="522"/>
                </a:cubicBezTo>
                <a:cubicBezTo>
                  <a:pt x="1388" y="523"/>
                  <a:pt x="1393" y="526"/>
                  <a:pt x="1394" y="525"/>
                </a:cubicBezTo>
                <a:moveTo>
                  <a:pt x="1393" y="529"/>
                </a:moveTo>
                <a:cubicBezTo>
                  <a:pt x="1394" y="531"/>
                  <a:pt x="1396" y="532"/>
                  <a:pt x="1398" y="532"/>
                </a:cubicBezTo>
                <a:cubicBezTo>
                  <a:pt x="1399" y="531"/>
                  <a:pt x="1393" y="527"/>
                  <a:pt x="1393" y="529"/>
                </a:cubicBezTo>
                <a:moveTo>
                  <a:pt x="1401" y="533"/>
                </a:moveTo>
                <a:cubicBezTo>
                  <a:pt x="1401" y="534"/>
                  <a:pt x="1404" y="536"/>
                  <a:pt x="1405" y="535"/>
                </a:cubicBezTo>
                <a:cubicBezTo>
                  <a:pt x="1406" y="534"/>
                  <a:pt x="1401" y="533"/>
                  <a:pt x="1401" y="533"/>
                </a:cubicBezTo>
                <a:moveTo>
                  <a:pt x="1398" y="525"/>
                </a:moveTo>
                <a:cubicBezTo>
                  <a:pt x="1397" y="527"/>
                  <a:pt x="1401" y="531"/>
                  <a:pt x="1401" y="531"/>
                </a:cubicBezTo>
                <a:cubicBezTo>
                  <a:pt x="1401" y="531"/>
                  <a:pt x="1401" y="529"/>
                  <a:pt x="1400" y="528"/>
                </a:cubicBezTo>
                <a:cubicBezTo>
                  <a:pt x="1399" y="526"/>
                  <a:pt x="1398" y="524"/>
                  <a:pt x="1398" y="525"/>
                </a:cubicBezTo>
                <a:moveTo>
                  <a:pt x="1366" y="612"/>
                </a:moveTo>
                <a:cubicBezTo>
                  <a:pt x="1367" y="611"/>
                  <a:pt x="1366" y="608"/>
                  <a:pt x="1365" y="609"/>
                </a:cubicBezTo>
                <a:cubicBezTo>
                  <a:pt x="1365" y="609"/>
                  <a:pt x="1365" y="604"/>
                  <a:pt x="1365" y="602"/>
                </a:cubicBezTo>
                <a:cubicBezTo>
                  <a:pt x="1365" y="599"/>
                  <a:pt x="1365" y="600"/>
                  <a:pt x="1364" y="601"/>
                </a:cubicBezTo>
                <a:cubicBezTo>
                  <a:pt x="1363" y="602"/>
                  <a:pt x="1361" y="598"/>
                  <a:pt x="1361" y="597"/>
                </a:cubicBezTo>
                <a:cubicBezTo>
                  <a:pt x="1361" y="597"/>
                  <a:pt x="1359" y="594"/>
                  <a:pt x="1358" y="594"/>
                </a:cubicBezTo>
                <a:cubicBezTo>
                  <a:pt x="1357" y="594"/>
                  <a:pt x="1357" y="594"/>
                  <a:pt x="1357" y="593"/>
                </a:cubicBezTo>
                <a:cubicBezTo>
                  <a:pt x="1357" y="593"/>
                  <a:pt x="1357" y="592"/>
                  <a:pt x="1356" y="592"/>
                </a:cubicBezTo>
                <a:cubicBezTo>
                  <a:pt x="1354" y="593"/>
                  <a:pt x="1354" y="590"/>
                  <a:pt x="1354" y="588"/>
                </a:cubicBezTo>
                <a:cubicBezTo>
                  <a:pt x="1354" y="587"/>
                  <a:pt x="1354" y="587"/>
                  <a:pt x="1354" y="587"/>
                </a:cubicBezTo>
                <a:cubicBezTo>
                  <a:pt x="1353" y="587"/>
                  <a:pt x="1353" y="587"/>
                  <a:pt x="1353" y="586"/>
                </a:cubicBezTo>
                <a:cubicBezTo>
                  <a:pt x="1352" y="586"/>
                  <a:pt x="1351" y="586"/>
                  <a:pt x="1350" y="587"/>
                </a:cubicBezTo>
                <a:cubicBezTo>
                  <a:pt x="1349" y="587"/>
                  <a:pt x="1349" y="585"/>
                  <a:pt x="1349" y="584"/>
                </a:cubicBezTo>
                <a:cubicBezTo>
                  <a:pt x="1349" y="583"/>
                  <a:pt x="1349" y="582"/>
                  <a:pt x="1348" y="581"/>
                </a:cubicBezTo>
                <a:cubicBezTo>
                  <a:pt x="1346" y="580"/>
                  <a:pt x="1346" y="579"/>
                  <a:pt x="1346" y="578"/>
                </a:cubicBezTo>
                <a:cubicBezTo>
                  <a:pt x="1346" y="576"/>
                  <a:pt x="1338" y="572"/>
                  <a:pt x="1336" y="572"/>
                </a:cubicBezTo>
                <a:cubicBezTo>
                  <a:pt x="1335" y="571"/>
                  <a:pt x="1336" y="570"/>
                  <a:pt x="1335" y="569"/>
                </a:cubicBezTo>
                <a:cubicBezTo>
                  <a:pt x="1335" y="568"/>
                  <a:pt x="1334" y="566"/>
                  <a:pt x="1334" y="564"/>
                </a:cubicBezTo>
                <a:cubicBezTo>
                  <a:pt x="1334" y="562"/>
                  <a:pt x="1332" y="561"/>
                  <a:pt x="1332" y="559"/>
                </a:cubicBezTo>
                <a:cubicBezTo>
                  <a:pt x="1332" y="558"/>
                  <a:pt x="1331" y="556"/>
                  <a:pt x="1331" y="554"/>
                </a:cubicBezTo>
                <a:cubicBezTo>
                  <a:pt x="1331" y="552"/>
                  <a:pt x="1328" y="552"/>
                  <a:pt x="1328" y="551"/>
                </a:cubicBezTo>
                <a:cubicBezTo>
                  <a:pt x="1328" y="550"/>
                  <a:pt x="1327" y="551"/>
                  <a:pt x="1325" y="551"/>
                </a:cubicBezTo>
                <a:cubicBezTo>
                  <a:pt x="1323" y="551"/>
                  <a:pt x="1323" y="549"/>
                  <a:pt x="1324" y="547"/>
                </a:cubicBezTo>
                <a:cubicBezTo>
                  <a:pt x="1324" y="544"/>
                  <a:pt x="1323" y="541"/>
                  <a:pt x="1322" y="540"/>
                </a:cubicBezTo>
                <a:cubicBezTo>
                  <a:pt x="1320" y="539"/>
                  <a:pt x="1320" y="535"/>
                  <a:pt x="1320" y="535"/>
                </a:cubicBezTo>
                <a:cubicBezTo>
                  <a:pt x="1319" y="534"/>
                  <a:pt x="1317" y="536"/>
                  <a:pt x="1317" y="538"/>
                </a:cubicBezTo>
                <a:cubicBezTo>
                  <a:pt x="1317" y="539"/>
                  <a:pt x="1317" y="540"/>
                  <a:pt x="1316" y="541"/>
                </a:cubicBezTo>
                <a:cubicBezTo>
                  <a:pt x="1315" y="542"/>
                  <a:pt x="1316" y="545"/>
                  <a:pt x="1315" y="546"/>
                </a:cubicBezTo>
                <a:cubicBezTo>
                  <a:pt x="1314" y="547"/>
                  <a:pt x="1315" y="551"/>
                  <a:pt x="1315" y="553"/>
                </a:cubicBezTo>
                <a:cubicBezTo>
                  <a:pt x="1315" y="556"/>
                  <a:pt x="1315" y="558"/>
                  <a:pt x="1314" y="560"/>
                </a:cubicBezTo>
                <a:cubicBezTo>
                  <a:pt x="1312" y="561"/>
                  <a:pt x="1312" y="564"/>
                  <a:pt x="1310" y="565"/>
                </a:cubicBezTo>
                <a:cubicBezTo>
                  <a:pt x="1308" y="566"/>
                  <a:pt x="1305" y="564"/>
                  <a:pt x="1305" y="563"/>
                </a:cubicBezTo>
                <a:cubicBezTo>
                  <a:pt x="1305" y="561"/>
                  <a:pt x="1302" y="561"/>
                  <a:pt x="1301" y="561"/>
                </a:cubicBezTo>
                <a:cubicBezTo>
                  <a:pt x="1300" y="561"/>
                  <a:pt x="1299" y="559"/>
                  <a:pt x="1297" y="558"/>
                </a:cubicBezTo>
                <a:cubicBezTo>
                  <a:pt x="1296" y="557"/>
                  <a:pt x="1295" y="557"/>
                  <a:pt x="1294" y="557"/>
                </a:cubicBezTo>
                <a:cubicBezTo>
                  <a:pt x="1294" y="557"/>
                  <a:pt x="1293" y="557"/>
                  <a:pt x="1293" y="556"/>
                </a:cubicBezTo>
                <a:cubicBezTo>
                  <a:pt x="1292" y="554"/>
                  <a:pt x="1291" y="554"/>
                  <a:pt x="1290" y="553"/>
                </a:cubicBezTo>
                <a:cubicBezTo>
                  <a:pt x="1288" y="552"/>
                  <a:pt x="1289" y="552"/>
                  <a:pt x="1290" y="551"/>
                </a:cubicBezTo>
                <a:cubicBezTo>
                  <a:pt x="1292" y="550"/>
                  <a:pt x="1291" y="548"/>
                  <a:pt x="1291" y="547"/>
                </a:cubicBezTo>
                <a:cubicBezTo>
                  <a:pt x="1290" y="546"/>
                  <a:pt x="1291" y="546"/>
                  <a:pt x="1293" y="545"/>
                </a:cubicBezTo>
                <a:cubicBezTo>
                  <a:pt x="1295" y="544"/>
                  <a:pt x="1293" y="543"/>
                  <a:pt x="1295" y="542"/>
                </a:cubicBezTo>
                <a:cubicBezTo>
                  <a:pt x="1296" y="542"/>
                  <a:pt x="1295" y="541"/>
                  <a:pt x="1294" y="540"/>
                </a:cubicBezTo>
                <a:cubicBezTo>
                  <a:pt x="1292" y="540"/>
                  <a:pt x="1293" y="542"/>
                  <a:pt x="1292" y="542"/>
                </a:cubicBezTo>
                <a:cubicBezTo>
                  <a:pt x="1292" y="542"/>
                  <a:pt x="1292" y="542"/>
                  <a:pt x="1291" y="541"/>
                </a:cubicBezTo>
                <a:cubicBezTo>
                  <a:pt x="1291" y="540"/>
                  <a:pt x="1291" y="540"/>
                  <a:pt x="1291" y="540"/>
                </a:cubicBezTo>
                <a:cubicBezTo>
                  <a:pt x="1290" y="540"/>
                  <a:pt x="1288" y="542"/>
                  <a:pt x="1287" y="541"/>
                </a:cubicBezTo>
                <a:cubicBezTo>
                  <a:pt x="1286" y="540"/>
                  <a:pt x="1281" y="539"/>
                  <a:pt x="1279" y="539"/>
                </a:cubicBezTo>
                <a:cubicBezTo>
                  <a:pt x="1277" y="538"/>
                  <a:pt x="1276" y="536"/>
                  <a:pt x="1275" y="536"/>
                </a:cubicBezTo>
                <a:cubicBezTo>
                  <a:pt x="1274" y="537"/>
                  <a:pt x="1275" y="537"/>
                  <a:pt x="1277" y="539"/>
                </a:cubicBezTo>
                <a:cubicBezTo>
                  <a:pt x="1278" y="540"/>
                  <a:pt x="1272" y="541"/>
                  <a:pt x="1270" y="541"/>
                </a:cubicBezTo>
                <a:cubicBezTo>
                  <a:pt x="1269" y="541"/>
                  <a:pt x="1269" y="541"/>
                  <a:pt x="1270" y="541"/>
                </a:cubicBezTo>
                <a:cubicBezTo>
                  <a:pt x="1270" y="542"/>
                  <a:pt x="1270" y="542"/>
                  <a:pt x="1269" y="542"/>
                </a:cubicBezTo>
                <a:cubicBezTo>
                  <a:pt x="1267" y="542"/>
                  <a:pt x="1267" y="545"/>
                  <a:pt x="1266" y="546"/>
                </a:cubicBezTo>
                <a:cubicBezTo>
                  <a:pt x="1265" y="547"/>
                  <a:pt x="1266" y="548"/>
                  <a:pt x="1264" y="549"/>
                </a:cubicBezTo>
                <a:cubicBezTo>
                  <a:pt x="1263" y="550"/>
                  <a:pt x="1263" y="551"/>
                  <a:pt x="1264" y="553"/>
                </a:cubicBezTo>
                <a:cubicBezTo>
                  <a:pt x="1266" y="554"/>
                  <a:pt x="1264" y="555"/>
                  <a:pt x="1262" y="553"/>
                </a:cubicBezTo>
                <a:cubicBezTo>
                  <a:pt x="1261" y="552"/>
                  <a:pt x="1259" y="552"/>
                  <a:pt x="1260" y="553"/>
                </a:cubicBezTo>
                <a:cubicBezTo>
                  <a:pt x="1260" y="555"/>
                  <a:pt x="1258" y="554"/>
                  <a:pt x="1258" y="552"/>
                </a:cubicBezTo>
                <a:cubicBezTo>
                  <a:pt x="1258" y="551"/>
                  <a:pt x="1256" y="551"/>
                  <a:pt x="1256" y="550"/>
                </a:cubicBezTo>
                <a:cubicBezTo>
                  <a:pt x="1255" y="549"/>
                  <a:pt x="1253" y="548"/>
                  <a:pt x="1252" y="548"/>
                </a:cubicBezTo>
                <a:cubicBezTo>
                  <a:pt x="1251" y="548"/>
                  <a:pt x="1251" y="549"/>
                  <a:pt x="1250" y="549"/>
                </a:cubicBezTo>
                <a:cubicBezTo>
                  <a:pt x="1249" y="549"/>
                  <a:pt x="1248" y="550"/>
                  <a:pt x="1248" y="551"/>
                </a:cubicBezTo>
                <a:cubicBezTo>
                  <a:pt x="1249" y="552"/>
                  <a:pt x="1248" y="552"/>
                  <a:pt x="1247" y="551"/>
                </a:cubicBezTo>
                <a:cubicBezTo>
                  <a:pt x="1246" y="551"/>
                  <a:pt x="1246" y="551"/>
                  <a:pt x="1245" y="551"/>
                </a:cubicBezTo>
                <a:cubicBezTo>
                  <a:pt x="1244" y="551"/>
                  <a:pt x="1245" y="553"/>
                  <a:pt x="1244" y="553"/>
                </a:cubicBezTo>
                <a:cubicBezTo>
                  <a:pt x="1244" y="553"/>
                  <a:pt x="1244" y="555"/>
                  <a:pt x="1242" y="555"/>
                </a:cubicBezTo>
                <a:cubicBezTo>
                  <a:pt x="1241" y="555"/>
                  <a:pt x="1241" y="557"/>
                  <a:pt x="1242" y="559"/>
                </a:cubicBezTo>
                <a:cubicBezTo>
                  <a:pt x="1242" y="560"/>
                  <a:pt x="1241" y="559"/>
                  <a:pt x="1240" y="559"/>
                </a:cubicBezTo>
                <a:cubicBezTo>
                  <a:pt x="1240" y="559"/>
                  <a:pt x="1239" y="558"/>
                  <a:pt x="1238" y="558"/>
                </a:cubicBezTo>
                <a:cubicBezTo>
                  <a:pt x="1237" y="559"/>
                  <a:pt x="1239" y="560"/>
                  <a:pt x="1239" y="562"/>
                </a:cubicBezTo>
                <a:cubicBezTo>
                  <a:pt x="1239" y="563"/>
                  <a:pt x="1238" y="563"/>
                  <a:pt x="1238" y="564"/>
                </a:cubicBezTo>
                <a:cubicBezTo>
                  <a:pt x="1237" y="564"/>
                  <a:pt x="1236" y="562"/>
                  <a:pt x="1236" y="561"/>
                </a:cubicBezTo>
                <a:cubicBezTo>
                  <a:pt x="1236" y="559"/>
                  <a:pt x="1235" y="560"/>
                  <a:pt x="1233" y="562"/>
                </a:cubicBezTo>
                <a:cubicBezTo>
                  <a:pt x="1231" y="564"/>
                  <a:pt x="1233" y="567"/>
                  <a:pt x="1233" y="567"/>
                </a:cubicBezTo>
                <a:cubicBezTo>
                  <a:pt x="1232" y="568"/>
                  <a:pt x="1228" y="571"/>
                  <a:pt x="1227" y="573"/>
                </a:cubicBezTo>
                <a:cubicBezTo>
                  <a:pt x="1225" y="576"/>
                  <a:pt x="1220" y="574"/>
                  <a:pt x="1219" y="575"/>
                </a:cubicBezTo>
                <a:cubicBezTo>
                  <a:pt x="1218" y="576"/>
                  <a:pt x="1216" y="576"/>
                  <a:pt x="1215" y="577"/>
                </a:cubicBezTo>
                <a:cubicBezTo>
                  <a:pt x="1214" y="578"/>
                  <a:pt x="1211" y="580"/>
                  <a:pt x="1211" y="578"/>
                </a:cubicBezTo>
                <a:cubicBezTo>
                  <a:pt x="1211" y="577"/>
                  <a:pt x="1207" y="578"/>
                  <a:pt x="1206" y="580"/>
                </a:cubicBezTo>
                <a:cubicBezTo>
                  <a:pt x="1204" y="581"/>
                  <a:pt x="1202" y="583"/>
                  <a:pt x="1201" y="583"/>
                </a:cubicBezTo>
                <a:cubicBezTo>
                  <a:pt x="1199" y="583"/>
                  <a:pt x="1199" y="585"/>
                  <a:pt x="1198" y="586"/>
                </a:cubicBezTo>
                <a:cubicBezTo>
                  <a:pt x="1198" y="586"/>
                  <a:pt x="1198" y="584"/>
                  <a:pt x="1198" y="583"/>
                </a:cubicBezTo>
                <a:cubicBezTo>
                  <a:pt x="1198" y="582"/>
                  <a:pt x="1196" y="584"/>
                  <a:pt x="1196" y="586"/>
                </a:cubicBezTo>
                <a:cubicBezTo>
                  <a:pt x="1195" y="588"/>
                  <a:pt x="1197" y="589"/>
                  <a:pt x="1196" y="591"/>
                </a:cubicBezTo>
                <a:cubicBezTo>
                  <a:pt x="1194" y="593"/>
                  <a:pt x="1193" y="595"/>
                  <a:pt x="1195" y="598"/>
                </a:cubicBezTo>
                <a:cubicBezTo>
                  <a:pt x="1197" y="600"/>
                  <a:pt x="1198" y="602"/>
                  <a:pt x="1197" y="603"/>
                </a:cubicBezTo>
                <a:cubicBezTo>
                  <a:pt x="1197" y="604"/>
                  <a:pt x="1197" y="603"/>
                  <a:pt x="1196" y="602"/>
                </a:cubicBezTo>
                <a:cubicBezTo>
                  <a:pt x="1196" y="602"/>
                  <a:pt x="1195" y="601"/>
                  <a:pt x="1195" y="601"/>
                </a:cubicBezTo>
                <a:cubicBezTo>
                  <a:pt x="1194" y="602"/>
                  <a:pt x="1197" y="603"/>
                  <a:pt x="1196" y="604"/>
                </a:cubicBezTo>
                <a:cubicBezTo>
                  <a:pt x="1196" y="605"/>
                  <a:pt x="1195" y="604"/>
                  <a:pt x="1195" y="603"/>
                </a:cubicBezTo>
                <a:cubicBezTo>
                  <a:pt x="1194" y="602"/>
                  <a:pt x="1193" y="602"/>
                  <a:pt x="1193" y="602"/>
                </a:cubicBezTo>
                <a:cubicBezTo>
                  <a:pt x="1193" y="603"/>
                  <a:pt x="1197" y="609"/>
                  <a:pt x="1197" y="612"/>
                </a:cubicBezTo>
                <a:cubicBezTo>
                  <a:pt x="1198" y="614"/>
                  <a:pt x="1201" y="616"/>
                  <a:pt x="1201" y="620"/>
                </a:cubicBezTo>
                <a:cubicBezTo>
                  <a:pt x="1201" y="623"/>
                  <a:pt x="1204" y="628"/>
                  <a:pt x="1205" y="629"/>
                </a:cubicBezTo>
                <a:cubicBezTo>
                  <a:pt x="1205" y="630"/>
                  <a:pt x="1204" y="632"/>
                  <a:pt x="1204" y="635"/>
                </a:cubicBezTo>
                <a:cubicBezTo>
                  <a:pt x="1204" y="638"/>
                  <a:pt x="1203" y="638"/>
                  <a:pt x="1201" y="638"/>
                </a:cubicBezTo>
                <a:cubicBezTo>
                  <a:pt x="1200" y="638"/>
                  <a:pt x="1201" y="641"/>
                  <a:pt x="1203" y="641"/>
                </a:cubicBezTo>
                <a:cubicBezTo>
                  <a:pt x="1204" y="641"/>
                  <a:pt x="1204" y="643"/>
                  <a:pt x="1206" y="644"/>
                </a:cubicBezTo>
                <a:cubicBezTo>
                  <a:pt x="1208" y="645"/>
                  <a:pt x="1212" y="645"/>
                  <a:pt x="1214" y="645"/>
                </a:cubicBezTo>
                <a:cubicBezTo>
                  <a:pt x="1216" y="645"/>
                  <a:pt x="1216" y="642"/>
                  <a:pt x="1218" y="642"/>
                </a:cubicBezTo>
                <a:cubicBezTo>
                  <a:pt x="1220" y="642"/>
                  <a:pt x="1220" y="642"/>
                  <a:pt x="1221" y="640"/>
                </a:cubicBezTo>
                <a:cubicBezTo>
                  <a:pt x="1222" y="639"/>
                  <a:pt x="1227" y="639"/>
                  <a:pt x="1232" y="640"/>
                </a:cubicBezTo>
                <a:cubicBezTo>
                  <a:pt x="1237" y="640"/>
                  <a:pt x="1239" y="638"/>
                  <a:pt x="1240" y="636"/>
                </a:cubicBezTo>
                <a:cubicBezTo>
                  <a:pt x="1241" y="635"/>
                  <a:pt x="1244" y="634"/>
                  <a:pt x="1246" y="633"/>
                </a:cubicBezTo>
                <a:cubicBezTo>
                  <a:pt x="1247" y="632"/>
                  <a:pt x="1248" y="632"/>
                  <a:pt x="1252" y="632"/>
                </a:cubicBezTo>
                <a:cubicBezTo>
                  <a:pt x="1256" y="632"/>
                  <a:pt x="1259" y="630"/>
                  <a:pt x="1261" y="629"/>
                </a:cubicBezTo>
                <a:cubicBezTo>
                  <a:pt x="1264" y="628"/>
                  <a:pt x="1268" y="629"/>
                  <a:pt x="1270" y="628"/>
                </a:cubicBezTo>
                <a:cubicBezTo>
                  <a:pt x="1272" y="628"/>
                  <a:pt x="1272" y="628"/>
                  <a:pt x="1273" y="629"/>
                </a:cubicBezTo>
                <a:cubicBezTo>
                  <a:pt x="1274" y="630"/>
                  <a:pt x="1274" y="631"/>
                  <a:pt x="1276" y="631"/>
                </a:cubicBezTo>
                <a:cubicBezTo>
                  <a:pt x="1277" y="630"/>
                  <a:pt x="1278" y="631"/>
                  <a:pt x="1279" y="631"/>
                </a:cubicBezTo>
                <a:cubicBezTo>
                  <a:pt x="1279" y="631"/>
                  <a:pt x="1280" y="631"/>
                  <a:pt x="1281" y="631"/>
                </a:cubicBezTo>
                <a:cubicBezTo>
                  <a:pt x="1282" y="631"/>
                  <a:pt x="1282" y="632"/>
                  <a:pt x="1283" y="632"/>
                </a:cubicBezTo>
                <a:cubicBezTo>
                  <a:pt x="1284" y="633"/>
                  <a:pt x="1284" y="634"/>
                  <a:pt x="1283" y="635"/>
                </a:cubicBezTo>
                <a:cubicBezTo>
                  <a:pt x="1282" y="636"/>
                  <a:pt x="1285" y="636"/>
                  <a:pt x="1287" y="639"/>
                </a:cubicBezTo>
                <a:cubicBezTo>
                  <a:pt x="1289" y="641"/>
                  <a:pt x="1287" y="641"/>
                  <a:pt x="1288" y="643"/>
                </a:cubicBezTo>
                <a:cubicBezTo>
                  <a:pt x="1289" y="645"/>
                  <a:pt x="1290" y="645"/>
                  <a:pt x="1292" y="642"/>
                </a:cubicBezTo>
                <a:cubicBezTo>
                  <a:pt x="1293" y="639"/>
                  <a:pt x="1296" y="641"/>
                  <a:pt x="1296" y="639"/>
                </a:cubicBezTo>
                <a:cubicBezTo>
                  <a:pt x="1296" y="637"/>
                  <a:pt x="1298" y="634"/>
                  <a:pt x="1299" y="635"/>
                </a:cubicBezTo>
                <a:cubicBezTo>
                  <a:pt x="1301" y="636"/>
                  <a:pt x="1298" y="637"/>
                  <a:pt x="1298" y="641"/>
                </a:cubicBezTo>
                <a:cubicBezTo>
                  <a:pt x="1297" y="646"/>
                  <a:pt x="1295" y="643"/>
                  <a:pt x="1295" y="644"/>
                </a:cubicBezTo>
                <a:cubicBezTo>
                  <a:pt x="1295" y="646"/>
                  <a:pt x="1299" y="646"/>
                  <a:pt x="1299" y="644"/>
                </a:cubicBezTo>
                <a:cubicBezTo>
                  <a:pt x="1299" y="642"/>
                  <a:pt x="1300" y="641"/>
                  <a:pt x="1301" y="643"/>
                </a:cubicBezTo>
                <a:cubicBezTo>
                  <a:pt x="1303" y="645"/>
                  <a:pt x="1300" y="647"/>
                  <a:pt x="1301" y="648"/>
                </a:cubicBezTo>
                <a:cubicBezTo>
                  <a:pt x="1301" y="648"/>
                  <a:pt x="1302" y="648"/>
                  <a:pt x="1302" y="648"/>
                </a:cubicBezTo>
                <a:cubicBezTo>
                  <a:pt x="1303" y="648"/>
                  <a:pt x="1303" y="647"/>
                  <a:pt x="1304" y="647"/>
                </a:cubicBezTo>
                <a:cubicBezTo>
                  <a:pt x="1305" y="648"/>
                  <a:pt x="1308" y="651"/>
                  <a:pt x="1307" y="653"/>
                </a:cubicBezTo>
                <a:cubicBezTo>
                  <a:pt x="1307" y="655"/>
                  <a:pt x="1306" y="657"/>
                  <a:pt x="1310" y="659"/>
                </a:cubicBezTo>
                <a:cubicBezTo>
                  <a:pt x="1313" y="660"/>
                  <a:pt x="1312" y="661"/>
                  <a:pt x="1314" y="661"/>
                </a:cubicBezTo>
                <a:cubicBezTo>
                  <a:pt x="1316" y="661"/>
                  <a:pt x="1321" y="662"/>
                  <a:pt x="1323" y="664"/>
                </a:cubicBezTo>
                <a:cubicBezTo>
                  <a:pt x="1324" y="665"/>
                  <a:pt x="1327" y="663"/>
                  <a:pt x="1328" y="660"/>
                </a:cubicBezTo>
                <a:cubicBezTo>
                  <a:pt x="1329" y="658"/>
                  <a:pt x="1331" y="660"/>
                  <a:pt x="1330" y="661"/>
                </a:cubicBezTo>
                <a:cubicBezTo>
                  <a:pt x="1328" y="662"/>
                  <a:pt x="1330" y="664"/>
                  <a:pt x="1330" y="662"/>
                </a:cubicBezTo>
                <a:cubicBezTo>
                  <a:pt x="1331" y="661"/>
                  <a:pt x="1331" y="660"/>
                  <a:pt x="1332" y="662"/>
                </a:cubicBezTo>
                <a:cubicBezTo>
                  <a:pt x="1332" y="663"/>
                  <a:pt x="1334" y="663"/>
                  <a:pt x="1334" y="664"/>
                </a:cubicBezTo>
                <a:cubicBezTo>
                  <a:pt x="1335" y="665"/>
                  <a:pt x="1336" y="666"/>
                  <a:pt x="1336" y="665"/>
                </a:cubicBezTo>
                <a:cubicBezTo>
                  <a:pt x="1336" y="664"/>
                  <a:pt x="1336" y="663"/>
                  <a:pt x="1338" y="663"/>
                </a:cubicBezTo>
                <a:cubicBezTo>
                  <a:pt x="1339" y="662"/>
                  <a:pt x="1340" y="661"/>
                  <a:pt x="1342" y="660"/>
                </a:cubicBezTo>
                <a:cubicBezTo>
                  <a:pt x="1343" y="659"/>
                  <a:pt x="1350" y="658"/>
                  <a:pt x="1351" y="658"/>
                </a:cubicBezTo>
                <a:cubicBezTo>
                  <a:pt x="1351" y="658"/>
                  <a:pt x="1352" y="653"/>
                  <a:pt x="1352" y="650"/>
                </a:cubicBezTo>
                <a:cubicBezTo>
                  <a:pt x="1352" y="647"/>
                  <a:pt x="1355" y="646"/>
                  <a:pt x="1355" y="643"/>
                </a:cubicBezTo>
                <a:cubicBezTo>
                  <a:pt x="1356" y="640"/>
                  <a:pt x="1359" y="634"/>
                  <a:pt x="1360" y="634"/>
                </a:cubicBezTo>
                <a:cubicBezTo>
                  <a:pt x="1361" y="634"/>
                  <a:pt x="1362" y="633"/>
                  <a:pt x="1362" y="631"/>
                </a:cubicBezTo>
                <a:cubicBezTo>
                  <a:pt x="1362" y="629"/>
                  <a:pt x="1365" y="627"/>
                  <a:pt x="1365" y="625"/>
                </a:cubicBezTo>
                <a:cubicBezTo>
                  <a:pt x="1365" y="623"/>
                  <a:pt x="1366" y="621"/>
                  <a:pt x="1366" y="620"/>
                </a:cubicBezTo>
                <a:cubicBezTo>
                  <a:pt x="1365" y="619"/>
                  <a:pt x="1365" y="617"/>
                  <a:pt x="1366" y="616"/>
                </a:cubicBezTo>
                <a:cubicBezTo>
                  <a:pt x="1367" y="614"/>
                  <a:pt x="1365" y="612"/>
                  <a:pt x="1366" y="612"/>
                </a:cubicBezTo>
                <a:moveTo>
                  <a:pt x="1266" y="539"/>
                </a:moveTo>
                <a:cubicBezTo>
                  <a:pt x="1267" y="540"/>
                  <a:pt x="1272" y="539"/>
                  <a:pt x="1272" y="538"/>
                </a:cubicBezTo>
                <a:cubicBezTo>
                  <a:pt x="1272" y="537"/>
                  <a:pt x="1265" y="538"/>
                  <a:pt x="1266" y="539"/>
                </a:cubicBezTo>
                <a:moveTo>
                  <a:pt x="1293" y="650"/>
                </a:moveTo>
                <a:cubicBezTo>
                  <a:pt x="1294" y="651"/>
                  <a:pt x="1298" y="650"/>
                  <a:pt x="1298" y="649"/>
                </a:cubicBezTo>
                <a:cubicBezTo>
                  <a:pt x="1299" y="648"/>
                  <a:pt x="1292" y="649"/>
                  <a:pt x="1293" y="650"/>
                </a:cubicBezTo>
                <a:moveTo>
                  <a:pt x="1336" y="676"/>
                </a:moveTo>
                <a:cubicBezTo>
                  <a:pt x="1334" y="676"/>
                  <a:pt x="1333" y="675"/>
                  <a:pt x="1331" y="675"/>
                </a:cubicBezTo>
                <a:cubicBezTo>
                  <a:pt x="1330" y="674"/>
                  <a:pt x="1329" y="674"/>
                  <a:pt x="1328" y="674"/>
                </a:cubicBezTo>
                <a:cubicBezTo>
                  <a:pt x="1327" y="674"/>
                  <a:pt x="1332" y="680"/>
                  <a:pt x="1330" y="682"/>
                </a:cubicBezTo>
                <a:cubicBezTo>
                  <a:pt x="1329" y="684"/>
                  <a:pt x="1334" y="688"/>
                  <a:pt x="1336" y="689"/>
                </a:cubicBezTo>
                <a:cubicBezTo>
                  <a:pt x="1337" y="689"/>
                  <a:pt x="1337" y="688"/>
                  <a:pt x="1337" y="688"/>
                </a:cubicBezTo>
                <a:cubicBezTo>
                  <a:pt x="1338" y="687"/>
                  <a:pt x="1338" y="687"/>
                  <a:pt x="1338" y="687"/>
                </a:cubicBezTo>
                <a:cubicBezTo>
                  <a:pt x="1340" y="687"/>
                  <a:pt x="1339" y="686"/>
                  <a:pt x="1339" y="685"/>
                </a:cubicBezTo>
                <a:cubicBezTo>
                  <a:pt x="1339" y="684"/>
                  <a:pt x="1340" y="685"/>
                  <a:pt x="1340" y="685"/>
                </a:cubicBezTo>
                <a:cubicBezTo>
                  <a:pt x="1341" y="685"/>
                  <a:pt x="1341" y="686"/>
                  <a:pt x="1342" y="685"/>
                </a:cubicBezTo>
                <a:cubicBezTo>
                  <a:pt x="1343" y="685"/>
                  <a:pt x="1341" y="681"/>
                  <a:pt x="1343" y="681"/>
                </a:cubicBezTo>
                <a:cubicBezTo>
                  <a:pt x="1344" y="681"/>
                  <a:pt x="1343" y="676"/>
                  <a:pt x="1343" y="674"/>
                </a:cubicBezTo>
                <a:cubicBezTo>
                  <a:pt x="1342" y="673"/>
                  <a:pt x="1338" y="675"/>
                  <a:pt x="1336" y="676"/>
                </a:cubicBezTo>
                <a:moveTo>
                  <a:pt x="1454" y="675"/>
                </a:moveTo>
                <a:cubicBezTo>
                  <a:pt x="1453" y="674"/>
                  <a:pt x="1452" y="675"/>
                  <a:pt x="1451" y="676"/>
                </a:cubicBezTo>
                <a:cubicBezTo>
                  <a:pt x="1450" y="676"/>
                  <a:pt x="1449" y="676"/>
                  <a:pt x="1449" y="675"/>
                </a:cubicBezTo>
                <a:cubicBezTo>
                  <a:pt x="1448" y="674"/>
                  <a:pt x="1447" y="673"/>
                  <a:pt x="1446" y="674"/>
                </a:cubicBezTo>
                <a:cubicBezTo>
                  <a:pt x="1445" y="676"/>
                  <a:pt x="1446" y="676"/>
                  <a:pt x="1444" y="678"/>
                </a:cubicBezTo>
                <a:cubicBezTo>
                  <a:pt x="1442" y="680"/>
                  <a:pt x="1443" y="680"/>
                  <a:pt x="1441" y="684"/>
                </a:cubicBezTo>
                <a:cubicBezTo>
                  <a:pt x="1438" y="688"/>
                  <a:pt x="1430" y="690"/>
                  <a:pt x="1429" y="692"/>
                </a:cubicBezTo>
                <a:cubicBezTo>
                  <a:pt x="1428" y="694"/>
                  <a:pt x="1424" y="695"/>
                  <a:pt x="1424" y="697"/>
                </a:cubicBezTo>
                <a:cubicBezTo>
                  <a:pt x="1424" y="698"/>
                  <a:pt x="1421" y="699"/>
                  <a:pt x="1423" y="701"/>
                </a:cubicBezTo>
                <a:cubicBezTo>
                  <a:pt x="1424" y="703"/>
                  <a:pt x="1425" y="702"/>
                  <a:pt x="1427" y="703"/>
                </a:cubicBezTo>
                <a:cubicBezTo>
                  <a:pt x="1428" y="704"/>
                  <a:pt x="1429" y="703"/>
                  <a:pt x="1430" y="704"/>
                </a:cubicBezTo>
                <a:cubicBezTo>
                  <a:pt x="1430" y="705"/>
                  <a:pt x="1434" y="705"/>
                  <a:pt x="1437" y="702"/>
                </a:cubicBezTo>
                <a:cubicBezTo>
                  <a:pt x="1440" y="700"/>
                  <a:pt x="1439" y="698"/>
                  <a:pt x="1440" y="697"/>
                </a:cubicBezTo>
                <a:cubicBezTo>
                  <a:pt x="1441" y="697"/>
                  <a:pt x="1442" y="694"/>
                  <a:pt x="1442" y="693"/>
                </a:cubicBezTo>
                <a:cubicBezTo>
                  <a:pt x="1443" y="692"/>
                  <a:pt x="1444" y="690"/>
                  <a:pt x="1447" y="690"/>
                </a:cubicBezTo>
                <a:cubicBezTo>
                  <a:pt x="1450" y="690"/>
                  <a:pt x="1449" y="689"/>
                  <a:pt x="1448" y="688"/>
                </a:cubicBezTo>
                <a:cubicBezTo>
                  <a:pt x="1448" y="686"/>
                  <a:pt x="1451" y="686"/>
                  <a:pt x="1451" y="684"/>
                </a:cubicBezTo>
                <a:cubicBezTo>
                  <a:pt x="1451" y="682"/>
                  <a:pt x="1455" y="680"/>
                  <a:pt x="1455" y="678"/>
                </a:cubicBezTo>
                <a:cubicBezTo>
                  <a:pt x="1454" y="677"/>
                  <a:pt x="1455" y="676"/>
                  <a:pt x="1454" y="675"/>
                </a:cubicBezTo>
                <a:moveTo>
                  <a:pt x="1427" y="707"/>
                </a:moveTo>
                <a:cubicBezTo>
                  <a:pt x="1427" y="708"/>
                  <a:pt x="1430" y="707"/>
                  <a:pt x="1428" y="705"/>
                </a:cubicBezTo>
                <a:cubicBezTo>
                  <a:pt x="1427" y="704"/>
                  <a:pt x="1425" y="707"/>
                  <a:pt x="1427" y="707"/>
                </a:cubicBezTo>
                <a:moveTo>
                  <a:pt x="1469" y="660"/>
                </a:moveTo>
                <a:cubicBezTo>
                  <a:pt x="1469" y="661"/>
                  <a:pt x="1467" y="659"/>
                  <a:pt x="1465" y="659"/>
                </a:cubicBezTo>
                <a:cubicBezTo>
                  <a:pt x="1464" y="659"/>
                  <a:pt x="1463" y="658"/>
                  <a:pt x="1463" y="657"/>
                </a:cubicBezTo>
                <a:cubicBezTo>
                  <a:pt x="1463" y="655"/>
                  <a:pt x="1462" y="653"/>
                  <a:pt x="1461" y="653"/>
                </a:cubicBezTo>
                <a:cubicBezTo>
                  <a:pt x="1459" y="654"/>
                  <a:pt x="1461" y="655"/>
                  <a:pt x="1461" y="656"/>
                </a:cubicBezTo>
                <a:cubicBezTo>
                  <a:pt x="1460" y="657"/>
                  <a:pt x="1460" y="655"/>
                  <a:pt x="1459" y="655"/>
                </a:cubicBezTo>
                <a:cubicBezTo>
                  <a:pt x="1458" y="655"/>
                  <a:pt x="1457" y="654"/>
                  <a:pt x="1457" y="652"/>
                </a:cubicBezTo>
                <a:cubicBezTo>
                  <a:pt x="1457" y="650"/>
                  <a:pt x="1456" y="650"/>
                  <a:pt x="1456" y="648"/>
                </a:cubicBezTo>
                <a:cubicBezTo>
                  <a:pt x="1456" y="646"/>
                  <a:pt x="1452" y="644"/>
                  <a:pt x="1451" y="644"/>
                </a:cubicBezTo>
                <a:cubicBezTo>
                  <a:pt x="1449" y="644"/>
                  <a:pt x="1451" y="648"/>
                  <a:pt x="1452" y="649"/>
                </a:cubicBezTo>
                <a:cubicBezTo>
                  <a:pt x="1453" y="650"/>
                  <a:pt x="1455" y="651"/>
                  <a:pt x="1455" y="652"/>
                </a:cubicBezTo>
                <a:cubicBezTo>
                  <a:pt x="1455" y="653"/>
                  <a:pt x="1456" y="655"/>
                  <a:pt x="1457" y="655"/>
                </a:cubicBezTo>
                <a:cubicBezTo>
                  <a:pt x="1458" y="656"/>
                  <a:pt x="1457" y="659"/>
                  <a:pt x="1457" y="662"/>
                </a:cubicBezTo>
                <a:cubicBezTo>
                  <a:pt x="1457" y="664"/>
                  <a:pt x="1455" y="664"/>
                  <a:pt x="1453" y="665"/>
                </a:cubicBezTo>
                <a:cubicBezTo>
                  <a:pt x="1452" y="667"/>
                  <a:pt x="1457" y="669"/>
                  <a:pt x="1459" y="670"/>
                </a:cubicBezTo>
                <a:cubicBezTo>
                  <a:pt x="1461" y="672"/>
                  <a:pt x="1457" y="676"/>
                  <a:pt x="1458" y="677"/>
                </a:cubicBezTo>
                <a:cubicBezTo>
                  <a:pt x="1458" y="678"/>
                  <a:pt x="1459" y="678"/>
                  <a:pt x="1461" y="678"/>
                </a:cubicBezTo>
                <a:cubicBezTo>
                  <a:pt x="1464" y="677"/>
                  <a:pt x="1465" y="673"/>
                  <a:pt x="1466" y="671"/>
                </a:cubicBezTo>
                <a:cubicBezTo>
                  <a:pt x="1468" y="670"/>
                  <a:pt x="1467" y="668"/>
                  <a:pt x="1467" y="667"/>
                </a:cubicBezTo>
                <a:cubicBezTo>
                  <a:pt x="1468" y="666"/>
                  <a:pt x="1469" y="666"/>
                  <a:pt x="1470" y="666"/>
                </a:cubicBezTo>
                <a:cubicBezTo>
                  <a:pt x="1471" y="666"/>
                  <a:pt x="1471" y="663"/>
                  <a:pt x="1472" y="663"/>
                </a:cubicBezTo>
                <a:cubicBezTo>
                  <a:pt x="1473" y="663"/>
                  <a:pt x="1473" y="662"/>
                  <a:pt x="1473" y="660"/>
                </a:cubicBezTo>
                <a:cubicBezTo>
                  <a:pt x="1474" y="658"/>
                  <a:pt x="1470" y="658"/>
                  <a:pt x="1469" y="660"/>
                </a:cubicBezTo>
                <a:moveTo>
                  <a:pt x="1469" y="567"/>
                </a:moveTo>
                <a:cubicBezTo>
                  <a:pt x="1471" y="569"/>
                  <a:pt x="1474" y="569"/>
                  <a:pt x="1474" y="566"/>
                </a:cubicBezTo>
                <a:cubicBezTo>
                  <a:pt x="1474" y="563"/>
                  <a:pt x="1468" y="566"/>
                  <a:pt x="1469" y="567"/>
                </a:cubicBezTo>
                <a:moveTo>
                  <a:pt x="1475" y="562"/>
                </a:moveTo>
                <a:cubicBezTo>
                  <a:pt x="1476" y="563"/>
                  <a:pt x="1479" y="562"/>
                  <a:pt x="1479" y="560"/>
                </a:cubicBezTo>
                <a:cubicBezTo>
                  <a:pt x="1479" y="558"/>
                  <a:pt x="1473" y="562"/>
                  <a:pt x="1475" y="562"/>
                </a:cubicBezTo>
                <a:moveTo>
                  <a:pt x="150" y="231"/>
                </a:moveTo>
                <a:cubicBezTo>
                  <a:pt x="147" y="233"/>
                  <a:pt x="155" y="242"/>
                  <a:pt x="157" y="240"/>
                </a:cubicBezTo>
                <a:cubicBezTo>
                  <a:pt x="158" y="240"/>
                  <a:pt x="155" y="236"/>
                  <a:pt x="155" y="234"/>
                </a:cubicBezTo>
                <a:cubicBezTo>
                  <a:pt x="155" y="232"/>
                  <a:pt x="154" y="229"/>
                  <a:pt x="150" y="231"/>
                </a:cubicBezTo>
                <a:moveTo>
                  <a:pt x="565" y="510"/>
                </a:moveTo>
                <a:cubicBezTo>
                  <a:pt x="563" y="510"/>
                  <a:pt x="559" y="509"/>
                  <a:pt x="554" y="504"/>
                </a:cubicBezTo>
                <a:cubicBezTo>
                  <a:pt x="550" y="499"/>
                  <a:pt x="545" y="500"/>
                  <a:pt x="542" y="500"/>
                </a:cubicBezTo>
                <a:cubicBezTo>
                  <a:pt x="539" y="501"/>
                  <a:pt x="536" y="499"/>
                  <a:pt x="534" y="498"/>
                </a:cubicBezTo>
                <a:cubicBezTo>
                  <a:pt x="532" y="498"/>
                  <a:pt x="530" y="501"/>
                  <a:pt x="528" y="501"/>
                </a:cubicBezTo>
                <a:cubicBezTo>
                  <a:pt x="527" y="502"/>
                  <a:pt x="529" y="499"/>
                  <a:pt x="529" y="497"/>
                </a:cubicBezTo>
                <a:cubicBezTo>
                  <a:pt x="529" y="495"/>
                  <a:pt x="523" y="493"/>
                  <a:pt x="519" y="491"/>
                </a:cubicBezTo>
                <a:cubicBezTo>
                  <a:pt x="515" y="489"/>
                  <a:pt x="513" y="490"/>
                  <a:pt x="513" y="493"/>
                </a:cubicBezTo>
                <a:cubicBezTo>
                  <a:pt x="513" y="494"/>
                  <a:pt x="512" y="494"/>
                  <a:pt x="512" y="494"/>
                </a:cubicBezTo>
                <a:cubicBezTo>
                  <a:pt x="511" y="494"/>
                  <a:pt x="510" y="494"/>
                  <a:pt x="510" y="495"/>
                </a:cubicBezTo>
                <a:cubicBezTo>
                  <a:pt x="508" y="498"/>
                  <a:pt x="506" y="496"/>
                  <a:pt x="508" y="495"/>
                </a:cubicBezTo>
                <a:cubicBezTo>
                  <a:pt x="509" y="494"/>
                  <a:pt x="511" y="492"/>
                  <a:pt x="511" y="490"/>
                </a:cubicBezTo>
                <a:cubicBezTo>
                  <a:pt x="512" y="488"/>
                  <a:pt x="505" y="487"/>
                  <a:pt x="503" y="488"/>
                </a:cubicBezTo>
                <a:cubicBezTo>
                  <a:pt x="500" y="489"/>
                  <a:pt x="502" y="492"/>
                  <a:pt x="500" y="491"/>
                </a:cubicBezTo>
                <a:cubicBezTo>
                  <a:pt x="498" y="490"/>
                  <a:pt x="500" y="488"/>
                  <a:pt x="501" y="488"/>
                </a:cubicBezTo>
                <a:cubicBezTo>
                  <a:pt x="503" y="488"/>
                  <a:pt x="504" y="485"/>
                  <a:pt x="505" y="483"/>
                </a:cubicBezTo>
                <a:cubicBezTo>
                  <a:pt x="506" y="480"/>
                  <a:pt x="503" y="480"/>
                  <a:pt x="502" y="478"/>
                </a:cubicBezTo>
                <a:cubicBezTo>
                  <a:pt x="500" y="476"/>
                  <a:pt x="500" y="471"/>
                  <a:pt x="499" y="470"/>
                </a:cubicBezTo>
                <a:cubicBezTo>
                  <a:pt x="497" y="469"/>
                  <a:pt x="494" y="465"/>
                  <a:pt x="491" y="464"/>
                </a:cubicBezTo>
                <a:cubicBezTo>
                  <a:pt x="489" y="464"/>
                  <a:pt x="486" y="462"/>
                  <a:pt x="484" y="462"/>
                </a:cubicBezTo>
                <a:cubicBezTo>
                  <a:pt x="481" y="462"/>
                  <a:pt x="479" y="463"/>
                  <a:pt x="478" y="462"/>
                </a:cubicBezTo>
                <a:cubicBezTo>
                  <a:pt x="477" y="461"/>
                  <a:pt x="476" y="461"/>
                  <a:pt x="475" y="462"/>
                </a:cubicBezTo>
                <a:cubicBezTo>
                  <a:pt x="474" y="463"/>
                  <a:pt x="472" y="459"/>
                  <a:pt x="471" y="459"/>
                </a:cubicBezTo>
                <a:cubicBezTo>
                  <a:pt x="470" y="459"/>
                  <a:pt x="468" y="458"/>
                  <a:pt x="468" y="456"/>
                </a:cubicBezTo>
                <a:cubicBezTo>
                  <a:pt x="469" y="454"/>
                  <a:pt x="466" y="454"/>
                  <a:pt x="464" y="452"/>
                </a:cubicBezTo>
                <a:cubicBezTo>
                  <a:pt x="463" y="451"/>
                  <a:pt x="458" y="451"/>
                  <a:pt x="457" y="451"/>
                </a:cubicBezTo>
                <a:cubicBezTo>
                  <a:pt x="455" y="451"/>
                  <a:pt x="458" y="449"/>
                  <a:pt x="458" y="447"/>
                </a:cubicBezTo>
                <a:cubicBezTo>
                  <a:pt x="458" y="446"/>
                  <a:pt x="453" y="445"/>
                  <a:pt x="451" y="445"/>
                </a:cubicBezTo>
                <a:cubicBezTo>
                  <a:pt x="450" y="445"/>
                  <a:pt x="450" y="443"/>
                  <a:pt x="452" y="443"/>
                </a:cubicBezTo>
                <a:cubicBezTo>
                  <a:pt x="454" y="443"/>
                  <a:pt x="451" y="441"/>
                  <a:pt x="448" y="442"/>
                </a:cubicBezTo>
                <a:cubicBezTo>
                  <a:pt x="446" y="442"/>
                  <a:pt x="442" y="443"/>
                  <a:pt x="440" y="445"/>
                </a:cubicBezTo>
                <a:cubicBezTo>
                  <a:pt x="439" y="445"/>
                  <a:pt x="438" y="444"/>
                  <a:pt x="436" y="443"/>
                </a:cubicBezTo>
                <a:cubicBezTo>
                  <a:pt x="435" y="443"/>
                  <a:pt x="433" y="442"/>
                  <a:pt x="432" y="442"/>
                </a:cubicBezTo>
                <a:cubicBezTo>
                  <a:pt x="430" y="443"/>
                  <a:pt x="426" y="443"/>
                  <a:pt x="427" y="441"/>
                </a:cubicBezTo>
                <a:cubicBezTo>
                  <a:pt x="427" y="439"/>
                  <a:pt x="426" y="438"/>
                  <a:pt x="423" y="438"/>
                </a:cubicBezTo>
                <a:cubicBezTo>
                  <a:pt x="421" y="438"/>
                  <a:pt x="421" y="436"/>
                  <a:pt x="420" y="436"/>
                </a:cubicBezTo>
                <a:cubicBezTo>
                  <a:pt x="418" y="436"/>
                  <a:pt x="420" y="438"/>
                  <a:pt x="418" y="438"/>
                </a:cubicBezTo>
                <a:cubicBezTo>
                  <a:pt x="417" y="439"/>
                  <a:pt x="413" y="440"/>
                  <a:pt x="413" y="442"/>
                </a:cubicBezTo>
                <a:cubicBezTo>
                  <a:pt x="412" y="443"/>
                  <a:pt x="415" y="446"/>
                  <a:pt x="414" y="448"/>
                </a:cubicBezTo>
                <a:cubicBezTo>
                  <a:pt x="413" y="450"/>
                  <a:pt x="410" y="448"/>
                  <a:pt x="410" y="446"/>
                </a:cubicBezTo>
                <a:cubicBezTo>
                  <a:pt x="409" y="445"/>
                  <a:pt x="412" y="442"/>
                  <a:pt x="411" y="441"/>
                </a:cubicBezTo>
                <a:cubicBezTo>
                  <a:pt x="411" y="440"/>
                  <a:pt x="410" y="437"/>
                  <a:pt x="412" y="437"/>
                </a:cubicBezTo>
                <a:cubicBezTo>
                  <a:pt x="414" y="437"/>
                  <a:pt x="415" y="435"/>
                  <a:pt x="413" y="434"/>
                </a:cubicBezTo>
                <a:cubicBezTo>
                  <a:pt x="411" y="433"/>
                  <a:pt x="410" y="436"/>
                  <a:pt x="408" y="437"/>
                </a:cubicBezTo>
                <a:cubicBezTo>
                  <a:pt x="406" y="437"/>
                  <a:pt x="406" y="438"/>
                  <a:pt x="405" y="439"/>
                </a:cubicBezTo>
                <a:cubicBezTo>
                  <a:pt x="403" y="439"/>
                  <a:pt x="401" y="439"/>
                  <a:pt x="401" y="440"/>
                </a:cubicBezTo>
                <a:cubicBezTo>
                  <a:pt x="401" y="441"/>
                  <a:pt x="400" y="440"/>
                  <a:pt x="399" y="440"/>
                </a:cubicBezTo>
                <a:cubicBezTo>
                  <a:pt x="398" y="439"/>
                  <a:pt x="395" y="442"/>
                  <a:pt x="395" y="443"/>
                </a:cubicBezTo>
                <a:cubicBezTo>
                  <a:pt x="395" y="445"/>
                  <a:pt x="395" y="446"/>
                  <a:pt x="393" y="447"/>
                </a:cubicBezTo>
                <a:cubicBezTo>
                  <a:pt x="391" y="449"/>
                  <a:pt x="390" y="451"/>
                  <a:pt x="389" y="452"/>
                </a:cubicBezTo>
                <a:cubicBezTo>
                  <a:pt x="388" y="454"/>
                  <a:pt x="387" y="452"/>
                  <a:pt x="385" y="449"/>
                </a:cubicBezTo>
                <a:cubicBezTo>
                  <a:pt x="384" y="447"/>
                  <a:pt x="381" y="447"/>
                  <a:pt x="379" y="446"/>
                </a:cubicBezTo>
                <a:cubicBezTo>
                  <a:pt x="378" y="446"/>
                  <a:pt x="376" y="447"/>
                  <a:pt x="373" y="449"/>
                </a:cubicBezTo>
                <a:cubicBezTo>
                  <a:pt x="371" y="451"/>
                  <a:pt x="369" y="450"/>
                  <a:pt x="367" y="449"/>
                </a:cubicBezTo>
                <a:cubicBezTo>
                  <a:pt x="365" y="447"/>
                  <a:pt x="360" y="442"/>
                  <a:pt x="360" y="440"/>
                </a:cubicBezTo>
                <a:cubicBezTo>
                  <a:pt x="359" y="439"/>
                  <a:pt x="360" y="437"/>
                  <a:pt x="361" y="435"/>
                </a:cubicBezTo>
                <a:cubicBezTo>
                  <a:pt x="361" y="433"/>
                  <a:pt x="360" y="429"/>
                  <a:pt x="361" y="428"/>
                </a:cubicBezTo>
                <a:cubicBezTo>
                  <a:pt x="362" y="427"/>
                  <a:pt x="362" y="426"/>
                  <a:pt x="362" y="423"/>
                </a:cubicBezTo>
                <a:cubicBezTo>
                  <a:pt x="363" y="421"/>
                  <a:pt x="360" y="422"/>
                  <a:pt x="358" y="420"/>
                </a:cubicBezTo>
                <a:cubicBezTo>
                  <a:pt x="355" y="417"/>
                  <a:pt x="351" y="418"/>
                  <a:pt x="348" y="419"/>
                </a:cubicBezTo>
                <a:cubicBezTo>
                  <a:pt x="347" y="420"/>
                  <a:pt x="346" y="420"/>
                  <a:pt x="345" y="419"/>
                </a:cubicBezTo>
                <a:cubicBezTo>
                  <a:pt x="344" y="419"/>
                  <a:pt x="342" y="419"/>
                  <a:pt x="341" y="420"/>
                </a:cubicBezTo>
                <a:cubicBezTo>
                  <a:pt x="338" y="421"/>
                  <a:pt x="338" y="418"/>
                  <a:pt x="340" y="417"/>
                </a:cubicBezTo>
                <a:cubicBezTo>
                  <a:pt x="342" y="415"/>
                  <a:pt x="339" y="410"/>
                  <a:pt x="341" y="410"/>
                </a:cubicBezTo>
                <a:cubicBezTo>
                  <a:pt x="343" y="409"/>
                  <a:pt x="344" y="406"/>
                  <a:pt x="344" y="403"/>
                </a:cubicBezTo>
                <a:cubicBezTo>
                  <a:pt x="344" y="401"/>
                  <a:pt x="344" y="400"/>
                  <a:pt x="345" y="399"/>
                </a:cubicBezTo>
                <a:cubicBezTo>
                  <a:pt x="346" y="397"/>
                  <a:pt x="348" y="397"/>
                  <a:pt x="347" y="395"/>
                </a:cubicBezTo>
                <a:cubicBezTo>
                  <a:pt x="347" y="394"/>
                  <a:pt x="346" y="394"/>
                  <a:pt x="345" y="394"/>
                </a:cubicBezTo>
                <a:cubicBezTo>
                  <a:pt x="345" y="394"/>
                  <a:pt x="344" y="394"/>
                  <a:pt x="344" y="394"/>
                </a:cubicBezTo>
                <a:cubicBezTo>
                  <a:pt x="342" y="393"/>
                  <a:pt x="341" y="394"/>
                  <a:pt x="337" y="394"/>
                </a:cubicBezTo>
                <a:cubicBezTo>
                  <a:pt x="333" y="395"/>
                  <a:pt x="331" y="397"/>
                  <a:pt x="331" y="399"/>
                </a:cubicBezTo>
                <a:cubicBezTo>
                  <a:pt x="332" y="402"/>
                  <a:pt x="330" y="401"/>
                  <a:pt x="330" y="403"/>
                </a:cubicBezTo>
                <a:cubicBezTo>
                  <a:pt x="330" y="405"/>
                  <a:pt x="327" y="406"/>
                  <a:pt x="327" y="407"/>
                </a:cubicBezTo>
                <a:cubicBezTo>
                  <a:pt x="327" y="408"/>
                  <a:pt x="325" y="407"/>
                  <a:pt x="324" y="407"/>
                </a:cubicBezTo>
                <a:cubicBezTo>
                  <a:pt x="323" y="406"/>
                  <a:pt x="315" y="408"/>
                  <a:pt x="314" y="409"/>
                </a:cubicBezTo>
                <a:cubicBezTo>
                  <a:pt x="314" y="409"/>
                  <a:pt x="313" y="408"/>
                  <a:pt x="312" y="408"/>
                </a:cubicBezTo>
                <a:cubicBezTo>
                  <a:pt x="311" y="407"/>
                  <a:pt x="310" y="406"/>
                  <a:pt x="309" y="406"/>
                </a:cubicBezTo>
                <a:cubicBezTo>
                  <a:pt x="308" y="407"/>
                  <a:pt x="307" y="404"/>
                  <a:pt x="307" y="402"/>
                </a:cubicBezTo>
                <a:cubicBezTo>
                  <a:pt x="307" y="400"/>
                  <a:pt x="304" y="398"/>
                  <a:pt x="302" y="397"/>
                </a:cubicBezTo>
                <a:cubicBezTo>
                  <a:pt x="301" y="395"/>
                  <a:pt x="301" y="391"/>
                  <a:pt x="301" y="388"/>
                </a:cubicBezTo>
                <a:cubicBezTo>
                  <a:pt x="301" y="386"/>
                  <a:pt x="300" y="381"/>
                  <a:pt x="302" y="376"/>
                </a:cubicBezTo>
                <a:cubicBezTo>
                  <a:pt x="304" y="371"/>
                  <a:pt x="299" y="371"/>
                  <a:pt x="301" y="369"/>
                </a:cubicBezTo>
                <a:cubicBezTo>
                  <a:pt x="304" y="367"/>
                  <a:pt x="301" y="366"/>
                  <a:pt x="302" y="365"/>
                </a:cubicBezTo>
                <a:cubicBezTo>
                  <a:pt x="303" y="364"/>
                  <a:pt x="305" y="364"/>
                  <a:pt x="305" y="362"/>
                </a:cubicBezTo>
                <a:cubicBezTo>
                  <a:pt x="305" y="361"/>
                  <a:pt x="306" y="361"/>
                  <a:pt x="308" y="362"/>
                </a:cubicBezTo>
                <a:cubicBezTo>
                  <a:pt x="310" y="362"/>
                  <a:pt x="312" y="359"/>
                  <a:pt x="312" y="358"/>
                </a:cubicBezTo>
                <a:cubicBezTo>
                  <a:pt x="312" y="357"/>
                  <a:pt x="312" y="357"/>
                  <a:pt x="314" y="357"/>
                </a:cubicBezTo>
                <a:cubicBezTo>
                  <a:pt x="315" y="357"/>
                  <a:pt x="315" y="357"/>
                  <a:pt x="316" y="356"/>
                </a:cubicBezTo>
                <a:cubicBezTo>
                  <a:pt x="316" y="356"/>
                  <a:pt x="316" y="355"/>
                  <a:pt x="317" y="355"/>
                </a:cubicBezTo>
                <a:cubicBezTo>
                  <a:pt x="318" y="356"/>
                  <a:pt x="319" y="357"/>
                  <a:pt x="319" y="356"/>
                </a:cubicBezTo>
                <a:cubicBezTo>
                  <a:pt x="319" y="355"/>
                  <a:pt x="320" y="355"/>
                  <a:pt x="321" y="356"/>
                </a:cubicBezTo>
                <a:cubicBezTo>
                  <a:pt x="322" y="357"/>
                  <a:pt x="324" y="358"/>
                  <a:pt x="325" y="356"/>
                </a:cubicBezTo>
                <a:cubicBezTo>
                  <a:pt x="325" y="355"/>
                  <a:pt x="326" y="356"/>
                  <a:pt x="327" y="358"/>
                </a:cubicBezTo>
                <a:cubicBezTo>
                  <a:pt x="328" y="359"/>
                  <a:pt x="329" y="359"/>
                  <a:pt x="330" y="359"/>
                </a:cubicBezTo>
                <a:cubicBezTo>
                  <a:pt x="330" y="359"/>
                  <a:pt x="331" y="359"/>
                  <a:pt x="331" y="359"/>
                </a:cubicBezTo>
                <a:cubicBezTo>
                  <a:pt x="333" y="359"/>
                  <a:pt x="333" y="358"/>
                  <a:pt x="333" y="357"/>
                </a:cubicBezTo>
                <a:cubicBezTo>
                  <a:pt x="333" y="356"/>
                  <a:pt x="335" y="360"/>
                  <a:pt x="337" y="360"/>
                </a:cubicBezTo>
                <a:cubicBezTo>
                  <a:pt x="338" y="360"/>
                  <a:pt x="337" y="359"/>
                  <a:pt x="336" y="358"/>
                </a:cubicBezTo>
                <a:cubicBezTo>
                  <a:pt x="334" y="357"/>
                  <a:pt x="336" y="356"/>
                  <a:pt x="335" y="355"/>
                </a:cubicBezTo>
                <a:cubicBezTo>
                  <a:pt x="334" y="354"/>
                  <a:pt x="336" y="353"/>
                  <a:pt x="339" y="353"/>
                </a:cubicBezTo>
                <a:cubicBezTo>
                  <a:pt x="341" y="353"/>
                  <a:pt x="341" y="354"/>
                  <a:pt x="342" y="353"/>
                </a:cubicBezTo>
                <a:cubicBezTo>
                  <a:pt x="342" y="351"/>
                  <a:pt x="343" y="353"/>
                  <a:pt x="343" y="354"/>
                </a:cubicBezTo>
                <a:cubicBezTo>
                  <a:pt x="343" y="355"/>
                  <a:pt x="347" y="353"/>
                  <a:pt x="349" y="353"/>
                </a:cubicBezTo>
                <a:cubicBezTo>
                  <a:pt x="351" y="353"/>
                  <a:pt x="353" y="355"/>
                  <a:pt x="353" y="356"/>
                </a:cubicBezTo>
                <a:cubicBezTo>
                  <a:pt x="353" y="357"/>
                  <a:pt x="354" y="358"/>
                  <a:pt x="356" y="356"/>
                </a:cubicBezTo>
                <a:cubicBezTo>
                  <a:pt x="357" y="355"/>
                  <a:pt x="358" y="354"/>
                  <a:pt x="360" y="355"/>
                </a:cubicBezTo>
                <a:cubicBezTo>
                  <a:pt x="361" y="356"/>
                  <a:pt x="362" y="358"/>
                  <a:pt x="364" y="360"/>
                </a:cubicBezTo>
                <a:cubicBezTo>
                  <a:pt x="366" y="361"/>
                  <a:pt x="363" y="363"/>
                  <a:pt x="364" y="365"/>
                </a:cubicBezTo>
                <a:cubicBezTo>
                  <a:pt x="365" y="366"/>
                  <a:pt x="364" y="368"/>
                  <a:pt x="366" y="369"/>
                </a:cubicBezTo>
                <a:cubicBezTo>
                  <a:pt x="368" y="370"/>
                  <a:pt x="366" y="373"/>
                  <a:pt x="368" y="373"/>
                </a:cubicBezTo>
                <a:cubicBezTo>
                  <a:pt x="369" y="374"/>
                  <a:pt x="370" y="376"/>
                  <a:pt x="370" y="377"/>
                </a:cubicBezTo>
                <a:cubicBezTo>
                  <a:pt x="371" y="378"/>
                  <a:pt x="373" y="379"/>
                  <a:pt x="374" y="378"/>
                </a:cubicBezTo>
                <a:cubicBezTo>
                  <a:pt x="374" y="376"/>
                  <a:pt x="375" y="374"/>
                  <a:pt x="376" y="373"/>
                </a:cubicBezTo>
                <a:cubicBezTo>
                  <a:pt x="376" y="371"/>
                  <a:pt x="374" y="366"/>
                  <a:pt x="373" y="364"/>
                </a:cubicBezTo>
                <a:cubicBezTo>
                  <a:pt x="372" y="362"/>
                  <a:pt x="373" y="362"/>
                  <a:pt x="372" y="360"/>
                </a:cubicBezTo>
                <a:cubicBezTo>
                  <a:pt x="370" y="358"/>
                  <a:pt x="369" y="354"/>
                  <a:pt x="370" y="352"/>
                </a:cubicBezTo>
                <a:cubicBezTo>
                  <a:pt x="370" y="349"/>
                  <a:pt x="373" y="344"/>
                  <a:pt x="375" y="343"/>
                </a:cubicBezTo>
                <a:cubicBezTo>
                  <a:pt x="376" y="341"/>
                  <a:pt x="378" y="342"/>
                  <a:pt x="378" y="341"/>
                </a:cubicBezTo>
                <a:cubicBezTo>
                  <a:pt x="379" y="339"/>
                  <a:pt x="381" y="337"/>
                  <a:pt x="382" y="337"/>
                </a:cubicBezTo>
                <a:cubicBezTo>
                  <a:pt x="383" y="337"/>
                  <a:pt x="384" y="337"/>
                  <a:pt x="384" y="336"/>
                </a:cubicBezTo>
                <a:cubicBezTo>
                  <a:pt x="385" y="335"/>
                  <a:pt x="386" y="334"/>
                  <a:pt x="389" y="333"/>
                </a:cubicBezTo>
                <a:cubicBezTo>
                  <a:pt x="391" y="333"/>
                  <a:pt x="390" y="331"/>
                  <a:pt x="389" y="330"/>
                </a:cubicBezTo>
                <a:cubicBezTo>
                  <a:pt x="389" y="329"/>
                  <a:pt x="390" y="328"/>
                  <a:pt x="390" y="329"/>
                </a:cubicBezTo>
                <a:cubicBezTo>
                  <a:pt x="391" y="330"/>
                  <a:pt x="392" y="330"/>
                  <a:pt x="393" y="329"/>
                </a:cubicBezTo>
                <a:cubicBezTo>
                  <a:pt x="394" y="328"/>
                  <a:pt x="396" y="327"/>
                  <a:pt x="394" y="326"/>
                </a:cubicBezTo>
                <a:cubicBezTo>
                  <a:pt x="392" y="326"/>
                  <a:pt x="392" y="326"/>
                  <a:pt x="393" y="325"/>
                </a:cubicBezTo>
                <a:cubicBezTo>
                  <a:pt x="394" y="325"/>
                  <a:pt x="393" y="322"/>
                  <a:pt x="391" y="322"/>
                </a:cubicBezTo>
                <a:cubicBezTo>
                  <a:pt x="390" y="322"/>
                  <a:pt x="390" y="321"/>
                  <a:pt x="391" y="320"/>
                </a:cubicBezTo>
                <a:cubicBezTo>
                  <a:pt x="392" y="319"/>
                  <a:pt x="390" y="317"/>
                  <a:pt x="389" y="316"/>
                </a:cubicBezTo>
                <a:cubicBezTo>
                  <a:pt x="387" y="316"/>
                  <a:pt x="389" y="315"/>
                  <a:pt x="390" y="315"/>
                </a:cubicBezTo>
                <a:cubicBezTo>
                  <a:pt x="391" y="315"/>
                  <a:pt x="390" y="310"/>
                  <a:pt x="391" y="309"/>
                </a:cubicBezTo>
                <a:cubicBezTo>
                  <a:pt x="391" y="308"/>
                  <a:pt x="393" y="308"/>
                  <a:pt x="392" y="309"/>
                </a:cubicBezTo>
                <a:cubicBezTo>
                  <a:pt x="392" y="310"/>
                  <a:pt x="391" y="312"/>
                  <a:pt x="392" y="314"/>
                </a:cubicBezTo>
                <a:cubicBezTo>
                  <a:pt x="393" y="315"/>
                  <a:pt x="394" y="316"/>
                  <a:pt x="393" y="319"/>
                </a:cubicBezTo>
                <a:cubicBezTo>
                  <a:pt x="393" y="321"/>
                  <a:pt x="394" y="320"/>
                  <a:pt x="395" y="317"/>
                </a:cubicBezTo>
                <a:cubicBezTo>
                  <a:pt x="396" y="315"/>
                  <a:pt x="397" y="312"/>
                  <a:pt x="396" y="312"/>
                </a:cubicBezTo>
                <a:cubicBezTo>
                  <a:pt x="395" y="312"/>
                  <a:pt x="395" y="309"/>
                  <a:pt x="396" y="310"/>
                </a:cubicBezTo>
                <a:cubicBezTo>
                  <a:pt x="397" y="311"/>
                  <a:pt x="397" y="312"/>
                  <a:pt x="399" y="310"/>
                </a:cubicBezTo>
                <a:cubicBezTo>
                  <a:pt x="400" y="308"/>
                  <a:pt x="402" y="305"/>
                  <a:pt x="401" y="305"/>
                </a:cubicBezTo>
                <a:cubicBezTo>
                  <a:pt x="400" y="304"/>
                  <a:pt x="402" y="303"/>
                  <a:pt x="403" y="303"/>
                </a:cubicBezTo>
                <a:cubicBezTo>
                  <a:pt x="405" y="303"/>
                  <a:pt x="409" y="302"/>
                  <a:pt x="410" y="302"/>
                </a:cubicBezTo>
                <a:cubicBezTo>
                  <a:pt x="410" y="301"/>
                  <a:pt x="408" y="301"/>
                  <a:pt x="406" y="301"/>
                </a:cubicBezTo>
                <a:cubicBezTo>
                  <a:pt x="405" y="302"/>
                  <a:pt x="403" y="302"/>
                  <a:pt x="403" y="302"/>
                </a:cubicBezTo>
                <a:cubicBezTo>
                  <a:pt x="403" y="300"/>
                  <a:pt x="408" y="299"/>
                  <a:pt x="410" y="299"/>
                </a:cubicBezTo>
                <a:cubicBezTo>
                  <a:pt x="412" y="299"/>
                  <a:pt x="411" y="296"/>
                  <a:pt x="412" y="298"/>
                </a:cubicBezTo>
                <a:cubicBezTo>
                  <a:pt x="413" y="299"/>
                  <a:pt x="415" y="299"/>
                  <a:pt x="416" y="298"/>
                </a:cubicBezTo>
                <a:cubicBezTo>
                  <a:pt x="417" y="297"/>
                  <a:pt x="416" y="295"/>
                  <a:pt x="415" y="295"/>
                </a:cubicBezTo>
                <a:cubicBezTo>
                  <a:pt x="413" y="294"/>
                  <a:pt x="416" y="293"/>
                  <a:pt x="415" y="292"/>
                </a:cubicBezTo>
                <a:cubicBezTo>
                  <a:pt x="415" y="292"/>
                  <a:pt x="416" y="288"/>
                  <a:pt x="418" y="288"/>
                </a:cubicBezTo>
                <a:cubicBezTo>
                  <a:pt x="420" y="287"/>
                  <a:pt x="419" y="286"/>
                  <a:pt x="420" y="286"/>
                </a:cubicBezTo>
                <a:cubicBezTo>
                  <a:pt x="422" y="286"/>
                  <a:pt x="422" y="284"/>
                  <a:pt x="423" y="283"/>
                </a:cubicBezTo>
                <a:cubicBezTo>
                  <a:pt x="424" y="283"/>
                  <a:pt x="425" y="283"/>
                  <a:pt x="426" y="283"/>
                </a:cubicBezTo>
                <a:cubicBezTo>
                  <a:pt x="427" y="284"/>
                  <a:pt x="428" y="284"/>
                  <a:pt x="429" y="283"/>
                </a:cubicBezTo>
                <a:cubicBezTo>
                  <a:pt x="431" y="281"/>
                  <a:pt x="435" y="279"/>
                  <a:pt x="436" y="279"/>
                </a:cubicBezTo>
                <a:cubicBezTo>
                  <a:pt x="438" y="279"/>
                  <a:pt x="441" y="277"/>
                  <a:pt x="441" y="276"/>
                </a:cubicBezTo>
                <a:cubicBezTo>
                  <a:pt x="442" y="274"/>
                  <a:pt x="443" y="277"/>
                  <a:pt x="442" y="277"/>
                </a:cubicBezTo>
                <a:cubicBezTo>
                  <a:pt x="440" y="278"/>
                  <a:pt x="443" y="279"/>
                  <a:pt x="445" y="279"/>
                </a:cubicBezTo>
                <a:cubicBezTo>
                  <a:pt x="447" y="279"/>
                  <a:pt x="446" y="279"/>
                  <a:pt x="446" y="279"/>
                </a:cubicBezTo>
                <a:cubicBezTo>
                  <a:pt x="445" y="279"/>
                  <a:pt x="443" y="280"/>
                  <a:pt x="442" y="280"/>
                </a:cubicBezTo>
                <a:cubicBezTo>
                  <a:pt x="440" y="280"/>
                  <a:pt x="439" y="280"/>
                  <a:pt x="437" y="282"/>
                </a:cubicBezTo>
                <a:cubicBezTo>
                  <a:pt x="434" y="285"/>
                  <a:pt x="435" y="286"/>
                  <a:pt x="436" y="287"/>
                </a:cubicBezTo>
                <a:cubicBezTo>
                  <a:pt x="438" y="289"/>
                  <a:pt x="440" y="288"/>
                  <a:pt x="442" y="286"/>
                </a:cubicBezTo>
                <a:cubicBezTo>
                  <a:pt x="444" y="284"/>
                  <a:pt x="444" y="283"/>
                  <a:pt x="446" y="283"/>
                </a:cubicBezTo>
                <a:cubicBezTo>
                  <a:pt x="448" y="283"/>
                  <a:pt x="453" y="281"/>
                  <a:pt x="456" y="280"/>
                </a:cubicBezTo>
                <a:cubicBezTo>
                  <a:pt x="458" y="279"/>
                  <a:pt x="457" y="279"/>
                  <a:pt x="457" y="278"/>
                </a:cubicBezTo>
                <a:cubicBezTo>
                  <a:pt x="457" y="277"/>
                  <a:pt x="461" y="277"/>
                  <a:pt x="462" y="276"/>
                </a:cubicBezTo>
                <a:cubicBezTo>
                  <a:pt x="464" y="275"/>
                  <a:pt x="462" y="274"/>
                  <a:pt x="461" y="274"/>
                </a:cubicBezTo>
                <a:cubicBezTo>
                  <a:pt x="459" y="274"/>
                  <a:pt x="460" y="272"/>
                  <a:pt x="461" y="271"/>
                </a:cubicBezTo>
                <a:cubicBezTo>
                  <a:pt x="461" y="270"/>
                  <a:pt x="458" y="272"/>
                  <a:pt x="458" y="273"/>
                </a:cubicBezTo>
                <a:cubicBezTo>
                  <a:pt x="458" y="274"/>
                  <a:pt x="455" y="275"/>
                  <a:pt x="455" y="275"/>
                </a:cubicBezTo>
                <a:cubicBezTo>
                  <a:pt x="455" y="278"/>
                  <a:pt x="455" y="276"/>
                  <a:pt x="454" y="277"/>
                </a:cubicBezTo>
                <a:cubicBezTo>
                  <a:pt x="452" y="278"/>
                  <a:pt x="446" y="277"/>
                  <a:pt x="446" y="276"/>
                </a:cubicBezTo>
                <a:cubicBezTo>
                  <a:pt x="446" y="274"/>
                  <a:pt x="442" y="274"/>
                  <a:pt x="442" y="272"/>
                </a:cubicBezTo>
                <a:cubicBezTo>
                  <a:pt x="441" y="270"/>
                  <a:pt x="439" y="270"/>
                  <a:pt x="441" y="268"/>
                </a:cubicBezTo>
                <a:cubicBezTo>
                  <a:pt x="443" y="266"/>
                  <a:pt x="441" y="265"/>
                  <a:pt x="439" y="266"/>
                </a:cubicBezTo>
                <a:cubicBezTo>
                  <a:pt x="437" y="268"/>
                  <a:pt x="437" y="265"/>
                  <a:pt x="439" y="265"/>
                </a:cubicBezTo>
                <a:cubicBezTo>
                  <a:pt x="441" y="264"/>
                  <a:pt x="445" y="263"/>
                  <a:pt x="443" y="259"/>
                </a:cubicBezTo>
                <a:cubicBezTo>
                  <a:pt x="441" y="255"/>
                  <a:pt x="428" y="260"/>
                  <a:pt x="424" y="262"/>
                </a:cubicBezTo>
                <a:cubicBezTo>
                  <a:pt x="421" y="264"/>
                  <a:pt x="417" y="270"/>
                  <a:pt x="415" y="270"/>
                </a:cubicBezTo>
                <a:cubicBezTo>
                  <a:pt x="413" y="270"/>
                  <a:pt x="418" y="267"/>
                  <a:pt x="419" y="266"/>
                </a:cubicBezTo>
                <a:cubicBezTo>
                  <a:pt x="420" y="264"/>
                  <a:pt x="419" y="263"/>
                  <a:pt x="420" y="264"/>
                </a:cubicBezTo>
                <a:cubicBezTo>
                  <a:pt x="421" y="264"/>
                  <a:pt x="424" y="260"/>
                  <a:pt x="426" y="258"/>
                </a:cubicBezTo>
                <a:cubicBezTo>
                  <a:pt x="427" y="257"/>
                  <a:pt x="428" y="257"/>
                  <a:pt x="429" y="257"/>
                </a:cubicBezTo>
                <a:cubicBezTo>
                  <a:pt x="430" y="257"/>
                  <a:pt x="430" y="257"/>
                  <a:pt x="430" y="257"/>
                </a:cubicBezTo>
                <a:cubicBezTo>
                  <a:pt x="431" y="256"/>
                  <a:pt x="432" y="255"/>
                  <a:pt x="433" y="253"/>
                </a:cubicBezTo>
                <a:cubicBezTo>
                  <a:pt x="435" y="251"/>
                  <a:pt x="458" y="252"/>
                  <a:pt x="460" y="252"/>
                </a:cubicBezTo>
                <a:cubicBezTo>
                  <a:pt x="462" y="252"/>
                  <a:pt x="466" y="249"/>
                  <a:pt x="468" y="247"/>
                </a:cubicBezTo>
                <a:cubicBezTo>
                  <a:pt x="469" y="245"/>
                  <a:pt x="470" y="245"/>
                  <a:pt x="473" y="245"/>
                </a:cubicBezTo>
                <a:cubicBezTo>
                  <a:pt x="476" y="245"/>
                  <a:pt x="478" y="243"/>
                  <a:pt x="479" y="242"/>
                </a:cubicBezTo>
                <a:cubicBezTo>
                  <a:pt x="481" y="241"/>
                  <a:pt x="480" y="240"/>
                  <a:pt x="479" y="240"/>
                </a:cubicBezTo>
                <a:cubicBezTo>
                  <a:pt x="478" y="240"/>
                  <a:pt x="476" y="239"/>
                  <a:pt x="478" y="239"/>
                </a:cubicBezTo>
                <a:cubicBezTo>
                  <a:pt x="479" y="239"/>
                  <a:pt x="480" y="238"/>
                  <a:pt x="480" y="236"/>
                </a:cubicBezTo>
                <a:cubicBezTo>
                  <a:pt x="481" y="234"/>
                  <a:pt x="480" y="235"/>
                  <a:pt x="478" y="233"/>
                </a:cubicBezTo>
                <a:cubicBezTo>
                  <a:pt x="477" y="231"/>
                  <a:pt x="476" y="232"/>
                  <a:pt x="475" y="233"/>
                </a:cubicBezTo>
                <a:cubicBezTo>
                  <a:pt x="475" y="233"/>
                  <a:pt x="474" y="234"/>
                  <a:pt x="474" y="233"/>
                </a:cubicBezTo>
                <a:cubicBezTo>
                  <a:pt x="472" y="233"/>
                  <a:pt x="475" y="231"/>
                  <a:pt x="473" y="230"/>
                </a:cubicBezTo>
                <a:cubicBezTo>
                  <a:pt x="472" y="229"/>
                  <a:pt x="469" y="230"/>
                  <a:pt x="467" y="232"/>
                </a:cubicBezTo>
                <a:cubicBezTo>
                  <a:pt x="466" y="233"/>
                  <a:pt x="465" y="233"/>
                  <a:pt x="465" y="233"/>
                </a:cubicBezTo>
                <a:cubicBezTo>
                  <a:pt x="464" y="233"/>
                  <a:pt x="464" y="232"/>
                  <a:pt x="463" y="233"/>
                </a:cubicBezTo>
                <a:cubicBezTo>
                  <a:pt x="461" y="235"/>
                  <a:pt x="461" y="232"/>
                  <a:pt x="462" y="232"/>
                </a:cubicBezTo>
                <a:cubicBezTo>
                  <a:pt x="463" y="231"/>
                  <a:pt x="463" y="232"/>
                  <a:pt x="464" y="231"/>
                </a:cubicBezTo>
                <a:cubicBezTo>
                  <a:pt x="465" y="230"/>
                  <a:pt x="466" y="231"/>
                  <a:pt x="468" y="229"/>
                </a:cubicBezTo>
                <a:cubicBezTo>
                  <a:pt x="470" y="228"/>
                  <a:pt x="472" y="229"/>
                  <a:pt x="473" y="228"/>
                </a:cubicBezTo>
                <a:cubicBezTo>
                  <a:pt x="473" y="226"/>
                  <a:pt x="472" y="225"/>
                  <a:pt x="470" y="226"/>
                </a:cubicBezTo>
                <a:cubicBezTo>
                  <a:pt x="469" y="226"/>
                  <a:pt x="468" y="225"/>
                  <a:pt x="467" y="225"/>
                </a:cubicBezTo>
                <a:cubicBezTo>
                  <a:pt x="466" y="224"/>
                  <a:pt x="465" y="223"/>
                  <a:pt x="465" y="224"/>
                </a:cubicBezTo>
                <a:cubicBezTo>
                  <a:pt x="464" y="224"/>
                  <a:pt x="464" y="224"/>
                  <a:pt x="463" y="223"/>
                </a:cubicBezTo>
                <a:cubicBezTo>
                  <a:pt x="463" y="223"/>
                  <a:pt x="463" y="223"/>
                  <a:pt x="462" y="223"/>
                </a:cubicBezTo>
                <a:cubicBezTo>
                  <a:pt x="461" y="224"/>
                  <a:pt x="460" y="223"/>
                  <a:pt x="459" y="221"/>
                </a:cubicBezTo>
                <a:cubicBezTo>
                  <a:pt x="458" y="219"/>
                  <a:pt x="454" y="216"/>
                  <a:pt x="452" y="216"/>
                </a:cubicBezTo>
                <a:cubicBezTo>
                  <a:pt x="450" y="215"/>
                  <a:pt x="451" y="214"/>
                  <a:pt x="452" y="215"/>
                </a:cubicBezTo>
                <a:cubicBezTo>
                  <a:pt x="454" y="215"/>
                  <a:pt x="455" y="214"/>
                  <a:pt x="456" y="213"/>
                </a:cubicBezTo>
                <a:cubicBezTo>
                  <a:pt x="456" y="212"/>
                  <a:pt x="455" y="211"/>
                  <a:pt x="454" y="211"/>
                </a:cubicBezTo>
                <a:cubicBezTo>
                  <a:pt x="453" y="211"/>
                  <a:pt x="453" y="209"/>
                  <a:pt x="454" y="208"/>
                </a:cubicBezTo>
                <a:cubicBezTo>
                  <a:pt x="454" y="208"/>
                  <a:pt x="451" y="206"/>
                  <a:pt x="451" y="205"/>
                </a:cubicBezTo>
                <a:cubicBezTo>
                  <a:pt x="451" y="204"/>
                  <a:pt x="449" y="204"/>
                  <a:pt x="449" y="203"/>
                </a:cubicBezTo>
                <a:cubicBezTo>
                  <a:pt x="449" y="202"/>
                  <a:pt x="448" y="201"/>
                  <a:pt x="448" y="200"/>
                </a:cubicBezTo>
                <a:cubicBezTo>
                  <a:pt x="448" y="199"/>
                  <a:pt x="445" y="196"/>
                  <a:pt x="445" y="195"/>
                </a:cubicBezTo>
                <a:cubicBezTo>
                  <a:pt x="445" y="194"/>
                  <a:pt x="443" y="193"/>
                  <a:pt x="443" y="191"/>
                </a:cubicBezTo>
                <a:cubicBezTo>
                  <a:pt x="442" y="190"/>
                  <a:pt x="441" y="190"/>
                  <a:pt x="441" y="193"/>
                </a:cubicBezTo>
                <a:cubicBezTo>
                  <a:pt x="440" y="195"/>
                  <a:pt x="438" y="195"/>
                  <a:pt x="439" y="195"/>
                </a:cubicBezTo>
                <a:cubicBezTo>
                  <a:pt x="440" y="197"/>
                  <a:pt x="439" y="197"/>
                  <a:pt x="438" y="198"/>
                </a:cubicBezTo>
                <a:cubicBezTo>
                  <a:pt x="437" y="199"/>
                  <a:pt x="439" y="200"/>
                  <a:pt x="437" y="200"/>
                </a:cubicBezTo>
                <a:cubicBezTo>
                  <a:pt x="436" y="200"/>
                  <a:pt x="437" y="203"/>
                  <a:pt x="436" y="202"/>
                </a:cubicBezTo>
                <a:cubicBezTo>
                  <a:pt x="435" y="201"/>
                  <a:pt x="433" y="201"/>
                  <a:pt x="433" y="202"/>
                </a:cubicBezTo>
                <a:cubicBezTo>
                  <a:pt x="433" y="204"/>
                  <a:pt x="430" y="205"/>
                  <a:pt x="429" y="205"/>
                </a:cubicBezTo>
                <a:cubicBezTo>
                  <a:pt x="428" y="205"/>
                  <a:pt x="428" y="202"/>
                  <a:pt x="427" y="203"/>
                </a:cubicBezTo>
                <a:cubicBezTo>
                  <a:pt x="426" y="203"/>
                  <a:pt x="426" y="203"/>
                  <a:pt x="426" y="202"/>
                </a:cubicBezTo>
                <a:cubicBezTo>
                  <a:pt x="425" y="201"/>
                  <a:pt x="425" y="201"/>
                  <a:pt x="424" y="201"/>
                </a:cubicBezTo>
                <a:cubicBezTo>
                  <a:pt x="423" y="201"/>
                  <a:pt x="422" y="201"/>
                  <a:pt x="422" y="199"/>
                </a:cubicBezTo>
                <a:cubicBezTo>
                  <a:pt x="423" y="198"/>
                  <a:pt x="419" y="197"/>
                  <a:pt x="420" y="196"/>
                </a:cubicBezTo>
                <a:cubicBezTo>
                  <a:pt x="421" y="196"/>
                  <a:pt x="420" y="194"/>
                  <a:pt x="420" y="192"/>
                </a:cubicBezTo>
                <a:cubicBezTo>
                  <a:pt x="420" y="189"/>
                  <a:pt x="421" y="189"/>
                  <a:pt x="421" y="188"/>
                </a:cubicBezTo>
                <a:cubicBezTo>
                  <a:pt x="421" y="187"/>
                  <a:pt x="420" y="187"/>
                  <a:pt x="419" y="188"/>
                </a:cubicBezTo>
                <a:cubicBezTo>
                  <a:pt x="418" y="188"/>
                  <a:pt x="418" y="188"/>
                  <a:pt x="418" y="187"/>
                </a:cubicBezTo>
                <a:cubicBezTo>
                  <a:pt x="417" y="187"/>
                  <a:pt x="417" y="187"/>
                  <a:pt x="417" y="187"/>
                </a:cubicBezTo>
                <a:cubicBezTo>
                  <a:pt x="415" y="187"/>
                  <a:pt x="412" y="187"/>
                  <a:pt x="412" y="185"/>
                </a:cubicBezTo>
                <a:cubicBezTo>
                  <a:pt x="411" y="183"/>
                  <a:pt x="410" y="184"/>
                  <a:pt x="410" y="183"/>
                </a:cubicBezTo>
                <a:cubicBezTo>
                  <a:pt x="409" y="181"/>
                  <a:pt x="408" y="182"/>
                  <a:pt x="408" y="181"/>
                </a:cubicBezTo>
                <a:cubicBezTo>
                  <a:pt x="408" y="180"/>
                  <a:pt x="407" y="180"/>
                  <a:pt x="406" y="179"/>
                </a:cubicBezTo>
                <a:cubicBezTo>
                  <a:pt x="405" y="179"/>
                  <a:pt x="404" y="178"/>
                  <a:pt x="403" y="178"/>
                </a:cubicBezTo>
                <a:cubicBezTo>
                  <a:pt x="401" y="178"/>
                  <a:pt x="399" y="179"/>
                  <a:pt x="399" y="179"/>
                </a:cubicBezTo>
                <a:cubicBezTo>
                  <a:pt x="398" y="180"/>
                  <a:pt x="397" y="179"/>
                  <a:pt x="397" y="179"/>
                </a:cubicBezTo>
                <a:cubicBezTo>
                  <a:pt x="396" y="179"/>
                  <a:pt x="395" y="178"/>
                  <a:pt x="395" y="179"/>
                </a:cubicBezTo>
                <a:cubicBezTo>
                  <a:pt x="394" y="179"/>
                  <a:pt x="394" y="178"/>
                  <a:pt x="391" y="178"/>
                </a:cubicBezTo>
                <a:cubicBezTo>
                  <a:pt x="389" y="177"/>
                  <a:pt x="386" y="177"/>
                  <a:pt x="386" y="178"/>
                </a:cubicBezTo>
                <a:cubicBezTo>
                  <a:pt x="385" y="178"/>
                  <a:pt x="384" y="179"/>
                  <a:pt x="384" y="181"/>
                </a:cubicBezTo>
                <a:cubicBezTo>
                  <a:pt x="384" y="183"/>
                  <a:pt x="386" y="182"/>
                  <a:pt x="387" y="184"/>
                </a:cubicBezTo>
                <a:cubicBezTo>
                  <a:pt x="387" y="185"/>
                  <a:pt x="386" y="184"/>
                  <a:pt x="386" y="186"/>
                </a:cubicBezTo>
                <a:cubicBezTo>
                  <a:pt x="385" y="187"/>
                  <a:pt x="384" y="187"/>
                  <a:pt x="384" y="188"/>
                </a:cubicBezTo>
                <a:cubicBezTo>
                  <a:pt x="384" y="189"/>
                  <a:pt x="385" y="188"/>
                  <a:pt x="386" y="190"/>
                </a:cubicBezTo>
                <a:cubicBezTo>
                  <a:pt x="386" y="192"/>
                  <a:pt x="387" y="192"/>
                  <a:pt x="387" y="194"/>
                </a:cubicBezTo>
                <a:cubicBezTo>
                  <a:pt x="387" y="196"/>
                  <a:pt x="386" y="196"/>
                  <a:pt x="386" y="196"/>
                </a:cubicBezTo>
                <a:cubicBezTo>
                  <a:pt x="385" y="196"/>
                  <a:pt x="386" y="197"/>
                  <a:pt x="384" y="199"/>
                </a:cubicBezTo>
                <a:cubicBezTo>
                  <a:pt x="383" y="200"/>
                  <a:pt x="382" y="202"/>
                  <a:pt x="383" y="203"/>
                </a:cubicBezTo>
                <a:cubicBezTo>
                  <a:pt x="384" y="204"/>
                  <a:pt x="388" y="205"/>
                  <a:pt x="389" y="208"/>
                </a:cubicBezTo>
                <a:cubicBezTo>
                  <a:pt x="391" y="211"/>
                  <a:pt x="391" y="215"/>
                  <a:pt x="390" y="217"/>
                </a:cubicBezTo>
                <a:cubicBezTo>
                  <a:pt x="390" y="220"/>
                  <a:pt x="387" y="221"/>
                  <a:pt x="384" y="223"/>
                </a:cubicBezTo>
                <a:cubicBezTo>
                  <a:pt x="382" y="226"/>
                  <a:pt x="379" y="225"/>
                  <a:pt x="378" y="225"/>
                </a:cubicBezTo>
                <a:cubicBezTo>
                  <a:pt x="377" y="226"/>
                  <a:pt x="378" y="228"/>
                  <a:pt x="379" y="230"/>
                </a:cubicBezTo>
                <a:cubicBezTo>
                  <a:pt x="381" y="231"/>
                  <a:pt x="380" y="232"/>
                  <a:pt x="381" y="234"/>
                </a:cubicBezTo>
                <a:cubicBezTo>
                  <a:pt x="381" y="236"/>
                  <a:pt x="381" y="237"/>
                  <a:pt x="382" y="239"/>
                </a:cubicBezTo>
                <a:cubicBezTo>
                  <a:pt x="383" y="241"/>
                  <a:pt x="382" y="241"/>
                  <a:pt x="381" y="242"/>
                </a:cubicBezTo>
                <a:cubicBezTo>
                  <a:pt x="379" y="244"/>
                  <a:pt x="381" y="243"/>
                  <a:pt x="381" y="245"/>
                </a:cubicBezTo>
                <a:cubicBezTo>
                  <a:pt x="382" y="246"/>
                  <a:pt x="381" y="245"/>
                  <a:pt x="380" y="244"/>
                </a:cubicBezTo>
                <a:cubicBezTo>
                  <a:pt x="378" y="244"/>
                  <a:pt x="377" y="246"/>
                  <a:pt x="377" y="247"/>
                </a:cubicBezTo>
                <a:cubicBezTo>
                  <a:pt x="377" y="248"/>
                  <a:pt x="376" y="247"/>
                  <a:pt x="375" y="247"/>
                </a:cubicBezTo>
                <a:cubicBezTo>
                  <a:pt x="375" y="246"/>
                  <a:pt x="374" y="246"/>
                  <a:pt x="374" y="246"/>
                </a:cubicBezTo>
                <a:cubicBezTo>
                  <a:pt x="373" y="246"/>
                  <a:pt x="374" y="244"/>
                  <a:pt x="372" y="243"/>
                </a:cubicBezTo>
                <a:cubicBezTo>
                  <a:pt x="370" y="242"/>
                  <a:pt x="369" y="241"/>
                  <a:pt x="369" y="240"/>
                </a:cubicBezTo>
                <a:cubicBezTo>
                  <a:pt x="369" y="239"/>
                  <a:pt x="366" y="238"/>
                  <a:pt x="366" y="236"/>
                </a:cubicBezTo>
                <a:cubicBezTo>
                  <a:pt x="366" y="235"/>
                  <a:pt x="367" y="231"/>
                  <a:pt x="366" y="230"/>
                </a:cubicBezTo>
                <a:cubicBezTo>
                  <a:pt x="365" y="229"/>
                  <a:pt x="366" y="227"/>
                  <a:pt x="366" y="226"/>
                </a:cubicBezTo>
                <a:cubicBezTo>
                  <a:pt x="367" y="225"/>
                  <a:pt x="366" y="224"/>
                  <a:pt x="364" y="224"/>
                </a:cubicBezTo>
                <a:cubicBezTo>
                  <a:pt x="362" y="224"/>
                  <a:pt x="360" y="223"/>
                  <a:pt x="358" y="223"/>
                </a:cubicBezTo>
                <a:cubicBezTo>
                  <a:pt x="355" y="223"/>
                  <a:pt x="354" y="223"/>
                  <a:pt x="353" y="222"/>
                </a:cubicBezTo>
                <a:cubicBezTo>
                  <a:pt x="352" y="222"/>
                  <a:pt x="350" y="220"/>
                  <a:pt x="347" y="220"/>
                </a:cubicBezTo>
                <a:cubicBezTo>
                  <a:pt x="344" y="219"/>
                  <a:pt x="343" y="217"/>
                  <a:pt x="343" y="216"/>
                </a:cubicBezTo>
                <a:cubicBezTo>
                  <a:pt x="343" y="216"/>
                  <a:pt x="340" y="215"/>
                  <a:pt x="339" y="214"/>
                </a:cubicBezTo>
                <a:cubicBezTo>
                  <a:pt x="338" y="213"/>
                  <a:pt x="336" y="213"/>
                  <a:pt x="334" y="213"/>
                </a:cubicBezTo>
                <a:cubicBezTo>
                  <a:pt x="334" y="213"/>
                  <a:pt x="333" y="212"/>
                  <a:pt x="332" y="212"/>
                </a:cubicBezTo>
                <a:cubicBezTo>
                  <a:pt x="331" y="211"/>
                  <a:pt x="330" y="211"/>
                  <a:pt x="329" y="211"/>
                </a:cubicBezTo>
                <a:cubicBezTo>
                  <a:pt x="327" y="211"/>
                  <a:pt x="323" y="213"/>
                  <a:pt x="322" y="213"/>
                </a:cubicBezTo>
                <a:cubicBezTo>
                  <a:pt x="322" y="213"/>
                  <a:pt x="323" y="211"/>
                  <a:pt x="323" y="211"/>
                </a:cubicBezTo>
                <a:cubicBezTo>
                  <a:pt x="323" y="210"/>
                  <a:pt x="322" y="207"/>
                  <a:pt x="321" y="205"/>
                </a:cubicBezTo>
                <a:cubicBezTo>
                  <a:pt x="321" y="203"/>
                  <a:pt x="320" y="201"/>
                  <a:pt x="318" y="202"/>
                </a:cubicBezTo>
                <a:cubicBezTo>
                  <a:pt x="316" y="202"/>
                  <a:pt x="314" y="201"/>
                  <a:pt x="313" y="200"/>
                </a:cubicBezTo>
                <a:cubicBezTo>
                  <a:pt x="313" y="200"/>
                  <a:pt x="313" y="195"/>
                  <a:pt x="313" y="192"/>
                </a:cubicBezTo>
                <a:cubicBezTo>
                  <a:pt x="314" y="190"/>
                  <a:pt x="316" y="187"/>
                  <a:pt x="316" y="185"/>
                </a:cubicBezTo>
                <a:cubicBezTo>
                  <a:pt x="316" y="184"/>
                  <a:pt x="318" y="183"/>
                  <a:pt x="319" y="183"/>
                </a:cubicBezTo>
                <a:cubicBezTo>
                  <a:pt x="320" y="182"/>
                  <a:pt x="319" y="180"/>
                  <a:pt x="321" y="180"/>
                </a:cubicBezTo>
                <a:cubicBezTo>
                  <a:pt x="322" y="179"/>
                  <a:pt x="322" y="179"/>
                  <a:pt x="323" y="178"/>
                </a:cubicBezTo>
                <a:cubicBezTo>
                  <a:pt x="323" y="177"/>
                  <a:pt x="324" y="177"/>
                  <a:pt x="324" y="176"/>
                </a:cubicBezTo>
                <a:cubicBezTo>
                  <a:pt x="323" y="175"/>
                  <a:pt x="323" y="175"/>
                  <a:pt x="326" y="175"/>
                </a:cubicBezTo>
                <a:cubicBezTo>
                  <a:pt x="328" y="175"/>
                  <a:pt x="331" y="174"/>
                  <a:pt x="330" y="172"/>
                </a:cubicBezTo>
                <a:cubicBezTo>
                  <a:pt x="330" y="170"/>
                  <a:pt x="324" y="172"/>
                  <a:pt x="324" y="170"/>
                </a:cubicBezTo>
                <a:cubicBezTo>
                  <a:pt x="324" y="168"/>
                  <a:pt x="317" y="168"/>
                  <a:pt x="318" y="167"/>
                </a:cubicBezTo>
                <a:cubicBezTo>
                  <a:pt x="318" y="166"/>
                  <a:pt x="325" y="168"/>
                  <a:pt x="327" y="169"/>
                </a:cubicBezTo>
                <a:cubicBezTo>
                  <a:pt x="330" y="170"/>
                  <a:pt x="330" y="169"/>
                  <a:pt x="332" y="169"/>
                </a:cubicBezTo>
                <a:cubicBezTo>
                  <a:pt x="334" y="169"/>
                  <a:pt x="333" y="167"/>
                  <a:pt x="333" y="166"/>
                </a:cubicBezTo>
                <a:cubicBezTo>
                  <a:pt x="334" y="165"/>
                  <a:pt x="335" y="166"/>
                  <a:pt x="336" y="166"/>
                </a:cubicBezTo>
                <a:cubicBezTo>
                  <a:pt x="337" y="167"/>
                  <a:pt x="339" y="167"/>
                  <a:pt x="340" y="167"/>
                </a:cubicBezTo>
                <a:cubicBezTo>
                  <a:pt x="342" y="166"/>
                  <a:pt x="344" y="162"/>
                  <a:pt x="346" y="161"/>
                </a:cubicBezTo>
                <a:cubicBezTo>
                  <a:pt x="347" y="159"/>
                  <a:pt x="346" y="158"/>
                  <a:pt x="342" y="158"/>
                </a:cubicBezTo>
                <a:cubicBezTo>
                  <a:pt x="339" y="159"/>
                  <a:pt x="337" y="157"/>
                  <a:pt x="335" y="156"/>
                </a:cubicBezTo>
                <a:cubicBezTo>
                  <a:pt x="333" y="155"/>
                  <a:pt x="333" y="153"/>
                  <a:pt x="335" y="154"/>
                </a:cubicBezTo>
                <a:cubicBezTo>
                  <a:pt x="337" y="154"/>
                  <a:pt x="342" y="158"/>
                  <a:pt x="344" y="158"/>
                </a:cubicBezTo>
                <a:cubicBezTo>
                  <a:pt x="346" y="158"/>
                  <a:pt x="349" y="154"/>
                  <a:pt x="350" y="153"/>
                </a:cubicBezTo>
                <a:cubicBezTo>
                  <a:pt x="352" y="152"/>
                  <a:pt x="349" y="152"/>
                  <a:pt x="348" y="151"/>
                </a:cubicBezTo>
                <a:cubicBezTo>
                  <a:pt x="347" y="150"/>
                  <a:pt x="350" y="149"/>
                  <a:pt x="351" y="149"/>
                </a:cubicBezTo>
                <a:cubicBezTo>
                  <a:pt x="353" y="149"/>
                  <a:pt x="353" y="151"/>
                  <a:pt x="354" y="151"/>
                </a:cubicBezTo>
                <a:cubicBezTo>
                  <a:pt x="354" y="152"/>
                  <a:pt x="357" y="151"/>
                  <a:pt x="358" y="151"/>
                </a:cubicBezTo>
                <a:cubicBezTo>
                  <a:pt x="360" y="151"/>
                  <a:pt x="358" y="149"/>
                  <a:pt x="356" y="148"/>
                </a:cubicBezTo>
                <a:cubicBezTo>
                  <a:pt x="354" y="147"/>
                  <a:pt x="356" y="145"/>
                  <a:pt x="357" y="147"/>
                </a:cubicBezTo>
                <a:cubicBezTo>
                  <a:pt x="357" y="148"/>
                  <a:pt x="359" y="148"/>
                  <a:pt x="360" y="149"/>
                </a:cubicBezTo>
                <a:cubicBezTo>
                  <a:pt x="361" y="151"/>
                  <a:pt x="361" y="150"/>
                  <a:pt x="363" y="149"/>
                </a:cubicBezTo>
                <a:cubicBezTo>
                  <a:pt x="365" y="149"/>
                  <a:pt x="366" y="148"/>
                  <a:pt x="367" y="146"/>
                </a:cubicBezTo>
                <a:cubicBezTo>
                  <a:pt x="368" y="145"/>
                  <a:pt x="368" y="147"/>
                  <a:pt x="370" y="145"/>
                </a:cubicBezTo>
                <a:cubicBezTo>
                  <a:pt x="371" y="143"/>
                  <a:pt x="369" y="141"/>
                  <a:pt x="368" y="140"/>
                </a:cubicBezTo>
                <a:cubicBezTo>
                  <a:pt x="366" y="139"/>
                  <a:pt x="368" y="138"/>
                  <a:pt x="366" y="137"/>
                </a:cubicBezTo>
                <a:cubicBezTo>
                  <a:pt x="365" y="136"/>
                  <a:pt x="364" y="135"/>
                  <a:pt x="366" y="135"/>
                </a:cubicBezTo>
                <a:cubicBezTo>
                  <a:pt x="368" y="136"/>
                  <a:pt x="370" y="135"/>
                  <a:pt x="370" y="134"/>
                </a:cubicBezTo>
                <a:cubicBezTo>
                  <a:pt x="371" y="133"/>
                  <a:pt x="368" y="132"/>
                  <a:pt x="369" y="131"/>
                </a:cubicBezTo>
                <a:cubicBezTo>
                  <a:pt x="371" y="130"/>
                  <a:pt x="370" y="129"/>
                  <a:pt x="368" y="129"/>
                </a:cubicBezTo>
                <a:cubicBezTo>
                  <a:pt x="366" y="129"/>
                  <a:pt x="365" y="129"/>
                  <a:pt x="365" y="127"/>
                </a:cubicBezTo>
                <a:cubicBezTo>
                  <a:pt x="365" y="126"/>
                  <a:pt x="362" y="127"/>
                  <a:pt x="360" y="126"/>
                </a:cubicBezTo>
                <a:cubicBezTo>
                  <a:pt x="358" y="125"/>
                  <a:pt x="354" y="125"/>
                  <a:pt x="353" y="125"/>
                </a:cubicBezTo>
                <a:cubicBezTo>
                  <a:pt x="352" y="125"/>
                  <a:pt x="352" y="129"/>
                  <a:pt x="354" y="129"/>
                </a:cubicBezTo>
                <a:cubicBezTo>
                  <a:pt x="355" y="129"/>
                  <a:pt x="356" y="131"/>
                  <a:pt x="355" y="131"/>
                </a:cubicBezTo>
                <a:cubicBezTo>
                  <a:pt x="354" y="132"/>
                  <a:pt x="355" y="133"/>
                  <a:pt x="354" y="133"/>
                </a:cubicBezTo>
                <a:cubicBezTo>
                  <a:pt x="353" y="133"/>
                  <a:pt x="352" y="133"/>
                  <a:pt x="351" y="135"/>
                </a:cubicBezTo>
                <a:cubicBezTo>
                  <a:pt x="351" y="138"/>
                  <a:pt x="351" y="139"/>
                  <a:pt x="349" y="139"/>
                </a:cubicBezTo>
                <a:cubicBezTo>
                  <a:pt x="348" y="140"/>
                  <a:pt x="348" y="139"/>
                  <a:pt x="348" y="138"/>
                </a:cubicBezTo>
                <a:cubicBezTo>
                  <a:pt x="348" y="137"/>
                  <a:pt x="348" y="137"/>
                  <a:pt x="347" y="137"/>
                </a:cubicBezTo>
                <a:cubicBezTo>
                  <a:pt x="346" y="137"/>
                  <a:pt x="346" y="140"/>
                  <a:pt x="347" y="140"/>
                </a:cubicBezTo>
                <a:cubicBezTo>
                  <a:pt x="348" y="140"/>
                  <a:pt x="348" y="141"/>
                  <a:pt x="348" y="143"/>
                </a:cubicBezTo>
                <a:cubicBezTo>
                  <a:pt x="349" y="144"/>
                  <a:pt x="346" y="143"/>
                  <a:pt x="345" y="145"/>
                </a:cubicBezTo>
                <a:cubicBezTo>
                  <a:pt x="345" y="147"/>
                  <a:pt x="344" y="144"/>
                  <a:pt x="343" y="143"/>
                </a:cubicBezTo>
                <a:cubicBezTo>
                  <a:pt x="342" y="142"/>
                  <a:pt x="340" y="140"/>
                  <a:pt x="340" y="139"/>
                </a:cubicBezTo>
                <a:cubicBezTo>
                  <a:pt x="340" y="137"/>
                  <a:pt x="341" y="137"/>
                  <a:pt x="342" y="137"/>
                </a:cubicBezTo>
                <a:cubicBezTo>
                  <a:pt x="343" y="136"/>
                  <a:pt x="342" y="136"/>
                  <a:pt x="342" y="134"/>
                </a:cubicBezTo>
                <a:cubicBezTo>
                  <a:pt x="342" y="132"/>
                  <a:pt x="341" y="133"/>
                  <a:pt x="339" y="131"/>
                </a:cubicBezTo>
                <a:cubicBezTo>
                  <a:pt x="338" y="129"/>
                  <a:pt x="336" y="129"/>
                  <a:pt x="335" y="130"/>
                </a:cubicBezTo>
                <a:cubicBezTo>
                  <a:pt x="334" y="131"/>
                  <a:pt x="335" y="132"/>
                  <a:pt x="334" y="133"/>
                </a:cubicBezTo>
                <a:cubicBezTo>
                  <a:pt x="332" y="134"/>
                  <a:pt x="333" y="136"/>
                  <a:pt x="332" y="136"/>
                </a:cubicBezTo>
                <a:cubicBezTo>
                  <a:pt x="331" y="137"/>
                  <a:pt x="331" y="132"/>
                  <a:pt x="330" y="131"/>
                </a:cubicBezTo>
                <a:cubicBezTo>
                  <a:pt x="329" y="131"/>
                  <a:pt x="329" y="130"/>
                  <a:pt x="331" y="129"/>
                </a:cubicBezTo>
                <a:cubicBezTo>
                  <a:pt x="332" y="129"/>
                  <a:pt x="333" y="128"/>
                  <a:pt x="332" y="128"/>
                </a:cubicBezTo>
                <a:cubicBezTo>
                  <a:pt x="331" y="128"/>
                  <a:pt x="329" y="126"/>
                  <a:pt x="328" y="126"/>
                </a:cubicBezTo>
                <a:cubicBezTo>
                  <a:pt x="327" y="126"/>
                  <a:pt x="327" y="126"/>
                  <a:pt x="326" y="127"/>
                </a:cubicBezTo>
                <a:cubicBezTo>
                  <a:pt x="326" y="127"/>
                  <a:pt x="325" y="127"/>
                  <a:pt x="324" y="127"/>
                </a:cubicBezTo>
                <a:cubicBezTo>
                  <a:pt x="324" y="126"/>
                  <a:pt x="325" y="124"/>
                  <a:pt x="325" y="123"/>
                </a:cubicBezTo>
                <a:cubicBezTo>
                  <a:pt x="325" y="123"/>
                  <a:pt x="325" y="123"/>
                  <a:pt x="326" y="123"/>
                </a:cubicBezTo>
                <a:cubicBezTo>
                  <a:pt x="326" y="123"/>
                  <a:pt x="327" y="123"/>
                  <a:pt x="327" y="122"/>
                </a:cubicBezTo>
                <a:cubicBezTo>
                  <a:pt x="328" y="121"/>
                  <a:pt x="324" y="121"/>
                  <a:pt x="324" y="120"/>
                </a:cubicBezTo>
                <a:cubicBezTo>
                  <a:pt x="324" y="118"/>
                  <a:pt x="322" y="118"/>
                  <a:pt x="321" y="117"/>
                </a:cubicBezTo>
                <a:cubicBezTo>
                  <a:pt x="320" y="117"/>
                  <a:pt x="321" y="115"/>
                  <a:pt x="321" y="114"/>
                </a:cubicBezTo>
                <a:cubicBezTo>
                  <a:pt x="320" y="113"/>
                  <a:pt x="317" y="110"/>
                  <a:pt x="315" y="110"/>
                </a:cubicBezTo>
                <a:cubicBezTo>
                  <a:pt x="315" y="110"/>
                  <a:pt x="314" y="109"/>
                  <a:pt x="314" y="109"/>
                </a:cubicBezTo>
                <a:cubicBezTo>
                  <a:pt x="314" y="108"/>
                  <a:pt x="314" y="108"/>
                  <a:pt x="314" y="108"/>
                </a:cubicBezTo>
                <a:cubicBezTo>
                  <a:pt x="315" y="108"/>
                  <a:pt x="316" y="108"/>
                  <a:pt x="318" y="106"/>
                </a:cubicBezTo>
                <a:cubicBezTo>
                  <a:pt x="319" y="104"/>
                  <a:pt x="319" y="103"/>
                  <a:pt x="318" y="103"/>
                </a:cubicBezTo>
                <a:cubicBezTo>
                  <a:pt x="317" y="103"/>
                  <a:pt x="316" y="102"/>
                  <a:pt x="318" y="102"/>
                </a:cubicBezTo>
                <a:cubicBezTo>
                  <a:pt x="320" y="102"/>
                  <a:pt x="324" y="103"/>
                  <a:pt x="325" y="102"/>
                </a:cubicBezTo>
                <a:cubicBezTo>
                  <a:pt x="326" y="101"/>
                  <a:pt x="330" y="96"/>
                  <a:pt x="331" y="94"/>
                </a:cubicBezTo>
                <a:cubicBezTo>
                  <a:pt x="333" y="92"/>
                  <a:pt x="330" y="92"/>
                  <a:pt x="327" y="92"/>
                </a:cubicBezTo>
                <a:cubicBezTo>
                  <a:pt x="323" y="92"/>
                  <a:pt x="323" y="91"/>
                  <a:pt x="320" y="90"/>
                </a:cubicBezTo>
                <a:cubicBezTo>
                  <a:pt x="317" y="90"/>
                  <a:pt x="312" y="91"/>
                  <a:pt x="311" y="92"/>
                </a:cubicBezTo>
                <a:cubicBezTo>
                  <a:pt x="310" y="93"/>
                  <a:pt x="312" y="93"/>
                  <a:pt x="312" y="94"/>
                </a:cubicBezTo>
                <a:cubicBezTo>
                  <a:pt x="312" y="95"/>
                  <a:pt x="311" y="95"/>
                  <a:pt x="311" y="94"/>
                </a:cubicBezTo>
                <a:cubicBezTo>
                  <a:pt x="310" y="94"/>
                  <a:pt x="310" y="94"/>
                  <a:pt x="309" y="94"/>
                </a:cubicBezTo>
                <a:cubicBezTo>
                  <a:pt x="309" y="94"/>
                  <a:pt x="310" y="96"/>
                  <a:pt x="309" y="99"/>
                </a:cubicBezTo>
                <a:cubicBezTo>
                  <a:pt x="309" y="102"/>
                  <a:pt x="310" y="102"/>
                  <a:pt x="311" y="104"/>
                </a:cubicBezTo>
                <a:cubicBezTo>
                  <a:pt x="312" y="105"/>
                  <a:pt x="312" y="107"/>
                  <a:pt x="312" y="109"/>
                </a:cubicBezTo>
                <a:cubicBezTo>
                  <a:pt x="312" y="111"/>
                  <a:pt x="310" y="111"/>
                  <a:pt x="309" y="111"/>
                </a:cubicBezTo>
                <a:cubicBezTo>
                  <a:pt x="308" y="111"/>
                  <a:pt x="311" y="112"/>
                  <a:pt x="310" y="114"/>
                </a:cubicBezTo>
                <a:cubicBezTo>
                  <a:pt x="310" y="114"/>
                  <a:pt x="309" y="114"/>
                  <a:pt x="309" y="114"/>
                </a:cubicBezTo>
                <a:cubicBezTo>
                  <a:pt x="308" y="113"/>
                  <a:pt x="307" y="113"/>
                  <a:pt x="307" y="113"/>
                </a:cubicBezTo>
                <a:cubicBezTo>
                  <a:pt x="306" y="114"/>
                  <a:pt x="305" y="117"/>
                  <a:pt x="306" y="118"/>
                </a:cubicBezTo>
                <a:cubicBezTo>
                  <a:pt x="307" y="119"/>
                  <a:pt x="308" y="119"/>
                  <a:pt x="307" y="120"/>
                </a:cubicBezTo>
                <a:cubicBezTo>
                  <a:pt x="306" y="121"/>
                  <a:pt x="305" y="123"/>
                  <a:pt x="307" y="125"/>
                </a:cubicBezTo>
                <a:cubicBezTo>
                  <a:pt x="309" y="126"/>
                  <a:pt x="313" y="126"/>
                  <a:pt x="316" y="128"/>
                </a:cubicBezTo>
                <a:cubicBezTo>
                  <a:pt x="318" y="129"/>
                  <a:pt x="315" y="128"/>
                  <a:pt x="316" y="130"/>
                </a:cubicBezTo>
                <a:cubicBezTo>
                  <a:pt x="316" y="131"/>
                  <a:pt x="314" y="132"/>
                  <a:pt x="314" y="133"/>
                </a:cubicBezTo>
                <a:cubicBezTo>
                  <a:pt x="314" y="134"/>
                  <a:pt x="315" y="134"/>
                  <a:pt x="316" y="132"/>
                </a:cubicBezTo>
                <a:cubicBezTo>
                  <a:pt x="317" y="130"/>
                  <a:pt x="318" y="132"/>
                  <a:pt x="318" y="134"/>
                </a:cubicBezTo>
                <a:cubicBezTo>
                  <a:pt x="318" y="136"/>
                  <a:pt x="316" y="135"/>
                  <a:pt x="315" y="137"/>
                </a:cubicBezTo>
                <a:cubicBezTo>
                  <a:pt x="314" y="138"/>
                  <a:pt x="313" y="139"/>
                  <a:pt x="311" y="138"/>
                </a:cubicBezTo>
                <a:cubicBezTo>
                  <a:pt x="309" y="138"/>
                  <a:pt x="310" y="141"/>
                  <a:pt x="311" y="142"/>
                </a:cubicBezTo>
                <a:cubicBezTo>
                  <a:pt x="312" y="144"/>
                  <a:pt x="311" y="145"/>
                  <a:pt x="309" y="144"/>
                </a:cubicBezTo>
                <a:cubicBezTo>
                  <a:pt x="307" y="144"/>
                  <a:pt x="306" y="142"/>
                  <a:pt x="307" y="141"/>
                </a:cubicBezTo>
                <a:cubicBezTo>
                  <a:pt x="308" y="139"/>
                  <a:pt x="308" y="137"/>
                  <a:pt x="307" y="137"/>
                </a:cubicBezTo>
                <a:cubicBezTo>
                  <a:pt x="306" y="137"/>
                  <a:pt x="303" y="137"/>
                  <a:pt x="302" y="136"/>
                </a:cubicBezTo>
                <a:cubicBezTo>
                  <a:pt x="301" y="135"/>
                  <a:pt x="303" y="135"/>
                  <a:pt x="305" y="135"/>
                </a:cubicBezTo>
                <a:cubicBezTo>
                  <a:pt x="308" y="136"/>
                  <a:pt x="306" y="134"/>
                  <a:pt x="308" y="134"/>
                </a:cubicBezTo>
                <a:cubicBezTo>
                  <a:pt x="310" y="134"/>
                  <a:pt x="311" y="135"/>
                  <a:pt x="313" y="133"/>
                </a:cubicBezTo>
                <a:cubicBezTo>
                  <a:pt x="314" y="132"/>
                  <a:pt x="311" y="129"/>
                  <a:pt x="310" y="130"/>
                </a:cubicBezTo>
                <a:cubicBezTo>
                  <a:pt x="309" y="130"/>
                  <a:pt x="307" y="131"/>
                  <a:pt x="307" y="129"/>
                </a:cubicBezTo>
                <a:cubicBezTo>
                  <a:pt x="307" y="129"/>
                  <a:pt x="308" y="129"/>
                  <a:pt x="309" y="129"/>
                </a:cubicBezTo>
                <a:cubicBezTo>
                  <a:pt x="309" y="129"/>
                  <a:pt x="310" y="129"/>
                  <a:pt x="310" y="129"/>
                </a:cubicBezTo>
                <a:cubicBezTo>
                  <a:pt x="311" y="128"/>
                  <a:pt x="310" y="127"/>
                  <a:pt x="308" y="127"/>
                </a:cubicBezTo>
                <a:cubicBezTo>
                  <a:pt x="306" y="128"/>
                  <a:pt x="305" y="128"/>
                  <a:pt x="303" y="126"/>
                </a:cubicBezTo>
                <a:cubicBezTo>
                  <a:pt x="302" y="125"/>
                  <a:pt x="299" y="124"/>
                  <a:pt x="298" y="127"/>
                </a:cubicBezTo>
                <a:cubicBezTo>
                  <a:pt x="297" y="131"/>
                  <a:pt x="295" y="129"/>
                  <a:pt x="294" y="130"/>
                </a:cubicBezTo>
                <a:cubicBezTo>
                  <a:pt x="293" y="131"/>
                  <a:pt x="295" y="132"/>
                  <a:pt x="298" y="132"/>
                </a:cubicBezTo>
                <a:cubicBezTo>
                  <a:pt x="300" y="132"/>
                  <a:pt x="302" y="135"/>
                  <a:pt x="301" y="135"/>
                </a:cubicBezTo>
                <a:cubicBezTo>
                  <a:pt x="300" y="135"/>
                  <a:pt x="300" y="137"/>
                  <a:pt x="299" y="136"/>
                </a:cubicBezTo>
                <a:cubicBezTo>
                  <a:pt x="297" y="135"/>
                  <a:pt x="296" y="136"/>
                  <a:pt x="297" y="137"/>
                </a:cubicBezTo>
                <a:cubicBezTo>
                  <a:pt x="298" y="138"/>
                  <a:pt x="297" y="139"/>
                  <a:pt x="297" y="140"/>
                </a:cubicBezTo>
                <a:cubicBezTo>
                  <a:pt x="297" y="141"/>
                  <a:pt x="295" y="140"/>
                  <a:pt x="293" y="140"/>
                </a:cubicBezTo>
                <a:cubicBezTo>
                  <a:pt x="291" y="140"/>
                  <a:pt x="287" y="140"/>
                  <a:pt x="285" y="141"/>
                </a:cubicBezTo>
                <a:cubicBezTo>
                  <a:pt x="282" y="141"/>
                  <a:pt x="279" y="140"/>
                  <a:pt x="278" y="139"/>
                </a:cubicBezTo>
                <a:cubicBezTo>
                  <a:pt x="277" y="138"/>
                  <a:pt x="275" y="138"/>
                  <a:pt x="273" y="138"/>
                </a:cubicBezTo>
                <a:cubicBezTo>
                  <a:pt x="271" y="138"/>
                  <a:pt x="272" y="136"/>
                  <a:pt x="270" y="136"/>
                </a:cubicBezTo>
                <a:cubicBezTo>
                  <a:pt x="267" y="136"/>
                  <a:pt x="268" y="134"/>
                  <a:pt x="267" y="133"/>
                </a:cubicBezTo>
                <a:cubicBezTo>
                  <a:pt x="267" y="132"/>
                  <a:pt x="262" y="132"/>
                  <a:pt x="260" y="133"/>
                </a:cubicBezTo>
                <a:cubicBezTo>
                  <a:pt x="259" y="134"/>
                  <a:pt x="255" y="134"/>
                  <a:pt x="254" y="136"/>
                </a:cubicBezTo>
                <a:cubicBezTo>
                  <a:pt x="253" y="138"/>
                  <a:pt x="255" y="138"/>
                  <a:pt x="256" y="138"/>
                </a:cubicBezTo>
                <a:cubicBezTo>
                  <a:pt x="258" y="138"/>
                  <a:pt x="257" y="136"/>
                  <a:pt x="260" y="136"/>
                </a:cubicBezTo>
                <a:cubicBezTo>
                  <a:pt x="261" y="137"/>
                  <a:pt x="262" y="136"/>
                  <a:pt x="263" y="135"/>
                </a:cubicBezTo>
                <a:cubicBezTo>
                  <a:pt x="264" y="135"/>
                  <a:pt x="265" y="134"/>
                  <a:pt x="266" y="135"/>
                </a:cubicBezTo>
                <a:cubicBezTo>
                  <a:pt x="267" y="136"/>
                  <a:pt x="261" y="138"/>
                  <a:pt x="259" y="138"/>
                </a:cubicBezTo>
                <a:cubicBezTo>
                  <a:pt x="256" y="139"/>
                  <a:pt x="257" y="141"/>
                  <a:pt x="259" y="144"/>
                </a:cubicBezTo>
                <a:cubicBezTo>
                  <a:pt x="262" y="148"/>
                  <a:pt x="258" y="146"/>
                  <a:pt x="258" y="147"/>
                </a:cubicBezTo>
                <a:cubicBezTo>
                  <a:pt x="258" y="149"/>
                  <a:pt x="254" y="147"/>
                  <a:pt x="256" y="146"/>
                </a:cubicBezTo>
                <a:cubicBezTo>
                  <a:pt x="257" y="146"/>
                  <a:pt x="256" y="144"/>
                  <a:pt x="255" y="143"/>
                </a:cubicBezTo>
                <a:cubicBezTo>
                  <a:pt x="254" y="142"/>
                  <a:pt x="253" y="143"/>
                  <a:pt x="253" y="142"/>
                </a:cubicBezTo>
                <a:cubicBezTo>
                  <a:pt x="253" y="141"/>
                  <a:pt x="253" y="141"/>
                  <a:pt x="252" y="141"/>
                </a:cubicBezTo>
                <a:cubicBezTo>
                  <a:pt x="251" y="141"/>
                  <a:pt x="251" y="141"/>
                  <a:pt x="250" y="141"/>
                </a:cubicBezTo>
                <a:cubicBezTo>
                  <a:pt x="249" y="140"/>
                  <a:pt x="248" y="139"/>
                  <a:pt x="246" y="140"/>
                </a:cubicBezTo>
                <a:cubicBezTo>
                  <a:pt x="245" y="141"/>
                  <a:pt x="242" y="140"/>
                  <a:pt x="239" y="141"/>
                </a:cubicBezTo>
                <a:cubicBezTo>
                  <a:pt x="235" y="142"/>
                  <a:pt x="227" y="142"/>
                  <a:pt x="226" y="140"/>
                </a:cubicBezTo>
                <a:cubicBezTo>
                  <a:pt x="225" y="139"/>
                  <a:pt x="229" y="137"/>
                  <a:pt x="231" y="137"/>
                </a:cubicBezTo>
                <a:cubicBezTo>
                  <a:pt x="232" y="137"/>
                  <a:pt x="231" y="135"/>
                  <a:pt x="229" y="134"/>
                </a:cubicBezTo>
                <a:cubicBezTo>
                  <a:pt x="227" y="132"/>
                  <a:pt x="222" y="131"/>
                  <a:pt x="222" y="132"/>
                </a:cubicBezTo>
                <a:cubicBezTo>
                  <a:pt x="222" y="133"/>
                  <a:pt x="220" y="132"/>
                  <a:pt x="216" y="131"/>
                </a:cubicBezTo>
                <a:cubicBezTo>
                  <a:pt x="213" y="131"/>
                  <a:pt x="212" y="130"/>
                  <a:pt x="210" y="129"/>
                </a:cubicBezTo>
                <a:cubicBezTo>
                  <a:pt x="208" y="129"/>
                  <a:pt x="204" y="129"/>
                  <a:pt x="202" y="127"/>
                </a:cubicBezTo>
                <a:cubicBezTo>
                  <a:pt x="199" y="125"/>
                  <a:pt x="193" y="125"/>
                  <a:pt x="192" y="127"/>
                </a:cubicBezTo>
                <a:cubicBezTo>
                  <a:pt x="191" y="129"/>
                  <a:pt x="189" y="129"/>
                  <a:pt x="187" y="129"/>
                </a:cubicBezTo>
                <a:cubicBezTo>
                  <a:pt x="185" y="129"/>
                  <a:pt x="188" y="126"/>
                  <a:pt x="187" y="126"/>
                </a:cubicBezTo>
                <a:cubicBezTo>
                  <a:pt x="186" y="126"/>
                  <a:pt x="187" y="123"/>
                  <a:pt x="186" y="123"/>
                </a:cubicBezTo>
                <a:cubicBezTo>
                  <a:pt x="185" y="123"/>
                  <a:pt x="184" y="124"/>
                  <a:pt x="183" y="126"/>
                </a:cubicBezTo>
                <a:cubicBezTo>
                  <a:pt x="183" y="127"/>
                  <a:pt x="182" y="129"/>
                  <a:pt x="180" y="129"/>
                </a:cubicBezTo>
                <a:cubicBezTo>
                  <a:pt x="177" y="129"/>
                  <a:pt x="176" y="122"/>
                  <a:pt x="174" y="120"/>
                </a:cubicBezTo>
                <a:cubicBezTo>
                  <a:pt x="171" y="119"/>
                  <a:pt x="169" y="119"/>
                  <a:pt x="171" y="121"/>
                </a:cubicBezTo>
                <a:cubicBezTo>
                  <a:pt x="173" y="124"/>
                  <a:pt x="169" y="122"/>
                  <a:pt x="170" y="124"/>
                </a:cubicBezTo>
                <a:cubicBezTo>
                  <a:pt x="170" y="125"/>
                  <a:pt x="166" y="127"/>
                  <a:pt x="167" y="126"/>
                </a:cubicBezTo>
                <a:cubicBezTo>
                  <a:pt x="167" y="125"/>
                  <a:pt x="165" y="124"/>
                  <a:pt x="162" y="127"/>
                </a:cubicBezTo>
                <a:cubicBezTo>
                  <a:pt x="160" y="130"/>
                  <a:pt x="159" y="129"/>
                  <a:pt x="158" y="128"/>
                </a:cubicBezTo>
                <a:cubicBezTo>
                  <a:pt x="158" y="127"/>
                  <a:pt x="152" y="131"/>
                  <a:pt x="152" y="132"/>
                </a:cubicBezTo>
                <a:cubicBezTo>
                  <a:pt x="152" y="133"/>
                  <a:pt x="151" y="134"/>
                  <a:pt x="149" y="134"/>
                </a:cubicBezTo>
                <a:cubicBezTo>
                  <a:pt x="147" y="134"/>
                  <a:pt x="149" y="132"/>
                  <a:pt x="150" y="131"/>
                </a:cubicBezTo>
                <a:cubicBezTo>
                  <a:pt x="152" y="131"/>
                  <a:pt x="156" y="127"/>
                  <a:pt x="158" y="127"/>
                </a:cubicBezTo>
                <a:cubicBezTo>
                  <a:pt x="160" y="126"/>
                  <a:pt x="165" y="124"/>
                  <a:pt x="165" y="123"/>
                </a:cubicBezTo>
                <a:cubicBezTo>
                  <a:pt x="165" y="123"/>
                  <a:pt x="164" y="123"/>
                  <a:pt x="163" y="123"/>
                </a:cubicBezTo>
                <a:cubicBezTo>
                  <a:pt x="162" y="123"/>
                  <a:pt x="162" y="123"/>
                  <a:pt x="161" y="123"/>
                </a:cubicBezTo>
                <a:cubicBezTo>
                  <a:pt x="160" y="123"/>
                  <a:pt x="157" y="124"/>
                  <a:pt x="155" y="126"/>
                </a:cubicBezTo>
                <a:cubicBezTo>
                  <a:pt x="152" y="127"/>
                  <a:pt x="149" y="126"/>
                  <a:pt x="150" y="128"/>
                </a:cubicBezTo>
                <a:cubicBezTo>
                  <a:pt x="150" y="129"/>
                  <a:pt x="149" y="128"/>
                  <a:pt x="149" y="128"/>
                </a:cubicBezTo>
                <a:cubicBezTo>
                  <a:pt x="148" y="128"/>
                  <a:pt x="147" y="128"/>
                  <a:pt x="147" y="129"/>
                </a:cubicBezTo>
                <a:cubicBezTo>
                  <a:pt x="146" y="130"/>
                  <a:pt x="145" y="129"/>
                  <a:pt x="146" y="128"/>
                </a:cubicBezTo>
                <a:cubicBezTo>
                  <a:pt x="147" y="127"/>
                  <a:pt x="144" y="126"/>
                  <a:pt x="144" y="127"/>
                </a:cubicBezTo>
                <a:cubicBezTo>
                  <a:pt x="144" y="128"/>
                  <a:pt x="143" y="129"/>
                  <a:pt x="141" y="129"/>
                </a:cubicBezTo>
                <a:cubicBezTo>
                  <a:pt x="139" y="129"/>
                  <a:pt x="136" y="130"/>
                  <a:pt x="138" y="131"/>
                </a:cubicBezTo>
                <a:cubicBezTo>
                  <a:pt x="139" y="132"/>
                  <a:pt x="140" y="133"/>
                  <a:pt x="139" y="134"/>
                </a:cubicBezTo>
                <a:cubicBezTo>
                  <a:pt x="139" y="134"/>
                  <a:pt x="138" y="134"/>
                  <a:pt x="137" y="133"/>
                </a:cubicBezTo>
                <a:cubicBezTo>
                  <a:pt x="136" y="132"/>
                  <a:pt x="135" y="132"/>
                  <a:pt x="133" y="132"/>
                </a:cubicBezTo>
                <a:cubicBezTo>
                  <a:pt x="130" y="132"/>
                  <a:pt x="123" y="128"/>
                  <a:pt x="123" y="127"/>
                </a:cubicBezTo>
                <a:cubicBezTo>
                  <a:pt x="123" y="126"/>
                  <a:pt x="116" y="127"/>
                  <a:pt x="113" y="126"/>
                </a:cubicBezTo>
                <a:cubicBezTo>
                  <a:pt x="111" y="125"/>
                  <a:pt x="107" y="123"/>
                  <a:pt x="104" y="124"/>
                </a:cubicBezTo>
                <a:cubicBezTo>
                  <a:pt x="102" y="124"/>
                  <a:pt x="98" y="125"/>
                  <a:pt x="96" y="124"/>
                </a:cubicBezTo>
                <a:cubicBezTo>
                  <a:pt x="95" y="123"/>
                  <a:pt x="93" y="123"/>
                  <a:pt x="90" y="123"/>
                </a:cubicBezTo>
                <a:cubicBezTo>
                  <a:pt x="87" y="124"/>
                  <a:pt x="85" y="122"/>
                  <a:pt x="81" y="121"/>
                </a:cubicBezTo>
                <a:cubicBezTo>
                  <a:pt x="77" y="120"/>
                  <a:pt x="71" y="121"/>
                  <a:pt x="70" y="121"/>
                </a:cubicBezTo>
                <a:cubicBezTo>
                  <a:pt x="69" y="122"/>
                  <a:pt x="69" y="121"/>
                  <a:pt x="69" y="121"/>
                </a:cubicBezTo>
                <a:cubicBezTo>
                  <a:pt x="68" y="120"/>
                  <a:pt x="68" y="120"/>
                  <a:pt x="67" y="120"/>
                </a:cubicBezTo>
                <a:cubicBezTo>
                  <a:pt x="65" y="120"/>
                  <a:pt x="67" y="119"/>
                  <a:pt x="66" y="118"/>
                </a:cubicBezTo>
                <a:cubicBezTo>
                  <a:pt x="65" y="117"/>
                  <a:pt x="60" y="118"/>
                  <a:pt x="58" y="118"/>
                </a:cubicBezTo>
                <a:cubicBezTo>
                  <a:pt x="57" y="118"/>
                  <a:pt x="56" y="117"/>
                  <a:pt x="56" y="116"/>
                </a:cubicBezTo>
                <a:cubicBezTo>
                  <a:pt x="56" y="116"/>
                  <a:pt x="55" y="116"/>
                  <a:pt x="54" y="117"/>
                </a:cubicBezTo>
                <a:cubicBezTo>
                  <a:pt x="54" y="118"/>
                  <a:pt x="52" y="118"/>
                  <a:pt x="51" y="118"/>
                </a:cubicBezTo>
                <a:cubicBezTo>
                  <a:pt x="50" y="117"/>
                  <a:pt x="53" y="116"/>
                  <a:pt x="53" y="116"/>
                </a:cubicBezTo>
                <a:cubicBezTo>
                  <a:pt x="53" y="115"/>
                  <a:pt x="50" y="114"/>
                  <a:pt x="49" y="114"/>
                </a:cubicBezTo>
                <a:cubicBezTo>
                  <a:pt x="48" y="114"/>
                  <a:pt x="47" y="115"/>
                  <a:pt x="45" y="117"/>
                </a:cubicBezTo>
                <a:cubicBezTo>
                  <a:pt x="43" y="119"/>
                  <a:pt x="40" y="118"/>
                  <a:pt x="38" y="118"/>
                </a:cubicBezTo>
                <a:cubicBezTo>
                  <a:pt x="36" y="118"/>
                  <a:pt x="34" y="118"/>
                  <a:pt x="34" y="119"/>
                </a:cubicBezTo>
                <a:cubicBezTo>
                  <a:pt x="34" y="120"/>
                  <a:pt x="36" y="120"/>
                  <a:pt x="35" y="122"/>
                </a:cubicBezTo>
                <a:cubicBezTo>
                  <a:pt x="34" y="122"/>
                  <a:pt x="34" y="122"/>
                  <a:pt x="34" y="121"/>
                </a:cubicBezTo>
                <a:cubicBezTo>
                  <a:pt x="33" y="121"/>
                  <a:pt x="33" y="121"/>
                  <a:pt x="32" y="121"/>
                </a:cubicBezTo>
                <a:cubicBezTo>
                  <a:pt x="31" y="123"/>
                  <a:pt x="27" y="123"/>
                  <a:pt x="26" y="122"/>
                </a:cubicBezTo>
                <a:cubicBezTo>
                  <a:pt x="25" y="122"/>
                  <a:pt x="22" y="126"/>
                  <a:pt x="21" y="127"/>
                </a:cubicBezTo>
                <a:cubicBezTo>
                  <a:pt x="20" y="127"/>
                  <a:pt x="22" y="128"/>
                  <a:pt x="19" y="131"/>
                </a:cubicBezTo>
                <a:cubicBezTo>
                  <a:pt x="16" y="134"/>
                  <a:pt x="10" y="133"/>
                  <a:pt x="8" y="133"/>
                </a:cubicBezTo>
                <a:cubicBezTo>
                  <a:pt x="7" y="133"/>
                  <a:pt x="8" y="135"/>
                  <a:pt x="7" y="136"/>
                </a:cubicBezTo>
                <a:cubicBezTo>
                  <a:pt x="6" y="137"/>
                  <a:pt x="8" y="138"/>
                  <a:pt x="12" y="139"/>
                </a:cubicBezTo>
                <a:cubicBezTo>
                  <a:pt x="16" y="140"/>
                  <a:pt x="18" y="145"/>
                  <a:pt x="19" y="146"/>
                </a:cubicBezTo>
                <a:cubicBezTo>
                  <a:pt x="19" y="147"/>
                  <a:pt x="21" y="147"/>
                  <a:pt x="23" y="147"/>
                </a:cubicBezTo>
                <a:cubicBezTo>
                  <a:pt x="24" y="146"/>
                  <a:pt x="25" y="146"/>
                  <a:pt x="26" y="146"/>
                </a:cubicBezTo>
                <a:cubicBezTo>
                  <a:pt x="28" y="147"/>
                  <a:pt x="26" y="149"/>
                  <a:pt x="27" y="150"/>
                </a:cubicBezTo>
                <a:cubicBezTo>
                  <a:pt x="28" y="150"/>
                  <a:pt x="29" y="150"/>
                  <a:pt x="30" y="150"/>
                </a:cubicBezTo>
                <a:cubicBezTo>
                  <a:pt x="31" y="150"/>
                  <a:pt x="32" y="150"/>
                  <a:pt x="32" y="151"/>
                </a:cubicBezTo>
                <a:cubicBezTo>
                  <a:pt x="32" y="152"/>
                  <a:pt x="29" y="151"/>
                  <a:pt x="27" y="152"/>
                </a:cubicBezTo>
                <a:cubicBezTo>
                  <a:pt x="25" y="154"/>
                  <a:pt x="24" y="155"/>
                  <a:pt x="23" y="153"/>
                </a:cubicBezTo>
                <a:cubicBezTo>
                  <a:pt x="22" y="152"/>
                  <a:pt x="19" y="153"/>
                  <a:pt x="18" y="153"/>
                </a:cubicBezTo>
                <a:cubicBezTo>
                  <a:pt x="16" y="153"/>
                  <a:pt x="18" y="151"/>
                  <a:pt x="18" y="150"/>
                </a:cubicBezTo>
                <a:cubicBezTo>
                  <a:pt x="18" y="149"/>
                  <a:pt x="16" y="149"/>
                  <a:pt x="13" y="151"/>
                </a:cubicBezTo>
                <a:cubicBezTo>
                  <a:pt x="9" y="152"/>
                  <a:pt x="11" y="152"/>
                  <a:pt x="10" y="153"/>
                </a:cubicBezTo>
                <a:cubicBezTo>
                  <a:pt x="10" y="154"/>
                  <a:pt x="10" y="154"/>
                  <a:pt x="9" y="153"/>
                </a:cubicBezTo>
                <a:cubicBezTo>
                  <a:pt x="8" y="153"/>
                  <a:pt x="7" y="153"/>
                  <a:pt x="6" y="153"/>
                </a:cubicBezTo>
                <a:cubicBezTo>
                  <a:pt x="5" y="155"/>
                  <a:pt x="1" y="156"/>
                  <a:pt x="1" y="157"/>
                </a:cubicBezTo>
                <a:cubicBezTo>
                  <a:pt x="0" y="158"/>
                  <a:pt x="5" y="159"/>
                  <a:pt x="7" y="159"/>
                </a:cubicBezTo>
                <a:cubicBezTo>
                  <a:pt x="9" y="160"/>
                  <a:pt x="5" y="161"/>
                  <a:pt x="6" y="161"/>
                </a:cubicBezTo>
                <a:cubicBezTo>
                  <a:pt x="8" y="162"/>
                  <a:pt x="7" y="163"/>
                  <a:pt x="9" y="164"/>
                </a:cubicBezTo>
                <a:cubicBezTo>
                  <a:pt x="12" y="166"/>
                  <a:pt x="17" y="164"/>
                  <a:pt x="18" y="164"/>
                </a:cubicBezTo>
                <a:cubicBezTo>
                  <a:pt x="20" y="164"/>
                  <a:pt x="21" y="166"/>
                  <a:pt x="22" y="165"/>
                </a:cubicBezTo>
                <a:cubicBezTo>
                  <a:pt x="23" y="164"/>
                  <a:pt x="28" y="160"/>
                  <a:pt x="30" y="162"/>
                </a:cubicBezTo>
                <a:cubicBezTo>
                  <a:pt x="32" y="164"/>
                  <a:pt x="27" y="164"/>
                  <a:pt x="29" y="165"/>
                </a:cubicBezTo>
                <a:cubicBezTo>
                  <a:pt x="30" y="166"/>
                  <a:pt x="31" y="169"/>
                  <a:pt x="29" y="171"/>
                </a:cubicBezTo>
                <a:cubicBezTo>
                  <a:pt x="27" y="172"/>
                  <a:pt x="25" y="171"/>
                  <a:pt x="24" y="171"/>
                </a:cubicBezTo>
                <a:cubicBezTo>
                  <a:pt x="23" y="171"/>
                  <a:pt x="23" y="173"/>
                  <a:pt x="22" y="175"/>
                </a:cubicBezTo>
                <a:cubicBezTo>
                  <a:pt x="20" y="176"/>
                  <a:pt x="18" y="173"/>
                  <a:pt x="16" y="173"/>
                </a:cubicBezTo>
                <a:cubicBezTo>
                  <a:pt x="14" y="173"/>
                  <a:pt x="14" y="176"/>
                  <a:pt x="14" y="178"/>
                </a:cubicBezTo>
                <a:cubicBezTo>
                  <a:pt x="15" y="179"/>
                  <a:pt x="11" y="177"/>
                  <a:pt x="10" y="181"/>
                </a:cubicBezTo>
                <a:cubicBezTo>
                  <a:pt x="9" y="184"/>
                  <a:pt x="6" y="181"/>
                  <a:pt x="8" y="184"/>
                </a:cubicBezTo>
                <a:cubicBezTo>
                  <a:pt x="11" y="188"/>
                  <a:pt x="10" y="186"/>
                  <a:pt x="12" y="187"/>
                </a:cubicBezTo>
                <a:cubicBezTo>
                  <a:pt x="14" y="188"/>
                  <a:pt x="10" y="191"/>
                  <a:pt x="12" y="191"/>
                </a:cubicBezTo>
                <a:cubicBezTo>
                  <a:pt x="14" y="191"/>
                  <a:pt x="16" y="195"/>
                  <a:pt x="17" y="196"/>
                </a:cubicBezTo>
                <a:cubicBezTo>
                  <a:pt x="18" y="197"/>
                  <a:pt x="20" y="195"/>
                  <a:pt x="22" y="195"/>
                </a:cubicBezTo>
                <a:cubicBezTo>
                  <a:pt x="24" y="195"/>
                  <a:pt x="23" y="192"/>
                  <a:pt x="24" y="193"/>
                </a:cubicBezTo>
                <a:cubicBezTo>
                  <a:pt x="25" y="194"/>
                  <a:pt x="27" y="197"/>
                  <a:pt x="26" y="198"/>
                </a:cubicBezTo>
                <a:cubicBezTo>
                  <a:pt x="25" y="199"/>
                  <a:pt x="26" y="201"/>
                  <a:pt x="26" y="202"/>
                </a:cubicBezTo>
                <a:cubicBezTo>
                  <a:pt x="25" y="204"/>
                  <a:pt x="30" y="203"/>
                  <a:pt x="30" y="202"/>
                </a:cubicBezTo>
                <a:cubicBezTo>
                  <a:pt x="31" y="201"/>
                  <a:pt x="34" y="200"/>
                  <a:pt x="36" y="202"/>
                </a:cubicBezTo>
                <a:cubicBezTo>
                  <a:pt x="38" y="205"/>
                  <a:pt x="39" y="205"/>
                  <a:pt x="39" y="203"/>
                </a:cubicBezTo>
                <a:cubicBezTo>
                  <a:pt x="39" y="202"/>
                  <a:pt x="40" y="200"/>
                  <a:pt x="40" y="201"/>
                </a:cubicBezTo>
                <a:cubicBezTo>
                  <a:pt x="41" y="202"/>
                  <a:pt x="42" y="203"/>
                  <a:pt x="45" y="202"/>
                </a:cubicBezTo>
                <a:cubicBezTo>
                  <a:pt x="48" y="200"/>
                  <a:pt x="47" y="202"/>
                  <a:pt x="45" y="203"/>
                </a:cubicBezTo>
                <a:cubicBezTo>
                  <a:pt x="43" y="206"/>
                  <a:pt x="45" y="210"/>
                  <a:pt x="44" y="210"/>
                </a:cubicBezTo>
                <a:cubicBezTo>
                  <a:pt x="42" y="211"/>
                  <a:pt x="41" y="215"/>
                  <a:pt x="39" y="215"/>
                </a:cubicBezTo>
                <a:cubicBezTo>
                  <a:pt x="36" y="215"/>
                  <a:pt x="32" y="220"/>
                  <a:pt x="31" y="220"/>
                </a:cubicBezTo>
                <a:cubicBezTo>
                  <a:pt x="31" y="221"/>
                  <a:pt x="30" y="221"/>
                  <a:pt x="29" y="220"/>
                </a:cubicBezTo>
                <a:cubicBezTo>
                  <a:pt x="27" y="220"/>
                  <a:pt x="25" y="220"/>
                  <a:pt x="25" y="221"/>
                </a:cubicBezTo>
                <a:cubicBezTo>
                  <a:pt x="24" y="223"/>
                  <a:pt x="21" y="225"/>
                  <a:pt x="22" y="226"/>
                </a:cubicBezTo>
                <a:cubicBezTo>
                  <a:pt x="22" y="226"/>
                  <a:pt x="27" y="224"/>
                  <a:pt x="27" y="223"/>
                </a:cubicBezTo>
                <a:cubicBezTo>
                  <a:pt x="27" y="222"/>
                  <a:pt x="27" y="222"/>
                  <a:pt x="28" y="223"/>
                </a:cubicBezTo>
                <a:cubicBezTo>
                  <a:pt x="29" y="224"/>
                  <a:pt x="31" y="223"/>
                  <a:pt x="32" y="222"/>
                </a:cubicBezTo>
                <a:cubicBezTo>
                  <a:pt x="33" y="221"/>
                  <a:pt x="34" y="221"/>
                  <a:pt x="35" y="221"/>
                </a:cubicBezTo>
                <a:cubicBezTo>
                  <a:pt x="36" y="221"/>
                  <a:pt x="36" y="220"/>
                  <a:pt x="39" y="220"/>
                </a:cubicBezTo>
                <a:cubicBezTo>
                  <a:pt x="41" y="219"/>
                  <a:pt x="41" y="219"/>
                  <a:pt x="41" y="217"/>
                </a:cubicBezTo>
                <a:cubicBezTo>
                  <a:pt x="42" y="216"/>
                  <a:pt x="48" y="213"/>
                  <a:pt x="49" y="213"/>
                </a:cubicBezTo>
                <a:cubicBezTo>
                  <a:pt x="50" y="213"/>
                  <a:pt x="49" y="211"/>
                  <a:pt x="51" y="211"/>
                </a:cubicBezTo>
                <a:cubicBezTo>
                  <a:pt x="52" y="211"/>
                  <a:pt x="54" y="209"/>
                  <a:pt x="55" y="208"/>
                </a:cubicBezTo>
                <a:cubicBezTo>
                  <a:pt x="57" y="206"/>
                  <a:pt x="57" y="207"/>
                  <a:pt x="58" y="207"/>
                </a:cubicBezTo>
                <a:cubicBezTo>
                  <a:pt x="60" y="206"/>
                  <a:pt x="59" y="204"/>
                  <a:pt x="60" y="203"/>
                </a:cubicBezTo>
                <a:cubicBezTo>
                  <a:pt x="61" y="203"/>
                  <a:pt x="62" y="202"/>
                  <a:pt x="62" y="201"/>
                </a:cubicBezTo>
                <a:cubicBezTo>
                  <a:pt x="62" y="200"/>
                  <a:pt x="59" y="200"/>
                  <a:pt x="59" y="200"/>
                </a:cubicBezTo>
                <a:cubicBezTo>
                  <a:pt x="58" y="199"/>
                  <a:pt x="61" y="196"/>
                  <a:pt x="62" y="197"/>
                </a:cubicBezTo>
                <a:cubicBezTo>
                  <a:pt x="63" y="197"/>
                  <a:pt x="65" y="195"/>
                  <a:pt x="65" y="194"/>
                </a:cubicBezTo>
                <a:cubicBezTo>
                  <a:pt x="65" y="192"/>
                  <a:pt x="67" y="192"/>
                  <a:pt x="68" y="191"/>
                </a:cubicBezTo>
                <a:cubicBezTo>
                  <a:pt x="69" y="190"/>
                  <a:pt x="69" y="188"/>
                  <a:pt x="70" y="188"/>
                </a:cubicBezTo>
                <a:cubicBezTo>
                  <a:pt x="71" y="188"/>
                  <a:pt x="72" y="187"/>
                  <a:pt x="74" y="186"/>
                </a:cubicBezTo>
                <a:cubicBezTo>
                  <a:pt x="75" y="185"/>
                  <a:pt x="74" y="187"/>
                  <a:pt x="76" y="187"/>
                </a:cubicBezTo>
                <a:cubicBezTo>
                  <a:pt x="79" y="187"/>
                  <a:pt x="78" y="189"/>
                  <a:pt x="76" y="188"/>
                </a:cubicBezTo>
                <a:cubicBezTo>
                  <a:pt x="74" y="188"/>
                  <a:pt x="74" y="188"/>
                  <a:pt x="72" y="189"/>
                </a:cubicBezTo>
                <a:cubicBezTo>
                  <a:pt x="70" y="191"/>
                  <a:pt x="72" y="191"/>
                  <a:pt x="70" y="193"/>
                </a:cubicBezTo>
                <a:cubicBezTo>
                  <a:pt x="69" y="195"/>
                  <a:pt x="69" y="196"/>
                  <a:pt x="71" y="196"/>
                </a:cubicBezTo>
                <a:cubicBezTo>
                  <a:pt x="72" y="196"/>
                  <a:pt x="71" y="198"/>
                  <a:pt x="69" y="198"/>
                </a:cubicBezTo>
                <a:cubicBezTo>
                  <a:pt x="67" y="199"/>
                  <a:pt x="69" y="200"/>
                  <a:pt x="71" y="200"/>
                </a:cubicBezTo>
                <a:cubicBezTo>
                  <a:pt x="73" y="200"/>
                  <a:pt x="76" y="196"/>
                  <a:pt x="79" y="195"/>
                </a:cubicBezTo>
                <a:cubicBezTo>
                  <a:pt x="81" y="194"/>
                  <a:pt x="83" y="194"/>
                  <a:pt x="84" y="194"/>
                </a:cubicBezTo>
                <a:cubicBezTo>
                  <a:pt x="84" y="195"/>
                  <a:pt x="85" y="195"/>
                  <a:pt x="85" y="195"/>
                </a:cubicBezTo>
                <a:cubicBezTo>
                  <a:pt x="86" y="194"/>
                  <a:pt x="84" y="193"/>
                  <a:pt x="85" y="192"/>
                </a:cubicBezTo>
                <a:cubicBezTo>
                  <a:pt x="86" y="192"/>
                  <a:pt x="84" y="192"/>
                  <a:pt x="83" y="190"/>
                </a:cubicBezTo>
                <a:cubicBezTo>
                  <a:pt x="83" y="188"/>
                  <a:pt x="84" y="189"/>
                  <a:pt x="85" y="188"/>
                </a:cubicBezTo>
                <a:cubicBezTo>
                  <a:pt x="85" y="186"/>
                  <a:pt x="86" y="187"/>
                  <a:pt x="87" y="188"/>
                </a:cubicBezTo>
                <a:cubicBezTo>
                  <a:pt x="88" y="188"/>
                  <a:pt x="88" y="188"/>
                  <a:pt x="88" y="188"/>
                </a:cubicBezTo>
                <a:cubicBezTo>
                  <a:pt x="89" y="188"/>
                  <a:pt x="90" y="188"/>
                  <a:pt x="90" y="189"/>
                </a:cubicBezTo>
                <a:cubicBezTo>
                  <a:pt x="91" y="190"/>
                  <a:pt x="91" y="190"/>
                  <a:pt x="92" y="189"/>
                </a:cubicBezTo>
                <a:cubicBezTo>
                  <a:pt x="92" y="189"/>
                  <a:pt x="93" y="189"/>
                  <a:pt x="94" y="190"/>
                </a:cubicBezTo>
                <a:cubicBezTo>
                  <a:pt x="95" y="191"/>
                  <a:pt x="93" y="191"/>
                  <a:pt x="92" y="191"/>
                </a:cubicBezTo>
                <a:cubicBezTo>
                  <a:pt x="90" y="191"/>
                  <a:pt x="91" y="194"/>
                  <a:pt x="92" y="192"/>
                </a:cubicBezTo>
                <a:cubicBezTo>
                  <a:pt x="93" y="191"/>
                  <a:pt x="94" y="191"/>
                  <a:pt x="96" y="192"/>
                </a:cubicBezTo>
                <a:cubicBezTo>
                  <a:pt x="97" y="193"/>
                  <a:pt x="97" y="192"/>
                  <a:pt x="98" y="191"/>
                </a:cubicBezTo>
                <a:cubicBezTo>
                  <a:pt x="99" y="190"/>
                  <a:pt x="99" y="192"/>
                  <a:pt x="99" y="192"/>
                </a:cubicBezTo>
                <a:cubicBezTo>
                  <a:pt x="99" y="193"/>
                  <a:pt x="101" y="193"/>
                  <a:pt x="104" y="194"/>
                </a:cubicBezTo>
                <a:cubicBezTo>
                  <a:pt x="107" y="194"/>
                  <a:pt x="112" y="194"/>
                  <a:pt x="113" y="194"/>
                </a:cubicBezTo>
                <a:cubicBezTo>
                  <a:pt x="114" y="193"/>
                  <a:pt x="114" y="195"/>
                  <a:pt x="117" y="196"/>
                </a:cubicBezTo>
                <a:cubicBezTo>
                  <a:pt x="118" y="196"/>
                  <a:pt x="119" y="196"/>
                  <a:pt x="120" y="195"/>
                </a:cubicBezTo>
                <a:cubicBezTo>
                  <a:pt x="121" y="194"/>
                  <a:pt x="121" y="194"/>
                  <a:pt x="122" y="194"/>
                </a:cubicBezTo>
                <a:cubicBezTo>
                  <a:pt x="124" y="196"/>
                  <a:pt x="122" y="196"/>
                  <a:pt x="121" y="197"/>
                </a:cubicBezTo>
                <a:cubicBezTo>
                  <a:pt x="120" y="198"/>
                  <a:pt x="122" y="198"/>
                  <a:pt x="123" y="198"/>
                </a:cubicBezTo>
                <a:cubicBezTo>
                  <a:pt x="124" y="199"/>
                  <a:pt x="127" y="200"/>
                  <a:pt x="128" y="201"/>
                </a:cubicBezTo>
                <a:cubicBezTo>
                  <a:pt x="129" y="202"/>
                  <a:pt x="130" y="203"/>
                  <a:pt x="133" y="205"/>
                </a:cubicBezTo>
                <a:cubicBezTo>
                  <a:pt x="135" y="206"/>
                  <a:pt x="135" y="205"/>
                  <a:pt x="135" y="204"/>
                </a:cubicBezTo>
                <a:cubicBezTo>
                  <a:pt x="135" y="203"/>
                  <a:pt x="134" y="202"/>
                  <a:pt x="136" y="203"/>
                </a:cubicBezTo>
                <a:cubicBezTo>
                  <a:pt x="138" y="205"/>
                  <a:pt x="137" y="203"/>
                  <a:pt x="139" y="205"/>
                </a:cubicBezTo>
                <a:cubicBezTo>
                  <a:pt x="141" y="206"/>
                  <a:pt x="140" y="204"/>
                  <a:pt x="139" y="201"/>
                </a:cubicBezTo>
                <a:cubicBezTo>
                  <a:pt x="139" y="198"/>
                  <a:pt x="140" y="200"/>
                  <a:pt x="141" y="202"/>
                </a:cubicBezTo>
                <a:cubicBezTo>
                  <a:pt x="142" y="203"/>
                  <a:pt x="142" y="205"/>
                  <a:pt x="141" y="207"/>
                </a:cubicBezTo>
                <a:cubicBezTo>
                  <a:pt x="141" y="209"/>
                  <a:pt x="138" y="207"/>
                  <a:pt x="138" y="206"/>
                </a:cubicBezTo>
                <a:cubicBezTo>
                  <a:pt x="139" y="205"/>
                  <a:pt x="135" y="206"/>
                  <a:pt x="135" y="207"/>
                </a:cubicBezTo>
                <a:cubicBezTo>
                  <a:pt x="135" y="208"/>
                  <a:pt x="137" y="211"/>
                  <a:pt x="139" y="211"/>
                </a:cubicBezTo>
                <a:cubicBezTo>
                  <a:pt x="140" y="212"/>
                  <a:pt x="139" y="214"/>
                  <a:pt x="140" y="214"/>
                </a:cubicBezTo>
                <a:cubicBezTo>
                  <a:pt x="141" y="215"/>
                  <a:pt x="141" y="217"/>
                  <a:pt x="142" y="217"/>
                </a:cubicBezTo>
                <a:cubicBezTo>
                  <a:pt x="143" y="216"/>
                  <a:pt x="143" y="213"/>
                  <a:pt x="142" y="212"/>
                </a:cubicBezTo>
                <a:cubicBezTo>
                  <a:pt x="141" y="211"/>
                  <a:pt x="141" y="209"/>
                  <a:pt x="142" y="209"/>
                </a:cubicBezTo>
                <a:cubicBezTo>
                  <a:pt x="144" y="210"/>
                  <a:pt x="142" y="212"/>
                  <a:pt x="143" y="212"/>
                </a:cubicBezTo>
                <a:cubicBezTo>
                  <a:pt x="144" y="213"/>
                  <a:pt x="144" y="212"/>
                  <a:pt x="146" y="211"/>
                </a:cubicBezTo>
                <a:cubicBezTo>
                  <a:pt x="147" y="210"/>
                  <a:pt x="145" y="208"/>
                  <a:pt x="145" y="207"/>
                </a:cubicBezTo>
                <a:cubicBezTo>
                  <a:pt x="146" y="206"/>
                  <a:pt x="147" y="208"/>
                  <a:pt x="148" y="210"/>
                </a:cubicBezTo>
                <a:cubicBezTo>
                  <a:pt x="149" y="212"/>
                  <a:pt x="147" y="212"/>
                  <a:pt x="147" y="213"/>
                </a:cubicBezTo>
                <a:cubicBezTo>
                  <a:pt x="147" y="214"/>
                  <a:pt x="145" y="213"/>
                  <a:pt x="144" y="214"/>
                </a:cubicBezTo>
                <a:cubicBezTo>
                  <a:pt x="144" y="214"/>
                  <a:pt x="144" y="218"/>
                  <a:pt x="145" y="218"/>
                </a:cubicBezTo>
                <a:cubicBezTo>
                  <a:pt x="145" y="218"/>
                  <a:pt x="145" y="218"/>
                  <a:pt x="146" y="217"/>
                </a:cubicBezTo>
                <a:cubicBezTo>
                  <a:pt x="146" y="216"/>
                  <a:pt x="146" y="216"/>
                  <a:pt x="146" y="217"/>
                </a:cubicBezTo>
                <a:cubicBezTo>
                  <a:pt x="147" y="217"/>
                  <a:pt x="147" y="217"/>
                  <a:pt x="148" y="216"/>
                </a:cubicBezTo>
                <a:cubicBezTo>
                  <a:pt x="148" y="216"/>
                  <a:pt x="149" y="215"/>
                  <a:pt x="149" y="216"/>
                </a:cubicBezTo>
                <a:cubicBezTo>
                  <a:pt x="150" y="218"/>
                  <a:pt x="152" y="219"/>
                  <a:pt x="153" y="219"/>
                </a:cubicBezTo>
                <a:cubicBezTo>
                  <a:pt x="154" y="219"/>
                  <a:pt x="152" y="217"/>
                  <a:pt x="151" y="217"/>
                </a:cubicBezTo>
                <a:cubicBezTo>
                  <a:pt x="150" y="217"/>
                  <a:pt x="150" y="215"/>
                  <a:pt x="151" y="215"/>
                </a:cubicBezTo>
                <a:cubicBezTo>
                  <a:pt x="152" y="214"/>
                  <a:pt x="155" y="218"/>
                  <a:pt x="154" y="219"/>
                </a:cubicBezTo>
                <a:cubicBezTo>
                  <a:pt x="154" y="220"/>
                  <a:pt x="153" y="220"/>
                  <a:pt x="152" y="221"/>
                </a:cubicBezTo>
                <a:cubicBezTo>
                  <a:pt x="152" y="222"/>
                  <a:pt x="151" y="221"/>
                  <a:pt x="150" y="220"/>
                </a:cubicBezTo>
                <a:cubicBezTo>
                  <a:pt x="150" y="220"/>
                  <a:pt x="149" y="219"/>
                  <a:pt x="149" y="219"/>
                </a:cubicBezTo>
                <a:cubicBezTo>
                  <a:pt x="147" y="219"/>
                  <a:pt x="149" y="221"/>
                  <a:pt x="149" y="222"/>
                </a:cubicBezTo>
                <a:cubicBezTo>
                  <a:pt x="150" y="224"/>
                  <a:pt x="148" y="226"/>
                  <a:pt x="149" y="227"/>
                </a:cubicBezTo>
                <a:cubicBezTo>
                  <a:pt x="151" y="228"/>
                  <a:pt x="150" y="226"/>
                  <a:pt x="151" y="225"/>
                </a:cubicBezTo>
                <a:cubicBezTo>
                  <a:pt x="151" y="224"/>
                  <a:pt x="152" y="225"/>
                  <a:pt x="153" y="226"/>
                </a:cubicBezTo>
                <a:cubicBezTo>
                  <a:pt x="154" y="227"/>
                  <a:pt x="154" y="224"/>
                  <a:pt x="154" y="224"/>
                </a:cubicBezTo>
                <a:cubicBezTo>
                  <a:pt x="154" y="223"/>
                  <a:pt x="155" y="223"/>
                  <a:pt x="156" y="224"/>
                </a:cubicBezTo>
                <a:cubicBezTo>
                  <a:pt x="157" y="225"/>
                  <a:pt x="157" y="225"/>
                  <a:pt x="157" y="224"/>
                </a:cubicBezTo>
                <a:cubicBezTo>
                  <a:pt x="157" y="224"/>
                  <a:pt x="158" y="223"/>
                  <a:pt x="158" y="223"/>
                </a:cubicBezTo>
                <a:cubicBezTo>
                  <a:pt x="159" y="224"/>
                  <a:pt x="158" y="225"/>
                  <a:pt x="158" y="226"/>
                </a:cubicBezTo>
                <a:cubicBezTo>
                  <a:pt x="158" y="227"/>
                  <a:pt x="159" y="227"/>
                  <a:pt x="159" y="226"/>
                </a:cubicBezTo>
                <a:cubicBezTo>
                  <a:pt x="160" y="226"/>
                  <a:pt x="160" y="226"/>
                  <a:pt x="160" y="227"/>
                </a:cubicBezTo>
                <a:cubicBezTo>
                  <a:pt x="160" y="228"/>
                  <a:pt x="161" y="228"/>
                  <a:pt x="162" y="229"/>
                </a:cubicBezTo>
                <a:cubicBezTo>
                  <a:pt x="163" y="230"/>
                  <a:pt x="160" y="230"/>
                  <a:pt x="161" y="231"/>
                </a:cubicBezTo>
                <a:cubicBezTo>
                  <a:pt x="162" y="232"/>
                  <a:pt x="161" y="233"/>
                  <a:pt x="162" y="234"/>
                </a:cubicBezTo>
                <a:cubicBezTo>
                  <a:pt x="163" y="235"/>
                  <a:pt x="164" y="235"/>
                  <a:pt x="165" y="234"/>
                </a:cubicBezTo>
                <a:cubicBezTo>
                  <a:pt x="166" y="233"/>
                  <a:pt x="167" y="235"/>
                  <a:pt x="166" y="237"/>
                </a:cubicBezTo>
                <a:cubicBezTo>
                  <a:pt x="165" y="238"/>
                  <a:pt x="167" y="239"/>
                  <a:pt x="168" y="238"/>
                </a:cubicBezTo>
                <a:cubicBezTo>
                  <a:pt x="169" y="237"/>
                  <a:pt x="171" y="240"/>
                  <a:pt x="172" y="240"/>
                </a:cubicBezTo>
                <a:cubicBezTo>
                  <a:pt x="172" y="241"/>
                  <a:pt x="173" y="242"/>
                  <a:pt x="172" y="242"/>
                </a:cubicBezTo>
                <a:cubicBezTo>
                  <a:pt x="170" y="242"/>
                  <a:pt x="171" y="244"/>
                  <a:pt x="172" y="245"/>
                </a:cubicBezTo>
                <a:cubicBezTo>
                  <a:pt x="173" y="245"/>
                  <a:pt x="173" y="246"/>
                  <a:pt x="173" y="247"/>
                </a:cubicBezTo>
                <a:cubicBezTo>
                  <a:pt x="173" y="248"/>
                  <a:pt x="176" y="249"/>
                  <a:pt x="177" y="249"/>
                </a:cubicBezTo>
                <a:cubicBezTo>
                  <a:pt x="178" y="248"/>
                  <a:pt x="179" y="249"/>
                  <a:pt x="180" y="250"/>
                </a:cubicBezTo>
                <a:cubicBezTo>
                  <a:pt x="181" y="251"/>
                  <a:pt x="183" y="252"/>
                  <a:pt x="184" y="251"/>
                </a:cubicBezTo>
                <a:cubicBezTo>
                  <a:pt x="185" y="251"/>
                  <a:pt x="185" y="253"/>
                  <a:pt x="185" y="254"/>
                </a:cubicBezTo>
                <a:cubicBezTo>
                  <a:pt x="185" y="255"/>
                  <a:pt x="187" y="255"/>
                  <a:pt x="189" y="254"/>
                </a:cubicBezTo>
                <a:cubicBezTo>
                  <a:pt x="189" y="254"/>
                  <a:pt x="189" y="255"/>
                  <a:pt x="190" y="255"/>
                </a:cubicBezTo>
                <a:cubicBezTo>
                  <a:pt x="190" y="255"/>
                  <a:pt x="191" y="256"/>
                  <a:pt x="191" y="256"/>
                </a:cubicBezTo>
                <a:cubicBezTo>
                  <a:pt x="193" y="255"/>
                  <a:pt x="193" y="259"/>
                  <a:pt x="195" y="260"/>
                </a:cubicBezTo>
                <a:cubicBezTo>
                  <a:pt x="196" y="262"/>
                  <a:pt x="195" y="263"/>
                  <a:pt x="195" y="265"/>
                </a:cubicBezTo>
                <a:cubicBezTo>
                  <a:pt x="196" y="266"/>
                  <a:pt x="196" y="269"/>
                  <a:pt x="194" y="269"/>
                </a:cubicBezTo>
                <a:cubicBezTo>
                  <a:pt x="193" y="269"/>
                  <a:pt x="193" y="267"/>
                  <a:pt x="194" y="267"/>
                </a:cubicBezTo>
                <a:cubicBezTo>
                  <a:pt x="195" y="266"/>
                  <a:pt x="194" y="264"/>
                  <a:pt x="193" y="264"/>
                </a:cubicBezTo>
                <a:cubicBezTo>
                  <a:pt x="192" y="264"/>
                  <a:pt x="192" y="262"/>
                  <a:pt x="193" y="261"/>
                </a:cubicBezTo>
                <a:cubicBezTo>
                  <a:pt x="193" y="260"/>
                  <a:pt x="191" y="260"/>
                  <a:pt x="190" y="259"/>
                </a:cubicBezTo>
                <a:cubicBezTo>
                  <a:pt x="189" y="258"/>
                  <a:pt x="186" y="258"/>
                  <a:pt x="185" y="257"/>
                </a:cubicBezTo>
                <a:cubicBezTo>
                  <a:pt x="185" y="256"/>
                  <a:pt x="182" y="251"/>
                  <a:pt x="180" y="251"/>
                </a:cubicBezTo>
                <a:cubicBezTo>
                  <a:pt x="179" y="251"/>
                  <a:pt x="176" y="252"/>
                  <a:pt x="175" y="250"/>
                </a:cubicBezTo>
                <a:cubicBezTo>
                  <a:pt x="173" y="249"/>
                  <a:pt x="171" y="249"/>
                  <a:pt x="170" y="249"/>
                </a:cubicBezTo>
                <a:cubicBezTo>
                  <a:pt x="169" y="250"/>
                  <a:pt x="172" y="250"/>
                  <a:pt x="171" y="251"/>
                </a:cubicBezTo>
                <a:cubicBezTo>
                  <a:pt x="171" y="252"/>
                  <a:pt x="172" y="253"/>
                  <a:pt x="173" y="253"/>
                </a:cubicBezTo>
                <a:cubicBezTo>
                  <a:pt x="175" y="253"/>
                  <a:pt x="175" y="255"/>
                  <a:pt x="176" y="255"/>
                </a:cubicBezTo>
                <a:cubicBezTo>
                  <a:pt x="177" y="255"/>
                  <a:pt x="178" y="257"/>
                  <a:pt x="179" y="257"/>
                </a:cubicBezTo>
                <a:cubicBezTo>
                  <a:pt x="181" y="257"/>
                  <a:pt x="181" y="258"/>
                  <a:pt x="181" y="259"/>
                </a:cubicBezTo>
                <a:cubicBezTo>
                  <a:pt x="182" y="260"/>
                  <a:pt x="184" y="259"/>
                  <a:pt x="184" y="260"/>
                </a:cubicBezTo>
                <a:cubicBezTo>
                  <a:pt x="184" y="261"/>
                  <a:pt x="185" y="262"/>
                  <a:pt x="186" y="263"/>
                </a:cubicBezTo>
                <a:cubicBezTo>
                  <a:pt x="186" y="264"/>
                  <a:pt x="186" y="267"/>
                  <a:pt x="188" y="269"/>
                </a:cubicBezTo>
                <a:cubicBezTo>
                  <a:pt x="189" y="271"/>
                  <a:pt x="188" y="272"/>
                  <a:pt x="190" y="273"/>
                </a:cubicBezTo>
                <a:cubicBezTo>
                  <a:pt x="191" y="273"/>
                  <a:pt x="191" y="274"/>
                  <a:pt x="190" y="274"/>
                </a:cubicBezTo>
                <a:cubicBezTo>
                  <a:pt x="188" y="274"/>
                  <a:pt x="189" y="275"/>
                  <a:pt x="189" y="278"/>
                </a:cubicBezTo>
                <a:cubicBezTo>
                  <a:pt x="188" y="281"/>
                  <a:pt x="188" y="286"/>
                  <a:pt x="188" y="288"/>
                </a:cubicBezTo>
                <a:cubicBezTo>
                  <a:pt x="188" y="290"/>
                  <a:pt x="186" y="293"/>
                  <a:pt x="187" y="295"/>
                </a:cubicBezTo>
                <a:cubicBezTo>
                  <a:pt x="188" y="297"/>
                  <a:pt x="189" y="299"/>
                  <a:pt x="188" y="302"/>
                </a:cubicBezTo>
                <a:cubicBezTo>
                  <a:pt x="188" y="304"/>
                  <a:pt x="188" y="305"/>
                  <a:pt x="189" y="307"/>
                </a:cubicBezTo>
                <a:cubicBezTo>
                  <a:pt x="190" y="309"/>
                  <a:pt x="189" y="312"/>
                  <a:pt x="190" y="313"/>
                </a:cubicBezTo>
                <a:cubicBezTo>
                  <a:pt x="191" y="313"/>
                  <a:pt x="192" y="315"/>
                  <a:pt x="193" y="316"/>
                </a:cubicBezTo>
                <a:cubicBezTo>
                  <a:pt x="194" y="318"/>
                  <a:pt x="195" y="317"/>
                  <a:pt x="196" y="319"/>
                </a:cubicBezTo>
                <a:cubicBezTo>
                  <a:pt x="196" y="321"/>
                  <a:pt x="196" y="321"/>
                  <a:pt x="197" y="321"/>
                </a:cubicBezTo>
                <a:cubicBezTo>
                  <a:pt x="199" y="322"/>
                  <a:pt x="198" y="324"/>
                  <a:pt x="198" y="325"/>
                </a:cubicBezTo>
                <a:cubicBezTo>
                  <a:pt x="198" y="326"/>
                  <a:pt x="200" y="327"/>
                  <a:pt x="202" y="330"/>
                </a:cubicBezTo>
                <a:cubicBezTo>
                  <a:pt x="205" y="332"/>
                  <a:pt x="203" y="334"/>
                  <a:pt x="204" y="334"/>
                </a:cubicBezTo>
                <a:cubicBezTo>
                  <a:pt x="206" y="334"/>
                  <a:pt x="208" y="335"/>
                  <a:pt x="210" y="336"/>
                </a:cubicBezTo>
                <a:cubicBezTo>
                  <a:pt x="211" y="336"/>
                  <a:pt x="212" y="336"/>
                  <a:pt x="212" y="336"/>
                </a:cubicBezTo>
                <a:cubicBezTo>
                  <a:pt x="213" y="336"/>
                  <a:pt x="213" y="336"/>
                  <a:pt x="213" y="336"/>
                </a:cubicBezTo>
                <a:cubicBezTo>
                  <a:pt x="215" y="337"/>
                  <a:pt x="217" y="339"/>
                  <a:pt x="217" y="341"/>
                </a:cubicBezTo>
                <a:cubicBezTo>
                  <a:pt x="218" y="343"/>
                  <a:pt x="218" y="345"/>
                  <a:pt x="220" y="347"/>
                </a:cubicBezTo>
                <a:cubicBezTo>
                  <a:pt x="222" y="350"/>
                  <a:pt x="224" y="354"/>
                  <a:pt x="224" y="356"/>
                </a:cubicBezTo>
                <a:cubicBezTo>
                  <a:pt x="224" y="357"/>
                  <a:pt x="227" y="358"/>
                  <a:pt x="229" y="360"/>
                </a:cubicBezTo>
                <a:cubicBezTo>
                  <a:pt x="232" y="361"/>
                  <a:pt x="232" y="365"/>
                  <a:pt x="231" y="366"/>
                </a:cubicBezTo>
                <a:cubicBezTo>
                  <a:pt x="231" y="366"/>
                  <a:pt x="230" y="366"/>
                  <a:pt x="230" y="366"/>
                </a:cubicBezTo>
                <a:cubicBezTo>
                  <a:pt x="229" y="366"/>
                  <a:pt x="228" y="365"/>
                  <a:pt x="228" y="366"/>
                </a:cubicBezTo>
                <a:cubicBezTo>
                  <a:pt x="228" y="367"/>
                  <a:pt x="232" y="370"/>
                  <a:pt x="233" y="370"/>
                </a:cubicBezTo>
                <a:cubicBezTo>
                  <a:pt x="235" y="370"/>
                  <a:pt x="236" y="371"/>
                  <a:pt x="238" y="373"/>
                </a:cubicBezTo>
                <a:cubicBezTo>
                  <a:pt x="240" y="375"/>
                  <a:pt x="240" y="377"/>
                  <a:pt x="239" y="378"/>
                </a:cubicBezTo>
                <a:cubicBezTo>
                  <a:pt x="238" y="379"/>
                  <a:pt x="241" y="380"/>
                  <a:pt x="244" y="382"/>
                </a:cubicBezTo>
                <a:cubicBezTo>
                  <a:pt x="247" y="384"/>
                  <a:pt x="248" y="387"/>
                  <a:pt x="248" y="388"/>
                </a:cubicBezTo>
                <a:cubicBezTo>
                  <a:pt x="249" y="389"/>
                  <a:pt x="250" y="388"/>
                  <a:pt x="251" y="386"/>
                </a:cubicBezTo>
                <a:cubicBezTo>
                  <a:pt x="251" y="385"/>
                  <a:pt x="250" y="385"/>
                  <a:pt x="250" y="383"/>
                </a:cubicBezTo>
                <a:cubicBezTo>
                  <a:pt x="250" y="381"/>
                  <a:pt x="247" y="382"/>
                  <a:pt x="246" y="381"/>
                </a:cubicBezTo>
                <a:cubicBezTo>
                  <a:pt x="245" y="381"/>
                  <a:pt x="246" y="379"/>
                  <a:pt x="245" y="378"/>
                </a:cubicBezTo>
                <a:cubicBezTo>
                  <a:pt x="244" y="377"/>
                  <a:pt x="243" y="374"/>
                  <a:pt x="242" y="372"/>
                </a:cubicBezTo>
                <a:cubicBezTo>
                  <a:pt x="242" y="370"/>
                  <a:pt x="239" y="368"/>
                  <a:pt x="238" y="365"/>
                </a:cubicBezTo>
                <a:cubicBezTo>
                  <a:pt x="236" y="363"/>
                  <a:pt x="235" y="361"/>
                  <a:pt x="234" y="361"/>
                </a:cubicBezTo>
                <a:cubicBezTo>
                  <a:pt x="233" y="360"/>
                  <a:pt x="235" y="359"/>
                  <a:pt x="235" y="358"/>
                </a:cubicBezTo>
                <a:cubicBezTo>
                  <a:pt x="234" y="358"/>
                  <a:pt x="233" y="358"/>
                  <a:pt x="231" y="357"/>
                </a:cubicBezTo>
                <a:cubicBezTo>
                  <a:pt x="230" y="356"/>
                  <a:pt x="229" y="355"/>
                  <a:pt x="229" y="354"/>
                </a:cubicBezTo>
                <a:cubicBezTo>
                  <a:pt x="229" y="352"/>
                  <a:pt x="228" y="349"/>
                  <a:pt x="228" y="347"/>
                </a:cubicBezTo>
                <a:cubicBezTo>
                  <a:pt x="227" y="346"/>
                  <a:pt x="229" y="346"/>
                  <a:pt x="229" y="347"/>
                </a:cubicBezTo>
                <a:cubicBezTo>
                  <a:pt x="230" y="347"/>
                  <a:pt x="230" y="348"/>
                  <a:pt x="231" y="348"/>
                </a:cubicBezTo>
                <a:cubicBezTo>
                  <a:pt x="231" y="347"/>
                  <a:pt x="232" y="348"/>
                  <a:pt x="233" y="349"/>
                </a:cubicBezTo>
                <a:cubicBezTo>
                  <a:pt x="233" y="349"/>
                  <a:pt x="234" y="349"/>
                  <a:pt x="234" y="349"/>
                </a:cubicBezTo>
                <a:cubicBezTo>
                  <a:pt x="235" y="349"/>
                  <a:pt x="235" y="349"/>
                  <a:pt x="236" y="349"/>
                </a:cubicBezTo>
                <a:cubicBezTo>
                  <a:pt x="236" y="350"/>
                  <a:pt x="234" y="350"/>
                  <a:pt x="236" y="355"/>
                </a:cubicBezTo>
                <a:cubicBezTo>
                  <a:pt x="239" y="359"/>
                  <a:pt x="237" y="356"/>
                  <a:pt x="237" y="359"/>
                </a:cubicBezTo>
                <a:cubicBezTo>
                  <a:pt x="237" y="362"/>
                  <a:pt x="239" y="361"/>
                  <a:pt x="239" y="360"/>
                </a:cubicBezTo>
                <a:cubicBezTo>
                  <a:pt x="240" y="360"/>
                  <a:pt x="241" y="361"/>
                  <a:pt x="242" y="363"/>
                </a:cubicBezTo>
                <a:cubicBezTo>
                  <a:pt x="243" y="364"/>
                  <a:pt x="246" y="365"/>
                  <a:pt x="246" y="365"/>
                </a:cubicBezTo>
                <a:cubicBezTo>
                  <a:pt x="246" y="366"/>
                  <a:pt x="246" y="368"/>
                  <a:pt x="248" y="368"/>
                </a:cubicBezTo>
                <a:cubicBezTo>
                  <a:pt x="249" y="368"/>
                  <a:pt x="250" y="370"/>
                  <a:pt x="251" y="370"/>
                </a:cubicBezTo>
                <a:cubicBezTo>
                  <a:pt x="252" y="371"/>
                  <a:pt x="252" y="372"/>
                  <a:pt x="251" y="373"/>
                </a:cubicBezTo>
                <a:cubicBezTo>
                  <a:pt x="251" y="374"/>
                  <a:pt x="251" y="375"/>
                  <a:pt x="254" y="376"/>
                </a:cubicBezTo>
                <a:cubicBezTo>
                  <a:pt x="257" y="377"/>
                  <a:pt x="255" y="378"/>
                  <a:pt x="258" y="379"/>
                </a:cubicBezTo>
                <a:cubicBezTo>
                  <a:pt x="260" y="381"/>
                  <a:pt x="265" y="388"/>
                  <a:pt x="267" y="390"/>
                </a:cubicBezTo>
                <a:cubicBezTo>
                  <a:pt x="268" y="391"/>
                  <a:pt x="268" y="393"/>
                  <a:pt x="269" y="394"/>
                </a:cubicBezTo>
                <a:cubicBezTo>
                  <a:pt x="269" y="396"/>
                  <a:pt x="268" y="396"/>
                  <a:pt x="269" y="397"/>
                </a:cubicBezTo>
                <a:cubicBezTo>
                  <a:pt x="269" y="399"/>
                  <a:pt x="267" y="398"/>
                  <a:pt x="267" y="399"/>
                </a:cubicBezTo>
                <a:cubicBezTo>
                  <a:pt x="267" y="400"/>
                  <a:pt x="269" y="404"/>
                  <a:pt x="271" y="404"/>
                </a:cubicBezTo>
                <a:cubicBezTo>
                  <a:pt x="273" y="404"/>
                  <a:pt x="275" y="407"/>
                  <a:pt x="277" y="408"/>
                </a:cubicBezTo>
                <a:cubicBezTo>
                  <a:pt x="278" y="410"/>
                  <a:pt x="281" y="409"/>
                  <a:pt x="284" y="410"/>
                </a:cubicBezTo>
                <a:cubicBezTo>
                  <a:pt x="286" y="411"/>
                  <a:pt x="288" y="414"/>
                  <a:pt x="292" y="415"/>
                </a:cubicBezTo>
                <a:cubicBezTo>
                  <a:pt x="296" y="416"/>
                  <a:pt x="299" y="417"/>
                  <a:pt x="302" y="419"/>
                </a:cubicBezTo>
                <a:cubicBezTo>
                  <a:pt x="304" y="420"/>
                  <a:pt x="307" y="420"/>
                  <a:pt x="310" y="418"/>
                </a:cubicBezTo>
                <a:cubicBezTo>
                  <a:pt x="313" y="417"/>
                  <a:pt x="316" y="419"/>
                  <a:pt x="318" y="419"/>
                </a:cubicBezTo>
                <a:cubicBezTo>
                  <a:pt x="320" y="420"/>
                  <a:pt x="325" y="426"/>
                  <a:pt x="327" y="427"/>
                </a:cubicBezTo>
                <a:cubicBezTo>
                  <a:pt x="328" y="428"/>
                  <a:pt x="329" y="427"/>
                  <a:pt x="330" y="427"/>
                </a:cubicBezTo>
                <a:cubicBezTo>
                  <a:pt x="331" y="427"/>
                  <a:pt x="332" y="427"/>
                  <a:pt x="333" y="428"/>
                </a:cubicBezTo>
                <a:cubicBezTo>
                  <a:pt x="334" y="429"/>
                  <a:pt x="340" y="431"/>
                  <a:pt x="341" y="431"/>
                </a:cubicBezTo>
                <a:cubicBezTo>
                  <a:pt x="343" y="431"/>
                  <a:pt x="343" y="429"/>
                  <a:pt x="344" y="430"/>
                </a:cubicBezTo>
                <a:cubicBezTo>
                  <a:pt x="345" y="431"/>
                  <a:pt x="344" y="433"/>
                  <a:pt x="345" y="434"/>
                </a:cubicBezTo>
                <a:cubicBezTo>
                  <a:pt x="347" y="434"/>
                  <a:pt x="349" y="438"/>
                  <a:pt x="350" y="439"/>
                </a:cubicBezTo>
                <a:cubicBezTo>
                  <a:pt x="352" y="439"/>
                  <a:pt x="352" y="441"/>
                  <a:pt x="351" y="442"/>
                </a:cubicBezTo>
                <a:cubicBezTo>
                  <a:pt x="350" y="442"/>
                  <a:pt x="350" y="445"/>
                  <a:pt x="352" y="446"/>
                </a:cubicBezTo>
                <a:cubicBezTo>
                  <a:pt x="355" y="446"/>
                  <a:pt x="354" y="445"/>
                  <a:pt x="355" y="445"/>
                </a:cubicBezTo>
                <a:cubicBezTo>
                  <a:pt x="356" y="445"/>
                  <a:pt x="356" y="447"/>
                  <a:pt x="357" y="447"/>
                </a:cubicBezTo>
                <a:cubicBezTo>
                  <a:pt x="358" y="447"/>
                  <a:pt x="360" y="448"/>
                  <a:pt x="360" y="449"/>
                </a:cubicBezTo>
                <a:cubicBezTo>
                  <a:pt x="360" y="451"/>
                  <a:pt x="361" y="452"/>
                  <a:pt x="362" y="452"/>
                </a:cubicBezTo>
                <a:cubicBezTo>
                  <a:pt x="364" y="452"/>
                  <a:pt x="367" y="452"/>
                  <a:pt x="369" y="454"/>
                </a:cubicBezTo>
                <a:cubicBezTo>
                  <a:pt x="370" y="456"/>
                  <a:pt x="371" y="455"/>
                  <a:pt x="372" y="456"/>
                </a:cubicBezTo>
                <a:cubicBezTo>
                  <a:pt x="373" y="458"/>
                  <a:pt x="375" y="456"/>
                  <a:pt x="375" y="455"/>
                </a:cubicBezTo>
                <a:cubicBezTo>
                  <a:pt x="376" y="454"/>
                  <a:pt x="374" y="454"/>
                  <a:pt x="374" y="453"/>
                </a:cubicBezTo>
                <a:cubicBezTo>
                  <a:pt x="374" y="452"/>
                  <a:pt x="376" y="452"/>
                  <a:pt x="376" y="451"/>
                </a:cubicBezTo>
                <a:cubicBezTo>
                  <a:pt x="377" y="449"/>
                  <a:pt x="380" y="449"/>
                  <a:pt x="381" y="449"/>
                </a:cubicBezTo>
                <a:cubicBezTo>
                  <a:pt x="382" y="450"/>
                  <a:pt x="383" y="451"/>
                  <a:pt x="382" y="452"/>
                </a:cubicBezTo>
                <a:cubicBezTo>
                  <a:pt x="381" y="454"/>
                  <a:pt x="385" y="457"/>
                  <a:pt x="386" y="458"/>
                </a:cubicBezTo>
                <a:cubicBezTo>
                  <a:pt x="387" y="459"/>
                  <a:pt x="386" y="461"/>
                  <a:pt x="387" y="461"/>
                </a:cubicBezTo>
                <a:cubicBezTo>
                  <a:pt x="387" y="462"/>
                  <a:pt x="388" y="463"/>
                  <a:pt x="387" y="464"/>
                </a:cubicBezTo>
                <a:cubicBezTo>
                  <a:pt x="386" y="464"/>
                  <a:pt x="387" y="469"/>
                  <a:pt x="388" y="470"/>
                </a:cubicBezTo>
                <a:cubicBezTo>
                  <a:pt x="388" y="471"/>
                  <a:pt x="388" y="472"/>
                  <a:pt x="387" y="474"/>
                </a:cubicBezTo>
                <a:cubicBezTo>
                  <a:pt x="386" y="476"/>
                  <a:pt x="385" y="477"/>
                  <a:pt x="383" y="477"/>
                </a:cubicBezTo>
                <a:cubicBezTo>
                  <a:pt x="381" y="477"/>
                  <a:pt x="382" y="479"/>
                  <a:pt x="381" y="479"/>
                </a:cubicBezTo>
                <a:cubicBezTo>
                  <a:pt x="380" y="479"/>
                  <a:pt x="380" y="481"/>
                  <a:pt x="380" y="482"/>
                </a:cubicBezTo>
                <a:cubicBezTo>
                  <a:pt x="380" y="483"/>
                  <a:pt x="379" y="483"/>
                  <a:pt x="377" y="483"/>
                </a:cubicBezTo>
                <a:cubicBezTo>
                  <a:pt x="376" y="483"/>
                  <a:pt x="376" y="485"/>
                  <a:pt x="376" y="486"/>
                </a:cubicBezTo>
                <a:cubicBezTo>
                  <a:pt x="376" y="488"/>
                  <a:pt x="374" y="488"/>
                  <a:pt x="374" y="489"/>
                </a:cubicBezTo>
                <a:cubicBezTo>
                  <a:pt x="373" y="490"/>
                  <a:pt x="374" y="491"/>
                  <a:pt x="373" y="491"/>
                </a:cubicBezTo>
                <a:cubicBezTo>
                  <a:pt x="371" y="492"/>
                  <a:pt x="371" y="493"/>
                  <a:pt x="372" y="494"/>
                </a:cubicBezTo>
                <a:cubicBezTo>
                  <a:pt x="373" y="495"/>
                  <a:pt x="372" y="496"/>
                  <a:pt x="372" y="497"/>
                </a:cubicBezTo>
                <a:cubicBezTo>
                  <a:pt x="371" y="498"/>
                  <a:pt x="373" y="498"/>
                  <a:pt x="374" y="499"/>
                </a:cubicBezTo>
                <a:cubicBezTo>
                  <a:pt x="375" y="500"/>
                  <a:pt x="375" y="500"/>
                  <a:pt x="375" y="499"/>
                </a:cubicBezTo>
                <a:cubicBezTo>
                  <a:pt x="376" y="499"/>
                  <a:pt x="376" y="499"/>
                  <a:pt x="376" y="500"/>
                </a:cubicBezTo>
                <a:cubicBezTo>
                  <a:pt x="377" y="501"/>
                  <a:pt x="376" y="502"/>
                  <a:pt x="374" y="502"/>
                </a:cubicBezTo>
                <a:cubicBezTo>
                  <a:pt x="373" y="502"/>
                  <a:pt x="371" y="504"/>
                  <a:pt x="370" y="506"/>
                </a:cubicBezTo>
                <a:cubicBezTo>
                  <a:pt x="370" y="508"/>
                  <a:pt x="372" y="511"/>
                  <a:pt x="372" y="512"/>
                </a:cubicBezTo>
                <a:cubicBezTo>
                  <a:pt x="372" y="513"/>
                  <a:pt x="371" y="512"/>
                  <a:pt x="371" y="513"/>
                </a:cubicBezTo>
                <a:cubicBezTo>
                  <a:pt x="370" y="514"/>
                  <a:pt x="374" y="516"/>
                  <a:pt x="375" y="517"/>
                </a:cubicBezTo>
                <a:cubicBezTo>
                  <a:pt x="377" y="518"/>
                  <a:pt x="378" y="521"/>
                  <a:pt x="379" y="523"/>
                </a:cubicBezTo>
                <a:cubicBezTo>
                  <a:pt x="381" y="524"/>
                  <a:pt x="381" y="525"/>
                  <a:pt x="382" y="529"/>
                </a:cubicBezTo>
                <a:cubicBezTo>
                  <a:pt x="384" y="533"/>
                  <a:pt x="387" y="539"/>
                  <a:pt x="389" y="542"/>
                </a:cubicBezTo>
                <a:cubicBezTo>
                  <a:pt x="391" y="544"/>
                  <a:pt x="392" y="546"/>
                  <a:pt x="392" y="547"/>
                </a:cubicBezTo>
                <a:cubicBezTo>
                  <a:pt x="391" y="548"/>
                  <a:pt x="392" y="550"/>
                  <a:pt x="393" y="551"/>
                </a:cubicBezTo>
                <a:cubicBezTo>
                  <a:pt x="395" y="552"/>
                  <a:pt x="396" y="554"/>
                  <a:pt x="400" y="556"/>
                </a:cubicBezTo>
                <a:cubicBezTo>
                  <a:pt x="404" y="558"/>
                  <a:pt x="411" y="561"/>
                  <a:pt x="412" y="563"/>
                </a:cubicBezTo>
                <a:cubicBezTo>
                  <a:pt x="413" y="565"/>
                  <a:pt x="417" y="567"/>
                  <a:pt x="417" y="567"/>
                </a:cubicBezTo>
                <a:cubicBezTo>
                  <a:pt x="418" y="567"/>
                  <a:pt x="417" y="570"/>
                  <a:pt x="418" y="572"/>
                </a:cubicBezTo>
                <a:cubicBezTo>
                  <a:pt x="418" y="573"/>
                  <a:pt x="418" y="580"/>
                  <a:pt x="418" y="583"/>
                </a:cubicBezTo>
                <a:cubicBezTo>
                  <a:pt x="417" y="585"/>
                  <a:pt x="417" y="587"/>
                  <a:pt x="416" y="589"/>
                </a:cubicBezTo>
                <a:cubicBezTo>
                  <a:pt x="416" y="591"/>
                  <a:pt x="417" y="591"/>
                  <a:pt x="417" y="591"/>
                </a:cubicBezTo>
                <a:cubicBezTo>
                  <a:pt x="416" y="592"/>
                  <a:pt x="416" y="594"/>
                  <a:pt x="416" y="597"/>
                </a:cubicBezTo>
                <a:cubicBezTo>
                  <a:pt x="416" y="600"/>
                  <a:pt x="414" y="605"/>
                  <a:pt x="414" y="607"/>
                </a:cubicBezTo>
                <a:cubicBezTo>
                  <a:pt x="414" y="608"/>
                  <a:pt x="413" y="609"/>
                  <a:pt x="413" y="611"/>
                </a:cubicBezTo>
                <a:cubicBezTo>
                  <a:pt x="413" y="613"/>
                  <a:pt x="412" y="614"/>
                  <a:pt x="411" y="615"/>
                </a:cubicBezTo>
                <a:cubicBezTo>
                  <a:pt x="410" y="616"/>
                  <a:pt x="413" y="618"/>
                  <a:pt x="413" y="620"/>
                </a:cubicBezTo>
                <a:cubicBezTo>
                  <a:pt x="413" y="621"/>
                  <a:pt x="411" y="622"/>
                  <a:pt x="411" y="625"/>
                </a:cubicBezTo>
                <a:cubicBezTo>
                  <a:pt x="412" y="628"/>
                  <a:pt x="411" y="633"/>
                  <a:pt x="411" y="634"/>
                </a:cubicBezTo>
                <a:cubicBezTo>
                  <a:pt x="411" y="635"/>
                  <a:pt x="410" y="635"/>
                  <a:pt x="410" y="637"/>
                </a:cubicBezTo>
                <a:cubicBezTo>
                  <a:pt x="411" y="639"/>
                  <a:pt x="409" y="639"/>
                  <a:pt x="409" y="642"/>
                </a:cubicBezTo>
                <a:cubicBezTo>
                  <a:pt x="409" y="645"/>
                  <a:pt x="406" y="649"/>
                  <a:pt x="406" y="651"/>
                </a:cubicBezTo>
                <a:cubicBezTo>
                  <a:pt x="405" y="653"/>
                  <a:pt x="405" y="654"/>
                  <a:pt x="404" y="654"/>
                </a:cubicBezTo>
                <a:cubicBezTo>
                  <a:pt x="402" y="654"/>
                  <a:pt x="402" y="656"/>
                  <a:pt x="403" y="658"/>
                </a:cubicBezTo>
                <a:cubicBezTo>
                  <a:pt x="404" y="659"/>
                  <a:pt x="402" y="661"/>
                  <a:pt x="404" y="663"/>
                </a:cubicBezTo>
                <a:cubicBezTo>
                  <a:pt x="405" y="665"/>
                  <a:pt x="404" y="665"/>
                  <a:pt x="404" y="667"/>
                </a:cubicBezTo>
                <a:cubicBezTo>
                  <a:pt x="403" y="669"/>
                  <a:pt x="402" y="669"/>
                  <a:pt x="402" y="671"/>
                </a:cubicBezTo>
                <a:cubicBezTo>
                  <a:pt x="402" y="673"/>
                  <a:pt x="401" y="674"/>
                  <a:pt x="402" y="676"/>
                </a:cubicBezTo>
                <a:cubicBezTo>
                  <a:pt x="403" y="678"/>
                  <a:pt x="402" y="678"/>
                  <a:pt x="402" y="678"/>
                </a:cubicBezTo>
                <a:cubicBezTo>
                  <a:pt x="401" y="678"/>
                  <a:pt x="400" y="680"/>
                  <a:pt x="400" y="683"/>
                </a:cubicBezTo>
                <a:cubicBezTo>
                  <a:pt x="399" y="686"/>
                  <a:pt x="399" y="686"/>
                  <a:pt x="402" y="686"/>
                </a:cubicBezTo>
                <a:cubicBezTo>
                  <a:pt x="404" y="686"/>
                  <a:pt x="402" y="678"/>
                  <a:pt x="404" y="678"/>
                </a:cubicBezTo>
                <a:cubicBezTo>
                  <a:pt x="405" y="678"/>
                  <a:pt x="404" y="677"/>
                  <a:pt x="405" y="677"/>
                </a:cubicBezTo>
                <a:cubicBezTo>
                  <a:pt x="407" y="676"/>
                  <a:pt x="405" y="678"/>
                  <a:pt x="406" y="678"/>
                </a:cubicBezTo>
                <a:cubicBezTo>
                  <a:pt x="407" y="678"/>
                  <a:pt x="408" y="679"/>
                  <a:pt x="407" y="680"/>
                </a:cubicBezTo>
                <a:cubicBezTo>
                  <a:pt x="405" y="681"/>
                  <a:pt x="407" y="683"/>
                  <a:pt x="406" y="684"/>
                </a:cubicBezTo>
                <a:cubicBezTo>
                  <a:pt x="406" y="685"/>
                  <a:pt x="405" y="686"/>
                  <a:pt x="405" y="687"/>
                </a:cubicBezTo>
                <a:cubicBezTo>
                  <a:pt x="406" y="688"/>
                  <a:pt x="405" y="688"/>
                  <a:pt x="404" y="690"/>
                </a:cubicBezTo>
                <a:cubicBezTo>
                  <a:pt x="404" y="691"/>
                  <a:pt x="405" y="691"/>
                  <a:pt x="405" y="692"/>
                </a:cubicBezTo>
                <a:cubicBezTo>
                  <a:pt x="404" y="692"/>
                  <a:pt x="405" y="693"/>
                  <a:pt x="405" y="694"/>
                </a:cubicBezTo>
                <a:cubicBezTo>
                  <a:pt x="404" y="694"/>
                  <a:pt x="404" y="695"/>
                  <a:pt x="405" y="696"/>
                </a:cubicBezTo>
                <a:cubicBezTo>
                  <a:pt x="405" y="697"/>
                  <a:pt x="403" y="697"/>
                  <a:pt x="403" y="697"/>
                </a:cubicBezTo>
                <a:cubicBezTo>
                  <a:pt x="402" y="698"/>
                  <a:pt x="403" y="699"/>
                  <a:pt x="403" y="700"/>
                </a:cubicBezTo>
                <a:cubicBezTo>
                  <a:pt x="402" y="701"/>
                  <a:pt x="401" y="700"/>
                  <a:pt x="400" y="699"/>
                </a:cubicBezTo>
                <a:cubicBezTo>
                  <a:pt x="400" y="699"/>
                  <a:pt x="401" y="697"/>
                  <a:pt x="402" y="696"/>
                </a:cubicBezTo>
                <a:cubicBezTo>
                  <a:pt x="403" y="695"/>
                  <a:pt x="401" y="693"/>
                  <a:pt x="400" y="693"/>
                </a:cubicBezTo>
                <a:cubicBezTo>
                  <a:pt x="398" y="694"/>
                  <a:pt x="401" y="695"/>
                  <a:pt x="401" y="697"/>
                </a:cubicBezTo>
                <a:cubicBezTo>
                  <a:pt x="401" y="697"/>
                  <a:pt x="401" y="697"/>
                  <a:pt x="400" y="697"/>
                </a:cubicBezTo>
                <a:cubicBezTo>
                  <a:pt x="400" y="697"/>
                  <a:pt x="399" y="697"/>
                  <a:pt x="399" y="698"/>
                </a:cubicBezTo>
                <a:cubicBezTo>
                  <a:pt x="399" y="699"/>
                  <a:pt x="397" y="698"/>
                  <a:pt x="397" y="699"/>
                </a:cubicBezTo>
                <a:cubicBezTo>
                  <a:pt x="396" y="700"/>
                  <a:pt x="398" y="701"/>
                  <a:pt x="397" y="701"/>
                </a:cubicBezTo>
                <a:cubicBezTo>
                  <a:pt x="396" y="702"/>
                  <a:pt x="394" y="703"/>
                  <a:pt x="394" y="704"/>
                </a:cubicBezTo>
                <a:cubicBezTo>
                  <a:pt x="394" y="705"/>
                  <a:pt x="395" y="705"/>
                  <a:pt x="395" y="704"/>
                </a:cubicBezTo>
                <a:cubicBezTo>
                  <a:pt x="395" y="703"/>
                  <a:pt x="397" y="703"/>
                  <a:pt x="397" y="704"/>
                </a:cubicBezTo>
                <a:cubicBezTo>
                  <a:pt x="397" y="705"/>
                  <a:pt x="398" y="705"/>
                  <a:pt x="398" y="705"/>
                </a:cubicBezTo>
                <a:cubicBezTo>
                  <a:pt x="399" y="704"/>
                  <a:pt x="399" y="704"/>
                  <a:pt x="400" y="704"/>
                </a:cubicBezTo>
                <a:cubicBezTo>
                  <a:pt x="401" y="705"/>
                  <a:pt x="401" y="707"/>
                  <a:pt x="400" y="707"/>
                </a:cubicBezTo>
                <a:cubicBezTo>
                  <a:pt x="399" y="707"/>
                  <a:pt x="398" y="708"/>
                  <a:pt x="399" y="709"/>
                </a:cubicBezTo>
                <a:cubicBezTo>
                  <a:pt x="399" y="710"/>
                  <a:pt x="400" y="710"/>
                  <a:pt x="401" y="710"/>
                </a:cubicBezTo>
                <a:cubicBezTo>
                  <a:pt x="401" y="710"/>
                  <a:pt x="402" y="709"/>
                  <a:pt x="403" y="710"/>
                </a:cubicBezTo>
                <a:cubicBezTo>
                  <a:pt x="404" y="710"/>
                  <a:pt x="403" y="712"/>
                  <a:pt x="403" y="711"/>
                </a:cubicBezTo>
                <a:cubicBezTo>
                  <a:pt x="402" y="711"/>
                  <a:pt x="400" y="710"/>
                  <a:pt x="400" y="711"/>
                </a:cubicBezTo>
                <a:cubicBezTo>
                  <a:pt x="399" y="712"/>
                  <a:pt x="398" y="711"/>
                  <a:pt x="397" y="711"/>
                </a:cubicBezTo>
                <a:cubicBezTo>
                  <a:pt x="396" y="710"/>
                  <a:pt x="393" y="712"/>
                  <a:pt x="394" y="713"/>
                </a:cubicBezTo>
                <a:cubicBezTo>
                  <a:pt x="395" y="714"/>
                  <a:pt x="395" y="715"/>
                  <a:pt x="396" y="715"/>
                </a:cubicBezTo>
                <a:cubicBezTo>
                  <a:pt x="397" y="715"/>
                  <a:pt x="398" y="715"/>
                  <a:pt x="398" y="714"/>
                </a:cubicBezTo>
                <a:cubicBezTo>
                  <a:pt x="399" y="713"/>
                  <a:pt x="400" y="712"/>
                  <a:pt x="400" y="714"/>
                </a:cubicBezTo>
                <a:cubicBezTo>
                  <a:pt x="400" y="716"/>
                  <a:pt x="398" y="715"/>
                  <a:pt x="398" y="716"/>
                </a:cubicBezTo>
                <a:cubicBezTo>
                  <a:pt x="397" y="717"/>
                  <a:pt x="397" y="717"/>
                  <a:pt x="395" y="718"/>
                </a:cubicBezTo>
                <a:cubicBezTo>
                  <a:pt x="394" y="719"/>
                  <a:pt x="395" y="721"/>
                  <a:pt x="396" y="720"/>
                </a:cubicBezTo>
                <a:cubicBezTo>
                  <a:pt x="397" y="720"/>
                  <a:pt x="396" y="721"/>
                  <a:pt x="397" y="721"/>
                </a:cubicBezTo>
                <a:cubicBezTo>
                  <a:pt x="399" y="722"/>
                  <a:pt x="399" y="721"/>
                  <a:pt x="399" y="720"/>
                </a:cubicBezTo>
                <a:cubicBezTo>
                  <a:pt x="399" y="719"/>
                  <a:pt x="399" y="717"/>
                  <a:pt x="401" y="718"/>
                </a:cubicBezTo>
                <a:cubicBezTo>
                  <a:pt x="402" y="719"/>
                  <a:pt x="400" y="720"/>
                  <a:pt x="400" y="721"/>
                </a:cubicBezTo>
                <a:cubicBezTo>
                  <a:pt x="400" y="722"/>
                  <a:pt x="399" y="723"/>
                  <a:pt x="399" y="724"/>
                </a:cubicBezTo>
                <a:cubicBezTo>
                  <a:pt x="399" y="725"/>
                  <a:pt x="398" y="724"/>
                  <a:pt x="398" y="726"/>
                </a:cubicBezTo>
                <a:cubicBezTo>
                  <a:pt x="398" y="727"/>
                  <a:pt x="396" y="726"/>
                  <a:pt x="397" y="727"/>
                </a:cubicBezTo>
                <a:cubicBezTo>
                  <a:pt x="398" y="727"/>
                  <a:pt x="396" y="728"/>
                  <a:pt x="397" y="729"/>
                </a:cubicBezTo>
                <a:cubicBezTo>
                  <a:pt x="397" y="730"/>
                  <a:pt x="397" y="729"/>
                  <a:pt x="398" y="729"/>
                </a:cubicBezTo>
                <a:cubicBezTo>
                  <a:pt x="398" y="729"/>
                  <a:pt x="398" y="728"/>
                  <a:pt x="399" y="729"/>
                </a:cubicBezTo>
                <a:cubicBezTo>
                  <a:pt x="400" y="729"/>
                  <a:pt x="400" y="729"/>
                  <a:pt x="401" y="729"/>
                </a:cubicBezTo>
                <a:cubicBezTo>
                  <a:pt x="402" y="728"/>
                  <a:pt x="403" y="730"/>
                  <a:pt x="402" y="730"/>
                </a:cubicBezTo>
                <a:cubicBezTo>
                  <a:pt x="401" y="730"/>
                  <a:pt x="399" y="732"/>
                  <a:pt x="400" y="732"/>
                </a:cubicBezTo>
                <a:cubicBezTo>
                  <a:pt x="400" y="732"/>
                  <a:pt x="401" y="732"/>
                  <a:pt x="401" y="732"/>
                </a:cubicBezTo>
                <a:cubicBezTo>
                  <a:pt x="402" y="732"/>
                  <a:pt x="402" y="732"/>
                  <a:pt x="403" y="732"/>
                </a:cubicBezTo>
                <a:cubicBezTo>
                  <a:pt x="403" y="734"/>
                  <a:pt x="404" y="733"/>
                  <a:pt x="404" y="732"/>
                </a:cubicBezTo>
                <a:cubicBezTo>
                  <a:pt x="404" y="731"/>
                  <a:pt x="406" y="732"/>
                  <a:pt x="407" y="733"/>
                </a:cubicBezTo>
                <a:cubicBezTo>
                  <a:pt x="407" y="734"/>
                  <a:pt x="404" y="735"/>
                  <a:pt x="403" y="734"/>
                </a:cubicBezTo>
                <a:cubicBezTo>
                  <a:pt x="402" y="734"/>
                  <a:pt x="401" y="736"/>
                  <a:pt x="402" y="737"/>
                </a:cubicBezTo>
                <a:cubicBezTo>
                  <a:pt x="403" y="738"/>
                  <a:pt x="404" y="737"/>
                  <a:pt x="405" y="736"/>
                </a:cubicBezTo>
                <a:cubicBezTo>
                  <a:pt x="406" y="735"/>
                  <a:pt x="411" y="735"/>
                  <a:pt x="411" y="736"/>
                </a:cubicBezTo>
                <a:cubicBezTo>
                  <a:pt x="412" y="737"/>
                  <a:pt x="411" y="737"/>
                  <a:pt x="410" y="737"/>
                </a:cubicBezTo>
                <a:cubicBezTo>
                  <a:pt x="409" y="737"/>
                  <a:pt x="409" y="737"/>
                  <a:pt x="409" y="737"/>
                </a:cubicBezTo>
                <a:cubicBezTo>
                  <a:pt x="408" y="738"/>
                  <a:pt x="406" y="738"/>
                  <a:pt x="406" y="738"/>
                </a:cubicBezTo>
                <a:cubicBezTo>
                  <a:pt x="406" y="737"/>
                  <a:pt x="404" y="738"/>
                  <a:pt x="404" y="739"/>
                </a:cubicBezTo>
                <a:cubicBezTo>
                  <a:pt x="404" y="740"/>
                  <a:pt x="402" y="740"/>
                  <a:pt x="404" y="741"/>
                </a:cubicBezTo>
                <a:cubicBezTo>
                  <a:pt x="405" y="741"/>
                  <a:pt x="405" y="740"/>
                  <a:pt x="405" y="740"/>
                </a:cubicBezTo>
                <a:cubicBezTo>
                  <a:pt x="406" y="739"/>
                  <a:pt x="406" y="739"/>
                  <a:pt x="408" y="739"/>
                </a:cubicBezTo>
                <a:cubicBezTo>
                  <a:pt x="409" y="739"/>
                  <a:pt x="410" y="739"/>
                  <a:pt x="410" y="738"/>
                </a:cubicBezTo>
                <a:cubicBezTo>
                  <a:pt x="411" y="738"/>
                  <a:pt x="412" y="737"/>
                  <a:pt x="412" y="738"/>
                </a:cubicBezTo>
                <a:cubicBezTo>
                  <a:pt x="413" y="740"/>
                  <a:pt x="410" y="741"/>
                  <a:pt x="409" y="740"/>
                </a:cubicBezTo>
                <a:cubicBezTo>
                  <a:pt x="408" y="739"/>
                  <a:pt x="407" y="741"/>
                  <a:pt x="407" y="742"/>
                </a:cubicBezTo>
                <a:cubicBezTo>
                  <a:pt x="407" y="743"/>
                  <a:pt x="404" y="742"/>
                  <a:pt x="403" y="741"/>
                </a:cubicBezTo>
                <a:cubicBezTo>
                  <a:pt x="401" y="741"/>
                  <a:pt x="402" y="743"/>
                  <a:pt x="403" y="744"/>
                </a:cubicBezTo>
                <a:cubicBezTo>
                  <a:pt x="404" y="745"/>
                  <a:pt x="404" y="745"/>
                  <a:pt x="405" y="745"/>
                </a:cubicBezTo>
                <a:cubicBezTo>
                  <a:pt x="405" y="745"/>
                  <a:pt x="406" y="745"/>
                  <a:pt x="407" y="745"/>
                </a:cubicBezTo>
                <a:cubicBezTo>
                  <a:pt x="408" y="746"/>
                  <a:pt x="408" y="747"/>
                  <a:pt x="409" y="746"/>
                </a:cubicBezTo>
                <a:cubicBezTo>
                  <a:pt x="411" y="745"/>
                  <a:pt x="409" y="745"/>
                  <a:pt x="409" y="745"/>
                </a:cubicBezTo>
                <a:cubicBezTo>
                  <a:pt x="408" y="744"/>
                  <a:pt x="409" y="743"/>
                  <a:pt x="410" y="744"/>
                </a:cubicBezTo>
                <a:cubicBezTo>
                  <a:pt x="412" y="744"/>
                  <a:pt x="414" y="743"/>
                  <a:pt x="414" y="741"/>
                </a:cubicBezTo>
                <a:cubicBezTo>
                  <a:pt x="413" y="738"/>
                  <a:pt x="415" y="737"/>
                  <a:pt x="417" y="737"/>
                </a:cubicBezTo>
                <a:cubicBezTo>
                  <a:pt x="420" y="736"/>
                  <a:pt x="418" y="738"/>
                  <a:pt x="417" y="739"/>
                </a:cubicBezTo>
                <a:cubicBezTo>
                  <a:pt x="415" y="739"/>
                  <a:pt x="415" y="740"/>
                  <a:pt x="416" y="741"/>
                </a:cubicBezTo>
                <a:cubicBezTo>
                  <a:pt x="417" y="742"/>
                  <a:pt x="418" y="742"/>
                  <a:pt x="418" y="741"/>
                </a:cubicBezTo>
                <a:cubicBezTo>
                  <a:pt x="419" y="741"/>
                  <a:pt x="420" y="741"/>
                  <a:pt x="420" y="741"/>
                </a:cubicBezTo>
                <a:cubicBezTo>
                  <a:pt x="421" y="742"/>
                  <a:pt x="418" y="742"/>
                  <a:pt x="418" y="743"/>
                </a:cubicBezTo>
                <a:cubicBezTo>
                  <a:pt x="417" y="744"/>
                  <a:pt x="419" y="745"/>
                  <a:pt x="418" y="746"/>
                </a:cubicBezTo>
                <a:cubicBezTo>
                  <a:pt x="416" y="747"/>
                  <a:pt x="417" y="743"/>
                  <a:pt x="416" y="743"/>
                </a:cubicBezTo>
                <a:cubicBezTo>
                  <a:pt x="415" y="742"/>
                  <a:pt x="414" y="743"/>
                  <a:pt x="415" y="745"/>
                </a:cubicBezTo>
                <a:cubicBezTo>
                  <a:pt x="416" y="747"/>
                  <a:pt x="414" y="746"/>
                  <a:pt x="413" y="745"/>
                </a:cubicBezTo>
                <a:cubicBezTo>
                  <a:pt x="412" y="744"/>
                  <a:pt x="411" y="745"/>
                  <a:pt x="412" y="746"/>
                </a:cubicBezTo>
                <a:cubicBezTo>
                  <a:pt x="413" y="747"/>
                  <a:pt x="410" y="746"/>
                  <a:pt x="410" y="748"/>
                </a:cubicBezTo>
                <a:cubicBezTo>
                  <a:pt x="410" y="749"/>
                  <a:pt x="410" y="749"/>
                  <a:pt x="411" y="749"/>
                </a:cubicBezTo>
                <a:cubicBezTo>
                  <a:pt x="412" y="748"/>
                  <a:pt x="412" y="748"/>
                  <a:pt x="413" y="749"/>
                </a:cubicBezTo>
                <a:cubicBezTo>
                  <a:pt x="415" y="749"/>
                  <a:pt x="414" y="751"/>
                  <a:pt x="415" y="752"/>
                </a:cubicBezTo>
                <a:cubicBezTo>
                  <a:pt x="416" y="753"/>
                  <a:pt x="415" y="749"/>
                  <a:pt x="417" y="749"/>
                </a:cubicBezTo>
                <a:cubicBezTo>
                  <a:pt x="418" y="749"/>
                  <a:pt x="417" y="752"/>
                  <a:pt x="420" y="753"/>
                </a:cubicBezTo>
                <a:cubicBezTo>
                  <a:pt x="423" y="754"/>
                  <a:pt x="420" y="752"/>
                  <a:pt x="421" y="751"/>
                </a:cubicBezTo>
                <a:cubicBezTo>
                  <a:pt x="423" y="751"/>
                  <a:pt x="424" y="754"/>
                  <a:pt x="426" y="755"/>
                </a:cubicBezTo>
                <a:cubicBezTo>
                  <a:pt x="427" y="755"/>
                  <a:pt x="426" y="753"/>
                  <a:pt x="425" y="752"/>
                </a:cubicBezTo>
                <a:cubicBezTo>
                  <a:pt x="424" y="751"/>
                  <a:pt x="426" y="751"/>
                  <a:pt x="428" y="752"/>
                </a:cubicBezTo>
                <a:cubicBezTo>
                  <a:pt x="429" y="752"/>
                  <a:pt x="430" y="752"/>
                  <a:pt x="430" y="751"/>
                </a:cubicBezTo>
                <a:cubicBezTo>
                  <a:pt x="430" y="751"/>
                  <a:pt x="431" y="751"/>
                  <a:pt x="431" y="751"/>
                </a:cubicBezTo>
                <a:cubicBezTo>
                  <a:pt x="432" y="751"/>
                  <a:pt x="432" y="752"/>
                  <a:pt x="433" y="751"/>
                </a:cubicBezTo>
                <a:cubicBezTo>
                  <a:pt x="434" y="750"/>
                  <a:pt x="437" y="751"/>
                  <a:pt x="438" y="750"/>
                </a:cubicBezTo>
                <a:cubicBezTo>
                  <a:pt x="440" y="749"/>
                  <a:pt x="438" y="749"/>
                  <a:pt x="435" y="748"/>
                </a:cubicBezTo>
                <a:cubicBezTo>
                  <a:pt x="433" y="748"/>
                  <a:pt x="428" y="744"/>
                  <a:pt x="427" y="743"/>
                </a:cubicBezTo>
                <a:cubicBezTo>
                  <a:pt x="426" y="742"/>
                  <a:pt x="427" y="741"/>
                  <a:pt x="425" y="741"/>
                </a:cubicBezTo>
                <a:cubicBezTo>
                  <a:pt x="423" y="741"/>
                  <a:pt x="424" y="740"/>
                  <a:pt x="425" y="739"/>
                </a:cubicBezTo>
                <a:cubicBezTo>
                  <a:pt x="426" y="739"/>
                  <a:pt x="425" y="737"/>
                  <a:pt x="424" y="737"/>
                </a:cubicBezTo>
                <a:cubicBezTo>
                  <a:pt x="422" y="737"/>
                  <a:pt x="420" y="737"/>
                  <a:pt x="420" y="735"/>
                </a:cubicBezTo>
                <a:cubicBezTo>
                  <a:pt x="420" y="734"/>
                  <a:pt x="422" y="734"/>
                  <a:pt x="423" y="735"/>
                </a:cubicBezTo>
                <a:cubicBezTo>
                  <a:pt x="424" y="735"/>
                  <a:pt x="424" y="735"/>
                  <a:pt x="425" y="735"/>
                </a:cubicBezTo>
                <a:cubicBezTo>
                  <a:pt x="425" y="734"/>
                  <a:pt x="422" y="732"/>
                  <a:pt x="422" y="731"/>
                </a:cubicBezTo>
                <a:cubicBezTo>
                  <a:pt x="422" y="730"/>
                  <a:pt x="422" y="729"/>
                  <a:pt x="422" y="728"/>
                </a:cubicBezTo>
                <a:cubicBezTo>
                  <a:pt x="422" y="727"/>
                  <a:pt x="421" y="725"/>
                  <a:pt x="423" y="724"/>
                </a:cubicBezTo>
                <a:cubicBezTo>
                  <a:pt x="424" y="723"/>
                  <a:pt x="424" y="722"/>
                  <a:pt x="425" y="722"/>
                </a:cubicBezTo>
                <a:cubicBezTo>
                  <a:pt x="426" y="722"/>
                  <a:pt x="428" y="721"/>
                  <a:pt x="428" y="719"/>
                </a:cubicBezTo>
                <a:cubicBezTo>
                  <a:pt x="428" y="717"/>
                  <a:pt x="429" y="716"/>
                  <a:pt x="431" y="715"/>
                </a:cubicBezTo>
                <a:cubicBezTo>
                  <a:pt x="433" y="713"/>
                  <a:pt x="436" y="711"/>
                  <a:pt x="436" y="710"/>
                </a:cubicBezTo>
                <a:cubicBezTo>
                  <a:pt x="435" y="710"/>
                  <a:pt x="436" y="707"/>
                  <a:pt x="436" y="706"/>
                </a:cubicBezTo>
                <a:cubicBezTo>
                  <a:pt x="436" y="705"/>
                  <a:pt x="433" y="705"/>
                  <a:pt x="432" y="705"/>
                </a:cubicBezTo>
                <a:cubicBezTo>
                  <a:pt x="431" y="705"/>
                  <a:pt x="427" y="702"/>
                  <a:pt x="429" y="699"/>
                </a:cubicBezTo>
                <a:cubicBezTo>
                  <a:pt x="431" y="695"/>
                  <a:pt x="435" y="695"/>
                  <a:pt x="436" y="695"/>
                </a:cubicBezTo>
                <a:cubicBezTo>
                  <a:pt x="437" y="695"/>
                  <a:pt x="436" y="693"/>
                  <a:pt x="437" y="692"/>
                </a:cubicBezTo>
                <a:cubicBezTo>
                  <a:pt x="438" y="692"/>
                  <a:pt x="438" y="691"/>
                  <a:pt x="438" y="689"/>
                </a:cubicBezTo>
                <a:cubicBezTo>
                  <a:pt x="438" y="688"/>
                  <a:pt x="438" y="685"/>
                  <a:pt x="440" y="685"/>
                </a:cubicBezTo>
                <a:cubicBezTo>
                  <a:pt x="442" y="685"/>
                  <a:pt x="442" y="684"/>
                  <a:pt x="441" y="684"/>
                </a:cubicBezTo>
                <a:cubicBezTo>
                  <a:pt x="440" y="683"/>
                  <a:pt x="440" y="682"/>
                  <a:pt x="441" y="682"/>
                </a:cubicBezTo>
                <a:cubicBezTo>
                  <a:pt x="443" y="682"/>
                  <a:pt x="442" y="683"/>
                  <a:pt x="444" y="683"/>
                </a:cubicBezTo>
                <a:cubicBezTo>
                  <a:pt x="445" y="683"/>
                  <a:pt x="447" y="681"/>
                  <a:pt x="445" y="680"/>
                </a:cubicBezTo>
                <a:cubicBezTo>
                  <a:pt x="444" y="679"/>
                  <a:pt x="443" y="681"/>
                  <a:pt x="442" y="681"/>
                </a:cubicBezTo>
                <a:cubicBezTo>
                  <a:pt x="442" y="681"/>
                  <a:pt x="441" y="680"/>
                  <a:pt x="440" y="680"/>
                </a:cubicBezTo>
                <a:cubicBezTo>
                  <a:pt x="439" y="680"/>
                  <a:pt x="440" y="677"/>
                  <a:pt x="439" y="677"/>
                </a:cubicBezTo>
                <a:cubicBezTo>
                  <a:pt x="439" y="676"/>
                  <a:pt x="439" y="674"/>
                  <a:pt x="439" y="673"/>
                </a:cubicBezTo>
                <a:cubicBezTo>
                  <a:pt x="440" y="672"/>
                  <a:pt x="443" y="674"/>
                  <a:pt x="446" y="674"/>
                </a:cubicBezTo>
                <a:cubicBezTo>
                  <a:pt x="449" y="675"/>
                  <a:pt x="451" y="673"/>
                  <a:pt x="451" y="672"/>
                </a:cubicBezTo>
                <a:cubicBezTo>
                  <a:pt x="451" y="671"/>
                  <a:pt x="450" y="669"/>
                  <a:pt x="451" y="668"/>
                </a:cubicBezTo>
                <a:cubicBezTo>
                  <a:pt x="453" y="667"/>
                  <a:pt x="452" y="666"/>
                  <a:pt x="451" y="665"/>
                </a:cubicBezTo>
                <a:cubicBezTo>
                  <a:pt x="451" y="663"/>
                  <a:pt x="452" y="662"/>
                  <a:pt x="453" y="663"/>
                </a:cubicBezTo>
                <a:cubicBezTo>
                  <a:pt x="453" y="664"/>
                  <a:pt x="459" y="663"/>
                  <a:pt x="464" y="663"/>
                </a:cubicBezTo>
                <a:cubicBezTo>
                  <a:pt x="468" y="662"/>
                  <a:pt x="471" y="660"/>
                  <a:pt x="472" y="659"/>
                </a:cubicBezTo>
                <a:cubicBezTo>
                  <a:pt x="472" y="657"/>
                  <a:pt x="475" y="654"/>
                  <a:pt x="476" y="653"/>
                </a:cubicBezTo>
                <a:cubicBezTo>
                  <a:pt x="476" y="652"/>
                  <a:pt x="476" y="651"/>
                  <a:pt x="474" y="650"/>
                </a:cubicBezTo>
                <a:cubicBezTo>
                  <a:pt x="472" y="650"/>
                  <a:pt x="472" y="648"/>
                  <a:pt x="473" y="647"/>
                </a:cubicBezTo>
                <a:cubicBezTo>
                  <a:pt x="474" y="645"/>
                  <a:pt x="472" y="644"/>
                  <a:pt x="471" y="644"/>
                </a:cubicBezTo>
                <a:cubicBezTo>
                  <a:pt x="469" y="644"/>
                  <a:pt x="466" y="643"/>
                  <a:pt x="468" y="641"/>
                </a:cubicBezTo>
                <a:cubicBezTo>
                  <a:pt x="469" y="640"/>
                  <a:pt x="469" y="641"/>
                  <a:pt x="469" y="641"/>
                </a:cubicBezTo>
                <a:cubicBezTo>
                  <a:pt x="470" y="641"/>
                  <a:pt x="470" y="642"/>
                  <a:pt x="471" y="642"/>
                </a:cubicBezTo>
                <a:cubicBezTo>
                  <a:pt x="473" y="641"/>
                  <a:pt x="474" y="642"/>
                  <a:pt x="476" y="643"/>
                </a:cubicBezTo>
                <a:cubicBezTo>
                  <a:pt x="478" y="644"/>
                  <a:pt x="478" y="643"/>
                  <a:pt x="478" y="643"/>
                </a:cubicBezTo>
                <a:cubicBezTo>
                  <a:pt x="478" y="643"/>
                  <a:pt x="479" y="643"/>
                  <a:pt x="480" y="643"/>
                </a:cubicBezTo>
                <a:cubicBezTo>
                  <a:pt x="482" y="643"/>
                  <a:pt x="484" y="644"/>
                  <a:pt x="486" y="642"/>
                </a:cubicBezTo>
                <a:cubicBezTo>
                  <a:pt x="488" y="641"/>
                  <a:pt x="489" y="638"/>
                  <a:pt x="491" y="636"/>
                </a:cubicBezTo>
                <a:cubicBezTo>
                  <a:pt x="494" y="634"/>
                  <a:pt x="493" y="633"/>
                  <a:pt x="495" y="631"/>
                </a:cubicBezTo>
                <a:cubicBezTo>
                  <a:pt x="496" y="629"/>
                  <a:pt x="495" y="628"/>
                  <a:pt x="497" y="626"/>
                </a:cubicBezTo>
                <a:cubicBezTo>
                  <a:pt x="499" y="624"/>
                  <a:pt x="496" y="623"/>
                  <a:pt x="499" y="621"/>
                </a:cubicBezTo>
                <a:cubicBezTo>
                  <a:pt x="502" y="620"/>
                  <a:pt x="501" y="622"/>
                  <a:pt x="499" y="625"/>
                </a:cubicBezTo>
                <a:cubicBezTo>
                  <a:pt x="497" y="628"/>
                  <a:pt x="497" y="629"/>
                  <a:pt x="499" y="627"/>
                </a:cubicBezTo>
                <a:cubicBezTo>
                  <a:pt x="502" y="625"/>
                  <a:pt x="503" y="622"/>
                  <a:pt x="505" y="618"/>
                </a:cubicBezTo>
                <a:cubicBezTo>
                  <a:pt x="507" y="615"/>
                  <a:pt x="508" y="614"/>
                  <a:pt x="509" y="614"/>
                </a:cubicBezTo>
                <a:cubicBezTo>
                  <a:pt x="511" y="614"/>
                  <a:pt x="511" y="610"/>
                  <a:pt x="510" y="608"/>
                </a:cubicBezTo>
                <a:cubicBezTo>
                  <a:pt x="510" y="605"/>
                  <a:pt x="509" y="603"/>
                  <a:pt x="510" y="601"/>
                </a:cubicBezTo>
                <a:cubicBezTo>
                  <a:pt x="511" y="600"/>
                  <a:pt x="510" y="598"/>
                  <a:pt x="512" y="598"/>
                </a:cubicBezTo>
                <a:cubicBezTo>
                  <a:pt x="513" y="598"/>
                  <a:pt x="515" y="596"/>
                  <a:pt x="517" y="594"/>
                </a:cubicBezTo>
                <a:cubicBezTo>
                  <a:pt x="519" y="592"/>
                  <a:pt x="521" y="592"/>
                  <a:pt x="523" y="592"/>
                </a:cubicBezTo>
                <a:cubicBezTo>
                  <a:pt x="525" y="592"/>
                  <a:pt x="524" y="591"/>
                  <a:pt x="525" y="590"/>
                </a:cubicBezTo>
                <a:cubicBezTo>
                  <a:pt x="526" y="590"/>
                  <a:pt x="527" y="589"/>
                  <a:pt x="528" y="588"/>
                </a:cubicBezTo>
                <a:cubicBezTo>
                  <a:pt x="529" y="587"/>
                  <a:pt x="533" y="588"/>
                  <a:pt x="535" y="588"/>
                </a:cubicBezTo>
                <a:cubicBezTo>
                  <a:pt x="538" y="588"/>
                  <a:pt x="539" y="588"/>
                  <a:pt x="539" y="587"/>
                </a:cubicBezTo>
                <a:cubicBezTo>
                  <a:pt x="539" y="585"/>
                  <a:pt x="540" y="584"/>
                  <a:pt x="542" y="584"/>
                </a:cubicBezTo>
                <a:cubicBezTo>
                  <a:pt x="543" y="584"/>
                  <a:pt x="543" y="584"/>
                  <a:pt x="543" y="582"/>
                </a:cubicBezTo>
                <a:cubicBezTo>
                  <a:pt x="543" y="580"/>
                  <a:pt x="544" y="579"/>
                  <a:pt x="545" y="578"/>
                </a:cubicBezTo>
                <a:cubicBezTo>
                  <a:pt x="546" y="577"/>
                  <a:pt x="546" y="575"/>
                  <a:pt x="547" y="574"/>
                </a:cubicBezTo>
                <a:cubicBezTo>
                  <a:pt x="547" y="573"/>
                  <a:pt x="548" y="574"/>
                  <a:pt x="548" y="572"/>
                </a:cubicBezTo>
                <a:cubicBezTo>
                  <a:pt x="548" y="570"/>
                  <a:pt x="549" y="568"/>
                  <a:pt x="549" y="567"/>
                </a:cubicBezTo>
                <a:cubicBezTo>
                  <a:pt x="549" y="565"/>
                  <a:pt x="551" y="565"/>
                  <a:pt x="551" y="564"/>
                </a:cubicBezTo>
                <a:cubicBezTo>
                  <a:pt x="552" y="563"/>
                  <a:pt x="551" y="562"/>
                  <a:pt x="552" y="559"/>
                </a:cubicBezTo>
                <a:cubicBezTo>
                  <a:pt x="553" y="556"/>
                  <a:pt x="552" y="554"/>
                  <a:pt x="552" y="551"/>
                </a:cubicBezTo>
                <a:cubicBezTo>
                  <a:pt x="552" y="548"/>
                  <a:pt x="552" y="546"/>
                  <a:pt x="553" y="545"/>
                </a:cubicBezTo>
                <a:cubicBezTo>
                  <a:pt x="554" y="544"/>
                  <a:pt x="553" y="543"/>
                  <a:pt x="552" y="543"/>
                </a:cubicBezTo>
                <a:cubicBezTo>
                  <a:pt x="552" y="543"/>
                  <a:pt x="552" y="542"/>
                  <a:pt x="553" y="542"/>
                </a:cubicBezTo>
                <a:cubicBezTo>
                  <a:pt x="554" y="542"/>
                  <a:pt x="555" y="543"/>
                  <a:pt x="556" y="543"/>
                </a:cubicBezTo>
                <a:cubicBezTo>
                  <a:pt x="557" y="542"/>
                  <a:pt x="558" y="539"/>
                  <a:pt x="559" y="536"/>
                </a:cubicBezTo>
                <a:cubicBezTo>
                  <a:pt x="560" y="533"/>
                  <a:pt x="562" y="533"/>
                  <a:pt x="563" y="533"/>
                </a:cubicBezTo>
                <a:cubicBezTo>
                  <a:pt x="565" y="532"/>
                  <a:pt x="567" y="529"/>
                  <a:pt x="569" y="524"/>
                </a:cubicBezTo>
                <a:cubicBezTo>
                  <a:pt x="571" y="520"/>
                  <a:pt x="569" y="515"/>
                  <a:pt x="568" y="512"/>
                </a:cubicBezTo>
                <a:cubicBezTo>
                  <a:pt x="568" y="509"/>
                  <a:pt x="566" y="510"/>
                  <a:pt x="565" y="510"/>
                </a:cubicBezTo>
                <a:moveTo>
                  <a:pt x="386" y="285"/>
                </a:moveTo>
                <a:cubicBezTo>
                  <a:pt x="387" y="286"/>
                  <a:pt x="388" y="285"/>
                  <a:pt x="389" y="285"/>
                </a:cubicBezTo>
                <a:cubicBezTo>
                  <a:pt x="390" y="285"/>
                  <a:pt x="391" y="284"/>
                  <a:pt x="392" y="285"/>
                </a:cubicBezTo>
                <a:cubicBezTo>
                  <a:pt x="393" y="288"/>
                  <a:pt x="388" y="289"/>
                  <a:pt x="384" y="289"/>
                </a:cubicBezTo>
                <a:cubicBezTo>
                  <a:pt x="379" y="290"/>
                  <a:pt x="378" y="291"/>
                  <a:pt x="377" y="289"/>
                </a:cubicBezTo>
                <a:cubicBezTo>
                  <a:pt x="376" y="287"/>
                  <a:pt x="383" y="285"/>
                  <a:pt x="386" y="285"/>
                </a:cubicBezTo>
                <a:moveTo>
                  <a:pt x="379" y="292"/>
                </a:moveTo>
                <a:cubicBezTo>
                  <a:pt x="380" y="293"/>
                  <a:pt x="373" y="297"/>
                  <a:pt x="369" y="298"/>
                </a:cubicBezTo>
                <a:cubicBezTo>
                  <a:pt x="366" y="300"/>
                  <a:pt x="361" y="299"/>
                  <a:pt x="361" y="297"/>
                </a:cubicBezTo>
                <a:cubicBezTo>
                  <a:pt x="361" y="294"/>
                  <a:pt x="364" y="294"/>
                  <a:pt x="364" y="296"/>
                </a:cubicBezTo>
                <a:cubicBezTo>
                  <a:pt x="365" y="296"/>
                  <a:pt x="366" y="295"/>
                  <a:pt x="367" y="294"/>
                </a:cubicBezTo>
                <a:cubicBezTo>
                  <a:pt x="369" y="293"/>
                  <a:pt x="370" y="292"/>
                  <a:pt x="371" y="292"/>
                </a:cubicBezTo>
                <a:cubicBezTo>
                  <a:pt x="374" y="293"/>
                  <a:pt x="375" y="294"/>
                  <a:pt x="377" y="293"/>
                </a:cubicBezTo>
                <a:cubicBezTo>
                  <a:pt x="379" y="292"/>
                  <a:pt x="379" y="291"/>
                  <a:pt x="379" y="292"/>
                </a:cubicBezTo>
                <a:moveTo>
                  <a:pt x="359" y="274"/>
                </a:moveTo>
                <a:cubicBezTo>
                  <a:pt x="359" y="273"/>
                  <a:pt x="363" y="274"/>
                  <a:pt x="366" y="275"/>
                </a:cubicBezTo>
                <a:cubicBezTo>
                  <a:pt x="367" y="275"/>
                  <a:pt x="368" y="275"/>
                  <a:pt x="369" y="275"/>
                </a:cubicBezTo>
                <a:cubicBezTo>
                  <a:pt x="371" y="275"/>
                  <a:pt x="373" y="275"/>
                  <a:pt x="374" y="277"/>
                </a:cubicBezTo>
                <a:cubicBezTo>
                  <a:pt x="375" y="280"/>
                  <a:pt x="378" y="283"/>
                  <a:pt x="375" y="283"/>
                </a:cubicBezTo>
                <a:cubicBezTo>
                  <a:pt x="374" y="283"/>
                  <a:pt x="373" y="282"/>
                  <a:pt x="372" y="282"/>
                </a:cubicBezTo>
                <a:cubicBezTo>
                  <a:pt x="371" y="281"/>
                  <a:pt x="370" y="280"/>
                  <a:pt x="370" y="281"/>
                </a:cubicBezTo>
                <a:cubicBezTo>
                  <a:pt x="370" y="283"/>
                  <a:pt x="368" y="282"/>
                  <a:pt x="368" y="285"/>
                </a:cubicBezTo>
                <a:cubicBezTo>
                  <a:pt x="368" y="288"/>
                  <a:pt x="366" y="292"/>
                  <a:pt x="365" y="292"/>
                </a:cubicBezTo>
                <a:cubicBezTo>
                  <a:pt x="364" y="292"/>
                  <a:pt x="366" y="287"/>
                  <a:pt x="364" y="286"/>
                </a:cubicBezTo>
                <a:cubicBezTo>
                  <a:pt x="363" y="286"/>
                  <a:pt x="362" y="287"/>
                  <a:pt x="361" y="287"/>
                </a:cubicBezTo>
                <a:cubicBezTo>
                  <a:pt x="360" y="288"/>
                  <a:pt x="359" y="289"/>
                  <a:pt x="359" y="287"/>
                </a:cubicBezTo>
                <a:cubicBezTo>
                  <a:pt x="360" y="285"/>
                  <a:pt x="363" y="283"/>
                  <a:pt x="361" y="279"/>
                </a:cubicBezTo>
                <a:cubicBezTo>
                  <a:pt x="359" y="276"/>
                  <a:pt x="355" y="276"/>
                  <a:pt x="354" y="279"/>
                </a:cubicBezTo>
                <a:cubicBezTo>
                  <a:pt x="353" y="281"/>
                  <a:pt x="351" y="280"/>
                  <a:pt x="350" y="282"/>
                </a:cubicBezTo>
                <a:cubicBezTo>
                  <a:pt x="349" y="284"/>
                  <a:pt x="348" y="288"/>
                  <a:pt x="349" y="291"/>
                </a:cubicBezTo>
                <a:cubicBezTo>
                  <a:pt x="350" y="294"/>
                  <a:pt x="349" y="295"/>
                  <a:pt x="346" y="297"/>
                </a:cubicBezTo>
                <a:cubicBezTo>
                  <a:pt x="343" y="299"/>
                  <a:pt x="341" y="294"/>
                  <a:pt x="343" y="289"/>
                </a:cubicBezTo>
                <a:cubicBezTo>
                  <a:pt x="343" y="285"/>
                  <a:pt x="345" y="282"/>
                  <a:pt x="344" y="282"/>
                </a:cubicBezTo>
                <a:cubicBezTo>
                  <a:pt x="342" y="282"/>
                  <a:pt x="346" y="277"/>
                  <a:pt x="350" y="276"/>
                </a:cubicBezTo>
                <a:cubicBezTo>
                  <a:pt x="354" y="275"/>
                  <a:pt x="359" y="276"/>
                  <a:pt x="359" y="274"/>
                </a:cubicBezTo>
                <a:moveTo>
                  <a:pt x="333" y="265"/>
                </a:moveTo>
                <a:cubicBezTo>
                  <a:pt x="336" y="266"/>
                  <a:pt x="338" y="259"/>
                  <a:pt x="341" y="259"/>
                </a:cubicBezTo>
                <a:cubicBezTo>
                  <a:pt x="343" y="259"/>
                  <a:pt x="350" y="260"/>
                  <a:pt x="350" y="263"/>
                </a:cubicBezTo>
                <a:cubicBezTo>
                  <a:pt x="350" y="266"/>
                  <a:pt x="354" y="263"/>
                  <a:pt x="354" y="266"/>
                </a:cubicBezTo>
                <a:cubicBezTo>
                  <a:pt x="355" y="269"/>
                  <a:pt x="358" y="272"/>
                  <a:pt x="356" y="273"/>
                </a:cubicBezTo>
                <a:cubicBezTo>
                  <a:pt x="355" y="274"/>
                  <a:pt x="355" y="271"/>
                  <a:pt x="352" y="271"/>
                </a:cubicBezTo>
                <a:cubicBezTo>
                  <a:pt x="350" y="271"/>
                  <a:pt x="347" y="274"/>
                  <a:pt x="344" y="273"/>
                </a:cubicBezTo>
                <a:cubicBezTo>
                  <a:pt x="342" y="272"/>
                  <a:pt x="343" y="270"/>
                  <a:pt x="341" y="270"/>
                </a:cubicBezTo>
                <a:cubicBezTo>
                  <a:pt x="339" y="270"/>
                  <a:pt x="343" y="266"/>
                  <a:pt x="340" y="268"/>
                </a:cubicBezTo>
                <a:cubicBezTo>
                  <a:pt x="337" y="270"/>
                  <a:pt x="332" y="274"/>
                  <a:pt x="330" y="272"/>
                </a:cubicBezTo>
                <a:cubicBezTo>
                  <a:pt x="329" y="271"/>
                  <a:pt x="328" y="271"/>
                  <a:pt x="327" y="271"/>
                </a:cubicBezTo>
                <a:cubicBezTo>
                  <a:pt x="326" y="271"/>
                  <a:pt x="325" y="272"/>
                  <a:pt x="325" y="271"/>
                </a:cubicBezTo>
                <a:cubicBezTo>
                  <a:pt x="323" y="269"/>
                  <a:pt x="330" y="265"/>
                  <a:pt x="333" y="265"/>
                </a:cubicBezTo>
                <a:moveTo>
                  <a:pt x="216" y="152"/>
                </a:moveTo>
                <a:cubicBezTo>
                  <a:pt x="213" y="155"/>
                  <a:pt x="212" y="156"/>
                  <a:pt x="210" y="155"/>
                </a:cubicBezTo>
                <a:cubicBezTo>
                  <a:pt x="207" y="155"/>
                  <a:pt x="206" y="156"/>
                  <a:pt x="207" y="157"/>
                </a:cubicBezTo>
                <a:cubicBezTo>
                  <a:pt x="208" y="158"/>
                  <a:pt x="208" y="159"/>
                  <a:pt x="206" y="159"/>
                </a:cubicBezTo>
                <a:cubicBezTo>
                  <a:pt x="203" y="160"/>
                  <a:pt x="201" y="162"/>
                  <a:pt x="200" y="161"/>
                </a:cubicBezTo>
                <a:cubicBezTo>
                  <a:pt x="199" y="161"/>
                  <a:pt x="205" y="157"/>
                  <a:pt x="203" y="156"/>
                </a:cubicBezTo>
                <a:cubicBezTo>
                  <a:pt x="202" y="155"/>
                  <a:pt x="198" y="158"/>
                  <a:pt x="198" y="159"/>
                </a:cubicBezTo>
                <a:cubicBezTo>
                  <a:pt x="198" y="161"/>
                  <a:pt x="196" y="161"/>
                  <a:pt x="194" y="161"/>
                </a:cubicBezTo>
                <a:cubicBezTo>
                  <a:pt x="193" y="161"/>
                  <a:pt x="191" y="159"/>
                  <a:pt x="193" y="159"/>
                </a:cubicBezTo>
                <a:cubicBezTo>
                  <a:pt x="194" y="159"/>
                  <a:pt x="193" y="157"/>
                  <a:pt x="195" y="157"/>
                </a:cubicBezTo>
                <a:cubicBezTo>
                  <a:pt x="197" y="156"/>
                  <a:pt x="195" y="155"/>
                  <a:pt x="195" y="154"/>
                </a:cubicBezTo>
                <a:cubicBezTo>
                  <a:pt x="195" y="154"/>
                  <a:pt x="196" y="154"/>
                  <a:pt x="197" y="154"/>
                </a:cubicBezTo>
                <a:cubicBezTo>
                  <a:pt x="199" y="154"/>
                  <a:pt x="200" y="154"/>
                  <a:pt x="200" y="153"/>
                </a:cubicBezTo>
                <a:cubicBezTo>
                  <a:pt x="200" y="152"/>
                  <a:pt x="196" y="150"/>
                  <a:pt x="195" y="151"/>
                </a:cubicBezTo>
                <a:cubicBezTo>
                  <a:pt x="193" y="152"/>
                  <a:pt x="190" y="154"/>
                  <a:pt x="186" y="153"/>
                </a:cubicBezTo>
                <a:cubicBezTo>
                  <a:pt x="185" y="152"/>
                  <a:pt x="196" y="151"/>
                  <a:pt x="198" y="149"/>
                </a:cubicBezTo>
                <a:cubicBezTo>
                  <a:pt x="199" y="148"/>
                  <a:pt x="207" y="146"/>
                  <a:pt x="208" y="147"/>
                </a:cubicBezTo>
                <a:cubicBezTo>
                  <a:pt x="209" y="149"/>
                  <a:pt x="204" y="150"/>
                  <a:pt x="206" y="151"/>
                </a:cubicBezTo>
                <a:cubicBezTo>
                  <a:pt x="208" y="153"/>
                  <a:pt x="212" y="152"/>
                  <a:pt x="213" y="150"/>
                </a:cubicBezTo>
                <a:cubicBezTo>
                  <a:pt x="214" y="149"/>
                  <a:pt x="218" y="149"/>
                  <a:pt x="216" y="152"/>
                </a:cubicBezTo>
                <a:moveTo>
                  <a:pt x="239" y="182"/>
                </a:moveTo>
                <a:cubicBezTo>
                  <a:pt x="236" y="185"/>
                  <a:pt x="237" y="184"/>
                  <a:pt x="234" y="185"/>
                </a:cubicBezTo>
                <a:cubicBezTo>
                  <a:pt x="232" y="185"/>
                  <a:pt x="234" y="188"/>
                  <a:pt x="231" y="188"/>
                </a:cubicBezTo>
                <a:cubicBezTo>
                  <a:pt x="227" y="188"/>
                  <a:pt x="220" y="188"/>
                  <a:pt x="219" y="187"/>
                </a:cubicBezTo>
                <a:cubicBezTo>
                  <a:pt x="219" y="186"/>
                  <a:pt x="223" y="187"/>
                  <a:pt x="223" y="185"/>
                </a:cubicBezTo>
                <a:cubicBezTo>
                  <a:pt x="224" y="184"/>
                  <a:pt x="225" y="182"/>
                  <a:pt x="227" y="182"/>
                </a:cubicBezTo>
                <a:cubicBezTo>
                  <a:pt x="229" y="182"/>
                  <a:pt x="228" y="179"/>
                  <a:pt x="225" y="178"/>
                </a:cubicBezTo>
                <a:cubicBezTo>
                  <a:pt x="222" y="176"/>
                  <a:pt x="230" y="175"/>
                  <a:pt x="232" y="178"/>
                </a:cubicBezTo>
                <a:cubicBezTo>
                  <a:pt x="233" y="180"/>
                  <a:pt x="236" y="182"/>
                  <a:pt x="238" y="180"/>
                </a:cubicBezTo>
                <a:cubicBezTo>
                  <a:pt x="240" y="179"/>
                  <a:pt x="250" y="174"/>
                  <a:pt x="250" y="176"/>
                </a:cubicBezTo>
                <a:cubicBezTo>
                  <a:pt x="250" y="178"/>
                  <a:pt x="242" y="180"/>
                  <a:pt x="239" y="182"/>
                </a:cubicBezTo>
                <a:moveTo>
                  <a:pt x="295" y="234"/>
                </a:moveTo>
                <a:cubicBezTo>
                  <a:pt x="295" y="231"/>
                  <a:pt x="299" y="230"/>
                  <a:pt x="300" y="232"/>
                </a:cubicBezTo>
                <a:cubicBezTo>
                  <a:pt x="302" y="234"/>
                  <a:pt x="304" y="242"/>
                  <a:pt x="305" y="244"/>
                </a:cubicBezTo>
                <a:cubicBezTo>
                  <a:pt x="307" y="247"/>
                  <a:pt x="307" y="251"/>
                  <a:pt x="305" y="251"/>
                </a:cubicBezTo>
                <a:cubicBezTo>
                  <a:pt x="303" y="251"/>
                  <a:pt x="305" y="245"/>
                  <a:pt x="301" y="243"/>
                </a:cubicBezTo>
                <a:cubicBezTo>
                  <a:pt x="297" y="241"/>
                  <a:pt x="295" y="236"/>
                  <a:pt x="295" y="234"/>
                </a:cubicBezTo>
              </a:path>
            </a:pathLst>
          </a:custGeom>
          <a:solidFill>
            <a:srgbClr val="DEC8A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矩形标注 4"/>
          <p:cNvSpPr/>
          <p:nvPr/>
        </p:nvSpPr>
        <p:spPr>
          <a:xfrm>
            <a:off x="8513763" y="1859001"/>
            <a:ext cx="1089025" cy="596900"/>
          </a:xfrm>
          <a:prstGeom prst="wedgeRectCallout">
            <a:avLst>
              <a:gd name="adj1" fmla="val -79389"/>
              <a:gd name="adj2" fmla="val -9023"/>
            </a:avLst>
          </a:prstGeom>
          <a:solidFill>
            <a:srgbClr val="E6A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6"/>
          <p:cNvSpPr txBox="1">
            <a:spLocks noChangeArrowheads="1"/>
          </p:cNvSpPr>
          <p:nvPr/>
        </p:nvSpPr>
        <p:spPr bwMode="auto">
          <a:xfrm>
            <a:off x="8556625" y="1897101"/>
            <a:ext cx="97313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7" name="矩形标注 6"/>
          <p:cNvSpPr/>
          <p:nvPr/>
        </p:nvSpPr>
        <p:spPr>
          <a:xfrm>
            <a:off x="8629650" y="3297276"/>
            <a:ext cx="1728788" cy="596900"/>
          </a:xfrm>
          <a:prstGeom prst="wedgeRectCallout">
            <a:avLst>
              <a:gd name="adj1" fmla="val -66466"/>
              <a:gd name="adj2" fmla="val -9023"/>
            </a:avLst>
          </a:prstGeom>
          <a:solidFill>
            <a:srgbClr val="E6A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文本框 8"/>
          <p:cNvSpPr txBox="1">
            <a:spLocks noChangeArrowheads="1"/>
          </p:cNvSpPr>
          <p:nvPr/>
        </p:nvSpPr>
        <p:spPr bwMode="auto">
          <a:xfrm>
            <a:off x="8686800" y="3333789"/>
            <a:ext cx="16144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9" name="矩形标注 8"/>
          <p:cNvSpPr/>
          <p:nvPr/>
        </p:nvSpPr>
        <p:spPr>
          <a:xfrm>
            <a:off x="6751638" y="2759114"/>
            <a:ext cx="1146175" cy="992187"/>
          </a:xfrm>
          <a:prstGeom prst="wedgeRectCallout">
            <a:avLst>
              <a:gd name="adj1" fmla="val -79389"/>
              <a:gd name="adj2" fmla="val -9023"/>
            </a:avLst>
          </a:prstGeom>
          <a:solidFill>
            <a:srgbClr val="E6A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文本框 10"/>
          <p:cNvSpPr txBox="1">
            <a:spLocks noChangeArrowheads="1"/>
          </p:cNvSpPr>
          <p:nvPr/>
        </p:nvSpPr>
        <p:spPr bwMode="auto">
          <a:xfrm>
            <a:off x="6808788" y="2781339"/>
            <a:ext cx="1030287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1" name="矩形标注 10"/>
          <p:cNvSpPr/>
          <p:nvPr/>
        </p:nvSpPr>
        <p:spPr>
          <a:xfrm flipH="1">
            <a:off x="3152775" y="3057564"/>
            <a:ext cx="1270000" cy="768350"/>
          </a:xfrm>
          <a:prstGeom prst="wedgeRectCallout">
            <a:avLst>
              <a:gd name="adj1" fmla="val -79389"/>
              <a:gd name="adj2" fmla="val -9023"/>
            </a:avLst>
          </a:prstGeom>
          <a:solidFill>
            <a:srgbClr val="E6A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文本框 12"/>
          <p:cNvSpPr txBox="1">
            <a:spLocks noChangeArrowheads="1"/>
          </p:cNvSpPr>
          <p:nvPr/>
        </p:nvSpPr>
        <p:spPr bwMode="auto">
          <a:xfrm>
            <a:off x="3182938" y="3025814"/>
            <a:ext cx="12112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3" name="矩形标注 12"/>
          <p:cNvSpPr/>
          <p:nvPr/>
        </p:nvSpPr>
        <p:spPr>
          <a:xfrm flipH="1">
            <a:off x="1979613" y="1468476"/>
            <a:ext cx="1268412" cy="768350"/>
          </a:xfrm>
          <a:prstGeom prst="wedgeRectCallout">
            <a:avLst>
              <a:gd name="adj1" fmla="val -79389"/>
              <a:gd name="adj2" fmla="val -9023"/>
            </a:avLst>
          </a:prstGeom>
          <a:solidFill>
            <a:srgbClr val="E6A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文本框 14"/>
          <p:cNvSpPr txBox="1">
            <a:spLocks noChangeArrowheads="1"/>
          </p:cNvSpPr>
          <p:nvPr/>
        </p:nvSpPr>
        <p:spPr bwMode="auto">
          <a:xfrm>
            <a:off x="2008188" y="1436726"/>
            <a:ext cx="121126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5" name="矩形 132"/>
          <p:cNvSpPr>
            <a:spLocks noChangeArrowheads="1"/>
          </p:cNvSpPr>
          <p:nvPr/>
        </p:nvSpPr>
        <p:spPr bwMode="auto">
          <a:xfrm>
            <a:off x="1131888" y="4560926"/>
            <a:ext cx="26463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1192213" y="5038764"/>
            <a:ext cx="252571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44"/>
          <p:cNvSpPr>
            <a:spLocks noChangeArrowheads="1"/>
          </p:cNvSpPr>
          <p:nvPr/>
        </p:nvSpPr>
        <p:spPr bwMode="auto">
          <a:xfrm>
            <a:off x="1192213" y="5105439"/>
            <a:ext cx="9837737" cy="1200329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zh-CN" sz="1600" dirty="0">
                <a:latin typeface="+mn-ea"/>
              </a:rPr>
              <a:t>zero</a:t>
            </a:r>
            <a:r>
              <a:rPr lang="zh-CN" altLang="en-US" sz="1600" dirty="0">
                <a:latin typeface="+mn-ea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 dirty="0">
                <a:latin typeface="+mn-ea"/>
              </a:rPr>
              <a:t>zero</a:t>
            </a:r>
            <a:r>
              <a:rPr lang="zh-CN" altLang="en-US" sz="1600" dirty="0">
                <a:latin typeface="+mn-ea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 dirty="0">
                <a:latin typeface="+mn-ea"/>
              </a:rPr>
              <a:t>zero</a:t>
            </a:r>
            <a:r>
              <a:rPr lang="zh-CN" altLang="en-US" sz="1600" dirty="0">
                <a:latin typeface="+mn-ea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 dirty="0">
                <a:latin typeface="+mn-ea"/>
              </a:rPr>
              <a:t>zero</a:t>
            </a:r>
            <a:r>
              <a:rPr lang="zh-CN" altLang="en-US" sz="1600" dirty="0">
                <a:latin typeface="+mn-ea"/>
              </a:rPr>
              <a:t>极简主义设计，极致简约风潮流所向，通用设计，完美兼容，打造最实用，最具个性的演示方案，让你的演示卓越非凡。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66317" y="65974"/>
            <a:ext cx="4812712" cy="765176"/>
            <a:chOff x="50415" y="65974"/>
            <a:chExt cx="4812712" cy="765176"/>
          </a:xfrm>
        </p:grpSpPr>
        <p:sp>
          <p:nvSpPr>
            <p:cNvPr id="27" name="等腰三角形 26"/>
            <p:cNvSpPr/>
            <p:nvPr/>
          </p:nvSpPr>
          <p:spPr>
            <a:xfrm rot="10800000" flipH="1" flipV="1">
              <a:off x="1061342" y="65974"/>
              <a:ext cx="176213" cy="163513"/>
            </a:xfrm>
            <a:prstGeom prst="triangle">
              <a:avLst>
                <a:gd name="adj" fmla="val 0"/>
              </a:avLst>
            </a:prstGeom>
            <a:solidFill>
              <a:srgbClr val="7C200E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8" name="等腰三角形 27"/>
            <p:cNvSpPr/>
            <p:nvPr/>
          </p:nvSpPr>
          <p:spPr>
            <a:xfrm rot="10800000" flipH="1">
              <a:off x="1061342" y="666050"/>
              <a:ext cx="176213" cy="165100"/>
            </a:xfrm>
            <a:prstGeom prst="triangle">
              <a:avLst>
                <a:gd name="adj" fmla="val 0"/>
              </a:avLst>
            </a:prstGeom>
            <a:solidFill>
              <a:srgbClr val="7C200E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 rot="10800000" flipH="1">
              <a:off x="50415" y="151698"/>
              <a:ext cx="4611606" cy="593725"/>
            </a:xfrm>
            <a:prstGeom prst="rect">
              <a:avLst/>
            </a:prstGeom>
            <a:solidFill>
              <a:srgbClr val="E6A123"/>
            </a:solidFill>
            <a:effectLst/>
          </p:spPr>
          <p:txBody>
            <a:bodyPr lIns="180000" anchor="ctr"/>
            <a:lstStyle/>
            <a:p>
              <a:pPr>
                <a:defRPr/>
              </a:pPr>
              <a:endParaRPr lang="zh-CN" altLang="en-US" sz="1600" dirty="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 rot="10800000" flipH="1">
              <a:off x="270767" y="65974"/>
              <a:ext cx="790575" cy="765175"/>
            </a:xfrm>
            <a:prstGeom prst="rect">
              <a:avLst/>
            </a:prstGeom>
            <a:solidFill>
              <a:srgbClr val="E74424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3200" dirty="0">
                <a:solidFill>
                  <a:srgbClr val="FFFFFF"/>
                </a:solidFill>
                <a:latin typeface="Adobe Gothic Std B" panose="020B0800000000000000" pitchFamily="34" charset="-128"/>
                <a:ea typeface="Microsoft YaHei UI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329193" y="162011"/>
              <a:ext cx="69121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zh-CN" sz="3200" b="1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Verdana" panose="020B0604030504040204" pitchFamily="34" charset="0"/>
                </a:rPr>
                <a:t>04</a:t>
              </a:r>
              <a:endParaRPr lang="zh-CN" altLang="en-US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32" name="MH_Entry_1"/>
            <p:cNvSpPr/>
            <p:nvPr>
              <p:custDataLst>
                <p:tags r:id="rId1"/>
              </p:custDataLst>
            </p:nvPr>
          </p:nvSpPr>
          <p:spPr>
            <a:xfrm>
              <a:off x="835536" y="213455"/>
              <a:ext cx="4027591" cy="498614"/>
            </a:xfrm>
            <a:prstGeom prst="roundRect">
              <a:avLst>
                <a:gd name="adj" fmla="val 9124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r>
                <a:rPr lang="zh-CN" altLang="en-US" sz="2400" spc="200" dirty="0">
                  <a:solidFill>
                    <a:srgbClr val="4140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32561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7" name="组合 806"/>
          <p:cNvGrpSpPr/>
          <p:nvPr/>
        </p:nvGrpSpPr>
        <p:grpSpPr>
          <a:xfrm>
            <a:off x="-4779" y="924860"/>
            <a:ext cx="5073710" cy="6028035"/>
            <a:chOff x="-4779" y="1765577"/>
            <a:chExt cx="4366091" cy="5187318"/>
          </a:xfrm>
        </p:grpSpPr>
        <p:grpSp>
          <p:nvGrpSpPr>
            <p:cNvPr id="808" name="组合 807"/>
            <p:cNvGrpSpPr/>
            <p:nvPr/>
          </p:nvGrpSpPr>
          <p:grpSpPr>
            <a:xfrm>
              <a:off x="1133738" y="1765577"/>
              <a:ext cx="3227574" cy="3793877"/>
              <a:chOff x="3003550" y="2286001"/>
              <a:chExt cx="4333876" cy="5094288"/>
            </a:xfrm>
          </p:grpSpPr>
          <p:grpSp>
            <p:nvGrpSpPr>
              <p:cNvPr id="814" name="Group 1210"/>
              <p:cNvGrpSpPr>
                <a:grpSpLocks/>
              </p:cNvGrpSpPr>
              <p:nvPr/>
            </p:nvGrpSpPr>
            <p:grpSpPr bwMode="auto">
              <a:xfrm>
                <a:off x="3681413" y="2286001"/>
                <a:ext cx="3656013" cy="5091113"/>
                <a:chOff x="2319" y="1440"/>
                <a:chExt cx="2303" cy="3207"/>
              </a:xfrm>
            </p:grpSpPr>
            <p:sp>
              <p:nvSpPr>
                <p:cNvPr id="1008" name="Freeform 1010"/>
                <p:cNvSpPr>
                  <a:spLocks/>
                </p:cNvSpPr>
                <p:nvPr/>
              </p:nvSpPr>
              <p:spPr bwMode="auto">
                <a:xfrm>
                  <a:off x="4170" y="4645"/>
                  <a:ext cx="0" cy="2"/>
                </a:xfrm>
                <a:custGeom>
                  <a:avLst/>
                  <a:gdLst>
                    <a:gd name="T0" fmla="*/ 0 h 2"/>
                    <a:gd name="T1" fmla="*/ 2 h 2"/>
                    <a:gd name="T2" fmla="*/ 2 h 2"/>
                    <a:gd name="T3" fmla="*/ 2 h 2"/>
                    <a:gd name="T4" fmla="*/ 0 h 2"/>
                    <a:gd name="T5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9" name="Freeform 1011"/>
                <p:cNvSpPr>
                  <a:spLocks/>
                </p:cNvSpPr>
                <p:nvPr/>
              </p:nvSpPr>
              <p:spPr bwMode="auto">
                <a:xfrm>
                  <a:off x="4170" y="4645"/>
                  <a:ext cx="0" cy="2"/>
                </a:xfrm>
                <a:custGeom>
                  <a:avLst/>
                  <a:gdLst>
                    <a:gd name="T0" fmla="*/ 0 h 2"/>
                    <a:gd name="T1" fmla="*/ 2 h 2"/>
                    <a:gd name="T2" fmla="*/ 2 h 2"/>
                    <a:gd name="T3" fmla="*/ 2 h 2"/>
                    <a:gd name="T4" fmla="*/ 0 h 2"/>
                    <a:gd name="T5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0" name="Freeform 1012"/>
                <p:cNvSpPr>
                  <a:spLocks/>
                </p:cNvSpPr>
                <p:nvPr/>
              </p:nvSpPr>
              <p:spPr bwMode="auto">
                <a:xfrm>
                  <a:off x="2319" y="1467"/>
                  <a:ext cx="2" cy="3"/>
                </a:xfrm>
                <a:custGeom>
                  <a:avLst/>
                  <a:gdLst>
                    <a:gd name="T0" fmla="*/ 0 w 2"/>
                    <a:gd name="T1" fmla="*/ 0 h 3"/>
                    <a:gd name="T2" fmla="*/ 0 w 2"/>
                    <a:gd name="T3" fmla="*/ 0 h 3"/>
                    <a:gd name="T4" fmla="*/ 0 w 2"/>
                    <a:gd name="T5" fmla="*/ 3 h 3"/>
                    <a:gd name="T6" fmla="*/ 2 w 2"/>
                    <a:gd name="T7" fmla="*/ 3 h 3"/>
                    <a:gd name="T8" fmla="*/ 2 w 2"/>
                    <a:gd name="T9" fmla="*/ 0 h 3"/>
                    <a:gd name="T10" fmla="*/ 0 w 2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3"/>
                      </a:lnTo>
                      <a:lnTo>
                        <a:pt x="2" y="3"/>
                      </a:lnTo>
                      <a:lnTo>
                        <a:pt x="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1" name="Freeform 1013"/>
                <p:cNvSpPr>
                  <a:spLocks/>
                </p:cNvSpPr>
                <p:nvPr/>
              </p:nvSpPr>
              <p:spPr bwMode="auto">
                <a:xfrm>
                  <a:off x="2319" y="1467"/>
                  <a:ext cx="2" cy="3"/>
                </a:xfrm>
                <a:custGeom>
                  <a:avLst/>
                  <a:gdLst>
                    <a:gd name="T0" fmla="*/ 0 w 2"/>
                    <a:gd name="T1" fmla="*/ 0 h 3"/>
                    <a:gd name="T2" fmla="*/ 0 w 2"/>
                    <a:gd name="T3" fmla="*/ 0 h 3"/>
                    <a:gd name="T4" fmla="*/ 0 w 2"/>
                    <a:gd name="T5" fmla="*/ 3 h 3"/>
                    <a:gd name="T6" fmla="*/ 2 w 2"/>
                    <a:gd name="T7" fmla="*/ 3 h 3"/>
                    <a:gd name="T8" fmla="*/ 2 w 2"/>
                    <a:gd name="T9" fmla="*/ 0 h 3"/>
                    <a:gd name="T10" fmla="*/ 0 w 2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3"/>
                      </a:lnTo>
                      <a:lnTo>
                        <a:pt x="2" y="3"/>
                      </a:lnTo>
                      <a:lnTo>
                        <a:pt x="2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2" name="Freeform 1014"/>
                <p:cNvSpPr>
                  <a:spLocks/>
                </p:cNvSpPr>
                <p:nvPr/>
              </p:nvSpPr>
              <p:spPr bwMode="auto">
                <a:xfrm>
                  <a:off x="4170" y="4645"/>
                  <a:ext cx="1" cy="0"/>
                </a:xfrm>
                <a:custGeom>
                  <a:avLst/>
                  <a:gdLst>
                    <a:gd name="T0" fmla="*/ 0 w 1"/>
                    <a:gd name="T1" fmla="*/ 0 w 1"/>
                    <a:gd name="T2" fmla="*/ 0 w 1"/>
                    <a:gd name="T3" fmla="*/ 1 w 1"/>
                    <a:gd name="T4" fmla="*/ 1 w 1"/>
                    <a:gd name="T5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  <a:cxn ang="0">
                      <a:pos x="T5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3" name="Freeform 1015"/>
                <p:cNvSpPr>
                  <a:spLocks/>
                </p:cNvSpPr>
                <p:nvPr/>
              </p:nvSpPr>
              <p:spPr bwMode="auto">
                <a:xfrm>
                  <a:off x="4170" y="4645"/>
                  <a:ext cx="1" cy="0"/>
                </a:xfrm>
                <a:custGeom>
                  <a:avLst/>
                  <a:gdLst>
                    <a:gd name="T0" fmla="*/ 0 w 1"/>
                    <a:gd name="T1" fmla="*/ 0 w 1"/>
                    <a:gd name="T2" fmla="*/ 0 w 1"/>
                    <a:gd name="T3" fmla="*/ 1 w 1"/>
                    <a:gd name="T4" fmla="*/ 1 w 1"/>
                    <a:gd name="T5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  <a:cxn ang="0">
                      <a:pos x="T5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4" name="Freeform 1016"/>
                <p:cNvSpPr>
                  <a:spLocks/>
                </p:cNvSpPr>
                <p:nvPr/>
              </p:nvSpPr>
              <p:spPr bwMode="auto">
                <a:xfrm>
                  <a:off x="2321" y="1467"/>
                  <a:ext cx="0" cy="3"/>
                </a:xfrm>
                <a:custGeom>
                  <a:avLst/>
                  <a:gdLst>
                    <a:gd name="T0" fmla="*/ 0 h 3"/>
                    <a:gd name="T1" fmla="*/ 0 h 3"/>
                    <a:gd name="T2" fmla="*/ 3 h 3"/>
                    <a:gd name="T3" fmla="*/ 3 h 3"/>
                    <a:gd name="T4" fmla="*/ 0 h 3"/>
                    <a:gd name="T5" fmla="*/ 0 h 3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</a:cxnLst>
                  <a:rect l="0" t="0" r="r" b="b"/>
                  <a:pathLst>
                    <a:path h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3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5" name="Freeform 1017"/>
                <p:cNvSpPr>
                  <a:spLocks/>
                </p:cNvSpPr>
                <p:nvPr/>
              </p:nvSpPr>
              <p:spPr bwMode="auto">
                <a:xfrm>
                  <a:off x="2321" y="1467"/>
                  <a:ext cx="0" cy="3"/>
                </a:xfrm>
                <a:custGeom>
                  <a:avLst/>
                  <a:gdLst>
                    <a:gd name="T0" fmla="*/ 0 h 3"/>
                    <a:gd name="T1" fmla="*/ 0 h 3"/>
                    <a:gd name="T2" fmla="*/ 3 h 3"/>
                    <a:gd name="T3" fmla="*/ 3 h 3"/>
                    <a:gd name="T4" fmla="*/ 0 h 3"/>
                    <a:gd name="T5" fmla="*/ 0 h 3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</a:cxnLst>
                  <a:rect l="0" t="0" r="r" b="b"/>
                  <a:pathLst>
                    <a:path h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3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6" name="Freeform 1018"/>
                <p:cNvSpPr>
                  <a:spLocks/>
                </p:cNvSpPr>
                <p:nvPr/>
              </p:nvSpPr>
              <p:spPr bwMode="auto">
                <a:xfrm>
                  <a:off x="4170" y="4644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1 h 1"/>
                    <a:gd name="T4" fmla="*/ 1 w 1"/>
                    <a:gd name="T5" fmla="*/ 1 h 1"/>
                    <a:gd name="T6" fmla="*/ 1 w 1"/>
                    <a:gd name="T7" fmla="*/ 1 h 1"/>
                    <a:gd name="T8" fmla="*/ 1 w 1"/>
                    <a:gd name="T9" fmla="*/ 1 h 1"/>
                    <a:gd name="T10" fmla="*/ 0 w 1"/>
                    <a:gd name="T1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1" y="1"/>
                      </a:lnTo>
                      <a:lnTo>
                        <a:pt x="1" y="1"/>
                      </a:lnTo>
                      <a:lnTo>
                        <a:pt x="1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7" name="Freeform 1019"/>
                <p:cNvSpPr>
                  <a:spLocks/>
                </p:cNvSpPr>
                <p:nvPr/>
              </p:nvSpPr>
              <p:spPr bwMode="auto">
                <a:xfrm>
                  <a:off x="4170" y="4644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1 h 1"/>
                    <a:gd name="T4" fmla="*/ 1 w 1"/>
                    <a:gd name="T5" fmla="*/ 1 h 1"/>
                    <a:gd name="T6" fmla="*/ 1 w 1"/>
                    <a:gd name="T7" fmla="*/ 1 h 1"/>
                    <a:gd name="T8" fmla="*/ 1 w 1"/>
                    <a:gd name="T9" fmla="*/ 1 h 1"/>
                    <a:gd name="T10" fmla="*/ 0 w 1"/>
                    <a:gd name="T1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1" y="1"/>
                      </a:lnTo>
                      <a:lnTo>
                        <a:pt x="1" y="1"/>
                      </a:lnTo>
                      <a:lnTo>
                        <a:pt x="1" y="1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8" name="Freeform 1020"/>
                <p:cNvSpPr>
                  <a:spLocks/>
                </p:cNvSpPr>
                <p:nvPr/>
              </p:nvSpPr>
              <p:spPr bwMode="auto">
                <a:xfrm>
                  <a:off x="2321" y="1465"/>
                  <a:ext cx="0" cy="5"/>
                </a:xfrm>
                <a:custGeom>
                  <a:avLst/>
                  <a:gdLst>
                    <a:gd name="T0" fmla="*/ 0 h 5"/>
                    <a:gd name="T1" fmla="*/ 2 h 5"/>
                    <a:gd name="T2" fmla="*/ 5 h 5"/>
                    <a:gd name="T3" fmla="*/ 5 h 5"/>
                    <a:gd name="T4" fmla="*/ 0 h 5"/>
                    <a:gd name="T5" fmla="*/ 0 h 5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</a:cxnLst>
                  <a:rect l="0" t="0" r="r" b="b"/>
                  <a:pathLst>
                    <a:path h="5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9" name="Freeform 1021"/>
                <p:cNvSpPr>
                  <a:spLocks/>
                </p:cNvSpPr>
                <p:nvPr/>
              </p:nvSpPr>
              <p:spPr bwMode="auto">
                <a:xfrm>
                  <a:off x="2321" y="1465"/>
                  <a:ext cx="0" cy="5"/>
                </a:xfrm>
                <a:custGeom>
                  <a:avLst/>
                  <a:gdLst>
                    <a:gd name="T0" fmla="*/ 0 h 5"/>
                    <a:gd name="T1" fmla="*/ 2 h 5"/>
                    <a:gd name="T2" fmla="*/ 5 h 5"/>
                    <a:gd name="T3" fmla="*/ 5 h 5"/>
                    <a:gd name="T4" fmla="*/ 0 h 5"/>
                    <a:gd name="T5" fmla="*/ 0 h 5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</a:cxnLst>
                  <a:rect l="0" t="0" r="r" b="b"/>
                  <a:pathLst>
                    <a:path h="5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0" name="Freeform 1022"/>
                <p:cNvSpPr>
                  <a:spLocks/>
                </p:cNvSpPr>
                <p:nvPr/>
              </p:nvSpPr>
              <p:spPr bwMode="auto">
                <a:xfrm>
                  <a:off x="4170" y="4644"/>
                  <a:ext cx="3" cy="1"/>
                </a:xfrm>
                <a:custGeom>
                  <a:avLst/>
                  <a:gdLst>
                    <a:gd name="T0" fmla="*/ 0 w 3"/>
                    <a:gd name="T1" fmla="*/ 0 h 1"/>
                    <a:gd name="T2" fmla="*/ 0 w 3"/>
                    <a:gd name="T3" fmla="*/ 0 h 1"/>
                    <a:gd name="T4" fmla="*/ 1 w 3"/>
                    <a:gd name="T5" fmla="*/ 1 h 1"/>
                    <a:gd name="T6" fmla="*/ 1 w 3"/>
                    <a:gd name="T7" fmla="*/ 1 h 1"/>
                    <a:gd name="T8" fmla="*/ 3 w 3"/>
                    <a:gd name="T9" fmla="*/ 0 h 1"/>
                    <a:gd name="T10" fmla="*/ 0 w 3"/>
                    <a:gd name="T1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" y="1"/>
                      </a:ln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1" name="Freeform 1023"/>
                <p:cNvSpPr>
                  <a:spLocks/>
                </p:cNvSpPr>
                <p:nvPr/>
              </p:nvSpPr>
              <p:spPr bwMode="auto">
                <a:xfrm>
                  <a:off x="4170" y="4644"/>
                  <a:ext cx="3" cy="1"/>
                </a:xfrm>
                <a:custGeom>
                  <a:avLst/>
                  <a:gdLst>
                    <a:gd name="T0" fmla="*/ 0 w 3"/>
                    <a:gd name="T1" fmla="*/ 0 h 1"/>
                    <a:gd name="T2" fmla="*/ 0 w 3"/>
                    <a:gd name="T3" fmla="*/ 0 h 1"/>
                    <a:gd name="T4" fmla="*/ 1 w 3"/>
                    <a:gd name="T5" fmla="*/ 1 h 1"/>
                    <a:gd name="T6" fmla="*/ 1 w 3"/>
                    <a:gd name="T7" fmla="*/ 1 h 1"/>
                    <a:gd name="T8" fmla="*/ 3 w 3"/>
                    <a:gd name="T9" fmla="*/ 0 h 1"/>
                    <a:gd name="T10" fmla="*/ 0 w 3"/>
                    <a:gd name="T1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" y="1"/>
                      </a:ln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2" name="Freeform 1024"/>
                <p:cNvSpPr>
                  <a:spLocks/>
                </p:cNvSpPr>
                <p:nvPr/>
              </p:nvSpPr>
              <p:spPr bwMode="auto">
                <a:xfrm>
                  <a:off x="2321" y="1465"/>
                  <a:ext cx="1" cy="5"/>
                </a:xfrm>
                <a:custGeom>
                  <a:avLst/>
                  <a:gdLst>
                    <a:gd name="T0" fmla="*/ 1 w 1"/>
                    <a:gd name="T1" fmla="*/ 0 h 5"/>
                    <a:gd name="T2" fmla="*/ 0 w 1"/>
                    <a:gd name="T3" fmla="*/ 0 h 5"/>
                    <a:gd name="T4" fmla="*/ 0 w 1"/>
                    <a:gd name="T5" fmla="*/ 5 h 5"/>
                    <a:gd name="T6" fmla="*/ 0 w 1"/>
                    <a:gd name="T7" fmla="*/ 5 h 5"/>
                    <a:gd name="T8" fmla="*/ 1 w 1"/>
                    <a:gd name="T9" fmla="*/ 0 h 5"/>
                    <a:gd name="T10" fmla="*/ 1 w 1"/>
                    <a:gd name="T1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" h="5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3" name="Freeform 1025"/>
                <p:cNvSpPr>
                  <a:spLocks/>
                </p:cNvSpPr>
                <p:nvPr/>
              </p:nvSpPr>
              <p:spPr bwMode="auto">
                <a:xfrm>
                  <a:off x="2321" y="1465"/>
                  <a:ext cx="1" cy="5"/>
                </a:xfrm>
                <a:custGeom>
                  <a:avLst/>
                  <a:gdLst>
                    <a:gd name="T0" fmla="*/ 1 w 1"/>
                    <a:gd name="T1" fmla="*/ 0 h 5"/>
                    <a:gd name="T2" fmla="*/ 0 w 1"/>
                    <a:gd name="T3" fmla="*/ 0 h 5"/>
                    <a:gd name="T4" fmla="*/ 0 w 1"/>
                    <a:gd name="T5" fmla="*/ 5 h 5"/>
                    <a:gd name="T6" fmla="*/ 0 w 1"/>
                    <a:gd name="T7" fmla="*/ 5 h 5"/>
                    <a:gd name="T8" fmla="*/ 1 w 1"/>
                    <a:gd name="T9" fmla="*/ 0 h 5"/>
                    <a:gd name="T10" fmla="*/ 1 w 1"/>
                    <a:gd name="T1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" h="5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1" y="0"/>
                      </a:lnTo>
                      <a:lnTo>
                        <a:pt x="1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4" name="Freeform 1026"/>
                <p:cNvSpPr>
                  <a:spLocks/>
                </p:cNvSpPr>
                <p:nvPr/>
              </p:nvSpPr>
              <p:spPr bwMode="auto">
                <a:xfrm>
                  <a:off x="4170" y="4644"/>
                  <a:ext cx="3" cy="0"/>
                </a:xfrm>
                <a:custGeom>
                  <a:avLst/>
                  <a:gdLst>
                    <a:gd name="T0" fmla="*/ 0 w 3"/>
                    <a:gd name="T1" fmla="*/ 0 w 3"/>
                    <a:gd name="T2" fmla="*/ 3 w 3"/>
                    <a:gd name="T3" fmla="*/ 3 w 3"/>
                    <a:gd name="T4" fmla="*/ 3 w 3"/>
                    <a:gd name="T5" fmla="*/ 0 w 3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  <a:cxn ang="0">
                      <a:pos x="T5" y="0"/>
                    </a:cxn>
                  </a:cxnLst>
                  <a:rect l="0" t="0" r="r" b="b"/>
                  <a:pathLst>
                    <a:path w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5" name="Freeform 1027"/>
                <p:cNvSpPr>
                  <a:spLocks/>
                </p:cNvSpPr>
                <p:nvPr/>
              </p:nvSpPr>
              <p:spPr bwMode="auto">
                <a:xfrm>
                  <a:off x="4170" y="4644"/>
                  <a:ext cx="3" cy="0"/>
                </a:xfrm>
                <a:custGeom>
                  <a:avLst/>
                  <a:gdLst>
                    <a:gd name="T0" fmla="*/ 0 w 3"/>
                    <a:gd name="T1" fmla="*/ 0 w 3"/>
                    <a:gd name="T2" fmla="*/ 3 w 3"/>
                    <a:gd name="T3" fmla="*/ 3 w 3"/>
                    <a:gd name="T4" fmla="*/ 3 w 3"/>
                    <a:gd name="T5" fmla="*/ 0 w 3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  <a:cxn ang="0">
                      <a:pos x="T5" y="0"/>
                    </a:cxn>
                  </a:cxnLst>
                  <a:rect l="0" t="0" r="r" b="b"/>
                  <a:pathLst>
                    <a:path w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6" name="Freeform 1028"/>
                <p:cNvSpPr>
                  <a:spLocks/>
                </p:cNvSpPr>
                <p:nvPr/>
              </p:nvSpPr>
              <p:spPr bwMode="auto">
                <a:xfrm>
                  <a:off x="2321" y="1465"/>
                  <a:ext cx="1" cy="5"/>
                </a:xfrm>
                <a:custGeom>
                  <a:avLst/>
                  <a:gdLst>
                    <a:gd name="T0" fmla="*/ 1 w 1"/>
                    <a:gd name="T1" fmla="*/ 0 h 5"/>
                    <a:gd name="T2" fmla="*/ 1 w 1"/>
                    <a:gd name="T3" fmla="*/ 0 h 5"/>
                    <a:gd name="T4" fmla="*/ 0 w 1"/>
                    <a:gd name="T5" fmla="*/ 5 h 5"/>
                    <a:gd name="T6" fmla="*/ 1 w 1"/>
                    <a:gd name="T7" fmla="*/ 5 h 5"/>
                    <a:gd name="T8" fmla="*/ 1 w 1"/>
                    <a:gd name="T9" fmla="*/ 0 h 5"/>
                    <a:gd name="T10" fmla="*/ 1 w 1"/>
                    <a:gd name="T1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" h="5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5"/>
                      </a:lnTo>
                      <a:lnTo>
                        <a:pt x="1" y="5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7" name="Freeform 1029"/>
                <p:cNvSpPr>
                  <a:spLocks/>
                </p:cNvSpPr>
                <p:nvPr/>
              </p:nvSpPr>
              <p:spPr bwMode="auto">
                <a:xfrm>
                  <a:off x="2321" y="1465"/>
                  <a:ext cx="1" cy="5"/>
                </a:xfrm>
                <a:custGeom>
                  <a:avLst/>
                  <a:gdLst>
                    <a:gd name="T0" fmla="*/ 1 w 1"/>
                    <a:gd name="T1" fmla="*/ 0 h 5"/>
                    <a:gd name="T2" fmla="*/ 1 w 1"/>
                    <a:gd name="T3" fmla="*/ 0 h 5"/>
                    <a:gd name="T4" fmla="*/ 0 w 1"/>
                    <a:gd name="T5" fmla="*/ 5 h 5"/>
                    <a:gd name="T6" fmla="*/ 1 w 1"/>
                    <a:gd name="T7" fmla="*/ 5 h 5"/>
                    <a:gd name="T8" fmla="*/ 1 w 1"/>
                    <a:gd name="T9" fmla="*/ 0 h 5"/>
                    <a:gd name="T10" fmla="*/ 1 w 1"/>
                    <a:gd name="T1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" h="5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5"/>
                      </a:lnTo>
                      <a:lnTo>
                        <a:pt x="1" y="5"/>
                      </a:lnTo>
                      <a:lnTo>
                        <a:pt x="1" y="0"/>
                      </a:lnTo>
                      <a:lnTo>
                        <a:pt x="1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8" name="Freeform 1030"/>
                <p:cNvSpPr>
                  <a:spLocks/>
                </p:cNvSpPr>
                <p:nvPr/>
              </p:nvSpPr>
              <p:spPr bwMode="auto">
                <a:xfrm>
                  <a:off x="4170" y="4642"/>
                  <a:ext cx="3" cy="2"/>
                </a:xfrm>
                <a:custGeom>
                  <a:avLst/>
                  <a:gdLst>
                    <a:gd name="T0" fmla="*/ 0 w 3"/>
                    <a:gd name="T1" fmla="*/ 0 h 2"/>
                    <a:gd name="T2" fmla="*/ 0 w 3"/>
                    <a:gd name="T3" fmla="*/ 2 h 2"/>
                    <a:gd name="T4" fmla="*/ 3 w 3"/>
                    <a:gd name="T5" fmla="*/ 2 h 2"/>
                    <a:gd name="T6" fmla="*/ 3 w 3"/>
                    <a:gd name="T7" fmla="*/ 2 h 2"/>
                    <a:gd name="T8" fmla="*/ 3 w 3"/>
                    <a:gd name="T9" fmla="*/ 2 h 2"/>
                    <a:gd name="T10" fmla="*/ 0 w 3"/>
                    <a:gd name="T11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2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3" y="2"/>
                      </a:lnTo>
                      <a:lnTo>
                        <a:pt x="3" y="2"/>
                      </a:lnTo>
                      <a:lnTo>
                        <a:pt x="3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9" name="Freeform 1031"/>
                <p:cNvSpPr>
                  <a:spLocks/>
                </p:cNvSpPr>
                <p:nvPr/>
              </p:nvSpPr>
              <p:spPr bwMode="auto">
                <a:xfrm>
                  <a:off x="4170" y="4642"/>
                  <a:ext cx="3" cy="2"/>
                </a:xfrm>
                <a:custGeom>
                  <a:avLst/>
                  <a:gdLst>
                    <a:gd name="T0" fmla="*/ 0 w 3"/>
                    <a:gd name="T1" fmla="*/ 0 h 2"/>
                    <a:gd name="T2" fmla="*/ 0 w 3"/>
                    <a:gd name="T3" fmla="*/ 2 h 2"/>
                    <a:gd name="T4" fmla="*/ 3 w 3"/>
                    <a:gd name="T5" fmla="*/ 2 h 2"/>
                    <a:gd name="T6" fmla="*/ 3 w 3"/>
                    <a:gd name="T7" fmla="*/ 2 h 2"/>
                    <a:gd name="T8" fmla="*/ 3 w 3"/>
                    <a:gd name="T9" fmla="*/ 2 h 2"/>
                    <a:gd name="T10" fmla="*/ 0 w 3"/>
                    <a:gd name="T11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2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3" y="2"/>
                      </a:lnTo>
                      <a:lnTo>
                        <a:pt x="3" y="2"/>
                      </a:lnTo>
                      <a:lnTo>
                        <a:pt x="3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0" name="Freeform 1032"/>
                <p:cNvSpPr>
                  <a:spLocks/>
                </p:cNvSpPr>
                <p:nvPr/>
              </p:nvSpPr>
              <p:spPr bwMode="auto">
                <a:xfrm>
                  <a:off x="2322" y="1464"/>
                  <a:ext cx="2" cy="6"/>
                </a:xfrm>
                <a:custGeom>
                  <a:avLst/>
                  <a:gdLst>
                    <a:gd name="T0" fmla="*/ 0 w 2"/>
                    <a:gd name="T1" fmla="*/ 0 h 6"/>
                    <a:gd name="T2" fmla="*/ 0 w 2"/>
                    <a:gd name="T3" fmla="*/ 1 h 6"/>
                    <a:gd name="T4" fmla="*/ 0 w 2"/>
                    <a:gd name="T5" fmla="*/ 6 h 6"/>
                    <a:gd name="T6" fmla="*/ 0 w 2"/>
                    <a:gd name="T7" fmla="*/ 6 h 6"/>
                    <a:gd name="T8" fmla="*/ 2 w 2"/>
                    <a:gd name="T9" fmla="*/ 0 h 6"/>
                    <a:gd name="T10" fmla="*/ 0 w 2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6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1" name="Freeform 1033"/>
                <p:cNvSpPr>
                  <a:spLocks/>
                </p:cNvSpPr>
                <p:nvPr/>
              </p:nvSpPr>
              <p:spPr bwMode="auto">
                <a:xfrm>
                  <a:off x="2322" y="1464"/>
                  <a:ext cx="2" cy="6"/>
                </a:xfrm>
                <a:custGeom>
                  <a:avLst/>
                  <a:gdLst>
                    <a:gd name="T0" fmla="*/ 0 w 2"/>
                    <a:gd name="T1" fmla="*/ 0 h 6"/>
                    <a:gd name="T2" fmla="*/ 0 w 2"/>
                    <a:gd name="T3" fmla="*/ 1 h 6"/>
                    <a:gd name="T4" fmla="*/ 0 w 2"/>
                    <a:gd name="T5" fmla="*/ 6 h 6"/>
                    <a:gd name="T6" fmla="*/ 0 w 2"/>
                    <a:gd name="T7" fmla="*/ 6 h 6"/>
                    <a:gd name="T8" fmla="*/ 2 w 2"/>
                    <a:gd name="T9" fmla="*/ 0 h 6"/>
                    <a:gd name="T10" fmla="*/ 0 w 2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6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2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2" name="Freeform 1034"/>
                <p:cNvSpPr>
                  <a:spLocks/>
                </p:cNvSpPr>
                <p:nvPr/>
              </p:nvSpPr>
              <p:spPr bwMode="auto">
                <a:xfrm>
                  <a:off x="4170" y="4642"/>
                  <a:ext cx="5" cy="2"/>
                </a:xfrm>
                <a:custGeom>
                  <a:avLst/>
                  <a:gdLst>
                    <a:gd name="T0" fmla="*/ 0 w 5"/>
                    <a:gd name="T1" fmla="*/ 0 h 2"/>
                    <a:gd name="T2" fmla="*/ 0 w 5"/>
                    <a:gd name="T3" fmla="*/ 0 h 2"/>
                    <a:gd name="T4" fmla="*/ 3 w 5"/>
                    <a:gd name="T5" fmla="*/ 2 h 2"/>
                    <a:gd name="T6" fmla="*/ 5 w 5"/>
                    <a:gd name="T7" fmla="*/ 2 h 2"/>
                    <a:gd name="T8" fmla="*/ 5 w 5"/>
                    <a:gd name="T9" fmla="*/ 0 h 2"/>
                    <a:gd name="T10" fmla="*/ 0 w 5"/>
                    <a:gd name="T11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3" y="2"/>
                      </a:lnTo>
                      <a:lnTo>
                        <a:pt x="5" y="2"/>
                      </a:lnTo>
                      <a:lnTo>
                        <a:pt x="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3" name="Freeform 1035"/>
                <p:cNvSpPr>
                  <a:spLocks/>
                </p:cNvSpPr>
                <p:nvPr/>
              </p:nvSpPr>
              <p:spPr bwMode="auto">
                <a:xfrm>
                  <a:off x="4170" y="4642"/>
                  <a:ext cx="5" cy="2"/>
                </a:xfrm>
                <a:custGeom>
                  <a:avLst/>
                  <a:gdLst>
                    <a:gd name="T0" fmla="*/ 0 w 5"/>
                    <a:gd name="T1" fmla="*/ 0 h 2"/>
                    <a:gd name="T2" fmla="*/ 0 w 5"/>
                    <a:gd name="T3" fmla="*/ 0 h 2"/>
                    <a:gd name="T4" fmla="*/ 3 w 5"/>
                    <a:gd name="T5" fmla="*/ 2 h 2"/>
                    <a:gd name="T6" fmla="*/ 5 w 5"/>
                    <a:gd name="T7" fmla="*/ 2 h 2"/>
                    <a:gd name="T8" fmla="*/ 5 w 5"/>
                    <a:gd name="T9" fmla="*/ 0 h 2"/>
                    <a:gd name="T10" fmla="*/ 0 w 5"/>
                    <a:gd name="T11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3" y="2"/>
                      </a:lnTo>
                      <a:lnTo>
                        <a:pt x="5" y="2"/>
                      </a:lnTo>
                      <a:lnTo>
                        <a:pt x="5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4" name="Freeform 1036"/>
                <p:cNvSpPr>
                  <a:spLocks/>
                </p:cNvSpPr>
                <p:nvPr/>
              </p:nvSpPr>
              <p:spPr bwMode="auto">
                <a:xfrm>
                  <a:off x="2322" y="1464"/>
                  <a:ext cx="2" cy="6"/>
                </a:xfrm>
                <a:custGeom>
                  <a:avLst/>
                  <a:gdLst>
                    <a:gd name="T0" fmla="*/ 2 w 2"/>
                    <a:gd name="T1" fmla="*/ 0 h 6"/>
                    <a:gd name="T2" fmla="*/ 2 w 2"/>
                    <a:gd name="T3" fmla="*/ 0 h 6"/>
                    <a:gd name="T4" fmla="*/ 0 w 2"/>
                    <a:gd name="T5" fmla="*/ 6 h 6"/>
                    <a:gd name="T6" fmla="*/ 0 w 2"/>
                    <a:gd name="T7" fmla="*/ 6 h 6"/>
                    <a:gd name="T8" fmla="*/ 2 w 2"/>
                    <a:gd name="T9" fmla="*/ 0 h 6"/>
                    <a:gd name="T10" fmla="*/ 2 w 2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6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5" name="Freeform 1037"/>
                <p:cNvSpPr>
                  <a:spLocks/>
                </p:cNvSpPr>
                <p:nvPr/>
              </p:nvSpPr>
              <p:spPr bwMode="auto">
                <a:xfrm>
                  <a:off x="2322" y="1464"/>
                  <a:ext cx="2" cy="6"/>
                </a:xfrm>
                <a:custGeom>
                  <a:avLst/>
                  <a:gdLst>
                    <a:gd name="T0" fmla="*/ 2 w 2"/>
                    <a:gd name="T1" fmla="*/ 0 h 6"/>
                    <a:gd name="T2" fmla="*/ 2 w 2"/>
                    <a:gd name="T3" fmla="*/ 0 h 6"/>
                    <a:gd name="T4" fmla="*/ 0 w 2"/>
                    <a:gd name="T5" fmla="*/ 6 h 6"/>
                    <a:gd name="T6" fmla="*/ 0 w 2"/>
                    <a:gd name="T7" fmla="*/ 6 h 6"/>
                    <a:gd name="T8" fmla="*/ 2 w 2"/>
                    <a:gd name="T9" fmla="*/ 0 h 6"/>
                    <a:gd name="T10" fmla="*/ 2 w 2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6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2" y="0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6" name="Freeform 1038"/>
                <p:cNvSpPr>
                  <a:spLocks/>
                </p:cNvSpPr>
                <p:nvPr/>
              </p:nvSpPr>
              <p:spPr bwMode="auto">
                <a:xfrm>
                  <a:off x="4170" y="4641"/>
                  <a:ext cx="5" cy="1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1 h 1"/>
                    <a:gd name="T4" fmla="*/ 5 w 5"/>
                    <a:gd name="T5" fmla="*/ 1 h 1"/>
                    <a:gd name="T6" fmla="*/ 5 w 5"/>
                    <a:gd name="T7" fmla="*/ 1 h 1"/>
                    <a:gd name="T8" fmla="*/ 5 w 5"/>
                    <a:gd name="T9" fmla="*/ 1 h 1"/>
                    <a:gd name="T10" fmla="*/ 0 w 5"/>
                    <a:gd name="T1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7" name="Freeform 1039"/>
                <p:cNvSpPr>
                  <a:spLocks/>
                </p:cNvSpPr>
                <p:nvPr/>
              </p:nvSpPr>
              <p:spPr bwMode="auto">
                <a:xfrm>
                  <a:off x="4170" y="4641"/>
                  <a:ext cx="5" cy="1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1 h 1"/>
                    <a:gd name="T4" fmla="*/ 5 w 5"/>
                    <a:gd name="T5" fmla="*/ 1 h 1"/>
                    <a:gd name="T6" fmla="*/ 5 w 5"/>
                    <a:gd name="T7" fmla="*/ 1 h 1"/>
                    <a:gd name="T8" fmla="*/ 5 w 5"/>
                    <a:gd name="T9" fmla="*/ 1 h 1"/>
                    <a:gd name="T10" fmla="*/ 0 w 5"/>
                    <a:gd name="T1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8" name="Freeform 1040"/>
                <p:cNvSpPr>
                  <a:spLocks/>
                </p:cNvSpPr>
                <p:nvPr/>
              </p:nvSpPr>
              <p:spPr bwMode="auto">
                <a:xfrm>
                  <a:off x="2322" y="1464"/>
                  <a:ext cx="2" cy="6"/>
                </a:xfrm>
                <a:custGeom>
                  <a:avLst/>
                  <a:gdLst>
                    <a:gd name="T0" fmla="*/ 2 w 2"/>
                    <a:gd name="T1" fmla="*/ 0 h 6"/>
                    <a:gd name="T2" fmla="*/ 2 w 2"/>
                    <a:gd name="T3" fmla="*/ 0 h 6"/>
                    <a:gd name="T4" fmla="*/ 0 w 2"/>
                    <a:gd name="T5" fmla="*/ 6 h 6"/>
                    <a:gd name="T6" fmla="*/ 2 w 2"/>
                    <a:gd name="T7" fmla="*/ 6 h 6"/>
                    <a:gd name="T8" fmla="*/ 2 w 2"/>
                    <a:gd name="T9" fmla="*/ 0 h 6"/>
                    <a:gd name="T10" fmla="*/ 2 w 2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6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6"/>
                      </a:lnTo>
                      <a:lnTo>
                        <a:pt x="2" y="6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9" name="Freeform 1041"/>
                <p:cNvSpPr>
                  <a:spLocks/>
                </p:cNvSpPr>
                <p:nvPr/>
              </p:nvSpPr>
              <p:spPr bwMode="auto">
                <a:xfrm>
                  <a:off x="2322" y="1464"/>
                  <a:ext cx="2" cy="6"/>
                </a:xfrm>
                <a:custGeom>
                  <a:avLst/>
                  <a:gdLst>
                    <a:gd name="T0" fmla="*/ 2 w 2"/>
                    <a:gd name="T1" fmla="*/ 0 h 6"/>
                    <a:gd name="T2" fmla="*/ 2 w 2"/>
                    <a:gd name="T3" fmla="*/ 0 h 6"/>
                    <a:gd name="T4" fmla="*/ 0 w 2"/>
                    <a:gd name="T5" fmla="*/ 6 h 6"/>
                    <a:gd name="T6" fmla="*/ 2 w 2"/>
                    <a:gd name="T7" fmla="*/ 6 h 6"/>
                    <a:gd name="T8" fmla="*/ 2 w 2"/>
                    <a:gd name="T9" fmla="*/ 0 h 6"/>
                    <a:gd name="T10" fmla="*/ 2 w 2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6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6"/>
                      </a:lnTo>
                      <a:lnTo>
                        <a:pt x="2" y="6"/>
                      </a:lnTo>
                      <a:lnTo>
                        <a:pt x="2" y="0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0" name="Freeform 1042"/>
                <p:cNvSpPr>
                  <a:spLocks/>
                </p:cNvSpPr>
                <p:nvPr/>
              </p:nvSpPr>
              <p:spPr bwMode="auto">
                <a:xfrm>
                  <a:off x="4170" y="4641"/>
                  <a:ext cx="5" cy="1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5 w 5"/>
                    <a:gd name="T5" fmla="*/ 1 h 1"/>
                    <a:gd name="T6" fmla="*/ 5 w 5"/>
                    <a:gd name="T7" fmla="*/ 1 h 1"/>
                    <a:gd name="T8" fmla="*/ 5 w 5"/>
                    <a:gd name="T9" fmla="*/ 1 h 1"/>
                    <a:gd name="T10" fmla="*/ 0 w 5"/>
                    <a:gd name="T1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1" name="Freeform 1043"/>
                <p:cNvSpPr>
                  <a:spLocks/>
                </p:cNvSpPr>
                <p:nvPr/>
              </p:nvSpPr>
              <p:spPr bwMode="auto">
                <a:xfrm>
                  <a:off x="4170" y="4641"/>
                  <a:ext cx="5" cy="1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5 w 5"/>
                    <a:gd name="T5" fmla="*/ 1 h 1"/>
                    <a:gd name="T6" fmla="*/ 5 w 5"/>
                    <a:gd name="T7" fmla="*/ 1 h 1"/>
                    <a:gd name="T8" fmla="*/ 5 w 5"/>
                    <a:gd name="T9" fmla="*/ 1 h 1"/>
                    <a:gd name="T10" fmla="*/ 0 w 5"/>
                    <a:gd name="T1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2" name="Freeform 1044"/>
                <p:cNvSpPr>
                  <a:spLocks/>
                </p:cNvSpPr>
                <p:nvPr/>
              </p:nvSpPr>
              <p:spPr bwMode="auto">
                <a:xfrm>
                  <a:off x="2324" y="1462"/>
                  <a:ext cx="1" cy="8"/>
                </a:xfrm>
                <a:custGeom>
                  <a:avLst/>
                  <a:gdLst>
                    <a:gd name="T0" fmla="*/ 0 w 1"/>
                    <a:gd name="T1" fmla="*/ 0 h 8"/>
                    <a:gd name="T2" fmla="*/ 0 w 1"/>
                    <a:gd name="T3" fmla="*/ 2 h 8"/>
                    <a:gd name="T4" fmla="*/ 0 w 1"/>
                    <a:gd name="T5" fmla="*/ 8 h 8"/>
                    <a:gd name="T6" fmla="*/ 0 w 1"/>
                    <a:gd name="T7" fmla="*/ 8 h 8"/>
                    <a:gd name="T8" fmla="*/ 1 w 1"/>
                    <a:gd name="T9" fmla="*/ 0 h 8"/>
                    <a:gd name="T10" fmla="*/ 0 w 1"/>
                    <a:gd name="T1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" h="8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3" name="Freeform 1045"/>
                <p:cNvSpPr>
                  <a:spLocks/>
                </p:cNvSpPr>
                <p:nvPr/>
              </p:nvSpPr>
              <p:spPr bwMode="auto">
                <a:xfrm>
                  <a:off x="2324" y="1462"/>
                  <a:ext cx="1" cy="8"/>
                </a:xfrm>
                <a:custGeom>
                  <a:avLst/>
                  <a:gdLst>
                    <a:gd name="T0" fmla="*/ 0 w 1"/>
                    <a:gd name="T1" fmla="*/ 0 h 8"/>
                    <a:gd name="T2" fmla="*/ 0 w 1"/>
                    <a:gd name="T3" fmla="*/ 2 h 8"/>
                    <a:gd name="T4" fmla="*/ 0 w 1"/>
                    <a:gd name="T5" fmla="*/ 8 h 8"/>
                    <a:gd name="T6" fmla="*/ 0 w 1"/>
                    <a:gd name="T7" fmla="*/ 8 h 8"/>
                    <a:gd name="T8" fmla="*/ 1 w 1"/>
                    <a:gd name="T9" fmla="*/ 0 h 8"/>
                    <a:gd name="T10" fmla="*/ 0 w 1"/>
                    <a:gd name="T1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" h="8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1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4" name="Freeform 1046"/>
                <p:cNvSpPr>
                  <a:spLocks/>
                </p:cNvSpPr>
                <p:nvPr/>
              </p:nvSpPr>
              <p:spPr bwMode="auto">
                <a:xfrm>
                  <a:off x="4170" y="4641"/>
                  <a:ext cx="6" cy="1"/>
                </a:xfrm>
                <a:custGeom>
                  <a:avLst/>
                  <a:gdLst>
                    <a:gd name="T0" fmla="*/ 0 w 6"/>
                    <a:gd name="T1" fmla="*/ 0 h 1"/>
                    <a:gd name="T2" fmla="*/ 0 w 6"/>
                    <a:gd name="T3" fmla="*/ 0 h 1"/>
                    <a:gd name="T4" fmla="*/ 5 w 6"/>
                    <a:gd name="T5" fmla="*/ 1 h 1"/>
                    <a:gd name="T6" fmla="*/ 6 w 6"/>
                    <a:gd name="T7" fmla="*/ 1 h 1"/>
                    <a:gd name="T8" fmla="*/ 6 w 6"/>
                    <a:gd name="T9" fmla="*/ 0 h 1"/>
                    <a:gd name="T10" fmla="*/ 0 w 6"/>
                    <a:gd name="T1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" y="1"/>
                      </a:lnTo>
                      <a:lnTo>
                        <a:pt x="6" y="1"/>
                      </a:lnTo>
                      <a:lnTo>
                        <a:pt x="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5" name="Freeform 1047"/>
                <p:cNvSpPr>
                  <a:spLocks/>
                </p:cNvSpPr>
                <p:nvPr/>
              </p:nvSpPr>
              <p:spPr bwMode="auto">
                <a:xfrm>
                  <a:off x="4170" y="4641"/>
                  <a:ext cx="6" cy="1"/>
                </a:xfrm>
                <a:custGeom>
                  <a:avLst/>
                  <a:gdLst>
                    <a:gd name="T0" fmla="*/ 0 w 6"/>
                    <a:gd name="T1" fmla="*/ 0 h 1"/>
                    <a:gd name="T2" fmla="*/ 0 w 6"/>
                    <a:gd name="T3" fmla="*/ 0 h 1"/>
                    <a:gd name="T4" fmla="*/ 5 w 6"/>
                    <a:gd name="T5" fmla="*/ 1 h 1"/>
                    <a:gd name="T6" fmla="*/ 6 w 6"/>
                    <a:gd name="T7" fmla="*/ 1 h 1"/>
                    <a:gd name="T8" fmla="*/ 6 w 6"/>
                    <a:gd name="T9" fmla="*/ 0 h 1"/>
                    <a:gd name="T10" fmla="*/ 0 w 6"/>
                    <a:gd name="T1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" y="1"/>
                      </a:lnTo>
                      <a:lnTo>
                        <a:pt x="6" y="1"/>
                      </a:lnTo>
                      <a:lnTo>
                        <a:pt x="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6" name="Freeform 1048"/>
                <p:cNvSpPr>
                  <a:spLocks/>
                </p:cNvSpPr>
                <p:nvPr/>
              </p:nvSpPr>
              <p:spPr bwMode="auto">
                <a:xfrm>
                  <a:off x="2324" y="1462"/>
                  <a:ext cx="1" cy="8"/>
                </a:xfrm>
                <a:custGeom>
                  <a:avLst/>
                  <a:gdLst>
                    <a:gd name="T0" fmla="*/ 1 w 1"/>
                    <a:gd name="T1" fmla="*/ 0 h 8"/>
                    <a:gd name="T2" fmla="*/ 1 w 1"/>
                    <a:gd name="T3" fmla="*/ 0 h 8"/>
                    <a:gd name="T4" fmla="*/ 0 w 1"/>
                    <a:gd name="T5" fmla="*/ 8 h 8"/>
                    <a:gd name="T6" fmla="*/ 0 w 1"/>
                    <a:gd name="T7" fmla="*/ 8 h 8"/>
                    <a:gd name="T8" fmla="*/ 1 w 1"/>
                    <a:gd name="T9" fmla="*/ 0 h 8"/>
                    <a:gd name="T10" fmla="*/ 1 w 1"/>
                    <a:gd name="T1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" h="8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7" name="Freeform 1049"/>
                <p:cNvSpPr>
                  <a:spLocks/>
                </p:cNvSpPr>
                <p:nvPr/>
              </p:nvSpPr>
              <p:spPr bwMode="auto">
                <a:xfrm>
                  <a:off x="2324" y="1462"/>
                  <a:ext cx="1" cy="8"/>
                </a:xfrm>
                <a:custGeom>
                  <a:avLst/>
                  <a:gdLst>
                    <a:gd name="T0" fmla="*/ 1 w 1"/>
                    <a:gd name="T1" fmla="*/ 0 h 8"/>
                    <a:gd name="T2" fmla="*/ 1 w 1"/>
                    <a:gd name="T3" fmla="*/ 0 h 8"/>
                    <a:gd name="T4" fmla="*/ 0 w 1"/>
                    <a:gd name="T5" fmla="*/ 8 h 8"/>
                    <a:gd name="T6" fmla="*/ 0 w 1"/>
                    <a:gd name="T7" fmla="*/ 8 h 8"/>
                    <a:gd name="T8" fmla="*/ 1 w 1"/>
                    <a:gd name="T9" fmla="*/ 0 h 8"/>
                    <a:gd name="T10" fmla="*/ 1 w 1"/>
                    <a:gd name="T1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" h="8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1" y="0"/>
                      </a:lnTo>
                      <a:lnTo>
                        <a:pt x="1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8" name="Freeform 1050"/>
                <p:cNvSpPr>
                  <a:spLocks/>
                </p:cNvSpPr>
                <p:nvPr/>
              </p:nvSpPr>
              <p:spPr bwMode="auto">
                <a:xfrm>
                  <a:off x="4170" y="4639"/>
                  <a:ext cx="6" cy="2"/>
                </a:xfrm>
                <a:custGeom>
                  <a:avLst/>
                  <a:gdLst>
                    <a:gd name="T0" fmla="*/ 0 w 6"/>
                    <a:gd name="T1" fmla="*/ 0 h 2"/>
                    <a:gd name="T2" fmla="*/ 0 w 6"/>
                    <a:gd name="T3" fmla="*/ 2 h 2"/>
                    <a:gd name="T4" fmla="*/ 6 w 6"/>
                    <a:gd name="T5" fmla="*/ 2 h 2"/>
                    <a:gd name="T6" fmla="*/ 6 w 6"/>
                    <a:gd name="T7" fmla="*/ 2 h 2"/>
                    <a:gd name="T8" fmla="*/ 6 w 6"/>
                    <a:gd name="T9" fmla="*/ 2 h 2"/>
                    <a:gd name="T10" fmla="*/ 0 w 6"/>
                    <a:gd name="T11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2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9" name="Freeform 1051"/>
                <p:cNvSpPr>
                  <a:spLocks/>
                </p:cNvSpPr>
                <p:nvPr/>
              </p:nvSpPr>
              <p:spPr bwMode="auto">
                <a:xfrm>
                  <a:off x="4170" y="4639"/>
                  <a:ext cx="6" cy="2"/>
                </a:xfrm>
                <a:custGeom>
                  <a:avLst/>
                  <a:gdLst>
                    <a:gd name="T0" fmla="*/ 0 w 6"/>
                    <a:gd name="T1" fmla="*/ 0 h 2"/>
                    <a:gd name="T2" fmla="*/ 0 w 6"/>
                    <a:gd name="T3" fmla="*/ 2 h 2"/>
                    <a:gd name="T4" fmla="*/ 6 w 6"/>
                    <a:gd name="T5" fmla="*/ 2 h 2"/>
                    <a:gd name="T6" fmla="*/ 6 w 6"/>
                    <a:gd name="T7" fmla="*/ 2 h 2"/>
                    <a:gd name="T8" fmla="*/ 6 w 6"/>
                    <a:gd name="T9" fmla="*/ 2 h 2"/>
                    <a:gd name="T10" fmla="*/ 0 w 6"/>
                    <a:gd name="T11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2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0" name="Freeform 1052"/>
                <p:cNvSpPr>
                  <a:spLocks/>
                </p:cNvSpPr>
                <p:nvPr/>
              </p:nvSpPr>
              <p:spPr bwMode="auto">
                <a:xfrm>
                  <a:off x="2324" y="1461"/>
                  <a:ext cx="1" cy="9"/>
                </a:xfrm>
                <a:custGeom>
                  <a:avLst/>
                  <a:gdLst>
                    <a:gd name="T0" fmla="*/ 1 w 1"/>
                    <a:gd name="T1" fmla="*/ 0 h 9"/>
                    <a:gd name="T2" fmla="*/ 1 w 1"/>
                    <a:gd name="T3" fmla="*/ 1 h 9"/>
                    <a:gd name="T4" fmla="*/ 0 w 1"/>
                    <a:gd name="T5" fmla="*/ 9 h 9"/>
                    <a:gd name="T6" fmla="*/ 0 w 1"/>
                    <a:gd name="T7" fmla="*/ 9 h 9"/>
                    <a:gd name="T8" fmla="*/ 1 w 1"/>
                    <a:gd name="T9" fmla="*/ 0 h 9"/>
                    <a:gd name="T10" fmla="*/ 1 w 1"/>
                    <a:gd name="T11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" h="9">
                      <a:moveTo>
                        <a:pt x="1" y="0"/>
                      </a:moveTo>
                      <a:lnTo>
                        <a:pt x="1" y="1"/>
                      </a:lnTo>
                      <a:lnTo>
                        <a:pt x="0" y="9"/>
                      </a:lnTo>
                      <a:lnTo>
                        <a:pt x="0" y="9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1" name="Freeform 1053"/>
                <p:cNvSpPr>
                  <a:spLocks/>
                </p:cNvSpPr>
                <p:nvPr/>
              </p:nvSpPr>
              <p:spPr bwMode="auto">
                <a:xfrm>
                  <a:off x="2324" y="1461"/>
                  <a:ext cx="1" cy="9"/>
                </a:xfrm>
                <a:custGeom>
                  <a:avLst/>
                  <a:gdLst>
                    <a:gd name="T0" fmla="*/ 1 w 1"/>
                    <a:gd name="T1" fmla="*/ 0 h 9"/>
                    <a:gd name="T2" fmla="*/ 1 w 1"/>
                    <a:gd name="T3" fmla="*/ 1 h 9"/>
                    <a:gd name="T4" fmla="*/ 0 w 1"/>
                    <a:gd name="T5" fmla="*/ 9 h 9"/>
                    <a:gd name="T6" fmla="*/ 0 w 1"/>
                    <a:gd name="T7" fmla="*/ 9 h 9"/>
                    <a:gd name="T8" fmla="*/ 1 w 1"/>
                    <a:gd name="T9" fmla="*/ 0 h 9"/>
                    <a:gd name="T10" fmla="*/ 1 w 1"/>
                    <a:gd name="T11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" h="9">
                      <a:moveTo>
                        <a:pt x="1" y="0"/>
                      </a:moveTo>
                      <a:lnTo>
                        <a:pt x="1" y="1"/>
                      </a:lnTo>
                      <a:lnTo>
                        <a:pt x="0" y="9"/>
                      </a:lnTo>
                      <a:lnTo>
                        <a:pt x="0" y="9"/>
                      </a:lnTo>
                      <a:lnTo>
                        <a:pt x="1" y="0"/>
                      </a:lnTo>
                      <a:lnTo>
                        <a:pt x="1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2" name="Freeform 1054"/>
                <p:cNvSpPr>
                  <a:spLocks/>
                </p:cNvSpPr>
                <p:nvPr/>
              </p:nvSpPr>
              <p:spPr bwMode="auto">
                <a:xfrm>
                  <a:off x="4170" y="4639"/>
                  <a:ext cx="6" cy="2"/>
                </a:xfrm>
                <a:custGeom>
                  <a:avLst/>
                  <a:gdLst>
                    <a:gd name="T0" fmla="*/ 0 w 6"/>
                    <a:gd name="T1" fmla="*/ 0 h 2"/>
                    <a:gd name="T2" fmla="*/ 0 w 6"/>
                    <a:gd name="T3" fmla="*/ 0 h 2"/>
                    <a:gd name="T4" fmla="*/ 6 w 6"/>
                    <a:gd name="T5" fmla="*/ 2 h 2"/>
                    <a:gd name="T6" fmla="*/ 6 w 6"/>
                    <a:gd name="T7" fmla="*/ 2 h 2"/>
                    <a:gd name="T8" fmla="*/ 6 w 6"/>
                    <a:gd name="T9" fmla="*/ 0 h 2"/>
                    <a:gd name="T10" fmla="*/ 0 w 6"/>
                    <a:gd name="T11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3" name="Freeform 1055"/>
                <p:cNvSpPr>
                  <a:spLocks/>
                </p:cNvSpPr>
                <p:nvPr/>
              </p:nvSpPr>
              <p:spPr bwMode="auto">
                <a:xfrm>
                  <a:off x="4170" y="4639"/>
                  <a:ext cx="6" cy="2"/>
                </a:xfrm>
                <a:custGeom>
                  <a:avLst/>
                  <a:gdLst>
                    <a:gd name="T0" fmla="*/ 0 w 6"/>
                    <a:gd name="T1" fmla="*/ 0 h 2"/>
                    <a:gd name="T2" fmla="*/ 0 w 6"/>
                    <a:gd name="T3" fmla="*/ 0 h 2"/>
                    <a:gd name="T4" fmla="*/ 6 w 6"/>
                    <a:gd name="T5" fmla="*/ 2 h 2"/>
                    <a:gd name="T6" fmla="*/ 6 w 6"/>
                    <a:gd name="T7" fmla="*/ 2 h 2"/>
                    <a:gd name="T8" fmla="*/ 6 w 6"/>
                    <a:gd name="T9" fmla="*/ 0 h 2"/>
                    <a:gd name="T10" fmla="*/ 0 w 6"/>
                    <a:gd name="T11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4" name="Freeform 1056"/>
                <p:cNvSpPr>
                  <a:spLocks/>
                </p:cNvSpPr>
                <p:nvPr/>
              </p:nvSpPr>
              <p:spPr bwMode="auto">
                <a:xfrm>
                  <a:off x="2324" y="1461"/>
                  <a:ext cx="3" cy="9"/>
                </a:xfrm>
                <a:custGeom>
                  <a:avLst/>
                  <a:gdLst>
                    <a:gd name="T0" fmla="*/ 1 w 3"/>
                    <a:gd name="T1" fmla="*/ 0 h 9"/>
                    <a:gd name="T2" fmla="*/ 1 w 3"/>
                    <a:gd name="T3" fmla="*/ 0 h 9"/>
                    <a:gd name="T4" fmla="*/ 0 w 3"/>
                    <a:gd name="T5" fmla="*/ 9 h 9"/>
                    <a:gd name="T6" fmla="*/ 1 w 3"/>
                    <a:gd name="T7" fmla="*/ 9 h 9"/>
                    <a:gd name="T8" fmla="*/ 3 w 3"/>
                    <a:gd name="T9" fmla="*/ 0 h 9"/>
                    <a:gd name="T10" fmla="*/ 1 w 3"/>
                    <a:gd name="T11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9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9"/>
                      </a:lnTo>
                      <a:lnTo>
                        <a:pt x="1" y="9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5" name="Freeform 1057"/>
                <p:cNvSpPr>
                  <a:spLocks/>
                </p:cNvSpPr>
                <p:nvPr/>
              </p:nvSpPr>
              <p:spPr bwMode="auto">
                <a:xfrm>
                  <a:off x="2324" y="1461"/>
                  <a:ext cx="3" cy="9"/>
                </a:xfrm>
                <a:custGeom>
                  <a:avLst/>
                  <a:gdLst>
                    <a:gd name="T0" fmla="*/ 1 w 3"/>
                    <a:gd name="T1" fmla="*/ 0 h 9"/>
                    <a:gd name="T2" fmla="*/ 1 w 3"/>
                    <a:gd name="T3" fmla="*/ 0 h 9"/>
                    <a:gd name="T4" fmla="*/ 0 w 3"/>
                    <a:gd name="T5" fmla="*/ 9 h 9"/>
                    <a:gd name="T6" fmla="*/ 1 w 3"/>
                    <a:gd name="T7" fmla="*/ 9 h 9"/>
                    <a:gd name="T8" fmla="*/ 3 w 3"/>
                    <a:gd name="T9" fmla="*/ 0 h 9"/>
                    <a:gd name="T10" fmla="*/ 1 w 3"/>
                    <a:gd name="T11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9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9"/>
                      </a:lnTo>
                      <a:lnTo>
                        <a:pt x="1" y="9"/>
                      </a:lnTo>
                      <a:lnTo>
                        <a:pt x="3" y="0"/>
                      </a:lnTo>
                      <a:lnTo>
                        <a:pt x="1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6" name="Freeform 1058"/>
                <p:cNvSpPr>
                  <a:spLocks/>
                </p:cNvSpPr>
                <p:nvPr/>
              </p:nvSpPr>
              <p:spPr bwMode="auto">
                <a:xfrm>
                  <a:off x="4170" y="4638"/>
                  <a:ext cx="8" cy="1"/>
                </a:xfrm>
                <a:custGeom>
                  <a:avLst/>
                  <a:gdLst>
                    <a:gd name="T0" fmla="*/ 0 w 8"/>
                    <a:gd name="T1" fmla="*/ 0 h 1"/>
                    <a:gd name="T2" fmla="*/ 0 w 8"/>
                    <a:gd name="T3" fmla="*/ 1 h 1"/>
                    <a:gd name="T4" fmla="*/ 6 w 8"/>
                    <a:gd name="T5" fmla="*/ 1 h 1"/>
                    <a:gd name="T6" fmla="*/ 8 w 8"/>
                    <a:gd name="T7" fmla="*/ 1 h 1"/>
                    <a:gd name="T8" fmla="*/ 8 w 8"/>
                    <a:gd name="T9" fmla="*/ 1 h 1"/>
                    <a:gd name="T10" fmla="*/ 0 w 8"/>
                    <a:gd name="T1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1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6" y="1"/>
                      </a:lnTo>
                      <a:lnTo>
                        <a:pt x="8" y="1"/>
                      </a:lnTo>
                      <a:lnTo>
                        <a:pt x="8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7" name="Freeform 1059"/>
                <p:cNvSpPr>
                  <a:spLocks/>
                </p:cNvSpPr>
                <p:nvPr/>
              </p:nvSpPr>
              <p:spPr bwMode="auto">
                <a:xfrm>
                  <a:off x="4170" y="4638"/>
                  <a:ext cx="8" cy="1"/>
                </a:xfrm>
                <a:custGeom>
                  <a:avLst/>
                  <a:gdLst>
                    <a:gd name="T0" fmla="*/ 0 w 8"/>
                    <a:gd name="T1" fmla="*/ 0 h 1"/>
                    <a:gd name="T2" fmla="*/ 0 w 8"/>
                    <a:gd name="T3" fmla="*/ 1 h 1"/>
                    <a:gd name="T4" fmla="*/ 6 w 8"/>
                    <a:gd name="T5" fmla="*/ 1 h 1"/>
                    <a:gd name="T6" fmla="*/ 8 w 8"/>
                    <a:gd name="T7" fmla="*/ 1 h 1"/>
                    <a:gd name="T8" fmla="*/ 8 w 8"/>
                    <a:gd name="T9" fmla="*/ 1 h 1"/>
                    <a:gd name="T10" fmla="*/ 0 w 8"/>
                    <a:gd name="T1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1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6" y="1"/>
                      </a:lnTo>
                      <a:lnTo>
                        <a:pt x="8" y="1"/>
                      </a:lnTo>
                      <a:lnTo>
                        <a:pt x="8" y="1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8" name="Freeform 1060"/>
                <p:cNvSpPr>
                  <a:spLocks/>
                </p:cNvSpPr>
                <p:nvPr/>
              </p:nvSpPr>
              <p:spPr bwMode="auto">
                <a:xfrm>
                  <a:off x="2325" y="1461"/>
                  <a:ext cx="2" cy="9"/>
                </a:xfrm>
                <a:custGeom>
                  <a:avLst/>
                  <a:gdLst>
                    <a:gd name="T0" fmla="*/ 2 w 2"/>
                    <a:gd name="T1" fmla="*/ 0 h 9"/>
                    <a:gd name="T2" fmla="*/ 2 w 2"/>
                    <a:gd name="T3" fmla="*/ 0 h 9"/>
                    <a:gd name="T4" fmla="*/ 0 w 2"/>
                    <a:gd name="T5" fmla="*/ 9 h 9"/>
                    <a:gd name="T6" fmla="*/ 0 w 2"/>
                    <a:gd name="T7" fmla="*/ 9 h 9"/>
                    <a:gd name="T8" fmla="*/ 2 w 2"/>
                    <a:gd name="T9" fmla="*/ 0 h 9"/>
                    <a:gd name="T10" fmla="*/ 2 w 2"/>
                    <a:gd name="T11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9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9"/>
                      </a:lnTo>
                      <a:lnTo>
                        <a:pt x="0" y="9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9" name="Freeform 1061"/>
                <p:cNvSpPr>
                  <a:spLocks/>
                </p:cNvSpPr>
                <p:nvPr/>
              </p:nvSpPr>
              <p:spPr bwMode="auto">
                <a:xfrm>
                  <a:off x="2325" y="1461"/>
                  <a:ext cx="2" cy="9"/>
                </a:xfrm>
                <a:custGeom>
                  <a:avLst/>
                  <a:gdLst>
                    <a:gd name="T0" fmla="*/ 2 w 2"/>
                    <a:gd name="T1" fmla="*/ 0 h 9"/>
                    <a:gd name="T2" fmla="*/ 2 w 2"/>
                    <a:gd name="T3" fmla="*/ 0 h 9"/>
                    <a:gd name="T4" fmla="*/ 0 w 2"/>
                    <a:gd name="T5" fmla="*/ 9 h 9"/>
                    <a:gd name="T6" fmla="*/ 0 w 2"/>
                    <a:gd name="T7" fmla="*/ 9 h 9"/>
                    <a:gd name="T8" fmla="*/ 2 w 2"/>
                    <a:gd name="T9" fmla="*/ 0 h 9"/>
                    <a:gd name="T10" fmla="*/ 2 w 2"/>
                    <a:gd name="T11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9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9"/>
                      </a:lnTo>
                      <a:lnTo>
                        <a:pt x="0" y="9"/>
                      </a:lnTo>
                      <a:lnTo>
                        <a:pt x="2" y="0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0" name="Freeform 1062"/>
                <p:cNvSpPr>
                  <a:spLocks/>
                </p:cNvSpPr>
                <p:nvPr/>
              </p:nvSpPr>
              <p:spPr bwMode="auto">
                <a:xfrm>
                  <a:off x="4170" y="4638"/>
                  <a:ext cx="8" cy="1"/>
                </a:xfrm>
                <a:custGeom>
                  <a:avLst/>
                  <a:gdLst>
                    <a:gd name="T0" fmla="*/ 0 w 8"/>
                    <a:gd name="T1" fmla="*/ 0 h 1"/>
                    <a:gd name="T2" fmla="*/ 0 w 8"/>
                    <a:gd name="T3" fmla="*/ 0 h 1"/>
                    <a:gd name="T4" fmla="*/ 8 w 8"/>
                    <a:gd name="T5" fmla="*/ 1 h 1"/>
                    <a:gd name="T6" fmla="*/ 8 w 8"/>
                    <a:gd name="T7" fmla="*/ 1 h 1"/>
                    <a:gd name="T8" fmla="*/ 8 w 8"/>
                    <a:gd name="T9" fmla="*/ 1 h 1"/>
                    <a:gd name="T10" fmla="*/ 0 w 8"/>
                    <a:gd name="T1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8" y="1"/>
                      </a:lnTo>
                      <a:lnTo>
                        <a:pt x="8" y="1"/>
                      </a:lnTo>
                      <a:lnTo>
                        <a:pt x="8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1" name="Freeform 1063"/>
                <p:cNvSpPr>
                  <a:spLocks/>
                </p:cNvSpPr>
                <p:nvPr/>
              </p:nvSpPr>
              <p:spPr bwMode="auto">
                <a:xfrm>
                  <a:off x="4170" y="4638"/>
                  <a:ext cx="8" cy="1"/>
                </a:xfrm>
                <a:custGeom>
                  <a:avLst/>
                  <a:gdLst>
                    <a:gd name="T0" fmla="*/ 0 w 8"/>
                    <a:gd name="T1" fmla="*/ 0 h 1"/>
                    <a:gd name="T2" fmla="*/ 0 w 8"/>
                    <a:gd name="T3" fmla="*/ 0 h 1"/>
                    <a:gd name="T4" fmla="*/ 8 w 8"/>
                    <a:gd name="T5" fmla="*/ 1 h 1"/>
                    <a:gd name="T6" fmla="*/ 8 w 8"/>
                    <a:gd name="T7" fmla="*/ 1 h 1"/>
                    <a:gd name="T8" fmla="*/ 8 w 8"/>
                    <a:gd name="T9" fmla="*/ 1 h 1"/>
                    <a:gd name="T10" fmla="*/ 0 w 8"/>
                    <a:gd name="T1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8" y="1"/>
                      </a:lnTo>
                      <a:lnTo>
                        <a:pt x="8" y="1"/>
                      </a:lnTo>
                      <a:lnTo>
                        <a:pt x="8" y="1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2" name="Freeform 1064"/>
                <p:cNvSpPr>
                  <a:spLocks/>
                </p:cNvSpPr>
                <p:nvPr/>
              </p:nvSpPr>
              <p:spPr bwMode="auto">
                <a:xfrm>
                  <a:off x="2325" y="1459"/>
                  <a:ext cx="2" cy="11"/>
                </a:xfrm>
                <a:custGeom>
                  <a:avLst/>
                  <a:gdLst>
                    <a:gd name="T0" fmla="*/ 2 w 2"/>
                    <a:gd name="T1" fmla="*/ 0 h 11"/>
                    <a:gd name="T2" fmla="*/ 2 w 2"/>
                    <a:gd name="T3" fmla="*/ 2 h 11"/>
                    <a:gd name="T4" fmla="*/ 0 w 2"/>
                    <a:gd name="T5" fmla="*/ 11 h 11"/>
                    <a:gd name="T6" fmla="*/ 0 w 2"/>
                    <a:gd name="T7" fmla="*/ 11 h 11"/>
                    <a:gd name="T8" fmla="*/ 2 w 2"/>
                    <a:gd name="T9" fmla="*/ 0 h 11"/>
                    <a:gd name="T10" fmla="*/ 2 w 2"/>
                    <a:gd name="T11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11">
                      <a:moveTo>
                        <a:pt x="2" y="0"/>
                      </a:moveTo>
                      <a:lnTo>
                        <a:pt x="2" y="2"/>
                      </a:ln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3" name="Freeform 1065"/>
                <p:cNvSpPr>
                  <a:spLocks/>
                </p:cNvSpPr>
                <p:nvPr/>
              </p:nvSpPr>
              <p:spPr bwMode="auto">
                <a:xfrm>
                  <a:off x="2325" y="1459"/>
                  <a:ext cx="2" cy="11"/>
                </a:xfrm>
                <a:custGeom>
                  <a:avLst/>
                  <a:gdLst>
                    <a:gd name="T0" fmla="*/ 2 w 2"/>
                    <a:gd name="T1" fmla="*/ 0 h 11"/>
                    <a:gd name="T2" fmla="*/ 2 w 2"/>
                    <a:gd name="T3" fmla="*/ 2 h 11"/>
                    <a:gd name="T4" fmla="*/ 0 w 2"/>
                    <a:gd name="T5" fmla="*/ 11 h 11"/>
                    <a:gd name="T6" fmla="*/ 0 w 2"/>
                    <a:gd name="T7" fmla="*/ 11 h 11"/>
                    <a:gd name="T8" fmla="*/ 2 w 2"/>
                    <a:gd name="T9" fmla="*/ 0 h 11"/>
                    <a:gd name="T10" fmla="*/ 2 w 2"/>
                    <a:gd name="T11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11">
                      <a:moveTo>
                        <a:pt x="2" y="0"/>
                      </a:moveTo>
                      <a:lnTo>
                        <a:pt x="2" y="2"/>
                      </a:ln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2" y="0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4" name="Freeform 1066"/>
                <p:cNvSpPr>
                  <a:spLocks/>
                </p:cNvSpPr>
                <p:nvPr/>
              </p:nvSpPr>
              <p:spPr bwMode="auto">
                <a:xfrm>
                  <a:off x="4170" y="4638"/>
                  <a:ext cx="8" cy="1"/>
                </a:xfrm>
                <a:custGeom>
                  <a:avLst/>
                  <a:gdLst>
                    <a:gd name="T0" fmla="*/ 0 w 8"/>
                    <a:gd name="T1" fmla="*/ 0 h 1"/>
                    <a:gd name="T2" fmla="*/ 0 w 8"/>
                    <a:gd name="T3" fmla="*/ 0 h 1"/>
                    <a:gd name="T4" fmla="*/ 8 w 8"/>
                    <a:gd name="T5" fmla="*/ 1 h 1"/>
                    <a:gd name="T6" fmla="*/ 8 w 8"/>
                    <a:gd name="T7" fmla="*/ 1 h 1"/>
                    <a:gd name="T8" fmla="*/ 8 w 8"/>
                    <a:gd name="T9" fmla="*/ 0 h 1"/>
                    <a:gd name="T10" fmla="*/ 0 w 8"/>
                    <a:gd name="T1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8" y="1"/>
                      </a:lnTo>
                      <a:lnTo>
                        <a:pt x="8" y="1"/>
                      </a:lnTo>
                      <a:lnTo>
                        <a:pt x="8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5" name="Freeform 1067"/>
                <p:cNvSpPr>
                  <a:spLocks/>
                </p:cNvSpPr>
                <p:nvPr/>
              </p:nvSpPr>
              <p:spPr bwMode="auto">
                <a:xfrm>
                  <a:off x="4170" y="4638"/>
                  <a:ext cx="8" cy="1"/>
                </a:xfrm>
                <a:custGeom>
                  <a:avLst/>
                  <a:gdLst>
                    <a:gd name="T0" fmla="*/ 0 w 8"/>
                    <a:gd name="T1" fmla="*/ 0 h 1"/>
                    <a:gd name="T2" fmla="*/ 0 w 8"/>
                    <a:gd name="T3" fmla="*/ 0 h 1"/>
                    <a:gd name="T4" fmla="*/ 8 w 8"/>
                    <a:gd name="T5" fmla="*/ 1 h 1"/>
                    <a:gd name="T6" fmla="*/ 8 w 8"/>
                    <a:gd name="T7" fmla="*/ 1 h 1"/>
                    <a:gd name="T8" fmla="*/ 8 w 8"/>
                    <a:gd name="T9" fmla="*/ 0 h 1"/>
                    <a:gd name="T10" fmla="*/ 0 w 8"/>
                    <a:gd name="T1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8" y="1"/>
                      </a:lnTo>
                      <a:lnTo>
                        <a:pt x="8" y="1"/>
                      </a:lnTo>
                      <a:lnTo>
                        <a:pt x="8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6" name="Freeform 1068"/>
                <p:cNvSpPr>
                  <a:spLocks/>
                </p:cNvSpPr>
                <p:nvPr/>
              </p:nvSpPr>
              <p:spPr bwMode="auto">
                <a:xfrm>
                  <a:off x="2325" y="1459"/>
                  <a:ext cx="4" cy="11"/>
                </a:xfrm>
                <a:custGeom>
                  <a:avLst/>
                  <a:gdLst>
                    <a:gd name="T0" fmla="*/ 2 w 4"/>
                    <a:gd name="T1" fmla="*/ 0 h 11"/>
                    <a:gd name="T2" fmla="*/ 2 w 4"/>
                    <a:gd name="T3" fmla="*/ 0 h 11"/>
                    <a:gd name="T4" fmla="*/ 0 w 4"/>
                    <a:gd name="T5" fmla="*/ 11 h 11"/>
                    <a:gd name="T6" fmla="*/ 2 w 4"/>
                    <a:gd name="T7" fmla="*/ 11 h 11"/>
                    <a:gd name="T8" fmla="*/ 4 w 4"/>
                    <a:gd name="T9" fmla="*/ 0 h 11"/>
                    <a:gd name="T10" fmla="*/ 2 w 4"/>
                    <a:gd name="T11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11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11"/>
                      </a:lnTo>
                      <a:lnTo>
                        <a:pt x="2" y="11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7" name="Freeform 1069"/>
                <p:cNvSpPr>
                  <a:spLocks/>
                </p:cNvSpPr>
                <p:nvPr/>
              </p:nvSpPr>
              <p:spPr bwMode="auto">
                <a:xfrm>
                  <a:off x="2325" y="1459"/>
                  <a:ext cx="4" cy="11"/>
                </a:xfrm>
                <a:custGeom>
                  <a:avLst/>
                  <a:gdLst>
                    <a:gd name="T0" fmla="*/ 2 w 4"/>
                    <a:gd name="T1" fmla="*/ 0 h 11"/>
                    <a:gd name="T2" fmla="*/ 2 w 4"/>
                    <a:gd name="T3" fmla="*/ 0 h 11"/>
                    <a:gd name="T4" fmla="*/ 0 w 4"/>
                    <a:gd name="T5" fmla="*/ 11 h 11"/>
                    <a:gd name="T6" fmla="*/ 2 w 4"/>
                    <a:gd name="T7" fmla="*/ 11 h 11"/>
                    <a:gd name="T8" fmla="*/ 4 w 4"/>
                    <a:gd name="T9" fmla="*/ 0 h 11"/>
                    <a:gd name="T10" fmla="*/ 2 w 4"/>
                    <a:gd name="T11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11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11"/>
                      </a:lnTo>
                      <a:lnTo>
                        <a:pt x="2" y="11"/>
                      </a:lnTo>
                      <a:lnTo>
                        <a:pt x="4" y="0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8" name="Freeform 1070"/>
                <p:cNvSpPr>
                  <a:spLocks/>
                </p:cNvSpPr>
                <p:nvPr/>
              </p:nvSpPr>
              <p:spPr bwMode="auto">
                <a:xfrm>
                  <a:off x="4170" y="4636"/>
                  <a:ext cx="9" cy="2"/>
                </a:xfrm>
                <a:custGeom>
                  <a:avLst/>
                  <a:gdLst>
                    <a:gd name="T0" fmla="*/ 1 w 9"/>
                    <a:gd name="T1" fmla="*/ 0 h 2"/>
                    <a:gd name="T2" fmla="*/ 0 w 9"/>
                    <a:gd name="T3" fmla="*/ 2 h 2"/>
                    <a:gd name="T4" fmla="*/ 8 w 9"/>
                    <a:gd name="T5" fmla="*/ 2 h 2"/>
                    <a:gd name="T6" fmla="*/ 9 w 9"/>
                    <a:gd name="T7" fmla="*/ 2 h 2"/>
                    <a:gd name="T8" fmla="*/ 9 w 9"/>
                    <a:gd name="T9" fmla="*/ 2 h 2"/>
                    <a:gd name="T10" fmla="*/ 1 w 9"/>
                    <a:gd name="T11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" h="2">
                      <a:moveTo>
                        <a:pt x="1" y="0"/>
                      </a:moveTo>
                      <a:lnTo>
                        <a:pt x="0" y="2"/>
                      </a:lnTo>
                      <a:lnTo>
                        <a:pt x="8" y="2"/>
                      </a:lnTo>
                      <a:lnTo>
                        <a:pt x="9" y="2"/>
                      </a:lnTo>
                      <a:lnTo>
                        <a:pt x="9" y="2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9" name="Freeform 1071"/>
                <p:cNvSpPr>
                  <a:spLocks/>
                </p:cNvSpPr>
                <p:nvPr/>
              </p:nvSpPr>
              <p:spPr bwMode="auto">
                <a:xfrm>
                  <a:off x="4170" y="4636"/>
                  <a:ext cx="9" cy="2"/>
                </a:xfrm>
                <a:custGeom>
                  <a:avLst/>
                  <a:gdLst>
                    <a:gd name="T0" fmla="*/ 1 w 9"/>
                    <a:gd name="T1" fmla="*/ 0 h 2"/>
                    <a:gd name="T2" fmla="*/ 0 w 9"/>
                    <a:gd name="T3" fmla="*/ 2 h 2"/>
                    <a:gd name="T4" fmla="*/ 8 w 9"/>
                    <a:gd name="T5" fmla="*/ 2 h 2"/>
                    <a:gd name="T6" fmla="*/ 9 w 9"/>
                    <a:gd name="T7" fmla="*/ 2 h 2"/>
                    <a:gd name="T8" fmla="*/ 9 w 9"/>
                    <a:gd name="T9" fmla="*/ 2 h 2"/>
                    <a:gd name="T10" fmla="*/ 1 w 9"/>
                    <a:gd name="T11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" h="2">
                      <a:moveTo>
                        <a:pt x="1" y="0"/>
                      </a:moveTo>
                      <a:lnTo>
                        <a:pt x="0" y="2"/>
                      </a:lnTo>
                      <a:lnTo>
                        <a:pt x="8" y="2"/>
                      </a:lnTo>
                      <a:lnTo>
                        <a:pt x="9" y="2"/>
                      </a:lnTo>
                      <a:lnTo>
                        <a:pt x="9" y="2"/>
                      </a:lnTo>
                      <a:lnTo>
                        <a:pt x="1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0" name="Freeform 1072"/>
                <p:cNvSpPr>
                  <a:spLocks/>
                </p:cNvSpPr>
                <p:nvPr/>
              </p:nvSpPr>
              <p:spPr bwMode="auto">
                <a:xfrm>
                  <a:off x="2327" y="1459"/>
                  <a:ext cx="2" cy="11"/>
                </a:xfrm>
                <a:custGeom>
                  <a:avLst/>
                  <a:gdLst>
                    <a:gd name="T0" fmla="*/ 2 w 2"/>
                    <a:gd name="T1" fmla="*/ 0 h 11"/>
                    <a:gd name="T2" fmla="*/ 2 w 2"/>
                    <a:gd name="T3" fmla="*/ 0 h 11"/>
                    <a:gd name="T4" fmla="*/ 0 w 2"/>
                    <a:gd name="T5" fmla="*/ 11 h 11"/>
                    <a:gd name="T6" fmla="*/ 0 w 2"/>
                    <a:gd name="T7" fmla="*/ 11 h 11"/>
                    <a:gd name="T8" fmla="*/ 2 w 2"/>
                    <a:gd name="T9" fmla="*/ 0 h 11"/>
                    <a:gd name="T10" fmla="*/ 2 w 2"/>
                    <a:gd name="T11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11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1" name="Freeform 1073"/>
                <p:cNvSpPr>
                  <a:spLocks/>
                </p:cNvSpPr>
                <p:nvPr/>
              </p:nvSpPr>
              <p:spPr bwMode="auto">
                <a:xfrm>
                  <a:off x="2327" y="1459"/>
                  <a:ext cx="2" cy="11"/>
                </a:xfrm>
                <a:custGeom>
                  <a:avLst/>
                  <a:gdLst>
                    <a:gd name="T0" fmla="*/ 2 w 2"/>
                    <a:gd name="T1" fmla="*/ 0 h 11"/>
                    <a:gd name="T2" fmla="*/ 2 w 2"/>
                    <a:gd name="T3" fmla="*/ 0 h 11"/>
                    <a:gd name="T4" fmla="*/ 0 w 2"/>
                    <a:gd name="T5" fmla="*/ 11 h 11"/>
                    <a:gd name="T6" fmla="*/ 0 w 2"/>
                    <a:gd name="T7" fmla="*/ 11 h 11"/>
                    <a:gd name="T8" fmla="*/ 2 w 2"/>
                    <a:gd name="T9" fmla="*/ 0 h 11"/>
                    <a:gd name="T10" fmla="*/ 2 w 2"/>
                    <a:gd name="T11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11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2" y="0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2" name="Freeform 1074"/>
                <p:cNvSpPr>
                  <a:spLocks/>
                </p:cNvSpPr>
                <p:nvPr/>
              </p:nvSpPr>
              <p:spPr bwMode="auto">
                <a:xfrm>
                  <a:off x="4171" y="4636"/>
                  <a:ext cx="8" cy="2"/>
                </a:xfrm>
                <a:custGeom>
                  <a:avLst/>
                  <a:gdLst>
                    <a:gd name="T0" fmla="*/ 0 w 8"/>
                    <a:gd name="T1" fmla="*/ 0 h 2"/>
                    <a:gd name="T2" fmla="*/ 0 w 8"/>
                    <a:gd name="T3" fmla="*/ 0 h 2"/>
                    <a:gd name="T4" fmla="*/ 8 w 8"/>
                    <a:gd name="T5" fmla="*/ 2 h 2"/>
                    <a:gd name="T6" fmla="*/ 8 w 8"/>
                    <a:gd name="T7" fmla="*/ 2 h 2"/>
                    <a:gd name="T8" fmla="*/ 8 w 8"/>
                    <a:gd name="T9" fmla="*/ 2 h 2"/>
                    <a:gd name="T10" fmla="*/ 0 w 8"/>
                    <a:gd name="T11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8" y="2"/>
                      </a:lnTo>
                      <a:lnTo>
                        <a:pt x="8" y="2"/>
                      </a:lnTo>
                      <a:lnTo>
                        <a:pt x="8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3" name="Freeform 1075"/>
                <p:cNvSpPr>
                  <a:spLocks/>
                </p:cNvSpPr>
                <p:nvPr/>
              </p:nvSpPr>
              <p:spPr bwMode="auto">
                <a:xfrm>
                  <a:off x="4171" y="4636"/>
                  <a:ext cx="8" cy="2"/>
                </a:xfrm>
                <a:custGeom>
                  <a:avLst/>
                  <a:gdLst>
                    <a:gd name="T0" fmla="*/ 0 w 8"/>
                    <a:gd name="T1" fmla="*/ 0 h 2"/>
                    <a:gd name="T2" fmla="*/ 0 w 8"/>
                    <a:gd name="T3" fmla="*/ 0 h 2"/>
                    <a:gd name="T4" fmla="*/ 8 w 8"/>
                    <a:gd name="T5" fmla="*/ 2 h 2"/>
                    <a:gd name="T6" fmla="*/ 8 w 8"/>
                    <a:gd name="T7" fmla="*/ 2 h 2"/>
                    <a:gd name="T8" fmla="*/ 8 w 8"/>
                    <a:gd name="T9" fmla="*/ 2 h 2"/>
                    <a:gd name="T10" fmla="*/ 0 w 8"/>
                    <a:gd name="T11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8" y="2"/>
                      </a:lnTo>
                      <a:lnTo>
                        <a:pt x="8" y="2"/>
                      </a:lnTo>
                      <a:lnTo>
                        <a:pt x="8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4" name="Freeform 1076"/>
                <p:cNvSpPr>
                  <a:spLocks/>
                </p:cNvSpPr>
                <p:nvPr/>
              </p:nvSpPr>
              <p:spPr bwMode="auto">
                <a:xfrm>
                  <a:off x="2327" y="1457"/>
                  <a:ext cx="2" cy="13"/>
                </a:xfrm>
                <a:custGeom>
                  <a:avLst/>
                  <a:gdLst>
                    <a:gd name="T0" fmla="*/ 2 w 2"/>
                    <a:gd name="T1" fmla="*/ 0 h 13"/>
                    <a:gd name="T2" fmla="*/ 2 w 2"/>
                    <a:gd name="T3" fmla="*/ 2 h 13"/>
                    <a:gd name="T4" fmla="*/ 0 w 2"/>
                    <a:gd name="T5" fmla="*/ 13 h 13"/>
                    <a:gd name="T6" fmla="*/ 0 w 2"/>
                    <a:gd name="T7" fmla="*/ 13 h 13"/>
                    <a:gd name="T8" fmla="*/ 2 w 2"/>
                    <a:gd name="T9" fmla="*/ 0 h 13"/>
                    <a:gd name="T10" fmla="*/ 2 w 2"/>
                    <a:gd name="T11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13">
                      <a:moveTo>
                        <a:pt x="2" y="0"/>
                      </a:moveTo>
                      <a:lnTo>
                        <a:pt x="2" y="2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5" name="Freeform 1077"/>
                <p:cNvSpPr>
                  <a:spLocks/>
                </p:cNvSpPr>
                <p:nvPr/>
              </p:nvSpPr>
              <p:spPr bwMode="auto">
                <a:xfrm>
                  <a:off x="2327" y="1457"/>
                  <a:ext cx="2" cy="13"/>
                </a:xfrm>
                <a:custGeom>
                  <a:avLst/>
                  <a:gdLst>
                    <a:gd name="T0" fmla="*/ 2 w 2"/>
                    <a:gd name="T1" fmla="*/ 0 h 13"/>
                    <a:gd name="T2" fmla="*/ 2 w 2"/>
                    <a:gd name="T3" fmla="*/ 2 h 13"/>
                    <a:gd name="T4" fmla="*/ 0 w 2"/>
                    <a:gd name="T5" fmla="*/ 13 h 13"/>
                    <a:gd name="T6" fmla="*/ 0 w 2"/>
                    <a:gd name="T7" fmla="*/ 13 h 13"/>
                    <a:gd name="T8" fmla="*/ 2 w 2"/>
                    <a:gd name="T9" fmla="*/ 0 h 13"/>
                    <a:gd name="T10" fmla="*/ 2 w 2"/>
                    <a:gd name="T11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13">
                      <a:moveTo>
                        <a:pt x="2" y="0"/>
                      </a:moveTo>
                      <a:lnTo>
                        <a:pt x="2" y="2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2" y="0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6" name="Freeform 1078"/>
                <p:cNvSpPr>
                  <a:spLocks/>
                </p:cNvSpPr>
                <p:nvPr/>
              </p:nvSpPr>
              <p:spPr bwMode="auto">
                <a:xfrm>
                  <a:off x="4171" y="4634"/>
                  <a:ext cx="8" cy="4"/>
                </a:xfrm>
                <a:custGeom>
                  <a:avLst/>
                  <a:gdLst>
                    <a:gd name="T0" fmla="*/ 0 w 8"/>
                    <a:gd name="T1" fmla="*/ 0 h 4"/>
                    <a:gd name="T2" fmla="*/ 0 w 8"/>
                    <a:gd name="T3" fmla="*/ 2 h 4"/>
                    <a:gd name="T4" fmla="*/ 8 w 8"/>
                    <a:gd name="T5" fmla="*/ 4 h 4"/>
                    <a:gd name="T6" fmla="*/ 8 w 8"/>
                    <a:gd name="T7" fmla="*/ 4 h 4"/>
                    <a:gd name="T8" fmla="*/ 8 w 8"/>
                    <a:gd name="T9" fmla="*/ 2 h 4"/>
                    <a:gd name="T10" fmla="*/ 0 w 8"/>
                    <a:gd name="T1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4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8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7" name="Freeform 1079"/>
                <p:cNvSpPr>
                  <a:spLocks/>
                </p:cNvSpPr>
                <p:nvPr/>
              </p:nvSpPr>
              <p:spPr bwMode="auto">
                <a:xfrm>
                  <a:off x="4171" y="4634"/>
                  <a:ext cx="8" cy="4"/>
                </a:xfrm>
                <a:custGeom>
                  <a:avLst/>
                  <a:gdLst>
                    <a:gd name="T0" fmla="*/ 0 w 8"/>
                    <a:gd name="T1" fmla="*/ 0 h 4"/>
                    <a:gd name="T2" fmla="*/ 0 w 8"/>
                    <a:gd name="T3" fmla="*/ 2 h 4"/>
                    <a:gd name="T4" fmla="*/ 8 w 8"/>
                    <a:gd name="T5" fmla="*/ 4 h 4"/>
                    <a:gd name="T6" fmla="*/ 8 w 8"/>
                    <a:gd name="T7" fmla="*/ 4 h 4"/>
                    <a:gd name="T8" fmla="*/ 8 w 8"/>
                    <a:gd name="T9" fmla="*/ 2 h 4"/>
                    <a:gd name="T10" fmla="*/ 0 w 8"/>
                    <a:gd name="T1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4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8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8" name="Freeform 1080"/>
                <p:cNvSpPr>
                  <a:spLocks/>
                </p:cNvSpPr>
                <p:nvPr/>
              </p:nvSpPr>
              <p:spPr bwMode="auto">
                <a:xfrm>
                  <a:off x="2327" y="1457"/>
                  <a:ext cx="3" cy="15"/>
                </a:xfrm>
                <a:custGeom>
                  <a:avLst/>
                  <a:gdLst>
                    <a:gd name="T0" fmla="*/ 3 w 3"/>
                    <a:gd name="T1" fmla="*/ 0 h 15"/>
                    <a:gd name="T2" fmla="*/ 2 w 3"/>
                    <a:gd name="T3" fmla="*/ 0 h 15"/>
                    <a:gd name="T4" fmla="*/ 0 w 3"/>
                    <a:gd name="T5" fmla="*/ 13 h 15"/>
                    <a:gd name="T6" fmla="*/ 2 w 3"/>
                    <a:gd name="T7" fmla="*/ 15 h 15"/>
                    <a:gd name="T8" fmla="*/ 3 w 3"/>
                    <a:gd name="T9" fmla="*/ 0 h 15"/>
                    <a:gd name="T10" fmla="*/ 3 w 3"/>
                    <a:gd name="T11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15">
                      <a:moveTo>
                        <a:pt x="3" y="0"/>
                      </a:moveTo>
                      <a:lnTo>
                        <a:pt x="2" y="0"/>
                      </a:lnTo>
                      <a:lnTo>
                        <a:pt x="0" y="13"/>
                      </a:lnTo>
                      <a:lnTo>
                        <a:pt x="2" y="15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9" name="Freeform 1081"/>
                <p:cNvSpPr>
                  <a:spLocks/>
                </p:cNvSpPr>
                <p:nvPr/>
              </p:nvSpPr>
              <p:spPr bwMode="auto">
                <a:xfrm>
                  <a:off x="2327" y="1457"/>
                  <a:ext cx="3" cy="15"/>
                </a:xfrm>
                <a:custGeom>
                  <a:avLst/>
                  <a:gdLst>
                    <a:gd name="T0" fmla="*/ 3 w 3"/>
                    <a:gd name="T1" fmla="*/ 0 h 15"/>
                    <a:gd name="T2" fmla="*/ 2 w 3"/>
                    <a:gd name="T3" fmla="*/ 0 h 15"/>
                    <a:gd name="T4" fmla="*/ 0 w 3"/>
                    <a:gd name="T5" fmla="*/ 13 h 15"/>
                    <a:gd name="T6" fmla="*/ 2 w 3"/>
                    <a:gd name="T7" fmla="*/ 15 h 15"/>
                    <a:gd name="T8" fmla="*/ 3 w 3"/>
                    <a:gd name="T9" fmla="*/ 0 h 15"/>
                    <a:gd name="T10" fmla="*/ 3 w 3"/>
                    <a:gd name="T11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15">
                      <a:moveTo>
                        <a:pt x="3" y="0"/>
                      </a:moveTo>
                      <a:lnTo>
                        <a:pt x="2" y="0"/>
                      </a:lnTo>
                      <a:lnTo>
                        <a:pt x="0" y="13"/>
                      </a:lnTo>
                      <a:lnTo>
                        <a:pt x="2" y="15"/>
                      </a:lnTo>
                      <a:lnTo>
                        <a:pt x="3" y="0"/>
                      </a:lnTo>
                      <a:lnTo>
                        <a:pt x="3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0" name="Freeform 1082"/>
                <p:cNvSpPr>
                  <a:spLocks/>
                </p:cNvSpPr>
                <p:nvPr/>
              </p:nvSpPr>
              <p:spPr bwMode="auto">
                <a:xfrm>
                  <a:off x="4171" y="4634"/>
                  <a:ext cx="10" cy="2"/>
                </a:xfrm>
                <a:custGeom>
                  <a:avLst/>
                  <a:gdLst>
                    <a:gd name="T0" fmla="*/ 0 w 10"/>
                    <a:gd name="T1" fmla="*/ 0 h 2"/>
                    <a:gd name="T2" fmla="*/ 0 w 10"/>
                    <a:gd name="T3" fmla="*/ 0 h 2"/>
                    <a:gd name="T4" fmla="*/ 8 w 10"/>
                    <a:gd name="T5" fmla="*/ 2 h 2"/>
                    <a:gd name="T6" fmla="*/ 10 w 10"/>
                    <a:gd name="T7" fmla="*/ 2 h 2"/>
                    <a:gd name="T8" fmla="*/ 10 w 10"/>
                    <a:gd name="T9" fmla="*/ 2 h 2"/>
                    <a:gd name="T10" fmla="*/ 0 w 10"/>
                    <a:gd name="T11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8" y="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1" name="Freeform 1083"/>
                <p:cNvSpPr>
                  <a:spLocks/>
                </p:cNvSpPr>
                <p:nvPr/>
              </p:nvSpPr>
              <p:spPr bwMode="auto">
                <a:xfrm>
                  <a:off x="4171" y="4634"/>
                  <a:ext cx="10" cy="2"/>
                </a:xfrm>
                <a:custGeom>
                  <a:avLst/>
                  <a:gdLst>
                    <a:gd name="T0" fmla="*/ 0 w 10"/>
                    <a:gd name="T1" fmla="*/ 0 h 2"/>
                    <a:gd name="T2" fmla="*/ 0 w 10"/>
                    <a:gd name="T3" fmla="*/ 0 h 2"/>
                    <a:gd name="T4" fmla="*/ 8 w 10"/>
                    <a:gd name="T5" fmla="*/ 2 h 2"/>
                    <a:gd name="T6" fmla="*/ 10 w 10"/>
                    <a:gd name="T7" fmla="*/ 2 h 2"/>
                    <a:gd name="T8" fmla="*/ 10 w 10"/>
                    <a:gd name="T9" fmla="*/ 2 h 2"/>
                    <a:gd name="T10" fmla="*/ 0 w 10"/>
                    <a:gd name="T11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8" y="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2" name="Freeform 1084"/>
                <p:cNvSpPr>
                  <a:spLocks/>
                </p:cNvSpPr>
                <p:nvPr/>
              </p:nvSpPr>
              <p:spPr bwMode="auto">
                <a:xfrm>
                  <a:off x="2329" y="1457"/>
                  <a:ext cx="1" cy="15"/>
                </a:xfrm>
                <a:custGeom>
                  <a:avLst/>
                  <a:gdLst>
                    <a:gd name="T0" fmla="*/ 1 w 1"/>
                    <a:gd name="T1" fmla="*/ 0 h 15"/>
                    <a:gd name="T2" fmla="*/ 1 w 1"/>
                    <a:gd name="T3" fmla="*/ 0 h 15"/>
                    <a:gd name="T4" fmla="*/ 0 w 1"/>
                    <a:gd name="T5" fmla="*/ 15 h 15"/>
                    <a:gd name="T6" fmla="*/ 0 w 1"/>
                    <a:gd name="T7" fmla="*/ 15 h 15"/>
                    <a:gd name="T8" fmla="*/ 1 w 1"/>
                    <a:gd name="T9" fmla="*/ 0 h 15"/>
                    <a:gd name="T10" fmla="*/ 1 w 1"/>
                    <a:gd name="T11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" h="15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15"/>
                      </a:lnTo>
                      <a:lnTo>
                        <a:pt x="0" y="15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3" name="Freeform 1085"/>
                <p:cNvSpPr>
                  <a:spLocks/>
                </p:cNvSpPr>
                <p:nvPr/>
              </p:nvSpPr>
              <p:spPr bwMode="auto">
                <a:xfrm>
                  <a:off x="2329" y="1457"/>
                  <a:ext cx="1" cy="15"/>
                </a:xfrm>
                <a:custGeom>
                  <a:avLst/>
                  <a:gdLst>
                    <a:gd name="T0" fmla="*/ 1 w 1"/>
                    <a:gd name="T1" fmla="*/ 0 h 15"/>
                    <a:gd name="T2" fmla="*/ 1 w 1"/>
                    <a:gd name="T3" fmla="*/ 0 h 15"/>
                    <a:gd name="T4" fmla="*/ 0 w 1"/>
                    <a:gd name="T5" fmla="*/ 15 h 15"/>
                    <a:gd name="T6" fmla="*/ 0 w 1"/>
                    <a:gd name="T7" fmla="*/ 15 h 15"/>
                    <a:gd name="T8" fmla="*/ 1 w 1"/>
                    <a:gd name="T9" fmla="*/ 0 h 15"/>
                    <a:gd name="T10" fmla="*/ 1 w 1"/>
                    <a:gd name="T11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" h="15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15"/>
                      </a:lnTo>
                      <a:lnTo>
                        <a:pt x="0" y="15"/>
                      </a:lnTo>
                      <a:lnTo>
                        <a:pt x="1" y="0"/>
                      </a:lnTo>
                      <a:lnTo>
                        <a:pt x="1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4" name="Freeform 1086"/>
                <p:cNvSpPr>
                  <a:spLocks/>
                </p:cNvSpPr>
                <p:nvPr/>
              </p:nvSpPr>
              <p:spPr bwMode="auto">
                <a:xfrm>
                  <a:off x="4171" y="4634"/>
                  <a:ext cx="10" cy="2"/>
                </a:xfrm>
                <a:custGeom>
                  <a:avLst/>
                  <a:gdLst>
                    <a:gd name="T0" fmla="*/ 0 w 10"/>
                    <a:gd name="T1" fmla="*/ 0 h 2"/>
                    <a:gd name="T2" fmla="*/ 0 w 10"/>
                    <a:gd name="T3" fmla="*/ 0 h 2"/>
                    <a:gd name="T4" fmla="*/ 10 w 10"/>
                    <a:gd name="T5" fmla="*/ 2 h 2"/>
                    <a:gd name="T6" fmla="*/ 10 w 10"/>
                    <a:gd name="T7" fmla="*/ 2 h 2"/>
                    <a:gd name="T8" fmla="*/ 10 w 10"/>
                    <a:gd name="T9" fmla="*/ 2 h 2"/>
                    <a:gd name="T10" fmla="*/ 0 w 10"/>
                    <a:gd name="T11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5" name="Freeform 1087"/>
                <p:cNvSpPr>
                  <a:spLocks/>
                </p:cNvSpPr>
                <p:nvPr/>
              </p:nvSpPr>
              <p:spPr bwMode="auto">
                <a:xfrm>
                  <a:off x="4171" y="4634"/>
                  <a:ext cx="10" cy="2"/>
                </a:xfrm>
                <a:custGeom>
                  <a:avLst/>
                  <a:gdLst>
                    <a:gd name="T0" fmla="*/ 0 w 10"/>
                    <a:gd name="T1" fmla="*/ 0 h 2"/>
                    <a:gd name="T2" fmla="*/ 0 w 10"/>
                    <a:gd name="T3" fmla="*/ 0 h 2"/>
                    <a:gd name="T4" fmla="*/ 10 w 10"/>
                    <a:gd name="T5" fmla="*/ 2 h 2"/>
                    <a:gd name="T6" fmla="*/ 10 w 10"/>
                    <a:gd name="T7" fmla="*/ 2 h 2"/>
                    <a:gd name="T8" fmla="*/ 10 w 10"/>
                    <a:gd name="T9" fmla="*/ 2 h 2"/>
                    <a:gd name="T10" fmla="*/ 0 w 10"/>
                    <a:gd name="T11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6" name="Freeform 1088"/>
                <p:cNvSpPr>
                  <a:spLocks/>
                </p:cNvSpPr>
                <p:nvPr/>
              </p:nvSpPr>
              <p:spPr bwMode="auto">
                <a:xfrm>
                  <a:off x="2329" y="1456"/>
                  <a:ext cx="3" cy="16"/>
                </a:xfrm>
                <a:custGeom>
                  <a:avLst/>
                  <a:gdLst>
                    <a:gd name="T0" fmla="*/ 1 w 3"/>
                    <a:gd name="T1" fmla="*/ 0 h 16"/>
                    <a:gd name="T2" fmla="*/ 1 w 3"/>
                    <a:gd name="T3" fmla="*/ 1 h 16"/>
                    <a:gd name="T4" fmla="*/ 0 w 3"/>
                    <a:gd name="T5" fmla="*/ 16 h 16"/>
                    <a:gd name="T6" fmla="*/ 0 w 3"/>
                    <a:gd name="T7" fmla="*/ 16 h 16"/>
                    <a:gd name="T8" fmla="*/ 3 w 3"/>
                    <a:gd name="T9" fmla="*/ 0 h 16"/>
                    <a:gd name="T10" fmla="*/ 1 w 3"/>
                    <a:gd name="T11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16">
                      <a:moveTo>
                        <a:pt x="1" y="0"/>
                      </a:moveTo>
                      <a:lnTo>
                        <a:pt x="1" y="1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7" name="Freeform 1089"/>
                <p:cNvSpPr>
                  <a:spLocks/>
                </p:cNvSpPr>
                <p:nvPr/>
              </p:nvSpPr>
              <p:spPr bwMode="auto">
                <a:xfrm>
                  <a:off x="2329" y="1456"/>
                  <a:ext cx="3" cy="16"/>
                </a:xfrm>
                <a:custGeom>
                  <a:avLst/>
                  <a:gdLst>
                    <a:gd name="T0" fmla="*/ 1 w 3"/>
                    <a:gd name="T1" fmla="*/ 0 h 16"/>
                    <a:gd name="T2" fmla="*/ 1 w 3"/>
                    <a:gd name="T3" fmla="*/ 1 h 16"/>
                    <a:gd name="T4" fmla="*/ 0 w 3"/>
                    <a:gd name="T5" fmla="*/ 16 h 16"/>
                    <a:gd name="T6" fmla="*/ 0 w 3"/>
                    <a:gd name="T7" fmla="*/ 16 h 16"/>
                    <a:gd name="T8" fmla="*/ 3 w 3"/>
                    <a:gd name="T9" fmla="*/ 0 h 16"/>
                    <a:gd name="T10" fmla="*/ 1 w 3"/>
                    <a:gd name="T11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16">
                      <a:moveTo>
                        <a:pt x="1" y="0"/>
                      </a:moveTo>
                      <a:lnTo>
                        <a:pt x="1" y="1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3" y="0"/>
                      </a:lnTo>
                      <a:lnTo>
                        <a:pt x="1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8" name="Freeform 1090"/>
                <p:cNvSpPr>
                  <a:spLocks/>
                </p:cNvSpPr>
                <p:nvPr/>
              </p:nvSpPr>
              <p:spPr bwMode="auto">
                <a:xfrm>
                  <a:off x="4171" y="4633"/>
                  <a:ext cx="11" cy="3"/>
                </a:xfrm>
                <a:custGeom>
                  <a:avLst/>
                  <a:gdLst>
                    <a:gd name="T0" fmla="*/ 0 w 11"/>
                    <a:gd name="T1" fmla="*/ 0 h 3"/>
                    <a:gd name="T2" fmla="*/ 0 w 11"/>
                    <a:gd name="T3" fmla="*/ 1 h 3"/>
                    <a:gd name="T4" fmla="*/ 10 w 11"/>
                    <a:gd name="T5" fmla="*/ 3 h 3"/>
                    <a:gd name="T6" fmla="*/ 10 w 11"/>
                    <a:gd name="T7" fmla="*/ 3 h 3"/>
                    <a:gd name="T8" fmla="*/ 11 w 11"/>
                    <a:gd name="T9" fmla="*/ 1 h 3"/>
                    <a:gd name="T10" fmla="*/ 0 w 11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" h="3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10" y="3"/>
                      </a:lnTo>
                      <a:lnTo>
                        <a:pt x="10" y="3"/>
                      </a:lnTo>
                      <a:lnTo>
                        <a:pt x="11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9" name="Freeform 1091"/>
                <p:cNvSpPr>
                  <a:spLocks/>
                </p:cNvSpPr>
                <p:nvPr/>
              </p:nvSpPr>
              <p:spPr bwMode="auto">
                <a:xfrm>
                  <a:off x="4171" y="4633"/>
                  <a:ext cx="11" cy="3"/>
                </a:xfrm>
                <a:custGeom>
                  <a:avLst/>
                  <a:gdLst>
                    <a:gd name="T0" fmla="*/ 0 w 11"/>
                    <a:gd name="T1" fmla="*/ 0 h 3"/>
                    <a:gd name="T2" fmla="*/ 0 w 11"/>
                    <a:gd name="T3" fmla="*/ 1 h 3"/>
                    <a:gd name="T4" fmla="*/ 10 w 11"/>
                    <a:gd name="T5" fmla="*/ 3 h 3"/>
                    <a:gd name="T6" fmla="*/ 10 w 11"/>
                    <a:gd name="T7" fmla="*/ 3 h 3"/>
                    <a:gd name="T8" fmla="*/ 11 w 11"/>
                    <a:gd name="T9" fmla="*/ 1 h 3"/>
                    <a:gd name="T10" fmla="*/ 0 w 11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" h="3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10" y="3"/>
                      </a:lnTo>
                      <a:lnTo>
                        <a:pt x="10" y="3"/>
                      </a:lnTo>
                      <a:lnTo>
                        <a:pt x="11" y="1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90" name="Freeform 1092"/>
                <p:cNvSpPr>
                  <a:spLocks/>
                </p:cNvSpPr>
                <p:nvPr/>
              </p:nvSpPr>
              <p:spPr bwMode="auto">
                <a:xfrm>
                  <a:off x="2329" y="1456"/>
                  <a:ext cx="3" cy="16"/>
                </a:xfrm>
                <a:custGeom>
                  <a:avLst/>
                  <a:gdLst>
                    <a:gd name="T0" fmla="*/ 3 w 3"/>
                    <a:gd name="T1" fmla="*/ 0 h 16"/>
                    <a:gd name="T2" fmla="*/ 3 w 3"/>
                    <a:gd name="T3" fmla="*/ 0 h 16"/>
                    <a:gd name="T4" fmla="*/ 0 w 3"/>
                    <a:gd name="T5" fmla="*/ 16 h 16"/>
                    <a:gd name="T6" fmla="*/ 0 w 3"/>
                    <a:gd name="T7" fmla="*/ 16 h 16"/>
                    <a:gd name="T8" fmla="*/ 3 w 3"/>
                    <a:gd name="T9" fmla="*/ 0 h 16"/>
                    <a:gd name="T10" fmla="*/ 3 w 3"/>
                    <a:gd name="T11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16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91" name="Freeform 1093"/>
                <p:cNvSpPr>
                  <a:spLocks/>
                </p:cNvSpPr>
                <p:nvPr/>
              </p:nvSpPr>
              <p:spPr bwMode="auto">
                <a:xfrm>
                  <a:off x="2329" y="1456"/>
                  <a:ext cx="3" cy="16"/>
                </a:xfrm>
                <a:custGeom>
                  <a:avLst/>
                  <a:gdLst>
                    <a:gd name="T0" fmla="*/ 3 w 3"/>
                    <a:gd name="T1" fmla="*/ 0 h 16"/>
                    <a:gd name="T2" fmla="*/ 3 w 3"/>
                    <a:gd name="T3" fmla="*/ 0 h 16"/>
                    <a:gd name="T4" fmla="*/ 0 w 3"/>
                    <a:gd name="T5" fmla="*/ 16 h 16"/>
                    <a:gd name="T6" fmla="*/ 0 w 3"/>
                    <a:gd name="T7" fmla="*/ 16 h 16"/>
                    <a:gd name="T8" fmla="*/ 3 w 3"/>
                    <a:gd name="T9" fmla="*/ 0 h 16"/>
                    <a:gd name="T10" fmla="*/ 3 w 3"/>
                    <a:gd name="T11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16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3" y="0"/>
                      </a:lnTo>
                      <a:lnTo>
                        <a:pt x="3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92" name="Freeform 1094"/>
                <p:cNvSpPr>
                  <a:spLocks/>
                </p:cNvSpPr>
                <p:nvPr/>
              </p:nvSpPr>
              <p:spPr bwMode="auto">
                <a:xfrm>
                  <a:off x="4171" y="4633"/>
                  <a:ext cx="11" cy="1"/>
                </a:xfrm>
                <a:custGeom>
                  <a:avLst/>
                  <a:gdLst>
                    <a:gd name="T0" fmla="*/ 0 w 11"/>
                    <a:gd name="T1" fmla="*/ 0 h 1"/>
                    <a:gd name="T2" fmla="*/ 0 w 11"/>
                    <a:gd name="T3" fmla="*/ 0 h 1"/>
                    <a:gd name="T4" fmla="*/ 11 w 11"/>
                    <a:gd name="T5" fmla="*/ 1 h 1"/>
                    <a:gd name="T6" fmla="*/ 11 w 11"/>
                    <a:gd name="T7" fmla="*/ 1 h 1"/>
                    <a:gd name="T8" fmla="*/ 11 w 11"/>
                    <a:gd name="T9" fmla="*/ 1 h 1"/>
                    <a:gd name="T10" fmla="*/ 0 w 11"/>
                    <a:gd name="T1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1" y="1"/>
                      </a:lnTo>
                      <a:lnTo>
                        <a:pt x="11" y="1"/>
                      </a:lnTo>
                      <a:lnTo>
                        <a:pt x="11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93" name="Freeform 1095"/>
                <p:cNvSpPr>
                  <a:spLocks/>
                </p:cNvSpPr>
                <p:nvPr/>
              </p:nvSpPr>
              <p:spPr bwMode="auto">
                <a:xfrm>
                  <a:off x="4171" y="4633"/>
                  <a:ext cx="11" cy="1"/>
                </a:xfrm>
                <a:custGeom>
                  <a:avLst/>
                  <a:gdLst>
                    <a:gd name="T0" fmla="*/ 0 w 11"/>
                    <a:gd name="T1" fmla="*/ 0 h 1"/>
                    <a:gd name="T2" fmla="*/ 0 w 11"/>
                    <a:gd name="T3" fmla="*/ 0 h 1"/>
                    <a:gd name="T4" fmla="*/ 11 w 11"/>
                    <a:gd name="T5" fmla="*/ 1 h 1"/>
                    <a:gd name="T6" fmla="*/ 11 w 11"/>
                    <a:gd name="T7" fmla="*/ 1 h 1"/>
                    <a:gd name="T8" fmla="*/ 11 w 11"/>
                    <a:gd name="T9" fmla="*/ 1 h 1"/>
                    <a:gd name="T10" fmla="*/ 0 w 11"/>
                    <a:gd name="T1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1" y="1"/>
                      </a:lnTo>
                      <a:lnTo>
                        <a:pt x="11" y="1"/>
                      </a:lnTo>
                      <a:lnTo>
                        <a:pt x="11" y="1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94" name="Freeform 1096"/>
                <p:cNvSpPr>
                  <a:spLocks/>
                </p:cNvSpPr>
                <p:nvPr/>
              </p:nvSpPr>
              <p:spPr bwMode="auto">
                <a:xfrm>
                  <a:off x="2329" y="1454"/>
                  <a:ext cx="3" cy="18"/>
                </a:xfrm>
                <a:custGeom>
                  <a:avLst/>
                  <a:gdLst>
                    <a:gd name="T0" fmla="*/ 3 w 3"/>
                    <a:gd name="T1" fmla="*/ 0 h 18"/>
                    <a:gd name="T2" fmla="*/ 3 w 3"/>
                    <a:gd name="T3" fmla="*/ 2 h 18"/>
                    <a:gd name="T4" fmla="*/ 0 w 3"/>
                    <a:gd name="T5" fmla="*/ 18 h 18"/>
                    <a:gd name="T6" fmla="*/ 1 w 3"/>
                    <a:gd name="T7" fmla="*/ 18 h 18"/>
                    <a:gd name="T8" fmla="*/ 3 w 3"/>
                    <a:gd name="T9" fmla="*/ 0 h 18"/>
                    <a:gd name="T10" fmla="*/ 3 w 3"/>
                    <a:gd name="T11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18">
                      <a:moveTo>
                        <a:pt x="3" y="0"/>
                      </a:moveTo>
                      <a:lnTo>
                        <a:pt x="3" y="2"/>
                      </a:lnTo>
                      <a:lnTo>
                        <a:pt x="0" y="18"/>
                      </a:lnTo>
                      <a:lnTo>
                        <a:pt x="1" y="18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95" name="Freeform 1097"/>
                <p:cNvSpPr>
                  <a:spLocks/>
                </p:cNvSpPr>
                <p:nvPr/>
              </p:nvSpPr>
              <p:spPr bwMode="auto">
                <a:xfrm>
                  <a:off x="2329" y="1454"/>
                  <a:ext cx="3" cy="18"/>
                </a:xfrm>
                <a:custGeom>
                  <a:avLst/>
                  <a:gdLst>
                    <a:gd name="T0" fmla="*/ 3 w 3"/>
                    <a:gd name="T1" fmla="*/ 0 h 18"/>
                    <a:gd name="T2" fmla="*/ 3 w 3"/>
                    <a:gd name="T3" fmla="*/ 2 h 18"/>
                    <a:gd name="T4" fmla="*/ 0 w 3"/>
                    <a:gd name="T5" fmla="*/ 18 h 18"/>
                    <a:gd name="T6" fmla="*/ 1 w 3"/>
                    <a:gd name="T7" fmla="*/ 18 h 18"/>
                    <a:gd name="T8" fmla="*/ 3 w 3"/>
                    <a:gd name="T9" fmla="*/ 0 h 18"/>
                    <a:gd name="T10" fmla="*/ 3 w 3"/>
                    <a:gd name="T11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18">
                      <a:moveTo>
                        <a:pt x="3" y="0"/>
                      </a:moveTo>
                      <a:lnTo>
                        <a:pt x="3" y="2"/>
                      </a:lnTo>
                      <a:lnTo>
                        <a:pt x="0" y="18"/>
                      </a:lnTo>
                      <a:lnTo>
                        <a:pt x="1" y="18"/>
                      </a:lnTo>
                      <a:lnTo>
                        <a:pt x="3" y="0"/>
                      </a:lnTo>
                      <a:lnTo>
                        <a:pt x="3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96" name="Freeform 1098"/>
                <p:cNvSpPr>
                  <a:spLocks/>
                </p:cNvSpPr>
                <p:nvPr/>
              </p:nvSpPr>
              <p:spPr bwMode="auto">
                <a:xfrm>
                  <a:off x="4171" y="4631"/>
                  <a:ext cx="11" cy="3"/>
                </a:xfrm>
                <a:custGeom>
                  <a:avLst/>
                  <a:gdLst>
                    <a:gd name="T0" fmla="*/ 0 w 11"/>
                    <a:gd name="T1" fmla="*/ 0 h 3"/>
                    <a:gd name="T2" fmla="*/ 0 w 11"/>
                    <a:gd name="T3" fmla="*/ 2 h 3"/>
                    <a:gd name="T4" fmla="*/ 11 w 11"/>
                    <a:gd name="T5" fmla="*/ 3 h 3"/>
                    <a:gd name="T6" fmla="*/ 11 w 11"/>
                    <a:gd name="T7" fmla="*/ 3 h 3"/>
                    <a:gd name="T8" fmla="*/ 11 w 11"/>
                    <a:gd name="T9" fmla="*/ 2 h 3"/>
                    <a:gd name="T10" fmla="*/ 0 w 11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" h="3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11" y="3"/>
                      </a:lnTo>
                      <a:lnTo>
                        <a:pt x="11" y="3"/>
                      </a:lnTo>
                      <a:lnTo>
                        <a:pt x="11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97" name="Freeform 1099"/>
                <p:cNvSpPr>
                  <a:spLocks/>
                </p:cNvSpPr>
                <p:nvPr/>
              </p:nvSpPr>
              <p:spPr bwMode="auto">
                <a:xfrm>
                  <a:off x="4171" y="4631"/>
                  <a:ext cx="11" cy="3"/>
                </a:xfrm>
                <a:custGeom>
                  <a:avLst/>
                  <a:gdLst>
                    <a:gd name="T0" fmla="*/ 0 w 11"/>
                    <a:gd name="T1" fmla="*/ 0 h 3"/>
                    <a:gd name="T2" fmla="*/ 0 w 11"/>
                    <a:gd name="T3" fmla="*/ 2 h 3"/>
                    <a:gd name="T4" fmla="*/ 11 w 11"/>
                    <a:gd name="T5" fmla="*/ 3 h 3"/>
                    <a:gd name="T6" fmla="*/ 11 w 11"/>
                    <a:gd name="T7" fmla="*/ 3 h 3"/>
                    <a:gd name="T8" fmla="*/ 11 w 11"/>
                    <a:gd name="T9" fmla="*/ 2 h 3"/>
                    <a:gd name="T10" fmla="*/ 0 w 11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" h="3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11" y="3"/>
                      </a:lnTo>
                      <a:lnTo>
                        <a:pt x="11" y="3"/>
                      </a:lnTo>
                      <a:lnTo>
                        <a:pt x="11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98" name="Freeform 1100"/>
                <p:cNvSpPr>
                  <a:spLocks/>
                </p:cNvSpPr>
                <p:nvPr/>
              </p:nvSpPr>
              <p:spPr bwMode="auto">
                <a:xfrm>
                  <a:off x="2330" y="1454"/>
                  <a:ext cx="3" cy="18"/>
                </a:xfrm>
                <a:custGeom>
                  <a:avLst/>
                  <a:gdLst>
                    <a:gd name="T0" fmla="*/ 2 w 3"/>
                    <a:gd name="T1" fmla="*/ 0 h 18"/>
                    <a:gd name="T2" fmla="*/ 2 w 3"/>
                    <a:gd name="T3" fmla="*/ 0 h 18"/>
                    <a:gd name="T4" fmla="*/ 0 w 3"/>
                    <a:gd name="T5" fmla="*/ 18 h 18"/>
                    <a:gd name="T6" fmla="*/ 0 w 3"/>
                    <a:gd name="T7" fmla="*/ 18 h 18"/>
                    <a:gd name="T8" fmla="*/ 3 w 3"/>
                    <a:gd name="T9" fmla="*/ 0 h 18"/>
                    <a:gd name="T10" fmla="*/ 2 w 3"/>
                    <a:gd name="T11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18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99" name="Freeform 1101"/>
                <p:cNvSpPr>
                  <a:spLocks/>
                </p:cNvSpPr>
                <p:nvPr/>
              </p:nvSpPr>
              <p:spPr bwMode="auto">
                <a:xfrm>
                  <a:off x="2330" y="1454"/>
                  <a:ext cx="3" cy="18"/>
                </a:xfrm>
                <a:custGeom>
                  <a:avLst/>
                  <a:gdLst>
                    <a:gd name="T0" fmla="*/ 2 w 3"/>
                    <a:gd name="T1" fmla="*/ 0 h 18"/>
                    <a:gd name="T2" fmla="*/ 2 w 3"/>
                    <a:gd name="T3" fmla="*/ 0 h 18"/>
                    <a:gd name="T4" fmla="*/ 0 w 3"/>
                    <a:gd name="T5" fmla="*/ 18 h 18"/>
                    <a:gd name="T6" fmla="*/ 0 w 3"/>
                    <a:gd name="T7" fmla="*/ 18 h 18"/>
                    <a:gd name="T8" fmla="*/ 3 w 3"/>
                    <a:gd name="T9" fmla="*/ 0 h 18"/>
                    <a:gd name="T10" fmla="*/ 2 w 3"/>
                    <a:gd name="T11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18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3" y="0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00" name="Freeform 1102"/>
                <p:cNvSpPr>
                  <a:spLocks/>
                </p:cNvSpPr>
                <p:nvPr/>
              </p:nvSpPr>
              <p:spPr bwMode="auto">
                <a:xfrm>
                  <a:off x="4171" y="4631"/>
                  <a:ext cx="13" cy="2"/>
                </a:xfrm>
                <a:custGeom>
                  <a:avLst/>
                  <a:gdLst>
                    <a:gd name="T0" fmla="*/ 0 w 13"/>
                    <a:gd name="T1" fmla="*/ 0 h 2"/>
                    <a:gd name="T2" fmla="*/ 0 w 13"/>
                    <a:gd name="T3" fmla="*/ 0 h 2"/>
                    <a:gd name="T4" fmla="*/ 11 w 13"/>
                    <a:gd name="T5" fmla="*/ 2 h 2"/>
                    <a:gd name="T6" fmla="*/ 13 w 13"/>
                    <a:gd name="T7" fmla="*/ 2 h 2"/>
                    <a:gd name="T8" fmla="*/ 13 w 13"/>
                    <a:gd name="T9" fmla="*/ 2 h 2"/>
                    <a:gd name="T10" fmla="*/ 0 w 13"/>
                    <a:gd name="T11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1" y="2"/>
                      </a:lnTo>
                      <a:lnTo>
                        <a:pt x="13" y="2"/>
                      </a:lnTo>
                      <a:lnTo>
                        <a:pt x="13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01" name="Freeform 1103"/>
                <p:cNvSpPr>
                  <a:spLocks/>
                </p:cNvSpPr>
                <p:nvPr/>
              </p:nvSpPr>
              <p:spPr bwMode="auto">
                <a:xfrm>
                  <a:off x="4171" y="4631"/>
                  <a:ext cx="13" cy="2"/>
                </a:xfrm>
                <a:custGeom>
                  <a:avLst/>
                  <a:gdLst>
                    <a:gd name="T0" fmla="*/ 0 w 13"/>
                    <a:gd name="T1" fmla="*/ 0 h 2"/>
                    <a:gd name="T2" fmla="*/ 0 w 13"/>
                    <a:gd name="T3" fmla="*/ 0 h 2"/>
                    <a:gd name="T4" fmla="*/ 11 w 13"/>
                    <a:gd name="T5" fmla="*/ 2 h 2"/>
                    <a:gd name="T6" fmla="*/ 13 w 13"/>
                    <a:gd name="T7" fmla="*/ 2 h 2"/>
                    <a:gd name="T8" fmla="*/ 13 w 13"/>
                    <a:gd name="T9" fmla="*/ 2 h 2"/>
                    <a:gd name="T10" fmla="*/ 0 w 13"/>
                    <a:gd name="T11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1" y="2"/>
                      </a:lnTo>
                      <a:lnTo>
                        <a:pt x="13" y="2"/>
                      </a:lnTo>
                      <a:lnTo>
                        <a:pt x="13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02" name="Freeform 1104"/>
                <p:cNvSpPr>
                  <a:spLocks/>
                </p:cNvSpPr>
                <p:nvPr/>
              </p:nvSpPr>
              <p:spPr bwMode="auto">
                <a:xfrm>
                  <a:off x="2330" y="1454"/>
                  <a:ext cx="3" cy="18"/>
                </a:xfrm>
                <a:custGeom>
                  <a:avLst/>
                  <a:gdLst>
                    <a:gd name="T0" fmla="*/ 3 w 3"/>
                    <a:gd name="T1" fmla="*/ 0 h 18"/>
                    <a:gd name="T2" fmla="*/ 3 w 3"/>
                    <a:gd name="T3" fmla="*/ 0 h 18"/>
                    <a:gd name="T4" fmla="*/ 0 w 3"/>
                    <a:gd name="T5" fmla="*/ 18 h 18"/>
                    <a:gd name="T6" fmla="*/ 0 w 3"/>
                    <a:gd name="T7" fmla="*/ 18 h 18"/>
                    <a:gd name="T8" fmla="*/ 3 w 3"/>
                    <a:gd name="T9" fmla="*/ 0 h 18"/>
                    <a:gd name="T10" fmla="*/ 3 w 3"/>
                    <a:gd name="T11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18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03" name="Freeform 1105"/>
                <p:cNvSpPr>
                  <a:spLocks/>
                </p:cNvSpPr>
                <p:nvPr/>
              </p:nvSpPr>
              <p:spPr bwMode="auto">
                <a:xfrm>
                  <a:off x="2330" y="1454"/>
                  <a:ext cx="3" cy="18"/>
                </a:xfrm>
                <a:custGeom>
                  <a:avLst/>
                  <a:gdLst>
                    <a:gd name="T0" fmla="*/ 3 w 3"/>
                    <a:gd name="T1" fmla="*/ 0 h 18"/>
                    <a:gd name="T2" fmla="*/ 3 w 3"/>
                    <a:gd name="T3" fmla="*/ 0 h 18"/>
                    <a:gd name="T4" fmla="*/ 0 w 3"/>
                    <a:gd name="T5" fmla="*/ 18 h 18"/>
                    <a:gd name="T6" fmla="*/ 0 w 3"/>
                    <a:gd name="T7" fmla="*/ 18 h 18"/>
                    <a:gd name="T8" fmla="*/ 3 w 3"/>
                    <a:gd name="T9" fmla="*/ 0 h 18"/>
                    <a:gd name="T10" fmla="*/ 3 w 3"/>
                    <a:gd name="T11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18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3" y="0"/>
                      </a:lnTo>
                      <a:lnTo>
                        <a:pt x="3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04" name="Freeform 1106"/>
                <p:cNvSpPr>
                  <a:spLocks/>
                </p:cNvSpPr>
                <p:nvPr/>
              </p:nvSpPr>
              <p:spPr bwMode="auto">
                <a:xfrm>
                  <a:off x="4171" y="4631"/>
                  <a:ext cx="13" cy="2"/>
                </a:xfrm>
                <a:custGeom>
                  <a:avLst/>
                  <a:gdLst>
                    <a:gd name="T0" fmla="*/ 0 w 13"/>
                    <a:gd name="T1" fmla="*/ 0 h 2"/>
                    <a:gd name="T2" fmla="*/ 0 w 13"/>
                    <a:gd name="T3" fmla="*/ 0 h 2"/>
                    <a:gd name="T4" fmla="*/ 13 w 13"/>
                    <a:gd name="T5" fmla="*/ 2 h 2"/>
                    <a:gd name="T6" fmla="*/ 13 w 13"/>
                    <a:gd name="T7" fmla="*/ 2 h 2"/>
                    <a:gd name="T8" fmla="*/ 13 w 13"/>
                    <a:gd name="T9" fmla="*/ 2 h 2"/>
                    <a:gd name="T10" fmla="*/ 0 w 13"/>
                    <a:gd name="T11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3" y="2"/>
                      </a:lnTo>
                      <a:lnTo>
                        <a:pt x="13" y="2"/>
                      </a:lnTo>
                      <a:lnTo>
                        <a:pt x="13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05" name="Freeform 1107"/>
                <p:cNvSpPr>
                  <a:spLocks/>
                </p:cNvSpPr>
                <p:nvPr/>
              </p:nvSpPr>
              <p:spPr bwMode="auto">
                <a:xfrm>
                  <a:off x="4171" y="4631"/>
                  <a:ext cx="13" cy="2"/>
                </a:xfrm>
                <a:custGeom>
                  <a:avLst/>
                  <a:gdLst>
                    <a:gd name="T0" fmla="*/ 0 w 13"/>
                    <a:gd name="T1" fmla="*/ 0 h 2"/>
                    <a:gd name="T2" fmla="*/ 0 w 13"/>
                    <a:gd name="T3" fmla="*/ 0 h 2"/>
                    <a:gd name="T4" fmla="*/ 13 w 13"/>
                    <a:gd name="T5" fmla="*/ 2 h 2"/>
                    <a:gd name="T6" fmla="*/ 13 w 13"/>
                    <a:gd name="T7" fmla="*/ 2 h 2"/>
                    <a:gd name="T8" fmla="*/ 13 w 13"/>
                    <a:gd name="T9" fmla="*/ 2 h 2"/>
                    <a:gd name="T10" fmla="*/ 0 w 13"/>
                    <a:gd name="T11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3" y="2"/>
                      </a:lnTo>
                      <a:lnTo>
                        <a:pt x="13" y="2"/>
                      </a:lnTo>
                      <a:lnTo>
                        <a:pt x="13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06" name="Freeform 1108"/>
                <p:cNvSpPr>
                  <a:spLocks/>
                </p:cNvSpPr>
                <p:nvPr/>
              </p:nvSpPr>
              <p:spPr bwMode="auto">
                <a:xfrm>
                  <a:off x="2330" y="1453"/>
                  <a:ext cx="3" cy="19"/>
                </a:xfrm>
                <a:custGeom>
                  <a:avLst/>
                  <a:gdLst>
                    <a:gd name="T0" fmla="*/ 3 w 3"/>
                    <a:gd name="T1" fmla="*/ 0 h 19"/>
                    <a:gd name="T2" fmla="*/ 3 w 3"/>
                    <a:gd name="T3" fmla="*/ 1 h 19"/>
                    <a:gd name="T4" fmla="*/ 0 w 3"/>
                    <a:gd name="T5" fmla="*/ 19 h 19"/>
                    <a:gd name="T6" fmla="*/ 2 w 3"/>
                    <a:gd name="T7" fmla="*/ 19 h 19"/>
                    <a:gd name="T8" fmla="*/ 3 w 3"/>
                    <a:gd name="T9" fmla="*/ 0 h 19"/>
                    <a:gd name="T10" fmla="*/ 3 w 3"/>
                    <a:gd name="T11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19">
                      <a:moveTo>
                        <a:pt x="3" y="0"/>
                      </a:moveTo>
                      <a:lnTo>
                        <a:pt x="3" y="1"/>
                      </a:lnTo>
                      <a:lnTo>
                        <a:pt x="0" y="19"/>
                      </a:lnTo>
                      <a:lnTo>
                        <a:pt x="2" y="19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07" name="Freeform 1109"/>
                <p:cNvSpPr>
                  <a:spLocks/>
                </p:cNvSpPr>
                <p:nvPr/>
              </p:nvSpPr>
              <p:spPr bwMode="auto">
                <a:xfrm>
                  <a:off x="2330" y="1453"/>
                  <a:ext cx="3" cy="19"/>
                </a:xfrm>
                <a:custGeom>
                  <a:avLst/>
                  <a:gdLst>
                    <a:gd name="T0" fmla="*/ 3 w 3"/>
                    <a:gd name="T1" fmla="*/ 0 h 19"/>
                    <a:gd name="T2" fmla="*/ 3 w 3"/>
                    <a:gd name="T3" fmla="*/ 1 h 19"/>
                    <a:gd name="T4" fmla="*/ 0 w 3"/>
                    <a:gd name="T5" fmla="*/ 19 h 19"/>
                    <a:gd name="T6" fmla="*/ 2 w 3"/>
                    <a:gd name="T7" fmla="*/ 19 h 19"/>
                    <a:gd name="T8" fmla="*/ 3 w 3"/>
                    <a:gd name="T9" fmla="*/ 0 h 19"/>
                    <a:gd name="T10" fmla="*/ 3 w 3"/>
                    <a:gd name="T11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19">
                      <a:moveTo>
                        <a:pt x="3" y="0"/>
                      </a:moveTo>
                      <a:lnTo>
                        <a:pt x="3" y="1"/>
                      </a:lnTo>
                      <a:lnTo>
                        <a:pt x="0" y="19"/>
                      </a:lnTo>
                      <a:lnTo>
                        <a:pt x="2" y="19"/>
                      </a:lnTo>
                      <a:lnTo>
                        <a:pt x="3" y="0"/>
                      </a:lnTo>
                      <a:lnTo>
                        <a:pt x="3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08" name="Freeform 1110"/>
                <p:cNvSpPr>
                  <a:spLocks/>
                </p:cNvSpPr>
                <p:nvPr/>
              </p:nvSpPr>
              <p:spPr bwMode="auto">
                <a:xfrm>
                  <a:off x="4171" y="4630"/>
                  <a:ext cx="13" cy="3"/>
                </a:xfrm>
                <a:custGeom>
                  <a:avLst/>
                  <a:gdLst>
                    <a:gd name="T0" fmla="*/ 0 w 13"/>
                    <a:gd name="T1" fmla="*/ 0 h 3"/>
                    <a:gd name="T2" fmla="*/ 0 w 13"/>
                    <a:gd name="T3" fmla="*/ 1 h 3"/>
                    <a:gd name="T4" fmla="*/ 13 w 13"/>
                    <a:gd name="T5" fmla="*/ 3 h 3"/>
                    <a:gd name="T6" fmla="*/ 13 w 13"/>
                    <a:gd name="T7" fmla="*/ 3 h 3"/>
                    <a:gd name="T8" fmla="*/ 13 w 13"/>
                    <a:gd name="T9" fmla="*/ 1 h 3"/>
                    <a:gd name="T10" fmla="*/ 0 w 13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" h="3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13" y="3"/>
                      </a:lnTo>
                      <a:lnTo>
                        <a:pt x="13" y="3"/>
                      </a:lnTo>
                      <a:lnTo>
                        <a:pt x="13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09" name="Freeform 1111"/>
                <p:cNvSpPr>
                  <a:spLocks/>
                </p:cNvSpPr>
                <p:nvPr/>
              </p:nvSpPr>
              <p:spPr bwMode="auto">
                <a:xfrm>
                  <a:off x="4171" y="4630"/>
                  <a:ext cx="13" cy="3"/>
                </a:xfrm>
                <a:custGeom>
                  <a:avLst/>
                  <a:gdLst>
                    <a:gd name="T0" fmla="*/ 0 w 13"/>
                    <a:gd name="T1" fmla="*/ 0 h 3"/>
                    <a:gd name="T2" fmla="*/ 0 w 13"/>
                    <a:gd name="T3" fmla="*/ 1 h 3"/>
                    <a:gd name="T4" fmla="*/ 13 w 13"/>
                    <a:gd name="T5" fmla="*/ 3 h 3"/>
                    <a:gd name="T6" fmla="*/ 13 w 13"/>
                    <a:gd name="T7" fmla="*/ 3 h 3"/>
                    <a:gd name="T8" fmla="*/ 13 w 13"/>
                    <a:gd name="T9" fmla="*/ 1 h 3"/>
                    <a:gd name="T10" fmla="*/ 0 w 13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" h="3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13" y="3"/>
                      </a:lnTo>
                      <a:lnTo>
                        <a:pt x="13" y="3"/>
                      </a:lnTo>
                      <a:lnTo>
                        <a:pt x="13" y="1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10" name="Freeform 1112"/>
                <p:cNvSpPr>
                  <a:spLocks/>
                </p:cNvSpPr>
                <p:nvPr/>
              </p:nvSpPr>
              <p:spPr bwMode="auto">
                <a:xfrm>
                  <a:off x="2332" y="1453"/>
                  <a:ext cx="3" cy="19"/>
                </a:xfrm>
                <a:custGeom>
                  <a:avLst/>
                  <a:gdLst>
                    <a:gd name="T0" fmla="*/ 1 w 3"/>
                    <a:gd name="T1" fmla="*/ 0 h 19"/>
                    <a:gd name="T2" fmla="*/ 1 w 3"/>
                    <a:gd name="T3" fmla="*/ 0 h 19"/>
                    <a:gd name="T4" fmla="*/ 0 w 3"/>
                    <a:gd name="T5" fmla="*/ 19 h 19"/>
                    <a:gd name="T6" fmla="*/ 0 w 3"/>
                    <a:gd name="T7" fmla="*/ 19 h 19"/>
                    <a:gd name="T8" fmla="*/ 3 w 3"/>
                    <a:gd name="T9" fmla="*/ 0 h 19"/>
                    <a:gd name="T10" fmla="*/ 1 w 3"/>
                    <a:gd name="T11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19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11" name="Freeform 1113"/>
                <p:cNvSpPr>
                  <a:spLocks/>
                </p:cNvSpPr>
                <p:nvPr/>
              </p:nvSpPr>
              <p:spPr bwMode="auto">
                <a:xfrm>
                  <a:off x="2332" y="1453"/>
                  <a:ext cx="3" cy="19"/>
                </a:xfrm>
                <a:custGeom>
                  <a:avLst/>
                  <a:gdLst>
                    <a:gd name="T0" fmla="*/ 1 w 3"/>
                    <a:gd name="T1" fmla="*/ 0 h 19"/>
                    <a:gd name="T2" fmla="*/ 1 w 3"/>
                    <a:gd name="T3" fmla="*/ 0 h 19"/>
                    <a:gd name="T4" fmla="*/ 0 w 3"/>
                    <a:gd name="T5" fmla="*/ 19 h 19"/>
                    <a:gd name="T6" fmla="*/ 0 w 3"/>
                    <a:gd name="T7" fmla="*/ 19 h 19"/>
                    <a:gd name="T8" fmla="*/ 3 w 3"/>
                    <a:gd name="T9" fmla="*/ 0 h 19"/>
                    <a:gd name="T10" fmla="*/ 1 w 3"/>
                    <a:gd name="T11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19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lnTo>
                        <a:pt x="3" y="0"/>
                      </a:lnTo>
                      <a:lnTo>
                        <a:pt x="1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12" name="Freeform 1114"/>
                <p:cNvSpPr>
                  <a:spLocks/>
                </p:cNvSpPr>
                <p:nvPr/>
              </p:nvSpPr>
              <p:spPr bwMode="auto">
                <a:xfrm>
                  <a:off x="4171" y="4630"/>
                  <a:ext cx="14" cy="1"/>
                </a:xfrm>
                <a:custGeom>
                  <a:avLst/>
                  <a:gdLst>
                    <a:gd name="T0" fmla="*/ 0 w 14"/>
                    <a:gd name="T1" fmla="*/ 0 h 1"/>
                    <a:gd name="T2" fmla="*/ 0 w 14"/>
                    <a:gd name="T3" fmla="*/ 0 h 1"/>
                    <a:gd name="T4" fmla="*/ 13 w 14"/>
                    <a:gd name="T5" fmla="*/ 1 h 1"/>
                    <a:gd name="T6" fmla="*/ 14 w 14"/>
                    <a:gd name="T7" fmla="*/ 1 h 1"/>
                    <a:gd name="T8" fmla="*/ 14 w 14"/>
                    <a:gd name="T9" fmla="*/ 1 h 1"/>
                    <a:gd name="T10" fmla="*/ 0 w 14"/>
                    <a:gd name="T1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3" y="1"/>
                      </a:lnTo>
                      <a:lnTo>
                        <a:pt x="14" y="1"/>
                      </a:lnTo>
                      <a:lnTo>
                        <a:pt x="14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13" name="Freeform 1115"/>
                <p:cNvSpPr>
                  <a:spLocks/>
                </p:cNvSpPr>
                <p:nvPr/>
              </p:nvSpPr>
              <p:spPr bwMode="auto">
                <a:xfrm>
                  <a:off x="4171" y="4630"/>
                  <a:ext cx="14" cy="1"/>
                </a:xfrm>
                <a:custGeom>
                  <a:avLst/>
                  <a:gdLst>
                    <a:gd name="T0" fmla="*/ 0 w 14"/>
                    <a:gd name="T1" fmla="*/ 0 h 1"/>
                    <a:gd name="T2" fmla="*/ 0 w 14"/>
                    <a:gd name="T3" fmla="*/ 0 h 1"/>
                    <a:gd name="T4" fmla="*/ 13 w 14"/>
                    <a:gd name="T5" fmla="*/ 1 h 1"/>
                    <a:gd name="T6" fmla="*/ 14 w 14"/>
                    <a:gd name="T7" fmla="*/ 1 h 1"/>
                    <a:gd name="T8" fmla="*/ 14 w 14"/>
                    <a:gd name="T9" fmla="*/ 1 h 1"/>
                    <a:gd name="T10" fmla="*/ 0 w 14"/>
                    <a:gd name="T1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3" y="1"/>
                      </a:lnTo>
                      <a:lnTo>
                        <a:pt x="14" y="1"/>
                      </a:lnTo>
                      <a:lnTo>
                        <a:pt x="14" y="1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14" name="Freeform 1116"/>
                <p:cNvSpPr>
                  <a:spLocks/>
                </p:cNvSpPr>
                <p:nvPr/>
              </p:nvSpPr>
              <p:spPr bwMode="auto">
                <a:xfrm>
                  <a:off x="2332" y="1453"/>
                  <a:ext cx="3" cy="19"/>
                </a:xfrm>
                <a:custGeom>
                  <a:avLst/>
                  <a:gdLst>
                    <a:gd name="T0" fmla="*/ 3 w 3"/>
                    <a:gd name="T1" fmla="*/ 0 h 19"/>
                    <a:gd name="T2" fmla="*/ 3 w 3"/>
                    <a:gd name="T3" fmla="*/ 0 h 19"/>
                    <a:gd name="T4" fmla="*/ 0 w 3"/>
                    <a:gd name="T5" fmla="*/ 19 h 19"/>
                    <a:gd name="T6" fmla="*/ 0 w 3"/>
                    <a:gd name="T7" fmla="*/ 19 h 19"/>
                    <a:gd name="T8" fmla="*/ 3 w 3"/>
                    <a:gd name="T9" fmla="*/ 0 h 19"/>
                    <a:gd name="T10" fmla="*/ 3 w 3"/>
                    <a:gd name="T11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19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15" name="Freeform 1117"/>
                <p:cNvSpPr>
                  <a:spLocks/>
                </p:cNvSpPr>
                <p:nvPr/>
              </p:nvSpPr>
              <p:spPr bwMode="auto">
                <a:xfrm>
                  <a:off x="2332" y="1453"/>
                  <a:ext cx="3" cy="19"/>
                </a:xfrm>
                <a:custGeom>
                  <a:avLst/>
                  <a:gdLst>
                    <a:gd name="T0" fmla="*/ 3 w 3"/>
                    <a:gd name="T1" fmla="*/ 0 h 19"/>
                    <a:gd name="T2" fmla="*/ 3 w 3"/>
                    <a:gd name="T3" fmla="*/ 0 h 19"/>
                    <a:gd name="T4" fmla="*/ 0 w 3"/>
                    <a:gd name="T5" fmla="*/ 19 h 19"/>
                    <a:gd name="T6" fmla="*/ 0 w 3"/>
                    <a:gd name="T7" fmla="*/ 19 h 19"/>
                    <a:gd name="T8" fmla="*/ 3 w 3"/>
                    <a:gd name="T9" fmla="*/ 0 h 19"/>
                    <a:gd name="T10" fmla="*/ 3 w 3"/>
                    <a:gd name="T11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19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lnTo>
                        <a:pt x="3" y="0"/>
                      </a:lnTo>
                      <a:lnTo>
                        <a:pt x="3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16" name="Freeform 1118"/>
                <p:cNvSpPr>
                  <a:spLocks/>
                </p:cNvSpPr>
                <p:nvPr/>
              </p:nvSpPr>
              <p:spPr bwMode="auto">
                <a:xfrm>
                  <a:off x="4171" y="4628"/>
                  <a:ext cx="14" cy="3"/>
                </a:xfrm>
                <a:custGeom>
                  <a:avLst/>
                  <a:gdLst>
                    <a:gd name="T0" fmla="*/ 0 w 14"/>
                    <a:gd name="T1" fmla="*/ 0 h 3"/>
                    <a:gd name="T2" fmla="*/ 0 w 14"/>
                    <a:gd name="T3" fmla="*/ 2 h 3"/>
                    <a:gd name="T4" fmla="*/ 14 w 14"/>
                    <a:gd name="T5" fmla="*/ 3 h 3"/>
                    <a:gd name="T6" fmla="*/ 14 w 14"/>
                    <a:gd name="T7" fmla="*/ 3 h 3"/>
                    <a:gd name="T8" fmla="*/ 14 w 14"/>
                    <a:gd name="T9" fmla="*/ 3 h 3"/>
                    <a:gd name="T10" fmla="*/ 0 w 14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" h="3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14" y="3"/>
                      </a:lnTo>
                      <a:lnTo>
                        <a:pt x="14" y="3"/>
                      </a:lnTo>
                      <a:lnTo>
                        <a:pt x="14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17" name="Freeform 1119"/>
                <p:cNvSpPr>
                  <a:spLocks/>
                </p:cNvSpPr>
                <p:nvPr/>
              </p:nvSpPr>
              <p:spPr bwMode="auto">
                <a:xfrm>
                  <a:off x="4171" y="4628"/>
                  <a:ext cx="14" cy="3"/>
                </a:xfrm>
                <a:custGeom>
                  <a:avLst/>
                  <a:gdLst>
                    <a:gd name="T0" fmla="*/ 0 w 14"/>
                    <a:gd name="T1" fmla="*/ 0 h 3"/>
                    <a:gd name="T2" fmla="*/ 0 w 14"/>
                    <a:gd name="T3" fmla="*/ 2 h 3"/>
                    <a:gd name="T4" fmla="*/ 14 w 14"/>
                    <a:gd name="T5" fmla="*/ 3 h 3"/>
                    <a:gd name="T6" fmla="*/ 14 w 14"/>
                    <a:gd name="T7" fmla="*/ 3 h 3"/>
                    <a:gd name="T8" fmla="*/ 14 w 14"/>
                    <a:gd name="T9" fmla="*/ 3 h 3"/>
                    <a:gd name="T10" fmla="*/ 0 w 14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" h="3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14" y="3"/>
                      </a:lnTo>
                      <a:lnTo>
                        <a:pt x="14" y="3"/>
                      </a:lnTo>
                      <a:lnTo>
                        <a:pt x="14" y="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18" name="Freeform 1120"/>
                <p:cNvSpPr>
                  <a:spLocks/>
                </p:cNvSpPr>
                <p:nvPr/>
              </p:nvSpPr>
              <p:spPr bwMode="auto">
                <a:xfrm>
                  <a:off x="2332" y="1451"/>
                  <a:ext cx="3" cy="21"/>
                </a:xfrm>
                <a:custGeom>
                  <a:avLst/>
                  <a:gdLst>
                    <a:gd name="T0" fmla="*/ 3 w 3"/>
                    <a:gd name="T1" fmla="*/ 0 h 21"/>
                    <a:gd name="T2" fmla="*/ 3 w 3"/>
                    <a:gd name="T3" fmla="*/ 2 h 21"/>
                    <a:gd name="T4" fmla="*/ 0 w 3"/>
                    <a:gd name="T5" fmla="*/ 21 h 21"/>
                    <a:gd name="T6" fmla="*/ 0 w 3"/>
                    <a:gd name="T7" fmla="*/ 21 h 21"/>
                    <a:gd name="T8" fmla="*/ 3 w 3"/>
                    <a:gd name="T9" fmla="*/ 0 h 21"/>
                    <a:gd name="T10" fmla="*/ 3 w 3"/>
                    <a:gd name="T11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21">
                      <a:moveTo>
                        <a:pt x="3" y="0"/>
                      </a:moveTo>
                      <a:lnTo>
                        <a:pt x="3" y="2"/>
                      </a:lnTo>
                      <a:lnTo>
                        <a:pt x="0" y="21"/>
                      </a:lnTo>
                      <a:lnTo>
                        <a:pt x="0" y="21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19" name="Freeform 1121"/>
                <p:cNvSpPr>
                  <a:spLocks/>
                </p:cNvSpPr>
                <p:nvPr/>
              </p:nvSpPr>
              <p:spPr bwMode="auto">
                <a:xfrm>
                  <a:off x="2332" y="1451"/>
                  <a:ext cx="3" cy="21"/>
                </a:xfrm>
                <a:custGeom>
                  <a:avLst/>
                  <a:gdLst>
                    <a:gd name="T0" fmla="*/ 3 w 3"/>
                    <a:gd name="T1" fmla="*/ 0 h 21"/>
                    <a:gd name="T2" fmla="*/ 3 w 3"/>
                    <a:gd name="T3" fmla="*/ 2 h 21"/>
                    <a:gd name="T4" fmla="*/ 0 w 3"/>
                    <a:gd name="T5" fmla="*/ 21 h 21"/>
                    <a:gd name="T6" fmla="*/ 0 w 3"/>
                    <a:gd name="T7" fmla="*/ 21 h 21"/>
                    <a:gd name="T8" fmla="*/ 3 w 3"/>
                    <a:gd name="T9" fmla="*/ 0 h 21"/>
                    <a:gd name="T10" fmla="*/ 3 w 3"/>
                    <a:gd name="T11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21">
                      <a:moveTo>
                        <a:pt x="3" y="0"/>
                      </a:moveTo>
                      <a:lnTo>
                        <a:pt x="3" y="2"/>
                      </a:lnTo>
                      <a:lnTo>
                        <a:pt x="0" y="21"/>
                      </a:lnTo>
                      <a:lnTo>
                        <a:pt x="0" y="21"/>
                      </a:lnTo>
                      <a:lnTo>
                        <a:pt x="3" y="0"/>
                      </a:lnTo>
                      <a:lnTo>
                        <a:pt x="3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20" name="Freeform 1122"/>
                <p:cNvSpPr>
                  <a:spLocks/>
                </p:cNvSpPr>
                <p:nvPr/>
              </p:nvSpPr>
              <p:spPr bwMode="auto">
                <a:xfrm>
                  <a:off x="4171" y="4628"/>
                  <a:ext cx="14" cy="3"/>
                </a:xfrm>
                <a:custGeom>
                  <a:avLst/>
                  <a:gdLst>
                    <a:gd name="T0" fmla="*/ 0 w 14"/>
                    <a:gd name="T1" fmla="*/ 0 h 3"/>
                    <a:gd name="T2" fmla="*/ 0 w 14"/>
                    <a:gd name="T3" fmla="*/ 0 h 3"/>
                    <a:gd name="T4" fmla="*/ 14 w 14"/>
                    <a:gd name="T5" fmla="*/ 3 h 3"/>
                    <a:gd name="T6" fmla="*/ 14 w 14"/>
                    <a:gd name="T7" fmla="*/ 3 h 3"/>
                    <a:gd name="T8" fmla="*/ 14 w 14"/>
                    <a:gd name="T9" fmla="*/ 2 h 3"/>
                    <a:gd name="T10" fmla="*/ 0 w 14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" h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4" y="3"/>
                      </a:lnTo>
                      <a:lnTo>
                        <a:pt x="14" y="3"/>
                      </a:lnTo>
                      <a:lnTo>
                        <a:pt x="14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21" name="Freeform 1123"/>
                <p:cNvSpPr>
                  <a:spLocks/>
                </p:cNvSpPr>
                <p:nvPr/>
              </p:nvSpPr>
              <p:spPr bwMode="auto">
                <a:xfrm>
                  <a:off x="4171" y="4628"/>
                  <a:ext cx="14" cy="3"/>
                </a:xfrm>
                <a:custGeom>
                  <a:avLst/>
                  <a:gdLst>
                    <a:gd name="T0" fmla="*/ 0 w 14"/>
                    <a:gd name="T1" fmla="*/ 0 h 3"/>
                    <a:gd name="T2" fmla="*/ 0 w 14"/>
                    <a:gd name="T3" fmla="*/ 0 h 3"/>
                    <a:gd name="T4" fmla="*/ 14 w 14"/>
                    <a:gd name="T5" fmla="*/ 3 h 3"/>
                    <a:gd name="T6" fmla="*/ 14 w 14"/>
                    <a:gd name="T7" fmla="*/ 3 h 3"/>
                    <a:gd name="T8" fmla="*/ 14 w 14"/>
                    <a:gd name="T9" fmla="*/ 2 h 3"/>
                    <a:gd name="T10" fmla="*/ 0 w 14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" h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4" y="3"/>
                      </a:lnTo>
                      <a:lnTo>
                        <a:pt x="14" y="3"/>
                      </a:lnTo>
                      <a:lnTo>
                        <a:pt x="14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22" name="Freeform 1124"/>
                <p:cNvSpPr>
                  <a:spLocks/>
                </p:cNvSpPr>
                <p:nvPr/>
              </p:nvSpPr>
              <p:spPr bwMode="auto">
                <a:xfrm>
                  <a:off x="2332" y="1451"/>
                  <a:ext cx="4" cy="21"/>
                </a:xfrm>
                <a:custGeom>
                  <a:avLst/>
                  <a:gdLst>
                    <a:gd name="T0" fmla="*/ 3 w 4"/>
                    <a:gd name="T1" fmla="*/ 0 h 21"/>
                    <a:gd name="T2" fmla="*/ 3 w 4"/>
                    <a:gd name="T3" fmla="*/ 0 h 21"/>
                    <a:gd name="T4" fmla="*/ 0 w 4"/>
                    <a:gd name="T5" fmla="*/ 21 h 21"/>
                    <a:gd name="T6" fmla="*/ 1 w 4"/>
                    <a:gd name="T7" fmla="*/ 21 h 21"/>
                    <a:gd name="T8" fmla="*/ 4 w 4"/>
                    <a:gd name="T9" fmla="*/ 0 h 21"/>
                    <a:gd name="T10" fmla="*/ 3 w 4"/>
                    <a:gd name="T11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21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21"/>
                      </a:lnTo>
                      <a:lnTo>
                        <a:pt x="1" y="21"/>
                      </a:lnTo>
                      <a:lnTo>
                        <a:pt x="4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23" name="Freeform 1125"/>
                <p:cNvSpPr>
                  <a:spLocks/>
                </p:cNvSpPr>
                <p:nvPr/>
              </p:nvSpPr>
              <p:spPr bwMode="auto">
                <a:xfrm>
                  <a:off x="2332" y="1451"/>
                  <a:ext cx="4" cy="21"/>
                </a:xfrm>
                <a:custGeom>
                  <a:avLst/>
                  <a:gdLst>
                    <a:gd name="T0" fmla="*/ 3 w 4"/>
                    <a:gd name="T1" fmla="*/ 0 h 21"/>
                    <a:gd name="T2" fmla="*/ 3 w 4"/>
                    <a:gd name="T3" fmla="*/ 0 h 21"/>
                    <a:gd name="T4" fmla="*/ 0 w 4"/>
                    <a:gd name="T5" fmla="*/ 21 h 21"/>
                    <a:gd name="T6" fmla="*/ 1 w 4"/>
                    <a:gd name="T7" fmla="*/ 21 h 21"/>
                    <a:gd name="T8" fmla="*/ 4 w 4"/>
                    <a:gd name="T9" fmla="*/ 0 h 21"/>
                    <a:gd name="T10" fmla="*/ 3 w 4"/>
                    <a:gd name="T11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21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21"/>
                      </a:lnTo>
                      <a:lnTo>
                        <a:pt x="1" y="21"/>
                      </a:lnTo>
                      <a:lnTo>
                        <a:pt x="4" y="0"/>
                      </a:lnTo>
                      <a:lnTo>
                        <a:pt x="3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24" name="Freeform 1126"/>
                <p:cNvSpPr>
                  <a:spLocks/>
                </p:cNvSpPr>
                <p:nvPr/>
              </p:nvSpPr>
              <p:spPr bwMode="auto">
                <a:xfrm>
                  <a:off x="4171" y="4627"/>
                  <a:ext cx="16" cy="3"/>
                </a:xfrm>
                <a:custGeom>
                  <a:avLst/>
                  <a:gdLst>
                    <a:gd name="T0" fmla="*/ 0 w 16"/>
                    <a:gd name="T1" fmla="*/ 0 h 3"/>
                    <a:gd name="T2" fmla="*/ 0 w 16"/>
                    <a:gd name="T3" fmla="*/ 1 h 3"/>
                    <a:gd name="T4" fmla="*/ 14 w 16"/>
                    <a:gd name="T5" fmla="*/ 3 h 3"/>
                    <a:gd name="T6" fmla="*/ 16 w 16"/>
                    <a:gd name="T7" fmla="*/ 3 h 3"/>
                    <a:gd name="T8" fmla="*/ 16 w 16"/>
                    <a:gd name="T9" fmla="*/ 3 h 3"/>
                    <a:gd name="T10" fmla="*/ 0 w 16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" h="3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14" y="3"/>
                      </a:lnTo>
                      <a:lnTo>
                        <a:pt x="16" y="3"/>
                      </a:lnTo>
                      <a:lnTo>
                        <a:pt x="16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25" name="Freeform 1127"/>
                <p:cNvSpPr>
                  <a:spLocks/>
                </p:cNvSpPr>
                <p:nvPr/>
              </p:nvSpPr>
              <p:spPr bwMode="auto">
                <a:xfrm>
                  <a:off x="4171" y="4627"/>
                  <a:ext cx="16" cy="3"/>
                </a:xfrm>
                <a:custGeom>
                  <a:avLst/>
                  <a:gdLst>
                    <a:gd name="T0" fmla="*/ 0 w 16"/>
                    <a:gd name="T1" fmla="*/ 0 h 3"/>
                    <a:gd name="T2" fmla="*/ 0 w 16"/>
                    <a:gd name="T3" fmla="*/ 1 h 3"/>
                    <a:gd name="T4" fmla="*/ 14 w 16"/>
                    <a:gd name="T5" fmla="*/ 3 h 3"/>
                    <a:gd name="T6" fmla="*/ 16 w 16"/>
                    <a:gd name="T7" fmla="*/ 3 h 3"/>
                    <a:gd name="T8" fmla="*/ 16 w 16"/>
                    <a:gd name="T9" fmla="*/ 3 h 3"/>
                    <a:gd name="T10" fmla="*/ 0 w 16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" h="3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14" y="3"/>
                      </a:lnTo>
                      <a:lnTo>
                        <a:pt x="16" y="3"/>
                      </a:lnTo>
                      <a:lnTo>
                        <a:pt x="16" y="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26" name="Freeform 1128"/>
                <p:cNvSpPr>
                  <a:spLocks/>
                </p:cNvSpPr>
                <p:nvPr/>
              </p:nvSpPr>
              <p:spPr bwMode="auto">
                <a:xfrm>
                  <a:off x="2333" y="1451"/>
                  <a:ext cx="3" cy="21"/>
                </a:xfrm>
                <a:custGeom>
                  <a:avLst/>
                  <a:gdLst>
                    <a:gd name="T0" fmla="*/ 3 w 3"/>
                    <a:gd name="T1" fmla="*/ 0 h 21"/>
                    <a:gd name="T2" fmla="*/ 3 w 3"/>
                    <a:gd name="T3" fmla="*/ 0 h 21"/>
                    <a:gd name="T4" fmla="*/ 0 w 3"/>
                    <a:gd name="T5" fmla="*/ 21 h 21"/>
                    <a:gd name="T6" fmla="*/ 0 w 3"/>
                    <a:gd name="T7" fmla="*/ 21 h 21"/>
                    <a:gd name="T8" fmla="*/ 3 w 3"/>
                    <a:gd name="T9" fmla="*/ 0 h 21"/>
                    <a:gd name="T10" fmla="*/ 3 w 3"/>
                    <a:gd name="T11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21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21"/>
                      </a:lnTo>
                      <a:lnTo>
                        <a:pt x="0" y="21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27" name="Freeform 1129"/>
                <p:cNvSpPr>
                  <a:spLocks/>
                </p:cNvSpPr>
                <p:nvPr/>
              </p:nvSpPr>
              <p:spPr bwMode="auto">
                <a:xfrm>
                  <a:off x="2333" y="1451"/>
                  <a:ext cx="3" cy="21"/>
                </a:xfrm>
                <a:custGeom>
                  <a:avLst/>
                  <a:gdLst>
                    <a:gd name="T0" fmla="*/ 3 w 3"/>
                    <a:gd name="T1" fmla="*/ 0 h 21"/>
                    <a:gd name="T2" fmla="*/ 3 w 3"/>
                    <a:gd name="T3" fmla="*/ 0 h 21"/>
                    <a:gd name="T4" fmla="*/ 0 w 3"/>
                    <a:gd name="T5" fmla="*/ 21 h 21"/>
                    <a:gd name="T6" fmla="*/ 0 w 3"/>
                    <a:gd name="T7" fmla="*/ 21 h 21"/>
                    <a:gd name="T8" fmla="*/ 3 w 3"/>
                    <a:gd name="T9" fmla="*/ 0 h 21"/>
                    <a:gd name="T10" fmla="*/ 3 w 3"/>
                    <a:gd name="T11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21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21"/>
                      </a:lnTo>
                      <a:lnTo>
                        <a:pt x="0" y="21"/>
                      </a:lnTo>
                      <a:lnTo>
                        <a:pt x="3" y="0"/>
                      </a:lnTo>
                      <a:lnTo>
                        <a:pt x="3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28" name="Freeform 1130"/>
                <p:cNvSpPr>
                  <a:spLocks/>
                </p:cNvSpPr>
                <p:nvPr/>
              </p:nvSpPr>
              <p:spPr bwMode="auto">
                <a:xfrm>
                  <a:off x="4171" y="4627"/>
                  <a:ext cx="16" cy="3"/>
                </a:xfrm>
                <a:custGeom>
                  <a:avLst/>
                  <a:gdLst>
                    <a:gd name="T0" fmla="*/ 0 w 16"/>
                    <a:gd name="T1" fmla="*/ 0 h 3"/>
                    <a:gd name="T2" fmla="*/ 0 w 16"/>
                    <a:gd name="T3" fmla="*/ 0 h 3"/>
                    <a:gd name="T4" fmla="*/ 16 w 16"/>
                    <a:gd name="T5" fmla="*/ 3 h 3"/>
                    <a:gd name="T6" fmla="*/ 16 w 16"/>
                    <a:gd name="T7" fmla="*/ 3 h 3"/>
                    <a:gd name="T8" fmla="*/ 16 w 16"/>
                    <a:gd name="T9" fmla="*/ 3 h 3"/>
                    <a:gd name="T10" fmla="*/ 0 w 16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" h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3"/>
                      </a:lnTo>
                      <a:lnTo>
                        <a:pt x="16" y="3"/>
                      </a:lnTo>
                      <a:lnTo>
                        <a:pt x="16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29" name="Freeform 1131"/>
                <p:cNvSpPr>
                  <a:spLocks/>
                </p:cNvSpPr>
                <p:nvPr/>
              </p:nvSpPr>
              <p:spPr bwMode="auto">
                <a:xfrm>
                  <a:off x="4171" y="4627"/>
                  <a:ext cx="16" cy="3"/>
                </a:xfrm>
                <a:custGeom>
                  <a:avLst/>
                  <a:gdLst>
                    <a:gd name="T0" fmla="*/ 0 w 16"/>
                    <a:gd name="T1" fmla="*/ 0 h 3"/>
                    <a:gd name="T2" fmla="*/ 0 w 16"/>
                    <a:gd name="T3" fmla="*/ 0 h 3"/>
                    <a:gd name="T4" fmla="*/ 16 w 16"/>
                    <a:gd name="T5" fmla="*/ 3 h 3"/>
                    <a:gd name="T6" fmla="*/ 16 w 16"/>
                    <a:gd name="T7" fmla="*/ 3 h 3"/>
                    <a:gd name="T8" fmla="*/ 16 w 16"/>
                    <a:gd name="T9" fmla="*/ 3 h 3"/>
                    <a:gd name="T10" fmla="*/ 0 w 16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" h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3"/>
                      </a:lnTo>
                      <a:lnTo>
                        <a:pt x="16" y="3"/>
                      </a:lnTo>
                      <a:lnTo>
                        <a:pt x="16" y="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0" name="Freeform 1132"/>
                <p:cNvSpPr>
                  <a:spLocks/>
                </p:cNvSpPr>
                <p:nvPr/>
              </p:nvSpPr>
              <p:spPr bwMode="auto">
                <a:xfrm>
                  <a:off x="2333" y="1450"/>
                  <a:ext cx="3" cy="22"/>
                </a:xfrm>
                <a:custGeom>
                  <a:avLst/>
                  <a:gdLst>
                    <a:gd name="T0" fmla="*/ 3 w 3"/>
                    <a:gd name="T1" fmla="*/ 0 h 22"/>
                    <a:gd name="T2" fmla="*/ 3 w 3"/>
                    <a:gd name="T3" fmla="*/ 1 h 22"/>
                    <a:gd name="T4" fmla="*/ 0 w 3"/>
                    <a:gd name="T5" fmla="*/ 22 h 22"/>
                    <a:gd name="T6" fmla="*/ 0 w 3"/>
                    <a:gd name="T7" fmla="*/ 22 h 22"/>
                    <a:gd name="T8" fmla="*/ 3 w 3"/>
                    <a:gd name="T9" fmla="*/ 0 h 22"/>
                    <a:gd name="T10" fmla="*/ 3 w 3"/>
                    <a:gd name="T11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22">
                      <a:moveTo>
                        <a:pt x="3" y="0"/>
                      </a:moveTo>
                      <a:lnTo>
                        <a:pt x="3" y="1"/>
                      </a:lnTo>
                      <a:lnTo>
                        <a:pt x="0" y="22"/>
                      </a:lnTo>
                      <a:lnTo>
                        <a:pt x="0" y="22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1" name="Freeform 1133"/>
                <p:cNvSpPr>
                  <a:spLocks/>
                </p:cNvSpPr>
                <p:nvPr/>
              </p:nvSpPr>
              <p:spPr bwMode="auto">
                <a:xfrm>
                  <a:off x="2333" y="1450"/>
                  <a:ext cx="3" cy="22"/>
                </a:xfrm>
                <a:custGeom>
                  <a:avLst/>
                  <a:gdLst>
                    <a:gd name="T0" fmla="*/ 3 w 3"/>
                    <a:gd name="T1" fmla="*/ 0 h 22"/>
                    <a:gd name="T2" fmla="*/ 3 w 3"/>
                    <a:gd name="T3" fmla="*/ 1 h 22"/>
                    <a:gd name="T4" fmla="*/ 0 w 3"/>
                    <a:gd name="T5" fmla="*/ 22 h 22"/>
                    <a:gd name="T6" fmla="*/ 0 w 3"/>
                    <a:gd name="T7" fmla="*/ 22 h 22"/>
                    <a:gd name="T8" fmla="*/ 3 w 3"/>
                    <a:gd name="T9" fmla="*/ 0 h 22"/>
                    <a:gd name="T10" fmla="*/ 3 w 3"/>
                    <a:gd name="T11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22">
                      <a:moveTo>
                        <a:pt x="3" y="0"/>
                      </a:moveTo>
                      <a:lnTo>
                        <a:pt x="3" y="1"/>
                      </a:lnTo>
                      <a:lnTo>
                        <a:pt x="0" y="22"/>
                      </a:lnTo>
                      <a:lnTo>
                        <a:pt x="0" y="22"/>
                      </a:lnTo>
                      <a:lnTo>
                        <a:pt x="3" y="0"/>
                      </a:lnTo>
                      <a:lnTo>
                        <a:pt x="3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2" name="Freeform 1134"/>
                <p:cNvSpPr>
                  <a:spLocks/>
                </p:cNvSpPr>
                <p:nvPr/>
              </p:nvSpPr>
              <p:spPr bwMode="auto">
                <a:xfrm>
                  <a:off x="4171" y="4627"/>
                  <a:ext cx="16" cy="3"/>
                </a:xfrm>
                <a:custGeom>
                  <a:avLst/>
                  <a:gdLst>
                    <a:gd name="T0" fmla="*/ 0 w 16"/>
                    <a:gd name="T1" fmla="*/ 0 h 3"/>
                    <a:gd name="T2" fmla="*/ 0 w 16"/>
                    <a:gd name="T3" fmla="*/ 0 h 3"/>
                    <a:gd name="T4" fmla="*/ 16 w 16"/>
                    <a:gd name="T5" fmla="*/ 3 h 3"/>
                    <a:gd name="T6" fmla="*/ 16 w 16"/>
                    <a:gd name="T7" fmla="*/ 3 h 3"/>
                    <a:gd name="T8" fmla="*/ 16 w 16"/>
                    <a:gd name="T9" fmla="*/ 1 h 3"/>
                    <a:gd name="T10" fmla="*/ 0 w 16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" h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3"/>
                      </a:lnTo>
                      <a:lnTo>
                        <a:pt x="16" y="3"/>
                      </a:lnTo>
                      <a:lnTo>
                        <a:pt x="16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3" name="Freeform 1135"/>
                <p:cNvSpPr>
                  <a:spLocks/>
                </p:cNvSpPr>
                <p:nvPr/>
              </p:nvSpPr>
              <p:spPr bwMode="auto">
                <a:xfrm>
                  <a:off x="4171" y="4627"/>
                  <a:ext cx="16" cy="3"/>
                </a:xfrm>
                <a:custGeom>
                  <a:avLst/>
                  <a:gdLst>
                    <a:gd name="T0" fmla="*/ 0 w 16"/>
                    <a:gd name="T1" fmla="*/ 0 h 3"/>
                    <a:gd name="T2" fmla="*/ 0 w 16"/>
                    <a:gd name="T3" fmla="*/ 0 h 3"/>
                    <a:gd name="T4" fmla="*/ 16 w 16"/>
                    <a:gd name="T5" fmla="*/ 3 h 3"/>
                    <a:gd name="T6" fmla="*/ 16 w 16"/>
                    <a:gd name="T7" fmla="*/ 3 h 3"/>
                    <a:gd name="T8" fmla="*/ 16 w 16"/>
                    <a:gd name="T9" fmla="*/ 1 h 3"/>
                    <a:gd name="T10" fmla="*/ 0 w 16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" h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3"/>
                      </a:lnTo>
                      <a:lnTo>
                        <a:pt x="16" y="3"/>
                      </a:lnTo>
                      <a:lnTo>
                        <a:pt x="16" y="1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4" name="Freeform 1136"/>
                <p:cNvSpPr>
                  <a:spLocks/>
                </p:cNvSpPr>
                <p:nvPr/>
              </p:nvSpPr>
              <p:spPr bwMode="auto">
                <a:xfrm>
                  <a:off x="2333" y="1450"/>
                  <a:ext cx="5" cy="22"/>
                </a:xfrm>
                <a:custGeom>
                  <a:avLst/>
                  <a:gdLst>
                    <a:gd name="T0" fmla="*/ 3 w 5"/>
                    <a:gd name="T1" fmla="*/ 0 h 22"/>
                    <a:gd name="T2" fmla="*/ 3 w 5"/>
                    <a:gd name="T3" fmla="*/ 0 h 22"/>
                    <a:gd name="T4" fmla="*/ 0 w 5"/>
                    <a:gd name="T5" fmla="*/ 22 h 22"/>
                    <a:gd name="T6" fmla="*/ 2 w 5"/>
                    <a:gd name="T7" fmla="*/ 22 h 22"/>
                    <a:gd name="T8" fmla="*/ 5 w 5"/>
                    <a:gd name="T9" fmla="*/ 0 h 22"/>
                    <a:gd name="T10" fmla="*/ 3 w 5"/>
                    <a:gd name="T11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22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22"/>
                      </a:lnTo>
                      <a:lnTo>
                        <a:pt x="2" y="22"/>
                      </a:lnTo>
                      <a:lnTo>
                        <a:pt x="5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5" name="Freeform 1137"/>
                <p:cNvSpPr>
                  <a:spLocks/>
                </p:cNvSpPr>
                <p:nvPr/>
              </p:nvSpPr>
              <p:spPr bwMode="auto">
                <a:xfrm>
                  <a:off x="2333" y="1450"/>
                  <a:ext cx="5" cy="22"/>
                </a:xfrm>
                <a:custGeom>
                  <a:avLst/>
                  <a:gdLst>
                    <a:gd name="T0" fmla="*/ 3 w 5"/>
                    <a:gd name="T1" fmla="*/ 0 h 22"/>
                    <a:gd name="T2" fmla="*/ 3 w 5"/>
                    <a:gd name="T3" fmla="*/ 0 h 22"/>
                    <a:gd name="T4" fmla="*/ 0 w 5"/>
                    <a:gd name="T5" fmla="*/ 22 h 22"/>
                    <a:gd name="T6" fmla="*/ 2 w 5"/>
                    <a:gd name="T7" fmla="*/ 22 h 22"/>
                    <a:gd name="T8" fmla="*/ 5 w 5"/>
                    <a:gd name="T9" fmla="*/ 0 h 22"/>
                    <a:gd name="T10" fmla="*/ 3 w 5"/>
                    <a:gd name="T11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22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22"/>
                      </a:lnTo>
                      <a:lnTo>
                        <a:pt x="2" y="22"/>
                      </a:lnTo>
                      <a:lnTo>
                        <a:pt x="5" y="0"/>
                      </a:lnTo>
                      <a:lnTo>
                        <a:pt x="3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6" name="Freeform 1138"/>
                <p:cNvSpPr>
                  <a:spLocks/>
                </p:cNvSpPr>
                <p:nvPr/>
              </p:nvSpPr>
              <p:spPr bwMode="auto">
                <a:xfrm>
                  <a:off x="4171" y="4625"/>
                  <a:ext cx="18" cy="3"/>
                </a:xfrm>
                <a:custGeom>
                  <a:avLst/>
                  <a:gdLst>
                    <a:gd name="T0" fmla="*/ 2 w 18"/>
                    <a:gd name="T1" fmla="*/ 0 h 3"/>
                    <a:gd name="T2" fmla="*/ 0 w 18"/>
                    <a:gd name="T3" fmla="*/ 2 h 3"/>
                    <a:gd name="T4" fmla="*/ 16 w 18"/>
                    <a:gd name="T5" fmla="*/ 3 h 3"/>
                    <a:gd name="T6" fmla="*/ 18 w 18"/>
                    <a:gd name="T7" fmla="*/ 3 h 3"/>
                    <a:gd name="T8" fmla="*/ 18 w 18"/>
                    <a:gd name="T9" fmla="*/ 3 h 3"/>
                    <a:gd name="T10" fmla="*/ 2 w 18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" h="3">
                      <a:moveTo>
                        <a:pt x="2" y="0"/>
                      </a:moveTo>
                      <a:lnTo>
                        <a:pt x="0" y="2"/>
                      </a:lnTo>
                      <a:lnTo>
                        <a:pt x="16" y="3"/>
                      </a:lnTo>
                      <a:lnTo>
                        <a:pt x="18" y="3"/>
                      </a:lnTo>
                      <a:lnTo>
                        <a:pt x="18" y="3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7" name="Freeform 1139"/>
                <p:cNvSpPr>
                  <a:spLocks/>
                </p:cNvSpPr>
                <p:nvPr/>
              </p:nvSpPr>
              <p:spPr bwMode="auto">
                <a:xfrm>
                  <a:off x="4171" y="4625"/>
                  <a:ext cx="18" cy="3"/>
                </a:xfrm>
                <a:custGeom>
                  <a:avLst/>
                  <a:gdLst>
                    <a:gd name="T0" fmla="*/ 2 w 18"/>
                    <a:gd name="T1" fmla="*/ 0 h 3"/>
                    <a:gd name="T2" fmla="*/ 0 w 18"/>
                    <a:gd name="T3" fmla="*/ 2 h 3"/>
                    <a:gd name="T4" fmla="*/ 16 w 18"/>
                    <a:gd name="T5" fmla="*/ 3 h 3"/>
                    <a:gd name="T6" fmla="*/ 18 w 18"/>
                    <a:gd name="T7" fmla="*/ 3 h 3"/>
                    <a:gd name="T8" fmla="*/ 18 w 18"/>
                    <a:gd name="T9" fmla="*/ 3 h 3"/>
                    <a:gd name="T10" fmla="*/ 2 w 18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" h="3">
                      <a:moveTo>
                        <a:pt x="2" y="0"/>
                      </a:moveTo>
                      <a:lnTo>
                        <a:pt x="0" y="2"/>
                      </a:lnTo>
                      <a:lnTo>
                        <a:pt x="16" y="3"/>
                      </a:lnTo>
                      <a:lnTo>
                        <a:pt x="18" y="3"/>
                      </a:lnTo>
                      <a:lnTo>
                        <a:pt x="18" y="3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8" name="Freeform 1140"/>
                <p:cNvSpPr>
                  <a:spLocks/>
                </p:cNvSpPr>
                <p:nvPr/>
              </p:nvSpPr>
              <p:spPr bwMode="auto">
                <a:xfrm>
                  <a:off x="2335" y="1448"/>
                  <a:ext cx="3" cy="24"/>
                </a:xfrm>
                <a:custGeom>
                  <a:avLst/>
                  <a:gdLst>
                    <a:gd name="T0" fmla="*/ 3 w 3"/>
                    <a:gd name="T1" fmla="*/ 0 h 24"/>
                    <a:gd name="T2" fmla="*/ 3 w 3"/>
                    <a:gd name="T3" fmla="*/ 2 h 24"/>
                    <a:gd name="T4" fmla="*/ 0 w 3"/>
                    <a:gd name="T5" fmla="*/ 24 h 24"/>
                    <a:gd name="T6" fmla="*/ 0 w 3"/>
                    <a:gd name="T7" fmla="*/ 24 h 24"/>
                    <a:gd name="T8" fmla="*/ 3 w 3"/>
                    <a:gd name="T9" fmla="*/ 0 h 24"/>
                    <a:gd name="T10" fmla="*/ 3 w 3"/>
                    <a:gd name="T11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24">
                      <a:moveTo>
                        <a:pt x="3" y="0"/>
                      </a:moveTo>
                      <a:lnTo>
                        <a:pt x="3" y="2"/>
                      </a:lnTo>
                      <a:lnTo>
                        <a:pt x="0" y="24"/>
                      </a:lnTo>
                      <a:lnTo>
                        <a:pt x="0" y="24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9" name="Freeform 1141"/>
                <p:cNvSpPr>
                  <a:spLocks/>
                </p:cNvSpPr>
                <p:nvPr/>
              </p:nvSpPr>
              <p:spPr bwMode="auto">
                <a:xfrm>
                  <a:off x="2335" y="1448"/>
                  <a:ext cx="3" cy="24"/>
                </a:xfrm>
                <a:custGeom>
                  <a:avLst/>
                  <a:gdLst>
                    <a:gd name="T0" fmla="*/ 3 w 3"/>
                    <a:gd name="T1" fmla="*/ 0 h 24"/>
                    <a:gd name="T2" fmla="*/ 3 w 3"/>
                    <a:gd name="T3" fmla="*/ 2 h 24"/>
                    <a:gd name="T4" fmla="*/ 0 w 3"/>
                    <a:gd name="T5" fmla="*/ 24 h 24"/>
                    <a:gd name="T6" fmla="*/ 0 w 3"/>
                    <a:gd name="T7" fmla="*/ 24 h 24"/>
                    <a:gd name="T8" fmla="*/ 3 w 3"/>
                    <a:gd name="T9" fmla="*/ 0 h 24"/>
                    <a:gd name="T10" fmla="*/ 3 w 3"/>
                    <a:gd name="T11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24">
                      <a:moveTo>
                        <a:pt x="3" y="0"/>
                      </a:moveTo>
                      <a:lnTo>
                        <a:pt x="3" y="2"/>
                      </a:lnTo>
                      <a:lnTo>
                        <a:pt x="0" y="24"/>
                      </a:lnTo>
                      <a:lnTo>
                        <a:pt x="0" y="24"/>
                      </a:lnTo>
                      <a:lnTo>
                        <a:pt x="3" y="0"/>
                      </a:lnTo>
                      <a:lnTo>
                        <a:pt x="3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0" name="Freeform 1142"/>
                <p:cNvSpPr>
                  <a:spLocks/>
                </p:cNvSpPr>
                <p:nvPr/>
              </p:nvSpPr>
              <p:spPr bwMode="auto">
                <a:xfrm>
                  <a:off x="4173" y="4625"/>
                  <a:ext cx="16" cy="3"/>
                </a:xfrm>
                <a:custGeom>
                  <a:avLst/>
                  <a:gdLst>
                    <a:gd name="T0" fmla="*/ 0 w 16"/>
                    <a:gd name="T1" fmla="*/ 0 h 3"/>
                    <a:gd name="T2" fmla="*/ 0 w 16"/>
                    <a:gd name="T3" fmla="*/ 0 h 3"/>
                    <a:gd name="T4" fmla="*/ 16 w 16"/>
                    <a:gd name="T5" fmla="*/ 3 h 3"/>
                    <a:gd name="T6" fmla="*/ 16 w 16"/>
                    <a:gd name="T7" fmla="*/ 3 h 3"/>
                    <a:gd name="T8" fmla="*/ 16 w 16"/>
                    <a:gd name="T9" fmla="*/ 2 h 3"/>
                    <a:gd name="T10" fmla="*/ 0 w 16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" h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3"/>
                      </a:lnTo>
                      <a:lnTo>
                        <a:pt x="16" y="3"/>
                      </a:lnTo>
                      <a:lnTo>
                        <a:pt x="16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1" name="Freeform 1143"/>
                <p:cNvSpPr>
                  <a:spLocks/>
                </p:cNvSpPr>
                <p:nvPr/>
              </p:nvSpPr>
              <p:spPr bwMode="auto">
                <a:xfrm>
                  <a:off x="4173" y="4625"/>
                  <a:ext cx="16" cy="3"/>
                </a:xfrm>
                <a:custGeom>
                  <a:avLst/>
                  <a:gdLst>
                    <a:gd name="T0" fmla="*/ 0 w 16"/>
                    <a:gd name="T1" fmla="*/ 0 h 3"/>
                    <a:gd name="T2" fmla="*/ 0 w 16"/>
                    <a:gd name="T3" fmla="*/ 0 h 3"/>
                    <a:gd name="T4" fmla="*/ 16 w 16"/>
                    <a:gd name="T5" fmla="*/ 3 h 3"/>
                    <a:gd name="T6" fmla="*/ 16 w 16"/>
                    <a:gd name="T7" fmla="*/ 3 h 3"/>
                    <a:gd name="T8" fmla="*/ 16 w 16"/>
                    <a:gd name="T9" fmla="*/ 2 h 3"/>
                    <a:gd name="T10" fmla="*/ 0 w 16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" h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3"/>
                      </a:lnTo>
                      <a:lnTo>
                        <a:pt x="16" y="3"/>
                      </a:lnTo>
                      <a:lnTo>
                        <a:pt x="16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2" name="Freeform 1144"/>
                <p:cNvSpPr>
                  <a:spLocks/>
                </p:cNvSpPr>
                <p:nvPr/>
              </p:nvSpPr>
              <p:spPr bwMode="auto">
                <a:xfrm>
                  <a:off x="2335" y="1448"/>
                  <a:ext cx="3" cy="24"/>
                </a:xfrm>
                <a:custGeom>
                  <a:avLst/>
                  <a:gdLst>
                    <a:gd name="T0" fmla="*/ 3 w 3"/>
                    <a:gd name="T1" fmla="*/ 0 h 24"/>
                    <a:gd name="T2" fmla="*/ 3 w 3"/>
                    <a:gd name="T3" fmla="*/ 0 h 24"/>
                    <a:gd name="T4" fmla="*/ 0 w 3"/>
                    <a:gd name="T5" fmla="*/ 24 h 24"/>
                    <a:gd name="T6" fmla="*/ 0 w 3"/>
                    <a:gd name="T7" fmla="*/ 24 h 24"/>
                    <a:gd name="T8" fmla="*/ 3 w 3"/>
                    <a:gd name="T9" fmla="*/ 0 h 24"/>
                    <a:gd name="T10" fmla="*/ 3 w 3"/>
                    <a:gd name="T11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24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24"/>
                      </a:lnTo>
                      <a:lnTo>
                        <a:pt x="0" y="24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3" name="Freeform 1145"/>
                <p:cNvSpPr>
                  <a:spLocks/>
                </p:cNvSpPr>
                <p:nvPr/>
              </p:nvSpPr>
              <p:spPr bwMode="auto">
                <a:xfrm>
                  <a:off x="2335" y="1448"/>
                  <a:ext cx="3" cy="24"/>
                </a:xfrm>
                <a:custGeom>
                  <a:avLst/>
                  <a:gdLst>
                    <a:gd name="T0" fmla="*/ 3 w 3"/>
                    <a:gd name="T1" fmla="*/ 0 h 24"/>
                    <a:gd name="T2" fmla="*/ 3 w 3"/>
                    <a:gd name="T3" fmla="*/ 0 h 24"/>
                    <a:gd name="T4" fmla="*/ 0 w 3"/>
                    <a:gd name="T5" fmla="*/ 24 h 24"/>
                    <a:gd name="T6" fmla="*/ 0 w 3"/>
                    <a:gd name="T7" fmla="*/ 24 h 24"/>
                    <a:gd name="T8" fmla="*/ 3 w 3"/>
                    <a:gd name="T9" fmla="*/ 0 h 24"/>
                    <a:gd name="T10" fmla="*/ 3 w 3"/>
                    <a:gd name="T11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24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24"/>
                      </a:lnTo>
                      <a:lnTo>
                        <a:pt x="0" y="24"/>
                      </a:lnTo>
                      <a:lnTo>
                        <a:pt x="3" y="0"/>
                      </a:lnTo>
                      <a:lnTo>
                        <a:pt x="3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4" name="Freeform 1146"/>
                <p:cNvSpPr>
                  <a:spLocks/>
                </p:cNvSpPr>
                <p:nvPr/>
              </p:nvSpPr>
              <p:spPr bwMode="auto">
                <a:xfrm>
                  <a:off x="4173" y="4623"/>
                  <a:ext cx="17" cy="4"/>
                </a:xfrm>
                <a:custGeom>
                  <a:avLst/>
                  <a:gdLst>
                    <a:gd name="T0" fmla="*/ 0 w 17"/>
                    <a:gd name="T1" fmla="*/ 0 h 4"/>
                    <a:gd name="T2" fmla="*/ 0 w 17"/>
                    <a:gd name="T3" fmla="*/ 2 h 4"/>
                    <a:gd name="T4" fmla="*/ 16 w 17"/>
                    <a:gd name="T5" fmla="*/ 4 h 4"/>
                    <a:gd name="T6" fmla="*/ 16 w 17"/>
                    <a:gd name="T7" fmla="*/ 4 h 4"/>
                    <a:gd name="T8" fmla="*/ 17 w 17"/>
                    <a:gd name="T9" fmla="*/ 4 h 4"/>
                    <a:gd name="T10" fmla="*/ 0 w 17"/>
                    <a:gd name="T1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" h="4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16" y="4"/>
                      </a:lnTo>
                      <a:lnTo>
                        <a:pt x="16" y="4"/>
                      </a:lnTo>
                      <a:lnTo>
                        <a:pt x="17" y="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5" name="Freeform 1147"/>
                <p:cNvSpPr>
                  <a:spLocks/>
                </p:cNvSpPr>
                <p:nvPr/>
              </p:nvSpPr>
              <p:spPr bwMode="auto">
                <a:xfrm>
                  <a:off x="4173" y="4623"/>
                  <a:ext cx="17" cy="4"/>
                </a:xfrm>
                <a:custGeom>
                  <a:avLst/>
                  <a:gdLst>
                    <a:gd name="T0" fmla="*/ 0 w 17"/>
                    <a:gd name="T1" fmla="*/ 0 h 4"/>
                    <a:gd name="T2" fmla="*/ 0 w 17"/>
                    <a:gd name="T3" fmla="*/ 2 h 4"/>
                    <a:gd name="T4" fmla="*/ 16 w 17"/>
                    <a:gd name="T5" fmla="*/ 4 h 4"/>
                    <a:gd name="T6" fmla="*/ 16 w 17"/>
                    <a:gd name="T7" fmla="*/ 4 h 4"/>
                    <a:gd name="T8" fmla="*/ 17 w 17"/>
                    <a:gd name="T9" fmla="*/ 4 h 4"/>
                    <a:gd name="T10" fmla="*/ 0 w 17"/>
                    <a:gd name="T1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" h="4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16" y="4"/>
                      </a:lnTo>
                      <a:lnTo>
                        <a:pt x="16" y="4"/>
                      </a:lnTo>
                      <a:lnTo>
                        <a:pt x="17" y="4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6" name="Freeform 1148"/>
                <p:cNvSpPr>
                  <a:spLocks/>
                </p:cNvSpPr>
                <p:nvPr/>
              </p:nvSpPr>
              <p:spPr bwMode="auto">
                <a:xfrm>
                  <a:off x="2335" y="1448"/>
                  <a:ext cx="5" cy="24"/>
                </a:xfrm>
                <a:custGeom>
                  <a:avLst/>
                  <a:gdLst>
                    <a:gd name="T0" fmla="*/ 5 w 5"/>
                    <a:gd name="T1" fmla="*/ 0 h 24"/>
                    <a:gd name="T2" fmla="*/ 3 w 5"/>
                    <a:gd name="T3" fmla="*/ 0 h 24"/>
                    <a:gd name="T4" fmla="*/ 0 w 5"/>
                    <a:gd name="T5" fmla="*/ 24 h 24"/>
                    <a:gd name="T6" fmla="*/ 0 w 5"/>
                    <a:gd name="T7" fmla="*/ 24 h 24"/>
                    <a:gd name="T8" fmla="*/ 5 w 5"/>
                    <a:gd name="T9" fmla="*/ 0 h 24"/>
                    <a:gd name="T10" fmla="*/ 5 w 5"/>
                    <a:gd name="T11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24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0" y="24"/>
                      </a:lnTo>
                      <a:lnTo>
                        <a:pt x="0" y="24"/>
                      </a:lnTo>
                      <a:lnTo>
                        <a:pt x="5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7" name="Freeform 1149"/>
                <p:cNvSpPr>
                  <a:spLocks/>
                </p:cNvSpPr>
                <p:nvPr/>
              </p:nvSpPr>
              <p:spPr bwMode="auto">
                <a:xfrm>
                  <a:off x="2335" y="1448"/>
                  <a:ext cx="5" cy="24"/>
                </a:xfrm>
                <a:custGeom>
                  <a:avLst/>
                  <a:gdLst>
                    <a:gd name="T0" fmla="*/ 5 w 5"/>
                    <a:gd name="T1" fmla="*/ 0 h 24"/>
                    <a:gd name="T2" fmla="*/ 3 w 5"/>
                    <a:gd name="T3" fmla="*/ 0 h 24"/>
                    <a:gd name="T4" fmla="*/ 0 w 5"/>
                    <a:gd name="T5" fmla="*/ 24 h 24"/>
                    <a:gd name="T6" fmla="*/ 0 w 5"/>
                    <a:gd name="T7" fmla="*/ 24 h 24"/>
                    <a:gd name="T8" fmla="*/ 5 w 5"/>
                    <a:gd name="T9" fmla="*/ 0 h 24"/>
                    <a:gd name="T10" fmla="*/ 5 w 5"/>
                    <a:gd name="T11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24">
                      <a:moveTo>
                        <a:pt x="5" y="0"/>
                      </a:moveTo>
                      <a:lnTo>
                        <a:pt x="3" y="0"/>
                      </a:lnTo>
                      <a:lnTo>
                        <a:pt x="0" y="24"/>
                      </a:lnTo>
                      <a:lnTo>
                        <a:pt x="0" y="24"/>
                      </a:lnTo>
                      <a:lnTo>
                        <a:pt x="5" y="0"/>
                      </a:lnTo>
                      <a:lnTo>
                        <a:pt x="5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8" name="Freeform 1150"/>
                <p:cNvSpPr>
                  <a:spLocks/>
                </p:cNvSpPr>
                <p:nvPr/>
              </p:nvSpPr>
              <p:spPr bwMode="auto">
                <a:xfrm>
                  <a:off x="4173" y="4623"/>
                  <a:ext cx="17" cy="4"/>
                </a:xfrm>
                <a:custGeom>
                  <a:avLst/>
                  <a:gdLst>
                    <a:gd name="T0" fmla="*/ 0 w 17"/>
                    <a:gd name="T1" fmla="*/ 0 h 4"/>
                    <a:gd name="T2" fmla="*/ 0 w 17"/>
                    <a:gd name="T3" fmla="*/ 0 h 4"/>
                    <a:gd name="T4" fmla="*/ 17 w 17"/>
                    <a:gd name="T5" fmla="*/ 4 h 4"/>
                    <a:gd name="T6" fmla="*/ 17 w 17"/>
                    <a:gd name="T7" fmla="*/ 4 h 4"/>
                    <a:gd name="T8" fmla="*/ 17 w 17"/>
                    <a:gd name="T9" fmla="*/ 4 h 4"/>
                    <a:gd name="T10" fmla="*/ 0 w 17"/>
                    <a:gd name="T1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" h="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4"/>
                      </a:lnTo>
                      <a:lnTo>
                        <a:pt x="17" y="4"/>
                      </a:lnTo>
                      <a:lnTo>
                        <a:pt x="17" y="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9" name="Freeform 1151"/>
                <p:cNvSpPr>
                  <a:spLocks/>
                </p:cNvSpPr>
                <p:nvPr/>
              </p:nvSpPr>
              <p:spPr bwMode="auto">
                <a:xfrm>
                  <a:off x="4173" y="4623"/>
                  <a:ext cx="17" cy="4"/>
                </a:xfrm>
                <a:custGeom>
                  <a:avLst/>
                  <a:gdLst>
                    <a:gd name="T0" fmla="*/ 0 w 17"/>
                    <a:gd name="T1" fmla="*/ 0 h 4"/>
                    <a:gd name="T2" fmla="*/ 0 w 17"/>
                    <a:gd name="T3" fmla="*/ 0 h 4"/>
                    <a:gd name="T4" fmla="*/ 17 w 17"/>
                    <a:gd name="T5" fmla="*/ 4 h 4"/>
                    <a:gd name="T6" fmla="*/ 17 w 17"/>
                    <a:gd name="T7" fmla="*/ 4 h 4"/>
                    <a:gd name="T8" fmla="*/ 17 w 17"/>
                    <a:gd name="T9" fmla="*/ 4 h 4"/>
                    <a:gd name="T10" fmla="*/ 0 w 17"/>
                    <a:gd name="T1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" h="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4"/>
                      </a:lnTo>
                      <a:lnTo>
                        <a:pt x="17" y="4"/>
                      </a:lnTo>
                      <a:lnTo>
                        <a:pt x="17" y="4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0" name="Freeform 1152"/>
                <p:cNvSpPr>
                  <a:spLocks/>
                </p:cNvSpPr>
                <p:nvPr/>
              </p:nvSpPr>
              <p:spPr bwMode="auto">
                <a:xfrm>
                  <a:off x="2335" y="1446"/>
                  <a:ext cx="5" cy="26"/>
                </a:xfrm>
                <a:custGeom>
                  <a:avLst/>
                  <a:gdLst>
                    <a:gd name="T0" fmla="*/ 5 w 5"/>
                    <a:gd name="T1" fmla="*/ 0 h 26"/>
                    <a:gd name="T2" fmla="*/ 5 w 5"/>
                    <a:gd name="T3" fmla="*/ 2 h 26"/>
                    <a:gd name="T4" fmla="*/ 0 w 5"/>
                    <a:gd name="T5" fmla="*/ 26 h 26"/>
                    <a:gd name="T6" fmla="*/ 1 w 5"/>
                    <a:gd name="T7" fmla="*/ 26 h 26"/>
                    <a:gd name="T8" fmla="*/ 5 w 5"/>
                    <a:gd name="T9" fmla="*/ 0 h 26"/>
                    <a:gd name="T10" fmla="*/ 5 w 5"/>
                    <a:gd name="T11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26">
                      <a:moveTo>
                        <a:pt x="5" y="0"/>
                      </a:moveTo>
                      <a:lnTo>
                        <a:pt x="5" y="2"/>
                      </a:lnTo>
                      <a:lnTo>
                        <a:pt x="0" y="26"/>
                      </a:lnTo>
                      <a:lnTo>
                        <a:pt x="1" y="26"/>
                      </a:lnTo>
                      <a:lnTo>
                        <a:pt x="5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1" name="Freeform 1153"/>
                <p:cNvSpPr>
                  <a:spLocks/>
                </p:cNvSpPr>
                <p:nvPr/>
              </p:nvSpPr>
              <p:spPr bwMode="auto">
                <a:xfrm>
                  <a:off x="2335" y="1446"/>
                  <a:ext cx="5" cy="26"/>
                </a:xfrm>
                <a:custGeom>
                  <a:avLst/>
                  <a:gdLst>
                    <a:gd name="T0" fmla="*/ 5 w 5"/>
                    <a:gd name="T1" fmla="*/ 0 h 26"/>
                    <a:gd name="T2" fmla="*/ 5 w 5"/>
                    <a:gd name="T3" fmla="*/ 2 h 26"/>
                    <a:gd name="T4" fmla="*/ 0 w 5"/>
                    <a:gd name="T5" fmla="*/ 26 h 26"/>
                    <a:gd name="T6" fmla="*/ 1 w 5"/>
                    <a:gd name="T7" fmla="*/ 26 h 26"/>
                    <a:gd name="T8" fmla="*/ 5 w 5"/>
                    <a:gd name="T9" fmla="*/ 0 h 26"/>
                    <a:gd name="T10" fmla="*/ 5 w 5"/>
                    <a:gd name="T11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26">
                      <a:moveTo>
                        <a:pt x="5" y="0"/>
                      </a:moveTo>
                      <a:lnTo>
                        <a:pt x="5" y="2"/>
                      </a:lnTo>
                      <a:lnTo>
                        <a:pt x="0" y="26"/>
                      </a:lnTo>
                      <a:lnTo>
                        <a:pt x="1" y="26"/>
                      </a:lnTo>
                      <a:lnTo>
                        <a:pt x="5" y="0"/>
                      </a:lnTo>
                      <a:lnTo>
                        <a:pt x="5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2" name="Freeform 1154"/>
                <p:cNvSpPr>
                  <a:spLocks/>
                </p:cNvSpPr>
                <p:nvPr/>
              </p:nvSpPr>
              <p:spPr bwMode="auto">
                <a:xfrm>
                  <a:off x="4173" y="4623"/>
                  <a:ext cx="17" cy="4"/>
                </a:xfrm>
                <a:custGeom>
                  <a:avLst/>
                  <a:gdLst>
                    <a:gd name="T0" fmla="*/ 0 w 17"/>
                    <a:gd name="T1" fmla="*/ 0 h 4"/>
                    <a:gd name="T2" fmla="*/ 0 w 17"/>
                    <a:gd name="T3" fmla="*/ 0 h 4"/>
                    <a:gd name="T4" fmla="*/ 17 w 17"/>
                    <a:gd name="T5" fmla="*/ 4 h 4"/>
                    <a:gd name="T6" fmla="*/ 17 w 17"/>
                    <a:gd name="T7" fmla="*/ 4 h 4"/>
                    <a:gd name="T8" fmla="*/ 17 w 17"/>
                    <a:gd name="T9" fmla="*/ 2 h 4"/>
                    <a:gd name="T10" fmla="*/ 0 w 17"/>
                    <a:gd name="T1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" h="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4"/>
                      </a:lnTo>
                      <a:lnTo>
                        <a:pt x="17" y="4"/>
                      </a:lnTo>
                      <a:lnTo>
                        <a:pt x="17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3" name="Freeform 1155"/>
                <p:cNvSpPr>
                  <a:spLocks/>
                </p:cNvSpPr>
                <p:nvPr/>
              </p:nvSpPr>
              <p:spPr bwMode="auto">
                <a:xfrm>
                  <a:off x="4173" y="4623"/>
                  <a:ext cx="17" cy="4"/>
                </a:xfrm>
                <a:custGeom>
                  <a:avLst/>
                  <a:gdLst>
                    <a:gd name="T0" fmla="*/ 0 w 17"/>
                    <a:gd name="T1" fmla="*/ 0 h 4"/>
                    <a:gd name="T2" fmla="*/ 0 w 17"/>
                    <a:gd name="T3" fmla="*/ 0 h 4"/>
                    <a:gd name="T4" fmla="*/ 17 w 17"/>
                    <a:gd name="T5" fmla="*/ 4 h 4"/>
                    <a:gd name="T6" fmla="*/ 17 w 17"/>
                    <a:gd name="T7" fmla="*/ 4 h 4"/>
                    <a:gd name="T8" fmla="*/ 17 w 17"/>
                    <a:gd name="T9" fmla="*/ 2 h 4"/>
                    <a:gd name="T10" fmla="*/ 0 w 17"/>
                    <a:gd name="T1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" h="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4"/>
                      </a:lnTo>
                      <a:lnTo>
                        <a:pt x="17" y="4"/>
                      </a:lnTo>
                      <a:lnTo>
                        <a:pt x="17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4" name="Freeform 1156"/>
                <p:cNvSpPr>
                  <a:spLocks/>
                </p:cNvSpPr>
                <p:nvPr/>
              </p:nvSpPr>
              <p:spPr bwMode="auto">
                <a:xfrm>
                  <a:off x="2336" y="1446"/>
                  <a:ext cx="5" cy="26"/>
                </a:xfrm>
                <a:custGeom>
                  <a:avLst/>
                  <a:gdLst>
                    <a:gd name="T0" fmla="*/ 4 w 5"/>
                    <a:gd name="T1" fmla="*/ 0 h 26"/>
                    <a:gd name="T2" fmla="*/ 4 w 5"/>
                    <a:gd name="T3" fmla="*/ 0 h 26"/>
                    <a:gd name="T4" fmla="*/ 0 w 5"/>
                    <a:gd name="T5" fmla="*/ 26 h 26"/>
                    <a:gd name="T6" fmla="*/ 0 w 5"/>
                    <a:gd name="T7" fmla="*/ 26 h 26"/>
                    <a:gd name="T8" fmla="*/ 5 w 5"/>
                    <a:gd name="T9" fmla="*/ 0 h 26"/>
                    <a:gd name="T10" fmla="*/ 4 w 5"/>
                    <a:gd name="T11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26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26"/>
                      </a:lnTo>
                      <a:lnTo>
                        <a:pt x="0" y="26"/>
                      </a:lnTo>
                      <a:lnTo>
                        <a:pt x="5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5" name="Freeform 1157"/>
                <p:cNvSpPr>
                  <a:spLocks/>
                </p:cNvSpPr>
                <p:nvPr/>
              </p:nvSpPr>
              <p:spPr bwMode="auto">
                <a:xfrm>
                  <a:off x="2336" y="1446"/>
                  <a:ext cx="5" cy="26"/>
                </a:xfrm>
                <a:custGeom>
                  <a:avLst/>
                  <a:gdLst>
                    <a:gd name="T0" fmla="*/ 4 w 5"/>
                    <a:gd name="T1" fmla="*/ 0 h 26"/>
                    <a:gd name="T2" fmla="*/ 4 w 5"/>
                    <a:gd name="T3" fmla="*/ 0 h 26"/>
                    <a:gd name="T4" fmla="*/ 0 w 5"/>
                    <a:gd name="T5" fmla="*/ 26 h 26"/>
                    <a:gd name="T6" fmla="*/ 0 w 5"/>
                    <a:gd name="T7" fmla="*/ 26 h 26"/>
                    <a:gd name="T8" fmla="*/ 5 w 5"/>
                    <a:gd name="T9" fmla="*/ 0 h 26"/>
                    <a:gd name="T10" fmla="*/ 4 w 5"/>
                    <a:gd name="T11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26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26"/>
                      </a:lnTo>
                      <a:lnTo>
                        <a:pt x="0" y="26"/>
                      </a:lnTo>
                      <a:lnTo>
                        <a:pt x="5" y="0"/>
                      </a:lnTo>
                      <a:lnTo>
                        <a:pt x="4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6" name="Freeform 1158"/>
                <p:cNvSpPr>
                  <a:spLocks/>
                </p:cNvSpPr>
                <p:nvPr/>
              </p:nvSpPr>
              <p:spPr bwMode="auto">
                <a:xfrm>
                  <a:off x="4173" y="4622"/>
                  <a:ext cx="19" cy="3"/>
                </a:xfrm>
                <a:custGeom>
                  <a:avLst/>
                  <a:gdLst>
                    <a:gd name="T0" fmla="*/ 0 w 19"/>
                    <a:gd name="T1" fmla="*/ 0 h 3"/>
                    <a:gd name="T2" fmla="*/ 0 w 19"/>
                    <a:gd name="T3" fmla="*/ 1 h 3"/>
                    <a:gd name="T4" fmla="*/ 17 w 19"/>
                    <a:gd name="T5" fmla="*/ 3 h 3"/>
                    <a:gd name="T6" fmla="*/ 19 w 19"/>
                    <a:gd name="T7" fmla="*/ 3 h 3"/>
                    <a:gd name="T8" fmla="*/ 19 w 19"/>
                    <a:gd name="T9" fmla="*/ 3 h 3"/>
                    <a:gd name="T10" fmla="*/ 0 w 19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" h="3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17" y="3"/>
                      </a:lnTo>
                      <a:lnTo>
                        <a:pt x="19" y="3"/>
                      </a:lnTo>
                      <a:lnTo>
                        <a:pt x="19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7" name="Freeform 1159"/>
                <p:cNvSpPr>
                  <a:spLocks/>
                </p:cNvSpPr>
                <p:nvPr/>
              </p:nvSpPr>
              <p:spPr bwMode="auto">
                <a:xfrm>
                  <a:off x="4173" y="4622"/>
                  <a:ext cx="19" cy="3"/>
                </a:xfrm>
                <a:custGeom>
                  <a:avLst/>
                  <a:gdLst>
                    <a:gd name="T0" fmla="*/ 0 w 19"/>
                    <a:gd name="T1" fmla="*/ 0 h 3"/>
                    <a:gd name="T2" fmla="*/ 0 w 19"/>
                    <a:gd name="T3" fmla="*/ 1 h 3"/>
                    <a:gd name="T4" fmla="*/ 17 w 19"/>
                    <a:gd name="T5" fmla="*/ 3 h 3"/>
                    <a:gd name="T6" fmla="*/ 19 w 19"/>
                    <a:gd name="T7" fmla="*/ 3 h 3"/>
                    <a:gd name="T8" fmla="*/ 19 w 19"/>
                    <a:gd name="T9" fmla="*/ 3 h 3"/>
                    <a:gd name="T10" fmla="*/ 0 w 19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" h="3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17" y="3"/>
                      </a:lnTo>
                      <a:lnTo>
                        <a:pt x="19" y="3"/>
                      </a:lnTo>
                      <a:lnTo>
                        <a:pt x="19" y="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8" name="Freeform 1160"/>
                <p:cNvSpPr>
                  <a:spLocks/>
                </p:cNvSpPr>
                <p:nvPr/>
              </p:nvSpPr>
              <p:spPr bwMode="auto">
                <a:xfrm>
                  <a:off x="2336" y="1446"/>
                  <a:ext cx="5" cy="26"/>
                </a:xfrm>
                <a:custGeom>
                  <a:avLst/>
                  <a:gdLst>
                    <a:gd name="T0" fmla="*/ 5 w 5"/>
                    <a:gd name="T1" fmla="*/ 0 h 26"/>
                    <a:gd name="T2" fmla="*/ 5 w 5"/>
                    <a:gd name="T3" fmla="*/ 0 h 26"/>
                    <a:gd name="T4" fmla="*/ 0 w 5"/>
                    <a:gd name="T5" fmla="*/ 26 h 26"/>
                    <a:gd name="T6" fmla="*/ 0 w 5"/>
                    <a:gd name="T7" fmla="*/ 26 h 26"/>
                    <a:gd name="T8" fmla="*/ 5 w 5"/>
                    <a:gd name="T9" fmla="*/ 0 h 26"/>
                    <a:gd name="T10" fmla="*/ 5 w 5"/>
                    <a:gd name="T11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26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26"/>
                      </a:lnTo>
                      <a:lnTo>
                        <a:pt x="0" y="26"/>
                      </a:lnTo>
                      <a:lnTo>
                        <a:pt x="5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9" name="Freeform 1161"/>
                <p:cNvSpPr>
                  <a:spLocks/>
                </p:cNvSpPr>
                <p:nvPr/>
              </p:nvSpPr>
              <p:spPr bwMode="auto">
                <a:xfrm>
                  <a:off x="2336" y="1446"/>
                  <a:ext cx="5" cy="26"/>
                </a:xfrm>
                <a:custGeom>
                  <a:avLst/>
                  <a:gdLst>
                    <a:gd name="T0" fmla="*/ 5 w 5"/>
                    <a:gd name="T1" fmla="*/ 0 h 26"/>
                    <a:gd name="T2" fmla="*/ 5 w 5"/>
                    <a:gd name="T3" fmla="*/ 0 h 26"/>
                    <a:gd name="T4" fmla="*/ 0 w 5"/>
                    <a:gd name="T5" fmla="*/ 26 h 26"/>
                    <a:gd name="T6" fmla="*/ 0 w 5"/>
                    <a:gd name="T7" fmla="*/ 26 h 26"/>
                    <a:gd name="T8" fmla="*/ 5 w 5"/>
                    <a:gd name="T9" fmla="*/ 0 h 26"/>
                    <a:gd name="T10" fmla="*/ 5 w 5"/>
                    <a:gd name="T11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26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26"/>
                      </a:lnTo>
                      <a:lnTo>
                        <a:pt x="0" y="26"/>
                      </a:lnTo>
                      <a:lnTo>
                        <a:pt x="5" y="0"/>
                      </a:lnTo>
                      <a:lnTo>
                        <a:pt x="5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0" name="Freeform 1162"/>
                <p:cNvSpPr>
                  <a:spLocks/>
                </p:cNvSpPr>
                <p:nvPr/>
              </p:nvSpPr>
              <p:spPr bwMode="auto">
                <a:xfrm>
                  <a:off x="4173" y="4622"/>
                  <a:ext cx="19" cy="3"/>
                </a:xfrm>
                <a:custGeom>
                  <a:avLst/>
                  <a:gdLst>
                    <a:gd name="T0" fmla="*/ 0 w 19"/>
                    <a:gd name="T1" fmla="*/ 0 h 3"/>
                    <a:gd name="T2" fmla="*/ 0 w 19"/>
                    <a:gd name="T3" fmla="*/ 0 h 3"/>
                    <a:gd name="T4" fmla="*/ 19 w 19"/>
                    <a:gd name="T5" fmla="*/ 3 h 3"/>
                    <a:gd name="T6" fmla="*/ 19 w 19"/>
                    <a:gd name="T7" fmla="*/ 3 h 3"/>
                    <a:gd name="T8" fmla="*/ 19 w 19"/>
                    <a:gd name="T9" fmla="*/ 3 h 3"/>
                    <a:gd name="T10" fmla="*/ 0 w 19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" h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9" y="3"/>
                      </a:lnTo>
                      <a:lnTo>
                        <a:pt x="19" y="3"/>
                      </a:lnTo>
                      <a:lnTo>
                        <a:pt x="19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1" name="Freeform 1163"/>
                <p:cNvSpPr>
                  <a:spLocks/>
                </p:cNvSpPr>
                <p:nvPr/>
              </p:nvSpPr>
              <p:spPr bwMode="auto">
                <a:xfrm>
                  <a:off x="4173" y="4622"/>
                  <a:ext cx="19" cy="3"/>
                </a:xfrm>
                <a:custGeom>
                  <a:avLst/>
                  <a:gdLst>
                    <a:gd name="T0" fmla="*/ 0 w 19"/>
                    <a:gd name="T1" fmla="*/ 0 h 3"/>
                    <a:gd name="T2" fmla="*/ 0 w 19"/>
                    <a:gd name="T3" fmla="*/ 0 h 3"/>
                    <a:gd name="T4" fmla="*/ 19 w 19"/>
                    <a:gd name="T5" fmla="*/ 3 h 3"/>
                    <a:gd name="T6" fmla="*/ 19 w 19"/>
                    <a:gd name="T7" fmla="*/ 3 h 3"/>
                    <a:gd name="T8" fmla="*/ 19 w 19"/>
                    <a:gd name="T9" fmla="*/ 3 h 3"/>
                    <a:gd name="T10" fmla="*/ 0 w 19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" h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9" y="3"/>
                      </a:lnTo>
                      <a:lnTo>
                        <a:pt x="19" y="3"/>
                      </a:lnTo>
                      <a:lnTo>
                        <a:pt x="19" y="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2" name="Freeform 1164"/>
                <p:cNvSpPr>
                  <a:spLocks/>
                </p:cNvSpPr>
                <p:nvPr/>
              </p:nvSpPr>
              <p:spPr bwMode="auto">
                <a:xfrm>
                  <a:off x="2336" y="1445"/>
                  <a:ext cx="5" cy="27"/>
                </a:xfrm>
                <a:custGeom>
                  <a:avLst/>
                  <a:gdLst>
                    <a:gd name="T0" fmla="*/ 5 w 5"/>
                    <a:gd name="T1" fmla="*/ 0 h 27"/>
                    <a:gd name="T2" fmla="*/ 5 w 5"/>
                    <a:gd name="T3" fmla="*/ 1 h 27"/>
                    <a:gd name="T4" fmla="*/ 0 w 5"/>
                    <a:gd name="T5" fmla="*/ 27 h 27"/>
                    <a:gd name="T6" fmla="*/ 2 w 5"/>
                    <a:gd name="T7" fmla="*/ 27 h 27"/>
                    <a:gd name="T8" fmla="*/ 5 w 5"/>
                    <a:gd name="T9" fmla="*/ 0 h 27"/>
                    <a:gd name="T10" fmla="*/ 5 w 5"/>
                    <a:gd name="T11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27">
                      <a:moveTo>
                        <a:pt x="5" y="0"/>
                      </a:moveTo>
                      <a:lnTo>
                        <a:pt x="5" y="1"/>
                      </a:lnTo>
                      <a:lnTo>
                        <a:pt x="0" y="27"/>
                      </a:lnTo>
                      <a:lnTo>
                        <a:pt x="2" y="27"/>
                      </a:lnTo>
                      <a:lnTo>
                        <a:pt x="5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3" name="Freeform 1165"/>
                <p:cNvSpPr>
                  <a:spLocks/>
                </p:cNvSpPr>
                <p:nvPr/>
              </p:nvSpPr>
              <p:spPr bwMode="auto">
                <a:xfrm>
                  <a:off x="2336" y="1445"/>
                  <a:ext cx="5" cy="27"/>
                </a:xfrm>
                <a:custGeom>
                  <a:avLst/>
                  <a:gdLst>
                    <a:gd name="T0" fmla="*/ 5 w 5"/>
                    <a:gd name="T1" fmla="*/ 0 h 27"/>
                    <a:gd name="T2" fmla="*/ 5 w 5"/>
                    <a:gd name="T3" fmla="*/ 1 h 27"/>
                    <a:gd name="T4" fmla="*/ 0 w 5"/>
                    <a:gd name="T5" fmla="*/ 27 h 27"/>
                    <a:gd name="T6" fmla="*/ 2 w 5"/>
                    <a:gd name="T7" fmla="*/ 27 h 27"/>
                    <a:gd name="T8" fmla="*/ 5 w 5"/>
                    <a:gd name="T9" fmla="*/ 0 h 27"/>
                    <a:gd name="T10" fmla="*/ 5 w 5"/>
                    <a:gd name="T11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27">
                      <a:moveTo>
                        <a:pt x="5" y="0"/>
                      </a:moveTo>
                      <a:lnTo>
                        <a:pt x="5" y="1"/>
                      </a:lnTo>
                      <a:lnTo>
                        <a:pt x="0" y="27"/>
                      </a:lnTo>
                      <a:lnTo>
                        <a:pt x="2" y="27"/>
                      </a:lnTo>
                      <a:lnTo>
                        <a:pt x="5" y="0"/>
                      </a:lnTo>
                      <a:lnTo>
                        <a:pt x="5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4" name="Freeform 1166"/>
                <p:cNvSpPr>
                  <a:spLocks/>
                </p:cNvSpPr>
                <p:nvPr/>
              </p:nvSpPr>
              <p:spPr bwMode="auto">
                <a:xfrm>
                  <a:off x="4173" y="4620"/>
                  <a:ext cx="19" cy="5"/>
                </a:xfrm>
                <a:custGeom>
                  <a:avLst/>
                  <a:gdLst>
                    <a:gd name="T0" fmla="*/ 0 w 19"/>
                    <a:gd name="T1" fmla="*/ 0 h 5"/>
                    <a:gd name="T2" fmla="*/ 0 w 19"/>
                    <a:gd name="T3" fmla="*/ 2 h 5"/>
                    <a:gd name="T4" fmla="*/ 19 w 19"/>
                    <a:gd name="T5" fmla="*/ 5 h 5"/>
                    <a:gd name="T6" fmla="*/ 19 w 19"/>
                    <a:gd name="T7" fmla="*/ 5 h 5"/>
                    <a:gd name="T8" fmla="*/ 19 w 19"/>
                    <a:gd name="T9" fmla="*/ 3 h 5"/>
                    <a:gd name="T10" fmla="*/ 0 w 19"/>
                    <a:gd name="T1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" h="5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19" y="5"/>
                      </a:lnTo>
                      <a:lnTo>
                        <a:pt x="19" y="5"/>
                      </a:lnTo>
                      <a:lnTo>
                        <a:pt x="19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5" name="Freeform 1167"/>
                <p:cNvSpPr>
                  <a:spLocks/>
                </p:cNvSpPr>
                <p:nvPr/>
              </p:nvSpPr>
              <p:spPr bwMode="auto">
                <a:xfrm>
                  <a:off x="4173" y="4620"/>
                  <a:ext cx="19" cy="5"/>
                </a:xfrm>
                <a:custGeom>
                  <a:avLst/>
                  <a:gdLst>
                    <a:gd name="T0" fmla="*/ 0 w 19"/>
                    <a:gd name="T1" fmla="*/ 0 h 5"/>
                    <a:gd name="T2" fmla="*/ 0 w 19"/>
                    <a:gd name="T3" fmla="*/ 2 h 5"/>
                    <a:gd name="T4" fmla="*/ 19 w 19"/>
                    <a:gd name="T5" fmla="*/ 5 h 5"/>
                    <a:gd name="T6" fmla="*/ 19 w 19"/>
                    <a:gd name="T7" fmla="*/ 5 h 5"/>
                    <a:gd name="T8" fmla="*/ 19 w 19"/>
                    <a:gd name="T9" fmla="*/ 3 h 5"/>
                    <a:gd name="T10" fmla="*/ 0 w 19"/>
                    <a:gd name="T1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" h="5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19" y="5"/>
                      </a:lnTo>
                      <a:lnTo>
                        <a:pt x="19" y="5"/>
                      </a:lnTo>
                      <a:lnTo>
                        <a:pt x="19" y="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6" name="Freeform 1168"/>
                <p:cNvSpPr>
                  <a:spLocks/>
                </p:cNvSpPr>
                <p:nvPr/>
              </p:nvSpPr>
              <p:spPr bwMode="auto">
                <a:xfrm>
                  <a:off x="2338" y="1445"/>
                  <a:ext cx="5" cy="27"/>
                </a:xfrm>
                <a:custGeom>
                  <a:avLst/>
                  <a:gdLst>
                    <a:gd name="T0" fmla="*/ 3 w 5"/>
                    <a:gd name="T1" fmla="*/ 0 h 27"/>
                    <a:gd name="T2" fmla="*/ 3 w 5"/>
                    <a:gd name="T3" fmla="*/ 0 h 27"/>
                    <a:gd name="T4" fmla="*/ 0 w 5"/>
                    <a:gd name="T5" fmla="*/ 27 h 27"/>
                    <a:gd name="T6" fmla="*/ 0 w 5"/>
                    <a:gd name="T7" fmla="*/ 27 h 27"/>
                    <a:gd name="T8" fmla="*/ 5 w 5"/>
                    <a:gd name="T9" fmla="*/ 0 h 27"/>
                    <a:gd name="T10" fmla="*/ 3 w 5"/>
                    <a:gd name="T11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27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lnTo>
                        <a:pt x="5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7" name="Freeform 1169"/>
                <p:cNvSpPr>
                  <a:spLocks/>
                </p:cNvSpPr>
                <p:nvPr/>
              </p:nvSpPr>
              <p:spPr bwMode="auto">
                <a:xfrm>
                  <a:off x="2338" y="1445"/>
                  <a:ext cx="5" cy="27"/>
                </a:xfrm>
                <a:custGeom>
                  <a:avLst/>
                  <a:gdLst>
                    <a:gd name="T0" fmla="*/ 3 w 5"/>
                    <a:gd name="T1" fmla="*/ 0 h 27"/>
                    <a:gd name="T2" fmla="*/ 3 w 5"/>
                    <a:gd name="T3" fmla="*/ 0 h 27"/>
                    <a:gd name="T4" fmla="*/ 0 w 5"/>
                    <a:gd name="T5" fmla="*/ 27 h 27"/>
                    <a:gd name="T6" fmla="*/ 0 w 5"/>
                    <a:gd name="T7" fmla="*/ 27 h 27"/>
                    <a:gd name="T8" fmla="*/ 5 w 5"/>
                    <a:gd name="T9" fmla="*/ 0 h 27"/>
                    <a:gd name="T10" fmla="*/ 3 w 5"/>
                    <a:gd name="T11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27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lnTo>
                        <a:pt x="5" y="0"/>
                      </a:lnTo>
                      <a:lnTo>
                        <a:pt x="3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8" name="Freeform 1170"/>
                <p:cNvSpPr>
                  <a:spLocks/>
                </p:cNvSpPr>
                <p:nvPr/>
              </p:nvSpPr>
              <p:spPr bwMode="auto">
                <a:xfrm>
                  <a:off x="4173" y="4620"/>
                  <a:ext cx="20" cy="3"/>
                </a:xfrm>
                <a:custGeom>
                  <a:avLst/>
                  <a:gdLst>
                    <a:gd name="T0" fmla="*/ 0 w 20"/>
                    <a:gd name="T1" fmla="*/ 0 h 3"/>
                    <a:gd name="T2" fmla="*/ 0 w 20"/>
                    <a:gd name="T3" fmla="*/ 0 h 3"/>
                    <a:gd name="T4" fmla="*/ 19 w 20"/>
                    <a:gd name="T5" fmla="*/ 3 h 3"/>
                    <a:gd name="T6" fmla="*/ 20 w 20"/>
                    <a:gd name="T7" fmla="*/ 3 h 3"/>
                    <a:gd name="T8" fmla="*/ 20 w 20"/>
                    <a:gd name="T9" fmla="*/ 3 h 3"/>
                    <a:gd name="T10" fmla="*/ 0 w 20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" h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9" y="3"/>
                      </a:lnTo>
                      <a:lnTo>
                        <a:pt x="20" y="3"/>
                      </a:lnTo>
                      <a:lnTo>
                        <a:pt x="20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9" name="Freeform 1171"/>
                <p:cNvSpPr>
                  <a:spLocks/>
                </p:cNvSpPr>
                <p:nvPr/>
              </p:nvSpPr>
              <p:spPr bwMode="auto">
                <a:xfrm>
                  <a:off x="4173" y="4620"/>
                  <a:ext cx="20" cy="3"/>
                </a:xfrm>
                <a:custGeom>
                  <a:avLst/>
                  <a:gdLst>
                    <a:gd name="T0" fmla="*/ 0 w 20"/>
                    <a:gd name="T1" fmla="*/ 0 h 3"/>
                    <a:gd name="T2" fmla="*/ 0 w 20"/>
                    <a:gd name="T3" fmla="*/ 0 h 3"/>
                    <a:gd name="T4" fmla="*/ 19 w 20"/>
                    <a:gd name="T5" fmla="*/ 3 h 3"/>
                    <a:gd name="T6" fmla="*/ 20 w 20"/>
                    <a:gd name="T7" fmla="*/ 3 h 3"/>
                    <a:gd name="T8" fmla="*/ 20 w 20"/>
                    <a:gd name="T9" fmla="*/ 3 h 3"/>
                    <a:gd name="T10" fmla="*/ 0 w 20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" h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9" y="3"/>
                      </a:lnTo>
                      <a:lnTo>
                        <a:pt x="20" y="3"/>
                      </a:lnTo>
                      <a:lnTo>
                        <a:pt x="20" y="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0" name="Freeform 1172"/>
                <p:cNvSpPr>
                  <a:spLocks/>
                </p:cNvSpPr>
                <p:nvPr/>
              </p:nvSpPr>
              <p:spPr bwMode="auto">
                <a:xfrm>
                  <a:off x="2338" y="1445"/>
                  <a:ext cx="5" cy="28"/>
                </a:xfrm>
                <a:custGeom>
                  <a:avLst/>
                  <a:gdLst>
                    <a:gd name="T0" fmla="*/ 5 w 5"/>
                    <a:gd name="T1" fmla="*/ 0 h 28"/>
                    <a:gd name="T2" fmla="*/ 5 w 5"/>
                    <a:gd name="T3" fmla="*/ 0 h 28"/>
                    <a:gd name="T4" fmla="*/ 0 w 5"/>
                    <a:gd name="T5" fmla="*/ 27 h 28"/>
                    <a:gd name="T6" fmla="*/ 0 w 5"/>
                    <a:gd name="T7" fmla="*/ 28 h 28"/>
                    <a:gd name="T8" fmla="*/ 5 w 5"/>
                    <a:gd name="T9" fmla="*/ 0 h 28"/>
                    <a:gd name="T10" fmla="*/ 5 w 5"/>
                    <a:gd name="T11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28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27"/>
                      </a:lnTo>
                      <a:lnTo>
                        <a:pt x="0" y="28"/>
                      </a:lnTo>
                      <a:lnTo>
                        <a:pt x="5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1" name="Freeform 1173"/>
                <p:cNvSpPr>
                  <a:spLocks/>
                </p:cNvSpPr>
                <p:nvPr/>
              </p:nvSpPr>
              <p:spPr bwMode="auto">
                <a:xfrm>
                  <a:off x="2338" y="1445"/>
                  <a:ext cx="5" cy="28"/>
                </a:xfrm>
                <a:custGeom>
                  <a:avLst/>
                  <a:gdLst>
                    <a:gd name="T0" fmla="*/ 5 w 5"/>
                    <a:gd name="T1" fmla="*/ 0 h 28"/>
                    <a:gd name="T2" fmla="*/ 5 w 5"/>
                    <a:gd name="T3" fmla="*/ 0 h 28"/>
                    <a:gd name="T4" fmla="*/ 0 w 5"/>
                    <a:gd name="T5" fmla="*/ 27 h 28"/>
                    <a:gd name="T6" fmla="*/ 0 w 5"/>
                    <a:gd name="T7" fmla="*/ 28 h 28"/>
                    <a:gd name="T8" fmla="*/ 5 w 5"/>
                    <a:gd name="T9" fmla="*/ 0 h 28"/>
                    <a:gd name="T10" fmla="*/ 5 w 5"/>
                    <a:gd name="T11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28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27"/>
                      </a:lnTo>
                      <a:lnTo>
                        <a:pt x="0" y="28"/>
                      </a:lnTo>
                      <a:lnTo>
                        <a:pt x="5" y="0"/>
                      </a:lnTo>
                      <a:lnTo>
                        <a:pt x="5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2" name="Freeform 1174"/>
                <p:cNvSpPr>
                  <a:spLocks/>
                </p:cNvSpPr>
                <p:nvPr/>
              </p:nvSpPr>
              <p:spPr bwMode="auto">
                <a:xfrm>
                  <a:off x="4173" y="4620"/>
                  <a:ext cx="20" cy="3"/>
                </a:xfrm>
                <a:custGeom>
                  <a:avLst/>
                  <a:gdLst>
                    <a:gd name="T0" fmla="*/ 0 w 20"/>
                    <a:gd name="T1" fmla="*/ 0 h 3"/>
                    <a:gd name="T2" fmla="*/ 0 w 20"/>
                    <a:gd name="T3" fmla="*/ 0 h 3"/>
                    <a:gd name="T4" fmla="*/ 20 w 20"/>
                    <a:gd name="T5" fmla="*/ 3 h 3"/>
                    <a:gd name="T6" fmla="*/ 20 w 20"/>
                    <a:gd name="T7" fmla="*/ 3 h 3"/>
                    <a:gd name="T8" fmla="*/ 20 w 20"/>
                    <a:gd name="T9" fmla="*/ 3 h 3"/>
                    <a:gd name="T10" fmla="*/ 0 w 20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" h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0" y="3"/>
                      </a:lnTo>
                      <a:lnTo>
                        <a:pt x="20" y="3"/>
                      </a:lnTo>
                      <a:lnTo>
                        <a:pt x="20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3" name="Freeform 1175"/>
                <p:cNvSpPr>
                  <a:spLocks/>
                </p:cNvSpPr>
                <p:nvPr/>
              </p:nvSpPr>
              <p:spPr bwMode="auto">
                <a:xfrm>
                  <a:off x="4173" y="4620"/>
                  <a:ext cx="20" cy="3"/>
                </a:xfrm>
                <a:custGeom>
                  <a:avLst/>
                  <a:gdLst>
                    <a:gd name="T0" fmla="*/ 0 w 20"/>
                    <a:gd name="T1" fmla="*/ 0 h 3"/>
                    <a:gd name="T2" fmla="*/ 0 w 20"/>
                    <a:gd name="T3" fmla="*/ 0 h 3"/>
                    <a:gd name="T4" fmla="*/ 20 w 20"/>
                    <a:gd name="T5" fmla="*/ 3 h 3"/>
                    <a:gd name="T6" fmla="*/ 20 w 20"/>
                    <a:gd name="T7" fmla="*/ 3 h 3"/>
                    <a:gd name="T8" fmla="*/ 20 w 20"/>
                    <a:gd name="T9" fmla="*/ 3 h 3"/>
                    <a:gd name="T10" fmla="*/ 0 w 20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" h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0" y="3"/>
                      </a:lnTo>
                      <a:lnTo>
                        <a:pt x="20" y="3"/>
                      </a:lnTo>
                      <a:lnTo>
                        <a:pt x="20" y="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4" name="Freeform 1176"/>
                <p:cNvSpPr>
                  <a:spLocks/>
                </p:cNvSpPr>
                <p:nvPr/>
              </p:nvSpPr>
              <p:spPr bwMode="auto">
                <a:xfrm>
                  <a:off x="2338" y="1443"/>
                  <a:ext cx="5" cy="30"/>
                </a:xfrm>
                <a:custGeom>
                  <a:avLst/>
                  <a:gdLst>
                    <a:gd name="T0" fmla="*/ 5 w 5"/>
                    <a:gd name="T1" fmla="*/ 0 h 30"/>
                    <a:gd name="T2" fmla="*/ 5 w 5"/>
                    <a:gd name="T3" fmla="*/ 2 h 30"/>
                    <a:gd name="T4" fmla="*/ 0 w 5"/>
                    <a:gd name="T5" fmla="*/ 30 h 30"/>
                    <a:gd name="T6" fmla="*/ 2 w 5"/>
                    <a:gd name="T7" fmla="*/ 30 h 30"/>
                    <a:gd name="T8" fmla="*/ 5 w 5"/>
                    <a:gd name="T9" fmla="*/ 0 h 30"/>
                    <a:gd name="T10" fmla="*/ 5 w 5"/>
                    <a:gd name="T11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30">
                      <a:moveTo>
                        <a:pt x="5" y="0"/>
                      </a:moveTo>
                      <a:lnTo>
                        <a:pt x="5" y="2"/>
                      </a:lnTo>
                      <a:lnTo>
                        <a:pt x="0" y="30"/>
                      </a:lnTo>
                      <a:lnTo>
                        <a:pt x="2" y="30"/>
                      </a:lnTo>
                      <a:lnTo>
                        <a:pt x="5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5" name="Freeform 1177"/>
                <p:cNvSpPr>
                  <a:spLocks/>
                </p:cNvSpPr>
                <p:nvPr/>
              </p:nvSpPr>
              <p:spPr bwMode="auto">
                <a:xfrm>
                  <a:off x="2338" y="1443"/>
                  <a:ext cx="5" cy="30"/>
                </a:xfrm>
                <a:custGeom>
                  <a:avLst/>
                  <a:gdLst>
                    <a:gd name="T0" fmla="*/ 5 w 5"/>
                    <a:gd name="T1" fmla="*/ 0 h 30"/>
                    <a:gd name="T2" fmla="*/ 5 w 5"/>
                    <a:gd name="T3" fmla="*/ 2 h 30"/>
                    <a:gd name="T4" fmla="*/ 0 w 5"/>
                    <a:gd name="T5" fmla="*/ 30 h 30"/>
                    <a:gd name="T6" fmla="*/ 2 w 5"/>
                    <a:gd name="T7" fmla="*/ 30 h 30"/>
                    <a:gd name="T8" fmla="*/ 5 w 5"/>
                    <a:gd name="T9" fmla="*/ 0 h 30"/>
                    <a:gd name="T10" fmla="*/ 5 w 5"/>
                    <a:gd name="T11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30">
                      <a:moveTo>
                        <a:pt x="5" y="0"/>
                      </a:moveTo>
                      <a:lnTo>
                        <a:pt x="5" y="2"/>
                      </a:lnTo>
                      <a:lnTo>
                        <a:pt x="0" y="30"/>
                      </a:lnTo>
                      <a:lnTo>
                        <a:pt x="2" y="30"/>
                      </a:lnTo>
                      <a:lnTo>
                        <a:pt x="5" y="0"/>
                      </a:lnTo>
                      <a:lnTo>
                        <a:pt x="5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6" name="Freeform 1178"/>
                <p:cNvSpPr>
                  <a:spLocks/>
                </p:cNvSpPr>
                <p:nvPr/>
              </p:nvSpPr>
              <p:spPr bwMode="auto">
                <a:xfrm>
                  <a:off x="4173" y="4619"/>
                  <a:ext cx="20" cy="4"/>
                </a:xfrm>
                <a:custGeom>
                  <a:avLst/>
                  <a:gdLst>
                    <a:gd name="T0" fmla="*/ 0 w 20"/>
                    <a:gd name="T1" fmla="*/ 0 h 4"/>
                    <a:gd name="T2" fmla="*/ 0 w 20"/>
                    <a:gd name="T3" fmla="*/ 1 h 4"/>
                    <a:gd name="T4" fmla="*/ 20 w 20"/>
                    <a:gd name="T5" fmla="*/ 4 h 4"/>
                    <a:gd name="T6" fmla="*/ 20 w 20"/>
                    <a:gd name="T7" fmla="*/ 4 h 4"/>
                    <a:gd name="T8" fmla="*/ 20 w 20"/>
                    <a:gd name="T9" fmla="*/ 3 h 4"/>
                    <a:gd name="T10" fmla="*/ 0 w 20"/>
                    <a:gd name="T1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" h="4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20" y="4"/>
                      </a:lnTo>
                      <a:lnTo>
                        <a:pt x="20" y="4"/>
                      </a:lnTo>
                      <a:lnTo>
                        <a:pt x="20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7" name="Freeform 1179"/>
                <p:cNvSpPr>
                  <a:spLocks/>
                </p:cNvSpPr>
                <p:nvPr/>
              </p:nvSpPr>
              <p:spPr bwMode="auto">
                <a:xfrm>
                  <a:off x="4173" y="4619"/>
                  <a:ext cx="20" cy="4"/>
                </a:xfrm>
                <a:custGeom>
                  <a:avLst/>
                  <a:gdLst>
                    <a:gd name="T0" fmla="*/ 0 w 20"/>
                    <a:gd name="T1" fmla="*/ 0 h 4"/>
                    <a:gd name="T2" fmla="*/ 0 w 20"/>
                    <a:gd name="T3" fmla="*/ 1 h 4"/>
                    <a:gd name="T4" fmla="*/ 20 w 20"/>
                    <a:gd name="T5" fmla="*/ 4 h 4"/>
                    <a:gd name="T6" fmla="*/ 20 w 20"/>
                    <a:gd name="T7" fmla="*/ 4 h 4"/>
                    <a:gd name="T8" fmla="*/ 20 w 20"/>
                    <a:gd name="T9" fmla="*/ 3 h 4"/>
                    <a:gd name="T10" fmla="*/ 0 w 20"/>
                    <a:gd name="T1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" h="4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20" y="4"/>
                      </a:lnTo>
                      <a:lnTo>
                        <a:pt x="20" y="4"/>
                      </a:lnTo>
                      <a:lnTo>
                        <a:pt x="20" y="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8" name="Freeform 1180"/>
                <p:cNvSpPr>
                  <a:spLocks/>
                </p:cNvSpPr>
                <p:nvPr/>
              </p:nvSpPr>
              <p:spPr bwMode="auto">
                <a:xfrm>
                  <a:off x="2340" y="1443"/>
                  <a:ext cx="4" cy="30"/>
                </a:xfrm>
                <a:custGeom>
                  <a:avLst/>
                  <a:gdLst>
                    <a:gd name="T0" fmla="*/ 3 w 4"/>
                    <a:gd name="T1" fmla="*/ 0 h 30"/>
                    <a:gd name="T2" fmla="*/ 3 w 4"/>
                    <a:gd name="T3" fmla="*/ 0 h 30"/>
                    <a:gd name="T4" fmla="*/ 0 w 4"/>
                    <a:gd name="T5" fmla="*/ 30 h 30"/>
                    <a:gd name="T6" fmla="*/ 0 w 4"/>
                    <a:gd name="T7" fmla="*/ 30 h 30"/>
                    <a:gd name="T8" fmla="*/ 4 w 4"/>
                    <a:gd name="T9" fmla="*/ 0 h 30"/>
                    <a:gd name="T10" fmla="*/ 3 w 4"/>
                    <a:gd name="T11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30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30"/>
                      </a:lnTo>
                      <a:lnTo>
                        <a:pt x="0" y="30"/>
                      </a:lnTo>
                      <a:lnTo>
                        <a:pt x="4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9" name="Freeform 1181"/>
                <p:cNvSpPr>
                  <a:spLocks/>
                </p:cNvSpPr>
                <p:nvPr/>
              </p:nvSpPr>
              <p:spPr bwMode="auto">
                <a:xfrm>
                  <a:off x="2340" y="1443"/>
                  <a:ext cx="4" cy="30"/>
                </a:xfrm>
                <a:custGeom>
                  <a:avLst/>
                  <a:gdLst>
                    <a:gd name="T0" fmla="*/ 3 w 4"/>
                    <a:gd name="T1" fmla="*/ 0 h 30"/>
                    <a:gd name="T2" fmla="*/ 3 w 4"/>
                    <a:gd name="T3" fmla="*/ 0 h 30"/>
                    <a:gd name="T4" fmla="*/ 0 w 4"/>
                    <a:gd name="T5" fmla="*/ 30 h 30"/>
                    <a:gd name="T6" fmla="*/ 0 w 4"/>
                    <a:gd name="T7" fmla="*/ 30 h 30"/>
                    <a:gd name="T8" fmla="*/ 4 w 4"/>
                    <a:gd name="T9" fmla="*/ 0 h 30"/>
                    <a:gd name="T10" fmla="*/ 3 w 4"/>
                    <a:gd name="T11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30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30"/>
                      </a:lnTo>
                      <a:lnTo>
                        <a:pt x="0" y="30"/>
                      </a:lnTo>
                      <a:lnTo>
                        <a:pt x="4" y="0"/>
                      </a:lnTo>
                      <a:lnTo>
                        <a:pt x="3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80" name="Freeform 1182"/>
                <p:cNvSpPr>
                  <a:spLocks/>
                </p:cNvSpPr>
                <p:nvPr/>
              </p:nvSpPr>
              <p:spPr bwMode="auto">
                <a:xfrm>
                  <a:off x="4173" y="4619"/>
                  <a:ext cx="22" cy="3"/>
                </a:xfrm>
                <a:custGeom>
                  <a:avLst/>
                  <a:gdLst>
                    <a:gd name="T0" fmla="*/ 0 w 22"/>
                    <a:gd name="T1" fmla="*/ 0 h 3"/>
                    <a:gd name="T2" fmla="*/ 0 w 22"/>
                    <a:gd name="T3" fmla="*/ 0 h 3"/>
                    <a:gd name="T4" fmla="*/ 20 w 22"/>
                    <a:gd name="T5" fmla="*/ 3 h 3"/>
                    <a:gd name="T6" fmla="*/ 22 w 22"/>
                    <a:gd name="T7" fmla="*/ 3 h 3"/>
                    <a:gd name="T8" fmla="*/ 22 w 22"/>
                    <a:gd name="T9" fmla="*/ 3 h 3"/>
                    <a:gd name="T10" fmla="*/ 0 w 22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" h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0" y="3"/>
                      </a:lnTo>
                      <a:lnTo>
                        <a:pt x="22" y="3"/>
                      </a:lnTo>
                      <a:lnTo>
                        <a:pt x="22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81" name="Freeform 1183"/>
                <p:cNvSpPr>
                  <a:spLocks/>
                </p:cNvSpPr>
                <p:nvPr/>
              </p:nvSpPr>
              <p:spPr bwMode="auto">
                <a:xfrm>
                  <a:off x="4173" y="4619"/>
                  <a:ext cx="22" cy="3"/>
                </a:xfrm>
                <a:custGeom>
                  <a:avLst/>
                  <a:gdLst>
                    <a:gd name="T0" fmla="*/ 0 w 22"/>
                    <a:gd name="T1" fmla="*/ 0 h 3"/>
                    <a:gd name="T2" fmla="*/ 0 w 22"/>
                    <a:gd name="T3" fmla="*/ 0 h 3"/>
                    <a:gd name="T4" fmla="*/ 20 w 22"/>
                    <a:gd name="T5" fmla="*/ 3 h 3"/>
                    <a:gd name="T6" fmla="*/ 22 w 22"/>
                    <a:gd name="T7" fmla="*/ 3 h 3"/>
                    <a:gd name="T8" fmla="*/ 22 w 22"/>
                    <a:gd name="T9" fmla="*/ 3 h 3"/>
                    <a:gd name="T10" fmla="*/ 0 w 22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" h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0" y="3"/>
                      </a:lnTo>
                      <a:lnTo>
                        <a:pt x="22" y="3"/>
                      </a:lnTo>
                      <a:lnTo>
                        <a:pt x="22" y="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82" name="Freeform 1184"/>
                <p:cNvSpPr>
                  <a:spLocks/>
                </p:cNvSpPr>
                <p:nvPr/>
              </p:nvSpPr>
              <p:spPr bwMode="auto">
                <a:xfrm>
                  <a:off x="2340" y="1442"/>
                  <a:ext cx="4" cy="31"/>
                </a:xfrm>
                <a:custGeom>
                  <a:avLst/>
                  <a:gdLst>
                    <a:gd name="T0" fmla="*/ 4 w 4"/>
                    <a:gd name="T1" fmla="*/ 0 h 31"/>
                    <a:gd name="T2" fmla="*/ 4 w 4"/>
                    <a:gd name="T3" fmla="*/ 1 h 31"/>
                    <a:gd name="T4" fmla="*/ 0 w 4"/>
                    <a:gd name="T5" fmla="*/ 31 h 31"/>
                    <a:gd name="T6" fmla="*/ 0 w 4"/>
                    <a:gd name="T7" fmla="*/ 31 h 31"/>
                    <a:gd name="T8" fmla="*/ 4 w 4"/>
                    <a:gd name="T9" fmla="*/ 0 h 31"/>
                    <a:gd name="T10" fmla="*/ 4 w 4"/>
                    <a:gd name="T11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31">
                      <a:moveTo>
                        <a:pt x="4" y="0"/>
                      </a:moveTo>
                      <a:lnTo>
                        <a:pt x="4" y="1"/>
                      </a:lnTo>
                      <a:lnTo>
                        <a:pt x="0" y="31"/>
                      </a:lnTo>
                      <a:lnTo>
                        <a:pt x="0" y="31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83" name="Freeform 1185"/>
                <p:cNvSpPr>
                  <a:spLocks/>
                </p:cNvSpPr>
                <p:nvPr/>
              </p:nvSpPr>
              <p:spPr bwMode="auto">
                <a:xfrm>
                  <a:off x="2340" y="1442"/>
                  <a:ext cx="4" cy="31"/>
                </a:xfrm>
                <a:custGeom>
                  <a:avLst/>
                  <a:gdLst>
                    <a:gd name="T0" fmla="*/ 4 w 4"/>
                    <a:gd name="T1" fmla="*/ 0 h 31"/>
                    <a:gd name="T2" fmla="*/ 4 w 4"/>
                    <a:gd name="T3" fmla="*/ 1 h 31"/>
                    <a:gd name="T4" fmla="*/ 0 w 4"/>
                    <a:gd name="T5" fmla="*/ 31 h 31"/>
                    <a:gd name="T6" fmla="*/ 0 w 4"/>
                    <a:gd name="T7" fmla="*/ 31 h 31"/>
                    <a:gd name="T8" fmla="*/ 4 w 4"/>
                    <a:gd name="T9" fmla="*/ 0 h 31"/>
                    <a:gd name="T10" fmla="*/ 4 w 4"/>
                    <a:gd name="T11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31">
                      <a:moveTo>
                        <a:pt x="4" y="0"/>
                      </a:moveTo>
                      <a:lnTo>
                        <a:pt x="4" y="1"/>
                      </a:lnTo>
                      <a:lnTo>
                        <a:pt x="0" y="31"/>
                      </a:lnTo>
                      <a:lnTo>
                        <a:pt x="0" y="31"/>
                      </a:lnTo>
                      <a:lnTo>
                        <a:pt x="4" y="0"/>
                      </a:lnTo>
                      <a:lnTo>
                        <a:pt x="4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84" name="Freeform 1186"/>
                <p:cNvSpPr>
                  <a:spLocks/>
                </p:cNvSpPr>
                <p:nvPr/>
              </p:nvSpPr>
              <p:spPr bwMode="auto">
                <a:xfrm>
                  <a:off x="4173" y="4617"/>
                  <a:ext cx="22" cy="5"/>
                </a:xfrm>
                <a:custGeom>
                  <a:avLst/>
                  <a:gdLst>
                    <a:gd name="T0" fmla="*/ 0 w 22"/>
                    <a:gd name="T1" fmla="*/ 0 h 5"/>
                    <a:gd name="T2" fmla="*/ 0 w 22"/>
                    <a:gd name="T3" fmla="*/ 2 h 5"/>
                    <a:gd name="T4" fmla="*/ 22 w 22"/>
                    <a:gd name="T5" fmla="*/ 5 h 5"/>
                    <a:gd name="T6" fmla="*/ 22 w 22"/>
                    <a:gd name="T7" fmla="*/ 5 h 5"/>
                    <a:gd name="T8" fmla="*/ 22 w 22"/>
                    <a:gd name="T9" fmla="*/ 3 h 5"/>
                    <a:gd name="T10" fmla="*/ 0 w 22"/>
                    <a:gd name="T1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" h="5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22" y="5"/>
                      </a:lnTo>
                      <a:lnTo>
                        <a:pt x="22" y="5"/>
                      </a:lnTo>
                      <a:lnTo>
                        <a:pt x="22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85" name="Freeform 1187"/>
                <p:cNvSpPr>
                  <a:spLocks/>
                </p:cNvSpPr>
                <p:nvPr/>
              </p:nvSpPr>
              <p:spPr bwMode="auto">
                <a:xfrm>
                  <a:off x="4173" y="4617"/>
                  <a:ext cx="22" cy="5"/>
                </a:xfrm>
                <a:custGeom>
                  <a:avLst/>
                  <a:gdLst>
                    <a:gd name="T0" fmla="*/ 0 w 22"/>
                    <a:gd name="T1" fmla="*/ 0 h 5"/>
                    <a:gd name="T2" fmla="*/ 0 w 22"/>
                    <a:gd name="T3" fmla="*/ 2 h 5"/>
                    <a:gd name="T4" fmla="*/ 22 w 22"/>
                    <a:gd name="T5" fmla="*/ 5 h 5"/>
                    <a:gd name="T6" fmla="*/ 22 w 22"/>
                    <a:gd name="T7" fmla="*/ 5 h 5"/>
                    <a:gd name="T8" fmla="*/ 22 w 22"/>
                    <a:gd name="T9" fmla="*/ 3 h 5"/>
                    <a:gd name="T10" fmla="*/ 0 w 22"/>
                    <a:gd name="T1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" h="5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22" y="5"/>
                      </a:lnTo>
                      <a:lnTo>
                        <a:pt x="22" y="5"/>
                      </a:lnTo>
                      <a:lnTo>
                        <a:pt x="22" y="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86" name="Freeform 1188"/>
                <p:cNvSpPr>
                  <a:spLocks/>
                </p:cNvSpPr>
                <p:nvPr/>
              </p:nvSpPr>
              <p:spPr bwMode="auto">
                <a:xfrm>
                  <a:off x="2340" y="1442"/>
                  <a:ext cx="4" cy="31"/>
                </a:xfrm>
                <a:custGeom>
                  <a:avLst/>
                  <a:gdLst>
                    <a:gd name="T0" fmla="*/ 4 w 4"/>
                    <a:gd name="T1" fmla="*/ 0 h 31"/>
                    <a:gd name="T2" fmla="*/ 4 w 4"/>
                    <a:gd name="T3" fmla="*/ 0 h 31"/>
                    <a:gd name="T4" fmla="*/ 0 w 4"/>
                    <a:gd name="T5" fmla="*/ 31 h 31"/>
                    <a:gd name="T6" fmla="*/ 0 w 4"/>
                    <a:gd name="T7" fmla="*/ 31 h 31"/>
                    <a:gd name="T8" fmla="*/ 4 w 4"/>
                    <a:gd name="T9" fmla="*/ 0 h 31"/>
                    <a:gd name="T10" fmla="*/ 4 w 4"/>
                    <a:gd name="T11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31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31"/>
                      </a:lnTo>
                      <a:lnTo>
                        <a:pt x="0" y="31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87" name="Freeform 1189"/>
                <p:cNvSpPr>
                  <a:spLocks/>
                </p:cNvSpPr>
                <p:nvPr/>
              </p:nvSpPr>
              <p:spPr bwMode="auto">
                <a:xfrm>
                  <a:off x="2340" y="1442"/>
                  <a:ext cx="4" cy="31"/>
                </a:xfrm>
                <a:custGeom>
                  <a:avLst/>
                  <a:gdLst>
                    <a:gd name="T0" fmla="*/ 4 w 4"/>
                    <a:gd name="T1" fmla="*/ 0 h 31"/>
                    <a:gd name="T2" fmla="*/ 4 w 4"/>
                    <a:gd name="T3" fmla="*/ 0 h 31"/>
                    <a:gd name="T4" fmla="*/ 0 w 4"/>
                    <a:gd name="T5" fmla="*/ 31 h 31"/>
                    <a:gd name="T6" fmla="*/ 0 w 4"/>
                    <a:gd name="T7" fmla="*/ 31 h 31"/>
                    <a:gd name="T8" fmla="*/ 4 w 4"/>
                    <a:gd name="T9" fmla="*/ 0 h 31"/>
                    <a:gd name="T10" fmla="*/ 4 w 4"/>
                    <a:gd name="T11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31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31"/>
                      </a:lnTo>
                      <a:lnTo>
                        <a:pt x="0" y="31"/>
                      </a:lnTo>
                      <a:lnTo>
                        <a:pt x="4" y="0"/>
                      </a:lnTo>
                      <a:lnTo>
                        <a:pt x="4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88" name="Freeform 1190"/>
                <p:cNvSpPr>
                  <a:spLocks/>
                </p:cNvSpPr>
                <p:nvPr/>
              </p:nvSpPr>
              <p:spPr bwMode="auto">
                <a:xfrm>
                  <a:off x="4173" y="4617"/>
                  <a:ext cx="22" cy="3"/>
                </a:xfrm>
                <a:custGeom>
                  <a:avLst/>
                  <a:gdLst>
                    <a:gd name="T0" fmla="*/ 0 w 22"/>
                    <a:gd name="T1" fmla="*/ 0 h 3"/>
                    <a:gd name="T2" fmla="*/ 0 w 22"/>
                    <a:gd name="T3" fmla="*/ 0 h 3"/>
                    <a:gd name="T4" fmla="*/ 22 w 22"/>
                    <a:gd name="T5" fmla="*/ 3 h 3"/>
                    <a:gd name="T6" fmla="*/ 22 w 22"/>
                    <a:gd name="T7" fmla="*/ 3 h 3"/>
                    <a:gd name="T8" fmla="*/ 22 w 22"/>
                    <a:gd name="T9" fmla="*/ 3 h 3"/>
                    <a:gd name="T10" fmla="*/ 0 w 22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" h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2" y="3"/>
                      </a:lnTo>
                      <a:lnTo>
                        <a:pt x="22" y="3"/>
                      </a:lnTo>
                      <a:lnTo>
                        <a:pt x="22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89" name="Freeform 1191"/>
                <p:cNvSpPr>
                  <a:spLocks/>
                </p:cNvSpPr>
                <p:nvPr/>
              </p:nvSpPr>
              <p:spPr bwMode="auto">
                <a:xfrm>
                  <a:off x="4173" y="4617"/>
                  <a:ext cx="22" cy="3"/>
                </a:xfrm>
                <a:custGeom>
                  <a:avLst/>
                  <a:gdLst>
                    <a:gd name="T0" fmla="*/ 0 w 22"/>
                    <a:gd name="T1" fmla="*/ 0 h 3"/>
                    <a:gd name="T2" fmla="*/ 0 w 22"/>
                    <a:gd name="T3" fmla="*/ 0 h 3"/>
                    <a:gd name="T4" fmla="*/ 22 w 22"/>
                    <a:gd name="T5" fmla="*/ 3 h 3"/>
                    <a:gd name="T6" fmla="*/ 22 w 22"/>
                    <a:gd name="T7" fmla="*/ 3 h 3"/>
                    <a:gd name="T8" fmla="*/ 22 w 22"/>
                    <a:gd name="T9" fmla="*/ 3 h 3"/>
                    <a:gd name="T10" fmla="*/ 0 w 22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" h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2" y="3"/>
                      </a:lnTo>
                      <a:lnTo>
                        <a:pt x="22" y="3"/>
                      </a:lnTo>
                      <a:lnTo>
                        <a:pt x="22" y="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0" name="Freeform 1192"/>
                <p:cNvSpPr>
                  <a:spLocks/>
                </p:cNvSpPr>
                <p:nvPr/>
              </p:nvSpPr>
              <p:spPr bwMode="auto">
                <a:xfrm>
                  <a:off x="2340" y="1442"/>
                  <a:ext cx="6" cy="31"/>
                </a:xfrm>
                <a:custGeom>
                  <a:avLst/>
                  <a:gdLst>
                    <a:gd name="T0" fmla="*/ 4 w 6"/>
                    <a:gd name="T1" fmla="*/ 0 h 31"/>
                    <a:gd name="T2" fmla="*/ 4 w 6"/>
                    <a:gd name="T3" fmla="*/ 0 h 31"/>
                    <a:gd name="T4" fmla="*/ 0 w 6"/>
                    <a:gd name="T5" fmla="*/ 31 h 31"/>
                    <a:gd name="T6" fmla="*/ 1 w 6"/>
                    <a:gd name="T7" fmla="*/ 31 h 31"/>
                    <a:gd name="T8" fmla="*/ 6 w 6"/>
                    <a:gd name="T9" fmla="*/ 0 h 31"/>
                    <a:gd name="T10" fmla="*/ 4 w 6"/>
                    <a:gd name="T11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31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31"/>
                      </a:lnTo>
                      <a:lnTo>
                        <a:pt x="1" y="31"/>
                      </a:lnTo>
                      <a:lnTo>
                        <a:pt x="6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1" name="Freeform 1193"/>
                <p:cNvSpPr>
                  <a:spLocks/>
                </p:cNvSpPr>
                <p:nvPr/>
              </p:nvSpPr>
              <p:spPr bwMode="auto">
                <a:xfrm>
                  <a:off x="2340" y="1442"/>
                  <a:ext cx="6" cy="31"/>
                </a:xfrm>
                <a:custGeom>
                  <a:avLst/>
                  <a:gdLst>
                    <a:gd name="T0" fmla="*/ 4 w 6"/>
                    <a:gd name="T1" fmla="*/ 0 h 31"/>
                    <a:gd name="T2" fmla="*/ 4 w 6"/>
                    <a:gd name="T3" fmla="*/ 0 h 31"/>
                    <a:gd name="T4" fmla="*/ 0 w 6"/>
                    <a:gd name="T5" fmla="*/ 31 h 31"/>
                    <a:gd name="T6" fmla="*/ 1 w 6"/>
                    <a:gd name="T7" fmla="*/ 31 h 31"/>
                    <a:gd name="T8" fmla="*/ 6 w 6"/>
                    <a:gd name="T9" fmla="*/ 0 h 31"/>
                    <a:gd name="T10" fmla="*/ 4 w 6"/>
                    <a:gd name="T11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31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31"/>
                      </a:lnTo>
                      <a:lnTo>
                        <a:pt x="1" y="31"/>
                      </a:lnTo>
                      <a:lnTo>
                        <a:pt x="6" y="0"/>
                      </a:lnTo>
                      <a:lnTo>
                        <a:pt x="4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2" name="Freeform 1194"/>
                <p:cNvSpPr>
                  <a:spLocks/>
                </p:cNvSpPr>
                <p:nvPr/>
              </p:nvSpPr>
              <p:spPr bwMode="auto">
                <a:xfrm>
                  <a:off x="4173" y="4617"/>
                  <a:ext cx="23" cy="3"/>
                </a:xfrm>
                <a:custGeom>
                  <a:avLst/>
                  <a:gdLst>
                    <a:gd name="T0" fmla="*/ 0 w 23"/>
                    <a:gd name="T1" fmla="*/ 0 h 3"/>
                    <a:gd name="T2" fmla="*/ 0 w 23"/>
                    <a:gd name="T3" fmla="*/ 0 h 3"/>
                    <a:gd name="T4" fmla="*/ 22 w 23"/>
                    <a:gd name="T5" fmla="*/ 3 h 3"/>
                    <a:gd name="T6" fmla="*/ 23 w 23"/>
                    <a:gd name="T7" fmla="*/ 3 h 3"/>
                    <a:gd name="T8" fmla="*/ 23 w 23"/>
                    <a:gd name="T9" fmla="*/ 3 h 3"/>
                    <a:gd name="T10" fmla="*/ 0 w 23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3" h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2" y="3"/>
                      </a:lnTo>
                      <a:lnTo>
                        <a:pt x="23" y="3"/>
                      </a:lnTo>
                      <a:lnTo>
                        <a:pt x="23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3" name="Freeform 1195"/>
                <p:cNvSpPr>
                  <a:spLocks/>
                </p:cNvSpPr>
                <p:nvPr/>
              </p:nvSpPr>
              <p:spPr bwMode="auto">
                <a:xfrm>
                  <a:off x="4173" y="4617"/>
                  <a:ext cx="23" cy="3"/>
                </a:xfrm>
                <a:custGeom>
                  <a:avLst/>
                  <a:gdLst>
                    <a:gd name="T0" fmla="*/ 0 w 23"/>
                    <a:gd name="T1" fmla="*/ 0 h 3"/>
                    <a:gd name="T2" fmla="*/ 0 w 23"/>
                    <a:gd name="T3" fmla="*/ 0 h 3"/>
                    <a:gd name="T4" fmla="*/ 22 w 23"/>
                    <a:gd name="T5" fmla="*/ 3 h 3"/>
                    <a:gd name="T6" fmla="*/ 23 w 23"/>
                    <a:gd name="T7" fmla="*/ 3 h 3"/>
                    <a:gd name="T8" fmla="*/ 23 w 23"/>
                    <a:gd name="T9" fmla="*/ 3 h 3"/>
                    <a:gd name="T10" fmla="*/ 0 w 23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3" h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2" y="3"/>
                      </a:lnTo>
                      <a:lnTo>
                        <a:pt x="23" y="3"/>
                      </a:lnTo>
                      <a:lnTo>
                        <a:pt x="23" y="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4" name="Freeform 1196"/>
                <p:cNvSpPr>
                  <a:spLocks/>
                </p:cNvSpPr>
                <p:nvPr/>
              </p:nvSpPr>
              <p:spPr bwMode="auto">
                <a:xfrm>
                  <a:off x="2341" y="1440"/>
                  <a:ext cx="5" cy="33"/>
                </a:xfrm>
                <a:custGeom>
                  <a:avLst/>
                  <a:gdLst>
                    <a:gd name="T0" fmla="*/ 5 w 5"/>
                    <a:gd name="T1" fmla="*/ 0 h 33"/>
                    <a:gd name="T2" fmla="*/ 5 w 5"/>
                    <a:gd name="T3" fmla="*/ 2 h 33"/>
                    <a:gd name="T4" fmla="*/ 0 w 5"/>
                    <a:gd name="T5" fmla="*/ 33 h 33"/>
                    <a:gd name="T6" fmla="*/ 0 w 5"/>
                    <a:gd name="T7" fmla="*/ 33 h 33"/>
                    <a:gd name="T8" fmla="*/ 5 w 5"/>
                    <a:gd name="T9" fmla="*/ 0 h 33"/>
                    <a:gd name="T10" fmla="*/ 5 w 5"/>
                    <a:gd name="T11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33">
                      <a:moveTo>
                        <a:pt x="5" y="0"/>
                      </a:moveTo>
                      <a:lnTo>
                        <a:pt x="5" y="2"/>
                      </a:lnTo>
                      <a:lnTo>
                        <a:pt x="0" y="33"/>
                      </a:lnTo>
                      <a:lnTo>
                        <a:pt x="0" y="33"/>
                      </a:lnTo>
                      <a:lnTo>
                        <a:pt x="5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5" name="Freeform 1197"/>
                <p:cNvSpPr>
                  <a:spLocks/>
                </p:cNvSpPr>
                <p:nvPr/>
              </p:nvSpPr>
              <p:spPr bwMode="auto">
                <a:xfrm>
                  <a:off x="2341" y="1440"/>
                  <a:ext cx="5" cy="33"/>
                </a:xfrm>
                <a:custGeom>
                  <a:avLst/>
                  <a:gdLst>
                    <a:gd name="T0" fmla="*/ 5 w 5"/>
                    <a:gd name="T1" fmla="*/ 0 h 33"/>
                    <a:gd name="T2" fmla="*/ 5 w 5"/>
                    <a:gd name="T3" fmla="*/ 2 h 33"/>
                    <a:gd name="T4" fmla="*/ 0 w 5"/>
                    <a:gd name="T5" fmla="*/ 33 h 33"/>
                    <a:gd name="T6" fmla="*/ 0 w 5"/>
                    <a:gd name="T7" fmla="*/ 33 h 33"/>
                    <a:gd name="T8" fmla="*/ 5 w 5"/>
                    <a:gd name="T9" fmla="*/ 0 h 33"/>
                    <a:gd name="T10" fmla="*/ 5 w 5"/>
                    <a:gd name="T11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33">
                      <a:moveTo>
                        <a:pt x="5" y="0"/>
                      </a:moveTo>
                      <a:lnTo>
                        <a:pt x="5" y="2"/>
                      </a:lnTo>
                      <a:lnTo>
                        <a:pt x="0" y="33"/>
                      </a:lnTo>
                      <a:lnTo>
                        <a:pt x="0" y="33"/>
                      </a:lnTo>
                      <a:lnTo>
                        <a:pt x="5" y="0"/>
                      </a:lnTo>
                      <a:lnTo>
                        <a:pt x="5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6" name="Freeform 1198"/>
                <p:cNvSpPr>
                  <a:spLocks/>
                </p:cNvSpPr>
                <p:nvPr/>
              </p:nvSpPr>
              <p:spPr bwMode="auto">
                <a:xfrm>
                  <a:off x="4173" y="4616"/>
                  <a:ext cx="23" cy="4"/>
                </a:xfrm>
                <a:custGeom>
                  <a:avLst/>
                  <a:gdLst>
                    <a:gd name="T0" fmla="*/ 0 w 23"/>
                    <a:gd name="T1" fmla="*/ 0 h 4"/>
                    <a:gd name="T2" fmla="*/ 0 w 23"/>
                    <a:gd name="T3" fmla="*/ 1 h 4"/>
                    <a:gd name="T4" fmla="*/ 23 w 23"/>
                    <a:gd name="T5" fmla="*/ 4 h 4"/>
                    <a:gd name="T6" fmla="*/ 23 w 23"/>
                    <a:gd name="T7" fmla="*/ 4 h 4"/>
                    <a:gd name="T8" fmla="*/ 23 w 23"/>
                    <a:gd name="T9" fmla="*/ 3 h 4"/>
                    <a:gd name="T10" fmla="*/ 0 w 23"/>
                    <a:gd name="T1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3" h="4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23" y="4"/>
                      </a:lnTo>
                      <a:lnTo>
                        <a:pt x="23" y="4"/>
                      </a:lnTo>
                      <a:lnTo>
                        <a:pt x="23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7" name="Freeform 1199"/>
                <p:cNvSpPr>
                  <a:spLocks/>
                </p:cNvSpPr>
                <p:nvPr/>
              </p:nvSpPr>
              <p:spPr bwMode="auto">
                <a:xfrm>
                  <a:off x="4173" y="4616"/>
                  <a:ext cx="23" cy="4"/>
                </a:xfrm>
                <a:custGeom>
                  <a:avLst/>
                  <a:gdLst>
                    <a:gd name="T0" fmla="*/ 0 w 23"/>
                    <a:gd name="T1" fmla="*/ 0 h 4"/>
                    <a:gd name="T2" fmla="*/ 0 w 23"/>
                    <a:gd name="T3" fmla="*/ 1 h 4"/>
                    <a:gd name="T4" fmla="*/ 23 w 23"/>
                    <a:gd name="T5" fmla="*/ 4 h 4"/>
                    <a:gd name="T6" fmla="*/ 23 w 23"/>
                    <a:gd name="T7" fmla="*/ 4 h 4"/>
                    <a:gd name="T8" fmla="*/ 23 w 23"/>
                    <a:gd name="T9" fmla="*/ 3 h 4"/>
                    <a:gd name="T10" fmla="*/ 0 w 23"/>
                    <a:gd name="T1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3" h="4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23" y="4"/>
                      </a:lnTo>
                      <a:lnTo>
                        <a:pt x="23" y="4"/>
                      </a:lnTo>
                      <a:lnTo>
                        <a:pt x="23" y="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8" name="Freeform 1200"/>
                <p:cNvSpPr>
                  <a:spLocks/>
                </p:cNvSpPr>
                <p:nvPr/>
              </p:nvSpPr>
              <p:spPr bwMode="auto">
                <a:xfrm>
                  <a:off x="4173" y="2730"/>
                  <a:ext cx="302" cy="1889"/>
                </a:xfrm>
                <a:custGeom>
                  <a:avLst/>
                  <a:gdLst>
                    <a:gd name="T0" fmla="*/ 283 w 302"/>
                    <a:gd name="T1" fmla="*/ 0 h 1889"/>
                    <a:gd name="T2" fmla="*/ 0 w 302"/>
                    <a:gd name="T3" fmla="*/ 1886 h 1889"/>
                    <a:gd name="T4" fmla="*/ 23 w 302"/>
                    <a:gd name="T5" fmla="*/ 1889 h 1889"/>
                    <a:gd name="T6" fmla="*/ 23 w 302"/>
                    <a:gd name="T7" fmla="*/ 1889 h 1889"/>
                    <a:gd name="T8" fmla="*/ 302 w 302"/>
                    <a:gd name="T9" fmla="*/ 35 h 1889"/>
                    <a:gd name="T10" fmla="*/ 283 w 302"/>
                    <a:gd name="T11" fmla="*/ 0 h 18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02" h="1889">
                      <a:moveTo>
                        <a:pt x="283" y="0"/>
                      </a:moveTo>
                      <a:lnTo>
                        <a:pt x="0" y="1886"/>
                      </a:lnTo>
                      <a:lnTo>
                        <a:pt x="23" y="1889"/>
                      </a:lnTo>
                      <a:lnTo>
                        <a:pt x="23" y="1889"/>
                      </a:lnTo>
                      <a:lnTo>
                        <a:pt x="302" y="35"/>
                      </a:lnTo>
                      <a:lnTo>
                        <a:pt x="283" y="0"/>
                      </a:lnTo>
                      <a:close/>
                    </a:path>
                  </a:pathLst>
                </a:custGeom>
                <a:solidFill>
                  <a:srgbClr val="5584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9" name="Freeform 1201"/>
                <p:cNvSpPr>
                  <a:spLocks/>
                </p:cNvSpPr>
                <p:nvPr/>
              </p:nvSpPr>
              <p:spPr bwMode="auto">
                <a:xfrm>
                  <a:off x="4173" y="2730"/>
                  <a:ext cx="302" cy="1889"/>
                </a:xfrm>
                <a:custGeom>
                  <a:avLst/>
                  <a:gdLst>
                    <a:gd name="T0" fmla="*/ 283 w 302"/>
                    <a:gd name="T1" fmla="*/ 0 h 1889"/>
                    <a:gd name="T2" fmla="*/ 0 w 302"/>
                    <a:gd name="T3" fmla="*/ 1886 h 1889"/>
                    <a:gd name="T4" fmla="*/ 23 w 302"/>
                    <a:gd name="T5" fmla="*/ 1889 h 1889"/>
                    <a:gd name="T6" fmla="*/ 23 w 302"/>
                    <a:gd name="T7" fmla="*/ 1889 h 1889"/>
                    <a:gd name="T8" fmla="*/ 302 w 302"/>
                    <a:gd name="T9" fmla="*/ 35 h 1889"/>
                    <a:gd name="T10" fmla="*/ 283 w 302"/>
                    <a:gd name="T11" fmla="*/ 0 h 18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02" h="1889">
                      <a:moveTo>
                        <a:pt x="283" y="0"/>
                      </a:moveTo>
                      <a:lnTo>
                        <a:pt x="0" y="1886"/>
                      </a:lnTo>
                      <a:lnTo>
                        <a:pt x="23" y="1889"/>
                      </a:lnTo>
                      <a:lnTo>
                        <a:pt x="23" y="1889"/>
                      </a:lnTo>
                      <a:lnTo>
                        <a:pt x="302" y="35"/>
                      </a:lnTo>
                      <a:lnTo>
                        <a:pt x="283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00" name="Freeform 1202"/>
                <p:cNvSpPr>
                  <a:spLocks/>
                </p:cNvSpPr>
                <p:nvPr/>
              </p:nvSpPr>
              <p:spPr bwMode="auto">
                <a:xfrm>
                  <a:off x="4456" y="2560"/>
                  <a:ext cx="48" cy="205"/>
                </a:xfrm>
                <a:custGeom>
                  <a:avLst/>
                  <a:gdLst>
                    <a:gd name="T0" fmla="*/ 26 w 48"/>
                    <a:gd name="T1" fmla="*/ 0 h 205"/>
                    <a:gd name="T2" fmla="*/ 0 w 48"/>
                    <a:gd name="T3" fmla="*/ 170 h 205"/>
                    <a:gd name="T4" fmla="*/ 19 w 48"/>
                    <a:gd name="T5" fmla="*/ 205 h 205"/>
                    <a:gd name="T6" fmla="*/ 48 w 48"/>
                    <a:gd name="T7" fmla="*/ 11 h 205"/>
                    <a:gd name="T8" fmla="*/ 26 w 48"/>
                    <a:gd name="T9" fmla="*/ 0 h 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205">
                      <a:moveTo>
                        <a:pt x="26" y="0"/>
                      </a:moveTo>
                      <a:lnTo>
                        <a:pt x="0" y="170"/>
                      </a:lnTo>
                      <a:lnTo>
                        <a:pt x="19" y="205"/>
                      </a:lnTo>
                      <a:lnTo>
                        <a:pt x="48" y="11"/>
                      </a:lnTo>
                      <a:lnTo>
                        <a:pt x="26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01" name="Freeform 1203"/>
                <p:cNvSpPr>
                  <a:spLocks/>
                </p:cNvSpPr>
                <p:nvPr/>
              </p:nvSpPr>
              <p:spPr bwMode="auto">
                <a:xfrm>
                  <a:off x="4456" y="2560"/>
                  <a:ext cx="48" cy="205"/>
                </a:xfrm>
                <a:custGeom>
                  <a:avLst/>
                  <a:gdLst>
                    <a:gd name="T0" fmla="*/ 26 w 48"/>
                    <a:gd name="T1" fmla="*/ 0 h 205"/>
                    <a:gd name="T2" fmla="*/ 0 w 48"/>
                    <a:gd name="T3" fmla="*/ 170 h 205"/>
                    <a:gd name="T4" fmla="*/ 19 w 48"/>
                    <a:gd name="T5" fmla="*/ 205 h 205"/>
                    <a:gd name="T6" fmla="*/ 48 w 48"/>
                    <a:gd name="T7" fmla="*/ 11 h 205"/>
                    <a:gd name="T8" fmla="*/ 26 w 48"/>
                    <a:gd name="T9" fmla="*/ 0 h 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205">
                      <a:moveTo>
                        <a:pt x="26" y="0"/>
                      </a:moveTo>
                      <a:lnTo>
                        <a:pt x="0" y="170"/>
                      </a:lnTo>
                      <a:lnTo>
                        <a:pt x="19" y="205"/>
                      </a:lnTo>
                      <a:lnTo>
                        <a:pt x="48" y="11"/>
                      </a:lnTo>
                      <a:lnTo>
                        <a:pt x="26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02" name="Freeform 1204"/>
                <p:cNvSpPr>
                  <a:spLocks/>
                </p:cNvSpPr>
                <p:nvPr/>
              </p:nvSpPr>
              <p:spPr bwMode="auto">
                <a:xfrm>
                  <a:off x="2941" y="1534"/>
                  <a:ext cx="1681" cy="1037"/>
                </a:xfrm>
                <a:custGeom>
                  <a:avLst/>
                  <a:gdLst>
                    <a:gd name="T0" fmla="*/ 32 w 1681"/>
                    <a:gd name="T1" fmla="*/ 0 h 1037"/>
                    <a:gd name="T2" fmla="*/ 0 w 1681"/>
                    <a:gd name="T3" fmla="*/ 29 h 1037"/>
                    <a:gd name="T4" fmla="*/ 1653 w 1681"/>
                    <a:gd name="T5" fmla="*/ 277 h 1037"/>
                    <a:gd name="T6" fmla="*/ 1541 w 1681"/>
                    <a:gd name="T7" fmla="*/ 1026 h 1037"/>
                    <a:gd name="T8" fmla="*/ 1563 w 1681"/>
                    <a:gd name="T9" fmla="*/ 1037 h 1037"/>
                    <a:gd name="T10" fmla="*/ 1681 w 1681"/>
                    <a:gd name="T11" fmla="*/ 247 h 1037"/>
                    <a:gd name="T12" fmla="*/ 32 w 1681"/>
                    <a:gd name="T13" fmla="*/ 0 h 10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81" h="1037">
                      <a:moveTo>
                        <a:pt x="32" y="0"/>
                      </a:moveTo>
                      <a:lnTo>
                        <a:pt x="0" y="29"/>
                      </a:lnTo>
                      <a:lnTo>
                        <a:pt x="1653" y="277"/>
                      </a:lnTo>
                      <a:lnTo>
                        <a:pt x="1541" y="1026"/>
                      </a:lnTo>
                      <a:lnTo>
                        <a:pt x="1563" y="1037"/>
                      </a:lnTo>
                      <a:lnTo>
                        <a:pt x="1681" y="247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solidFill>
                  <a:srgbClr val="C03D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03" name="Freeform 1205"/>
                <p:cNvSpPr>
                  <a:spLocks/>
                </p:cNvSpPr>
                <p:nvPr/>
              </p:nvSpPr>
              <p:spPr bwMode="auto">
                <a:xfrm>
                  <a:off x="2941" y="1534"/>
                  <a:ext cx="1681" cy="1037"/>
                </a:xfrm>
                <a:custGeom>
                  <a:avLst/>
                  <a:gdLst>
                    <a:gd name="T0" fmla="*/ 32 w 1681"/>
                    <a:gd name="T1" fmla="*/ 0 h 1037"/>
                    <a:gd name="T2" fmla="*/ 0 w 1681"/>
                    <a:gd name="T3" fmla="*/ 29 h 1037"/>
                    <a:gd name="T4" fmla="*/ 1653 w 1681"/>
                    <a:gd name="T5" fmla="*/ 277 h 1037"/>
                    <a:gd name="T6" fmla="*/ 1541 w 1681"/>
                    <a:gd name="T7" fmla="*/ 1026 h 1037"/>
                    <a:gd name="T8" fmla="*/ 1563 w 1681"/>
                    <a:gd name="T9" fmla="*/ 1037 h 1037"/>
                    <a:gd name="T10" fmla="*/ 1681 w 1681"/>
                    <a:gd name="T11" fmla="*/ 247 h 1037"/>
                    <a:gd name="T12" fmla="*/ 32 w 1681"/>
                    <a:gd name="T13" fmla="*/ 0 h 10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81" h="1037">
                      <a:moveTo>
                        <a:pt x="32" y="0"/>
                      </a:moveTo>
                      <a:lnTo>
                        <a:pt x="0" y="29"/>
                      </a:lnTo>
                      <a:lnTo>
                        <a:pt x="1653" y="277"/>
                      </a:lnTo>
                      <a:lnTo>
                        <a:pt x="1541" y="1026"/>
                      </a:lnTo>
                      <a:lnTo>
                        <a:pt x="1563" y="1037"/>
                      </a:lnTo>
                      <a:lnTo>
                        <a:pt x="1681" y="247"/>
                      </a:lnTo>
                      <a:lnTo>
                        <a:pt x="32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04" name="Freeform 1206"/>
                <p:cNvSpPr>
                  <a:spLocks/>
                </p:cNvSpPr>
                <p:nvPr/>
              </p:nvSpPr>
              <p:spPr bwMode="auto">
                <a:xfrm>
                  <a:off x="2872" y="1523"/>
                  <a:ext cx="101" cy="40"/>
                </a:xfrm>
                <a:custGeom>
                  <a:avLst/>
                  <a:gdLst>
                    <a:gd name="T0" fmla="*/ 32 w 101"/>
                    <a:gd name="T1" fmla="*/ 0 h 40"/>
                    <a:gd name="T2" fmla="*/ 0 w 101"/>
                    <a:gd name="T3" fmla="*/ 29 h 40"/>
                    <a:gd name="T4" fmla="*/ 69 w 101"/>
                    <a:gd name="T5" fmla="*/ 40 h 40"/>
                    <a:gd name="T6" fmla="*/ 101 w 101"/>
                    <a:gd name="T7" fmla="*/ 11 h 40"/>
                    <a:gd name="T8" fmla="*/ 32 w 101"/>
                    <a:gd name="T9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40">
                      <a:moveTo>
                        <a:pt x="32" y="0"/>
                      </a:moveTo>
                      <a:lnTo>
                        <a:pt x="0" y="29"/>
                      </a:lnTo>
                      <a:lnTo>
                        <a:pt x="69" y="40"/>
                      </a:lnTo>
                      <a:lnTo>
                        <a:pt x="101" y="11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solidFill>
                  <a:srgbClr val="A53C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05" name="Freeform 1207"/>
                <p:cNvSpPr>
                  <a:spLocks/>
                </p:cNvSpPr>
                <p:nvPr/>
              </p:nvSpPr>
              <p:spPr bwMode="auto">
                <a:xfrm>
                  <a:off x="2872" y="1523"/>
                  <a:ext cx="101" cy="40"/>
                </a:xfrm>
                <a:custGeom>
                  <a:avLst/>
                  <a:gdLst>
                    <a:gd name="T0" fmla="*/ 32 w 101"/>
                    <a:gd name="T1" fmla="*/ 0 h 40"/>
                    <a:gd name="T2" fmla="*/ 0 w 101"/>
                    <a:gd name="T3" fmla="*/ 29 h 40"/>
                    <a:gd name="T4" fmla="*/ 69 w 101"/>
                    <a:gd name="T5" fmla="*/ 40 h 40"/>
                    <a:gd name="T6" fmla="*/ 101 w 101"/>
                    <a:gd name="T7" fmla="*/ 11 h 40"/>
                    <a:gd name="T8" fmla="*/ 32 w 101"/>
                    <a:gd name="T9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40">
                      <a:moveTo>
                        <a:pt x="32" y="0"/>
                      </a:moveTo>
                      <a:lnTo>
                        <a:pt x="0" y="29"/>
                      </a:lnTo>
                      <a:lnTo>
                        <a:pt x="69" y="40"/>
                      </a:lnTo>
                      <a:lnTo>
                        <a:pt x="101" y="11"/>
                      </a:lnTo>
                      <a:lnTo>
                        <a:pt x="32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06" name="Freeform 1208"/>
                <p:cNvSpPr>
                  <a:spLocks/>
                </p:cNvSpPr>
                <p:nvPr/>
              </p:nvSpPr>
              <p:spPr bwMode="auto">
                <a:xfrm>
                  <a:off x="2341" y="1440"/>
                  <a:ext cx="563" cy="112"/>
                </a:xfrm>
                <a:custGeom>
                  <a:avLst/>
                  <a:gdLst>
                    <a:gd name="T0" fmla="*/ 5 w 563"/>
                    <a:gd name="T1" fmla="*/ 0 h 112"/>
                    <a:gd name="T2" fmla="*/ 5 w 563"/>
                    <a:gd name="T3" fmla="*/ 0 h 112"/>
                    <a:gd name="T4" fmla="*/ 0 w 563"/>
                    <a:gd name="T5" fmla="*/ 33 h 112"/>
                    <a:gd name="T6" fmla="*/ 531 w 563"/>
                    <a:gd name="T7" fmla="*/ 112 h 112"/>
                    <a:gd name="T8" fmla="*/ 563 w 563"/>
                    <a:gd name="T9" fmla="*/ 83 h 112"/>
                    <a:gd name="T10" fmla="*/ 5 w 563"/>
                    <a:gd name="T11" fmla="*/ 0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63" h="112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33"/>
                      </a:lnTo>
                      <a:lnTo>
                        <a:pt x="531" y="112"/>
                      </a:lnTo>
                      <a:lnTo>
                        <a:pt x="563" y="83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07" name="Freeform 1209"/>
                <p:cNvSpPr>
                  <a:spLocks/>
                </p:cNvSpPr>
                <p:nvPr/>
              </p:nvSpPr>
              <p:spPr bwMode="auto">
                <a:xfrm>
                  <a:off x="2341" y="1440"/>
                  <a:ext cx="563" cy="112"/>
                </a:xfrm>
                <a:custGeom>
                  <a:avLst/>
                  <a:gdLst>
                    <a:gd name="T0" fmla="*/ 5 w 563"/>
                    <a:gd name="T1" fmla="*/ 0 h 112"/>
                    <a:gd name="T2" fmla="*/ 5 w 563"/>
                    <a:gd name="T3" fmla="*/ 0 h 112"/>
                    <a:gd name="T4" fmla="*/ 0 w 563"/>
                    <a:gd name="T5" fmla="*/ 33 h 112"/>
                    <a:gd name="T6" fmla="*/ 531 w 563"/>
                    <a:gd name="T7" fmla="*/ 112 h 112"/>
                    <a:gd name="T8" fmla="*/ 563 w 563"/>
                    <a:gd name="T9" fmla="*/ 83 h 112"/>
                    <a:gd name="T10" fmla="*/ 5 w 563"/>
                    <a:gd name="T11" fmla="*/ 0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63" h="112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33"/>
                      </a:lnTo>
                      <a:lnTo>
                        <a:pt x="531" y="112"/>
                      </a:lnTo>
                      <a:lnTo>
                        <a:pt x="563" y="83"/>
                      </a:lnTo>
                      <a:lnTo>
                        <a:pt x="5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815" name="Freeform 1211"/>
              <p:cNvSpPr>
                <a:spLocks/>
              </p:cNvSpPr>
              <p:nvPr/>
            </p:nvSpPr>
            <p:spPr bwMode="auto">
              <a:xfrm>
                <a:off x="3003550" y="2333626"/>
                <a:ext cx="4289425" cy="5046663"/>
              </a:xfrm>
              <a:custGeom>
                <a:avLst/>
                <a:gdLst>
                  <a:gd name="T0" fmla="*/ 2276 w 2702"/>
                  <a:gd name="T1" fmla="*/ 3179 h 3179"/>
                  <a:gd name="T2" fmla="*/ 0 w 2702"/>
                  <a:gd name="T3" fmla="*/ 2838 h 3179"/>
                  <a:gd name="T4" fmla="*/ 426 w 2702"/>
                  <a:gd name="T5" fmla="*/ 0 h 3179"/>
                  <a:gd name="T6" fmla="*/ 2702 w 2702"/>
                  <a:gd name="T7" fmla="*/ 341 h 3179"/>
                  <a:gd name="T8" fmla="*/ 2276 w 2702"/>
                  <a:gd name="T9" fmla="*/ 3179 h 3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2" h="3179">
                    <a:moveTo>
                      <a:pt x="2276" y="3179"/>
                    </a:moveTo>
                    <a:lnTo>
                      <a:pt x="0" y="2838"/>
                    </a:lnTo>
                    <a:lnTo>
                      <a:pt x="426" y="0"/>
                    </a:lnTo>
                    <a:lnTo>
                      <a:pt x="2702" y="341"/>
                    </a:lnTo>
                    <a:lnTo>
                      <a:pt x="2276" y="317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6" name="Freeform 1213"/>
              <p:cNvSpPr>
                <a:spLocks/>
              </p:cNvSpPr>
              <p:nvPr/>
            </p:nvSpPr>
            <p:spPr bwMode="auto">
              <a:xfrm>
                <a:off x="4235450" y="3019426"/>
                <a:ext cx="560388" cy="608013"/>
              </a:xfrm>
              <a:custGeom>
                <a:avLst/>
                <a:gdLst>
                  <a:gd name="T0" fmla="*/ 189 w 225"/>
                  <a:gd name="T1" fmla="*/ 50 h 244"/>
                  <a:gd name="T2" fmla="*/ 220 w 225"/>
                  <a:gd name="T3" fmla="*/ 91 h 244"/>
                  <a:gd name="T4" fmla="*/ 92 w 225"/>
                  <a:gd name="T5" fmla="*/ 232 h 244"/>
                  <a:gd name="T6" fmla="*/ 7 w 225"/>
                  <a:gd name="T7" fmla="*/ 169 h 244"/>
                  <a:gd name="T8" fmla="*/ 36 w 225"/>
                  <a:gd name="T9" fmla="*/ 38 h 244"/>
                  <a:gd name="T10" fmla="*/ 189 w 225"/>
                  <a:gd name="T11" fmla="*/ 5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5" h="244">
                    <a:moveTo>
                      <a:pt x="189" y="50"/>
                    </a:moveTo>
                    <a:cubicBezTo>
                      <a:pt x="208" y="56"/>
                      <a:pt x="218" y="71"/>
                      <a:pt x="220" y="91"/>
                    </a:cubicBezTo>
                    <a:cubicBezTo>
                      <a:pt x="225" y="142"/>
                      <a:pt x="183" y="244"/>
                      <a:pt x="92" y="232"/>
                    </a:cubicBezTo>
                    <a:cubicBezTo>
                      <a:pt x="45" y="226"/>
                      <a:pt x="14" y="209"/>
                      <a:pt x="7" y="169"/>
                    </a:cubicBezTo>
                    <a:cubicBezTo>
                      <a:pt x="0" y="130"/>
                      <a:pt x="4" y="68"/>
                      <a:pt x="36" y="38"/>
                    </a:cubicBezTo>
                    <a:cubicBezTo>
                      <a:pt x="76" y="0"/>
                      <a:pt x="146" y="10"/>
                      <a:pt x="189" y="50"/>
                    </a:cubicBezTo>
                    <a:close/>
                  </a:path>
                </a:pathLst>
              </a:custGeom>
              <a:solidFill>
                <a:srgbClr val="7355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7" name="Freeform 1214"/>
              <p:cNvSpPr>
                <a:spLocks/>
              </p:cNvSpPr>
              <p:nvPr/>
            </p:nvSpPr>
            <p:spPr bwMode="auto">
              <a:xfrm>
                <a:off x="3898900" y="3725864"/>
                <a:ext cx="955675" cy="519113"/>
              </a:xfrm>
              <a:custGeom>
                <a:avLst/>
                <a:gdLst>
                  <a:gd name="T0" fmla="*/ 179 w 383"/>
                  <a:gd name="T1" fmla="*/ 0 h 208"/>
                  <a:gd name="T2" fmla="*/ 50 w 383"/>
                  <a:gd name="T3" fmla="*/ 48 h 208"/>
                  <a:gd name="T4" fmla="*/ 0 w 383"/>
                  <a:gd name="T5" fmla="*/ 151 h 208"/>
                  <a:gd name="T6" fmla="*/ 192 w 383"/>
                  <a:gd name="T7" fmla="*/ 180 h 208"/>
                  <a:gd name="T8" fmla="*/ 383 w 383"/>
                  <a:gd name="T9" fmla="*/ 208 h 208"/>
                  <a:gd name="T10" fmla="*/ 366 w 383"/>
                  <a:gd name="T11" fmla="*/ 96 h 208"/>
                  <a:gd name="T12" fmla="*/ 257 w 383"/>
                  <a:gd name="T13" fmla="*/ 12 h 208"/>
                  <a:gd name="T14" fmla="*/ 179 w 383"/>
                  <a:gd name="T15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3" h="208">
                    <a:moveTo>
                      <a:pt x="179" y="0"/>
                    </a:moveTo>
                    <a:cubicBezTo>
                      <a:pt x="89" y="25"/>
                      <a:pt x="61" y="41"/>
                      <a:pt x="50" y="48"/>
                    </a:cubicBezTo>
                    <a:cubicBezTo>
                      <a:pt x="32" y="59"/>
                      <a:pt x="16" y="109"/>
                      <a:pt x="0" y="151"/>
                    </a:cubicBezTo>
                    <a:cubicBezTo>
                      <a:pt x="192" y="180"/>
                      <a:pt x="192" y="180"/>
                      <a:pt x="192" y="180"/>
                    </a:cubicBezTo>
                    <a:cubicBezTo>
                      <a:pt x="383" y="208"/>
                      <a:pt x="383" y="208"/>
                      <a:pt x="383" y="208"/>
                    </a:cubicBezTo>
                    <a:cubicBezTo>
                      <a:pt x="380" y="164"/>
                      <a:pt x="379" y="112"/>
                      <a:pt x="366" y="96"/>
                    </a:cubicBezTo>
                    <a:cubicBezTo>
                      <a:pt x="357" y="85"/>
                      <a:pt x="336" y="62"/>
                      <a:pt x="257" y="12"/>
                    </a:cubicBezTo>
                    <a:lnTo>
                      <a:pt x="179" y="0"/>
                    </a:lnTo>
                    <a:close/>
                  </a:path>
                </a:pathLst>
              </a:custGeom>
              <a:solidFill>
                <a:srgbClr val="E0DC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8" name="Freeform 1215"/>
              <p:cNvSpPr>
                <a:spLocks/>
              </p:cNvSpPr>
              <p:nvPr/>
            </p:nvSpPr>
            <p:spPr bwMode="auto">
              <a:xfrm>
                <a:off x="4332288" y="3413126"/>
                <a:ext cx="257175" cy="452438"/>
              </a:xfrm>
              <a:custGeom>
                <a:avLst/>
                <a:gdLst>
                  <a:gd name="T0" fmla="*/ 14 w 103"/>
                  <a:gd name="T1" fmla="*/ 51 h 181"/>
                  <a:gd name="T2" fmla="*/ 4 w 103"/>
                  <a:gd name="T3" fmla="*/ 114 h 181"/>
                  <a:gd name="T4" fmla="*/ 0 w 103"/>
                  <a:gd name="T5" fmla="*/ 145 h 181"/>
                  <a:gd name="T6" fmla="*/ 82 w 103"/>
                  <a:gd name="T7" fmla="*/ 157 h 181"/>
                  <a:gd name="T8" fmla="*/ 86 w 103"/>
                  <a:gd name="T9" fmla="*/ 126 h 181"/>
                  <a:gd name="T10" fmla="*/ 96 w 103"/>
                  <a:gd name="T11" fmla="*/ 63 h 181"/>
                  <a:gd name="T12" fmla="*/ 14 w 103"/>
                  <a:gd name="T13" fmla="*/ 51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" h="181">
                    <a:moveTo>
                      <a:pt x="14" y="51"/>
                    </a:moveTo>
                    <a:cubicBezTo>
                      <a:pt x="4" y="114"/>
                      <a:pt x="4" y="114"/>
                      <a:pt x="4" y="114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18" y="175"/>
                      <a:pt x="55" y="181"/>
                      <a:pt x="82" y="157"/>
                    </a:cubicBezTo>
                    <a:cubicBezTo>
                      <a:pt x="86" y="126"/>
                      <a:pt x="86" y="126"/>
                      <a:pt x="86" y="126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103" y="13"/>
                      <a:pt x="21" y="0"/>
                      <a:pt x="14" y="51"/>
                    </a:cubicBezTo>
                    <a:close/>
                  </a:path>
                </a:pathLst>
              </a:custGeom>
              <a:solidFill>
                <a:srgbClr val="DEC8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9" name="Freeform 1216"/>
              <p:cNvSpPr>
                <a:spLocks/>
              </p:cNvSpPr>
              <p:nvPr/>
            </p:nvSpPr>
            <p:spPr bwMode="auto">
              <a:xfrm>
                <a:off x="4187825" y="3084514"/>
                <a:ext cx="688975" cy="641350"/>
              </a:xfrm>
              <a:custGeom>
                <a:avLst/>
                <a:gdLst>
                  <a:gd name="T0" fmla="*/ 138 w 276"/>
                  <a:gd name="T1" fmla="*/ 21 h 257"/>
                  <a:gd name="T2" fmla="*/ 32 w 276"/>
                  <a:gd name="T3" fmla="*/ 189 h 257"/>
                  <a:gd name="T4" fmla="*/ 103 w 276"/>
                  <a:gd name="T5" fmla="*/ 254 h 257"/>
                  <a:gd name="T6" fmla="*/ 190 w 276"/>
                  <a:gd name="T7" fmla="*/ 213 h 257"/>
                  <a:gd name="T8" fmla="*/ 138 w 276"/>
                  <a:gd name="T9" fmla="*/ 21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6" h="257">
                    <a:moveTo>
                      <a:pt x="138" y="21"/>
                    </a:moveTo>
                    <a:cubicBezTo>
                      <a:pt x="0" y="0"/>
                      <a:pt x="25" y="174"/>
                      <a:pt x="32" y="189"/>
                    </a:cubicBezTo>
                    <a:cubicBezTo>
                      <a:pt x="39" y="205"/>
                      <a:pt x="81" y="251"/>
                      <a:pt x="103" y="254"/>
                    </a:cubicBezTo>
                    <a:cubicBezTo>
                      <a:pt x="125" y="257"/>
                      <a:pt x="178" y="226"/>
                      <a:pt x="190" y="213"/>
                    </a:cubicBezTo>
                    <a:cubicBezTo>
                      <a:pt x="201" y="201"/>
                      <a:pt x="276" y="42"/>
                      <a:pt x="138" y="21"/>
                    </a:cubicBezTo>
                    <a:close/>
                  </a:path>
                </a:pathLst>
              </a:custGeom>
              <a:solidFill>
                <a:srgbClr val="F3DB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0" name="Freeform 1217"/>
              <p:cNvSpPr>
                <a:spLocks/>
              </p:cNvSpPr>
              <p:nvPr/>
            </p:nvSpPr>
            <p:spPr bwMode="auto">
              <a:xfrm>
                <a:off x="4203700" y="3321051"/>
                <a:ext cx="79375" cy="125413"/>
              </a:xfrm>
              <a:custGeom>
                <a:avLst/>
                <a:gdLst>
                  <a:gd name="T0" fmla="*/ 12 w 32"/>
                  <a:gd name="T1" fmla="*/ 1 h 50"/>
                  <a:gd name="T2" fmla="*/ 30 w 32"/>
                  <a:gd name="T3" fmla="*/ 23 h 50"/>
                  <a:gd name="T4" fmla="*/ 20 w 32"/>
                  <a:gd name="T5" fmla="*/ 49 h 50"/>
                  <a:gd name="T6" fmla="*/ 3 w 32"/>
                  <a:gd name="T7" fmla="*/ 27 h 50"/>
                  <a:gd name="T8" fmla="*/ 12 w 32"/>
                  <a:gd name="T9" fmla="*/ 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50">
                    <a:moveTo>
                      <a:pt x="12" y="1"/>
                    </a:moveTo>
                    <a:cubicBezTo>
                      <a:pt x="20" y="0"/>
                      <a:pt x="28" y="9"/>
                      <a:pt x="30" y="23"/>
                    </a:cubicBezTo>
                    <a:cubicBezTo>
                      <a:pt x="32" y="36"/>
                      <a:pt x="28" y="47"/>
                      <a:pt x="20" y="49"/>
                    </a:cubicBezTo>
                    <a:cubicBezTo>
                      <a:pt x="13" y="50"/>
                      <a:pt x="5" y="40"/>
                      <a:pt x="3" y="27"/>
                    </a:cubicBezTo>
                    <a:cubicBezTo>
                      <a:pt x="0" y="14"/>
                      <a:pt x="5" y="2"/>
                      <a:pt x="12" y="1"/>
                    </a:cubicBezTo>
                    <a:close/>
                  </a:path>
                </a:pathLst>
              </a:custGeom>
              <a:solidFill>
                <a:srgbClr val="FFDE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1" name="Freeform 1218"/>
              <p:cNvSpPr>
                <a:spLocks/>
              </p:cNvSpPr>
              <p:nvPr/>
            </p:nvSpPr>
            <p:spPr bwMode="auto">
              <a:xfrm>
                <a:off x="4686300" y="3394076"/>
                <a:ext cx="92075" cy="123825"/>
              </a:xfrm>
              <a:custGeom>
                <a:avLst/>
                <a:gdLst>
                  <a:gd name="T0" fmla="*/ 30 w 37"/>
                  <a:gd name="T1" fmla="*/ 4 h 50"/>
                  <a:gd name="T2" fmla="*/ 6 w 37"/>
                  <a:gd name="T3" fmla="*/ 19 h 50"/>
                  <a:gd name="T4" fmla="*/ 8 w 37"/>
                  <a:gd name="T5" fmla="*/ 47 h 50"/>
                  <a:gd name="T6" fmla="*/ 31 w 37"/>
                  <a:gd name="T7" fmla="*/ 32 h 50"/>
                  <a:gd name="T8" fmla="*/ 30 w 37"/>
                  <a:gd name="T9" fmla="*/ 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50">
                    <a:moveTo>
                      <a:pt x="30" y="4"/>
                    </a:moveTo>
                    <a:cubicBezTo>
                      <a:pt x="23" y="0"/>
                      <a:pt x="12" y="7"/>
                      <a:pt x="6" y="19"/>
                    </a:cubicBezTo>
                    <a:cubicBezTo>
                      <a:pt x="0" y="31"/>
                      <a:pt x="1" y="43"/>
                      <a:pt x="8" y="47"/>
                    </a:cubicBezTo>
                    <a:cubicBezTo>
                      <a:pt x="15" y="50"/>
                      <a:pt x="25" y="44"/>
                      <a:pt x="31" y="32"/>
                    </a:cubicBezTo>
                    <a:cubicBezTo>
                      <a:pt x="37" y="20"/>
                      <a:pt x="37" y="7"/>
                      <a:pt x="30" y="4"/>
                    </a:cubicBezTo>
                    <a:close/>
                  </a:path>
                </a:pathLst>
              </a:custGeom>
              <a:solidFill>
                <a:srgbClr val="FFDE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2" name="Freeform 1219"/>
              <p:cNvSpPr>
                <a:spLocks/>
              </p:cNvSpPr>
              <p:nvPr/>
            </p:nvSpPr>
            <p:spPr bwMode="auto">
              <a:xfrm>
                <a:off x="4222750" y="3092451"/>
                <a:ext cx="581025" cy="393700"/>
              </a:xfrm>
              <a:custGeom>
                <a:avLst/>
                <a:gdLst>
                  <a:gd name="T0" fmla="*/ 185 w 233"/>
                  <a:gd name="T1" fmla="*/ 69 h 158"/>
                  <a:gd name="T2" fmla="*/ 144 w 233"/>
                  <a:gd name="T3" fmla="*/ 60 h 158"/>
                  <a:gd name="T4" fmla="*/ 120 w 233"/>
                  <a:gd name="T5" fmla="*/ 62 h 158"/>
                  <a:gd name="T6" fmla="*/ 88 w 233"/>
                  <a:gd name="T7" fmla="*/ 57 h 158"/>
                  <a:gd name="T8" fmla="*/ 10 w 233"/>
                  <a:gd name="T9" fmla="*/ 132 h 158"/>
                  <a:gd name="T10" fmla="*/ 124 w 233"/>
                  <a:gd name="T11" fmla="*/ 8 h 158"/>
                  <a:gd name="T12" fmla="*/ 199 w 233"/>
                  <a:gd name="T13" fmla="*/ 158 h 158"/>
                  <a:gd name="T14" fmla="*/ 185 w 233"/>
                  <a:gd name="T15" fmla="*/ 69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3" h="158">
                    <a:moveTo>
                      <a:pt x="185" y="69"/>
                    </a:moveTo>
                    <a:cubicBezTo>
                      <a:pt x="159" y="81"/>
                      <a:pt x="131" y="71"/>
                      <a:pt x="144" y="60"/>
                    </a:cubicBezTo>
                    <a:cubicBezTo>
                      <a:pt x="157" y="48"/>
                      <a:pt x="143" y="56"/>
                      <a:pt x="120" y="62"/>
                    </a:cubicBezTo>
                    <a:cubicBezTo>
                      <a:pt x="97" y="68"/>
                      <a:pt x="72" y="63"/>
                      <a:pt x="88" y="57"/>
                    </a:cubicBezTo>
                    <a:cubicBezTo>
                      <a:pt x="108" y="50"/>
                      <a:pt x="38" y="33"/>
                      <a:pt x="10" y="132"/>
                    </a:cubicBezTo>
                    <a:cubicBezTo>
                      <a:pt x="0" y="56"/>
                      <a:pt x="44" y="0"/>
                      <a:pt x="124" y="8"/>
                    </a:cubicBezTo>
                    <a:cubicBezTo>
                      <a:pt x="209" y="17"/>
                      <a:pt x="233" y="89"/>
                      <a:pt x="199" y="158"/>
                    </a:cubicBezTo>
                    <a:cubicBezTo>
                      <a:pt x="206" y="119"/>
                      <a:pt x="200" y="92"/>
                      <a:pt x="185" y="69"/>
                    </a:cubicBezTo>
                    <a:close/>
                  </a:path>
                </a:pathLst>
              </a:custGeom>
              <a:solidFill>
                <a:srgbClr val="7355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3" name="Freeform 1220"/>
              <p:cNvSpPr>
                <a:spLocks/>
              </p:cNvSpPr>
              <p:nvPr/>
            </p:nvSpPr>
            <p:spPr bwMode="auto">
              <a:xfrm>
                <a:off x="4249738" y="3721101"/>
                <a:ext cx="174625" cy="192088"/>
              </a:xfrm>
              <a:custGeom>
                <a:avLst/>
                <a:gdLst>
                  <a:gd name="T0" fmla="*/ 51 w 110"/>
                  <a:gd name="T1" fmla="*/ 0 h 121"/>
                  <a:gd name="T2" fmla="*/ 0 w 110"/>
                  <a:gd name="T3" fmla="*/ 18 h 121"/>
                  <a:gd name="T4" fmla="*/ 54 w 110"/>
                  <a:gd name="T5" fmla="*/ 121 h 121"/>
                  <a:gd name="T6" fmla="*/ 110 w 110"/>
                  <a:gd name="T7" fmla="*/ 80 h 121"/>
                  <a:gd name="T8" fmla="*/ 51 w 110"/>
                  <a:gd name="T9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121">
                    <a:moveTo>
                      <a:pt x="51" y="0"/>
                    </a:moveTo>
                    <a:lnTo>
                      <a:pt x="0" y="18"/>
                    </a:lnTo>
                    <a:lnTo>
                      <a:pt x="54" y="121"/>
                    </a:lnTo>
                    <a:lnTo>
                      <a:pt x="110" y="80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4" name="Freeform 1221"/>
              <p:cNvSpPr>
                <a:spLocks/>
              </p:cNvSpPr>
              <p:nvPr/>
            </p:nvSpPr>
            <p:spPr bwMode="auto">
              <a:xfrm>
                <a:off x="4424363" y="3756026"/>
                <a:ext cx="196850" cy="179388"/>
              </a:xfrm>
              <a:custGeom>
                <a:avLst/>
                <a:gdLst>
                  <a:gd name="T0" fmla="*/ 82 w 124"/>
                  <a:gd name="T1" fmla="*/ 0 h 113"/>
                  <a:gd name="T2" fmla="*/ 124 w 124"/>
                  <a:gd name="T3" fmla="*/ 31 h 113"/>
                  <a:gd name="T4" fmla="*/ 44 w 124"/>
                  <a:gd name="T5" fmla="*/ 113 h 113"/>
                  <a:gd name="T6" fmla="*/ 0 w 124"/>
                  <a:gd name="T7" fmla="*/ 58 h 113"/>
                  <a:gd name="T8" fmla="*/ 82 w 124"/>
                  <a:gd name="T9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13">
                    <a:moveTo>
                      <a:pt x="82" y="0"/>
                    </a:moveTo>
                    <a:lnTo>
                      <a:pt x="124" y="31"/>
                    </a:lnTo>
                    <a:lnTo>
                      <a:pt x="44" y="113"/>
                    </a:lnTo>
                    <a:lnTo>
                      <a:pt x="0" y="58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5" name="Freeform 1222"/>
              <p:cNvSpPr>
                <a:spLocks/>
              </p:cNvSpPr>
              <p:nvPr/>
            </p:nvSpPr>
            <p:spPr bwMode="auto">
              <a:xfrm>
                <a:off x="4322763" y="3848101"/>
                <a:ext cx="139700" cy="333375"/>
              </a:xfrm>
              <a:custGeom>
                <a:avLst/>
                <a:gdLst>
                  <a:gd name="T0" fmla="*/ 67 w 88"/>
                  <a:gd name="T1" fmla="*/ 210 h 210"/>
                  <a:gd name="T2" fmla="*/ 69 w 88"/>
                  <a:gd name="T3" fmla="*/ 52 h 210"/>
                  <a:gd name="T4" fmla="*/ 88 w 88"/>
                  <a:gd name="T5" fmla="*/ 30 h 210"/>
                  <a:gd name="T6" fmla="*/ 64 w 88"/>
                  <a:gd name="T7" fmla="*/ 0 h 210"/>
                  <a:gd name="T8" fmla="*/ 33 w 88"/>
                  <a:gd name="T9" fmla="*/ 22 h 210"/>
                  <a:gd name="T10" fmla="*/ 45 w 88"/>
                  <a:gd name="T11" fmla="*/ 48 h 210"/>
                  <a:gd name="T12" fmla="*/ 0 w 88"/>
                  <a:gd name="T13" fmla="*/ 199 h 210"/>
                  <a:gd name="T14" fmla="*/ 67 w 88"/>
                  <a:gd name="T15" fmla="*/ 21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8" h="210">
                    <a:moveTo>
                      <a:pt x="67" y="210"/>
                    </a:moveTo>
                    <a:lnTo>
                      <a:pt x="69" y="52"/>
                    </a:lnTo>
                    <a:lnTo>
                      <a:pt x="88" y="30"/>
                    </a:lnTo>
                    <a:lnTo>
                      <a:pt x="64" y="0"/>
                    </a:lnTo>
                    <a:lnTo>
                      <a:pt x="33" y="22"/>
                    </a:lnTo>
                    <a:lnTo>
                      <a:pt x="45" y="48"/>
                    </a:lnTo>
                    <a:lnTo>
                      <a:pt x="0" y="199"/>
                    </a:lnTo>
                    <a:lnTo>
                      <a:pt x="67" y="210"/>
                    </a:lnTo>
                    <a:close/>
                  </a:path>
                </a:pathLst>
              </a:custGeom>
              <a:solidFill>
                <a:srgbClr val="1857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6" name="Freeform 1223"/>
              <p:cNvSpPr>
                <a:spLocks/>
              </p:cNvSpPr>
              <p:nvPr/>
            </p:nvSpPr>
            <p:spPr bwMode="auto">
              <a:xfrm>
                <a:off x="4092575" y="4010026"/>
                <a:ext cx="34925" cy="123825"/>
              </a:xfrm>
              <a:custGeom>
                <a:avLst/>
                <a:gdLst>
                  <a:gd name="T0" fmla="*/ 0 w 14"/>
                  <a:gd name="T1" fmla="*/ 49 h 50"/>
                  <a:gd name="T2" fmla="*/ 7 w 14"/>
                  <a:gd name="T3" fmla="*/ 50 h 50"/>
                  <a:gd name="T4" fmla="*/ 14 w 14"/>
                  <a:gd name="T5" fmla="*/ 0 h 50"/>
                  <a:gd name="T6" fmla="*/ 0 w 14"/>
                  <a:gd name="T7" fmla="*/ 4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50">
                    <a:moveTo>
                      <a:pt x="0" y="49"/>
                    </a:moveTo>
                    <a:cubicBezTo>
                      <a:pt x="7" y="50"/>
                      <a:pt x="7" y="50"/>
                      <a:pt x="7" y="50"/>
                    </a:cubicBezTo>
                    <a:cubicBezTo>
                      <a:pt x="11" y="21"/>
                      <a:pt x="14" y="0"/>
                      <a:pt x="14" y="0"/>
                    </a:cubicBezTo>
                    <a:cubicBezTo>
                      <a:pt x="14" y="0"/>
                      <a:pt x="8" y="21"/>
                      <a:pt x="0" y="49"/>
                    </a:cubicBezTo>
                    <a:close/>
                  </a:path>
                </a:pathLst>
              </a:custGeom>
              <a:solidFill>
                <a:srgbClr val="BA8D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7" name="Freeform 1224"/>
              <p:cNvSpPr>
                <a:spLocks/>
              </p:cNvSpPr>
              <p:nvPr/>
            </p:nvSpPr>
            <p:spPr bwMode="auto">
              <a:xfrm>
                <a:off x="4641850" y="4089401"/>
                <a:ext cx="20638" cy="127000"/>
              </a:xfrm>
              <a:custGeom>
                <a:avLst/>
                <a:gdLst>
                  <a:gd name="T0" fmla="*/ 7 w 8"/>
                  <a:gd name="T1" fmla="*/ 51 h 51"/>
                  <a:gd name="T2" fmla="*/ 0 w 8"/>
                  <a:gd name="T3" fmla="*/ 50 h 51"/>
                  <a:gd name="T4" fmla="*/ 8 w 8"/>
                  <a:gd name="T5" fmla="*/ 0 h 51"/>
                  <a:gd name="T6" fmla="*/ 7 w 8"/>
                  <a:gd name="T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51">
                    <a:moveTo>
                      <a:pt x="7" y="51"/>
                    </a:moveTo>
                    <a:cubicBezTo>
                      <a:pt x="0" y="50"/>
                      <a:pt x="0" y="50"/>
                      <a:pt x="0" y="50"/>
                    </a:cubicBezTo>
                    <a:cubicBezTo>
                      <a:pt x="5" y="21"/>
                      <a:pt x="8" y="0"/>
                      <a:pt x="8" y="0"/>
                    </a:cubicBezTo>
                    <a:cubicBezTo>
                      <a:pt x="8" y="0"/>
                      <a:pt x="8" y="22"/>
                      <a:pt x="7" y="51"/>
                    </a:cubicBezTo>
                    <a:close/>
                  </a:path>
                </a:pathLst>
              </a:custGeom>
              <a:solidFill>
                <a:srgbClr val="BA8D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8" name="Freeform 1225"/>
              <p:cNvSpPr>
                <a:spLocks/>
              </p:cNvSpPr>
              <p:nvPr/>
            </p:nvSpPr>
            <p:spPr bwMode="auto">
              <a:xfrm>
                <a:off x="5210175" y="3036889"/>
                <a:ext cx="1606550" cy="376238"/>
              </a:xfrm>
              <a:custGeom>
                <a:avLst/>
                <a:gdLst>
                  <a:gd name="T0" fmla="*/ 999 w 1012"/>
                  <a:gd name="T1" fmla="*/ 237 h 237"/>
                  <a:gd name="T2" fmla="*/ 0 w 1012"/>
                  <a:gd name="T3" fmla="*/ 88 h 237"/>
                  <a:gd name="T4" fmla="*/ 14 w 1012"/>
                  <a:gd name="T5" fmla="*/ 0 h 237"/>
                  <a:gd name="T6" fmla="*/ 1012 w 1012"/>
                  <a:gd name="T7" fmla="*/ 149 h 237"/>
                  <a:gd name="T8" fmla="*/ 999 w 1012"/>
                  <a:gd name="T9" fmla="*/ 237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2" h="237">
                    <a:moveTo>
                      <a:pt x="999" y="237"/>
                    </a:moveTo>
                    <a:lnTo>
                      <a:pt x="0" y="88"/>
                    </a:lnTo>
                    <a:lnTo>
                      <a:pt x="14" y="0"/>
                    </a:lnTo>
                    <a:lnTo>
                      <a:pt x="1012" y="149"/>
                    </a:lnTo>
                    <a:lnTo>
                      <a:pt x="999" y="237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9" name="Freeform 1226"/>
              <p:cNvSpPr>
                <a:spLocks/>
              </p:cNvSpPr>
              <p:nvPr/>
            </p:nvSpPr>
            <p:spPr bwMode="auto">
              <a:xfrm>
                <a:off x="5453063" y="3321051"/>
                <a:ext cx="965200" cy="265113"/>
              </a:xfrm>
              <a:custGeom>
                <a:avLst/>
                <a:gdLst>
                  <a:gd name="T0" fmla="*/ 597 w 608"/>
                  <a:gd name="T1" fmla="*/ 167 h 167"/>
                  <a:gd name="T2" fmla="*/ 0 w 608"/>
                  <a:gd name="T3" fmla="*/ 79 h 167"/>
                  <a:gd name="T4" fmla="*/ 12 w 608"/>
                  <a:gd name="T5" fmla="*/ 0 h 167"/>
                  <a:gd name="T6" fmla="*/ 608 w 608"/>
                  <a:gd name="T7" fmla="*/ 90 h 167"/>
                  <a:gd name="T8" fmla="*/ 597 w 608"/>
                  <a:gd name="T9" fmla="*/ 167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8" h="167">
                    <a:moveTo>
                      <a:pt x="597" y="167"/>
                    </a:moveTo>
                    <a:lnTo>
                      <a:pt x="0" y="79"/>
                    </a:lnTo>
                    <a:lnTo>
                      <a:pt x="12" y="0"/>
                    </a:lnTo>
                    <a:lnTo>
                      <a:pt x="608" y="90"/>
                    </a:lnTo>
                    <a:lnTo>
                      <a:pt x="597" y="167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" name="Freeform 1227"/>
              <p:cNvSpPr>
                <a:spLocks/>
              </p:cNvSpPr>
              <p:nvPr/>
            </p:nvSpPr>
            <p:spPr bwMode="auto">
              <a:xfrm>
                <a:off x="5113338" y="3767139"/>
                <a:ext cx="79375" cy="73025"/>
              </a:xfrm>
              <a:custGeom>
                <a:avLst/>
                <a:gdLst>
                  <a:gd name="T0" fmla="*/ 45 w 50"/>
                  <a:gd name="T1" fmla="*/ 46 h 46"/>
                  <a:gd name="T2" fmla="*/ 0 w 50"/>
                  <a:gd name="T3" fmla="*/ 38 h 46"/>
                  <a:gd name="T4" fmla="*/ 6 w 50"/>
                  <a:gd name="T5" fmla="*/ 0 h 46"/>
                  <a:gd name="T6" fmla="*/ 50 w 50"/>
                  <a:gd name="T7" fmla="*/ 7 h 46"/>
                  <a:gd name="T8" fmla="*/ 45 w 50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6">
                    <a:moveTo>
                      <a:pt x="45" y="46"/>
                    </a:moveTo>
                    <a:lnTo>
                      <a:pt x="0" y="38"/>
                    </a:lnTo>
                    <a:lnTo>
                      <a:pt x="6" y="0"/>
                    </a:lnTo>
                    <a:lnTo>
                      <a:pt x="50" y="7"/>
                    </a:lnTo>
                    <a:lnTo>
                      <a:pt x="45" y="46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" name="Freeform 1228"/>
              <p:cNvSpPr>
                <a:spLocks/>
              </p:cNvSpPr>
              <p:nvPr/>
            </p:nvSpPr>
            <p:spPr bwMode="auto">
              <a:xfrm>
                <a:off x="5135563" y="3627439"/>
                <a:ext cx="514350" cy="130175"/>
              </a:xfrm>
              <a:custGeom>
                <a:avLst/>
                <a:gdLst>
                  <a:gd name="T0" fmla="*/ 319 w 324"/>
                  <a:gd name="T1" fmla="*/ 82 h 82"/>
                  <a:gd name="T2" fmla="*/ 0 w 324"/>
                  <a:gd name="T3" fmla="*/ 33 h 82"/>
                  <a:gd name="T4" fmla="*/ 5 w 324"/>
                  <a:gd name="T5" fmla="*/ 0 h 82"/>
                  <a:gd name="T6" fmla="*/ 324 w 324"/>
                  <a:gd name="T7" fmla="*/ 49 h 82"/>
                  <a:gd name="T8" fmla="*/ 319 w 324"/>
                  <a:gd name="T9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4" h="82">
                    <a:moveTo>
                      <a:pt x="319" y="82"/>
                    </a:moveTo>
                    <a:lnTo>
                      <a:pt x="0" y="33"/>
                    </a:lnTo>
                    <a:lnTo>
                      <a:pt x="5" y="0"/>
                    </a:lnTo>
                    <a:lnTo>
                      <a:pt x="324" y="49"/>
                    </a:lnTo>
                    <a:lnTo>
                      <a:pt x="319" y="82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2" name="Freeform 1229"/>
              <p:cNvSpPr>
                <a:spLocks/>
              </p:cNvSpPr>
              <p:nvPr/>
            </p:nvSpPr>
            <p:spPr bwMode="auto">
              <a:xfrm>
                <a:off x="5699125" y="3713164"/>
                <a:ext cx="252413" cy="88900"/>
              </a:xfrm>
              <a:custGeom>
                <a:avLst/>
                <a:gdLst>
                  <a:gd name="T0" fmla="*/ 152 w 159"/>
                  <a:gd name="T1" fmla="*/ 56 h 56"/>
                  <a:gd name="T2" fmla="*/ 0 w 159"/>
                  <a:gd name="T3" fmla="*/ 33 h 56"/>
                  <a:gd name="T4" fmla="*/ 5 w 159"/>
                  <a:gd name="T5" fmla="*/ 0 h 56"/>
                  <a:gd name="T6" fmla="*/ 159 w 159"/>
                  <a:gd name="T7" fmla="*/ 23 h 56"/>
                  <a:gd name="T8" fmla="*/ 152 w 159"/>
                  <a:gd name="T9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9" h="56">
                    <a:moveTo>
                      <a:pt x="152" y="56"/>
                    </a:moveTo>
                    <a:lnTo>
                      <a:pt x="0" y="33"/>
                    </a:lnTo>
                    <a:lnTo>
                      <a:pt x="5" y="0"/>
                    </a:lnTo>
                    <a:lnTo>
                      <a:pt x="159" y="23"/>
                    </a:lnTo>
                    <a:lnTo>
                      <a:pt x="152" y="56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3" name="Freeform 1230"/>
              <p:cNvSpPr>
                <a:spLocks/>
              </p:cNvSpPr>
              <p:nvPr/>
            </p:nvSpPr>
            <p:spPr bwMode="auto">
              <a:xfrm>
                <a:off x="5999163" y="3757614"/>
                <a:ext cx="249238" cy="90488"/>
              </a:xfrm>
              <a:custGeom>
                <a:avLst/>
                <a:gdLst>
                  <a:gd name="T0" fmla="*/ 152 w 157"/>
                  <a:gd name="T1" fmla="*/ 57 h 57"/>
                  <a:gd name="T2" fmla="*/ 0 w 157"/>
                  <a:gd name="T3" fmla="*/ 33 h 57"/>
                  <a:gd name="T4" fmla="*/ 4 w 157"/>
                  <a:gd name="T5" fmla="*/ 0 h 57"/>
                  <a:gd name="T6" fmla="*/ 157 w 157"/>
                  <a:gd name="T7" fmla="*/ 24 h 57"/>
                  <a:gd name="T8" fmla="*/ 152 w 157"/>
                  <a:gd name="T9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7" h="57">
                    <a:moveTo>
                      <a:pt x="152" y="57"/>
                    </a:moveTo>
                    <a:lnTo>
                      <a:pt x="0" y="33"/>
                    </a:lnTo>
                    <a:lnTo>
                      <a:pt x="4" y="0"/>
                    </a:lnTo>
                    <a:lnTo>
                      <a:pt x="157" y="24"/>
                    </a:lnTo>
                    <a:lnTo>
                      <a:pt x="152" y="57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4" name="Freeform 1231"/>
              <p:cNvSpPr>
                <a:spLocks/>
              </p:cNvSpPr>
              <p:nvPr/>
            </p:nvSpPr>
            <p:spPr bwMode="auto">
              <a:xfrm>
                <a:off x="6292850" y="3802064"/>
                <a:ext cx="258763" cy="90488"/>
              </a:xfrm>
              <a:custGeom>
                <a:avLst/>
                <a:gdLst>
                  <a:gd name="T0" fmla="*/ 159 w 163"/>
                  <a:gd name="T1" fmla="*/ 57 h 57"/>
                  <a:gd name="T2" fmla="*/ 0 w 163"/>
                  <a:gd name="T3" fmla="*/ 33 h 57"/>
                  <a:gd name="T4" fmla="*/ 6 w 163"/>
                  <a:gd name="T5" fmla="*/ 0 h 57"/>
                  <a:gd name="T6" fmla="*/ 163 w 163"/>
                  <a:gd name="T7" fmla="*/ 24 h 57"/>
                  <a:gd name="T8" fmla="*/ 159 w 163"/>
                  <a:gd name="T9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3" h="57">
                    <a:moveTo>
                      <a:pt x="159" y="57"/>
                    </a:moveTo>
                    <a:lnTo>
                      <a:pt x="0" y="33"/>
                    </a:lnTo>
                    <a:lnTo>
                      <a:pt x="6" y="0"/>
                    </a:lnTo>
                    <a:lnTo>
                      <a:pt x="163" y="24"/>
                    </a:lnTo>
                    <a:lnTo>
                      <a:pt x="159" y="57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5" name="Freeform 1232"/>
              <p:cNvSpPr>
                <a:spLocks/>
              </p:cNvSpPr>
              <p:nvPr/>
            </p:nvSpPr>
            <p:spPr bwMode="auto">
              <a:xfrm>
                <a:off x="5414963" y="3790951"/>
                <a:ext cx="376238" cy="106363"/>
              </a:xfrm>
              <a:custGeom>
                <a:avLst/>
                <a:gdLst>
                  <a:gd name="T0" fmla="*/ 233 w 237"/>
                  <a:gd name="T1" fmla="*/ 67 h 67"/>
                  <a:gd name="T2" fmla="*/ 0 w 237"/>
                  <a:gd name="T3" fmla="*/ 33 h 67"/>
                  <a:gd name="T4" fmla="*/ 5 w 237"/>
                  <a:gd name="T5" fmla="*/ 0 h 67"/>
                  <a:gd name="T6" fmla="*/ 237 w 237"/>
                  <a:gd name="T7" fmla="*/ 34 h 67"/>
                  <a:gd name="T8" fmla="*/ 233 w 237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7" h="67">
                    <a:moveTo>
                      <a:pt x="233" y="67"/>
                    </a:moveTo>
                    <a:lnTo>
                      <a:pt x="0" y="33"/>
                    </a:lnTo>
                    <a:lnTo>
                      <a:pt x="5" y="0"/>
                    </a:lnTo>
                    <a:lnTo>
                      <a:pt x="237" y="34"/>
                    </a:lnTo>
                    <a:lnTo>
                      <a:pt x="233" y="67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6" name="Freeform 1233"/>
              <p:cNvSpPr>
                <a:spLocks/>
              </p:cNvSpPr>
              <p:nvPr/>
            </p:nvSpPr>
            <p:spPr bwMode="auto">
              <a:xfrm>
                <a:off x="6275388" y="3919539"/>
                <a:ext cx="109538" cy="68263"/>
              </a:xfrm>
              <a:custGeom>
                <a:avLst/>
                <a:gdLst>
                  <a:gd name="T0" fmla="*/ 64 w 69"/>
                  <a:gd name="T1" fmla="*/ 43 h 43"/>
                  <a:gd name="T2" fmla="*/ 0 w 69"/>
                  <a:gd name="T3" fmla="*/ 33 h 43"/>
                  <a:gd name="T4" fmla="*/ 6 w 69"/>
                  <a:gd name="T5" fmla="*/ 0 h 43"/>
                  <a:gd name="T6" fmla="*/ 69 w 69"/>
                  <a:gd name="T7" fmla="*/ 10 h 43"/>
                  <a:gd name="T8" fmla="*/ 64 w 69"/>
                  <a:gd name="T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43">
                    <a:moveTo>
                      <a:pt x="64" y="43"/>
                    </a:moveTo>
                    <a:lnTo>
                      <a:pt x="0" y="33"/>
                    </a:lnTo>
                    <a:lnTo>
                      <a:pt x="6" y="0"/>
                    </a:lnTo>
                    <a:lnTo>
                      <a:pt x="69" y="10"/>
                    </a:lnTo>
                    <a:lnTo>
                      <a:pt x="64" y="4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7" name="Freeform 1234"/>
              <p:cNvSpPr>
                <a:spLocks/>
              </p:cNvSpPr>
              <p:nvPr/>
            </p:nvSpPr>
            <p:spPr bwMode="auto">
              <a:xfrm>
                <a:off x="6437313" y="3941764"/>
                <a:ext cx="204788" cy="82550"/>
              </a:xfrm>
              <a:custGeom>
                <a:avLst/>
                <a:gdLst>
                  <a:gd name="T0" fmla="*/ 124 w 129"/>
                  <a:gd name="T1" fmla="*/ 52 h 52"/>
                  <a:gd name="T2" fmla="*/ 0 w 129"/>
                  <a:gd name="T3" fmla="*/ 33 h 52"/>
                  <a:gd name="T4" fmla="*/ 5 w 129"/>
                  <a:gd name="T5" fmla="*/ 0 h 52"/>
                  <a:gd name="T6" fmla="*/ 129 w 129"/>
                  <a:gd name="T7" fmla="*/ 19 h 52"/>
                  <a:gd name="T8" fmla="*/ 124 w 129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52">
                    <a:moveTo>
                      <a:pt x="124" y="52"/>
                    </a:moveTo>
                    <a:lnTo>
                      <a:pt x="0" y="33"/>
                    </a:lnTo>
                    <a:lnTo>
                      <a:pt x="5" y="0"/>
                    </a:lnTo>
                    <a:lnTo>
                      <a:pt x="129" y="19"/>
                    </a:lnTo>
                    <a:lnTo>
                      <a:pt x="124" y="52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8" name="Freeform 1235"/>
              <p:cNvSpPr>
                <a:spLocks/>
              </p:cNvSpPr>
              <p:nvPr/>
            </p:nvSpPr>
            <p:spPr bwMode="auto">
              <a:xfrm>
                <a:off x="5100638" y="3862389"/>
                <a:ext cx="401638" cy="112713"/>
              </a:xfrm>
              <a:custGeom>
                <a:avLst/>
                <a:gdLst>
                  <a:gd name="T0" fmla="*/ 248 w 253"/>
                  <a:gd name="T1" fmla="*/ 71 h 71"/>
                  <a:gd name="T2" fmla="*/ 0 w 253"/>
                  <a:gd name="T3" fmla="*/ 33 h 71"/>
                  <a:gd name="T4" fmla="*/ 5 w 253"/>
                  <a:gd name="T5" fmla="*/ 0 h 71"/>
                  <a:gd name="T6" fmla="*/ 253 w 253"/>
                  <a:gd name="T7" fmla="*/ 38 h 71"/>
                  <a:gd name="T8" fmla="*/ 248 w 253"/>
                  <a:gd name="T9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3" h="71">
                    <a:moveTo>
                      <a:pt x="248" y="71"/>
                    </a:moveTo>
                    <a:lnTo>
                      <a:pt x="0" y="33"/>
                    </a:lnTo>
                    <a:lnTo>
                      <a:pt x="5" y="0"/>
                    </a:lnTo>
                    <a:lnTo>
                      <a:pt x="253" y="38"/>
                    </a:lnTo>
                    <a:lnTo>
                      <a:pt x="248" y="71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9" name="Freeform 1236"/>
              <p:cNvSpPr>
                <a:spLocks/>
              </p:cNvSpPr>
              <p:nvPr/>
            </p:nvSpPr>
            <p:spPr bwMode="auto">
              <a:xfrm>
                <a:off x="5545138" y="3930651"/>
                <a:ext cx="371475" cy="104775"/>
              </a:xfrm>
              <a:custGeom>
                <a:avLst/>
                <a:gdLst>
                  <a:gd name="T0" fmla="*/ 227 w 234"/>
                  <a:gd name="T1" fmla="*/ 66 h 66"/>
                  <a:gd name="T2" fmla="*/ 0 w 234"/>
                  <a:gd name="T3" fmla="*/ 31 h 66"/>
                  <a:gd name="T4" fmla="*/ 4 w 234"/>
                  <a:gd name="T5" fmla="*/ 0 h 66"/>
                  <a:gd name="T6" fmla="*/ 234 w 234"/>
                  <a:gd name="T7" fmla="*/ 33 h 66"/>
                  <a:gd name="T8" fmla="*/ 227 w 234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4" h="66">
                    <a:moveTo>
                      <a:pt x="227" y="66"/>
                    </a:moveTo>
                    <a:lnTo>
                      <a:pt x="0" y="31"/>
                    </a:lnTo>
                    <a:lnTo>
                      <a:pt x="4" y="0"/>
                    </a:lnTo>
                    <a:lnTo>
                      <a:pt x="234" y="33"/>
                    </a:lnTo>
                    <a:lnTo>
                      <a:pt x="227" y="66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0" name="Freeform 1237"/>
              <p:cNvSpPr>
                <a:spLocks/>
              </p:cNvSpPr>
              <p:nvPr/>
            </p:nvSpPr>
            <p:spPr bwMode="auto">
              <a:xfrm>
                <a:off x="5961063" y="3992564"/>
                <a:ext cx="130175" cy="69850"/>
              </a:xfrm>
              <a:custGeom>
                <a:avLst/>
                <a:gdLst>
                  <a:gd name="T0" fmla="*/ 77 w 82"/>
                  <a:gd name="T1" fmla="*/ 44 h 44"/>
                  <a:gd name="T2" fmla="*/ 0 w 82"/>
                  <a:gd name="T3" fmla="*/ 33 h 44"/>
                  <a:gd name="T4" fmla="*/ 6 w 82"/>
                  <a:gd name="T5" fmla="*/ 0 h 44"/>
                  <a:gd name="T6" fmla="*/ 82 w 82"/>
                  <a:gd name="T7" fmla="*/ 11 h 44"/>
                  <a:gd name="T8" fmla="*/ 77 w 82"/>
                  <a:gd name="T9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44">
                    <a:moveTo>
                      <a:pt x="77" y="44"/>
                    </a:moveTo>
                    <a:lnTo>
                      <a:pt x="0" y="33"/>
                    </a:lnTo>
                    <a:lnTo>
                      <a:pt x="6" y="0"/>
                    </a:lnTo>
                    <a:lnTo>
                      <a:pt x="82" y="11"/>
                    </a:lnTo>
                    <a:lnTo>
                      <a:pt x="77" y="44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1" name="Freeform 1238"/>
              <p:cNvSpPr>
                <a:spLocks/>
              </p:cNvSpPr>
              <p:nvPr/>
            </p:nvSpPr>
            <p:spPr bwMode="auto">
              <a:xfrm>
                <a:off x="6156325" y="4019551"/>
                <a:ext cx="211138" cy="85725"/>
              </a:xfrm>
              <a:custGeom>
                <a:avLst/>
                <a:gdLst>
                  <a:gd name="T0" fmla="*/ 128 w 133"/>
                  <a:gd name="T1" fmla="*/ 54 h 54"/>
                  <a:gd name="T2" fmla="*/ 0 w 133"/>
                  <a:gd name="T3" fmla="*/ 33 h 54"/>
                  <a:gd name="T4" fmla="*/ 4 w 133"/>
                  <a:gd name="T5" fmla="*/ 0 h 54"/>
                  <a:gd name="T6" fmla="*/ 133 w 133"/>
                  <a:gd name="T7" fmla="*/ 21 h 54"/>
                  <a:gd name="T8" fmla="*/ 128 w 133"/>
                  <a:gd name="T9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54">
                    <a:moveTo>
                      <a:pt x="128" y="54"/>
                    </a:moveTo>
                    <a:lnTo>
                      <a:pt x="0" y="33"/>
                    </a:lnTo>
                    <a:lnTo>
                      <a:pt x="4" y="0"/>
                    </a:lnTo>
                    <a:lnTo>
                      <a:pt x="133" y="21"/>
                    </a:lnTo>
                    <a:lnTo>
                      <a:pt x="128" y="54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2" name="Freeform 1239"/>
              <p:cNvSpPr>
                <a:spLocks/>
              </p:cNvSpPr>
              <p:nvPr/>
            </p:nvSpPr>
            <p:spPr bwMode="auto">
              <a:xfrm>
                <a:off x="6407150" y="4057651"/>
                <a:ext cx="109538" cy="69850"/>
              </a:xfrm>
              <a:custGeom>
                <a:avLst/>
                <a:gdLst>
                  <a:gd name="T0" fmla="*/ 65 w 69"/>
                  <a:gd name="T1" fmla="*/ 44 h 44"/>
                  <a:gd name="T2" fmla="*/ 0 w 69"/>
                  <a:gd name="T3" fmla="*/ 33 h 44"/>
                  <a:gd name="T4" fmla="*/ 5 w 69"/>
                  <a:gd name="T5" fmla="*/ 0 h 44"/>
                  <a:gd name="T6" fmla="*/ 69 w 69"/>
                  <a:gd name="T7" fmla="*/ 11 h 44"/>
                  <a:gd name="T8" fmla="*/ 65 w 69"/>
                  <a:gd name="T9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44">
                    <a:moveTo>
                      <a:pt x="65" y="44"/>
                    </a:moveTo>
                    <a:lnTo>
                      <a:pt x="0" y="33"/>
                    </a:lnTo>
                    <a:lnTo>
                      <a:pt x="5" y="0"/>
                    </a:lnTo>
                    <a:lnTo>
                      <a:pt x="69" y="11"/>
                    </a:lnTo>
                    <a:lnTo>
                      <a:pt x="65" y="44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3" name="Freeform 1240"/>
              <p:cNvSpPr>
                <a:spLocks/>
              </p:cNvSpPr>
              <p:nvPr/>
            </p:nvSpPr>
            <p:spPr bwMode="auto">
              <a:xfrm>
                <a:off x="5429250" y="4032251"/>
                <a:ext cx="252413" cy="87313"/>
              </a:xfrm>
              <a:custGeom>
                <a:avLst/>
                <a:gdLst>
                  <a:gd name="T0" fmla="*/ 154 w 159"/>
                  <a:gd name="T1" fmla="*/ 55 h 55"/>
                  <a:gd name="T2" fmla="*/ 0 w 159"/>
                  <a:gd name="T3" fmla="*/ 33 h 55"/>
                  <a:gd name="T4" fmla="*/ 7 w 159"/>
                  <a:gd name="T5" fmla="*/ 0 h 55"/>
                  <a:gd name="T6" fmla="*/ 159 w 159"/>
                  <a:gd name="T7" fmla="*/ 22 h 55"/>
                  <a:gd name="T8" fmla="*/ 154 w 159"/>
                  <a:gd name="T9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9" h="55">
                    <a:moveTo>
                      <a:pt x="154" y="55"/>
                    </a:moveTo>
                    <a:lnTo>
                      <a:pt x="0" y="33"/>
                    </a:lnTo>
                    <a:lnTo>
                      <a:pt x="7" y="0"/>
                    </a:lnTo>
                    <a:lnTo>
                      <a:pt x="159" y="22"/>
                    </a:lnTo>
                    <a:lnTo>
                      <a:pt x="154" y="55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4" name="Freeform 1241"/>
              <p:cNvSpPr>
                <a:spLocks/>
              </p:cNvSpPr>
              <p:nvPr/>
            </p:nvSpPr>
            <p:spPr bwMode="auto">
              <a:xfrm>
                <a:off x="5729288" y="4076701"/>
                <a:ext cx="252413" cy="87313"/>
              </a:xfrm>
              <a:custGeom>
                <a:avLst/>
                <a:gdLst>
                  <a:gd name="T0" fmla="*/ 154 w 159"/>
                  <a:gd name="T1" fmla="*/ 55 h 55"/>
                  <a:gd name="T2" fmla="*/ 0 w 159"/>
                  <a:gd name="T3" fmla="*/ 33 h 55"/>
                  <a:gd name="T4" fmla="*/ 5 w 159"/>
                  <a:gd name="T5" fmla="*/ 0 h 55"/>
                  <a:gd name="T6" fmla="*/ 159 w 159"/>
                  <a:gd name="T7" fmla="*/ 22 h 55"/>
                  <a:gd name="T8" fmla="*/ 154 w 159"/>
                  <a:gd name="T9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9" h="55">
                    <a:moveTo>
                      <a:pt x="154" y="55"/>
                    </a:moveTo>
                    <a:lnTo>
                      <a:pt x="0" y="33"/>
                    </a:lnTo>
                    <a:lnTo>
                      <a:pt x="5" y="0"/>
                    </a:lnTo>
                    <a:lnTo>
                      <a:pt x="159" y="22"/>
                    </a:lnTo>
                    <a:lnTo>
                      <a:pt x="154" y="55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5" name="Freeform 1242"/>
              <p:cNvSpPr>
                <a:spLocks/>
              </p:cNvSpPr>
              <p:nvPr/>
            </p:nvSpPr>
            <p:spPr bwMode="auto">
              <a:xfrm>
                <a:off x="6026150" y="4119564"/>
                <a:ext cx="339725" cy="101600"/>
              </a:xfrm>
              <a:custGeom>
                <a:avLst/>
                <a:gdLst>
                  <a:gd name="T0" fmla="*/ 209 w 214"/>
                  <a:gd name="T1" fmla="*/ 64 h 64"/>
                  <a:gd name="T2" fmla="*/ 0 w 214"/>
                  <a:gd name="T3" fmla="*/ 33 h 64"/>
                  <a:gd name="T4" fmla="*/ 5 w 214"/>
                  <a:gd name="T5" fmla="*/ 0 h 64"/>
                  <a:gd name="T6" fmla="*/ 214 w 214"/>
                  <a:gd name="T7" fmla="*/ 31 h 64"/>
                  <a:gd name="T8" fmla="*/ 209 w 214"/>
                  <a:gd name="T9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4" h="64">
                    <a:moveTo>
                      <a:pt x="209" y="64"/>
                    </a:moveTo>
                    <a:lnTo>
                      <a:pt x="0" y="33"/>
                    </a:lnTo>
                    <a:lnTo>
                      <a:pt x="5" y="0"/>
                    </a:lnTo>
                    <a:lnTo>
                      <a:pt x="214" y="31"/>
                    </a:lnTo>
                    <a:lnTo>
                      <a:pt x="209" y="64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6" name="Freeform 1243"/>
              <p:cNvSpPr>
                <a:spLocks/>
              </p:cNvSpPr>
              <p:nvPr/>
            </p:nvSpPr>
            <p:spPr bwMode="auto">
              <a:xfrm>
                <a:off x="5065713" y="4097339"/>
                <a:ext cx="261938" cy="88900"/>
              </a:xfrm>
              <a:custGeom>
                <a:avLst/>
                <a:gdLst>
                  <a:gd name="T0" fmla="*/ 159 w 165"/>
                  <a:gd name="T1" fmla="*/ 56 h 56"/>
                  <a:gd name="T2" fmla="*/ 0 w 165"/>
                  <a:gd name="T3" fmla="*/ 33 h 56"/>
                  <a:gd name="T4" fmla="*/ 5 w 165"/>
                  <a:gd name="T5" fmla="*/ 0 h 56"/>
                  <a:gd name="T6" fmla="*/ 165 w 165"/>
                  <a:gd name="T7" fmla="*/ 23 h 56"/>
                  <a:gd name="T8" fmla="*/ 159 w 165"/>
                  <a:gd name="T9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5" h="56">
                    <a:moveTo>
                      <a:pt x="159" y="56"/>
                    </a:moveTo>
                    <a:lnTo>
                      <a:pt x="0" y="33"/>
                    </a:lnTo>
                    <a:lnTo>
                      <a:pt x="5" y="0"/>
                    </a:lnTo>
                    <a:lnTo>
                      <a:pt x="165" y="23"/>
                    </a:lnTo>
                    <a:lnTo>
                      <a:pt x="159" y="56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7" name="Freeform 1244"/>
              <p:cNvSpPr>
                <a:spLocks/>
              </p:cNvSpPr>
              <p:nvPr/>
            </p:nvSpPr>
            <p:spPr bwMode="auto">
              <a:xfrm>
                <a:off x="5786438" y="4203701"/>
                <a:ext cx="200025" cy="80963"/>
              </a:xfrm>
              <a:custGeom>
                <a:avLst/>
                <a:gdLst>
                  <a:gd name="T0" fmla="*/ 121 w 126"/>
                  <a:gd name="T1" fmla="*/ 51 h 51"/>
                  <a:gd name="T2" fmla="*/ 0 w 126"/>
                  <a:gd name="T3" fmla="*/ 33 h 51"/>
                  <a:gd name="T4" fmla="*/ 6 w 126"/>
                  <a:gd name="T5" fmla="*/ 0 h 51"/>
                  <a:gd name="T6" fmla="*/ 126 w 126"/>
                  <a:gd name="T7" fmla="*/ 18 h 51"/>
                  <a:gd name="T8" fmla="*/ 121 w 126"/>
                  <a:gd name="T9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" h="51">
                    <a:moveTo>
                      <a:pt x="121" y="51"/>
                    </a:moveTo>
                    <a:lnTo>
                      <a:pt x="0" y="33"/>
                    </a:lnTo>
                    <a:lnTo>
                      <a:pt x="6" y="0"/>
                    </a:lnTo>
                    <a:lnTo>
                      <a:pt x="126" y="18"/>
                    </a:lnTo>
                    <a:lnTo>
                      <a:pt x="121" y="51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8" name="Freeform 1245"/>
              <p:cNvSpPr>
                <a:spLocks/>
              </p:cNvSpPr>
              <p:nvPr/>
            </p:nvSpPr>
            <p:spPr bwMode="auto">
              <a:xfrm>
                <a:off x="6048375" y="4244976"/>
                <a:ext cx="284163" cy="92075"/>
              </a:xfrm>
              <a:custGeom>
                <a:avLst/>
                <a:gdLst>
                  <a:gd name="T0" fmla="*/ 174 w 179"/>
                  <a:gd name="T1" fmla="*/ 58 h 58"/>
                  <a:gd name="T2" fmla="*/ 0 w 179"/>
                  <a:gd name="T3" fmla="*/ 33 h 58"/>
                  <a:gd name="T4" fmla="*/ 5 w 179"/>
                  <a:gd name="T5" fmla="*/ 0 h 58"/>
                  <a:gd name="T6" fmla="*/ 179 w 179"/>
                  <a:gd name="T7" fmla="*/ 25 h 58"/>
                  <a:gd name="T8" fmla="*/ 174 w 179"/>
                  <a:gd name="T9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9" h="58">
                    <a:moveTo>
                      <a:pt x="174" y="58"/>
                    </a:moveTo>
                    <a:lnTo>
                      <a:pt x="0" y="33"/>
                    </a:lnTo>
                    <a:lnTo>
                      <a:pt x="5" y="0"/>
                    </a:lnTo>
                    <a:lnTo>
                      <a:pt x="179" y="25"/>
                    </a:lnTo>
                    <a:lnTo>
                      <a:pt x="174" y="58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9" name="Freeform 1246"/>
              <p:cNvSpPr>
                <a:spLocks/>
              </p:cNvSpPr>
              <p:nvPr/>
            </p:nvSpPr>
            <p:spPr bwMode="auto">
              <a:xfrm>
                <a:off x="6372225" y="4291014"/>
                <a:ext cx="287338" cy="95250"/>
              </a:xfrm>
              <a:custGeom>
                <a:avLst/>
                <a:gdLst>
                  <a:gd name="T0" fmla="*/ 176 w 181"/>
                  <a:gd name="T1" fmla="*/ 60 h 60"/>
                  <a:gd name="T2" fmla="*/ 0 w 181"/>
                  <a:gd name="T3" fmla="*/ 33 h 60"/>
                  <a:gd name="T4" fmla="*/ 5 w 181"/>
                  <a:gd name="T5" fmla="*/ 0 h 60"/>
                  <a:gd name="T6" fmla="*/ 181 w 181"/>
                  <a:gd name="T7" fmla="*/ 27 h 60"/>
                  <a:gd name="T8" fmla="*/ 176 w 181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1" h="60">
                    <a:moveTo>
                      <a:pt x="176" y="60"/>
                    </a:moveTo>
                    <a:lnTo>
                      <a:pt x="0" y="33"/>
                    </a:lnTo>
                    <a:lnTo>
                      <a:pt x="5" y="0"/>
                    </a:lnTo>
                    <a:lnTo>
                      <a:pt x="181" y="27"/>
                    </a:lnTo>
                    <a:lnTo>
                      <a:pt x="176" y="6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0" name="Freeform 1247"/>
              <p:cNvSpPr>
                <a:spLocks/>
              </p:cNvSpPr>
              <p:nvPr/>
            </p:nvSpPr>
            <p:spPr bwMode="auto">
              <a:xfrm>
                <a:off x="6523038" y="4433889"/>
                <a:ext cx="115888" cy="66675"/>
              </a:xfrm>
              <a:custGeom>
                <a:avLst/>
                <a:gdLst>
                  <a:gd name="T0" fmla="*/ 69 w 73"/>
                  <a:gd name="T1" fmla="*/ 42 h 42"/>
                  <a:gd name="T2" fmla="*/ 0 w 73"/>
                  <a:gd name="T3" fmla="*/ 33 h 42"/>
                  <a:gd name="T4" fmla="*/ 4 w 73"/>
                  <a:gd name="T5" fmla="*/ 0 h 42"/>
                  <a:gd name="T6" fmla="*/ 73 w 73"/>
                  <a:gd name="T7" fmla="*/ 11 h 42"/>
                  <a:gd name="T8" fmla="*/ 69 w 73"/>
                  <a:gd name="T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42">
                    <a:moveTo>
                      <a:pt x="69" y="42"/>
                    </a:moveTo>
                    <a:lnTo>
                      <a:pt x="0" y="33"/>
                    </a:lnTo>
                    <a:lnTo>
                      <a:pt x="4" y="0"/>
                    </a:lnTo>
                    <a:lnTo>
                      <a:pt x="73" y="11"/>
                    </a:lnTo>
                    <a:lnTo>
                      <a:pt x="69" y="42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1" name="Freeform 1248"/>
              <p:cNvSpPr>
                <a:spLocks/>
              </p:cNvSpPr>
              <p:nvPr/>
            </p:nvSpPr>
            <p:spPr bwMode="auto">
              <a:xfrm>
                <a:off x="5734050" y="4316414"/>
                <a:ext cx="195263" cy="79375"/>
              </a:xfrm>
              <a:custGeom>
                <a:avLst/>
                <a:gdLst>
                  <a:gd name="T0" fmla="*/ 118 w 123"/>
                  <a:gd name="T1" fmla="*/ 50 h 50"/>
                  <a:gd name="T2" fmla="*/ 0 w 123"/>
                  <a:gd name="T3" fmla="*/ 33 h 50"/>
                  <a:gd name="T4" fmla="*/ 5 w 123"/>
                  <a:gd name="T5" fmla="*/ 0 h 50"/>
                  <a:gd name="T6" fmla="*/ 123 w 123"/>
                  <a:gd name="T7" fmla="*/ 17 h 50"/>
                  <a:gd name="T8" fmla="*/ 118 w 123"/>
                  <a:gd name="T9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50">
                    <a:moveTo>
                      <a:pt x="118" y="50"/>
                    </a:moveTo>
                    <a:lnTo>
                      <a:pt x="0" y="33"/>
                    </a:lnTo>
                    <a:lnTo>
                      <a:pt x="5" y="0"/>
                    </a:lnTo>
                    <a:lnTo>
                      <a:pt x="123" y="17"/>
                    </a:lnTo>
                    <a:lnTo>
                      <a:pt x="118" y="5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2" name="Freeform 1249"/>
              <p:cNvSpPr>
                <a:spLocks/>
              </p:cNvSpPr>
              <p:nvPr/>
            </p:nvSpPr>
            <p:spPr bwMode="auto">
              <a:xfrm>
                <a:off x="5978525" y="4351339"/>
                <a:ext cx="79375" cy="65088"/>
              </a:xfrm>
              <a:custGeom>
                <a:avLst/>
                <a:gdLst>
                  <a:gd name="T0" fmla="*/ 46 w 50"/>
                  <a:gd name="T1" fmla="*/ 41 h 41"/>
                  <a:gd name="T2" fmla="*/ 0 w 50"/>
                  <a:gd name="T3" fmla="*/ 33 h 41"/>
                  <a:gd name="T4" fmla="*/ 5 w 50"/>
                  <a:gd name="T5" fmla="*/ 0 h 41"/>
                  <a:gd name="T6" fmla="*/ 50 w 50"/>
                  <a:gd name="T7" fmla="*/ 8 h 41"/>
                  <a:gd name="T8" fmla="*/ 46 w 50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1">
                    <a:moveTo>
                      <a:pt x="46" y="41"/>
                    </a:moveTo>
                    <a:lnTo>
                      <a:pt x="0" y="33"/>
                    </a:lnTo>
                    <a:lnTo>
                      <a:pt x="5" y="0"/>
                    </a:lnTo>
                    <a:lnTo>
                      <a:pt x="50" y="8"/>
                    </a:lnTo>
                    <a:lnTo>
                      <a:pt x="46" y="41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3" name="Freeform 1250"/>
              <p:cNvSpPr>
                <a:spLocks/>
              </p:cNvSpPr>
              <p:nvPr/>
            </p:nvSpPr>
            <p:spPr bwMode="auto">
              <a:xfrm>
                <a:off x="6100763" y="4371976"/>
                <a:ext cx="376238" cy="106363"/>
              </a:xfrm>
              <a:custGeom>
                <a:avLst/>
                <a:gdLst>
                  <a:gd name="T0" fmla="*/ 233 w 237"/>
                  <a:gd name="T1" fmla="*/ 67 h 67"/>
                  <a:gd name="T2" fmla="*/ 0 w 237"/>
                  <a:gd name="T3" fmla="*/ 33 h 67"/>
                  <a:gd name="T4" fmla="*/ 5 w 237"/>
                  <a:gd name="T5" fmla="*/ 0 h 67"/>
                  <a:gd name="T6" fmla="*/ 237 w 237"/>
                  <a:gd name="T7" fmla="*/ 34 h 67"/>
                  <a:gd name="T8" fmla="*/ 233 w 237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7" h="67">
                    <a:moveTo>
                      <a:pt x="233" y="67"/>
                    </a:moveTo>
                    <a:lnTo>
                      <a:pt x="0" y="33"/>
                    </a:lnTo>
                    <a:lnTo>
                      <a:pt x="5" y="0"/>
                    </a:lnTo>
                    <a:lnTo>
                      <a:pt x="237" y="34"/>
                    </a:lnTo>
                    <a:lnTo>
                      <a:pt x="233" y="67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4" name="Freeform 1251"/>
              <p:cNvSpPr>
                <a:spLocks/>
              </p:cNvSpPr>
              <p:nvPr/>
            </p:nvSpPr>
            <p:spPr bwMode="auto">
              <a:xfrm>
                <a:off x="5030788" y="4329114"/>
                <a:ext cx="514350" cy="130175"/>
              </a:xfrm>
              <a:custGeom>
                <a:avLst/>
                <a:gdLst>
                  <a:gd name="T0" fmla="*/ 319 w 324"/>
                  <a:gd name="T1" fmla="*/ 82 h 82"/>
                  <a:gd name="T2" fmla="*/ 0 w 324"/>
                  <a:gd name="T3" fmla="*/ 33 h 82"/>
                  <a:gd name="T4" fmla="*/ 5 w 324"/>
                  <a:gd name="T5" fmla="*/ 0 h 82"/>
                  <a:gd name="T6" fmla="*/ 324 w 324"/>
                  <a:gd name="T7" fmla="*/ 49 h 82"/>
                  <a:gd name="T8" fmla="*/ 319 w 324"/>
                  <a:gd name="T9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4" h="82">
                    <a:moveTo>
                      <a:pt x="319" y="82"/>
                    </a:moveTo>
                    <a:lnTo>
                      <a:pt x="0" y="33"/>
                    </a:lnTo>
                    <a:lnTo>
                      <a:pt x="5" y="0"/>
                    </a:lnTo>
                    <a:lnTo>
                      <a:pt x="324" y="49"/>
                    </a:lnTo>
                    <a:lnTo>
                      <a:pt x="319" y="82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5" name="Freeform 1252"/>
              <p:cNvSpPr>
                <a:spLocks/>
              </p:cNvSpPr>
              <p:nvPr/>
            </p:nvSpPr>
            <p:spPr bwMode="auto">
              <a:xfrm>
                <a:off x="6505575" y="4551364"/>
                <a:ext cx="119063" cy="66675"/>
              </a:xfrm>
              <a:custGeom>
                <a:avLst/>
                <a:gdLst>
                  <a:gd name="T0" fmla="*/ 70 w 75"/>
                  <a:gd name="T1" fmla="*/ 42 h 42"/>
                  <a:gd name="T2" fmla="*/ 0 w 75"/>
                  <a:gd name="T3" fmla="*/ 33 h 42"/>
                  <a:gd name="T4" fmla="*/ 4 w 75"/>
                  <a:gd name="T5" fmla="*/ 0 h 42"/>
                  <a:gd name="T6" fmla="*/ 75 w 75"/>
                  <a:gd name="T7" fmla="*/ 11 h 42"/>
                  <a:gd name="T8" fmla="*/ 70 w 75"/>
                  <a:gd name="T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42">
                    <a:moveTo>
                      <a:pt x="70" y="42"/>
                    </a:moveTo>
                    <a:lnTo>
                      <a:pt x="0" y="33"/>
                    </a:lnTo>
                    <a:lnTo>
                      <a:pt x="4" y="0"/>
                    </a:lnTo>
                    <a:lnTo>
                      <a:pt x="75" y="11"/>
                    </a:lnTo>
                    <a:lnTo>
                      <a:pt x="70" y="42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6" name="Freeform 1253"/>
              <p:cNvSpPr>
                <a:spLocks/>
              </p:cNvSpPr>
              <p:nvPr/>
            </p:nvSpPr>
            <p:spPr bwMode="auto">
              <a:xfrm>
                <a:off x="5594350" y="4413251"/>
                <a:ext cx="252413" cy="90488"/>
              </a:xfrm>
              <a:custGeom>
                <a:avLst/>
                <a:gdLst>
                  <a:gd name="T0" fmla="*/ 153 w 159"/>
                  <a:gd name="T1" fmla="*/ 57 h 57"/>
                  <a:gd name="T2" fmla="*/ 0 w 159"/>
                  <a:gd name="T3" fmla="*/ 33 h 57"/>
                  <a:gd name="T4" fmla="*/ 5 w 159"/>
                  <a:gd name="T5" fmla="*/ 0 h 57"/>
                  <a:gd name="T6" fmla="*/ 159 w 159"/>
                  <a:gd name="T7" fmla="*/ 24 h 57"/>
                  <a:gd name="T8" fmla="*/ 153 w 159"/>
                  <a:gd name="T9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9" h="57">
                    <a:moveTo>
                      <a:pt x="153" y="57"/>
                    </a:moveTo>
                    <a:lnTo>
                      <a:pt x="0" y="33"/>
                    </a:lnTo>
                    <a:lnTo>
                      <a:pt x="5" y="0"/>
                    </a:lnTo>
                    <a:lnTo>
                      <a:pt x="159" y="24"/>
                    </a:lnTo>
                    <a:lnTo>
                      <a:pt x="153" y="57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7" name="Freeform 1254"/>
              <p:cNvSpPr>
                <a:spLocks/>
              </p:cNvSpPr>
              <p:nvPr/>
            </p:nvSpPr>
            <p:spPr bwMode="auto">
              <a:xfrm>
                <a:off x="5900738" y="4460876"/>
                <a:ext cx="109538" cy="68263"/>
              </a:xfrm>
              <a:custGeom>
                <a:avLst/>
                <a:gdLst>
                  <a:gd name="T0" fmla="*/ 65 w 69"/>
                  <a:gd name="T1" fmla="*/ 43 h 43"/>
                  <a:gd name="T2" fmla="*/ 0 w 69"/>
                  <a:gd name="T3" fmla="*/ 33 h 43"/>
                  <a:gd name="T4" fmla="*/ 7 w 69"/>
                  <a:gd name="T5" fmla="*/ 0 h 43"/>
                  <a:gd name="T6" fmla="*/ 69 w 69"/>
                  <a:gd name="T7" fmla="*/ 10 h 43"/>
                  <a:gd name="T8" fmla="*/ 65 w 69"/>
                  <a:gd name="T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43">
                    <a:moveTo>
                      <a:pt x="65" y="43"/>
                    </a:moveTo>
                    <a:lnTo>
                      <a:pt x="0" y="33"/>
                    </a:lnTo>
                    <a:lnTo>
                      <a:pt x="7" y="0"/>
                    </a:lnTo>
                    <a:lnTo>
                      <a:pt x="69" y="10"/>
                    </a:lnTo>
                    <a:lnTo>
                      <a:pt x="65" y="4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8" name="Freeform 1255"/>
              <p:cNvSpPr>
                <a:spLocks/>
              </p:cNvSpPr>
              <p:nvPr/>
            </p:nvSpPr>
            <p:spPr bwMode="auto">
              <a:xfrm>
                <a:off x="6337300" y="4525964"/>
                <a:ext cx="109538" cy="68263"/>
              </a:xfrm>
              <a:custGeom>
                <a:avLst/>
                <a:gdLst>
                  <a:gd name="T0" fmla="*/ 65 w 69"/>
                  <a:gd name="T1" fmla="*/ 43 h 43"/>
                  <a:gd name="T2" fmla="*/ 0 w 69"/>
                  <a:gd name="T3" fmla="*/ 33 h 43"/>
                  <a:gd name="T4" fmla="*/ 5 w 69"/>
                  <a:gd name="T5" fmla="*/ 0 h 43"/>
                  <a:gd name="T6" fmla="*/ 69 w 69"/>
                  <a:gd name="T7" fmla="*/ 10 h 43"/>
                  <a:gd name="T8" fmla="*/ 65 w 69"/>
                  <a:gd name="T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43">
                    <a:moveTo>
                      <a:pt x="65" y="43"/>
                    </a:moveTo>
                    <a:lnTo>
                      <a:pt x="0" y="33"/>
                    </a:lnTo>
                    <a:lnTo>
                      <a:pt x="5" y="0"/>
                    </a:lnTo>
                    <a:lnTo>
                      <a:pt x="69" y="10"/>
                    </a:lnTo>
                    <a:lnTo>
                      <a:pt x="65" y="4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9" name="Freeform 1256"/>
              <p:cNvSpPr>
                <a:spLocks/>
              </p:cNvSpPr>
              <p:nvPr/>
            </p:nvSpPr>
            <p:spPr bwMode="auto">
              <a:xfrm>
                <a:off x="5838825" y="3852864"/>
                <a:ext cx="392113" cy="109538"/>
              </a:xfrm>
              <a:custGeom>
                <a:avLst/>
                <a:gdLst>
                  <a:gd name="T0" fmla="*/ 242 w 247"/>
                  <a:gd name="T1" fmla="*/ 69 h 69"/>
                  <a:gd name="T2" fmla="*/ 0 w 247"/>
                  <a:gd name="T3" fmla="*/ 33 h 69"/>
                  <a:gd name="T4" fmla="*/ 6 w 247"/>
                  <a:gd name="T5" fmla="*/ 0 h 69"/>
                  <a:gd name="T6" fmla="*/ 247 w 247"/>
                  <a:gd name="T7" fmla="*/ 38 h 69"/>
                  <a:gd name="T8" fmla="*/ 242 w 247"/>
                  <a:gd name="T9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69">
                    <a:moveTo>
                      <a:pt x="242" y="69"/>
                    </a:moveTo>
                    <a:lnTo>
                      <a:pt x="0" y="33"/>
                    </a:lnTo>
                    <a:lnTo>
                      <a:pt x="6" y="0"/>
                    </a:lnTo>
                    <a:lnTo>
                      <a:pt x="247" y="38"/>
                    </a:lnTo>
                    <a:lnTo>
                      <a:pt x="242" y="69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0" name="Freeform 1257"/>
              <p:cNvSpPr>
                <a:spLocks/>
              </p:cNvSpPr>
              <p:nvPr/>
            </p:nvSpPr>
            <p:spPr bwMode="auto">
              <a:xfrm>
                <a:off x="5080000" y="3979864"/>
                <a:ext cx="117475" cy="66675"/>
              </a:xfrm>
              <a:custGeom>
                <a:avLst/>
                <a:gdLst>
                  <a:gd name="T0" fmla="*/ 68 w 74"/>
                  <a:gd name="T1" fmla="*/ 42 h 42"/>
                  <a:gd name="T2" fmla="*/ 0 w 74"/>
                  <a:gd name="T3" fmla="*/ 33 h 42"/>
                  <a:gd name="T4" fmla="*/ 5 w 74"/>
                  <a:gd name="T5" fmla="*/ 0 h 42"/>
                  <a:gd name="T6" fmla="*/ 74 w 74"/>
                  <a:gd name="T7" fmla="*/ 9 h 42"/>
                  <a:gd name="T8" fmla="*/ 68 w 74"/>
                  <a:gd name="T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42">
                    <a:moveTo>
                      <a:pt x="68" y="42"/>
                    </a:moveTo>
                    <a:lnTo>
                      <a:pt x="0" y="33"/>
                    </a:lnTo>
                    <a:lnTo>
                      <a:pt x="5" y="0"/>
                    </a:lnTo>
                    <a:lnTo>
                      <a:pt x="74" y="9"/>
                    </a:lnTo>
                    <a:lnTo>
                      <a:pt x="68" y="42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1" name="Freeform 1258"/>
              <p:cNvSpPr>
                <a:spLocks/>
              </p:cNvSpPr>
              <p:nvPr/>
            </p:nvSpPr>
            <p:spPr bwMode="auto">
              <a:xfrm>
                <a:off x="5248275" y="4005264"/>
                <a:ext cx="134938" cy="69850"/>
              </a:xfrm>
              <a:custGeom>
                <a:avLst/>
                <a:gdLst>
                  <a:gd name="T0" fmla="*/ 80 w 85"/>
                  <a:gd name="T1" fmla="*/ 44 h 44"/>
                  <a:gd name="T2" fmla="*/ 0 w 85"/>
                  <a:gd name="T3" fmla="*/ 33 h 44"/>
                  <a:gd name="T4" fmla="*/ 4 w 85"/>
                  <a:gd name="T5" fmla="*/ 0 h 44"/>
                  <a:gd name="T6" fmla="*/ 85 w 85"/>
                  <a:gd name="T7" fmla="*/ 11 h 44"/>
                  <a:gd name="T8" fmla="*/ 80 w 85"/>
                  <a:gd name="T9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44">
                    <a:moveTo>
                      <a:pt x="80" y="44"/>
                    </a:moveTo>
                    <a:lnTo>
                      <a:pt x="0" y="33"/>
                    </a:lnTo>
                    <a:lnTo>
                      <a:pt x="4" y="0"/>
                    </a:lnTo>
                    <a:lnTo>
                      <a:pt x="85" y="11"/>
                    </a:lnTo>
                    <a:lnTo>
                      <a:pt x="80" y="44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2" name="Freeform 1259"/>
              <p:cNvSpPr>
                <a:spLocks/>
              </p:cNvSpPr>
              <p:nvPr/>
            </p:nvSpPr>
            <p:spPr bwMode="auto">
              <a:xfrm>
                <a:off x="5262563" y="3767139"/>
                <a:ext cx="95250" cy="65088"/>
              </a:xfrm>
              <a:custGeom>
                <a:avLst/>
                <a:gdLst>
                  <a:gd name="T0" fmla="*/ 0 w 60"/>
                  <a:gd name="T1" fmla="*/ 33 h 41"/>
                  <a:gd name="T2" fmla="*/ 55 w 60"/>
                  <a:gd name="T3" fmla="*/ 41 h 41"/>
                  <a:gd name="T4" fmla="*/ 60 w 60"/>
                  <a:gd name="T5" fmla="*/ 8 h 41"/>
                  <a:gd name="T6" fmla="*/ 5 w 60"/>
                  <a:gd name="T7" fmla="*/ 0 h 41"/>
                  <a:gd name="T8" fmla="*/ 0 w 60"/>
                  <a:gd name="T9" fmla="*/ 3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41">
                    <a:moveTo>
                      <a:pt x="0" y="33"/>
                    </a:moveTo>
                    <a:lnTo>
                      <a:pt x="55" y="41"/>
                    </a:lnTo>
                    <a:lnTo>
                      <a:pt x="60" y="8"/>
                    </a:lnTo>
                    <a:lnTo>
                      <a:pt x="5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3" name="Freeform 1260"/>
              <p:cNvSpPr>
                <a:spLocks/>
              </p:cNvSpPr>
              <p:nvPr/>
            </p:nvSpPr>
            <p:spPr bwMode="auto">
              <a:xfrm>
                <a:off x="5387975" y="4144964"/>
                <a:ext cx="192088" cy="79375"/>
              </a:xfrm>
              <a:custGeom>
                <a:avLst/>
                <a:gdLst>
                  <a:gd name="T0" fmla="*/ 116 w 121"/>
                  <a:gd name="T1" fmla="*/ 50 h 50"/>
                  <a:gd name="T2" fmla="*/ 0 w 121"/>
                  <a:gd name="T3" fmla="*/ 33 h 50"/>
                  <a:gd name="T4" fmla="*/ 4 w 121"/>
                  <a:gd name="T5" fmla="*/ 0 h 50"/>
                  <a:gd name="T6" fmla="*/ 121 w 121"/>
                  <a:gd name="T7" fmla="*/ 17 h 50"/>
                  <a:gd name="T8" fmla="*/ 116 w 121"/>
                  <a:gd name="T9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50">
                    <a:moveTo>
                      <a:pt x="116" y="50"/>
                    </a:moveTo>
                    <a:lnTo>
                      <a:pt x="0" y="33"/>
                    </a:lnTo>
                    <a:lnTo>
                      <a:pt x="4" y="0"/>
                    </a:lnTo>
                    <a:lnTo>
                      <a:pt x="121" y="17"/>
                    </a:lnTo>
                    <a:lnTo>
                      <a:pt x="116" y="5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4" name="Freeform 1261"/>
              <p:cNvSpPr>
                <a:spLocks/>
              </p:cNvSpPr>
              <p:nvPr/>
            </p:nvSpPr>
            <p:spPr bwMode="auto">
              <a:xfrm>
                <a:off x="5629275" y="4179889"/>
                <a:ext cx="109538" cy="66675"/>
              </a:xfrm>
              <a:custGeom>
                <a:avLst/>
                <a:gdLst>
                  <a:gd name="T0" fmla="*/ 0 w 69"/>
                  <a:gd name="T1" fmla="*/ 33 h 42"/>
                  <a:gd name="T2" fmla="*/ 65 w 69"/>
                  <a:gd name="T3" fmla="*/ 42 h 42"/>
                  <a:gd name="T4" fmla="*/ 69 w 69"/>
                  <a:gd name="T5" fmla="*/ 11 h 42"/>
                  <a:gd name="T6" fmla="*/ 5 w 69"/>
                  <a:gd name="T7" fmla="*/ 0 h 42"/>
                  <a:gd name="T8" fmla="*/ 0 w 69"/>
                  <a:gd name="T9" fmla="*/ 3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42">
                    <a:moveTo>
                      <a:pt x="0" y="33"/>
                    </a:moveTo>
                    <a:lnTo>
                      <a:pt x="65" y="42"/>
                    </a:lnTo>
                    <a:lnTo>
                      <a:pt x="69" y="11"/>
                    </a:lnTo>
                    <a:lnTo>
                      <a:pt x="5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5" name="Freeform 1262"/>
              <p:cNvSpPr>
                <a:spLocks/>
              </p:cNvSpPr>
              <p:nvPr/>
            </p:nvSpPr>
            <p:spPr bwMode="auto">
              <a:xfrm>
                <a:off x="6572250" y="4081464"/>
                <a:ext cx="122238" cy="69850"/>
              </a:xfrm>
              <a:custGeom>
                <a:avLst/>
                <a:gdLst>
                  <a:gd name="T0" fmla="*/ 0 w 77"/>
                  <a:gd name="T1" fmla="*/ 33 h 44"/>
                  <a:gd name="T2" fmla="*/ 72 w 77"/>
                  <a:gd name="T3" fmla="*/ 44 h 44"/>
                  <a:gd name="T4" fmla="*/ 77 w 77"/>
                  <a:gd name="T5" fmla="*/ 11 h 44"/>
                  <a:gd name="T6" fmla="*/ 5 w 77"/>
                  <a:gd name="T7" fmla="*/ 0 h 44"/>
                  <a:gd name="T8" fmla="*/ 0 w 77"/>
                  <a:gd name="T9" fmla="*/ 3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44">
                    <a:moveTo>
                      <a:pt x="0" y="33"/>
                    </a:moveTo>
                    <a:lnTo>
                      <a:pt x="72" y="44"/>
                    </a:lnTo>
                    <a:lnTo>
                      <a:pt x="77" y="11"/>
                    </a:lnTo>
                    <a:lnTo>
                      <a:pt x="5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6" name="Freeform 1263"/>
              <p:cNvSpPr>
                <a:spLocks/>
              </p:cNvSpPr>
              <p:nvPr/>
            </p:nvSpPr>
            <p:spPr bwMode="auto">
              <a:xfrm>
                <a:off x="6599238" y="3848101"/>
                <a:ext cx="130175" cy="69850"/>
              </a:xfrm>
              <a:custGeom>
                <a:avLst/>
                <a:gdLst>
                  <a:gd name="T0" fmla="*/ 0 w 82"/>
                  <a:gd name="T1" fmla="*/ 33 h 44"/>
                  <a:gd name="T2" fmla="*/ 77 w 82"/>
                  <a:gd name="T3" fmla="*/ 44 h 44"/>
                  <a:gd name="T4" fmla="*/ 82 w 82"/>
                  <a:gd name="T5" fmla="*/ 12 h 44"/>
                  <a:gd name="T6" fmla="*/ 5 w 82"/>
                  <a:gd name="T7" fmla="*/ 0 h 44"/>
                  <a:gd name="T8" fmla="*/ 0 w 82"/>
                  <a:gd name="T9" fmla="*/ 3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44">
                    <a:moveTo>
                      <a:pt x="0" y="33"/>
                    </a:moveTo>
                    <a:lnTo>
                      <a:pt x="77" y="44"/>
                    </a:lnTo>
                    <a:lnTo>
                      <a:pt x="82" y="12"/>
                    </a:lnTo>
                    <a:lnTo>
                      <a:pt x="5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7" name="Freeform 1264"/>
              <p:cNvSpPr>
                <a:spLocks/>
              </p:cNvSpPr>
              <p:nvPr/>
            </p:nvSpPr>
            <p:spPr bwMode="auto">
              <a:xfrm>
                <a:off x="5048250" y="4211639"/>
                <a:ext cx="231775" cy="87313"/>
              </a:xfrm>
              <a:custGeom>
                <a:avLst/>
                <a:gdLst>
                  <a:gd name="T0" fmla="*/ 141 w 146"/>
                  <a:gd name="T1" fmla="*/ 55 h 55"/>
                  <a:gd name="T2" fmla="*/ 0 w 146"/>
                  <a:gd name="T3" fmla="*/ 33 h 55"/>
                  <a:gd name="T4" fmla="*/ 5 w 146"/>
                  <a:gd name="T5" fmla="*/ 0 h 55"/>
                  <a:gd name="T6" fmla="*/ 146 w 146"/>
                  <a:gd name="T7" fmla="*/ 22 h 55"/>
                  <a:gd name="T8" fmla="*/ 141 w 146"/>
                  <a:gd name="T9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55">
                    <a:moveTo>
                      <a:pt x="141" y="55"/>
                    </a:moveTo>
                    <a:lnTo>
                      <a:pt x="0" y="33"/>
                    </a:lnTo>
                    <a:lnTo>
                      <a:pt x="5" y="0"/>
                    </a:lnTo>
                    <a:lnTo>
                      <a:pt x="146" y="22"/>
                    </a:lnTo>
                    <a:lnTo>
                      <a:pt x="141" y="55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8" name="Freeform 1265"/>
              <p:cNvSpPr>
                <a:spLocks/>
              </p:cNvSpPr>
              <p:nvPr/>
            </p:nvSpPr>
            <p:spPr bwMode="auto">
              <a:xfrm>
                <a:off x="5332413" y="4254501"/>
                <a:ext cx="349250" cy="104775"/>
              </a:xfrm>
              <a:custGeom>
                <a:avLst/>
                <a:gdLst>
                  <a:gd name="T0" fmla="*/ 215 w 220"/>
                  <a:gd name="T1" fmla="*/ 66 h 66"/>
                  <a:gd name="T2" fmla="*/ 0 w 220"/>
                  <a:gd name="T3" fmla="*/ 33 h 66"/>
                  <a:gd name="T4" fmla="*/ 5 w 220"/>
                  <a:gd name="T5" fmla="*/ 0 h 66"/>
                  <a:gd name="T6" fmla="*/ 220 w 220"/>
                  <a:gd name="T7" fmla="*/ 33 h 66"/>
                  <a:gd name="T8" fmla="*/ 215 w 220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66">
                    <a:moveTo>
                      <a:pt x="215" y="66"/>
                    </a:moveTo>
                    <a:lnTo>
                      <a:pt x="0" y="33"/>
                    </a:lnTo>
                    <a:lnTo>
                      <a:pt x="5" y="0"/>
                    </a:lnTo>
                    <a:lnTo>
                      <a:pt x="220" y="33"/>
                    </a:lnTo>
                    <a:lnTo>
                      <a:pt x="215" y="66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9" name="Freeform 1266"/>
              <p:cNvSpPr>
                <a:spLocks/>
              </p:cNvSpPr>
              <p:nvPr/>
            </p:nvSpPr>
            <p:spPr bwMode="auto">
              <a:xfrm>
                <a:off x="6048375" y="4481514"/>
                <a:ext cx="249238" cy="88900"/>
              </a:xfrm>
              <a:custGeom>
                <a:avLst/>
                <a:gdLst>
                  <a:gd name="T0" fmla="*/ 152 w 157"/>
                  <a:gd name="T1" fmla="*/ 56 h 56"/>
                  <a:gd name="T2" fmla="*/ 0 w 157"/>
                  <a:gd name="T3" fmla="*/ 33 h 56"/>
                  <a:gd name="T4" fmla="*/ 5 w 157"/>
                  <a:gd name="T5" fmla="*/ 0 h 56"/>
                  <a:gd name="T6" fmla="*/ 157 w 157"/>
                  <a:gd name="T7" fmla="*/ 23 h 56"/>
                  <a:gd name="T8" fmla="*/ 152 w 157"/>
                  <a:gd name="T9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7" h="56">
                    <a:moveTo>
                      <a:pt x="152" y="56"/>
                    </a:moveTo>
                    <a:lnTo>
                      <a:pt x="0" y="33"/>
                    </a:lnTo>
                    <a:lnTo>
                      <a:pt x="5" y="0"/>
                    </a:lnTo>
                    <a:lnTo>
                      <a:pt x="157" y="23"/>
                    </a:lnTo>
                    <a:lnTo>
                      <a:pt x="152" y="56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0" name="Freeform 1267"/>
              <p:cNvSpPr>
                <a:spLocks/>
              </p:cNvSpPr>
              <p:nvPr/>
            </p:nvSpPr>
            <p:spPr bwMode="auto">
              <a:xfrm>
                <a:off x="5375275" y="4587876"/>
                <a:ext cx="573088" cy="138113"/>
              </a:xfrm>
              <a:custGeom>
                <a:avLst/>
                <a:gdLst>
                  <a:gd name="T0" fmla="*/ 0 w 361"/>
                  <a:gd name="T1" fmla="*/ 33 h 87"/>
                  <a:gd name="T2" fmla="*/ 356 w 361"/>
                  <a:gd name="T3" fmla="*/ 87 h 87"/>
                  <a:gd name="T4" fmla="*/ 361 w 361"/>
                  <a:gd name="T5" fmla="*/ 54 h 87"/>
                  <a:gd name="T6" fmla="*/ 6 w 361"/>
                  <a:gd name="T7" fmla="*/ 0 h 87"/>
                  <a:gd name="T8" fmla="*/ 0 w 361"/>
                  <a:gd name="T9" fmla="*/ 33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1" h="87">
                    <a:moveTo>
                      <a:pt x="0" y="33"/>
                    </a:moveTo>
                    <a:lnTo>
                      <a:pt x="356" y="87"/>
                    </a:lnTo>
                    <a:lnTo>
                      <a:pt x="361" y="54"/>
                    </a:lnTo>
                    <a:lnTo>
                      <a:pt x="6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" name="Freeform 1268"/>
              <p:cNvSpPr>
                <a:spLocks/>
              </p:cNvSpPr>
              <p:nvPr/>
            </p:nvSpPr>
            <p:spPr bwMode="auto">
              <a:xfrm>
                <a:off x="3767138" y="4346576"/>
                <a:ext cx="538163" cy="131763"/>
              </a:xfrm>
              <a:custGeom>
                <a:avLst/>
                <a:gdLst>
                  <a:gd name="T0" fmla="*/ 0 w 339"/>
                  <a:gd name="T1" fmla="*/ 33 h 83"/>
                  <a:gd name="T2" fmla="*/ 334 w 339"/>
                  <a:gd name="T3" fmla="*/ 83 h 83"/>
                  <a:gd name="T4" fmla="*/ 339 w 339"/>
                  <a:gd name="T5" fmla="*/ 50 h 83"/>
                  <a:gd name="T6" fmla="*/ 4 w 339"/>
                  <a:gd name="T7" fmla="*/ 0 h 83"/>
                  <a:gd name="T8" fmla="*/ 0 w 339"/>
                  <a:gd name="T9" fmla="*/ 3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9" h="83">
                    <a:moveTo>
                      <a:pt x="0" y="33"/>
                    </a:moveTo>
                    <a:lnTo>
                      <a:pt x="334" y="83"/>
                    </a:lnTo>
                    <a:lnTo>
                      <a:pt x="339" y="50"/>
                    </a:lnTo>
                    <a:lnTo>
                      <a:pt x="4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" name="Freeform 1269"/>
              <p:cNvSpPr>
                <a:spLocks/>
              </p:cNvSpPr>
              <p:nvPr/>
            </p:nvSpPr>
            <p:spPr bwMode="auto">
              <a:xfrm>
                <a:off x="5040313" y="4538664"/>
                <a:ext cx="279400" cy="92075"/>
              </a:xfrm>
              <a:custGeom>
                <a:avLst/>
                <a:gdLst>
                  <a:gd name="T0" fmla="*/ 0 w 176"/>
                  <a:gd name="T1" fmla="*/ 31 h 58"/>
                  <a:gd name="T2" fmla="*/ 172 w 176"/>
                  <a:gd name="T3" fmla="*/ 58 h 58"/>
                  <a:gd name="T4" fmla="*/ 176 w 176"/>
                  <a:gd name="T5" fmla="*/ 25 h 58"/>
                  <a:gd name="T6" fmla="*/ 5 w 176"/>
                  <a:gd name="T7" fmla="*/ 0 h 58"/>
                  <a:gd name="T8" fmla="*/ 0 w 176"/>
                  <a:gd name="T9" fmla="*/ 3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6" h="58">
                    <a:moveTo>
                      <a:pt x="0" y="31"/>
                    </a:moveTo>
                    <a:lnTo>
                      <a:pt x="172" y="58"/>
                    </a:lnTo>
                    <a:lnTo>
                      <a:pt x="176" y="25"/>
                    </a:lnTo>
                    <a:lnTo>
                      <a:pt x="5" y="0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" name="Freeform 1270"/>
              <p:cNvSpPr>
                <a:spLocks/>
              </p:cNvSpPr>
              <p:nvPr/>
            </p:nvSpPr>
            <p:spPr bwMode="auto">
              <a:xfrm>
                <a:off x="4708525" y="4489451"/>
                <a:ext cx="279400" cy="92075"/>
              </a:xfrm>
              <a:custGeom>
                <a:avLst/>
                <a:gdLst>
                  <a:gd name="T0" fmla="*/ 0 w 176"/>
                  <a:gd name="T1" fmla="*/ 31 h 58"/>
                  <a:gd name="T2" fmla="*/ 172 w 176"/>
                  <a:gd name="T3" fmla="*/ 58 h 58"/>
                  <a:gd name="T4" fmla="*/ 176 w 176"/>
                  <a:gd name="T5" fmla="*/ 25 h 58"/>
                  <a:gd name="T6" fmla="*/ 5 w 176"/>
                  <a:gd name="T7" fmla="*/ 0 h 58"/>
                  <a:gd name="T8" fmla="*/ 0 w 176"/>
                  <a:gd name="T9" fmla="*/ 3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6" h="58">
                    <a:moveTo>
                      <a:pt x="0" y="31"/>
                    </a:moveTo>
                    <a:lnTo>
                      <a:pt x="172" y="58"/>
                    </a:lnTo>
                    <a:lnTo>
                      <a:pt x="176" y="25"/>
                    </a:lnTo>
                    <a:lnTo>
                      <a:pt x="5" y="0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" name="Freeform 1271"/>
              <p:cNvSpPr>
                <a:spLocks/>
              </p:cNvSpPr>
              <p:nvPr/>
            </p:nvSpPr>
            <p:spPr bwMode="auto">
              <a:xfrm>
                <a:off x="4370388" y="4437064"/>
                <a:ext cx="285750" cy="93663"/>
              </a:xfrm>
              <a:custGeom>
                <a:avLst/>
                <a:gdLst>
                  <a:gd name="T0" fmla="*/ 0 w 180"/>
                  <a:gd name="T1" fmla="*/ 33 h 59"/>
                  <a:gd name="T2" fmla="*/ 176 w 180"/>
                  <a:gd name="T3" fmla="*/ 59 h 59"/>
                  <a:gd name="T4" fmla="*/ 180 w 180"/>
                  <a:gd name="T5" fmla="*/ 26 h 59"/>
                  <a:gd name="T6" fmla="*/ 4 w 180"/>
                  <a:gd name="T7" fmla="*/ 0 h 59"/>
                  <a:gd name="T8" fmla="*/ 0 w 180"/>
                  <a:gd name="T9" fmla="*/ 33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59">
                    <a:moveTo>
                      <a:pt x="0" y="33"/>
                    </a:moveTo>
                    <a:lnTo>
                      <a:pt x="176" y="59"/>
                    </a:lnTo>
                    <a:lnTo>
                      <a:pt x="180" y="26"/>
                    </a:lnTo>
                    <a:lnTo>
                      <a:pt x="4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5" name="Freeform 1272"/>
              <p:cNvSpPr>
                <a:spLocks/>
              </p:cNvSpPr>
              <p:nvPr/>
            </p:nvSpPr>
            <p:spPr bwMode="auto">
              <a:xfrm>
                <a:off x="5180013" y="4678364"/>
                <a:ext cx="419100" cy="112713"/>
              </a:xfrm>
              <a:custGeom>
                <a:avLst/>
                <a:gdLst>
                  <a:gd name="T0" fmla="*/ 0 w 264"/>
                  <a:gd name="T1" fmla="*/ 33 h 71"/>
                  <a:gd name="T2" fmla="*/ 260 w 264"/>
                  <a:gd name="T3" fmla="*/ 71 h 71"/>
                  <a:gd name="T4" fmla="*/ 264 w 264"/>
                  <a:gd name="T5" fmla="*/ 39 h 71"/>
                  <a:gd name="T6" fmla="*/ 7 w 264"/>
                  <a:gd name="T7" fmla="*/ 0 h 71"/>
                  <a:gd name="T8" fmla="*/ 0 w 264"/>
                  <a:gd name="T9" fmla="*/ 3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4" h="71">
                    <a:moveTo>
                      <a:pt x="0" y="33"/>
                    </a:moveTo>
                    <a:lnTo>
                      <a:pt x="260" y="71"/>
                    </a:lnTo>
                    <a:lnTo>
                      <a:pt x="264" y="39"/>
                    </a:lnTo>
                    <a:lnTo>
                      <a:pt x="7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6" name="Freeform 1273"/>
              <p:cNvSpPr>
                <a:spLocks/>
              </p:cNvSpPr>
              <p:nvPr/>
            </p:nvSpPr>
            <p:spPr bwMode="auto">
              <a:xfrm>
                <a:off x="4029075" y="4506914"/>
                <a:ext cx="157163" cy="71438"/>
              </a:xfrm>
              <a:custGeom>
                <a:avLst/>
                <a:gdLst>
                  <a:gd name="T0" fmla="*/ 0 w 99"/>
                  <a:gd name="T1" fmla="*/ 31 h 45"/>
                  <a:gd name="T2" fmla="*/ 94 w 99"/>
                  <a:gd name="T3" fmla="*/ 45 h 45"/>
                  <a:gd name="T4" fmla="*/ 99 w 99"/>
                  <a:gd name="T5" fmla="*/ 12 h 45"/>
                  <a:gd name="T6" fmla="*/ 4 w 99"/>
                  <a:gd name="T7" fmla="*/ 0 h 45"/>
                  <a:gd name="T8" fmla="*/ 0 w 99"/>
                  <a:gd name="T9" fmla="*/ 3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45">
                    <a:moveTo>
                      <a:pt x="0" y="31"/>
                    </a:moveTo>
                    <a:lnTo>
                      <a:pt x="94" y="45"/>
                    </a:lnTo>
                    <a:lnTo>
                      <a:pt x="99" y="12"/>
                    </a:lnTo>
                    <a:lnTo>
                      <a:pt x="4" y="0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7" name="Freeform 1274"/>
              <p:cNvSpPr>
                <a:spLocks/>
              </p:cNvSpPr>
              <p:nvPr/>
            </p:nvSpPr>
            <p:spPr bwMode="auto">
              <a:xfrm>
                <a:off x="4516438" y="4578351"/>
                <a:ext cx="122238" cy="69850"/>
              </a:xfrm>
              <a:custGeom>
                <a:avLst/>
                <a:gdLst>
                  <a:gd name="T0" fmla="*/ 0 w 77"/>
                  <a:gd name="T1" fmla="*/ 33 h 44"/>
                  <a:gd name="T2" fmla="*/ 73 w 77"/>
                  <a:gd name="T3" fmla="*/ 44 h 44"/>
                  <a:gd name="T4" fmla="*/ 77 w 77"/>
                  <a:gd name="T5" fmla="*/ 11 h 44"/>
                  <a:gd name="T6" fmla="*/ 7 w 77"/>
                  <a:gd name="T7" fmla="*/ 0 h 44"/>
                  <a:gd name="T8" fmla="*/ 0 w 77"/>
                  <a:gd name="T9" fmla="*/ 3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44">
                    <a:moveTo>
                      <a:pt x="0" y="33"/>
                    </a:moveTo>
                    <a:lnTo>
                      <a:pt x="73" y="44"/>
                    </a:lnTo>
                    <a:lnTo>
                      <a:pt x="77" y="11"/>
                    </a:lnTo>
                    <a:lnTo>
                      <a:pt x="7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8" name="Freeform 1275"/>
              <p:cNvSpPr>
                <a:spLocks/>
              </p:cNvSpPr>
              <p:nvPr/>
            </p:nvSpPr>
            <p:spPr bwMode="auto">
              <a:xfrm>
                <a:off x="4232275" y="4535489"/>
                <a:ext cx="227013" cy="85725"/>
              </a:xfrm>
              <a:custGeom>
                <a:avLst/>
                <a:gdLst>
                  <a:gd name="T0" fmla="*/ 0 w 143"/>
                  <a:gd name="T1" fmla="*/ 33 h 54"/>
                  <a:gd name="T2" fmla="*/ 139 w 143"/>
                  <a:gd name="T3" fmla="*/ 54 h 54"/>
                  <a:gd name="T4" fmla="*/ 143 w 143"/>
                  <a:gd name="T5" fmla="*/ 21 h 54"/>
                  <a:gd name="T6" fmla="*/ 5 w 143"/>
                  <a:gd name="T7" fmla="*/ 0 h 54"/>
                  <a:gd name="T8" fmla="*/ 0 w 143"/>
                  <a:gd name="T9" fmla="*/ 33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54">
                    <a:moveTo>
                      <a:pt x="0" y="33"/>
                    </a:moveTo>
                    <a:lnTo>
                      <a:pt x="139" y="54"/>
                    </a:lnTo>
                    <a:lnTo>
                      <a:pt x="143" y="21"/>
                    </a:lnTo>
                    <a:lnTo>
                      <a:pt x="5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9" name="Freeform 1276"/>
              <p:cNvSpPr>
                <a:spLocks/>
              </p:cNvSpPr>
              <p:nvPr/>
            </p:nvSpPr>
            <p:spPr bwMode="auto">
              <a:xfrm>
                <a:off x="5464175" y="4840289"/>
                <a:ext cx="449263" cy="117475"/>
              </a:xfrm>
              <a:custGeom>
                <a:avLst/>
                <a:gdLst>
                  <a:gd name="T0" fmla="*/ 0 w 283"/>
                  <a:gd name="T1" fmla="*/ 33 h 74"/>
                  <a:gd name="T2" fmla="*/ 278 w 283"/>
                  <a:gd name="T3" fmla="*/ 74 h 74"/>
                  <a:gd name="T4" fmla="*/ 283 w 283"/>
                  <a:gd name="T5" fmla="*/ 41 h 74"/>
                  <a:gd name="T6" fmla="*/ 5 w 283"/>
                  <a:gd name="T7" fmla="*/ 0 h 74"/>
                  <a:gd name="T8" fmla="*/ 0 w 283"/>
                  <a:gd name="T9" fmla="*/ 33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3" h="74">
                    <a:moveTo>
                      <a:pt x="0" y="33"/>
                    </a:moveTo>
                    <a:lnTo>
                      <a:pt x="278" y="74"/>
                    </a:lnTo>
                    <a:lnTo>
                      <a:pt x="283" y="41"/>
                    </a:lnTo>
                    <a:lnTo>
                      <a:pt x="5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0" name="Freeform 1277"/>
              <p:cNvSpPr>
                <a:spLocks/>
              </p:cNvSpPr>
              <p:nvPr/>
            </p:nvSpPr>
            <p:spPr bwMode="auto">
              <a:xfrm>
                <a:off x="6103938" y="5175251"/>
                <a:ext cx="419100" cy="111125"/>
              </a:xfrm>
              <a:custGeom>
                <a:avLst/>
                <a:gdLst>
                  <a:gd name="T0" fmla="*/ 0 w 264"/>
                  <a:gd name="T1" fmla="*/ 33 h 70"/>
                  <a:gd name="T2" fmla="*/ 259 w 264"/>
                  <a:gd name="T3" fmla="*/ 70 h 70"/>
                  <a:gd name="T4" fmla="*/ 264 w 264"/>
                  <a:gd name="T5" fmla="*/ 37 h 70"/>
                  <a:gd name="T6" fmla="*/ 4 w 264"/>
                  <a:gd name="T7" fmla="*/ 0 h 70"/>
                  <a:gd name="T8" fmla="*/ 0 w 264"/>
                  <a:gd name="T9" fmla="*/ 33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4" h="70">
                    <a:moveTo>
                      <a:pt x="0" y="33"/>
                    </a:moveTo>
                    <a:lnTo>
                      <a:pt x="259" y="70"/>
                    </a:lnTo>
                    <a:lnTo>
                      <a:pt x="264" y="37"/>
                    </a:lnTo>
                    <a:lnTo>
                      <a:pt x="4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1" name="Freeform 1278"/>
              <p:cNvSpPr>
                <a:spLocks/>
              </p:cNvSpPr>
              <p:nvPr/>
            </p:nvSpPr>
            <p:spPr bwMode="auto">
              <a:xfrm>
                <a:off x="3732213" y="4581526"/>
                <a:ext cx="538163" cy="128588"/>
              </a:xfrm>
              <a:custGeom>
                <a:avLst/>
                <a:gdLst>
                  <a:gd name="T0" fmla="*/ 0 w 339"/>
                  <a:gd name="T1" fmla="*/ 33 h 81"/>
                  <a:gd name="T2" fmla="*/ 334 w 339"/>
                  <a:gd name="T3" fmla="*/ 81 h 81"/>
                  <a:gd name="T4" fmla="*/ 339 w 339"/>
                  <a:gd name="T5" fmla="*/ 50 h 81"/>
                  <a:gd name="T6" fmla="*/ 4 w 339"/>
                  <a:gd name="T7" fmla="*/ 0 h 81"/>
                  <a:gd name="T8" fmla="*/ 0 w 339"/>
                  <a:gd name="T9" fmla="*/ 3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9" h="81">
                    <a:moveTo>
                      <a:pt x="0" y="33"/>
                    </a:moveTo>
                    <a:lnTo>
                      <a:pt x="334" y="81"/>
                    </a:lnTo>
                    <a:lnTo>
                      <a:pt x="339" y="50"/>
                    </a:lnTo>
                    <a:lnTo>
                      <a:pt x="4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2" name="Freeform 1279"/>
              <p:cNvSpPr>
                <a:spLocks/>
              </p:cNvSpPr>
              <p:nvPr/>
            </p:nvSpPr>
            <p:spPr bwMode="auto">
              <a:xfrm>
                <a:off x="5005388" y="4770439"/>
                <a:ext cx="414338" cy="112713"/>
              </a:xfrm>
              <a:custGeom>
                <a:avLst/>
                <a:gdLst>
                  <a:gd name="T0" fmla="*/ 0 w 261"/>
                  <a:gd name="T1" fmla="*/ 33 h 71"/>
                  <a:gd name="T2" fmla="*/ 256 w 261"/>
                  <a:gd name="T3" fmla="*/ 71 h 71"/>
                  <a:gd name="T4" fmla="*/ 261 w 261"/>
                  <a:gd name="T5" fmla="*/ 39 h 71"/>
                  <a:gd name="T6" fmla="*/ 5 w 261"/>
                  <a:gd name="T7" fmla="*/ 0 h 71"/>
                  <a:gd name="T8" fmla="*/ 0 w 261"/>
                  <a:gd name="T9" fmla="*/ 3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71">
                    <a:moveTo>
                      <a:pt x="0" y="33"/>
                    </a:moveTo>
                    <a:lnTo>
                      <a:pt x="256" y="71"/>
                    </a:lnTo>
                    <a:lnTo>
                      <a:pt x="261" y="39"/>
                    </a:lnTo>
                    <a:lnTo>
                      <a:pt x="5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3" name="Freeform 1280"/>
              <p:cNvSpPr>
                <a:spLocks/>
              </p:cNvSpPr>
              <p:nvPr/>
            </p:nvSpPr>
            <p:spPr bwMode="auto">
              <a:xfrm>
                <a:off x="5842000" y="4778376"/>
                <a:ext cx="412750" cy="111125"/>
              </a:xfrm>
              <a:custGeom>
                <a:avLst/>
                <a:gdLst>
                  <a:gd name="T0" fmla="*/ 0 w 260"/>
                  <a:gd name="T1" fmla="*/ 33 h 70"/>
                  <a:gd name="T2" fmla="*/ 256 w 260"/>
                  <a:gd name="T3" fmla="*/ 70 h 70"/>
                  <a:gd name="T4" fmla="*/ 260 w 260"/>
                  <a:gd name="T5" fmla="*/ 37 h 70"/>
                  <a:gd name="T6" fmla="*/ 6 w 260"/>
                  <a:gd name="T7" fmla="*/ 0 h 70"/>
                  <a:gd name="T8" fmla="*/ 0 w 260"/>
                  <a:gd name="T9" fmla="*/ 33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0" h="70">
                    <a:moveTo>
                      <a:pt x="0" y="33"/>
                    </a:moveTo>
                    <a:lnTo>
                      <a:pt x="256" y="70"/>
                    </a:lnTo>
                    <a:lnTo>
                      <a:pt x="260" y="37"/>
                    </a:lnTo>
                    <a:lnTo>
                      <a:pt x="6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4" name="Freeform 1281"/>
              <p:cNvSpPr>
                <a:spLocks/>
              </p:cNvSpPr>
              <p:nvPr/>
            </p:nvSpPr>
            <p:spPr bwMode="auto">
              <a:xfrm>
                <a:off x="6008688" y="4683126"/>
                <a:ext cx="414338" cy="112713"/>
              </a:xfrm>
              <a:custGeom>
                <a:avLst/>
                <a:gdLst>
                  <a:gd name="T0" fmla="*/ 0 w 261"/>
                  <a:gd name="T1" fmla="*/ 33 h 71"/>
                  <a:gd name="T2" fmla="*/ 256 w 261"/>
                  <a:gd name="T3" fmla="*/ 71 h 71"/>
                  <a:gd name="T4" fmla="*/ 261 w 261"/>
                  <a:gd name="T5" fmla="*/ 38 h 71"/>
                  <a:gd name="T6" fmla="*/ 5 w 261"/>
                  <a:gd name="T7" fmla="*/ 0 h 71"/>
                  <a:gd name="T8" fmla="*/ 0 w 261"/>
                  <a:gd name="T9" fmla="*/ 3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71">
                    <a:moveTo>
                      <a:pt x="0" y="33"/>
                    </a:moveTo>
                    <a:lnTo>
                      <a:pt x="256" y="71"/>
                    </a:lnTo>
                    <a:lnTo>
                      <a:pt x="261" y="38"/>
                    </a:lnTo>
                    <a:lnTo>
                      <a:pt x="5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5" name="Freeform 1282"/>
              <p:cNvSpPr>
                <a:spLocks/>
              </p:cNvSpPr>
              <p:nvPr/>
            </p:nvSpPr>
            <p:spPr bwMode="auto">
              <a:xfrm>
                <a:off x="4808538" y="4740276"/>
                <a:ext cx="144463" cy="73025"/>
              </a:xfrm>
              <a:custGeom>
                <a:avLst/>
                <a:gdLst>
                  <a:gd name="T0" fmla="*/ 0 w 91"/>
                  <a:gd name="T1" fmla="*/ 33 h 46"/>
                  <a:gd name="T2" fmla="*/ 87 w 91"/>
                  <a:gd name="T3" fmla="*/ 46 h 46"/>
                  <a:gd name="T4" fmla="*/ 91 w 91"/>
                  <a:gd name="T5" fmla="*/ 14 h 46"/>
                  <a:gd name="T6" fmla="*/ 5 w 91"/>
                  <a:gd name="T7" fmla="*/ 0 h 46"/>
                  <a:gd name="T8" fmla="*/ 0 w 91"/>
                  <a:gd name="T9" fmla="*/ 3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46">
                    <a:moveTo>
                      <a:pt x="0" y="33"/>
                    </a:moveTo>
                    <a:lnTo>
                      <a:pt x="87" y="46"/>
                    </a:lnTo>
                    <a:lnTo>
                      <a:pt x="91" y="14"/>
                    </a:lnTo>
                    <a:lnTo>
                      <a:pt x="5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6" name="Freeform 1283"/>
              <p:cNvSpPr>
                <a:spLocks/>
              </p:cNvSpPr>
              <p:nvPr/>
            </p:nvSpPr>
            <p:spPr bwMode="auto">
              <a:xfrm>
                <a:off x="4498975" y="4695826"/>
                <a:ext cx="239713" cy="87313"/>
              </a:xfrm>
              <a:custGeom>
                <a:avLst/>
                <a:gdLst>
                  <a:gd name="T0" fmla="*/ 0 w 151"/>
                  <a:gd name="T1" fmla="*/ 33 h 55"/>
                  <a:gd name="T2" fmla="*/ 145 w 151"/>
                  <a:gd name="T3" fmla="*/ 55 h 55"/>
                  <a:gd name="T4" fmla="*/ 151 w 151"/>
                  <a:gd name="T5" fmla="*/ 22 h 55"/>
                  <a:gd name="T6" fmla="*/ 7 w 151"/>
                  <a:gd name="T7" fmla="*/ 0 h 55"/>
                  <a:gd name="T8" fmla="*/ 0 w 151"/>
                  <a:gd name="T9" fmla="*/ 3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" h="55">
                    <a:moveTo>
                      <a:pt x="0" y="33"/>
                    </a:moveTo>
                    <a:lnTo>
                      <a:pt x="145" y="55"/>
                    </a:lnTo>
                    <a:lnTo>
                      <a:pt x="151" y="22"/>
                    </a:lnTo>
                    <a:lnTo>
                      <a:pt x="7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7" name="Freeform 1284"/>
              <p:cNvSpPr>
                <a:spLocks/>
              </p:cNvSpPr>
              <p:nvPr/>
            </p:nvSpPr>
            <p:spPr bwMode="auto">
              <a:xfrm>
                <a:off x="4335463" y="4670426"/>
                <a:ext cx="119063" cy="69850"/>
              </a:xfrm>
              <a:custGeom>
                <a:avLst/>
                <a:gdLst>
                  <a:gd name="T0" fmla="*/ 0 w 75"/>
                  <a:gd name="T1" fmla="*/ 33 h 44"/>
                  <a:gd name="T2" fmla="*/ 70 w 75"/>
                  <a:gd name="T3" fmla="*/ 44 h 44"/>
                  <a:gd name="T4" fmla="*/ 75 w 75"/>
                  <a:gd name="T5" fmla="*/ 11 h 44"/>
                  <a:gd name="T6" fmla="*/ 4 w 75"/>
                  <a:gd name="T7" fmla="*/ 0 h 44"/>
                  <a:gd name="T8" fmla="*/ 0 w 75"/>
                  <a:gd name="T9" fmla="*/ 3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44">
                    <a:moveTo>
                      <a:pt x="0" y="33"/>
                    </a:moveTo>
                    <a:lnTo>
                      <a:pt x="70" y="44"/>
                    </a:lnTo>
                    <a:lnTo>
                      <a:pt x="75" y="11"/>
                    </a:lnTo>
                    <a:lnTo>
                      <a:pt x="4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8" name="Freeform 1285"/>
              <p:cNvSpPr>
                <a:spLocks/>
              </p:cNvSpPr>
              <p:nvPr/>
            </p:nvSpPr>
            <p:spPr bwMode="auto">
              <a:xfrm>
                <a:off x="3714750" y="4695826"/>
                <a:ext cx="87313" cy="65088"/>
              </a:xfrm>
              <a:custGeom>
                <a:avLst/>
                <a:gdLst>
                  <a:gd name="T0" fmla="*/ 0 w 55"/>
                  <a:gd name="T1" fmla="*/ 33 h 41"/>
                  <a:gd name="T2" fmla="*/ 50 w 55"/>
                  <a:gd name="T3" fmla="*/ 41 h 41"/>
                  <a:gd name="T4" fmla="*/ 55 w 55"/>
                  <a:gd name="T5" fmla="*/ 8 h 41"/>
                  <a:gd name="T6" fmla="*/ 4 w 55"/>
                  <a:gd name="T7" fmla="*/ 0 h 41"/>
                  <a:gd name="T8" fmla="*/ 0 w 55"/>
                  <a:gd name="T9" fmla="*/ 3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41">
                    <a:moveTo>
                      <a:pt x="0" y="33"/>
                    </a:moveTo>
                    <a:lnTo>
                      <a:pt x="50" y="41"/>
                    </a:lnTo>
                    <a:lnTo>
                      <a:pt x="55" y="8"/>
                    </a:lnTo>
                    <a:lnTo>
                      <a:pt x="4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9" name="Freeform 1286"/>
              <p:cNvSpPr>
                <a:spLocks/>
              </p:cNvSpPr>
              <p:nvPr/>
            </p:nvSpPr>
            <p:spPr bwMode="auto">
              <a:xfrm>
                <a:off x="4987925" y="4887914"/>
                <a:ext cx="279400" cy="92075"/>
              </a:xfrm>
              <a:custGeom>
                <a:avLst/>
                <a:gdLst>
                  <a:gd name="T0" fmla="*/ 0 w 176"/>
                  <a:gd name="T1" fmla="*/ 33 h 58"/>
                  <a:gd name="T2" fmla="*/ 172 w 176"/>
                  <a:gd name="T3" fmla="*/ 58 h 58"/>
                  <a:gd name="T4" fmla="*/ 176 w 176"/>
                  <a:gd name="T5" fmla="*/ 25 h 58"/>
                  <a:gd name="T6" fmla="*/ 5 w 176"/>
                  <a:gd name="T7" fmla="*/ 0 h 58"/>
                  <a:gd name="T8" fmla="*/ 0 w 176"/>
                  <a:gd name="T9" fmla="*/ 3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6" h="58">
                    <a:moveTo>
                      <a:pt x="0" y="33"/>
                    </a:moveTo>
                    <a:lnTo>
                      <a:pt x="172" y="58"/>
                    </a:lnTo>
                    <a:lnTo>
                      <a:pt x="176" y="25"/>
                    </a:lnTo>
                    <a:lnTo>
                      <a:pt x="5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0" name="Freeform 1287"/>
              <p:cNvSpPr>
                <a:spLocks/>
              </p:cNvSpPr>
              <p:nvPr/>
            </p:nvSpPr>
            <p:spPr bwMode="auto">
              <a:xfrm>
                <a:off x="6275388" y="4959351"/>
                <a:ext cx="279400" cy="95250"/>
              </a:xfrm>
              <a:custGeom>
                <a:avLst/>
                <a:gdLst>
                  <a:gd name="T0" fmla="*/ 0 w 176"/>
                  <a:gd name="T1" fmla="*/ 33 h 60"/>
                  <a:gd name="T2" fmla="*/ 171 w 176"/>
                  <a:gd name="T3" fmla="*/ 60 h 60"/>
                  <a:gd name="T4" fmla="*/ 176 w 176"/>
                  <a:gd name="T5" fmla="*/ 27 h 60"/>
                  <a:gd name="T6" fmla="*/ 5 w 176"/>
                  <a:gd name="T7" fmla="*/ 0 h 60"/>
                  <a:gd name="T8" fmla="*/ 0 w 176"/>
                  <a:gd name="T9" fmla="*/ 3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6" h="60">
                    <a:moveTo>
                      <a:pt x="0" y="33"/>
                    </a:moveTo>
                    <a:lnTo>
                      <a:pt x="171" y="60"/>
                    </a:lnTo>
                    <a:lnTo>
                      <a:pt x="176" y="27"/>
                    </a:lnTo>
                    <a:lnTo>
                      <a:pt x="5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1" name="Freeform 1288"/>
              <p:cNvSpPr>
                <a:spLocks/>
              </p:cNvSpPr>
              <p:nvPr/>
            </p:nvSpPr>
            <p:spPr bwMode="auto">
              <a:xfrm>
                <a:off x="4656138" y="4837114"/>
                <a:ext cx="279400" cy="93663"/>
              </a:xfrm>
              <a:custGeom>
                <a:avLst/>
                <a:gdLst>
                  <a:gd name="T0" fmla="*/ 0 w 176"/>
                  <a:gd name="T1" fmla="*/ 33 h 59"/>
                  <a:gd name="T2" fmla="*/ 172 w 176"/>
                  <a:gd name="T3" fmla="*/ 59 h 59"/>
                  <a:gd name="T4" fmla="*/ 176 w 176"/>
                  <a:gd name="T5" fmla="*/ 26 h 59"/>
                  <a:gd name="T6" fmla="*/ 5 w 176"/>
                  <a:gd name="T7" fmla="*/ 0 h 59"/>
                  <a:gd name="T8" fmla="*/ 0 w 176"/>
                  <a:gd name="T9" fmla="*/ 33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6" h="59">
                    <a:moveTo>
                      <a:pt x="0" y="33"/>
                    </a:moveTo>
                    <a:lnTo>
                      <a:pt x="172" y="59"/>
                    </a:lnTo>
                    <a:lnTo>
                      <a:pt x="176" y="26"/>
                    </a:lnTo>
                    <a:lnTo>
                      <a:pt x="5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2" name="Freeform 1289"/>
              <p:cNvSpPr>
                <a:spLocks/>
              </p:cNvSpPr>
              <p:nvPr/>
            </p:nvSpPr>
            <p:spPr bwMode="auto">
              <a:xfrm>
                <a:off x="4227513" y="4773614"/>
                <a:ext cx="376238" cy="106363"/>
              </a:xfrm>
              <a:custGeom>
                <a:avLst/>
                <a:gdLst>
                  <a:gd name="T0" fmla="*/ 0 w 237"/>
                  <a:gd name="T1" fmla="*/ 33 h 67"/>
                  <a:gd name="T2" fmla="*/ 233 w 237"/>
                  <a:gd name="T3" fmla="*/ 67 h 67"/>
                  <a:gd name="T4" fmla="*/ 237 w 237"/>
                  <a:gd name="T5" fmla="*/ 34 h 67"/>
                  <a:gd name="T6" fmla="*/ 5 w 237"/>
                  <a:gd name="T7" fmla="*/ 0 h 67"/>
                  <a:gd name="T8" fmla="*/ 0 w 237"/>
                  <a:gd name="T9" fmla="*/ 3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7" h="67">
                    <a:moveTo>
                      <a:pt x="0" y="33"/>
                    </a:moveTo>
                    <a:lnTo>
                      <a:pt x="233" y="67"/>
                    </a:lnTo>
                    <a:lnTo>
                      <a:pt x="237" y="34"/>
                    </a:lnTo>
                    <a:lnTo>
                      <a:pt x="5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3" name="Freeform 1290"/>
              <p:cNvSpPr>
                <a:spLocks/>
              </p:cNvSpPr>
              <p:nvPr/>
            </p:nvSpPr>
            <p:spPr bwMode="auto">
              <a:xfrm>
                <a:off x="5589588" y="5097464"/>
                <a:ext cx="288925" cy="95250"/>
              </a:xfrm>
              <a:custGeom>
                <a:avLst/>
                <a:gdLst>
                  <a:gd name="T0" fmla="*/ 0 w 182"/>
                  <a:gd name="T1" fmla="*/ 33 h 60"/>
                  <a:gd name="T2" fmla="*/ 177 w 182"/>
                  <a:gd name="T3" fmla="*/ 60 h 60"/>
                  <a:gd name="T4" fmla="*/ 182 w 182"/>
                  <a:gd name="T5" fmla="*/ 27 h 60"/>
                  <a:gd name="T6" fmla="*/ 5 w 182"/>
                  <a:gd name="T7" fmla="*/ 0 h 60"/>
                  <a:gd name="T8" fmla="*/ 0 w 182"/>
                  <a:gd name="T9" fmla="*/ 3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2" h="60">
                    <a:moveTo>
                      <a:pt x="0" y="33"/>
                    </a:moveTo>
                    <a:lnTo>
                      <a:pt x="177" y="60"/>
                    </a:lnTo>
                    <a:lnTo>
                      <a:pt x="182" y="27"/>
                    </a:lnTo>
                    <a:lnTo>
                      <a:pt x="5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4" name="Freeform 1291"/>
              <p:cNvSpPr>
                <a:spLocks/>
              </p:cNvSpPr>
              <p:nvPr/>
            </p:nvSpPr>
            <p:spPr bwMode="auto">
              <a:xfrm>
                <a:off x="6253163" y="5316539"/>
                <a:ext cx="252413" cy="87313"/>
              </a:xfrm>
              <a:custGeom>
                <a:avLst/>
                <a:gdLst>
                  <a:gd name="T0" fmla="*/ 0 w 159"/>
                  <a:gd name="T1" fmla="*/ 33 h 55"/>
                  <a:gd name="T2" fmla="*/ 152 w 159"/>
                  <a:gd name="T3" fmla="*/ 55 h 55"/>
                  <a:gd name="T4" fmla="*/ 159 w 159"/>
                  <a:gd name="T5" fmla="*/ 22 h 55"/>
                  <a:gd name="T6" fmla="*/ 5 w 159"/>
                  <a:gd name="T7" fmla="*/ 0 h 55"/>
                  <a:gd name="T8" fmla="*/ 0 w 159"/>
                  <a:gd name="T9" fmla="*/ 3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9" h="55">
                    <a:moveTo>
                      <a:pt x="0" y="33"/>
                    </a:moveTo>
                    <a:lnTo>
                      <a:pt x="152" y="55"/>
                    </a:lnTo>
                    <a:lnTo>
                      <a:pt x="159" y="22"/>
                    </a:lnTo>
                    <a:lnTo>
                      <a:pt x="5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5" name="Freeform 1292"/>
              <p:cNvSpPr>
                <a:spLocks/>
              </p:cNvSpPr>
              <p:nvPr/>
            </p:nvSpPr>
            <p:spPr bwMode="auto">
              <a:xfrm>
                <a:off x="5973763" y="4914901"/>
                <a:ext cx="249238" cy="90488"/>
              </a:xfrm>
              <a:custGeom>
                <a:avLst/>
                <a:gdLst>
                  <a:gd name="T0" fmla="*/ 0 w 157"/>
                  <a:gd name="T1" fmla="*/ 33 h 57"/>
                  <a:gd name="T2" fmla="*/ 152 w 157"/>
                  <a:gd name="T3" fmla="*/ 57 h 57"/>
                  <a:gd name="T4" fmla="*/ 157 w 157"/>
                  <a:gd name="T5" fmla="*/ 24 h 57"/>
                  <a:gd name="T6" fmla="*/ 5 w 157"/>
                  <a:gd name="T7" fmla="*/ 0 h 57"/>
                  <a:gd name="T8" fmla="*/ 0 w 157"/>
                  <a:gd name="T9" fmla="*/ 33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7" h="57">
                    <a:moveTo>
                      <a:pt x="0" y="33"/>
                    </a:moveTo>
                    <a:lnTo>
                      <a:pt x="152" y="57"/>
                    </a:lnTo>
                    <a:lnTo>
                      <a:pt x="157" y="24"/>
                    </a:lnTo>
                    <a:lnTo>
                      <a:pt x="5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6" name="Freeform 1293"/>
              <p:cNvSpPr>
                <a:spLocks/>
              </p:cNvSpPr>
              <p:nvPr/>
            </p:nvSpPr>
            <p:spPr bwMode="auto">
              <a:xfrm>
                <a:off x="3881438" y="4840289"/>
                <a:ext cx="171450" cy="77788"/>
              </a:xfrm>
              <a:custGeom>
                <a:avLst/>
                <a:gdLst>
                  <a:gd name="T0" fmla="*/ 0 w 108"/>
                  <a:gd name="T1" fmla="*/ 33 h 49"/>
                  <a:gd name="T2" fmla="*/ 102 w 108"/>
                  <a:gd name="T3" fmla="*/ 49 h 49"/>
                  <a:gd name="T4" fmla="*/ 108 w 108"/>
                  <a:gd name="T5" fmla="*/ 16 h 49"/>
                  <a:gd name="T6" fmla="*/ 5 w 108"/>
                  <a:gd name="T7" fmla="*/ 0 h 49"/>
                  <a:gd name="T8" fmla="*/ 0 w 108"/>
                  <a:gd name="T9" fmla="*/ 33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49">
                    <a:moveTo>
                      <a:pt x="0" y="33"/>
                    </a:moveTo>
                    <a:lnTo>
                      <a:pt x="102" y="49"/>
                    </a:lnTo>
                    <a:lnTo>
                      <a:pt x="108" y="16"/>
                    </a:lnTo>
                    <a:lnTo>
                      <a:pt x="5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7" name="Freeform 1294"/>
              <p:cNvSpPr>
                <a:spLocks/>
              </p:cNvSpPr>
              <p:nvPr/>
            </p:nvSpPr>
            <p:spPr bwMode="auto">
              <a:xfrm>
                <a:off x="4851400" y="4987926"/>
                <a:ext cx="222250" cy="82550"/>
              </a:xfrm>
              <a:custGeom>
                <a:avLst/>
                <a:gdLst>
                  <a:gd name="T0" fmla="*/ 0 w 140"/>
                  <a:gd name="T1" fmla="*/ 33 h 52"/>
                  <a:gd name="T2" fmla="*/ 135 w 140"/>
                  <a:gd name="T3" fmla="*/ 52 h 52"/>
                  <a:gd name="T4" fmla="*/ 140 w 140"/>
                  <a:gd name="T5" fmla="*/ 20 h 52"/>
                  <a:gd name="T6" fmla="*/ 5 w 140"/>
                  <a:gd name="T7" fmla="*/ 0 h 52"/>
                  <a:gd name="T8" fmla="*/ 0 w 140"/>
                  <a:gd name="T9" fmla="*/ 33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0" h="52">
                    <a:moveTo>
                      <a:pt x="0" y="33"/>
                    </a:moveTo>
                    <a:lnTo>
                      <a:pt x="135" y="52"/>
                    </a:lnTo>
                    <a:lnTo>
                      <a:pt x="140" y="20"/>
                    </a:lnTo>
                    <a:lnTo>
                      <a:pt x="5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8" name="Freeform 1295"/>
              <p:cNvSpPr>
                <a:spLocks/>
              </p:cNvSpPr>
              <p:nvPr/>
            </p:nvSpPr>
            <p:spPr bwMode="auto">
              <a:xfrm>
                <a:off x="4464050" y="4927601"/>
                <a:ext cx="317500" cy="100013"/>
              </a:xfrm>
              <a:custGeom>
                <a:avLst/>
                <a:gdLst>
                  <a:gd name="T0" fmla="*/ 0 w 200"/>
                  <a:gd name="T1" fmla="*/ 33 h 63"/>
                  <a:gd name="T2" fmla="*/ 195 w 200"/>
                  <a:gd name="T3" fmla="*/ 63 h 63"/>
                  <a:gd name="T4" fmla="*/ 200 w 200"/>
                  <a:gd name="T5" fmla="*/ 30 h 63"/>
                  <a:gd name="T6" fmla="*/ 5 w 200"/>
                  <a:gd name="T7" fmla="*/ 0 h 63"/>
                  <a:gd name="T8" fmla="*/ 0 w 200"/>
                  <a:gd name="T9" fmla="*/ 3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0" h="63">
                    <a:moveTo>
                      <a:pt x="0" y="33"/>
                    </a:moveTo>
                    <a:lnTo>
                      <a:pt x="195" y="63"/>
                    </a:lnTo>
                    <a:lnTo>
                      <a:pt x="200" y="30"/>
                    </a:lnTo>
                    <a:lnTo>
                      <a:pt x="5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9" name="Freeform 1296"/>
              <p:cNvSpPr>
                <a:spLocks/>
              </p:cNvSpPr>
              <p:nvPr/>
            </p:nvSpPr>
            <p:spPr bwMode="auto">
              <a:xfrm>
                <a:off x="4100513" y="4875214"/>
                <a:ext cx="319088" cy="96838"/>
              </a:xfrm>
              <a:custGeom>
                <a:avLst/>
                <a:gdLst>
                  <a:gd name="T0" fmla="*/ 0 w 201"/>
                  <a:gd name="T1" fmla="*/ 31 h 61"/>
                  <a:gd name="T2" fmla="*/ 196 w 201"/>
                  <a:gd name="T3" fmla="*/ 61 h 61"/>
                  <a:gd name="T4" fmla="*/ 201 w 201"/>
                  <a:gd name="T5" fmla="*/ 28 h 61"/>
                  <a:gd name="T6" fmla="*/ 5 w 201"/>
                  <a:gd name="T7" fmla="*/ 0 h 61"/>
                  <a:gd name="T8" fmla="*/ 0 w 201"/>
                  <a:gd name="T9" fmla="*/ 3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1" h="61">
                    <a:moveTo>
                      <a:pt x="0" y="31"/>
                    </a:moveTo>
                    <a:lnTo>
                      <a:pt x="196" y="61"/>
                    </a:lnTo>
                    <a:lnTo>
                      <a:pt x="201" y="28"/>
                    </a:lnTo>
                    <a:lnTo>
                      <a:pt x="5" y="0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0" name="Freeform 1297"/>
              <p:cNvSpPr>
                <a:spLocks/>
              </p:cNvSpPr>
              <p:nvPr/>
            </p:nvSpPr>
            <p:spPr bwMode="auto">
              <a:xfrm>
                <a:off x="4148138" y="5000626"/>
                <a:ext cx="69850" cy="61913"/>
              </a:xfrm>
              <a:custGeom>
                <a:avLst/>
                <a:gdLst>
                  <a:gd name="T0" fmla="*/ 0 w 44"/>
                  <a:gd name="T1" fmla="*/ 33 h 39"/>
                  <a:gd name="T2" fmla="*/ 39 w 44"/>
                  <a:gd name="T3" fmla="*/ 39 h 39"/>
                  <a:gd name="T4" fmla="*/ 44 w 44"/>
                  <a:gd name="T5" fmla="*/ 6 h 39"/>
                  <a:gd name="T6" fmla="*/ 5 w 44"/>
                  <a:gd name="T7" fmla="*/ 0 h 39"/>
                  <a:gd name="T8" fmla="*/ 0 w 44"/>
                  <a:gd name="T9" fmla="*/ 3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9">
                    <a:moveTo>
                      <a:pt x="0" y="33"/>
                    </a:moveTo>
                    <a:lnTo>
                      <a:pt x="39" y="39"/>
                    </a:lnTo>
                    <a:lnTo>
                      <a:pt x="44" y="6"/>
                    </a:lnTo>
                    <a:lnTo>
                      <a:pt x="5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" name="Freeform 1298"/>
              <p:cNvSpPr>
                <a:spLocks/>
              </p:cNvSpPr>
              <p:nvPr/>
            </p:nvSpPr>
            <p:spPr bwMode="auto">
              <a:xfrm>
                <a:off x="4878388" y="5110164"/>
                <a:ext cx="217488" cy="84138"/>
              </a:xfrm>
              <a:custGeom>
                <a:avLst/>
                <a:gdLst>
                  <a:gd name="T0" fmla="*/ 0 w 137"/>
                  <a:gd name="T1" fmla="*/ 33 h 53"/>
                  <a:gd name="T2" fmla="*/ 132 w 137"/>
                  <a:gd name="T3" fmla="*/ 53 h 53"/>
                  <a:gd name="T4" fmla="*/ 137 w 137"/>
                  <a:gd name="T5" fmla="*/ 20 h 53"/>
                  <a:gd name="T6" fmla="*/ 7 w 137"/>
                  <a:gd name="T7" fmla="*/ 0 h 53"/>
                  <a:gd name="T8" fmla="*/ 0 w 137"/>
                  <a:gd name="T9" fmla="*/ 3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" h="53">
                    <a:moveTo>
                      <a:pt x="0" y="33"/>
                    </a:moveTo>
                    <a:lnTo>
                      <a:pt x="132" y="53"/>
                    </a:lnTo>
                    <a:lnTo>
                      <a:pt x="137" y="20"/>
                    </a:lnTo>
                    <a:lnTo>
                      <a:pt x="7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" name="Freeform 1299"/>
              <p:cNvSpPr>
                <a:spLocks/>
              </p:cNvSpPr>
              <p:nvPr/>
            </p:nvSpPr>
            <p:spPr bwMode="auto">
              <a:xfrm>
                <a:off x="4733925" y="5087939"/>
                <a:ext cx="90488" cy="63500"/>
              </a:xfrm>
              <a:custGeom>
                <a:avLst/>
                <a:gdLst>
                  <a:gd name="T0" fmla="*/ 0 w 57"/>
                  <a:gd name="T1" fmla="*/ 33 h 40"/>
                  <a:gd name="T2" fmla="*/ 52 w 57"/>
                  <a:gd name="T3" fmla="*/ 40 h 40"/>
                  <a:gd name="T4" fmla="*/ 57 w 57"/>
                  <a:gd name="T5" fmla="*/ 7 h 40"/>
                  <a:gd name="T6" fmla="*/ 5 w 57"/>
                  <a:gd name="T7" fmla="*/ 0 h 40"/>
                  <a:gd name="T8" fmla="*/ 0 w 57"/>
                  <a:gd name="T9" fmla="*/ 3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40">
                    <a:moveTo>
                      <a:pt x="0" y="33"/>
                    </a:moveTo>
                    <a:lnTo>
                      <a:pt x="52" y="40"/>
                    </a:lnTo>
                    <a:lnTo>
                      <a:pt x="57" y="7"/>
                    </a:lnTo>
                    <a:lnTo>
                      <a:pt x="5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3" name="Freeform 1300"/>
              <p:cNvSpPr>
                <a:spLocks/>
              </p:cNvSpPr>
              <p:nvPr/>
            </p:nvSpPr>
            <p:spPr bwMode="auto">
              <a:xfrm>
                <a:off x="4270375" y="5019676"/>
                <a:ext cx="415925" cy="112713"/>
              </a:xfrm>
              <a:custGeom>
                <a:avLst/>
                <a:gdLst>
                  <a:gd name="T0" fmla="*/ 0 w 262"/>
                  <a:gd name="T1" fmla="*/ 32 h 71"/>
                  <a:gd name="T2" fmla="*/ 258 w 262"/>
                  <a:gd name="T3" fmla="*/ 71 h 71"/>
                  <a:gd name="T4" fmla="*/ 262 w 262"/>
                  <a:gd name="T5" fmla="*/ 38 h 71"/>
                  <a:gd name="T6" fmla="*/ 5 w 262"/>
                  <a:gd name="T7" fmla="*/ 0 h 71"/>
                  <a:gd name="T8" fmla="*/ 0 w 262"/>
                  <a:gd name="T9" fmla="*/ 3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2" h="71">
                    <a:moveTo>
                      <a:pt x="0" y="32"/>
                    </a:moveTo>
                    <a:lnTo>
                      <a:pt x="258" y="71"/>
                    </a:lnTo>
                    <a:lnTo>
                      <a:pt x="262" y="38"/>
                    </a:lnTo>
                    <a:lnTo>
                      <a:pt x="5" y="0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4" name="Freeform 1301"/>
              <p:cNvSpPr>
                <a:spLocks/>
              </p:cNvSpPr>
              <p:nvPr/>
            </p:nvSpPr>
            <p:spPr bwMode="auto">
              <a:xfrm>
                <a:off x="5270500" y="5289551"/>
                <a:ext cx="573088" cy="134938"/>
              </a:xfrm>
              <a:custGeom>
                <a:avLst/>
                <a:gdLst>
                  <a:gd name="T0" fmla="*/ 0 w 361"/>
                  <a:gd name="T1" fmla="*/ 33 h 85"/>
                  <a:gd name="T2" fmla="*/ 357 w 361"/>
                  <a:gd name="T3" fmla="*/ 85 h 85"/>
                  <a:gd name="T4" fmla="*/ 361 w 361"/>
                  <a:gd name="T5" fmla="*/ 52 h 85"/>
                  <a:gd name="T6" fmla="*/ 5 w 361"/>
                  <a:gd name="T7" fmla="*/ 0 h 85"/>
                  <a:gd name="T8" fmla="*/ 0 w 361"/>
                  <a:gd name="T9" fmla="*/ 33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1" h="85">
                    <a:moveTo>
                      <a:pt x="0" y="33"/>
                    </a:moveTo>
                    <a:lnTo>
                      <a:pt x="357" y="85"/>
                    </a:lnTo>
                    <a:lnTo>
                      <a:pt x="361" y="52"/>
                    </a:lnTo>
                    <a:lnTo>
                      <a:pt x="5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5" name="Freeform 1302"/>
              <p:cNvSpPr>
                <a:spLocks/>
              </p:cNvSpPr>
              <p:nvPr/>
            </p:nvSpPr>
            <p:spPr bwMode="auto">
              <a:xfrm>
                <a:off x="3952875" y="5089526"/>
                <a:ext cx="247650" cy="90488"/>
              </a:xfrm>
              <a:custGeom>
                <a:avLst/>
                <a:gdLst>
                  <a:gd name="T0" fmla="*/ 0 w 156"/>
                  <a:gd name="T1" fmla="*/ 33 h 57"/>
                  <a:gd name="T2" fmla="*/ 151 w 156"/>
                  <a:gd name="T3" fmla="*/ 57 h 57"/>
                  <a:gd name="T4" fmla="*/ 156 w 156"/>
                  <a:gd name="T5" fmla="*/ 24 h 57"/>
                  <a:gd name="T6" fmla="*/ 5 w 156"/>
                  <a:gd name="T7" fmla="*/ 0 h 57"/>
                  <a:gd name="T8" fmla="*/ 0 w 156"/>
                  <a:gd name="T9" fmla="*/ 33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6" h="57">
                    <a:moveTo>
                      <a:pt x="0" y="33"/>
                    </a:moveTo>
                    <a:lnTo>
                      <a:pt x="151" y="57"/>
                    </a:lnTo>
                    <a:lnTo>
                      <a:pt x="156" y="24"/>
                    </a:lnTo>
                    <a:lnTo>
                      <a:pt x="5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6" name="Freeform 1303"/>
              <p:cNvSpPr>
                <a:spLocks/>
              </p:cNvSpPr>
              <p:nvPr/>
            </p:nvSpPr>
            <p:spPr bwMode="auto">
              <a:xfrm>
                <a:off x="4935538" y="5237164"/>
                <a:ext cx="279400" cy="95250"/>
              </a:xfrm>
              <a:custGeom>
                <a:avLst/>
                <a:gdLst>
                  <a:gd name="T0" fmla="*/ 0 w 176"/>
                  <a:gd name="T1" fmla="*/ 33 h 60"/>
                  <a:gd name="T2" fmla="*/ 172 w 176"/>
                  <a:gd name="T3" fmla="*/ 60 h 60"/>
                  <a:gd name="T4" fmla="*/ 176 w 176"/>
                  <a:gd name="T5" fmla="*/ 27 h 60"/>
                  <a:gd name="T6" fmla="*/ 5 w 176"/>
                  <a:gd name="T7" fmla="*/ 0 h 60"/>
                  <a:gd name="T8" fmla="*/ 0 w 176"/>
                  <a:gd name="T9" fmla="*/ 3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6" h="60">
                    <a:moveTo>
                      <a:pt x="0" y="33"/>
                    </a:moveTo>
                    <a:lnTo>
                      <a:pt x="172" y="60"/>
                    </a:lnTo>
                    <a:lnTo>
                      <a:pt x="176" y="27"/>
                    </a:lnTo>
                    <a:lnTo>
                      <a:pt x="5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7" name="Freeform 1304"/>
              <p:cNvSpPr>
                <a:spLocks/>
              </p:cNvSpPr>
              <p:nvPr/>
            </p:nvSpPr>
            <p:spPr bwMode="auto">
              <a:xfrm>
                <a:off x="4749800" y="5210176"/>
                <a:ext cx="122238" cy="69850"/>
              </a:xfrm>
              <a:custGeom>
                <a:avLst/>
                <a:gdLst>
                  <a:gd name="T0" fmla="*/ 0 w 77"/>
                  <a:gd name="T1" fmla="*/ 33 h 44"/>
                  <a:gd name="T2" fmla="*/ 72 w 77"/>
                  <a:gd name="T3" fmla="*/ 44 h 44"/>
                  <a:gd name="T4" fmla="*/ 77 w 77"/>
                  <a:gd name="T5" fmla="*/ 11 h 44"/>
                  <a:gd name="T6" fmla="*/ 6 w 77"/>
                  <a:gd name="T7" fmla="*/ 0 h 44"/>
                  <a:gd name="T8" fmla="*/ 0 w 77"/>
                  <a:gd name="T9" fmla="*/ 3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44">
                    <a:moveTo>
                      <a:pt x="0" y="33"/>
                    </a:moveTo>
                    <a:lnTo>
                      <a:pt x="72" y="44"/>
                    </a:lnTo>
                    <a:lnTo>
                      <a:pt x="77" y="11"/>
                    </a:lnTo>
                    <a:lnTo>
                      <a:pt x="6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8" name="Freeform 1305"/>
              <p:cNvSpPr>
                <a:spLocks/>
              </p:cNvSpPr>
              <p:nvPr/>
            </p:nvSpPr>
            <p:spPr bwMode="auto">
              <a:xfrm>
                <a:off x="4265613" y="5137151"/>
                <a:ext cx="119063" cy="69850"/>
              </a:xfrm>
              <a:custGeom>
                <a:avLst/>
                <a:gdLst>
                  <a:gd name="T0" fmla="*/ 0 w 75"/>
                  <a:gd name="T1" fmla="*/ 33 h 44"/>
                  <a:gd name="T2" fmla="*/ 70 w 75"/>
                  <a:gd name="T3" fmla="*/ 44 h 44"/>
                  <a:gd name="T4" fmla="*/ 75 w 75"/>
                  <a:gd name="T5" fmla="*/ 11 h 44"/>
                  <a:gd name="T6" fmla="*/ 4 w 75"/>
                  <a:gd name="T7" fmla="*/ 0 h 44"/>
                  <a:gd name="T8" fmla="*/ 0 w 75"/>
                  <a:gd name="T9" fmla="*/ 3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44">
                    <a:moveTo>
                      <a:pt x="0" y="33"/>
                    </a:moveTo>
                    <a:lnTo>
                      <a:pt x="70" y="44"/>
                    </a:lnTo>
                    <a:lnTo>
                      <a:pt x="75" y="11"/>
                    </a:lnTo>
                    <a:lnTo>
                      <a:pt x="4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9" name="Freeform 1306"/>
              <p:cNvSpPr>
                <a:spLocks/>
              </p:cNvSpPr>
              <p:nvPr/>
            </p:nvSpPr>
            <p:spPr bwMode="auto">
              <a:xfrm>
                <a:off x="4691063" y="4603751"/>
                <a:ext cx="434975" cy="117475"/>
              </a:xfrm>
              <a:custGeom>
                <a:avLst/>
                <a:gdLst>
                  <a:gd name="T0" fmla="*/ 0 w 274"/>
                  <a:gd name="T1" fmla="*/ 33 h 74"/>
                  <a:gd name="T2" fmla="*/ 269 w 274"/>
                  <a:gd name="T3" fmla="*/ 74 h 74"/>
                  <a:gd name="T4" fmla="*/ 274 w 274"/>
                  <a:gd name="T5" fmla="*/ 41 h 74"/>
                  <a:gd name="T6" fmla="*/ 5 w 274"/>
                  <a:gd name="T7" fmla="*/ 0 h 74"/>
                  <a:gd name="T8" fmla="*/ 0 w 274"/>
                  <a:gd name="T9" fmla="*/ 33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4" h="74">
                    <a:moveTo>
                      <a:pt x="0" y="33"/>
                    </a:moveTo>
                    <a:lnTo>
                      <a:pt x="269" y="74"/>
                    </a:lnTo>
                    <a:lnTo>
                      <a:pt x="274" y="41"/>
                    </a:lnTo>
                    <a:lnTo>
                      <a:pt x="5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0" name="Freeform 1307"/>
              <p:cNvSpPr>
                <a:spLocks/>
              </p:cNvSpPr>
              <p:nvPr/>
            </p:nvSpPr>
            <p:spPr bwMode="auto">
              <a:xfrm>
                <a:off x="5529263" y="4970464"/>
                <a:ext cx="127000" cy="69850"/>
              </a:xfrm>
              <a:custGeom>
                <a:avLst/>
                <a:gdLst>
                  <a:gd name="T0" fmla="*/ 0 w 80"/>
                  <a:gd name="T1" fmla="*/ 31 h 44"/>
                  <a:gd name="T2" fmla="*/ 76 w 80"/>
                  <a:gd name="T3" fmla="*/ 44 h 44"/>
                  <a:gd name="T4" fmla="*/ 80 w 80"/>
                  <a:gd name="T5" fmla="*/ 11 h 44"/>
                  <a:gd name="T6" fmla="*/ 5 w 80"/>
                  <a:gd name="T7" fmla="*/ 0 h 44"/>
                  <a:gd name="T8" fmla="*/ 0 w 80"/>
                  <a:gd name="T9" fmla="*/ 3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44">
                    <a:moveTo>
                      <a:pt x="0" y="31"/>
                    </a:moveTo>
                    <a:lnTo>
                      <a:pt x="76" y="44"/>
                    </a:lnTo>
                    <a:lnTo>
                      <a:pt x="80" y="11"/>
                    </a:lnTo>
                    <a:lnTo>
                      <a:pt x="5" y="0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1" name="Freeform 1308"/>
              <p:cNvSpPr>
                <a:spLocks/>
              </p:cNvSpPr>
              <p:nvPr/>
            </p:nvSpPr>
            <p:spPr bwMode="auto">
              <a:xfrm>
                <a:off x="5322888" y="4937126"/>
                <a:ext cx="149225" cy="74613"/>
              </a:xfrm>
              <a:custGeom>
                <a:avLst/>
                <a:gdLst>
                  <a:gd name="T0" fmla="*/ 0 w 94"/>
                  <a:gd name="T1" fmla="*/ 33 h 47"/>
                  <a:gd name="T2" fmla="*/ 89 w 94"/>
                  <a:gd name="T3" fmla="*/ 47 h 47"/>
                  <a:gd name="T4" fmla="*/ 94 w 94"/>
                  <a:gd name="T5" fmla="*/ 14 h 47"/>
                  <a:gd name="T6" fmla="*/ 6 w 94"/>
                  <a:gd name="T7" fmla="*/ 0 h 47"/>
                  <a:gd name="T8" fmla="*/ 0 w 94"/>
                  <a:gd name="T9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47">
                    <a:moveTo>
                      <a:pt x="0" y="33"/>
                    </a:moveTo>
                    <a:lnTo>
                      <a:pt x="89" y="47"/>
                    </a:lnTo>
                    <a:lnTo>
                      <a:pt x="94" y="14"/>
                    </a:lnTo>
                    <a:lnTo>
                      <a:pt x="6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2" name="Freeform 1309"/>
              <p:cNvSpPr>
                <a:spLocks/>
              </p:cNvSpPr>
              <p:nvPr/>
            </p:nvSpPr>
            <p:spPr bwMode="auto">
              <a:xfrm>
                <a:off x="5664200" y="4751389"/>
                <a:ext cx="104775" cy="66675"/>
              </a:xfrm>
              <a:custGeom>
                <a:avLst/>
                <a:gdLst>
                  <a:gd name="T0" fmla="*/ 61 w 66"/>
                  <a:gd name="T1" fmla="*/ 42 h 42"/>
                  <a:gd name="T2" fmla="*/ 0 w 66"/>
                  <a:gd name="T3" fmla="*/ 32 h 42"/>
                  <a:gd name="T4" fmla="*/ 5 w 66"/>
                  <a:gd name="T5" fmla="*/ 0 h 42"/>
                  <a:gd name="T6" fmla="*/ 66 w 66"/>
                  <a:gd name="T7" fmla="*/ 9 h 42"/>
                  <a:gd name="T8" fmla="*/ 61 w 66"/>
                  <a:gd name="T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42">
                    <a:moveTo>
                      <a:pt x="61" y="42"/>
                    </a:moveTo>
                    <a:lnTo>
                      <a:pt x="0" y="32"/>
                    </a:lnTo>
                    <a:lnTo>
                      <a:pt x="5" y="0"/>
                    </a:lnTo>
                    <a:lnTo>
                      <a:pt x="66" y="9"/>
                    </a:lnTo>
                    <a:lnTo>
                      <a:pt x="61" y="42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3" name="Freeform 1310"/>
              <p:cNvSpPr>
                <a:spLocks/>
              </p:cNvSpPr>
              <p:nvPr/>
            </p:nvSpPr>
            <p:spPr bwMode="auto">
              <a:xfrm>
                <a:off x="5305425" y="5054601"/>
                <a:ext cx="214313" cy="82550"/>
              </a:xfrm>
              <a:custGeom>
                <a:avLst/>
                <a:gdLst>
                  <a:gd name="T0" fmla="*/ 0 w 135"/>
                  <a:gd name="T1" fmla="*/ 33 h 52"/>
                  <a:gd name="T2" fmla="*/ 130 w 135"/>
                  <a:gd name="T3" fmla="*/ 52 h 52"/>
                  <a:gd name="T4" fmla="*/ 135 w 135"/>
                  <a:gd name="T5" fmla="*/ 19 h 52"/>
                  <a:gd name="T6" fmla="*/ 6 w 135"/>
                  <a:gd name="T7" fmla="*/ 0 h 52"/>
                  <a:gd name="T8" fmla="*/ 0 w 135"/>
                  <a:gd name="T9" fmla="*/ 33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5" h="52">
                    <a:moveTo>
                      <a:pt x="0" y="33"/>
                    </a:moveTo>
                    <a:lnTo>
                      <a:pt x="130" y="52"/>
                    </a:lnTo>
                    <a:lnTo>
                      <a:pt x="135" y="19"/>
                    </a:lnTo>
                    <a:lnTo>
                      <a:pt x="6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4" name="Freeform 1311"/>
              <p:cNvSpPr>
                <a:spLocks/>
              </p:cNvSpPr>
              <p:nvPr/>
            </p:nvSpPr>
            <p:spPr bwMode="auto">
              <a:xfrm>
                <a:off x="5127625" y="5027614"/>
                <a:ext cx="122238" cy="69850"/>
              </a:xfrm>
              <a:custGeom>
                <a:avLst/>
                <a:gdLst>
                  <a:gd name="T0" fmla="*/ 73 w 77"/>
                  <a:gd name="T1" fmla="*/ 44 h 44"/>
                  <a:gd name="T2" fmla="*/ 0 w 77"/>
                  <a:gd name="T3" fmla="*/ 33 h 44"/>
                  <a:gd name="T4" fmla="*/ 7 w 77"/>
                  <a:gd name="T5" fmla="*/ 0 h 44"/>
                  <a:gd name="T6" fmla="*/ 77 w 77"/>
                  <a:gd name="T7" fmla="*/ 11 h 44"/>
                  <a:gd name="T8" fmla="*/ 73 w 77"/>
                  <a:gd name="T9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44">
                    <a:moveTo>
                      <a:pt x="73" y="44"/>
                    </a:moveTo>
                    <a:lnTo>
                      <a:pt x="0" y="33"/>
                    </a:lnTo>
                    <a:lnTo>
                      <a:pt x="7" y="0"/>
                    </a:lnTo>
                    <a:lnTo>
                      <a:pt x="77" y="11"/>
                    </a:lnTo>
                    <a:lnTo>
                      <a:pt x="73" y="44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5" name="Freeform 1312"/>
              <p:cNvSpPr>
                <a:spLocks/>
              </p:cNvSpPr>
              <p:nvPr/>
            </p:nvSpPr>
            <p:spPr bwMode="auto">
              <a:xfrm>
                <a:off x="6453188" y="4867276"/>
                <a:ext cx="122238" cy="69850"/>
              </a:xfrm>
              <a:custGeom>
                <a:avLst/>
                <a:gdLst>
                  <a:gd name="T0" fmla="*/ 72 w 77"/>
                  <a:gd name="T1" fmla="*/ 44 h 44"/>
                  <a:gd name="T2" fmla="*/ 0 w 77"/>
                  <a:gd name="T3" fmla="*/ 33 h 44"/>
                  <a:gd name="T4" fmla="*/ 6 w 77"/>
                  <a:gd name="T5" fmla="*/ 0 h 44"/>
                  <a:gd name="T6" fmla="*/ 77 w 77"/>
                  <a:gd name="T7" fmla="*/ 11 h 44"/>
                  <a:gd name="T8" fmla="*/ 72 w 77"/>
                  <a:gd name="T9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44">
                    <a:moveTo>
                      <a:pt x="72" y="44"/>
                    </a:moveTo>
                    <a:lnTo>
                      <a:pt x="0" y="33"/>
                    </a:lnTo>
                    <a:lnTo>
                      <a:pt x="6" y="0"/>
                    </a:lnTo>
                    <a:lnTo>
                      <a:pt x="77" y="11"/>
                    </a:lnTo>
                    <a:lnTo>
                      <a:pt x="72" y="44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6" name="Freeform 1313"/>
              <p:cNvSpPr>
                <a:spLocks/>
              </p:cNvSpPr>
              <p:nvPr/>
            </p:nvSpPr>
            <p:spPr bwMode="auto">
              <a:xfrm>
                <a:off x="6323013" y="4848226"/>
                <a:ext cx="77788" cy="65088"/>
              </a:xfrm>
              <a:custGeom>
                <a:avLst/>
                <a:gdLst>
                  <a:gd name="T0" fmla="*/ 44 w 49"/>
                  <a:gd name="T1" fmla="*/ 41 h 41"/>
                  <a:gd name="T2" fmla="*/ 0 w 49"/>
                  <a:gd name="T3" fmla="*/ 33 h 41"/>
                  <a:gd name="T4" fmla="*/ 5 w 49"/>
                  <a:gd name="T5" fmla="*/ 0 h 41"/>
                  <a:gd name="T6" fmla="*/ 49 w 49"/>
                  <a:gd name="T7" fmla="*/ 8 h 41"/>
                  <a:gd name="T8" fmla="*/ 44 w 49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1">
                    <a:moveTo>
                      <a:pt x="44" y="41"/>
                    </a:moveTo>
                    <a:lnTo>
                      <a:pt x="0" y="33"/>
                    </a:lnTo>
                    <a:lnTo>
                      <a:pt x="5" y="0"/>
                    </a:lnTo>
                    <a:lnTo>
                      <a:pt x="49" y="8"/>
                    </a:lnTo>
                    <a:lnTo>
                      <a:pt x="44" y="41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7" name="Freeform 1314"/>
              <p:cNvSpPr>
                <a:spLocks/>
              </p:cNvSpPr>
              <p:nvPr/>
            </p:nvSpPr>
            <p:spPr bwMode="auto">
              <a:xfrm>
                <a:off x="6470650" y="4751389"/>
                <a:ext cx="122238" cy="68263"/>
              </a:xfrm>
              <a:custGeom>
                <a:avLst/>
                <a:gdLst>
                  <a:gd name="T0" fmla="*/ 72 w 77"/>
                  <a:gd name="T1" fmla="*/ 43 h 43"/>
                  <a:gd name="T2" fmla="*/ 0 w 77"/>
                  <a:gd name="T3" fmla="*/ 32 h 43"/>
                  <a:gd name="T4" fmla="*/ 6 w 77"/>
                  <a:gd name="T5" fmla="*/ 0 h 43"/>
                  <a:gd name="T6" fmla="*/ 77 w 77"/>
                  <a:gd name="T7" fmla="*/ 11 h 43"/>
                  <a:gd name="T8" fmla="*/ 72 w 77"/>
                  <a:gd name="T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43">
                    <a:moveTo>
                      <a:pt x="72" y="43"/>
                    </a:moveTo>
                    <a:lnTo>
                      <a:pt x="0" y="32"/>
                    </a:lnTo>
                    <a:lnTo>
                      <a:pt x="6" y="0"/>
                    </a:lnTo>
                    <a:lnTo>
                      <a:pt x="77" y="11"/>
                    </a:lnTo>
                    <a:lnTo>
                      <a:pt x="72" y="4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8" name="Freeform 1315"/>
              <p:cNvSpPr>
                <a:spLocks/>
              </p:cNvSpPr>
              <p:nvPr/>
            </p:nvSpPr>
            <p:spPr bwMode="auto">
              <a:xfrm>
                <a:off x="3854450" y="4718051"/>
                <a:ext cx="87313" cy="65088"/>
              </a:xfrm>
              <a:custGeom>
                <a:avLst/>
                <a:gdLst>
                  <a:gd name="T0" fmla="*/ 0 w 55"/>
                  <a:gd name="T1" fmla="*/ 33 h 41"/>
                  <a:gd name="T2" fmla="*/ 50 w 55"/>
                  <a:gd name="T3" fmla="*/ 41 h 41"/>
                  <a:gd name="T4" fmla="*/ 55 w 55"/>
                  <a:gd name="T5" fmla="*/ 8 h 41"/>
                  <a:gd name="T6" fmla="*/ 4 w 55"/>
                  <a:gd name="T7" fmla="*/ 0 h 41"/>
                  <a:gd name="T8" fmla="*/ 0 w 55"/>
                  <a:gd name="T9" fmla="*/ 3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41">
                    <a:moveTo>
                      <a:pt x="0" y="33"/>
                    </a:moveTo>
                    <a:lnTo>
                      <a:pt x="50" y="41"/>
                    </a:lnTo>
                    <a:lnTo>
                      <a:pt x="55" y="8"/>
                    </a:lnTo>
                    <a:lnTo>
                      <a:pt x="4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9" name="Freeform 1316"/>
              <p:cNvSpPr>
                <a:spLocks/>
              </p:cNvSpPr>
              <p:nvPr/>
            </p:nvSpPr>
            <p:spPr bwMode="auto">
              <a:xfrm>
                <a:off x="4005263" y="4740276"/>
                <a:ext cx="163513" cy="74613"/>
              </a:xfrm>
              <a:custGeom>
                <a:avLst/>
                <a:gdLst>
                  <a:gd name="T0" fmla="*/ 98 w 103"/>
                  <a:gd name="T1" fmla="*/ 47 h 47"/>
                  <a:gd name="T2" fmla="*/ 0 w 103"/>
                  <a:gd name="T3" fmla="*/ 33 h 47"/>
                  <a:gd name="T4" fmla="*/ 5 w 103"/>
                  <a:gd name="T5" fmla="*/ 0 h 47"/>
                  <a:gd name="T6" fmla="*/ 103 w 103"/>
                  <a:gd name="T7" fmla="*/ 14 h 47"/>
                  <a:gd name="T8" fmla="*/ 98 w 103"/>
                  <a:gd name="T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47">
                    <a:moveTo>
                      <a:pt x="98" y="47"/>
                    </a:moveTo>
                    <a:lnTo>
                      <a:pt x="0" y="33"/>
                    </a:lnTo>
                    <a:lnTo>
                      <a:pt x="5" y="0"/>
                    </a:lnTo>
                    <a:lnTo>
                      <a:pt x="103" y="14"/>
                    </a:lnTo>
                    <a:lnTo>
                      <a:pt x="98" y="47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0" name="Freeform 1317"/>
              <p:cNvSpPr>
                <a:spLocks/>
              </p:cNvSpPr>
              <p:nvPr/>
            </p:nvSpPr>
            <p:spPr bwMode="auto">
              <a:xfrm>
                <a:off x="3749675" y="4464051"/>
                <a:ext cx="87313" cy="65088"/>
              </a:xfrm>
              <a:custGeom>
                <a:avLst/>
                <a:gdLst>
                  <a:gd name="T0" fmla="*/ 0 w 55"/>
                  <a:gd name="T1" fmla="*/ 33 h 41"/>
                  <a:gd name="T2" fmla="*/ 50 w 55"/>
                  <a:gd name="T3" fmla="*/ 41 h 41"/>
                  <a:gd name="T4" fmla="*/ 55 w 55"/>
                  <a:gd name="T5" fmla="*/ 8 h 41"/>
                  <a:gd name="T6" fmla="*/ 4 w 55"/>
                  <a:gd name="T7" fmla="*/ 0 h 41"/>
                  <a:gd name="T8" fmla="*/ 0 w 55"/>
                  <a:gd name="T9" fmla="*/ 3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41">
                    <a:moveTo>
                      <a:pt x="0" y="33"/>
                    </a:moveTo>
                    <a:lnTo>
                      <a:pt x="50" y="41"/>
                    </a:lnTo>
                    <a:lnTo>
                      <a:pt x="55" y="8"/>
                    </a:lnTo>
                    <a:lnTo>
                      <a:pt x="4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1" name="Freeform 1318"/>
              <p:cNvSpPr>
                <a:spLocks/>
              </p:cNvSpPr>
              <p:nvPr/>
            </p:nvSpPr>
            <p:spPr bwMode="auto">
              <a:xfrm>
                <a:off x="3898900" y="4486276"/>
                <a:ext cx="77788" cy="61913"/>
              </a:xfrm>
              <a:custGeom>
                <a:avLst/>
                <a:gdLst>
                  <a:gd name="T0" fmla="*/ 44 w 49"/>
                  <a:gd name="T1" fmla="*/ 39 h 39"/>
                  <a:gd name="T2" fmla="*/ 0 w 49"/>
                  <a:gd name="T3" fmla="*/ 33 h 39"/>
                  <a:gd name="T4" fmla="*/ 5 w 49"/>
                  <a:gd name="T5" fmla="*/ 0 h 39"/>
                  <a:gd name="T6" fmla="*/ 49 w 49"/>
                  <a:gd name="T7" fmla="*/ 6 h 39"/>
                  <a:gd name="T8" fmla="*/ 44 w 49"/>
                  <a:gd name="T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39">
                    <a:moveTo>
                      <a:pt x="44" y="39"/>
                    </a:moveTo>
                    <a:lnTo>
                      <a:pt x="0" y="33"/>
                    </a:lnTo>
                    <a:lnTo>
                      <a:pt x="5" y="0"/>
                    </a:lnTo>
                    <a:lnTo>
                      <a:pt x="49" y="6"/>
                    </a:lnTo>
                    <a:lnTo>
                      <a:pt x="44" y="39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2" name="Freeform 1319"/>
              <p:cNvSpPr>
                <a:spLocks/>
              </p:cNvSpPr>
              <p:nvPr/>
            </p:nvSpPr>
            <p:spPr bwMode="auto">
              <a:xfrm>
                <a:off x="3697288" y="4813301"/>
                <a:ext cx="111125" cy="69850"/>
              </a:xfrm>
              <a:custGeom>
                <a:avLst/>
                <a:gdLst>
                  <a:gd name="T0" fmla="*/ 66 w 70"/>
                  <a:gd name="T1" fmla="*/ 44 h 44"/>
                  <a:gd name="T2" fmla="*/ 0 w 70"/>
                  <a:gd name="T3" fmla="*/ 33 h 44"/>
                  <a:gd name="T4" fmla="*/ 4 w 70"/>
                  <a:gd name="T5" fmla="*/ 0 h 44"/>
                  <a:gd name="T6" fmla="*/ 70 w 70"/>
                  <a:gd name="T7" fmla="*/ 11 h 44"/>
                  <a:gd name="T8" fmla="*/ 66 w 70"/>
                  <a:gd name="T9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44">
                    <a:moveTo>
                      <a:pt x="66" y="44"/>
                    </a:moveTo>
                    <a:lnTo>
                      <a:pt x="0" y="33"/>
                    </a:lnTo>
                    <a:lnTo>
                      <a:pt x="4" y="0"/>
                    </a:lnTo>
                    <a:lnTo>
                      <a:pt x="70" y="11"/>
                    </a:lnTo>
                    <a:lnTo>
                      <a:pt x="66" y="44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3" name="Freeform 1320"/>
              <p:cNvSpPr>
                <a:spLocks/>
              </p:cNvSpPr>
              <p:nvPr/>
            </p:nvSpPr>
            <p:spPr bwMode="auto">
              <a:xfrm>
                <a:off x="5603875" y="5219701"/>
                <a:ext cx="104775" cy="65088"/>
              </a:xfrm>
              <a:custGeom>
                <a:avLst/>
                <a:gdLst>
                  <a:gd name="T0" fmla="*/ 0 w 66"/>
                  <a:gd name="T1" fmla="*/ 33 h 41"/>
                  <a:gd name="T2" fmla="*/ 62 w 66"/>
                  <a:gd name="T3" fmla="*/ 41 h 41"/>
                  <a:gd name="T4" fmla="*/ 66 w 66"/>
                  <a:gd name="T5" fmla="*/ 9 h 41"/>
                  <a:gd name="T6" fmla="*/ 5 w 66"/>
                  <a:gd name="T7" fmla="*/ 0 h 41"/>
                  <a:gd name="T8" fmla="*/ 0 w 66"/>
                  <a:gd name="T9" fmla="*/ 3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41">
                    <a:moveTo>
                      <a:pt x="0" y="33"/>
                    </a:moveTo>
                    <a:lnTo>
                      <a:pt x="62" y="41"/>
                    </a:lnTo>
                    <a:lnTo>
                      <a:pt x="66" y="9"/>
                    </a:lnTo>
                    <a:lnTo>
                      <a:pt x="5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4" name="Freeform 1321"/>
              <p:cNvSpPr>
                <a:spLocks/>
              </p:cNvSpPr>
              <p:nvPr/>
            </p:nvSpPr>
            <p:spPr bwMode="auto">
              <a:xfrm>
                <a:off x="5764213" y="5241926"/>
                <a:ext cx="104775" cy="66675"/>
              </a:xfrm>
              <a:custGeom>
                <a:avLst/>
                <a:gdLst>
                  <a:gd name="T0" fmla="*/ 0 w 66"/>
                  <a:gd name="T1" fmla="*/ 33 h 42"/>
                  <a:gd name="T2" fmla="*/ 61 w 66"/>
                  <a:gd name="T3" fmla="*/ 42 h 42"/>
                  <a:gd name="T4" fmla="*/ 66 w 66"/>
                  <a:gd name="T5" fmla="*/ 9 h 42"/>
                  <a:gd name="T6" fmla="*/ 5 w 66"/>
                  <a:gd name="T7" fmla="*/ 0 h 42"/>
                  <a:gd name="T8" fmla="*/ 0 w 66"/>
                  <a:gd name="T9" fmla="*/ 3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42">
                    <a:moveTo>
                      <a:pt x="0" y="33"/>
                    </a:moveTo>
                    <a:lnTo>
                      <a:pt x="61" y="42"/>
                    </a:lnTo>
                    <a:lnTo>
                      <a:pt x="66" y="9"/>
                    </a:lnTo>
                    <a:lnTo>
                      <a:pt x="5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5" name="Freeform 1322"/>
              <p:cNvSpPr>
                <a:spLocks/>
              </p:cNvSpPr>
              <p:nvPr/>
            </p:nvSpPr>
            <p:spPr bwMode="auto">
              <a:xfrm>
                <a:off x="5926138" y="5267326"/>
                <a:ext cx="104775" cy="66675"/>
              </a:xfrm>
              <a:custGeom>
                <a:avLst/>
                <a:gdLst>
                  <a:gd name="T0" fmla="*/ 0 w 66"/>
                  <a:gd name="T1" fmla="*/ 33 h 42"/>
                  <a:gd name="T2" fmla="*/ 61 w 66"/>
                  <a:gd name="T3" fmla="*/ 42 h 42"/>
                  <a:gd name="T4" fmla="*/ 66 w 66"/>
                  <a:gd name="T5" fmla="*/ 9 h 42"/>
                  <a:gd name="T6" fmla="*/ 5 w 66"/>
                  <a:gd name="T7" fmla="*/ 0 h 42"/>
                  <a:gd name="T8" fmla="*/ 0 w 66"/>
                  <a:gd name="T9" fmla="*/ 3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42">
                    <a:moveTo>
                      <a:pt x="0" y="33"/>
                    </a:moveTo>
                    <a:lnTo>
                      <a:pt x="61" y="42"/>
                    </a:lnTo>
                    <a:lnTo>
                      <a:pt x="66" y="9"/>
                    </a:lnTo>
                    <a:lnTo>
                      <a:pt x="5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6" name="Freeform 1323"/>
              <p:cNvSpPr>
                <a:spLocks/>
              </p:cNvSpPr>
              <p:nvPr/>
            </p:nvSpPr>
            <p:spPr bwMode="auto">
              <a:xfrm>
                <a:off x="6086475" y="5291139"/>
                <a:ext cx="104775" cy="65088"/>
              </a:xfrm>
              <a:custGeom>
                <a:avLst/>
                <a:gdLst>
                  <a:gd name="T0" fmla="*/ 0 w 66"/>
                  <a:gd name="T1" fmla="*/ 33 h 41"/>
                  <a:gd name="T2" fmla="*/ 61 w 66"/>
                  <a:gd name="T3" fmla="*/ 41 h 41"/>
                  <a:gd name="T4" fmla="*/ 66 w 66"/>
                  <a:gd name="T5" fmla="*/ 10 h 41"/>
                  <a:gd name="T6" fmla="*/ 4 w 66"/>
                  <a:gd name="T7" fmla="*/ 0 h 41"/>
                  <a:gd name="T8" fmla="*/ 0 w 66"/>
                  <a:gd name="T9" fmla="*/ 3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41">
                    <a:moveTo>
                      <a:pt x="0" y="33"/>
                    </a:moveTo>
                    <a:lnTo>
                      <a:pt x="61" y="41"/>
                    </a:lnTo>
                    <a:lnTo>
                      <a:pt x="66" y="10"/>
                    </a:lnTo>
                    <a:lnTo>
                      <a:pt x="4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7" name="Freeform 1324"/>
              <p:cNvSpPr>
                <a:spLocks/>
              </p:cNvSpPr>
              <p:nvPr/>
            </p:nvSpPr>
            <p:spPr bwMode="auto">
              <a:xfrm>
                <a:off x="5943600" y="5149851"/>
                <a:ext cx="104775" cy="66675"/>
              </a:xfrm>
              <a:custGeom>
                <a:avLst/>
                <a:gdLst>
                  <a:gd name="T0" fmla="*/ 0 w 66"/>
                  <a:gd name="T1" fmla="*/ 33 h 42"/>
                  <a:gd name="T2" fmla="*/ 61 w 66"/>
                  <a:gd name="T3" fmla="*/ 42 h 42"/>
                  <a:gd name="T4" fmla="*/ 66 w 66"/>
                  <a:gd name="T5" fmla="*/ 9 h 42"/>
                  <a:gd name="T6" fmla="*/ 5 w 66"/>
                  <a:gd name="T7" fmla="*/ 0 h 42"/>
                  <a:gd name="T8" fmla="*/ 0 w 66"/>
                  <a:gd name="T9" fmla="*/ 3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42">
                    <a:moveTo>
                      <a:pt x="0" y="33"/>
                    </a:moveTo>
                    <a:lnTo>
                      <a:pt x="61" y="42"/>
                    </a:lnTo>
                    <a:lnTo>
                      <a:pt x="66" y="9"/>
                    </a:lnTo>
                    <a:lnTo>
                      <a:pt x="5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8" name="Freeform 1325"/>
              <p:cNvSpPr>
                <a:spLocks/>
              </p:cNvSpPr>
              <p:nvPr/>
            </p:nvSpPr>
            <p:spPr bwMode="auto">
              <a:xfrm>
                <a:off x="5156200" y="5151439"/>
                <a:ext cx="388938" cy="111125"/>
              </a:xfrm>
              <a:custGeom>
                <a:avLst/>
                <a:gdLst>
                  <a:gd name="T0" fmla="*/ 0 w 245"/>
                  <a:gd name="T1" fmla="*/ 33 h 70"/>
                  <a:gd name="T2" fmla="*/ 240 w 245"/>
                  <a:gd name="T3" fmla="*/ 70 h 70"/>
                  <a:gd name="T4" fmla="*/ 245 w 245"/>
                  <a:gd name="T5" fmla="*/ 37 h 70"/>
                  <a:gd name="T6" fmla="*/ 4 w 245"/>
                  <a:gd name="T7" fmla="*/ 0 h 70"/>
                  <a:gd name="T8" fmla="*/ 0 w 245"/>
                  <a:gd name="T9" fmla="*/ 33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5" h="70">
                    <a:moveTo>
                      <a:pt x="0" y="33"/>
                    </a:moveTo>
                    <a:lnTo>
                      <a:pt x="240" y="70"/>
                    </a:lnTo>
                    <a:lnTo>
                      <a:pt x="245" y="37"/>
                    </a:lnTo>
                    <a:lnTo>
                      <a:pt x="4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9" name="Freeform 1326"/>
              <p:cNvSpPr>
                <a:spLocks/>
              </p:cNvSpPr>
              <p:nvPr/>
            </p:nvSpPr>
            <p:spPr bwMode="auto">
              <a:xfrm>
                <a:off x="4033838" y="4983164"/>
                <a:ext cx="69850" cy="61913"/>
              </a:xfrm>
              <a:custGeom>
                <a:avLst/>
                <a:gdLst>
                  <a:gd name="T0" fmla="*/ 0 w 44"/>
                  <a:gd name="T1" fmla="*/ 33 h 39"/>
                  <a:gd name="T2" fmla="*/ 39 w 44"/>
                  <a:gd name="T3" fmla="*/ 39 h 39"/>
                  <a:gd name="T4" fmla="*/ 44 w 44"/>
                  <a:gd name="T5" fmla="*/ 6 h 39"/>
                  <a:gd name="T6" fmla="*/ 4 w 44"/>
                  <a:gd name="T7" fmla="*/ 0 h 39"/>
                  <a:gd name="T8" fmla="*/ 0 w 44"/>
                  <a:gd name="T9" fmla="*/ 3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9">
                    <a:moveTo>
                      <a:pt x="0" y="33"/>
                    </a:moveTo>
                    <a:lnTo>
                      <a:pt x="39" y="39"/>
                    </a:lnTo>
                    <a:lnTo>
                      <a:pt x="44" y="6"/>
                    </a:lnTo>
                    <a:lnTo>
                      <a:pt x="4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0" name="Freeform 1327"/>
              <p:cNvSpPr>
                <a:spLocks/>
              </p:cNvSpPr>
              <p:nvPr/>
            </p:nvSpPr>
            <p:spPr bwMode="auto">
              <a:xfrm>
                <a:off x="3917950" y="4965701"/>
                <a:ext cx="73025" cy="61913"/>
              </a:xfrm>
              <a:custGeom>
                <a:avLst/>
                <a:gdLst>
                  <a:gd name="T0" fmla="*/ 0 w 46"/>
                  <a:gd name="T1" fmla="*/ 33 h 39"/>
                  <a:gd name="T2" fmla="*/ 41 w 46"/>
                  <a:gd name="T3" fmla="*/ 39 h 39"/>
                  <a:gd name="T4" fmla="*/ 46 w 46"/>
                  <a:gd name="T5" fmla="*/ 6 h 39"/>
                  <a:gd name="T6" fmla="*/ 5 w 46"/>
                  <a:gd name="T7" fmla="*/ 0 h 39"/>
                  <a:gd name="T8" fmla="*/ 0 w 46"/>
                  <a:gd name="T9" fmla="*/ 3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39">
                    <a:moveTo>
                      <a:pt x="0" y="33"/>
                    </a:moveTo>
                    <a:lnTo>
                      <a:pt x="41" y="39"/>
                    </a:lnTo>
                    <a:lnTo>
                      <a:pt x="46" y="6"/>
                    </a:lnTo>
                    <a:lnTo>
                      <a:pt x="5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1" name="Freeform 1328"/>
              <p:cNvSpPr>
                <a:spLocks/>
              </p:cNvSpPr>
              <p:nvPr/>
            </p:nvSpPr>
            <p:spPr bwMode="auto">
              <a:xfrm>
                <a:off x="3681413" y="4930776"/>
                <a:ext cx="195263" cy="79375"/>
              </a:xfrm>
              <a:custGeom>
                <a:avLst/>
                <a:gdLst>
                  <a:gd name="T0" fmla="*/ 0 w 123"/>
                  <a:gd name="T1" fmla="*/ 33 h 50"/>
                  <a:gd name="T2" fmla="*/ 118 w 123"/>
                  <a:gd name="T3" fmla="*/ 50 h 50"/>
                  <a:gd name="T4" fmla="*/ 123 w 123"/>
                  <a:gd name="T5" fmla="*/ 17 h 50"/>
                  <a:gd name="T6" fmla="*/ 5 w 123"/>
                  <a:gd name="T7" fmla="*/ 0 h 50"/>
                  <a:gd name="T8" fmla="*/ 0 w 123"/>
                  <a:gd name="T9" fmla="*/ 3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50">
                    <a:moveTo>
                      <a:pt x="0" y="33"/>
                    </a:moveTo>
                    <a:lnTo>
                      <a:pt x="118" y="50"/>
                    </a:lnTo>
                    <a:lnTo>
                      <a:pt x="123" y="17"/>
                    </a:lnTo>
                    <a:lnTo>
                      <a:pt x="5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2" name="Freeform 1329"/>
              <p:cNvSpPr>
                <a:spLocks/>
              </p:cNvSpPr>
              <p:nvPr/>
            </p:nvSpPr>
            <p:spPr bwMode="auto">
              <a:xfrm>
                <a:off x="4429125" y="5162551"/>
                <a:ext cx="279400" cy="92075"/>
              </a:xfrm>
              <a:custGeom>
                <a:avLst/>
                <a:gdLst>
                  <a:gd name="T0" fmla="*/ 0 w 176"/>
                  <a:gd name="T1" fmla="*/ 33 h 58"/>
                  <a:gd name="T2" fmla="*/ 172 w 176"/>
                  <a:gd name="T3" fmla="*/ 58 h 58"/>
                  <a:gd name="T4" fmla="*/ 176 w 176"/>
                  <a:gd name="T5" fmla="*/ 25 h 58"/>
                  <a:gd name="T6" fmla="*/ 5 w 176"/>
                  <a:gd name="T7" fmla="*/ 0 h 58"/>
                  <a:gd name="T8" fmla="*/ 0 w 176"/>
                  <a:gd name="T9" fmla="*/ 3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6" h="58">
                    <a:moveTo>
                      <a:pt x="0" y="33"/>
                    </a:moveTo>
                    <a:lnTo>
                      <a:pt x="172" y="58"/>
                    </a:lnTo>
                    <a:lnTo>
                      <a:pt x="176" y="25"/>
                    </a:lnTo>
                    <a:lnTo>
                      <a:pt x="5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" name="Freeform 1330"/>
              <p:cNvSpPr>
                <a:spLocks/>
              </p:cNvSpPr>
              <p:nvPr/>
            </p:nvSpPr>
            <p:spPr bwMode="auto">
              <a:xfrm>
                <a:off x="3662363" y="5046664"/>
                <a:ext cx="227013" cy="85725"/>
              </a:xfrm>
              <a:custGeom>
                <a:avLst/>
                <a:gdLst>
                  <a:gd name="T0" fmla="*/ 138 w 143"/>
                  <a:gd name="T1" fmla="*/ 54 h 54"/>
                  <a:gd name="T2" fmla="*/ 0 w 143"/>
                  <a:gd name="T3" fmla="*/ 33 h 54"/>
                  <a:gd name="T4" fmla="*/ 4 w 143"/>
                  <a:gd name="T5" fmla="*/ 0 h 54"/>
                  <a:gd name="T6" fmla="*/ 143 w 143"/>
                  <a:gd name="T7" fmla="*/ 21 h 54"/>
                  <a:gd name="T8" fmla="*/ 138 w 143"/>
                  <a:gd name="T9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54">
                    <a:moveTo>
                      <a:pt x="138" y="54"/>
                    </a:moveTo>
                    <a:lnTo>
                      <a:pt x="0" y="33"/>
                    </a:lnTo>
                    <a:lnTo>
                      <a:pt x="4" y="0"/>
                    </a:lnTo>
                    <a:lnTo>
                      <a:pt x="143" y="21"/>
                    </a:lnTo>
                    <a:lnTo>
                      <a:pt x="138" y="54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" name="Freeform 1331"/>
              <p:cNvSpPr>
                <a:spLocks/>
              </p:cNvSpPr>
              <p:nvPr/>
            </p:nvSpPr>
            <p:spPr bwMode="auto">
              <a:xfrm>
                <a:off x="5135563" y="6203951"/>
                <a:ext cx="571500" cy="138113"/>
              </a:xfrm>
              <a:custGeom>
                <a:avLst/>
                <a:gdLst>
                  <a:gd name="T0" fmla="*/ 5 w 360"/>
                  <a:gd name="T1" fmla="*/ 0 h 87"/>
                  <a:gd name="T2" fmla="*/ 360 w 360"/>
                  <a:gd name="T3" fmla="*/ 54 h 87"/>
                  <a:gd name="T4" fmla="*/ 355 w 360"/>
                  <a:gd name="T5" fmla="*/ 87 h 87"/>
                  <a:gd name="T6" fmla="*/ 0 w 360"/>
                  <a:gd name="T7" fmla="*/ 33 h 87"/>
                  <a:gd name="T8" fmla="*/ 5 w 360"/>
                  <a:gd name="T9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0" h="87">
                    <a:moveTo>
                      <a:pt x="5" y="0"/>
                    </a:moveTo>
                    <a:lnTo>
                      <a:pt x="360" y="54"/>
                    </a:lnTo>
                    <a:lnTo>
                      <a:pt x="355" y="87"/>
                    </a:lnTo>
                    <a:lnTo>
                      <a:pt x="0" y="3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5" name="Freeform 1332"/>
              <p:cNvSpPr>
                <a:spLocks/>
              </p:cNvSpPr>
              <p:nvPr/>
            </p:nvSpPr>
            <p:spPr bwMode="auto">
              <a:xfrm>
                <a:off x="3524250" y="5965826"/>
                <a:ext cx="539750" cy="128588"/>
              </a:xfrm>
              <a:custGeom>
                <a:avLst/>
                <a:gdLst>
                  <a:gd name="T0" fmla="*/ 6 w 340"/>
                  <a:gd name="T1" fmla="*/ 0 h 81"/>
                  <a:gd name="T2" fmla="*/ 340 w 340"/>
                  <a:gd name="T3" fmla="*/ 48 h 81"/>
                  <a:gd name="T4" fmla="*/ 335 w 340"/>
                  <a:gd name="T5" fmla="*/ 81 h 81"/>
                  <a:gd name="T6" fmla="*/ 0 w 340"/>
                  <a:gd name="T7" fmla="*/ 33 h 81"/>
                  <a:gd name="T8" fmla="*/ 6 w 340"/>
                  <a:gd name="T9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0" h="81">
                    <a:moveTo>
                      <a:pt x="6" y="0"/>
                    </a:moveTo>
                    <a:lnTo>
                      <a:pt x="340" y="48"/>
                    </a:lnTo>
                    <a:lnTo>
                      <a:pt x="335" y="81"/>
                    </a:lnTo>
                    <a:lnTo>
                      <a:pt x="0" y="33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6" name="Freeform 1333"/>
              <p:cNvSpPr>
                <a:spLocks/>
              </p:cNvSpPr>
              <p:nvPr/>
            </p:nvSpPr>
            <p:spPr bwMode="auto">
              <a:xfrm>
                <a:off x="4802188" y="6154739"/>
                <a:ext cx="277813" cy="92075"/>
              </a:xfrm>
              <a:custGeom>
                <a:avLst/>
                <a:gdLst>
                  <a:gd name="T0" fmla="*/ 4 w 175"/>
                  <a:gd name="T1" fmla="*/ 0 h 58"/>
                  <a:gd name="T2" fmla="*/ 175 w 175"/>
                  <a:gd name="T3" fmla="*/ 25 h 58"/>
                  <a:gd name="T4" fmla="*/ 169 w 175"/>
                  <a:gd name="T5" fmla="*/ 58 h 58"/>
                  <a:gd name="T6" fmla="*/ 0 w 175"/>
                  <a:gd name="T7" fmla="*/ 33 h 58"/>
                  <a:gd name="T8" fmla="*/ 4 w 175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58">
                    <a:moveTo>
                      <a:pt x="4" y="0"/>
                    </a:moveTo>
                    <a:lnTo>
                      <a:pt x="175" y="25"/>
                    </a:lnTo>
                    <a:lnTo>
                      <a:pt x="169" y="58"/>
                    </a:lnTo>
                    <a:lnTo>
                      <a:pt x="0" y="3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7" name="Freeform 1334"/>
              <p:cNvSpPr>
                <a:spLocks/>
              </p:cNvSpPr>
              <p:nvPr/>
            </p:nvSpPr>
            <p:spPr bwMode="auto">
              <a:xfrm>
                <a:off x="4467225" y="6105526"/>
                <a:ext cx="279400" cy="92075"/>
              </a:xfrm>
              <a:custGeom>
                <a:avLst/>
                <a:gdLst>
                  <a:gd name="T0" fmla="*/ 5 w 176"/>
                  <a:gd name="T1" fmla="*/ 0 h 58"/>
                  <a:gd name="T2" fmla="*/ 176 w 176"/>
                  <a:gd name="T3" fmla="*/ 25 h 58"/>
                  <a:gd name="T4" fmla="*/ 171 w 176"/>
                  <a:gd name="T5" fmla="*/ 58 h 58"/>
                  <a:gd name="T6" fmla="*/ 0 w 176"/>
                  <a:gd name="T7" fmla="*/ 33 h 58"/>
                  <a:gd name="T8" fmla="*/ 5 w 176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6" h="58">
                    <a:moveTo>
                      <a:pt x="5" y="0"/>
                    </a:moveTo>
                    <a:lnTo>
                      <a:pt x="176" y="25"/>
                    </a:lnTo>
                    <a:lnTo>
                      <a:pt x="171" y="58"/>
                    </a:lnTo>
                    <a:lnTo>
                      <a:pt x="0" y="3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8" name="Freeform 1335"/>
              <p:cNvSpPr>
                <a:spLocks/>
              </p:cNvSpPr>
              <p:nvPr/>
            </p:nvSpPr>
            <p:spPr bwMode="auto">
              <a:xfrm>
                <a:off x="4127500" y="6054726"/>
                <a:ext cx="287338" cy="95250"/>
              </a:xfrm>
              <a:custGeom>
                <a:avLst/>
                <a:gdLst>
                  <a:gd name="T0" fmla="*/ 5 w 181"/>
                  <a:gd name="T1" fmla="*/ 0 h 60"/>
                  <a:gd name="T2" fmla="*/ 181 w 181"/>
                  <a:gd name="T3" fmla="*/ 27 h 60"/>
                  <a:gd name="T4" fmla="*/ 176 w 181"/>
                  <a:gd name="T5" fmla="*/ 60 h 60"/>
                  <a:gd name="T6" fmla="*/ 0 w 181"/>
                  <a:gd name="T7" fmla="*/ 33 h 60"/>
                  <a:gd name="T8" fmla="*/ 5 w 181"/>
                  <a:gd name="T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1" h="60">
                    <a:moveTo>
                      <a:pt x="5" y="0"/>
                    </a:moveTo>
                    <a:lnTo>
                      <a:pt x="181" y="27"/>
                    </a:lnTo>
                    <a:lnTo>
                      <a:pt x="176" y="60"/>
                    </a:lnTo>
                    <a:lnTo>
                      <a:pt x="0" y="3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9" name="Freeform 1336"/>
              <p:cNvSpPr>
                <a:spLocks/>
              </p:cNvSpPr>
              <p:nvPr/>
            </p:nvSpPr>
            <p:spPr bwMode="auto">
              <a:xfrm>
                <a:off x="4976813" y="6062664"/>
                <a:ext cx="417513" cy="112713"/>
              </a:xfrm>
              <a:custGeom>
                <a:avLst/>
                <a:gdLst>
                  <a:gd name="T0" fmla="*/ 4 w 263"/>
                  <a:gd name="T1" fmla="*/ 0 h 71"/>
                  <a:gd name="T2" fmla="*/ 263 w 263"/>
                  <a:gd name="T3" fmla="*/ 39 h 71"/>
                  <a:gd name="T4" fmla="*/ 259 w 263"/>
                  <a:gd name="T5" fmla="*/ 71 h 71"/>
                  <a:gd name="T6" fmla="*/ 0 w 263"/>
                  <a:gd name="T7" fmla="*/ 33 h 71"/>
                  <a:gd name="T8" fmla="*/ 4 w 263"/>
                  <a:gd name="T9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3" h="71">
                    <a:moveTo>
                      <a:pt x="4" y="0"/>
                    </a:moveTo>
                    <a:lnTo>
                      <a:pt x="263" y="39"/>
                    </a:lnTo>
                    <a:lnTo>
                      <a:pt x="259" y="71"/>
                    </a:lnTo>
                    <a:lnTo>
                      <a:pt x="0" y="3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0" name="Freeform 1337"/>
              <p:cNvSpPr>
                <a:spLocks/>
              </p:cNvSpPr>
              <p:nvPr/>
            </p:nvSpPr>
            <p:spPr bwMode="auto">
              <a:xfrm>
                <a:off x="3821113" y="5888039"/>
                <a:ext cx="157163" cy="74613"/>
              </a:xfrm>
              <a:custGeom>
                <a:avLst/>
                <a:gdLst>
                  <a:gd name="T0" fmla="*/ 5 w 99"/>
                  <a:gd name="T1" fmla="*/ 0 h 47"/>
                  <a:gd name="T2" fmla="*/ 99 w 99"/>
                  <a:gd name="T3" fmla="*/ 14 h 47"/>
                  <a:gd name="T4" fmla="*/ 94 w 99"/>
                  <a:gd name="T5" fmla="*/ 47 h 47"/>
                  <a:gd name="T6" fmla="*/ 0 w 99"/>
                  <a:gd name="T7" fmla="*/ 33 h 47"/>
                  <a:gd name="T8" fmla="*/ 5 w 99"/>
                  <a:gd name="T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47">
                    <a:moveTo>
                      <a:pt x="5" y="0"/>
                    </a:moveTo>
                    <a:lnTo>
                      <a:pt x="99" y="14"/>
                    </a:lnTo>
                    <a:lnTo>
                      <a:pt x="94" y="47"/>
                    </a:lnTo>
                    <a:lnTo>
                      <a:pt x="0" y="3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1" name="Freeform 1338"/>
              <p:cNvSpPr>
                <a:spLocks/>
              </p:cNvSpPr>
              <p:nvPr/>
            </p:nvSpPr>
            <p:spPr bwMode="auto">
              <a:xfrm>
                <a:off x="4313238" y="5962651"/>
                <a:ext cx="119063" cy="69850"/>
              </a:xfrm>
              <a:custGeom>
                <a:avLst/>
                <a:gdLst>
                  <a:gd name="T0" fmla="*/ 4 w 75"/>
                  <a:gd name="T1" fmla="*/ 0 h 44"/>
                  <a:gd name="T2" fmla="*/ 75 w 75"/>
                  <a:gd name="T3" fmla="*/ 11 h 44"/>
                  <a:gd name="T4" fmla="*/ 70 w 75"/>
                  <a:gd name="T5" fmla="*/ 44 h 44"/>
                  <a:gd name="T6" fmla="*/ 0 w 75"/>
                  <a:gd name="T7" fmla="*/ 33 h 44"/>
                  <a:gd name="T8" fmla="*/ 4 w 75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44">
                    <a:moveTo>
                      <a:pt x="4" y="0"/>
                    </a:moveTo>
                    <a:lnTo>
                      <a:pt x="75" y="11"/>
                    </a:lnTo>
                    <a:lnTo>
                      <a:pt x="70" y="44"/>
                    </a:lnTo>
                    <a:lnTo>
                      <a:pt x="0" y="3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2" name="Freeform 1339"/>
              <p:cNvSpPr>
                <a:spLocks/>
              </p:cNvSpPr>
              <p:nvPr/>
            </p:nvSpPr>
            <p:spPr bwMode="auto">
              <a:xfrm>
                <a:off x="4029075" y="5919789"/>
                <a:ext cx="227013" cy="85725"/>
              </a:xfrm>
              <a:custGeom>
                <a:avLst/>
                <a:gdLst>
                  <a:gd name="T0" fmla="*/ 4 w 143"/>
                  <a:gd name="T1" fmla="*/ 0 h 54"/>
                  <a:gd name="T2" fmla="*/ 143 w 143"/>
                  <a:gd name="T3" fmla="*/ 21 h 54"/>
                  <a:gd name="T4" fmla="*/ 138 w 143"/>
                  <a:gd name="T5" fmla="*/ 54 h 54"/>
                  <a:gd name="T6" fmla="*/ 0 w 143"/>
                  <a:gd name="T7" fmla="*/ 33 h 54"/>
                  <a:gd name="T8" fmla="*/ 4 w 143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54">
                    <a:moveTo>
                      <a:pt x="4" y="0"/>
                    </a:moveTo>
                    <a:lnTo>
                      <a:pt x="143" y="21"/>
                    </a:lnTo>
                    <a:lnTo>
                      <a:pt x="138" y="54"/>
                    </a:lnTo>
                    <a:lnTo>
                      <a:pt x="0" y="3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3" name="Freeform 1340"/>
              <p:cNvSpPr>
                <a:spLocks/>
              </p:cNvSpPr>
              <p:nvPr/>
            </p:nvSpPr>
            <p:spPr bwMode="auto">
              <a:xfrm>
                <a:off x="5295900" y="5989639"/>
                <a:ext cx="446088" cy="120650"/>
              </a:xfrm>
              <a:custGeom>
                <a:avLst/>
                <a:gdLst>
                  <a:gd name="T0" fmla="*/ 4 w 281"/>
                  <a:gd name="T1" fmla="*/ 0 h 76"/>
                  <a:gd name="T2" fmla="*/ 281 w 281"/>
                  <a:gd name="T3" fmla="*/ 43 h 76"/>
                  <a:gd name="T4" fmla="*/ 276 w 281"/>
                  <a:gd name="T5" fmla="*/ 76 h 76"/>
                  <a:gd name="T6" fmla="*/ 0 w 281"/>
                  <a:gd name="T7" fmla="*/ 33 h 76"/>
                  <a:gd name="T8" fmla="*/ 4 w 281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1" h="76">
                    <a:moveTo>
                      <a:pt x="4" y="0"/>
                    </a:moveTo>
                    <a:lnTo>
                      <a:pt x="281" y="43"/>
                    </a:lnTo>
                    <a:lnTo>
                      <a:pt x="276" y="76"/>
                    </a:lnTo>
                    <a:lnTo>
                      <a:pt x="0" y="3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4" name="Freeform 1341"/>
              <p:cNvSpPr>
                <a:spLocks/>
              </p:cNvSpPr>
              <p:nvPr/>
            </p:nvSpPr>
            <p:spPr bwMode="auto">
              <a:xfrm>
                <a:off x="6000750" y="5857876"/>
                <a:ext cx="419100" cy="114300"/>
              </a:xfrm>
              <a:custGeom>
                <a:avLst/>
                <a:gdLst>
                  <a:gd name="T0" fmla="*/ 6 w 264"/>
                  <a:gd name="T1" fmla="*/ 0 h 72"/>
                  <a:gd name="T2" fmla="*/ 264 w 264"/>
                  <a:gd name="T3" fmla="*/ 39 h 72"/>
                  <a:gd name="T4" fmla="*/ 259 w 264"/>
                  <a:gd name="T5" fmla="*/ 72 h 72"/>
                  <a:gd name="T6" fmla="*/ 0 w 264"/>
                  <a:gd name="T7" fmla="*/ 33 h 72"/>
                  <a:gd name="T8" fmla="*/ 6 w 264"/>
                  <a:gd name="T9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4" h="72">
                    <a:moveTo>
                      <a:pt x="6" y="0"/>
                    </a:moveTo>
                    <a:lnTo>
                      <a:pt x="264" y="39"/>
                    </a:lnTo>
                    <a:lnTo>
                      <a:pt x="259" y="72"/>
                    </a:lnTo>
                    <a:lnTo>
                      <a:pt x="0" y="33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5" name="Freeform 1342"/>
              <p:cNvSpPr>
                <a:spLocks/>
              </p:cNvSpPr>
              <p:nvPr/>
            </p:nvSpPr>
            <p:spPr bwMode="auto">
              <a:xfrm>
                <a:off x="3559175" y="5730876"/>
                <a:ext cx="539750" cy="131763"/>
              </a:xfrm>
              <a:custGeom>
                <a:avLst/>
                <a:gdLst>
                  <a:gd name="T0" fmla="*/ 6 w 340"/>
                  <a:gd name="T1" fmla="*/ 0 h 83"/>
                  <a:gd name="T2" fmla="*/ 340 w 340"/>
                  <a:gd name="T3" fmla="*/ 50 h 83"/>
                  <a:gd name="T4" fmla="*/ 335 w 340"/>
                  <a:gd name="T5" fmla="*/ 83 h 83"/>
                  <a:gd name="T6" fmla="*/ 0 w 340"/>
                  <a:gd name="T7" fmla="*/ 33 h 83"/>
                  <a:gd name="T8" fmla="*/ 6 w 340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0" h="83">
                    <a:moveTo>
                      <a:pt x="6" y="0"/>
                    </a:moveTo>
                    <a:lnTo>
                      <a:pt x="340" y="50"/>
                    </a:lnTo>
                    <a:lnTo>
                      <a:pt x="335" y="83"/>
                    </a:lnTo>
                    <a:lnTo>
                      <a:pt x="0" y="33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6" name="Freeform 1343"/>
              <p:cNvSpPr>
                <a:spLocks/>
              </p:cNvSpPr>
              <p:nvPr/>
            </p:nvSpPr>
            <p:spPr bwMode="auto">
              <a:xfrm>
                <a:off x="4837113" y="5922964"/>
                <a:ext cx="411163" cy="112713"/>
              </a:xfrm>
              <a:custGeom>
                <a:avLst/>
                <a:gdLst>
                  <a:gd name="T0" fmla="*/ 4 w 259"/>
                  <a:gd name="T1" fmla="*/ 0 h 71"/>
                  <a:gd name="T2" fmla="*/ 259 w 259"/>
                  <a:gd name="T3" fmla="*/ 38 h 71"/>
                  <a:gd name="T4" fmla="*/ 254 w 259"/>
                  <a:gd name="T5" fmla="*/ 71 h 71"/>
                  <a:gd name="T6" fmla="*/ 0 w 259"/>
                  <a:gd name="T7" fmla="*/ 31 h 71"/>
                  <a:gd name="T8" fmla="*/ 4 w 259"/>
                  <a:gd name="T9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9" h="71">
                    <a:moveTo>
                      <a:pt x="4" y="0"/>
                    </a:moveTo>
                    <a:lnTo>
                      <a:pt x="259" y="38"/>
                    </a:lnTo>
                    <a:lnTo>
                      <a:pt x="254" y="71"/>
                    </a:lnTo>
                    <a:lnTo>
                      <a:pt x="0" y="3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7" name="Freeform 1344"/>
              <p:cNvSpPr>
                <a:spLocks/>
              </p:cNvSpPr>
              <p:nvPr/>
            </p:nvSpPr>
            <p:spPr bwMode="auto">
              <a:xfrm>
                <a:off x="5637213" y="6162676"/>
                <a:ext cx="414338" cy="111125"/>
              </a:xfrm>
              <a:custGeom>
                <a:avLst/>
                <a:gdLst>
                  <a:gd name="T0" fmla="*/ 5 w 261"/>
                  <a:gd name="T1" fmla="*/ 0 h 70"/>
                  <a:gd name="T2" fmla="*/ 261 w 261"/>
                  <a:gd name="T3" fmla="*/ 37 h 70"/>
                  <a:gd name="T4" fmla="*/ 254 w 261"/>
                  <a:gd name="T5" fmla="*/ 70 h 70"/>
                  <a:gd name="T6" fmla="*/ 0 w 261"/>
                  <a:gd name="T7" fmla="*/ 31 h 70"/>
                  <a:gd name="T8" fmla="*/ 5 w 261"/>
                  <a:gd name="T9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70">
                    <a:moveTo>
                      <a:pt x="5" y="0"/>
                    </a:moveTo>
                    <a:lnTo>
                      <a:pt x="261" y="37"/>
                    </a:lnTo>
                    <a:lnTo>
                      <a:pt x="254" y="70"/>
                    </a:lnTo>
                    <a:lnTo>
                      <a:pt x="0" y="3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8" name="Freeform 1345"/>
              <p:cNvSpPr>
                <a:spLocks/>
              </p:cNvSpPr>
              <p:nvPr/>
            </p:nvSpPr>
            <p:spPr bwMode="auto">
              <a:xfrm>
                <a:off x="5768975" y="6299201"/>
                <a:ext cx="411163" cy="114300"/>
              </a:xfrm>
              <a:custGeom>
                <a:avLst/>
                <a:gdLst>
                  <a:gd name="T0" fmla="*/ 5 w 259"/>
                  <a:gd name="T1" fmla="*/ 0 h 72"/>
                  <a:gd name="T2" fmla="*/ 259 w 259"/>
                  <a:gd name="T3" fmla="*/ 39 h 72"/>
                  <a:gd name="T4" fmla="*/ 255 w 259"/>
                  <a:gd name="T5" fmla="*/ 72 h 72"/>
                  <a:gd name="T6" fmla="*/ 0 w 259"/>
                  <a:gd name="T7" fmla="*/ 33 h 72"/>
                  <a:gd name="T8" fmla="*/ 5 w 259"/>
                  <a:gd name="T9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9" h="72">
                    <a:moveTo>
                      <a:pt x="5" y="0"/>
                    </a:moveTo>
                    <a:lnTo>
                      <a:pt x="259" y="39"/>
                    </a:lnTo>
                    <a:lnTo>
                      <a:pt x="255" y="72"/>
                    </a:lnTo>
                    <a:lnTo>
                      <a:pt x="0" y="3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9" name="Freeform 1346"/>
              <p:cNvSpPr>
                <a:spLocks/>
              </p:cNvSpPr>
              <p:nvPr/>
            </p:nvSpPr>
            <p:spPr bwMode="auto">
              <a:xfrm>
                <a:off x="4638675" y="5892801"/>
                <a:ext cx="142875" cy="73025"/>
              </a:xfrm>
              <a:custGeom>
                <a:avLst/>
                <a:gdLst>
                  <a:gd name="T0" fmla="*/ 5 w 90"/>
                  <a:gd name="T1" fmla="*/ 0 h 46"/>
                  <a:gd name="T2" fmla="*/ 90 w 90"/>
                  <a:gd name="T3" fmla="*/ 13 h 46"/>
                  <a:gd name="T4" fmla="*/ 85 w 90"/>
                  <a:gd name="T5" fmla="*/ 46 h 46"/>
                  <a:gd name="T6" fmla="*/ 0 w 90"/>
                  <a:gd name="T7" fmla="*/ 33 h 46"/>
                  <a:gd name="T8" fmla="*/ 5 w 90"/>
                  <a:gd name="T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46">
                    <a:moveTo>
                      <a:pt x="5" y="0"/>
                    </a:moveTo>
                    <a:lnTo>
                      <a:pt x="90" y="13"/>
                    </a:lnTo>
                    <a:lnTo>
                      <a:pt x="85" y="46"/>
                    </a:lnTo>
                    <a:lnTo>
                      <a:pt x="0" y="3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0" name="Freeform 1347"/>
              <p:cNvSpPr>
                <a:spLocks/>
              </p:cNvSpPr>
              <p:nvPr/>
            </p:nvSpPr>
            <p:spPr bwMode="auto">
              <a:xfrm>
                <a:off x="4330700" y="5845176"/>
                <a:ext cx="236538" cy="87313"/>
              </a:xfrm>
              <a:custGeom>
                <a:avLst/>
                <a:gdLst>
                  <a:gd name="T0" fmla="*/ 4 w 149"/>
                  <a:gd name="T1" fmla="*/ 0 h 55"/>
                  <a:gd name="T2" fmla="*/ 149 w 149"/>
                  <a:gd name="T3" fmla="*/ 22 h 55"/>
                  <a:gd name="T4" fmla="*/ 144 w 149"/>
                  <a:gd name="T5" fmla="*/ 55 h 55"/>
                  <a:gd name="T6" fmla="*/ 0 w 149"/>
                  <a:gd name="T7" fmla="*/ 33 h 55"/>
                  <a:gd name="T8" fmla="*/ 4 w 149"/>
                  <a:gd name="T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55">
                    <a:moveTo>
                      <a:pt x="4" y="0"/>
                    </a:moveTo>
                    <a:lnTo>
                      <a:pt x="149" y="22"/>
                    </a:lnTo>
                    <a:lnTo>
                      <a:pt x="144" y="55"/>
                    </a:lnTo>
                    <a:lnTo>
                      <a:pt x="0" y="3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1" name="Freeform 1348"/>
              <p:cNvSpPr>
                <a:spLocks/>
              </p:cNvSpPr>
              <p:nvPr/>
            </p:nvSpPr>
            <p:spPr bwMode="auto">
              <a:xfrm>
                <a:off x="4162425" y="5821364"/>
                <a:ext cx="122238" cy="69850"/>
              </a:xfrm>
              <a:custGeom>
                <a:avLst/>
                <a:gdLst>
                  <a:gd name="T0" fmla="*/ 5 w 77"/>
                  <a:gd name="T1" fmla="*/ 0 h 44"/>
                  <a:gd name="T2" fmla="*/ 77 w 77"/>
                  <a:gd name="T3" fmla="*/ 11 h 44"/>
                  <a:gd name="T4" fmla="*/ 73 w 77"/>
                  <a:gd name="T5" fmla="*/ 44 h 44"/>
                  <a:gd name="T6" fmla="*/ 0 w 77"/>
                  <a:gd name="T7" fmla="*/ 33 h 44"/>
                  <a:gd name="T8" fmla="*/ 5 w 77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44">
                    <a:moveTo>
                      <a:pt x="5" y="0"/>
                    </a:moveTo>
                    <a:lnTo>
                      <a:pt x="77" y="11"/>
                    </a:lnTo>
                    <a:lnTo>
                      <a:pt x="73" y="44"/>
                    </a:lnTo>
                    <a:lnTo>
                      <a:pt x="0" y="3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2" name="Freeform 1349"/>
              <p:cNvSpPr>
                <a:spLocks/>
              </p:cNvSpPr>
              <p:nvPr/>
            </p:nvSpPr>
            <p:spPr bwMode="auto">
              <a:xfrm>
                <a:off x="3579813" y="5613401"/>
                <a:ext cx="87313" cy="65088"/>
              </a:xfrm>
              <a:custGeom>
                <a:avLst/>
                <a:gdLst>
                  <a:gd name="T0" fmla="*/ 4 w 55"/>
                  <a:gd name="T1" fmla="*/ 0 h 41"/>
                  <a:gd name="T2" fmla="*/ 55 w 55"/>
                  <a:gd name="T3" fmla="*/ 8 h 41"/>
                  <a:gd name="T4" fmla="*/ 50 w 55"/>
                  <a:gd name="T5" fmla="*/ 41 h 41"/>
                  <a:gd name="T6" fmla="*/ 0 w 55"/>
                  <a:gd name="T7" fmla="*/ 33 h 41"/>
                  <a:gd name="T8" fmla="*/ 4 w 55"/>
                  <a:gd name="T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41">
                    <a:moveTo>
                      <a:pt x="4" y="0"/>
                    </a:moveTo>
                    <a:lnTo>
                      <a:pt x="55" y="8"/>
                    </a:lnTo>
                    <a:lnTo>
                      <a:pt x="50" y="41"/>
                    </a:lnTo>
                    <a:lnTo>
                      <a:pt x="0" y="3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3" name="Freeform 1350"/>
              <p:cNvSpPr>
                <a:spLocks/>
              </p:cNvSpPr>
              <p:nvPr/>
            </p:nvSpPr>
            <p:spPr bwMode="auto">
              <a:xfrm>
                <a:off x="4854575" y="5805489"/>
                <a:ext cx="277813" cy="92075"/>
              </a:xfrm>
              <a:custGeom>
                <a:avLst/>
                <a:gdLst>
                  <a:gd name="T0" fmla="*/ 4 w 175"/>
                  <a:gd name="T1" fmla="*/ 0 h 58"/>
                  <a:gd name="T2" fmla="*/ 175 w 175"/>
                  <a:gd name="T3" fmla="*/ 25 h 58"/>
                  <a:gd name="T4" fmla="*/ 169 w 175"/>
                  <a:gd name="T5" fmla="*/ 58 h 58"/>
                  <a:gd name="T6" fmla="*/ 0 w 175"/>
                  <a:gd name="T7" fmla="*/ 33 h 58"/>
                  <a:gd name="T8" fmla="*/ 4 w 175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58">
                    <a:moveTo>
                      <a:pt x="4" y="0"/>
                    </a:moveTo>
                    <a:lnTo>
                      <a:pt x="175" y="25"/>
                    </a:lnTo>
                    <a:lnTo>
                      <a:pt x="169" y="58"/>
                    </a:lnTo>
                    <a:lnTo>
                      <a:pt x="0" y="3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4" name="Freeform 1351"/>
              <p:cNvSpPr>
                <a:spLocks/>
              </p:cNvSpPr>
              <p:nvPr/>
            </p:nvSpPr>
            <p:spPr bwMode="auto">
              <a:xfrm>
                <a:off x="6105525" y="6111876"/>
                <a:ext cx="279400" cy="92075"/>
              </a:xfrm>
              <a:custGeom>
                <a:avLst/>
                <a:gdLst>
                  <a:gd name="T0" fmla="*/ 5 w 176"/>
                  <a:gd name="T1" fmla="*/ 0 h 58"/>
                  <a:gd name="T2" fmla="*/ 176 w 176"/>
                  <a:gd name="T3" fmla="*/ 25 h 58"/>
                  <a:gd name="T4" fmla="*/ 171 w 176"/>
                  <a:gd name="T5" fmla="*/ 58 h 58"/>
                  <a:gd name="T6" fmla="*/ 0 w 176"/>
                  <a:gd name="T7" fmla="*/ 33 h 58"/>
                  <a:gd name="T8" fmla="*/ 5 w 176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6" h="58">
                    <a:moveTo>
                      <a:pt x="5" y="0"/>
                    </a:moveTo>
                    <a:lnTo>
                      <a:pt x="176" y="25"/>
                    </a:lnTo>
                    <a:lnTo>
                      <a:pt x="171" y="58"/>
                    </a:lnTo>
                    <a:lnTo>
                      <a:pt x="0" y="3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5" name="Freeform 1352"/>
              <p:cNvSpPr>
                <a:spLocks/>
              </p:cNvSpPr>
              <p:nvPr/>
            </p:nvSpPr>
            <p:spPr bwMode="auto">
              <a:xfrm>
                <a:off x="4519613" y="5756276"/>
                <a:ext cx="279400" cy="92075"/>
              </a:xfrm>
              <a:custGeom>
                <a:avLst/>
                <a:gdLst>
                  <a:gd name="T0" fmla="*/ 5 w 176"/>
                  <a:gd name="T1" fmla="*/ 0 h 58"/>
                  <a:gd name="T2" fmla="*/ 176 w 176"/>
                  <a:gd name="T3" fmla="*/ 25 h 58"/>
                  <a:gd name="T4" fmla="*/ 171 w 176"/>
                  <a:gd name="T5" fmla="*/ 58 h 58"/>
                  <a:gd name="T6" fmla="*/ 0 w 176"/>
                  <a:gd name="T7" fmla="*/ 33 h 58"/>
                  <a:gd name="T8" fmla="*/ 5 w 176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6" h="58">
                    <a:moveTo>
                      <a:pt x="5" y="0"/>
                    </a:moveTo>
                    <a:lnTo>
                      <a:pt x="176" y="25"/>
                    </a:lnTo>
                    <a:lnTo>
                      <a:pt x="171" y="58"/>
                    </a:lnTo>
                    <a:lnTo>
                      <a:pt x="0" y="3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6" name="Freeform 1353"/>
              <p:cNvSpPr>
                <a:spLocks/>
              </p:cNvSpPr>
              <p:nvPr/>
            </p:nvSpPr>
            <p:spPr bwMode="auto">
              <a:xfrm>
                <a:off x="4092575" y="5691189"/>
                <a:ext cx="377825" cy="106363"/>
              </a:xfrm>
              <a:custGeom>
                <a:avLst/>
                <a:gdLst>
                  <a:gd name="T0" fmla="*/ 5 w 238"/>
                  <a:gd name="T1" fmla="*/ 0 h 67"/>
                  <a:gd name="T2" fmla="*/ 238 w 238"/>
                  <a:gd name="T3" fmla="*/ 34 h 67"/>
                  <a:gd name="T4" fmla="*/ 231 w 238"/>
                  <a:gd name="T5" fmla="*/ 67 h 67"/>
                  <a:gd name="T6" fmla="*/ 0 w 238"/>
                  <a:gd name="T7" fmla="*/ 33 h 67"/>
                  <a:gd name="T8" fmla="*/ 5 w 238"/>
                  <a:gd name="T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8" h="67">
                    <a:moveTo>
                      <a:pt x="5" y="0"/>
                    </a:moveTo>
                    <a:lnTo>
                      <a:pt x="238" y="34"/>
                    </a:lnTo>
                    <a:lnTo>
                      <a:pt x="231" y="67"/>
                    </a:lnTo>
                    <a:lnTo>
                      <a:pt x="0" y="3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7" name="Freeform 1354"/>
              <p:cNvSpPr>
                <a:spLocks/>
              </p:cNvSpPr>
              <p:nvPr/>
            </p:nvSpPr>
            <p:spPr bwMode="auto">
              <a:xfrm>
                <a:off x="5487988" y="5780089"/>
                <a:ext cx="288925" cy="95250"/>
              </a:xfrm>
              <a:custGeom>
                <a:avLst/>
                <a:gdLst>
                  <a:gd name="T0" fmla="*/ 4 w 182"/>
                  <a:gd name="T1" fmla="*/ 0 h 60"/>
                  <a:gd name="T2" fmla="*/ 182 w 182"/>
                  <a:gd name="T3" fmla="*/ 27 h 60"/>
                  <a:gd name="T4" fmla="*/ 177 w 182"/>
                  <a:gd name="T5" fmla="*/ 60 h 60"/>
                  <a:gd name="T6" fmla="*/ 0 w 182"/>
                  <a:gd name="T7" fmla="*/ 33 h 60"/>
                  <a:gd name="T8" fmla="*/ 4 w 182"/>
                  <a:gd name="T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2" h="60">
                    <a:moveTo>
                      <a:pt x="4" y="0"/>
                    </a:moveTo>
                    <a:lnTo>
                      <a:pt x="182" y="27"/>
                    </a:lnTo>
                    <a:lnTo>
                      <a:pt x="177" y="60"/>
                    </a:lnTo>
                    <a:lnTo>
                      <a:pt x="0" y="3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8" name="Freeform 1355"/>
              <p:cNvSpPr>
                <a:spLocks/>
              </p:cNvSpPr>
              <p:nvPr/>
            </p:nvSpPr>
            <p:spPr bwMode="auto">
              <a:xfrm>
                <a:off x="6188075" y="5765801"/>
                <a:ext cx="249238" cy="90488"/>
              </a:xfrm>
              <a:custGeom>
                <a:avLst/>
                <a:gdLst>
                  <a:gd name="T0" fmla="*/ 5 w 157"/>
                  <a:gd name="T1" fmla="*/ 0 h 57"/>
                  <a:gd name="T2" fmla="*/ 157 w 157"/>
                  <a:gd name="T3" fmla="*/ 24 h 57"/>
                  <a:gd name="T4" fmla="*/ 152 w 157"/>
                  <a:gd name="T5" fmla="*/ 57 h 57"/>
                  <a:gd name="T6" fmla="*/ 0 w 157"/>
                  <a:gd name="T7" fmla="*/ 33 h 57"/>
                  <a:gd name="T8" fmla="*/ 5 w 157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7" h="57">
                    <a:moveTo>
                      <a:pt x="5" y="0"/>
                    </a:moveTo>
                    <a:lnTo>
                      <a:pt x="157" y="24"/>
                    </a:lnTo>
                    <a:lnTo>
                      <a:pt x="152" y="57"/>
                    </a:lnTo>
                    <a:lnTo>
                      <a:pt x="0" y="3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9" name="Freeform 1356"/>
              <p:cNvSpPr>
                <a:spLocks/>
              </p:cNvSpPr>
              <p:nvPr/>
            </p:nvSpPr>
            <p:spPr bwMode="auto">
              <a:xfrm>
                <a:off x="5802313" y="6067426"/>
                <a:ext cx="250825" cy="87313"/>
              </a:xfrm>
              <a:custGeom>
                <a:avLst/>
                <a:gdLst>
                  <a:gd name="T0" fmla="*/ 6 w 158"/>
                  <a:gd name="T1" fmla="*/ 0 h 55"/>
                  <a:gd name="T2" fmla="*/ 158 w 158"/>
                  <a:gd name="T3" fmla="*/ 22 h 55"/>
                  <a:gd name="T4" fmla="*/ 153 w 158"/>
                  <a:gd name="T5" fmla="*/ 55 h 55"/>
                  <a:gd name="T6" fmla="*/ 0 w 158"/>
                  <a:gd name="T7" fmla="*/ 33 h 55"/>
                  <a:gd name="T8" fmla="*/ 6 w 158"/>
                  <a:gd name="T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8" h="55">
                    <a:moveTo>
                      <a:pt x="6" y="0"/>
                    </a:moveTo>
                    <a:lnTo>
                      <a:pt x="158" y="22"/>
                    </a:lnTo>
                    <a:lnTo>
                      <a:pt x="153" y="55"/>
                    </a:lnTo>
                    <a:lnTo>
                      <a:pt x="0" y="33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0" name="Freeform 1357"/>
              <p:cNvSpPr>
                <a:spLocks/>
              </p:cNvSpPr>
              <p:nvPr/>
            </p:nvSpPr>
            <p:spPr bwMode="auto">
              <a:xfrm>
                <a:off x="3778250" y="5524501"/>
                <a:ext cx="173038" cy="76200"/>
              </a:xfrm>
              <a:custGeom>
                <a:avLst/>
                <a:gdLst>
                  <a:gd name="T0" fmla="*/ 7 w 109"/>
                  <a:gd name="T1" fmla="*/ 0 h 48"/>
                  <a:gd name="T2" fmla="*/ 109 w 109"/>
                  <a:gd name="T3" fmla="*/ 15 h 48"/>
                  <a:gd name="T4" fmla="*/ 104 w 109"/>
                  <a:gd name="T5" fmla="*/ 48 h 48"/>
                  <a:gd name="T6" fmla="*/ 0 w 109"/>
                  <a:gd name="T7" fmla="*/ 33 h 48"/>
                  <a:gd name="T8" fmla="*/ 7 w 109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48">
                    <a:moveTo>
                      <a:pt x="7" y="0"/>
                    </a:moveTo>
                    <a:lnTo>
                      <a:pt x="109" y="15"/>
                    </a:lnTo>
                    <a:lnTo>
                      <a:pt x="104" y="48"/>
                    </a:lnTo>
                    <a:lnTo>
                      <a:pt x="0" y="33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1" name="Freeform 1358"/>
              <p:cNvSpPr>
                <a:spLocks/>
              </p:cNvSpPr>
              <p:nvPr/>
            </p:nvSpPr>
            <p:spPr bwMode="auto">
              <a:xfrm>
                <a:off x="4751388" y="5670551"/>
                <a:ext cx="222250" cy="85725"/>
              </a:xfrm>
              <a:custGeom>
                <a:avLst/>
                <a:gdLst>
                  <a:gd name="T0" fmla="*/ 5 w 140"/>
                  <a:gd name="T1" fmla="*/ 0 h 54"/>
                  <a:gd name="T2" fmla="*/ 140 w 140"/>
                  <a:gd name="T3" fmla="*/ 21 h 54"/>
                  <a:gd name="T4" fmla="*/ 135 w 140"/>
                  <a:gd name="T5" fmla="*/ 54 h 54"/>
                  <a:gd name="T6" fmla="*/ 0 w 140"/>
                  <a:gd name="T7" fmla="*/ 33 h 54"/>
                  <a:gd name="T8" fmla="*/ 5 w 140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0" h="54">
                    <a:moveTo>
                      <a:pt x="5" y="0"/>
                    </a:moveTo>
                    <a:lnTo>
                      <a:pt x="140" y="21"/>
                    </a:lnTo>
                    <a:lnTo>
                      <a:pt x="135" y="54"/>
                    </a:lnTo>
                    <a:lnTo>
                      <a:pt x="0" y="3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2" name="Freeform 1359"/>
              <p:cNvSpPr>
                <a:spLocks/>
              </p:cNvSpPr>
              <p:nvPr/>
            </p:nvSpPr>
            <p:spPr bwMode="auto">
              <a:xfrm>
                <a:off x="4365625" y="5613401"/>
                <a:ext cx="315913" cy="96838"/>
              </a:xfrm>
              <a:custGeom>
                <a:avLst/>
                <a:gdLst>
                  <a:gd name="T0" fmla="*/ 4 w 199"/>
                  <a:gd name="T1" fmla="*/ 0 h 61"/>
                  <a:gd name="T2" fmla="*/ 199 w 199"/>
                  <a:gd name="T3" fmla="*/ 28 h 61"/>
                  <a:gd name="T4" fmla="*/ 194 w 199"/>
                  <a:gd name="T5" fmla="*/ 61 h 61"/>
                  <a:gd name="T6" fmla="*/ 0 w 199"/>
                  <a:gd name="T7" fmla="*/ 32 h 61"/>
                  <a:gd name="T8" fmla="*/ 4 w 199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9" h="61">
                    <a:moveTo>
                      <a:pt x="4" y="0"/>
                    </a:moveTo>
                    <a:lnTo>
                      <a:pt x="199" y="28"/>
                    </a:lnTo>
                    <a:lnTo>
                      <a:pt x="194" y="61"/>
                    </a:lnTo>
                    <a:lnTo>
                      <a:pt x="0" y="3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3" name="Freeform 1360"/>
              <p:cNvSpPr>
                <a:spLocks/>
              </p:cNvSpPr>
              <p:nvPr/>
            </p:nvSpPr>
            <p:spPr bwMode="auto">
              <a:xfrm>
                <a:off x="4000500" y="5559426"/>
                <a:ext cx="319088" cy="96838"/>
              </a:xfrm>
              <a:custGeom>
                <a:avLst/>
                <a:gdLst>
                  <a:gd name="T0" fmla="*/ 5 w 201"/>
                  <a:gd name="T1" fmla="*/ 0 h 61"/>
                  <a:gd name="T2" fmla="*/ 201 w 201"/>
                  <a:gd name="T3" fmla="*/ 28 h 61"/>
                  <a:gd name="T4" fmla="*/ 197 w 201"/>
                  <a:gd name="T5" fmla="*/ 61 h 61"/>
                  <a:gd name="T6" fmla="*/ 0 w 201"/>
                  <a:gd name="T7" fmla="*/ 33 h 61"/>
                  <a:gd name="T8" fmla="*/ 5 w 201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1" h="61">
                    <a:moveTo>
                      <a:pt x="5" y="0"/>
                    </a:moveTo>
                    <a:lnTo>
                      <a:pt x="201" y="28"/>
                    </a:lnTo>
                    <a:lnTo>
                      <a:pt x="197" y="61"/>
                    </a:lnTo>
                    <a:lnTo>
                      <a:pt x="0" y="3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4" name="Freeform 1361"/>
              <p:cNvSpPr>
                <a:spLocks/>
              </p:cNvSpPr>
              <p:nvPr/>
            </p:nvSpPr>
            <p:spPr bwMode="auto">
              <a:xfrm>
                <a:off x="4081463" y="5451476"/>
                <a:ext cx="71438" cy="60325"/>
              </a:xfrm>
              <a:custGeom>
                <a:avLst/>
                <a:gdLst>
                  <a:gd name="T0" fmla="*/ 4 w 45"/>
                  <a:gd name="T1" fmla="*/ 0 h 38"/>
                  <a:gd name="T2" fmla="*/ 45 w 45"/>
                  <a:gd name="T3" fmla="*/ 5 h 38"/>
                  <a:gd name="T4" fmla="*/ 39 w 45"/>
                  <a:gd name="T5" fmla="*/ 38 h 38"/>
                  <a:gd name="T6" fmla="*/ 0 w 45"/>
                  <a:gd name="T7" fmla="*/ 33 h 38"/>
                  <a:gd name="T8" fmla="*/ 4 w 45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8">
                    <a:moveTo>
                      <a:pt x="4" y="0"/>
                    </a:moveTo>
                    <a:lnTo>
                      <a:pt x="45" y="5"/>
                    </a:lnTo>
                    <a:lnTo>
                      <a:pt x="39" y="38"/>
                    </a:lnTo>
                    <a:lnTo>
                      <a:pt x="0" y="3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5" name="Freeform 1362"/>
              <p:cNvSpPr>
                <a:spLocks/>
              </p:cNvSpPr>
              <p:nvPr/>
            </p:nvSpPr>
            <p:spPr bwMode="auto">
              <a:xfrm>
                <a:off x="4813300" y="5561014"/>
                <a:ext cx="217488" cy="82550"/>
              </a:xfrm>
              <a:custGeom>
                <a:avLst/>
                <a:gdLst>
                  <a:gd name="T0" fmla="*/ 5 w 137"/>
                  <a:gd name="T1" fmla="*/ 0 h 52"/>
                  <a:gd name="T2" fmla="*/ 137 w 137"/>
                  <a:gd name="T3" fmla="*/ 19 h 52"/>
                  <a:gd name="T4" fmla="*/ 132 w 137"/>
                  <a:gd name="T5" fmla="*/ 52 h 52"/>
                  <a:gd name="T6" fmla="*/ 0 w 137"/>
                  <a:gd name="T7" fmla="*/ 33 h 52"/>
                  <a:gd name="T8" fmla="*/ 5 w 137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" h="52">
                    <a:moveTo>
                      <a:pt x="5" y="0"/>
                    </a:moveTo>
                    <a:lnTo>
                      <a:pt x="137" y="19"/>
                    </a:lnTo>
                    <a:lnTo>
                      <a:pt x="132" y="52"/>
                    </a:lnTo>
                    <a:lnTo>
                      <a:pt x="0" y="3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6" name="Freeform 1363"/>
              <p:cNvSpPr>
                <a:spLocks/>
              </p:cNvSpPr>
              <p:nvPr/>
            </p:nvSpPr>
            <p:spPr bwMode="auto">
              <a:xfrm>
                <a:off x="4668838" y="5538789"/>
                <a:ext cx="90488" cy="65088"/>
              </a:xfrm>
              <a:custGeom>
                <a:avLst/>
                <a:gdLst>
                  <a:gd name="T0" fmla="*/ 5 w 57"/>
                  <a:gd name="T1" fmla="*/ 0 h 41"/>
                  <a:gd name="T2" fmla="*/ 57 w 57"/>
                  <a:gd name="T3" fmla="*/ 8 h 41"/>
                  <a:gd name="T4" fmla="*/ 52 w 57"/>
                  <a:gd name="T5" fmla="*/ 41 h 41"/>
                  <a:gd name="T6" fmla="*/ 0 w 57"/>
                  <a:gd name="T7" fmla="*/ 33 h 41"/>
                  <a:gd name="T8" fmla="*/ 5 w 57"/>
                  <a:gd name="T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41">
                    <a:moveTo>
                      <a:pt x="5" y="0"/>
                    </a:moveTo>
                    <a:lnTo>
                      <a:pt x="57" y="8"/>
                    </a:lnTo>
                    <a:lnTo>
                      <a:pt x="52" y="41"/>
                    </a:lnTo>
                    <a:lnTo>
                      <a:pt x="0" y="3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7" name="Freeform 1364"/>
              <p:cNvSpPr>
                <a:spLocks/>
              </p:cNvSpPr>
              <p:nvPr/>
            </p:nvSpPr>
            <p:spPr bwMode="auto">
              <a:xfrm>
                <a:off x="4203700" y="5468939"/>
                <a:ext cx="417513" cy="114300"/>
              </a:xfrm>
              <a:custGeom>
                <a:avLst/>
                <a:gdLst>
                  <a:gd name="T0" fmla="*/ 4 w 263"/>
                  <a:gd name="T1" fmla="*/ 0 h 72"/>
                  <a:gd name="T2" fmla="*/ 263 w 263"/>
                  <a:gd name="T3" fmla="*/ 39 h 72"/>
                  <a:gd name="T4" fmla="*/ 259 w 263"/>
                  <a:gd name="T5" fmla="*/ 72 h 72"/>
                  <a:gd name="T6" fmla="*/ 0 w 263"/>
                  <a:gd name="T7" fmla="*/ 33 h 72"/>
                  <a:gd name="T8" fmla="*/ 4 w 263"/>
                  <a:gd name="T9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3" h="72">
                    <a:moveTo>
                      <a:pt x="4" y="0"/>
                    </a:moveTo>
                    <a:lnTo>
                      <a:pt x="263" y="39"/>
                    </a:lnTo>
                    <a:lnTo>
                      <a:pt x="259" y="72"/>
                    </a:lnTo>
                    <a:lnTo>
                      <a:pt x="0" y="3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8" name="Freeform 1365"/>
              <p:cNvSpPr>
                <a:spLocks/>
              </p:cNvSpPr>
              <p:nvPr/>
            </p:nvSpPr>
            <p:spPr bwMode="auto">
              <a:xfrm>
                <a:off x="5240338" y="5503864"/>
                <a:ext cx="571500" cy="136525"/>
              </a:xfrm>
              <a:custGeom>
                <a:avLst/>
                <a:gdLst>
                  <a:gd name="T0" fmla="*/ 5 w 360"/>
                  <a:gd name="T1" fmla="*/ 0 h 86"/>
                  <a:gd name="T2" fmla="*/ 360 w 360"/>
                  <a:gd name="T3" fmla="*/ 53 h 86"/>
                  <a:gd name="T4" fmla="*/ 355 w 360"/>
                  <a:gd name="T5" fmla="*/ 86 h 86"/>
                  <a:gd name="T6" fmla="*/ 0 w 360"/>
                  <a:gd name="T7" fmla="*/ 33 h 86"/>
                  <a:gd name="T8" fmla="*/ 5 w 360"/>
                  <a:gd name="T9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0" h="86">
                    <a:moveTo>
                      <a:pt x="5" y="0"/>
                    </a:moveTo>
                    <a:lnTo>
                      <a:pt x="360" y="53"/>
                    </a:lnTo>
                    <a:lnTo>
                      <a:pt x="355" y="86"/>
                    </a:lnTo>
                    <a:lnTo>
                      <a:pt x="0" y="3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9" name="Freeform 1366"/>
              <p:cNvSpPr>
                <a:spLocks/>
              </p:cNvSpPr>
              <p:nvPr/>
            </p:nvSpPr>
            <p:spPr bwMode="auto">
              <a:xfrm>
                <a:off x="3921125" y="5307014"/>
                <a:ext cx="249238" cy="88900"/>
              </a:xfrm>
              <a:custGeom>
                <a:avLst/>
                <a:gdLst>
                  <a:gd name="T0" fmla="*/ 5 w 157"/>
                  <a:gd name="T1" fmla="*/ 0 h 56"/>
                  <a:gd name="T2" fmla="*/ 157 w 157"/>
                  <a:gd name="T3" fmla="*/ 23 h 56"/>
                  <a:gd name="T4" fmla="*/ 151 w 157"/>
                  <a:gd name="T5" fmla="*/ 56 h 56"/>
                  <a:gd name="T6" fmla="*/ 0 w 157"/>
                  <a:gd name="T7" fmla="*/ 33 h 56"/>
                  <a:gd name="T8" fmla="*/ 5 w 157"/>
                  <a:gd name="T9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7" h="56">
                    <a:moveTo>
                      <a:pt x="5" y="0"/>
                    </a:moveTo>
                    <a:lnTo>
                      <a:pt x="157" y="23"/>
                    </a:lnTo>
                    <a:lnTo>
                      <a:pt x="151" y="56"/>
                    </a:lnTo>
                    <a:lnTo>
                      <a:pt x="0" y="3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0" name="Freeform 1367"/>
              <p:cNvSpPr>
                <a:spLocks/>
              </p:cNvSpPr>
              <p:nvPr/>
            </p:nvSpPr>
            <p:spPr bwMode="auto">
              <a:xfrm>
                <a:off x="4906963" y="5454651"/>
                <a:ext cx="277813" cy="93663"/>
              </a:xfrm>
              <a:custGeom>
                <a:avLst/>
                <a:gdLst>
                  <a:gd name="T0" fmla="*/ 4 w 175"/>
                  <a:gd name="T1" fmla="*/ 0 h 59"/>
                  <a:gd name="T2" fmla="*/ 175 w 175"/>
                  <a:gd name="T3" fmla="*/ 26 h 59"/>
                  <a:gd name="T4" fmla="*/ 171 w 175"/>
                  <a:gd name="T5" fmla="*/ 59 h 59"/>
                  <a:gd name="T6" fmla="*/ 0 w 175"/>
                  <a:gd name="T7" fmla="*/ 33 h 59"/>
                  <a:gd name="T8" fmla="*/ 4 w 175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59">
                    <a:moveTo>
                      <a:pt x="4" y="0"/>
                    </a:moveTo>
                    <a:lnTo>
                      <a:pt x="175" y="26"/>
                    </a:lnTo>
                    <a:lnTo>
                      <a:pt x="171" y="59"/>
                    </a:lnTo>
                    <a:lnTo>
                      <a:pt x="0" y="3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1" name="Freeform 1368"/>
              <p:cNvSpPr>
                <a:spLocks/>
              </p:cNvSpPr>
              <p:nvPr/>
            </p:nvSpPr>
            <p:spPr bwMode="auto">
              <a:xfrm>
                <a:off x="4719638" y="5426076"/>
                <a:ext cx="122238" cy="69850"/>
              </a:xfrm>
              <a:custGeom>
                <a:avLst/>
                <a:gdLst>
                  <a:gd name="T0" fmla="*/ 4 w 77"/>
                  <a:gd name="T1" fmla="*/ 0 h 44"/>
                  <a:gd name="T2" fmla="*/ 77 w 77"/>
                  <a:gd name="T3" fmla="*/ 11 h 44"/>
                  <a:gd name="T4" fmla="*/ 72 w 77"/>
                  <a:gd name="T5" fmla="*/ 44 h 44"/>
                  <a:gd name="T6" fmla="*/ 0 w 77"/>
                  <a:gd name="T7" fmla="*/ 33 h 44"/>
                  <a:gd name="T8" fmla="*/ 4 w 77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44">
                    <a:moveTo>
                      <a:pt x="4" y="0"/>
                    </a:moveTo>
                    <a:lnTo>
                      <a:pt x="77" y="11"/>
                    </a:lnTo>
                    <a:lnTo>
                      <a:pt x="72" y="44"/>
                    </a:lnTo>
                    <a:lnTo>
                      <a:pt x="0" y="3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2" name="Freeform 1369"/>
              <p:cNvSpPr>
                <a:spLocks/>
              </p:cNvSpPr>
              <p:nvPr/>
            </p:nvSpPr>
            <p:spPr bwMode="auto">
              <a:xfrm>
                <a:off x="4232275" y="5354639"/>
                <a:ext cx="255588" cy="88900"/>
              </a:xfrm>
              <a:custGeom>
                <a:avLst/>
                <a:gdLst>
                  <a:gd name="T0" fmla="*/ 5 w 161"/>
                  <a:gd name="T1" fmla="*/ 0 h 56"/>
                  <a:gd name="T2" fmla="*/ 161 w 161"/>
                  <a:gd name="T3" fmla="*/ 23 h 56"/>
                  <a:gd name="T4" fmla="*/ 156 w 161"/>
                  <a:gd name="T5" fmla="*/ 56 h 56"/>
                  <a:gd name="T6" fmla="*/ 0 w 161"/>
                  <a:gd name="T7" fmla="*/ 33 h 56"/>
                  <a:gd name="T8" fmla="*/ 5 w 161"/>
                  <a:gd name="T9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56">
                    <a:moveTo>
                      <a:pt x="5" y="0"/>
                    </a:moveTo>
                    <a:lnTo>
                      <a:pt x="161" y="23"/>
                    </a:lnTo>
                    <a:lnTo>
                      <a:pt x="156" y="56"/>
                    </a:lnTo>
                    <a:lnTo>
                      <a:pt x="0" y="3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3" name="Freeform 1370"/>
              <p:cNvSpPr>
                <a:spLocks/>
              </p:cNvSpPr>
              <p:nvPr/>
            </p:nvSpPr>
            <p:spPr bwMode="auto">
              <a:xfrm>
                <a:off x="4484688" y="5988051"/>
                <a:ext cx="436563" cy="117475"/>
              </a:xfrm>
              <a:custGeom>
                <a:avLst/>
                <a:gdLst>
                  <a:gd name="T0" fmla="*/ 5 w 275"/>
                  <a:gd name="T1" fmla="*/ 0 h 74"/>
                  <a:gd name="T2" fmla="*/ 275 w 275"/>
                  <a:gd name="T3" fmla="*/ 41 h 74"/>
                  <a:gd name="T4" fmla="*/ 270 w 275"/>
                  <a:gd name="T5" fmla="*/ 74 h 74"/>
                  <a:gd name="T6" fmla="*/ 0 w 275"/>
                  <a:gd name="T7" fmla="*/ 33 h 74"/>
                  <a:gd name="T8" fmla="*/ 5 w 275"/>
                  <a:gd name="T9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5" h="74">
                    <a:moveTo>
                      <a:pt x="5" y="0"/>
                    </a:moveTo>
                    <a:lnTo>
                      <a:pt x="275" y="41"/>
                    </a:lnTo>
                    <a:lnTo>
                      <a:pt x="270" y="74"/>
                    </a:lnTo>
                    <a:lnTo>
                      <a:pt x="0" y="3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4" name="Freeform 1371"/>
              <p:cNvSpPr>
                <a:spLocks/>
              </p:cNvSpPr>
              <p:nvPr/>
            </p:nvSpPr>
            <p:spPr bwMode="auto">
              <a:xfrm>
                <a:off x="5394325" y="5884864"/>
                <a:ext cx="128588" cy="69850"/>
              </a:xfrm>
              <a:custGeom>
                <a:avLst/>
                <a:gdLst>
                  <a:gd name="T0" fmla="*/ 5 w 81"/>
                  <a:gd name="T1" fmla="*/ 0 h 44"/>
                  <a:gd name="T2" fmla="*/ 81 w 81"/>
                  <a:gd name="T3" fmla="*/ 11 h 44"/>
                  <a:gd name="T4" fmla="*/ 76 w 81"/>
                  <a:gd name="T5" fmla="*/ 44 h 44"/>
                  <a:gd name="T6" fmla="*/ 0 w 81"/>
                  <a:gd name="T7" fmla="*/ 33 h 44"/>
                  <a:gd name="T8" fmla="*/ 5 w 81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44">
                    <a:moveTo>
                      <a:pt x="5" y="0"/>
                    </a:moveTo>
                    <a:lnTo>
                      <a:pt x="81" y="11"/>
                    </a:lnTo>
                    <a:lnTo>
                      <a:pt x="76" y="44"/>
                    </a:lnTo>
                    <a:lnTo>
                      <a:pt x="0" y="3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5" name="Freeform 1372"/>
              <p:cNvSpPr>
                <a:spLocks/>
              </p:cNvSpPr>
              <p:nvPr/>
            </p:nvSpPr>
            <p:spPr bwMode="auto">
              <a:xfrm>
                <a:off x="5187950" y="5856289"/>
                <a:ext cx="149225" cy="71438"/>
              </a:xfrm>
              <a:custGeom>
                <a:avLst/>
                <a:gdLst>
                  <a:gd name="T0" fmla="*/ 5 w 94"/>
                  <a:gd name="T1" fmla="*/ 0 h 45"/>
                  <a:gd name="T2" fmla="*/ 94 w 94"/>
                  <a:gd name="T3" fmla="*/ 12 h 45"/>
                  <a:gd name="T4" fmla="*/ 88 w 94"/>
                  <a:gd name="T5" fmla="*/ 45 h 45"/>
                  <a:gd name="T6" fmla="*/ 0 w 94"/>
                  <a:gd name="T7" fmla="*/ 33 h 45"/>
                  <a:gd name="T8" fmla="*/ 5 w 94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45">
                    <a:moveTo>
                      <a:pt x="5" y="0"/>
                    </a:moveTo>
                    <a:lnTo>
                      <a:pt x="94" y="12"/>
                    </a:lnTo>
                    <a:lnTo>
                      <a:pt x="88" y="45"/>
                    </a:lnTo>
                    <a:lnTo>
                      <a:pt x="0" y="3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6" name="Freeform 1373"/>
              <p:cNvSpPr>
                <a:spLocks/>
              </p:cNvSpPr>
              <p:nvPr/>
            </p:nvSpPr>
            <p:spPr bwMode="auto">
              <a:xfrm>
                <a:off x="5457825" y="6135689"/>
                <a:ext cx="104775" cy="66675"/>
              </a:xfrm>
              <a:custGeom>
                <a:avLst/>
                <a:gdLst>
                  <a:gd name="T0" fmla="*/ 66 w 66"/>
                  <a:gd name="T1" fmla="*/ 9 h 42"/>
                  <a:gd name="T2" fmla="*/ 4 w 66"/>
                  <a:gd name="T3" fmla="*/ 0 h 42"/>
                  <a:gd name="T4" fmla="*/ 0 w 66"/>
                  <a:gd name="T5" fmla="*/ 32 h 42"/>
                  <a:gd name="T6" fmla="*/ 61 w 66"/>
                  <a:gd name="T7" fmla="*/ 42 h 42"/>
                  <a:gd name="T8" fmla="*/ 66 w 66"/>
                  <a:gd name="T9" fmla="*/ 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42">
                    <a:moveTo>
                      <a:pt x="66" y="9"/>
                    </a:moveTo>
                    <a:lnTo>
                      <a:pt x="4" y="0"/>
                    </a:lnTo>
                    <a:lnTo>
                      <a:pt x="0" y="32"/>
                    </a:lnTo>
                    <a:lnTo>
                      <a:pt x="61" y="42"/>
                    </a:lnTo>
                    <a:lnTo>
                      <a:pt x="66" y="9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7" name="Freeform 1374"/>
              <p:cNvSpPr>
                <a:spLocks/>
              </p:cNvSpPr>
              <p:nvPr/>
            </p:nvSpPr>
            <p:spPr bwMode="auto">
              <a:xfrm>
                <a:off x="5205413" y="5738814"/>
                <a:ext cx="214313" cy="82550"/>
              </a:xfrm>
              <a:custGeom>
                <a:avLst/>
                <a:gdLst>
                  <a:gd name="T0" fmla="*/ 5 w 135"/>
                  <a:gd name="T1" fmla="*/ 0 h 52"/>
                  <a:gd name="T2" fmla="*/ 135 w 135"/>
                  <a:gd name="T3" fmla="*/ 19 h 52"/>
                  <a:gd name="T4" fmla="*/ 130 w 135"/>
                  <a:gd name="T5" fmla="*/ 52 h 52"/>
                  <a:gd name="T6" fmla="*/ 0 w 135"/>
                  <a:gd name="T7" fmla="*/ 33 h 52"/>
                  <a:gd name="T8" fmla="*/ 5 w 135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5" h="52">
                    <a:moveTo>
                      <a:pt x="5" y="0"/>
                    </a:moveTo>
                    <a:lnTo>
                      <a:pt x="135" y="19"/>
                    </a:lnTo>
                    <a:lnTo>
                      <a:pt x="130" y="52"/>
                    </a:lnTo>
                    <a:lnTo>
                      <a:pt x="0" y="3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8" name="Freeform 1375"/>
              <p:cNvSpPr>
                <a:spLocks/>
              </p:cNvSpPr>
              <p:nvPr/>
            </p:nvSpPr>
            <p:spPr bwMode="auto">
              <a:xfrm>
                <a:off x="5029200" y="5710239"/>
                <a:ext cx="120650" cy="69850"/>
              </a:xfrm>
              <a:custGeom>
                <a:avLst/>
                <a:gdLst>
                  <a:gd name="T0" fmla="*/ 76 w 76"/>
                  <a:gd name="T1" fmla="*/ 11 h 44"/>
                  <a:gd name="T2" fmla="*/ 4 w 76"/>
                  <a:gd name="T3" fmla="*/ 0 h 44"/>
                  <a:gd name="T4" fmla="*/ 0 w 76"/>
                  <a:gd name="T5" fmla="*/ 33 h 44"/>
                  <a:gd name="T6" fmla="*/ 72 w 76"/>
                  <a:gd name="T7" fmla="*/ 44 h 44"/>
                  <a:gd name="T8" fmla="*/ 76 w 76"/>
                  <a:gd name="T9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44">
                    <a:moveTo>
                      <a:pt x="76" y="11"/>
                    </a:moveTo>
                    <a:lnTo>
                      <a:pt x="4" y="0"/>
                    </a:lnTo>
                    <a:lnTo>
                      <a:pt x="0" y="33"/>
                    </a:lnTo>
                    <a:lnTo>
                      <a:pt x="72" y="44"/>
                    </a:lnTo>
                    <a:lnTo>
                      <a:pt x="76" y="11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9" name="Freeform 1376"/>
              <p:cNvSpPr>
                <a:spLocks/>
              </p:cNvSpPr>
              <p:nvPr/>
            </p:nvSpPr>
            <p:spPr bwMode="auto">
              <a:xfrm>
                <a:off x="6248400" y="6251576"/>
                <a:ext cx="122238" cy="69850"/>
              </a:xfrm>
              <a:custGeom>
                <a:avLst/>
                <a:gdLst>
                  <a:gd name="T0" fmla="*/ 77 w 77"/>
                  <a:gd name="T1" fmla="*/ 11 h 44"/>
                  <a:gd name="T2" fmla="*/ 4 w 77"/>
                  <a:gd name="T3" fmla="*/ 0 h 44"/>
                  <a:gd name="T4" fmla="*/ 0 w 77"/>
                  <a:gd name="T5" fmla="*/ 33 h 44"/>
                  <a:gd name="T6" fmla="*/ 70 w 77"/>
                  <a:gd name="T7" fmla="*/ 44 h 44"/>
                  <a:gd name="T8" fmla="*/ 77 w 77"/>
                  <a:gd name="T9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44">
                    <a:moveTo>
                      <a:pt x="77" y="11"/>
                    </a:moveTo>
                    <a:lnTo>
                      <a:pt x="4" y="0"/>
                    </a:lnTo>
                    <a:lnTo>
                      <a:pt x="0" y="33"/>
                    </a:lnTo>
                    <a:lnTo>
                      <a:pt x="70" y="44"/>
                    </a:lnTo>
                    <a:lnTo>
                      <a:pt x="77" y="11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0" name="Freeform 1377"/>
              <p:cNvSpPr>
                <a:spLocks/>
              </p:cNvSpPr>
              <p:nvPr/>
            </p:nvSpPr>
            <p:spPr bwMode="auto">
              <a:xfrm>
                <a:off x="6115050" y="6232526"/>
                <a:ext cx="77788" cy="61913"/>
              </a:xfrm>
              <a:custGeom>
                <a:avLst/>
                <a:gdLst>
                  <a:gd name="T0" fmla="*/ 49 w 49"/>
                  <a:gd name="T1" fmla="*/ 8 h 39"/>
                  <a:gd name="T2" fmla="*/ 5 w 49"/>
                  <a:gd name="T3" fmla="*/ 0 h 39"/>
                  <a:gd name="T4" fmla="*/ 0 w 49"/>
                  <a:gd name="T5" fmla="*/ 33 h 39"/>
                  <a:gd name="T6" fmla="*/ 44 w 49"/>
                  <a:gd name="T7" fmla="*/ 39 h 39"/>
                  <a:gd name="T8" fmla="*/ 49 w 49"/>
                  <a:gd name="T9" fmla="*/ 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39">
                    <a:moveTo>
                      <a:pt x="49" y="8"/>
                    </a:moveTo>
                    <a:lnTo>
                      <a:pt x="5" y="0"/>
                    </a:lnTo>
                    <a:lnTo>
                      <a:pt x="0" y="33"/>
                    </a:lnTo>
                    <a:lnTo>
                      <a:pt x="44" y="39"/>
                    </a:lnTo>
                    <a:lnTo>
                      <a:pt x="49" y="8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1" name="Freeform 1378"/>
              <p:cNvSpPr>
                <a:spLocks/>
              </p:cNvSpPr>
              <p:nvPr/>
            </p:nvSpPr>
            <p:spPr bwMode="auto">
              <a:xfrm>
                <a:off x="6230938" y="6369051"/>
                <a:ext cx="122238" cy="69850"/>
              </a:xfrm>
              <a:custGeom>
                <a:avLst/>
                <a:gdLst>
                  <a:gd name="T0" fmla="*/ 77 w 77"/>
                  <a:gd name="T1" fmla="*/ 11 h 44"/>
                  <a:gd name="T2" fmla="*/ 4 w 77"/>
                  <a:gd name="T3" fmla="*/ 0 h 44"/>
                  <a:gd name="T4" fmla="*/ 0 w 77"/>
                  <a:gd name="T5" fmla="*/ 33 h 44"/>
                  <a:gd name="T6" fmla="*/ 70 w 77"/>
                  <a:gd name="T7" fmla="*/ 44 h 44"/>
                  <a:gd name="T8" fmla="*/ 77 w 77"/>
                  <a:gd name="T9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44">
                    <a:moveTo>
                      <a:pt x="77" y="11"/>
                    </a:moveTo>
                    <a:lnTo>
                      <a:pt x="4" y="0"/>
                    </a:lnTo>
                    <a:lnTo>
                      <a:pt x="0" y="33"/>
                    </a:lnTo>
                    <a:lnTo>
                      <a:pt x="70" y="44"/>
                    </a:lnTo>
                    <a:lnTo>
                      <a:pt x="77" y="11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2" name="Freeform 1379"/>
              <p:cNvSpPr>
                <a:spLocks/>
              </p:cNvSpPr>
              <p:nvPr/>
            </p:nvSpPr>
            <p:spPr bwMode="auto">
              <a:xfrm>
                <a:off x="3716338" y="5635626"/>
                <a:ext cx="87313" cy="63500"/>
              </a:xfrm>
              <a:custGeom>
                <a:avLst/>
                <a:gdLst>
                  <a:gd name="T0" fmla="*/ 5 w 55"/>
                  <a:gd name="T1" fmla="*/ 0 h 40"/>
                  <a:gd name="T2" fmla="*/ 55 w 55"/>
                  <a:gd name="T3" fmla="*/ 7 h 40"/>
                  <a:gd name="T4" fmla="*/ 50 w 55"/>
                  <a:gd name="T5" fmla="*/ 40 h 40"/>
                  <a:gd name="T6" fmla="*/ 0 w 55"/>
                  <a:gd name="T7" fmla="*/ 32 h 40"/>
                  <a:gd name="T8" fmla="*/ 5 w 55"/>
                  <a:gd name="T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40">
                    <a:moveTo>
                      <a:pt x="5" y="0"/>
                    </a:moveTo>
                    <a:lnTo>
                      <a:pt x="55" y="7"/>
                    </a:lnTo>
                    <a:lnTo>
                      <a:pt x="50" y="40"/>
                    </a:lnTo>
                    <a:lnTo>
                      <a:pt x="0" y="3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3" name="Freeform 1380"/>
              <p:cNvSpPr>
                <a:spLocks/>
              </p:cNvSpPr>
              <p:nvPr/>
            </p:nvSpPr>
            <p:spPr bwMode="auto">
              <a:xfrm>
                <a:off x="3868738" y="5657851"/>
                <a:ext cx="165100" cy="76200"/>
              </a:xfrm>
              <a:custGeom>
                <a:avLst/>
                <a:gdLst>
                  <a:gd name="T0" fmla="*/ 104 w 104"/>
                  <a:gd name="T1" fmla="*/ 15 h 48"/>
                  <a:gd name="T2" fmla="*/ 5 w 104"/>
                  <a:gd name="T3" fmla="*/ 0 h 48"/>
                  <a:gd name="T4" fmla="*/ 0 w 104"/>
                  <a:gd name="T5" fmla="*/ 33 h 48"/>
                  <a:gd name="T6" fmla="*/ 99 w 104"/>
                  <a:gd name="T7" fmla="*/ 48 h 48"/>
                  <a:gd name="T8" fmla="*/ 104 w 104"/>
                  <a:gd name="T9" fmla="*/ 1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48">
                    <a:moveTo>
                      <a:pt x="104" y="15"/>
                    </a:moveTo>
                    <a:lnTo>
                      <a:pt x="5" y="0"/>
                    </a:lnTo>
                    <a:lnTo>
                      <a:pt x="0" y="33"/>
                    </a:lnTo>
                    <a:lnTo>
                      <a:pt x="99" y="48"/>
                    </a:lnTo>
                    <a:lnTo>
                      <a:pt x="104" y="15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4" name="Freeform 1381"/>
              <p:cNvSpPr>
                <a:spLocks/>
              </p:cNvSpPr>
              <p:nvPr/>
            </p:nvSpPr>
            <p:spPr bwMode="auto">
              <a:xfrm>
                <a:off x="3541713" y="5848351"/>
                <a:ext cx="90488" cy="65088"/>
              </a:xfrm>
              <a:custGeom>
                <a:avLst/>
                <a:gdLst>
                  <a:gd name="T0" fmla="*/ 6 w 57"/>
                  <a:gd name="T1" fmla="*/ 0 h 41"/>
                  <a:gd name="T2" fmla="*/ 57 w 57"/>
                  <a:gd name="T3" fmla="*/ 8 h 41"/>
                  <a:gd name="T4" fmla="*/ 52 w 57"/>
                  <a:gd name="T5" fmla="*/ 41 h 41"/>
                  <a:gd name="T6" fmla="*/ 0 w 57"/>
                  <a:gd name="T7" fmla="*/ 33 h 41"/>
                  <a:gd name="T8" fmla="*/ 6 w 57"/>
                  <a:gd name="T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41">
                    <a:moveTo>
                      <a:pt x="6" y="0"/>
                    </a:moveTo>
                    <a:lnTo>
                      <a:pt x="57" y="8"/>
                    </a:lnTo>
                    <a:lnTo>
                      <a:pt x="52" y="41"/>
                    </a:lnTo>
                    <a:lnTo>
                      <a:pt x="0" y="33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5" name="Freeform 1382"/>
              <p:cNvSpPr>
                <a:spLocks/>
              </p:cNvSpPr>
              <p:nvPr/>
            </p:nvSpPr>
            <p:spPr bwMode="auto">
              <a:xfrm>
                <a:off x="3690938" y="5870576"/>
                <a:ext cx="77788" cy="61913"/>
              </a:xfrm>
              <a:custGeom>
                <a:avLst/>
                <a:gdLst>
                  <a:gd name="T0" fmla="*/ 49 w 49"/>
                  <a:gd name="T1" fmla="*/ 6 h 39"/>
                  <a:gd name="T2" fmla="*/ 7 w 49"/>
                  <a:gd name="T3" fmla="*/ 0 h 39"/>
                  <a:gd name="T4" fmla="*/ 0 w 49"/>
                  <a:gd name="T5" fmla="*/ 33 h 39"/>
                  <a:gd name="T6" fmla="*/ 44 w 49"/>
                  <a:gd name="T7" fmla="*/ 39 h 39"/>
                  <a:gd name="T8" fmla="*/ 49 w 49"/>
                  <a:gd name="T9" fmla="*/ 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39">
                    <a:moveTo>
                      <a:pt x="49" y="6"/>
                    </a:moveTo>
                    <a:lnTo>
                      <a:pt x="7" y="0"/>
                    </a:lnTo>
                    <a:lnTo>
                      <a:pt x="0" y="33"/>
                    </a:lnTo>
                    <a:lnTo>
                      <a:pt x="44" y="39"/>
                    </a:lnTo>
                    <a:lnTo>
                      <a:pt x="49" y="6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6" name="Freeform 1383"/>
              <p:cNvSpPr>
                <a:spLocks/>
              </p:cNvSpPr>
              <p:nvPr/>
            </p:nvSpPr>
            <p:spPr bwMode="auto">
              <a:xfrm>
                <a:off x="3597275" y="5495926"/>
                <a:ext cx="111125" cy="69850"/>
              </a:xfrm>
              <a:custGeom>
                <a:avLst/>
                <a:gdLst>
                  <a:gd name="T0" fmla="*/ 70 w 70"/>
                  <a:gd name="T1" fmla="*/ 11 h 44"/>
                  <a:gd name="T2" fmla="*/ 4 w 70"/>
                  <a:gd name="T3" fmla="*/ 0 h 44"/>
                  <a:gd name="T4" fmla="*/ 0 w 70"/>
                  <a:gd name="T5" fmla="*/ 33 h 44"/>
                  <a:gd name="T6" fmla="*/ 66 w 70"/>
                  <a:gd name="T7" fmla="*/ 44 h 44"/>
                  <a:gd name="T8" fmla="*/ 70 w 70"/>
                  <a:gd name="T9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44">
                    <a:moveTo>
                      <a:pt x="70" y="11"/>
                    </a:moveTo>
                    <a:lnTo>
                      <a:pt x="4" y="0"/>
                    </a:lnTo>
                    <a:lnTo>
                      <a:pt x="0" y="33"/>
                    </a:lnTo>
                    <a:lnTo>
                      <a:pt x="66" y="44"/>
                    </a:lnTo>
                    <a:lnTo>
                      <a:pt x="70" y="11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7" name="Freeform 1384"/>
              <p:cNvSpPr>
                <a:spLocks/>
              </p:cNvSpPr>
              <p:nvPr/>
            </p:nvSpPr>
            <p:spPr bwMode="auto">
              <a:xfrm>
                <a:off x="5537200" y="5668964"/>
                <a:ext cx="107950" cy="66675"/>
              </a:xfrm>
              <a:custGeom>
                <a:avLst/>
                <a:gdLst>
                  <a:gd name="T0" fmla="*/ 5 w 68"/>
                  <a:gd name="T1" fmla="*/ 0 h 42"/>
                  <a:gd name="T2" fmla="*/ 68 w 68"/>
                  <a:gd name="T3" fmla="*/ 9 h 42"/>
                  <a:gd name="T4" fmla="*/ 61 w 68"/>
                  <a:gd name="T5" fmla="*/ 42 h 42"/>
                  <a:gd name="T6" fmla="*/ 0 w 68"/>
                  <a:gd name="T7" fmla="*/ 33 h 42"/>
                  <a:gd name="T8" fmla="*/ 5 w 68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42">
                    <a:moveTo>
                      <a:pt x="5" y="0"/>
                    </a:moveTo>
                    <a:lnTo>
                      <a:pt x="68" y="9"/>
                    </a:lnTo>
                    <a:lnTo>
                      <a:pt x="61" y="42"/>
                    </a:lnTo>
                    <a:lnTo>
                      <a:pt x="0" y="3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8" name="Freeform 1385"/>
              <p:cNvSpPr>
                <a:spLocks/>
              </p:cNvSpPr>
              <p:nvPr/>
            </p:nvSpPr>
            <p:spPr bwMode="auto">
              <a:xfrm>
                <a:off x="5699125" y="5692776"/>
                <a:ext cx="104775" cy="68263"/>
              </a:xfrm>
              <a:custGeom>
                <a:avLst/>
                <a:gdLst>
                  <a:gd name="T0" fmla="*/ 5 w 66"/>
                  <a:gd name="T1" fmla="*/ 0 h 43"/>
                  <a:gd name="T2" fmla="*/ 66 w 66"/>
                  <a:gd name="T3" fmla="*/ 10 h 43"/>
                  <a:gd name="T4" fmla="*/ 61 w 66"/>
                  <a:gd name="T5" fmla="*/ 43 h 43"/>
                  <a:gd name="T6" fmla="*/ 0 w 66"/>
                  <a:gd name="T7" fmla="*/ 33 h 43"/>
                  <a:gd name="T8" fmla="*/ 5 w 66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43">
                    <a:moveTo>
                      <a:pt x="5" y="0"/>
                    </a:moveTo>
                    <a:lnTo>
                      <a:pt x="66" y="10"/>
                    </a:lnTo>
                    <a:lnTo>
                      <a:pt x="61" y="43"/>
                    </a:lnTo>
                    <a:lnTo>
                      <a:pt x="0" y="3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9" name="Freeform 1386"/>
              <p:cNvSpPr>
                <a:spLocks/>
              </p:cNvSpPr>
              <p:nvPr/>
            </p:nvSpPr>
            <p:spPr bwMode="auto">
              <a:xfrm>
                <a:off x="5859463" y="5716589"/>
                <a:ext cx="104775" cy="66675"/>
              </a:xfrm>
              <a:custGeom>
                <a:avLst/>
                <a:gdLst>
                  <a:gd name="T0" fmla="*/ 4 w 66"/>
                  <a:gd name="T1" fmla="*/ 0 h 42"/>
                  <a:gd name="T2" fmla="*/ 66 w 66"/>
                  <a:gd name="T3" fmla="*/ 9 h 42"/>
                  <a:gd name="T4" fmla="*/ 61 w 66"/>
                  <a:gd name="T5" fmla="*/ 42 h 42"/>
                  <a:gd name="T6" fmla="*/ 0 w 66"/>
                  <a:gd name="T7" fmla="*/ 33 h 42"/>
                  <a:gd name="T8" fmla="*/ 4 w 66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42">
                    <a:moveTo>
                      <a:pt x="4" y="0"/>
                    </a:moveTo>
                    <a:lnTo>
                      <a:pt x="66" y="9"/>
                    </a:lnTo>
                    <a:lnTo>
                      <a:pt x="61" y="42"/>
                    </a:lnTo>
                    <a:lnTo>
                      <a:pt x="0" y="3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0" name="Freeform 1387"/>
              <p:cNvSpPr>
                <a:spLocks/>
              </p:cNvSpPr>
              <p:nvPr/>
            </p:nvSpPr>
            <p:spPr bwMode="auto">
              <a:xfrm>
                <a:off x="6018213" y="5740401"/>
                <a:ext cx="107950" cy="68263"/>
              </a:xfrm>
              <a:custGeom>
                <a:avLst/>
                <a:gdLst>
                  <a:gd name="T0" fmla="*/ 6 w 68"/>
                  <a:gd name="T1" fmla="*/ 0 h 43"/>
                  <a:gd name="T2" fmla="*/ 68 w 68"/>
                  <a:gd name="T3" fmla="*/ 10 h 43"/>
                  <a:gd name="T4" fmla="*/ 63 w 68"/>
                  <a:gd name="T5" fmla="*/ 43 h 43"/>
                  <a:gd name="T6" fmla="*/ 0 w 68"/>
                  <a:gd name="T7" fmla="*/ 33 h 43"/>
                  <a:gd name="T8" fmla="*/ 6 w 68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43">
                    <a:moveTo>
                      <a:pt x="6" y="0"/>
                    </a:moveTo>
                    <a:lnTo>
                      <a:pt x="68" y="10"/>
                    </a:lnTo>
                    <a:lnTo>
                      <a:pt x="63" y="43"/>
                    </a:lnTo>
                    <a:lnTo>
                      <a:pt x="0" y="33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1" name="Freeform 1388"/>
              <p:cNvSpPr>
                <a:spLocks/>
              </p:cNvSpPr>
              <p:nvPr/>
            </p:nvSpPr>
            <p:spPr bwMode="auto">
              <a:xfrm>
                <a:off x="6180138" y="5646739"/>
                <a:ext cx="104775" cy="66675"/>
              </a:xfrm>
              <a:custGeom>
                <a:avLst/>
                <a:gdLst>
                  <a:gd name="T0" fmla="*/ 5 w 66"/>
                  <a:gd name="T1" fmla="*/ 0 h 42"/>
                  <a:gd name="T2" fmla="*/ 66 w 66"/>
                  <a:gd name="T3" fmla="*/ 9 h 42"/>
                  <a:gd name="T4" fmla="*/ 62 w 66"/>
                  <a:gd name="T5" fmla="*/ 42 h 42"/>
                  <a:gd name="T6" fmla="*/ 0 w 66"/>
                  <a:gd name="T7" fmla="*/ 33 h 42"/>
                  <a:gd name="T8" fmla="*/ 5 w 66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42">
                    <a:moveTo>
                      <a:pt x="5" y="0"/>
                    </a:moveTo>
                    <a:lnTo>
                      <a:pt x="66" y="9"/>
                    </a:lnTo>
                    <a:lnTo>
                      <a:pt x="62" y="42"/>
                    </a:lnTo>
                    <a:lnTo>
                      <a:pt x="0" y="3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2" name="Freeform 1389"/>
              <p:cNvSpPr>
                <a:spLocks/>
              </p:cNvSpPr>
              <p:nvPr/>
            </p:nvSpPr>
            <p:spPr bwMode="auto">
              <a:xfrm>
                <a:off x="6340475" y="5670551"/>
                <a:ext cx="104775" cy="65088"/>
              </a:xfrm>
              <a:custGeom>
                <a:avLst/>
                <a:gdLst>
                  <a:gd name="T0" fmla="*/ 5 w 66"/>
                  <a:gd name="T1" fmla="*/ 0 h 41"/>
                  <a:gd name="T2" fmla="*/ 66 w 66"/>
                  <a:gd name="T3" fmla="*/ 8 h 41"/>
                  <a:gd name="T4" fmla="*/ 61 w 66"/>
                  <a:gd name="T5" fmla="*/ 41 h 41"/>
                  <a:gd name="T6" fmla="*/ 0 w 66"/>
                  <a:gd name="T7" fmla="*/ 32 h 41"/>
                  <a:gd name="T8" fmla="*/ 5 w 66"/>
                  <a:gd name="T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41">
                    <a:moveTo>
                      <a:pt x="5" y="0"/>
                    </a:moveTo>
                    <a:lnTo>
                      <a:pt x="66" y="8"/>
                    </a:lnTo>
                    <a:lnTo>
                      <a:pt x="61" y="41"/>
                    </a:lnTo>
                    <a:lnTo>
                      <a:pt x="0" y="3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3" name="Freeform 1390"/>
              <p:cNvSpPr>
                <a:spLocks/>
              </p:cNvSpPr>
              <p:nvPr/>
            </p:nvSpPr>
            <p:spPr bwMode="auto">
              <a:xfrm>
                <a:off x="5843588" y="5832476"/>
                <a:ext cx="104775" cy="68263"/>
              </a:xfrm>
              <a:custGeom>
                <a:avLst/>
                <a:gdLst>
                  <a:gd name="T0" fmla="*/ 5 w 66"/>
                  <a:gd name="T1" fmla="*/ 0 h 43"/>
                  <a:gd name="T2" fmla="*/ 66 w 66"/>
                  <a:gd name="T3" fmla="*/ 10 h 43"/>
                  <a:gd name="T4" fmla="*/ 61 w 66"/>
                  <a:gd name="T5" fmla="*/ 43 h 43"/>
                  <a:gd name="T6" fmla="*/ 0 w 66"/>
                  <a:gd name="T7" fmla="*/ 33 h 43"/>
                  <a:gd name="T8" fmla="*/ 5 w 66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43">
                    <a:moveTo>
                      <a:pt x="5" y="0"/>
                    </a:moveTo>
                    <a:lnTo>
                      <a:pt x="66" y="10"/>
                    </a:lnTo>
                    <a:lnTo>
                      <a:pt x="61" y="43"/>
                    </a:lnTo>
                    <a:lnTo>
                      <a:pt x="0" y="3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4" name="Freeform 1391"/>
              <p:cNvSpPr>
                <a:spLocks/>
              </p:cNvSpPr>
              <p:nvPr/>
            </p:nvSpPr>
            <p:spPr bwMode="auto">
              <a:xfrm>
                <a:off x="5091113" y="5600701"/>
                <a:ext cx="388938" cy="109538"/>
              </a:xfrm>
              <a:custGeom>
                <a:avLst/>
                <a:gdLst>
                  <a:gd name="T0" fmla="*/ 4 w 245"/>
                  <a:gd name="T1" fmla="*/ 0 h 69"/>
                  <a:gd name="T2" fmla="*/ 245 w 245"/>
                  <a:gd name="T3" fmla="*/ 36 h 69"/>
                  <a:gd name="T4" fmla="*/ 240 w 245"/>
                  <a:gd name="T5" fmla="*/ 69 h 69"/>
                  <a:gd name="T6" fmla="*/ 0 w 245"/>
                  <a:gd name="T7" fmla="*/ 33 h 69"/>
                  <a:gd name="T8" fmla="*/ 4 w 245"/>
                  <a:gd name="T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5" h="69">
                    <a:moveTo>
                      <a:pt x="4" y="0"/>
                    </a:moveTo>
                    <a:lnTo>
                      <a:pt x="245" y="36"/>
                    </a:lnTo>
                    <a:lnTo>
                      <a:pt x="240" y="69"/>
                    </a:lnTo>
                    <a:lnTo>
                      <a:pt x="0" y="3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5" name="Freeform 1392"/>
              <p:cNvSpPr>
                <a:spLocks/>
              </p:cNvSpPr>
              <p:nvPr/>
            </p:nvSpPr>
            <p:spPr bwMode="auto">
              <a:xfrm>
                <a:off x="3965575" y="5434014"/>
                <a:ext cx="73025" cy="61913"/>
              </a:xfrm>
              <a:custGeom>
                <a:avLst/>
                <a:gdLst>
                  <a:gd name="T0" fmla="*/ 7 w 46"/>
                  <a:gd name="T1" fmla="*/ 0 h 39"/>
                  <a:gd name="T2" fmla="*/ 46 w 46"/>
                  <a:gd name="T3" fmla="*/ 6 h 39"/>
                  <a:gd name="T4" fmla="*/ 41 w 46"/>
                  <a:gd name="T5" fmla="*/ 39 h 39"/>
                  <a:gd name="T6" fmla="*/ 0 w 46"/>
                  <a:gd name="T7" fmla="*/ 33 h 39"/>
                  <a:gd name="T8" fmla="*/ 7 w 46"/>
                  <a:gd name="T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39">
                    <a:moveTo>
                      <a:pt x="7" y="0"/>
                    </a:moveTo>
                    <a:lnTo>
                      <a:pt x="46" y="6"/>
                    </a:lnTo>
                    <a:lnTo>
                      <a:pt x="41" y="39"/>
                    </a:lnTo>
                    <a:lnTo>
                      <a:pt x="0" y="33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6" name="Freeform 1393"/>
              <p:cNvSpPr>
                <a:spLocks/>
              </p:cNvSpPr>
              <p:nvPr/>
            </p:nvSpPr>
            <p:spPr bwMode="auto">
              <a:xfrm>
                <a:off x="3854450" y="5416551"/>
                <a:ext cx="69850" cy="61913"/>
              </a:xfrm>
              <a:custGeom>
                <a:avLst/>
                <a:gdLst>
                  <a:gd name="T0" fmla="*/ 4 w 44"/>
                  <a:gd name="T1" fmla="*/ 0 h 39"/>
                  <a:gd name="T2" fmla="*/ 44 w 44"/>
                  <a:gd name="T3" fmla="*/ 6 h 39"/>
                  <a:gd name="T4" fmla="*/ 39 w 44"/>
                  <a:gd name="T5" fmla="*/ 39 h 39"/>
                  <a:gd name="T6" fmla="*/ 0 w 44"/>
                  <a:gd name="T7" fmla="*/ 33 h 39"/>
                  <a:gd name="T8" fmla="*/ 4 w 44"/>
                  <a:gd name="T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9">
                    <a:moveTo>
                      <a:pt x="4" y="0"/>
                    </a:moveTo>
                    <a:lnTo>
                      <a:pt x="44" y="6"/>
                    </a:lnTo>
                    <a:lnTo>
                      <a:pt x="39" y="39"/>
                    </a:lnTo>
                    <a:lnTo>
                      <a:pt x="0" y="3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7" name="Freeform 1394"/>
              <p:cNvSpPr>
                <a:spLocks/>
              </p:cNvSpPr>
              <p:nvPr/>
            </p:nvSpPr>
            <p:spPr bwMode="auto">
              <a:xfrm>
                <a:off x="3614738" y="5381626"/>
                <a:ext cx="196850" cy="79375"/>
              </a:xfrm>
              <a:custGeom>
                <a:avLst/>
                <a:gdLst>
                  <a:gd name="T0" fmla="*/ 6 w 124"/>
                  <a:gd name="T1" fmla="*/ 0 h 50"/>
                  <a:gd name="T2" fmla="*/ 124 w 124"/>
                  <a:gd name="T3" fmla="*/ 17 h 50"/>
                  <a:gd name="T4" fmla="*/ 119 w 124"/>
                  <a:gd name="T5" fmla="*/ 50 h 50"/>
                  <a:gd name="T6" fmla="*/ 0 w 124"/>
                  <a:gd name="T7" fmla="*/ 33 h 50"/>
                  <a:gd name="T8" fmla="*/ 6 w 124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50">
                    <a:moveTo>
                      <a:pt x="6" y="0"/>
                    </a:moveTo>
                    <a:lnTo>
                      <a:pt x="124" y="17"/>
                    </a:lnTo>
                    <a:lnTo>
                      <a:pt x="119" y="50"/>
                    </a:lnTo>
                    <a:lnTo>
                      <a:pt x="0" y="33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8" name="Freeform 1395"/>
              <p:cNvSpPr>
                <a:spLocks/>
              </p:cNvSpPr>
              <p:nvPr/>
            </p:nvSpPr>
            <p:spPr bwMode="auto">
              <a:xfrm>
                <a:off x="3614738" y="5381626"/>
                <a:ext cx="196850" cy="79375"/>
              </a:xfrm>
              <a:custGeom>
                <a:avLst/>
                <a:gdLst>
                  <a:gd name="T0" fmla="*/ 6 w 124"/>
                  <a:gd name="T1" fmla="*/ 0 h 50"/>
                  <a:gd name="T2" fmla="*/ 124 w 124"/>
                  <a:gd name="T3" fmla="*/ 17 h 50"/>
                  <a:gd name="T4" fmla="*/ 119 w 124"/>
                  <a:gd name="T5" fmla="*/ 50 h 50"/>
                  <a:gd name="T6" fmla="*/ 0 w 124"/>
                  <a:gd name="T7" fmla="*/ 33 h 50"/>
                  <a:gd name="T8" fmla="*/ 6 w 124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50">
                    <a:moveTo>
                      <a:pt x="6" y="0"/>
                    </a:moveTo>
                    <a:lnTo>
                      <a:pt x="124" y="17"/>
                    </a:lnTo>
                    <a:lnTo>
                      <a:pt x="119" y="50"/>
                    </a:lnTo>
                    <a:lnTo>
                      <a:pt x="0" y="33"/>
                    </a:lnTo>
                    <a:lnTo>
                      <a:pt x="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9" name="Freeform 1396"/>
              <p:cNvSpPr>
                <a:spLocks/>
              </p:cNvSpPr>
              <p:nvPr/>
            </p:nvSpPr>
            <p:spPr bwMode="auto">
              <a:xfrm>
                <a:off x="4533900" y="5399089"/>
                <a:ext cx="146050" cy="73025"/>
              </a:xfrm>
              <a:custGeom>
                <a:avLst/>
                <a:gdLst>
                  <a:gd name="T0" fmla="*/ 5 w 92"/>
                  <a:gd name="T1" fmla="*/ 0 h 46"/>
                  <a:gd name="T2" fmla="*/ 92 w 92"/>
                  <a:gd name="T3" fmla="*/ 13 h 46"/>
                  <a:gd name="T4" fmla="*/ 87 w 92"/>
                  <a:gd name="T5" fmla="*/ 46 h 46"/>
                  <a:gd name="T6" fmla="*/ 0 w 92"/>
                  <a:gd name="T7" fmla="*/ 33 h 46"/>
                  <a:gd name="T8" fmla="*/ 5 w 92"/>
                  <a:gd name="T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46">
                    <a:moveTo>
                      <a:pt x="5" y="0"/>
                    </a:moveTo>
                    <a:lnTo>
                      <a:pt x="92" y="13"/>
                    </a:lnTo>
                    <a:lnTo>
                      <a:pt x="87" y="46"/>
                    </a:lnTo>
                    <a:lnTo>
                      <a:pt x="0" y="3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0" name="Freeform 1397"/>
              <p:cNvSpPr>
                <a:spLocks/>
              </p:cNvSpPr>
              <p:nvPr/>
            </p:nvSpPr>
            <p:spPr bwMode="auto">
              <a:xfrm>
                <a:off x="3632200" y="5264151"/>
                <a:ext cx="227013" cy="85725"/>
              </a:xfrm>
              <a:custGeom>
                <a:avLst/>
                <a:gdLst>
                  <a:gd name="T0" fmla="*/ 143 w 143"/>
                  <a:gd name="T1" fmla="*/ 21 h 54"/>
                  <a:gd name="T2" fmla="*/ 4 w 143"/>
                  <a:gd name="T3" fmla="*/ 0 h 54"/>
                  <a:gd name="T4" fmla="*/ 0 w 143"/>
                  <a:gd name="T5" fmla="*/ 33 h 54"/>
                  <a:gd name="T6" fmla="*/ 136 w 143"/>
                  <a:gd name="T7" fmla="*/ 54 h 54"/>
                  <a:gd name="T8" fmla="*/ 143 w 143"/>
                  <a:gd name="T9" fmla="*/ 2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54">
                    <a:moveTo>
                      <a:pt x="143" y="21"/>
                    </a:moveTo>
                    <a:lnTo>
                      <a:pt x="4" y="0"/>
                    </a:lnTo>
                    <a:lnTo>
                      <a:pt x="0" y="33"/>
                    </a:lnTo>
                    <a:lnTo>
                      <a:pt x="136" y="54"/>
                    </a:lnTo>
                    <a:lnTo>
                      <a:pt x="143" y="21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1" name="Freeform 1398"/>
              <p:cNvSpPr>
                <a:spLocks/>
              </p:cNvSpPr>
              <p:nvPr/>
            </p:nvSpPr>
            <p:spPr bwMode="auto">
              <a:xfrm>
                <a:off x="3632200" y="5264151"/>
                <a:ext cx="227013" cy="85725"/>
              </a:xfrm>
              <a:custGeom>
                <a:avLst/>
                <a:gdLst>
                  <a:gd name="T0" fmla="*/ 143 w 143"/>
                  <a:gd name="T1" fmla="*/ 21 h 54"/>
                  <a:gd name="T2" fmla="*/ 4 w 143"/>
                  <a:gd name="T3" fmla="*/ 0 h 54"/>
                  <a:gd name="T4" fmla="*/ 0 w 143"/>
                  <a:gd name="T5" fmla="*/ 33 h 54"/>
                  <a:gd name="T6" fmla="*/ 136 w 143"/>
                  <a:gd name="T7" fmla="*/ 54 h 54"/>
                  <a:gd name="T8" fmla="*/ 143 w 143"/>
                  <a:gd name="T9" fmla="*/ 2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54">
                    <a:moveTo>
                      <a:pt x="143" y="21"/>
                    </a:moveTo>
                    <a:lnTo>
                      <a:pt x="4" y="0"/>
                    </a:lnTo>
                    <a:lnTo>
                      <a:pt x="0" y="33"/>
                    </a:lnTo>
                    <a:lnTo>
                      <a:pt x="136" y="54"/>
                    </a:lnTo>
                    <a:lnTo>
                      <a:pt x="143" y="2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2" name="Freeform 1399"/>
              <p:cNvSpPr>
                <a:spLocks/>
              </p:cNvSpPr>
              <p:nvPr/>
            </p:nvSpPr>
            <p:spPr bwMode="auto">
              <a:xfrm>
                <a:off x="5865813" y="5599114"/>
                <a:ext cx="255588" cy="88900"/>
              </a:xfrm>
              <a:custGeom>
                <a:avLst/>
                <a:gdLst>
                  <a:gd name="T0" fmla="*/ 161 w 161"/>
                  <a:gd name="T1" fmla="*/ 23 h 56"/>
                  <a:gd name="T2" fmla="*/ 5 w 161"/>
                  <a:gd name="T3" fmla="*/ 0 h 56"/>
                  <a:gd name="T4" fmla="*/ 0 w 161"/>
                  <a:gd name="T5" fmla="*/ 33 h 56"/>
                  <a:gd name="T6" fmla="*/ 156 w 161"/>
                  <a:gd name="T7" fmla="*/ 56 h 56"/>
                  <a:gd name="T8" fmla="*/ 161 w 161"/>
                  <a:gd name="T9" fmla="*/ 2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56">
                    <a:moveTo>
                      <a:pt x="161" y="23"/>
                    </a:moveTo>
                    <a:lnTo>
                      <a:pt x="5" y="0"/>
                    </a:lnTo>
                    <a:lnTo>
                      <a:pt x="0" y="33"/>
                    </a:lnTo>
                    <a:lnTo>
                      <a:pt x="156" y="56"/>
                    </a:lnTo>
                    <a:lnTo>
                      <a:pt x="161" y="23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3" name="Freeform 1400"/>
              <p:cNvSpPr>
                <a:spLocks/>
              </p:cNvSpPr>
              <p:nvPr/>
            </p:nvSpPr>
            <p:spPr bwMode="auto">
              <a:xfrm>
                <a:off x="4319588" y="6319839"/>
                <a:ext cx="274638" cy="460375"/>
              </a:xfrm>
              <a:custGeom>
                <a:avLst/>
                <a:gdLst>
                  <a:gd name="T0" fmla="*/ 58 w 173"/>
                  <a:gd name="T1" fmla="*/ 163 h 290"/>
                  <a:gd name="T2" fmla="*/ 41 w 173"/>
                  <a:gd name="T3" fmla="*/ 278 h 290"/>
                  <a:gd name="T4" fmla="*/ 0 w 173"/>
                  <a:gd name="T5" fmla="*/ 272 h 290"/>
                  <a:gd name="T6" fmla="*/ 41 w 173"/>
                  <a:gd name="T7" fmla="*/ 0 h 290"/>
                  <a:gd name="T8" fmla="*/ 82 w 173"/>
                  <a:gd name="T9" fmla="*/ 6 h 290"/>
                  <a:gd name="T10" fmla="*/ 65 w 173"/>
                  <a:gd name="T11" fmla="*/ 121 h 290"/>
                  <a:gd name="T12" fmla="*/ 115 w 173"/>
                  <a:gd name="T13" fmla="*/ 129 h 290"/>
                  <a:gd name="T14" fmla="*/ 132 w 173"/>
                  <a:gd name="T15" fmla="*/ 14 h 290"/>
                  <a:gd name="T16" fmla="*/ 173 w 173"/>
                  <a:gd name="T17" fmla="*/ 20 h 290"/>
                  <a:gd name="T18" fmla="*/ 132 w 173"/>
                  <a:gd name="T19" fmla="*/ 290 h 290"/>
                  <a:gd name="T20" fmla="*/ 91 w 173"/>
                  <a:gd name="T21" fmla="*/ 284 h 290"/>
                  <a:gd name="T22" fmla="*/ 109 w 173"/>
                  <a:gd name="T23" fmla="*/ 169 h 290"/>
                  <a:gd name="T24" fmla="*/ 58 w 173"/>
                  <a:gd name="T25" fmla="*/ 163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3" h="290">
                    <a:moveTo>
                      <a:pt x="58" y="163"/>
                    </a:moveTo>
                    <a:lnTo>
                      <a:pt x="41" y="278"/>
                    </a:lnTo>
                    <a:lnTo>
                      <a:pt x="0" y="272"/>
                    </a:lnTo>
                    <a:lnTo>
                      <a:pt x="41" y="0"/>
                    </a:lnTo>
                    <a:lnTo>
                      <a:pt x="82" y="6"/>
                    </a:lnTo>
                    <a:lnTo>
                      <a:pt x="65" y="121"/>
                    </a:lnTo>
                    <a:lnTo>
                      <a:pt x="115" y="129"/>
                    </a:lnTo>
                    <a:lnTo>
                      <a:pt x="132" y="14"/>
                    </a:lnTo>
                    <a:lnTo>
                      <a:pt x="173" y="20"/>
                    </a:lnTo>
                    <a:lnTo>
                      <a:pt x="132" y="290"/>
                    </a:lnTo>
                    <a:lnTo>
                      <a:pt x="91" y="284"/>
                    </a:lnTo>
                    <a:lnTo>
                      <a:pt x="109" y="169"/>
                    </a:lnTo>
                    <a:lnTo>
                      <a:pt x="58" y="163"/>
                    </a:lnTo>
                    <a:close/>
                  </a:path>
                </a:pathLst>
              </a:custGeom>
              <a:solidFill>
                <a:srgbClr val="E744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4" name="Freeform 1401"/>
              <p:cNvSpPr>
                <a:spLocks/>
              </p:cNvSpPr>
              <p:nvPr/>
            </p:nvSpPr>
            <p:spPr bwMode="auto">
              <a:xfrm>
                <a:off x="4586288" y="6359526"/>
                <a:ext cx="130175" cy="441325"/>
              </a:xfrm>
              <a:custGeom>
                <a:avLst/>
                <a:gdLst>
                  <a:gd name="T0" fmla="*/ 41 w 82"/>
                  <a:gd name="T1" fmla="*/ 278 h 278"/>
                  <a:gd name="T2" fmla="*/ 0 w 82"/>
                  <a:gd name="T3" fmla="*/ 272 h 278"/>
                  <a:gd name="T4" fmla="*/ 41 w 82"/>
                  <a:gd name="T5" fmla="*/ 0 h 278"/>
                  <a:gd name="T6" fmla="*/ 82 w 82"/>
                  <a:gd name="T7" fmla="*/ 6 h 278"/>
                  <a:gd name="T8" fmla="*/ 41 w 82"/>
                  <a:gd name="T9" fmla="*/ 278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278">
                    <a:moveTo>
                      <a:pt x="41" y="278"/>
                    </a:moveTo>
                    <a:lnTo>
                      <a:pt x="0" y="272"/>
                    </a:lnTo>
                    <a:lnTo>
                      <a:pt x="41" y="0"/>
                    </a:lnTo>
                    <a:lnTo>
                      <a:pt x="82" y="6"/>
                    </a:lnTo>
                    <a:lnTo>
                      <a:pt x="41" y="278"/>
                    </a:lnTo>
                    <a:close/>
                  </a:path>
                </a:pathLst>
              </a:custGeom>
              <a:solidFill>
                <a:srgbClr val="E744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5" name="Freeform 1402"/>
              <p:cNvSpPr>
                <a:spLocks noEditPoints="1"/>
              </p:cNvSpPr>
              <p:nvPr/>
            </p:nvSpPr>
            <p:spPr bwMode="auto">
              <a:xfrm>
                <a:off x="4708525" y="6378576"/>
                <a:ext cx="260350" cy="461963"/>
              </a:xfrm>
              <a:custGeom>
                <a:avLst/>
                <a:gdLst>
                  <a:gd name="T0" fmla="*/ 67 w 104"/>
                  <a:gd name="T1" fmla="*/ 6 h 185"/>
                  <a:gd name="T2" fmla="*/ 97 w 104"/>
                  <a:gd name="T3" fmla="*/ 23 h 185"/>
                  <a:gd name="T4" fmla="*/ 102 w 104"/>
                  <a:gd name="T5" fmla="*/ 53 h 185"/>
                  <a:gd name="T6" fmla="*/ 98 w 104"/>
                  <a:gd name="T7" fmla="*/ 78 h 185"/>
                  <a:gd name="T8" fmla="*/ 80 w 104"/>
                  <a:gd name="T9" fmla="*/ 107 h 185"/>
                  <a:gd name="T10" fmla="*/ 88 w 104"/>
                  <a:gd name="T11" fmla="*/ 185 h 185"/>
                  <a:gd name="T12" fmla="*/ 59 w 104"/>
                  <a:gd name="T13" fmla="*/ 181 h 185"/>
                  <a:gd name="T14" fmla="*/ 53 w 104"/>
                  <a:gd name="T15" fmla="*/ 114 h 185"/>
                  <a:gd name="T16" fmla="*/ 51 w 104"/>
                  <a:gd name="T17" fmla="*/ 113 h 185"/>
                  <a:gd name="T18" fmla="*/ 36 w 104"/>
                  <a:gd name="T19" fmla="*/ 111 h 185"/>
                  <a:gd name="T20" fmla="*/ 26 w 104"/>
                  <a:gd name="T21" fmla="*/ 176 h 185"/>
                  <a:gd name="T22" fmla="*/ 0 w 104"/>
                  <a:gd name="T23" fmla="*/ 172 h 185"/>
                  <a:gd name="T24" fmla="*/ 26 w 104"/>
                  <a:gd name="T25" fmla="*/ 0 h 185"/>
                  <a:gd name="T26" fmla="*/ 67 w 104"/>
                  <a:gd name="T27" fmla="*/ 6 h 185"/>
                  <a:gd name="T28" fmla="*/ 76 w 104"/>
                  <a:gd name="T29" fmla="*/ 50 h 185"/>
                  <a:gd name="T30" fmla="*/ 64 w 104"/>
                  <a:gd name="T31" fmla="*/ 33 h 185"/>
                  <a:gd name="T32" fmla="*/ 48 w 104"/>
                  <a:gd name="T33" fmla="*/ 30 h 185"/>
                  <a:gd name="T34" fmla="*/ 40 w 104"/>
                  <a:gd name="T35" fmla="*/ 85 h 185"/>
                  <a:gd name="T36" fmla="*/ 56 w 104"/>
                  <a:gd name="T37" fmla="*/ 88 h 185"/>
                  <a:gd name="T38" fmla="*/ 67 w 104"/>
                  <a:gd name="T39" fmla="*/ 85 h 185"/>
                  <a:gd name="T40" fmla="*/ 73 w 104"/>
                  <a:gd name="T41" fmla="*/ 75 h 185"/>
                  <a:gd name="T42" fmla="*/ 76 w 104"/>
                  <a:gd name="T43" fmla="*/ 5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4" h="185">
                    <a:moveTo>
                      <a:pt x="67" y="6"/>
                    </a:moveTo>
                    <a:cubicBezTo>
                      <a:pt x="82" y="8"/>
                      <a:pt x="92" y="14"/>
                      <a:pt x="97" y="23"/>
                    </a:cubicBezTo>
                    <a:cubicBezTo>
                      <a:pt x="102" y="30"/>
                      <a:pt x="104" y="41"/>
                      <a:pt x="102" y="53"/>
                    </a:cubicBezTo>
                    <a:cubicBezTo>
                      <a:pt x="98" y="78"/>
                      <a:pt x="98" y="78"/>
                      <a:pt x="98" y="78"/>
                    </a:cubicBezTo>
                    <a:cubicBezTo>
                      <a:pt x="96" y="90"/>
                      <a:pt x="90" y="100"/>
                      <a:pt x="80" y="107"/>
                    </a:cubicBezTo>
                    <a:cubicBezTo>
                      <a:pt x="88" y="185"/>
                      <a:pt x="88" y="185"/>
                      <a:pt x="88" y="185"/>
                    </a:cubicBezTo>
                    <a:cubicBezTo>
                      <a:pt x="59" y="181"/>
                      <a:pt x="59" y="181"/>
                      <a:pt x="59" y="181"/>
                    </a:cubicBezTo>
                    <a:cubicBezTo>
                      <a:pt x="53" y="114"/>
                      <a:pt x="53" y="114"/>
                      <a:pt x="53" y="114"/>
                    </a:cubicBezTo>
                    <a:cubicBezTo>
                      <a:pt x="53" y="114"/>
                      <a:pt x="52" y="114"/>
                      <a:pt x="51" y="113"/>
                    </a:cubicBezTo>
                    <a:cubicBezTo>
                      <a:pt x="36" y="111"/>
                      <a:pt x="36" y="111"/>
                      <a:pt x="36" y="111"/>
                    </a:cubicBezTo>
                    <a:cubicBezTo>
                      <a:pt x="26" y="176"/>
                      <a:pt x="26" y="176"/>
                      <a:pt x="26" y="176"/>
                    </a:cubicBezTo>
                    <a:cubicBezTo>
                      <a:pt x="0" y="172"/>
                      <a:pt x="0" y="172"/>
                      <a:pt x="0" y="172"/>
                    </a:cubicBezTo>
                    <a:cubicBezTo>
                      <a:pt x="26" y="0"/>
                      <a:pt x="26" y="0"/>
                      <a:pt x="26" y="0"/>
                    </a:cubicBezTo>
                    <a:lnTo>
                      <a:pt x="67" y="6"/>
                    </a:lnTo>
                    <a:close/>
                    <a:moveTo>
                      <a:pt x="76" y="50"/>
                    </a:moveTo>
                    <a:cubicBezTo>
                      <a:pt x="78" y="40"/>
                      <a:pt x="74" y="34"/>
                      <a:pt x="64" y="33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0" y="85"/>
                      <a:pt x="40" y="85"/>
                      <a:pt x="40" y="85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60" y="88"/>
                      <a:pt x="63" y="87"/>
                      <a:pt x="67" y="85"/>
                    </a:cubicBezTo>
                    <a:cubicBezTo>
                      <a:pt x="70" y="82"/>
                      <a:pt x="72" y="79"/>
                      <a:pt x="73" y="75"/>
                    </a:cubicBezTo>
                    <a:lnTo>
                      <a:pt x="76" y="50"/>
                    </a:lnTo>
                    <a:close/>
                  </a:path>
                </a:pathLst>
              </a:custGeom>
              <a:solidFill>
                <a:srgbClr val="E744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6" name="Freeform 1403"/>
              <p:cNvSpPr>
                <a:spLocks/>
              </p:cNvSpPr>
              <p:nvPr/>
            </p:nvSpPr>
            <p:spPr bwMode="auto">
              <a:xfrm>
                <a:off x="4983163" y="6419851"/>
                <a:ext cx="249238" cy="458788"/>
              </a:xfrm>
              <a:custGeom>
                <a:avLst/>
                <a:gdLst>
                  <a:gd name="T0" fmla="*/ 0 w 157"/>
                  <a:gd name="T1" fmla="*/ 271 h 289"/>
                  <a:gd name="T2" fmla="*/ 41 w 157"/>
                  <a:gd name="T3" fmla="*/ 0 h 289"/>
                  <a:gd name="T4" fmla="*/ 157 w 157"/>
                  <a:gd name="T5" fmla="*/ 17 h 289"/>
                  <a:gd name="T6" fmla="*/ 151 w 157"/>
                  <a:gd name="T7" fmla="*/ 58 h 289"/>
                  <a:gd name="T8" fmla="*/ 76 w 157"/>
                  <a:gd name="T9" fmla="*/ 47 h 289"/>
                  <a:gd name="T10" fmla="*/ 65 w 157"/>
                  <a:gd name="T11" fmla="*/ 121 h 289"/>
                  <a:gd name="T12" fmla="*/ 120 w 157"/>
                  <a:gd name="T13" fmla="*/ 128 h 289"/>
                  <a:gd name="T14" fmla="*/ 113 w 157"/>
                  <a:gd name="T15" fmla="*/ 171 h 289"/>
                  <a:gd name="T16" fmla="*/ 58 w 157"/>
                  <a:gd name="T17" fmla="*/ 161 h 289"/>
                  <a:gd name="T18" fmla="*/ 47 w 157"/>
                  <a:gd name="T19" fmla="*/ 235 h 289"/>
                  <a:gd name="T20" fmla="*/ 123 w 157"/>
                  <a:gd name="T21" fmla="*/ 248 h 289"/>
                  <a:gd name="T22" fmla="*/ 116 w 157"/>
                  <a:gd name="T23" fmla="*/ 289 h 289"/>
                  <a:gd name="T24" fmla="*/ 0 w 157"/>
                  <a:gd name="T25" fmla="*/ 271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7" h="289">
                    <a:moveTo>
                      <a:pt x="0" y="271"/>
                    </a:moveTo>
                    <a:lnTo>
                      <a:pt x="41" y="0"/>
                    </a:lnTo>
                    <a:lnTo>
                      <a:pt x="157" y="17"/>
                    </a:lnTo>
                    <a:lnTo>
                      <a:pt x="151" y="58"/>
                    </a:lnTo>
                    <a:lnTo>
                      <a:pt x="76" y="47"/>
                    </a:lnTo>
                    <a:lnTo>
                      <a:pt x="65" y="121"/>
                    </a:lnTo>
                    <a:lnTo>
                      <a:pt x="120" y="128"/>
                    </a:lnTo>
                    <a:lnTo>
                      <a:pt x="113" y="171"/>
                    </a:lnTo>
                    <a:lnTo>
                      <a:pt x="58" y="161"/>
                    </a:lnTo>
                    <a:lnTo>
                      <a:pt x="47" y="235"/>
                    </a:lnTo>
                    <a:lnTo>
                      <a:pt x="123" y="248"/>
                    </a:lnTo>
                    <a:lnTo>
                      <a:pt x="116" y="289"/>
                    </a:lnTo>
                    <a:lnTo>
                      <a:pt x="0" y="271"/>
                    </a:lnTo>
                    <a:close/>
                  </a:path>
                </a:pathLst>
              </a:custGeom>
              <a:solidFill>
                <a:srgbClr val="E744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7" name="Freeform 1404"/>
              <p:cNvSpPr>
                <a:spLocks noEditPoints="1"/>
              </p:cNvSpPr>
              <p:nvPr/>
            </p:nvSpPr>
            <p:spPr bwMode="auto">
              <a:xfrm>
                <a:off x="5213350" y="6454776"/>
                <a:ext cx="257175" cy="447675"/>
              </a:xfrm>
              <a:custGeom>
                <a:avLst/>
                <a:gdLst>
                  <a:gd name="T0" fmla="*/ 88 w 103"/>
                  <a:gd name="T1" fmla="*/ 143 h 180"/>
                  <a:gd name="T2" fmla="*/ 71 w 103"/>
                  <a:gd name="T3" fmla="*/ 171 h 180"/>
                  <a:gd name="T4" fmla="*/ 41 w 103"/>
                  <a:gd name="T5" fmla="*/ 179 h 180"/>
                  <a:gd name="T6" fmla="*/ 0 w 103"/>
                  <a:gd name="T7" fmla="*/ 172 h 180"/>
                  <a:gd name="T8" fmla="*/ 26 w 103"/>
                  <a:gd name="T9" fmla="*/ 0 h 180"/>
                  <a:gd name="T10" fmla="*/ 67 w 103"/>
                  <a:gd name="T11" fmla="*/ 6 h 180"/>
                  <a:gd name="T12" fmla="*/ 94 w 103"/>
                  <a:gd name="T13" fmla="*/ 22 h 180"/>
                  <a:gd name="T14" fmla="*/ 101 w 103"/>
                  <a:gd name="T15" fmla="*/ 53 h 180"/>
                  <a:gd name="T16" fmla="*/ 88 w 103"/>
                  <a:gd name="T17" fmla="*/ 143 h 180"/>
                  <a:gd name="T18" fmla="*/ 30 w 103"/>
                  <a:gd name="T19" fmla="*/ 151 h 180"/>
                  <a:gd name="T20" fmla="*/ 45 w 103"/>
                  <a:gd name="T21" fmla="*/ 153 h 180"/>
                  <a:gd name="T22" fmla="*/ 57 w 103"/>
                  <a:gd name="T23" fmla="*/ 150 h 180"/>
                  <a:gd name="T24" fmla="*/ 62 w 103"/>
                  <a:gd name="T25" fmla="*/ 140 h 180"/>
                  <a:gd name="T26" fmla="*/ 76 w 103"/>
                  <a:gd name="T27" fmla="*/ 50 h 180"/>
                  <a:gd name="T28" fmla="*/ 73 w 103"/>
                  <a:gd name="T29" fmla="*/ 39 h 180"/>
                  <a:gd name="T30" fmla="*/ 63 w 103"/>
                  <a:gd name="T31" fmla="*/ 33 h 180"/>
                  <a:gd name="T32" fmla="*/ 48 w 103"/>
                  <a:gd name="T33" fmla="*/ 30 h 180"/>
                  <a:gd name="T34" fmla="*/ 30 w 103"/>
                  <a:gd name="T35" fmla="*/ 151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3" h="180">
                    <a:moveTo>
                      <a:pt x="88" y="143"/>
                    </a:moveTo>
                    <a:cubicBezTo>
                      <a:pt x="86" y="155"/>
                      <a:pt x="81" y="164"/>
                      <a:pt x="71" y="171"/>
                    </a:cubicBezTo>
                    <a:cubicBezTo>
                      <a:pt x="62" y="178"/>
                      <a:pt x="52" y="180"/>
                      <a:pt x="41" y="179"/>
                    </a:cubicBezTo>
                    <a:cubicBezTo>
                      <a:pt x="0" y="172"/>
                      <a:pt x="0" y="172"/>
                      <a:pt x="0" y="172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67" y="6"/>
                      <a:pt x="67" y="6"/>
                      <a:pt x="67" y="6"/>
                    </a:cubicBezTo>
                    <a:cubicBezTo>
                      <a:pt x="78" y="8"/>
                      <a:pt x="87" y="13"/>
                      <a:pt x="94" y="22"/>
                    </a:cubicBezTo>
                    <a:cubicBezTo>
                      <a:pt x="101" y="32"/>
                      <a:pt x="103" y="42"/>
                      <a:pt x="101" y="53"/>
                    </a:cubicBezTo>
                    <a:lnTo>
                      <a:pt x="88" y="143"/>
                    </a:lnTo>
                    <a:close/>
                    <a:moveTo>
                      <a:pt x="30" y="151"/>
                    </a:moveTo>
                    <a:cubicBezTo>
                      <a:pt x="45" y="153"/>
                      <a:pt x="45" y="153"/>
                      <a:pt x="45" y="153"/>
                    </a:cubicBezTo>
                    <a:cubicBezTo>
                      <a:pt x="50" y="154"/>
                      <a:pt x="53" y="153"/>
                      <a:pt x="57" y="150"/>
                    </a:cubicBezTo>
                    <a:cubicBezTo>
                      <a:pt x="60" y="147"/>
                      <a:pt x="62" y="144"/>
                      <a:pt x="62" y="140"/>
                    </a:cubicBezTo>
                    <a:cubicBezTo>
                      <a:pt x="76" y="50"/>
                      <a:pt x="76" y="50"/>
                      <a:pt x="76" y="50"/>
                    </a:cubicBezTo>
                    <a:cubicBezTo>
                      <a:pt x="77" y="46"/>
                      <a:pt x="76" y="42"/>
                      <a:pt x="73" y="39"/>
                    </a:cubicBezTo>
                    <a:cubicBezTo>
                      <a:pt x="71" y="35"/>
                      <a:pt x="68" y="33"/>
                      <a:pt x="63" y="33"/>
                    </a:cubicBezTo>
                    <a:cubicBezTo>
                      <a:pt x="48" y="30"/>
                      <a:pt x="48" y="30"/>
                      <a:pt x="48" y="30"/>
                    </a:cubicBezTo>
                    <a:lnTo>
                      <a:pt x="30" y="151"/>
                    </a:lnTo>
                    <a:close/>
                  </a:path>
                </a:pathLst>
              </a:custGeom>
              <a:solidFill>
                <a:srgbClr val="E744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09" name="Freeform 56"/>
            <p:cNvSpPr>
              <a:spLocks/>
            </p:cNvSpPr>
            <p:nvPr/>
          </p:nvSpPr>
          <p:spPr bwMode="auto">
            <a:xfrm>
              <a:off x="-4466" y="3927553"/>
              <a:ext cx="1763785" cy="3025342"/>
            </a:xfrm>
            <a:custGeom>
              <a:avLst/>
              <a:gdLst>
                <a:gd name="T0" fmla="*/ 815 w 932"/>
                <a:gd name="T1" fmla="*/ 63 h 1601"/>
                <a:gd name="T2" fmla="*/ 761 w 932"/>
                <a:gd name="T3" fmla="*/ 188 h 1601"/>
                <a:gd name="T4" fmla="*/ 761 w 932"/>
                <a:gd name="T5" fmla="*/ 190 h 1601"/>
                <a:gd name="T6" fmla="*/ 761 w 932"/>
                <a:gd name="T7" fmla="*/ 191 h 1601"/>
                <a:gd name="T8" fmla="*/ 761 w 932"/>
                <a:gd name="T9" fmla="*/ 193 h 1601"/>
                <a:gd name="T10" fmla="*/ 760 w 932"/>
                <a:gd name="T11" fmla="*/ 194 h 1601"/>
                <a:gd name="T12" fmla="*/ 760 w 932"/>
                <a:gd name="T13" fmla="*/ 196 h 1601"/>
                <a:gd name="T14" fmla="*/ 760 w 932"/>
                <a:gd name="T15" fmla="*/ 197 h 1601"/>
                <a:gd name="T16" fmla="*/ 760 w 932"/>
                <a:gd name="T17" fmla="*/ 199 h 1601"/>
                <a:gd name="T18" fmla="*/ 760 w 932"/>
                <a:gd name="T19" fmla="*/ 200 h 1601"/>
                <a:gd name="T20" fmla="*/ 760 w 932"/>
                <a:gd name="T21" fmla="*/ 202 h 1601"/>
                <a:gd name="T22" fmla="*/ 760 w 932"/>
                <a:gd name="T23" fmla="*/ 204 h 1601"/>
                <a:gd name="T24" fmla="*/ 759 w 932"/>
                <a:gd name="T25" fmla="*/ 205 h 1601"/>
                <a:gd name="T26" fmla="*/ 759 w 932"/>
                <a:gd name="T27" fmla="*/ 207 h 1601"/>
                <a:gd name="T28" fmla="*/ 759 w 932"/>
                <a:gd name="T29" fmla="*/ 209 h 1601"/>
                <a:gd name="T30" fmla="*/ 759 w 932"/>
                <a:gd name="T31" fmla="*/ 211 h 1601"/>
                <a:gd name="T32" fmla="*/ 759 w 932"/>
                <a:gd name="T33" fmla="*/ 213 h 1601"/>
                <a:gd name="T34" fmla="*/ 759 w 932"/>
                <a:gd name="T35" fmla="*/ 215 h 1601"/>
                <a:gd name="T36" fmla="*/ 480 w 932"/>
                <a:gd name="T37" fmla="*/ 631 h 1601"/>
                <a:gd name="T38" fmla="*/ 478 w 932"/>
                <a:gd name="T39" fmla="*/ 630 h 1601"/>
                <a:gd name="T40" fmla="*/ 476 w 932"/>
                <a:gd name="T41" fmla="*/ 629 h 1601"/>
                <a:gd name="T42" fmla="*/ 473 w 932"/>
                <a:gd name="T43" fmla="*/ 628 h 1601"/>
                <a:gd name="T44" fmla="*/ 471 w 932"/>
                <a:gd name="T45" fmla="*/ 627 h 1601"/>
                <a:gd name="T46" fmla="*/ 469 w 932"/>
                <a:gd name="T47" fmla="*/ 626 h 1601"/>
                <a:gd name="T48" fmla="*/ 467 w 932"/>
                <a:gd name="T49" fmla="*/ 626 h 1601"/>
                <a:gd name="T50" fmla="*/ 465 w 932"/>
                <a:gd name="T51" fmla="*/ 625 h 1601"/>
                <a:gd name="T52" fmla="*/ 464 w 932"/>
                <a:gd name="T53" fmla="*/ 625 h 1601"/>
                <a:gd name="T54" fmla="*/ 464 w 932"/>
                <a:gd name="T55" fmla="*/ 625 h 1601"/>
                <a:gd name="T56" fmla="*/ 463 w 932"/>
                <a:gd name="T57" fmla="*/ 624 h 1601"/>
                <a:gd name="T58" fmla="*/ 461 w 932"/>
                <a:gd name="T59" fmla="*/ 624 h 1601"/>
                <a:gd name="T60" fmla="*/ 460 w 932"/>
                <a:gd name="T61" fmla="*/ 623 h 1601"/>
                <a:gd name="T62" fmla="*/ 459 w 932"/>
                <a:gd name="T63" fmla="*/ 623 h 1601"/>
                <a:gd name="T64" fmla="*/ 457 w 932"/>
                <a:gd name="T65" fmla="*/ 622 h 1601"/>
                <a:gd name="T66" fmla="*/ 404 w 932"/>
                <a:gd name="T67" fmla="*/ 664 h 1601"/>
                <a:gd name="T68" fmla="*/ 402 w 932"/>
                <a:gd name="T69" fmla="*/ 664 h 1601"/>
                <a:gd name="T70" fmla="*/ 400 w 932"/>
                <a:gd name="T71" fmla="*/ 663 h 1601"/>
                <a:gd name="T72" fmla="*/ 398 w 932"/>
                <a:gd name="T73" fmla="*/ 662 h 1601"/>
                <a:gd name="T74" fmla="*/ 396 w 932"/>
                <a:gd name="T75" fmla="*/ 661 h 1601"/>
                <a:gd name="T76" fmla="*/ 394 w 932"/>
                <a:gd name="T77" fmla="*/ 661 h 1601"/>
                <a:gd name="T78" fmla="*/ 392 w 932"/>
                <a:gd name="T79" fmla="*/ 660 h 1601"/>
                <a:gd name="T80" fmla="*/ 391 w 932"/>
                <a:gd name="T81" fmla="*/ 660 h 1601"/>
                <a:gd name="T82" fmla="*/ 390 w 932"/>
                <a:gd name="T83" fmla="*/ 659 h 1601"/>
                <a:gd name="T84" fmla="*/ 389 w 932"/>
                <a:gd name="T85" fmla="*/ 659 h 1601"/>
                <a:gd name="T86" fmla="*/ 389 w 932"/>
                <a:gd name="T87" fmla="*/ 659 h 1601"/>
                <a:gd name="T88" fmla="*/ 387 w 932"/>
                <a:gd name="T89" fmla="*/ 658 h 1601"/>
                <a:gd name="T90" fmla="*/ 386 w 932"/>
                <a:gd name="T91" fmla="*/ 658 h 1601"/>
                <a:gd name="T92" fmla="*/ 385 w 932"/>
                <a:gd name="T93" fmla="*/ 657 h 1601"/>
                <a:gd name="T94" fmla="*/ 383 w 932"/>
                <a:gd name="T95" fmla="*/ 657 h 1601"/>
                <a:gd name="T96" fmla="*/ 382 w 932"/>
                <a:gd name="T97" fmla="*/ 656 h 1601"/>
                <a:gd name="T98" fmla="*/ 330 w 932"/>
                <a:gd name="T99" fmla="*/ 638 h 1601"/>
                <a:gd name="T100" fmla="*/ 536 w 932"/>
                <a:gd name="T101" fmla="*/ 1601 h 1601"/>
                <a:gd name="T102" fmla="*/ 752 w 932"/>
                <a:gd name="T103" fmla="*/ 725 h 1601"/>
                <a:gd name="T104" fmla="*/ 842 w 932"/>
                <a:gd name="T105" fmla="*/ 337 h 1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32" h="1601">
                  <a:moveTo>
                    <a:pt x="887" y="0"/>
                  </a:moveTo>
                  <a:cubicBezTo>
                    <a:pt x="887" y="0"/>
                    <a:pt x="887" y="0"/>
                    <a:pt x="887" y="0"/>
                  </a:cubicBezTo>
                  <a:cubicBezTo>
                    <a:pt x="869" y="1"/>
                    <a:pt x="846" y="18"/>
                    <a:pt x="815" y="63"/>
                  </a:cubicBezTo>
                  <a:cubicBezTo>
                    <a:pt x="799" y="86"/>
                    <a:pt x="788" y="106"/>
                    <a:pt x="780" y="125"/>
                  </a:cubicBezTo>
                  <a:cubicBezTo>
                    <a:pt x="769" y="148"/>
                    <a:pt x="764" y="169"/>
                    <a:pt x="761" y="188"/>
                  </a:cubicBezTo>
                  <a:cubicBezTo>
                    <a:pt x="761" y="188"/>
                    <a:pt x="761" y="188"/>
                    <a:pt x="761" y="188"/>
                  </a:cubicBezTo>
                  <a:cubicBezTo>
                    <a:pt x="761" y="189"/>
                    <a:pt x="761" y="189"/>
                    <a:pt x="761" y="189"/>
                  </a:cubicBezTo>
                  <a:cubicBezTo>
                    <a:pt x="761" y="189"/>
                    <a:pt x="761" y="189"/>
                    <a:pt x="761" y="189"/>
                  </a:cubicBezTo>
                  <a:cubicBezTo>
                    <a:pt x="761" y="190"/>
                    <a:pt x="761" y="190"/>
                    <a:pt x="761" y="190"/>
                  </a:cubicBezTo>
                  <a:cubicBezTo>
                    <a:pt x="761" y="190"/>
                    <a:pt x="761" y="190"/>
                    <a:pt x="761" y="190"/>
                  </a:cubicBezTo>
                  <a:cubicBezTo>
                    <a:pt x="761" y="190"/>
                    <a:pt x="761" y="191"/>
                    <a:pt x="761" y="191"/>
                  </a:cubicBezTo>
                  <a:cubicBezTo>
                    <a:pt x="761" y="191"/>
                    <a:pt x="761" y="191"/>
                    <a:pt x="761" y="191"/>
                  </a:cubicBezTo>
                  <a:cubicBezTo>
                    <a:pt x="761" y="191"/>
                    <a:pt x="761" y="192"/>
                    <a:pt x="761" y="192"/>
                  </a:cubicBezTo>
                  <a:cubicBezTo>
                    <a:pt x="761" y="192"/>
                    <a:pt x="761" y="192"/>
                    <a:pt x="761" y="192"/>
                  </a:cubicBezTo>
                  <a:cubicBezTo>
                    <a:pt x="761" y="192"/>
                    <a:pt x="761" y="192"/>
                    <a:pt x="761" y="193"/>
                  </a:cubicBezTo>
                  <a:cubicBezTo>
                    <a:pt x="761" y="193"/>
                    <a:pt x="760" y="193"/>
                    <a:pt x="760" y="193"/>
                  </a:cubicBezTo>
                  <a:cubicBezTo>
                    <a:pt x="760" y="193"/>
                    <a:pt x="760" y="193"/>
                    <a:pt x="760" y="194"/>
                  </a:cubicBezTo>
                  <a:cubicBezTo>
                    <a:pt x="760" y="194"/>
                    <a:pt x="760" y="194"/>
                    <a:pt x="760" y="194"/>
                  </a:cubicBezTo>
                  <a:cubicBezTo>
                    <a:pt x="760" y="194"/>
                    <a:pt x="760" y="194"/>
                    <a:pt x="760" y="195"/>
                  </a:cubicBezTo>
                  <a:cubicBezTo>
                    <a:pt x="760" y="195"/>
                    <a:pt x="760" y="195"/>
                    <a:pt x="760" y="195"/>
                  </a:cubicBezTo>
                  <a:cubicBezTo>
                    <a:pt x="760" y="195"/>
                    <a:pt x="760" y="195"/>
                    <a:pt x="760" y="196"/>
                  </a:cubicBezTo>
                  <a:cubicBezTo>
                    <a:pt x="760" y="196"/>
                    <a:pt x="760" y="196"/>
                    <a:pt x="760" y="196"/>
                  </a:cubicBezTo>
                  <a:cubicBezTo>
                    <a:pt x="760" y="196"/>
                    <a:pt x="760" y="196"/>
                    <a:pt x="760" y="197"/>
                  </a:cubicBezTo>
                  <a:cubicBezTo>
                    <a:pt x="760" y="197"/>
                    <a:pt x="760" y="197"/>
                    <a:pt x="760" y="197"/>
                  </a:cubicBezTo>
                  <a:cubicBezTo>
                    <a:pt x="760" y="197"/>
                    <a:pt x="760" y="197"/>
                    <a:pt x="760" y="198"/>
                  </a:cubicBezTo>
                  <a:cubicBezTo>
                    <a:pt x="760" y="198"/>
                    <a:pt x="760" y="198"/>
                    <a:pt x="760" y="198"/>
                  </a:cubicBezTo>
                  <a:cubicBezTo>
                    <a:pt x="760" y="198"/>
                    <a:pt x="760" y="199"/>
                    <a:pt x="760" y="199"/>
                  </a:cubicBezTo>
                  <a:cubicBezTo>
                    <a:pt x="760" y="199"/>
                    <a:pt x="760" y="199"/>
                    <a:pt x="760" y="199"/>
                  </a:cubicBezTo>
                  <a:cubicBezTo>
                    <a:pt x="760" y="199"/>
                    <a:pt x="760" y="200"/>
                    <a:pt x="760" y="200"/>
                  </a:cubicBezTo>
                  <a:cubicBezTo>
                    <a:pt x="760" y="200"/>
                    <a:pt x="760" y="200"/>
                    <a:pt x="760" y="200"/>
                  </a:cubicBezTo>
                  <a:cubicBezTo>
                    <a:pt x="760" y="200"/>
                    <a:pt x="760" y="201"/>
                    <a:pt x="760" y="201"/>
                  </a:cubicBezTo>
                  <a:cubicBezTo>
                    <a:pt x="760" y="201"/>
                    <a:pt x="760" y="201"/>
                    <a:pt x="760" y="201"/>
                  </a:cubicBezTo>
                  <a:cubicBezTo>
                    <a:pt x="760" y="202"/>
                    <a:pt x="760" y="202"/>
                    <a:pt x="760" y="202"/>
                  </a:cubicBezTo>
                  <a:cubicBezTo>
                    <a:pt x="760" y="202"/>
                    <a:pt x="760" y="202"/>
                    <a:pt x="760" y="202"/>
                  </a:cubicBezTo>
                  <a:cubicBezTo>
                    <a:pt x="760" y="203"/>
                    <a:pt x="760" y="203"/>
                    <a:pt x="760" y="203"/>
                  </a:cubicBezTo>
                  <a:cubicBezTo>
                    <a:pt x="760" y="203"/>
                    <a:pt x="760" y="203"/>
                    <a:pt x="760" y="204"/>
                  </a:cubicBezTo>
                  <a:cubicBezTo>
                    <a:pt x="760" y="204"/>
                    <a:pt x="759" y="204"/>
                    <a:pt x="759" y="204"/>
                  </a:cubicBezTo>
                  <a:cubicBezTo>
                    <a:pt x="759" y="204"/>
                    <a:pt x="759" y="205"/>
                    <a:pt x="759" y="205"/>
                  </a:cubicBezTo>
                  <a:cubicBezTo>
                    <a:pt x="759" y="205"/>
                    <a:pt x="759" y="205"/>
                    <a:pt x="759" y="205"/>
                  </a:cubicBezTo>
                  <a:cubicBezTo>
                    <a:pt x="759" y="206"/>
                    <a:pt x="759" y="206"/>
                    <a:pt x="759" y="206"/>
                  </a:cubicBezTo>
                  <a:cubicBezTo>
                    <a:pt x="759" y="206"/>
                    <a:pt x="759" y="206"/>
                    <a:pt x="759" y="207"/>
                  </a:cubicBezTo>
                  <a:cubicBezTo>
                    <a:pt x="759" y="207"/>
                    <a:pt x="759" y="207"/>
                    <a:pt x="759" y="207"/>
                  </a:cubicBezTo>
                  <a:cubicBezTo>
                    <a:pt x="759" y="207"/>
                    <a:pt x="759" y="208"/>
                    <a:pt x="759" y="208"/>
                  </a:cubicBezTo>
                  <a:cubicBezTo>
                    <a:pt x="759" y="208"/>
                    <a:pt x="759" y="208"/>
                    <a:pt x="759" y="208"/>
                  </a:cubicBezTo>
                  <a:cubicBezTo>
                    <a:pt x="759" y="209"/>
                    <a:pt x="759" y="209"/>
                    <a:pt x="759" y="209"/>
                  </a:cubicBezTo>
                  <a:cubicBezTo>
                    <a:pt x="759" y="209"/>
                    <a:pt x="759" y="209"/>
                    <a:pt x="759" y="210"/>
                  </a:cubicBezTo>
                  <a:cubicBezTo>
                    <a:pt x="759" y="210"/>
                    <a:pt x="759" y="210"/>
                    <a:pt x="759" y="210"/>
                  </a:cubicBezTo>
                  <a:cubicBezTo>
                    <a:pt x="759" y="210"/>
                    <a:pt x="759" y="211"/>
                    <a:pt x="759" y="211"/>
                  </a:cubicBezTo>
                  <a:cubicBezTo>
                    <a:pt x="759" y="211"/>
                    <a:pt x="759" y="211"/>
                    <a:pt x="759" y="212"/>
                  </a:cubicBezTo>
                  <a:cubicBezTo>
                    <a:pt x="759" y="212"/>
                    <a:pt x="759" y="212"/>
                    <a:pt x="759" y="212"/>
                  </a:cubicBezTo>
                  <a:cubicBezTo>
                    <a:pt x="759" y="212"/>
                    <a:pt x="759" y="213"/>
                    <a:pt x="759" y="213"/>
                  </a:cubicBezTo>
                  <a:cubicBezTo>
                    <a:pt x="759" y="213"/>
                    <a:pt x="759" y="213"/>
                    <a:pt x="759" y="213"/>
                  </a:cubicBezTo>
                  <a:cubicBezTo>
                    <a:pt x="759" y="214"/>
                    <a:pt x="759" y="214"/>
                    <a:pt x="759" y="214"/>
                  </a:cubicBezTo>
                  <a:cubicBezTo>
                    <a:pt x="759" y="214"/>
                    <a:pt x="759" y="215"/>
                    <a:pt x="759" y="215"/>
                  </a:cubicBezTo>
                  <a:cubicBezTo>
                    <a:pt x="759" y="215"/>
                    <a:pt x="759" y="215"/>
                    <a:pt x="759" y="216"/>
                  </a:cubicBezTo>
                  <a:cubicBezTo>
                    <a:pt x="758" y="257"/>
                    <a:pt x="766" y="294"/>
                    <a:pt x="757" y="343"/>
                  </a:cubicBezTo>
                  <a:cubicBezTo>
                    <a:pt x="737" y="441"/>
                    <a:pt x="497" y="491"/>
                    <a:pt x="480" y="631"/>
                  </a:cubicBezTo>
                  <a:cubicBezTo>
                    <a:pt x="480" y="630"/>
                    <a:pt x="480" y="630"/>
                    <a:pt x="480" y="630"/>
                  </a:cubicBezTo>
                  <a:cubicBezTo>
                    <a:pt x="479" y="630"/>
                    <a:pt x="479" y="630"/>
                    <a:pt x="479" y="630"/>
                  </a:cubicBezTo>
                  <a:cubicBezTo>
                    <a:pt x="478" y="630"/>
                    <a:pt x="478" y="630"/>
                    <a:pt x="478" y="630"/>
                  </a:cubicBezTo>
                  <a:cubicBezTo>
                    <a:pt x="477" y="629"/>
                    <a:pt x="477" y="629"/>
                    <a:pt x="477" y="629"/>
                  </a:cubicBezTo>
                  <a:cubicBezTo>
                    <a:pt x="476" y="629"/>
                    <a:pt x="476" y="629"/>
                    <a:pt x="476" y="629"/>
                  </a:cubicBezTo>
                  <a:cubicBezTo>
                    <a:pt x="476" y="629"/>
                    <a:pt x="476" y="629"/>
                    <a:pt x="476" y="629"/>
                  </a:cubicBezTo>
                  <a:cubicBezTo>
                    <a:pt x="475" y="629"/>
                    <a:pt x="475" y="629"/>
                    <a:pt x="475" y="629"/>
                  </a:cubicBezTo>
                  <a:cubicBezTo>
                    <a:pt x="474" y="628"/>
                    <a:pt x="474" y="628"/>
                    <a:pt x="474" y="628"/>
                  </a:cubicBezTo>
                  <a:cubicBezTo>
                    <a:pt x="473" y="628"/>
                    <a:pt x="473" y="628"/>
                    <a:pt x="473" y="628"/>
                  </a:cubicBezTo>
                  <a:cubicBezTo>
                    <a:pt x="472" y="628"/>
                    <a:pt x="472" y="628"/>
                    <a:pt x="472" y="628"/>
                  </a:cubicBezTo>
                  <a:cubicBezTo>
                    <a:pt x="472" y="627"/>
                    <a:pt x="472" y="627"/>
                    <a:pt x="472" y="627"/>
                  </a:cubicBezTo>
                  <a:cubicBezTo>
                    <a:pt x="471" y="627"/>
                    <a:pt x="471" y="627"/>
                    <a:pt x="471" y="627"/>
                  </a:cubicBezTo>
                  <a:cubicBezTo>
                    <a:pt x="470" y="627"/>
                    <a:pt x="470" y="627"/>
                    <a:pt x="470" y="627"/>
                  </a:cubicBezTo>
                  <a:cubicBezTo>
                    <a:pt x="470" y="627"/>
                    <a:pt x="470" y="627"/>
                    <a:pt x="470" y="627"/>
                  </a:cubicBezTo>
                  <a:cubicBezTo>
                    <a:pt x="469" y="626"/>
                    <a:pt x="469" y="626"/>
                    <a:pt x="469" y="626"/>
                  </a:cubicBezTo>
                  <a:cubicBezTo>
                    <a:pt x="468" y="626"/>
                    <a:pt x="468" y="626"/>
                    <a:pt x="468" y="626"/>
                  </a:cubicBezTo>
                  <a:cubicBezTo>
                    <a:pt x="467" y="626"/>
                    <a:pt x="467" y="626"/>
                    <a:pt x="467" y="626"/>
                  </a:cubicBezTo>
                  <a:cubicBezTo>
                    <a:pt x="467" y="626"/>
                    <a:pt x="467" y="626"/>
                    <a:pt x="467" y="626"/>
                  </a:cubicBezTo>
                  <a:cubicBezTo>
                    <a:pt x="466" y="626"/>
                    <a:pt x="466" y="626"/>
                    <a:pt x="466" y="626"/>
                  </a:cubicBezTo>
                  <a:cubicBezTo>
                    <a:pt x="466" y="625"/>
                    <a:pt x="466" y="625"/>
                    <a:pt x="466" y="625"/>
                  </a:cubicBezTo>
                  <a:cubicBezTo>
                    <a:pt x="465" y="625"/>
                    <a:pt x="465" y="625"/>
                    <a:pt x="465" y="625"/>
                  </a:cubicBezTo>
                  <a:cubicBezTo>
                    <a:pt x="465" y="625"/>
                    <a:pt x="465" y="625"/>
                    <a:pt x="465" y="625"/>
                  </a:cubicBezTo>
                  <a:cubicBezTo>
                    <a:pt x="464" y="625"/>
                    <a:pt x="464" y="625"/>
                    <a:pt x="464" y="625"/>
                  </a:cubicBezTo>
                  <a:cubicBezTo>
                    <a:pt x="464" y="625"/>
                    <a:pt x="464" y="625"/>
                    <a:pt x="464" y="625"/>
                  </a:cubicBezTo>
                  <a:cubicBezTo>
                    <a:pt x="464" y="625"/>
                    <a:pt x="464" y="625"/>
                    <a:pt x="464" y="625"/>
                  </a:cubicBezTo>
                  <a:cubicBezTo>
                    <a:pt x="464" y="625"/>
                    <a:pt x="464" y="625"/>
                    <a:pt x="464" y="625"/>
                  </a:cubicBezTo>
                  <a:cubicBezTo>
                    <a:pt x="464" y="625"/>
                    <a:pt x="464" y="625"/>
                    <a:pt x="464" y="625"/>
                  </a:cubicBezTo>
                  <a:cubicBezTo>
                    <a:pt x="464" y="625"/>
                    <a:pt x="464" y="625"/>
                    <a:pt x="464" y="625"/>
                  </a:cubicBezTo>
                  <a:cubicBezTo>
                    <a:pt x="463" y="625"/>
                    <a:pt x="463" y="625"/>
                    <a:pt x="463" y="625"/>
                  </a:cubicBezTo>
                  <a:cubicBezTo>
                    <a:pt x="463" y="624"/>
                    <a:pt x="463" y="624"/>
                    <a:pt x="463" y="624"/>
                  </a:cubicBezTo>
                  <a:cubicBezTo>
                    <a:pt x="462" y="624"/>
                    <a:pt x="462" y="624"/>
                    <a:pt x="462" y="624"/>
                  </a:cubicBezTo>
                  <a:cubicBezTo>
                    <a:pt x="462" y="624"/>
                    <a:pt x="462" y="624"/>
                    <a:pt x="462" y="624"/>
                  </a:cubicBezTo>
                  <a:cubicBezTo>
                    <a:pt x="461" y="624"/>
                    <a:pt x="461" y="624"/>
                    <a:pt x="461" y="624"/>
                  </a:cubicBezTo>
                  <a:cubicBezTo>
                    <a:pt x="461" y="624"/>
                    <a:pt x="461" y="624"/>
                    <a:pt x="461" y="624"/>
                  </a:cubicBezTo>
                  <a:cubicBezTo>
                    <a:pt x="460" y="624"/>
                    <a:pt x="460" y="624"/>
                    <a:pt x="460" y="624"/>
                  </a:cubicBezTo>
                  <a:cubicBezTo>
                    <a:pt x="460" y="623"/>
                    <a:pt x="460" y="623"/>
                    <a:pt x="460" y="623"/>
                  </a:cubicBezTo>
                  <a:cubicBezTo>
                    <a:pt x="460" y="623"/>
                    <a:pt x="460" y="623"/>
                    <a:pt x="460" y="623"/>
                  </a:cubicBezTo>
                  <a:cubicBezTo>
                    <a:pt x="459" y="623"/>
                    <a:pt x="459" y="623"/>
                    <a:pt x="459" y="623"/>
                  </a:cubicBezTo>
                  <a:cubicBezTo>
                    <a:pt x="459" y="623"/>
                    <a:pt x="459" y="623"/>
                    <a:pt x="459" y="623"/>
                  </a:cubicBezTo>
                  <a:cubicBezTo>
                    <a:pt x="458" y="623"/>
                    <a:pt x="458" y="623"/>
                    <a:pt x="458" y="623"/>
                  </a:cubicBezTo>
                  <a:cubicBezTo>
                    <a:pt x="458" y="623"/>
                    <a:pt x="458" y="623"/>
                    <a:pt x="458" y="623"/>
                  </a:cubicBezTo>
                  <a:cubicBezTo>
                    <a:pt x="457" y="622"/>
                    <a:pt x="457" y="622"/>
                    <a:pt x="457" y="622"/>
                  </a:cubicBezTo>
                  <a:cubicBezTo>
                    <a:pt x="418" y="609"/>
                    <a:pt x="418" y="609"/>
                    <a:pt x="418" y="609"/>
                  </a:cubicBezTo>
                  <a:cubicBezTo>
                    <a:pt x="418" y="610"/>
                    <a:pt x="418" y="610"/>
                    <a:pt x="418" y="610"/>
                  </a:cubicBezTo>
                  <a:cubicBezTo>
                    <a:pt x="404" y="664"/>
                    <a:pt x="404" y="664"/>
                    <a:pt x="404" y="664"/>
                  </a:cubicBezTo>
                  <a:cubicBezTo>
                    <a:pt x="403" y="664"/>
                    <a:pt x="403" y="664"/>
                    <a:pt x="403" y="664"/>
                  </a:cubicBezTo>
                  <a:cubicBezTo>
                    <a:pt x="402" y="664"/>
                    <a:pt x="402" y="664"/>
                    <a:pt x="402" y="664"/>
                  </a:cubicBezTo>
                  <a:cubicBezTo>
                    <a:pt x="402" y="664"/>
                    <a:pt x="402" y="664"/>
                    <a:pt x="402" y="664"/>
                  </a:cubicBezTo>
                  <a:cubicBezTo>
                    <a:pt x="401" y="663"/>
                    <a:pt x="401" y="663"/>
                    <a:pt x="401" y="663"/>
                  </a:cubicBezTo>
                  <a:cubicBezTo>
                    <a:pt x="400" y="663"/>
                    <a:pt x="400" y="663"/>
                    <a:pt x="400" y="663"/>
                  </a:cubicBezTo>
                  <a:cubicBezTo>
                    <a:pt x="400" y="663"/>
                    <a:pt x="400" y="663"/>
                    <a:pt x="400" y="663"/>
                  </a:cubicBezTo>
                  <a:cubicBezTo>
                    <a:pt x="399" y="663"/>
                    <a:pt x="399" y="663"/>
                    <a:pt x="399" y="663"/>
                  </a:cubicBezTo>
                  <a:cubicBezTo>
                    <a:pt x="398" y="662"/>
                    <a:pt x="398" y="662"/>
                    <a:pt x="398" y="662"/>
                  </a:cubicBezTo>
                  <a:cubicBezTo>
                    <a:pt x="398" y="662"/>
                    <a:pt x="398" y="662"/>
                    <a:pt x="398" y="662"/>
                  </a:cubicBezTo>
                  <a:cubicBezTo>
                    <a:pt x="397" y="662"/>
                    <a:pt x="397" y="662"/>
                    <a:pt x="397" y="662"/>
                  </a:cubicBezTo>
                  <a:cubicBezTo>
                    <a:pt x="396" y="662"/>
                    <a:pt x="396" y="662"/>
                    <a:pt x="396" y="662"/>
                  </a:cubicBezTo>
                  <a:cubicBezTo>
                    <a:pt x="396" y="661"/>
                    <a:pt x="396" y="661"/>
                    <a:pt x="396" y="661"/>
                  </a:cubicBezTo>
                  <a:cubicBezTo>
                    <a:pt x="395" y="661"/>
                    <a:pt x="395" y="661"/>
                    <a:pt x="395" y="661"/>
                  </a:cubicBezTo>
                  <a:cubicBezTo>
                    <a:pt x="394" y="661"/>
                    <a:pt x="394" y="661"/>
                    <a:pt x="394" y="661"/>
                  </a:cubicBezTo>
                  <a:cubicBezTo>
                    <a:pt x="394" y="661"/>
                    <a:pt x="394" y="661"/>
                    <a:pt x="394" y="661"/>
                  </a:cubicBezTo>
                  <a:cubicBezTo>
                    <a:pt x="393" y="661"/>
                    <a:pt x="393" y="661"/>
                    <a:pt x="393" y="661"/>
                  </a:cubicBezTo>
                  <a:cubicBezTo>
                    <a:pt x="393" y="660"/>
                    <a:pt x="393" y="660"/>
                    <a:pt x="393" y="660"/>
                  </a:cubicBezTo>
                  <a:cubicBezTo>
                    <a:pt x="392" y="660"/>
                    <a:pt x="392" y="660"/>
                    <a:pt x="392" y="660"/>
                  </a:cubicBezTo>
                  <a:cubicBezTo>
                    <a:pt x="392" y="660"/>
                    <a:pt x="392" y="660"/>
                    <a:pt x="392" y="660"/>
                  </a:cubicBezTo>
                  <a:cubicBezTo>
                    <a:pt x="391" y="660"/>
                    <a:pt x="391" y="660"/>
                    <a:pt x="391" y="660"/>
                  </a:cubicBezTo>
                  <a:cubicBezTo>
                    <a:pt x="391" y="660"/>
                    <a:pt x="391" y="660"/>
                    <a:pt x="391" y="660"/>
                  </a:cubicBezTo>
                  <a:cubicBezTo>
                    <a:pt x="390" y="659"/>
                    <a:pt x="390" y="659"/>
                    <a:pt x="390" y="659"/>
                  </a:cubicBezTo>
                  <a:cubicBezTo>
                    <a:pt x="390" y="659"/>
                    <a:pt x="390" y="659"/>
                    <a:pt x="390" y="659"/>
                  </a:cubicBezTo>
                  <a:cubicBezTo>
                    <a:pt x="390" y="659"/>
                    <a:pt x="390" y="659"/>
                    <a:pt x="390" y="659"/>
                  </a:cubicBezTo>
                  <a:cubicBezTo>
                    <a:pt x="389" y="659"/>
                    <a:pt x="389" y="659"/>
                    <a:pt x="389" y="659"/>
                  </a:cubicBezTo>
                  <a:cubicBezTo>
                    <a:pt x="389" y="659"/>
                    <a:pt x="389" y="659"/>
                    <a:pt x="389" y="659"/>
                  </a:cubicBezTo>
                  <a:cubicBezTo>
                    <a:pt x="389" y="659"/>
                    <a:pt x="389" y="659"/>
                    <a:pt x="389" y="659"/>
                  </a:cubicBezTo>
                  <a:cubicBezTo>
                    <a:pt x="389" y="659"/>
                    <a:pt x="389" y="659"/>
                    <a:pt x="389" y="659"/>
                  </a:cubicBezTo>
                  <a:cubicBezTo>
                    <a:pt x="389" y="659"/>
                    <a:pt x="389" y="659"/>
                    <a:pt x="389" y="659"/>
                  </a:cubicBezTo>
                  <a:cubicBezTo>
                    <a:pt x="389" y="659"/>
                    <a:pt x="389" y="659"/>
                    <a:pt x="389" y="659"/>
                  </a:cubicBezTo>
                  <a:cubicBezTo>
                    <a:pt x="388" y="659"/>
                    <a:pt x="388" y="659"/>
                    <a:pt x="388" y="659"/>
                  </a:cubicBezTo>
                  <a:cubicBezTo>
                    <a:pt x="388" y="658"/>
                    <a:pt x="388" y="658"/>
                    <a:pt x="388" y="658"/>
                  </a:cubicBezTo>
                  <a:cubicBezTo>
                    <a:pt x="387" y="658"/>
                    <a:pt x="387" y="658"/>
                    <a:pt x="387" y="658"/>
                  </a:cubicBezTo>
                  <a:cubicBezTo>
                    <a:pt x="387" y="658"/>
                    <a:pt x="387" y="658"/>
                    <a:pt x="387" y="658"/>
                  </a:cubicBezTo>
                  <a:cubicBezTo>
                    <a:pt x="386" y="658"/>
                    <a:pt x="386" y="658"/>
                    <a:pt x="386" y="658"/>
                  </a:cubicBezTo>
                  <a:cubicBezTo>
                    <a:pt x="386" y="658"/>
                    <a:pt x="386" y="658"/>
                    <a:pt x="386" y="658"/>
                  </a:cubicBezTo>
                  <a:cubicBezTo>
                    <a:pt x="385" y="658"/>
                    <a:pt x="385" y="658"/>
                    <a:pt x="385" y="658"/>
                  </a:cubicBezTo>
                  <a:cubicBezTo>
                    <a:pt x="385" y="658"/>
                    <a:pt x="385" y="658"/>
                    <a:pt x="385" y="658"/>
                  </a:cubicBezTo>
                  <a:cubicBezTo>
                    <a:pt x="385" y="657"/>
                    <a:pt x="385" y="657"/>
                    <a:pt x="385" y="657"/>
                  </a:cubicBezTo>
                  <a:cubicBezTo>
                    <a:pt x="384" y="657"/>
                    <a:pt x="384" y="657"/>
                    <a:pt x="384" y="657"/>
                  </a:cubicBezTo>
                  <a:cubicBezTo>
                    <a:pt x="384" y="657"/>
                    <a:pt x="384" y="657"/>
                    <a:pt x="384" y="657"/>
                  </a:cubicBezTo>
                  <a:cubicBezTo>
                    <a:pt x="383" y="657"/>
                    <a:pt x="383" y="657"/>
                    <a:pt x="383" y="657"/>
                  </a:cubicBezTo>
                  <a:cubicBezTo>
                    <a:pt x="383" y="657"/>
                    <a:pt x="383" y="657"/>
                    <a:pt x="383" y="657"/>
                  </a:cubicBezTo>
                  <a:cubicBezTo>
                    <a:pt x="382" y="657"/>
                    <a:pt x="382" y="657"/>
                    <a:pt x="382" y="657"/>
                  </a:cubicBezTo>
                  <a:cubicBezTo>
                    <a:pt x="382" y="656"/>
                    <a:pt x="382" y="656"/>
                    <a:pt x="382" y="656"/>
                  </a:cubicBezTo>
                  <a:cubicBezTo>
                    <a:pt x="382" y="656"/>
                    <a:pt x="382" y="656"/>
                    <a:pt x="382" y="656"/>
                  </a:cubicBezTo>
                  <a:cubicBezTo>
                    <a:pt x="330" y="637"/>
                    <a:pt x="330" y="637"/>
                    <a:pt x="330" y="637"/>
                  </a:cubicBezTo>
                  <a:cubicBezTo>
                    <a:pt x="330" y="638"/>
                    <a:pt x="330" y="638"/>
                    <a:pt x="330" y="638"/>
                  </a:cubicBezTo>
                  <a:cubicBezTo>
                    <a:pt x="0" y="1580"/>
                    <a:pt x="0" y="1580"/>
                    <a:pt x="0" y="1580"/>
                  </a:cubicBezTo>
                  <a:cubicBezTo>
                    <a:pt x="535" y="1601"/>
                    <a:pt x="535" y="1601"/>
                    <a:pt x="535" y="1601"/>
                  </a:cubicBezTo>
                  <a:cubicBezTo>
                    <a:pt x="536" y="1601"/>
                    <a:pt x="536" y="1601"/>
                    <a:pt x="536" y="1601"/>
                  </a:cubicBezTo>
                  <a:cubicBezTo>
                    <a:pt x="781" y="801"/>
                    <a:pt x="781" y="801"/>
                    <a:pt x="781" y="801"/>
                  </a:cubicBezTo>
                  <a:cubicBezTo>
                    <a:pt x="730" y="783"/>
                    <a:pt x="730" y="783"/>
                    <a:pt x="730" y="783"/>
                  </a:cubicBezTo>
                  <a:cubicBezTo>
                    <a:pt x="752" y="725"/>
                    <a:pt x="752" y="725"/>
                    <a:pt x="752" y="725"/>
                  </a:cubicBezTo>
                  <a:cubicBezTo>
                    <a:pt x="702" y="707"/>
                    <a:pt x="702" y="707"/>
                    <a:pt x="702" y="707"/>
                  </a:cubicBezTo>
                  <a:cubicBezTo>
                    <a:pt x="706" y="688"/>
                    <a:pt x="718" y="639"/>
                    <a:pt x="763" y="585"/>
                  </a:cubicBezTo>
                  <a:cubicBezTo>
                    <a:pt x="823" y="513"/>
                    <a:pt x="849" y="424"/>
                    <a:pt x="842" y="337"/>
                  </a:cubicBezTo>
                  <a:cubicBezTo>
                    <a:pt x="838" y="288"/>
                    <a:pt x="881" y="190"/>
                    <a:pt x="911" y="135"/>
                  </a:cubicBezTo>
                  <a:cubicBezTo>
                    <a:pt x="932" y="96"/>
                    <a:pt x="928" y="0"/>
                    <a:pt x="887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0" name="Freeform 1957"/>
            <p:cNvSpPr>
              <a:spLocks/>
            </p:cNvSpPr>
            <p:nvPr/>
          </p:nvSpPr>
          <p:spPr bwMode="auto">
            <a:xfrm>
              <a:off x="884281" y="3749412"/>
              <a:ext cx="860686" cy="1501472"/>
            </a:xfrm>
            <a:custGeom>
              <a:avLst/>
              <a:gdLst>
                <a:gd name="T0" fmla="*/ 336 w 463"/>
                <a:gd name="T1" fmla="*/ 154 h 808"/>
                <a:gd name="T2" fmla="*/ 433 w 463"/>
                <a:gd name="T3" fmla="*/ 225 h 808"/>
                <a:gd name="T4" fmla="*/ 363 w 463"/>
                <a:gd name="T5" fmla="*/ 427 h 808"/>
                <a:gd name="T6" fmla="*/ 285 w 463"/>
                <a:gd name="T7" fmla="*/ 675 h 808"/>
                <a:gd name="T8" fmla="*/ 223 w 463"/>
                <a:gd name="T9" fmla="*/ 808 h 808"/>
                <a:gd name="T10" fmla="*/ 0 w 463"/>
                <a:gd name="T11" fmla="*/ 734 h 808"/>
                <a:gd name="T12" fmla="*/ 53 w 463"/>
                <a:gd name="T13" fmla="*/ 267 h 808"/>
                <a:gd name="T14" fmla="*/ 246 w 463"/>
                <a:gd name="T15" fmla="*/ 3 h 808"/>
                <a:gd name="T16" fmla="*/ 187 w 463"/>
                <a:gd name="T17" fmla="*/ 403 h 808"/>
                <a:gd name="T18" fmla="*/ 336 w 463"/>
                <a:gd name="T19" fmla="*/ 154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3" h="808">
                  <a:moveTo>
                    <a:pt x="336" y="154"/>
                  </a:moveTo>
                  <a:cubicBezTo>
                    <a:pt x="441" y="0"/>
                    <a:pt x="463" y="170"/>
                    <a:pt x="433" y="225"/>
                  </a:cubicBezTo>
                  <a:cubicBezTo>
                    <a:pt x="402" y="281"/>
                    <a:pt x="360" y="378"/>
                    <a:pt x="363" y="427"/>
                  </a:cubicBezTo>
                  <a:cubicBezTo>
                    <a:pt x="370" y="514"/>
                    <a:pt x="344" y="604"/>
                    <a:pt x="285" y="675"/>
                  </a:cubicBezTo>
                  <a:cubicBezTo>
                    <a:pt x="225" y="747"/>
                    <a:pt x="223" y="808"/>
                    <a:pt x="223" y="808"/>
                  </a:cubicBezTo>
                  <a:cubicBezTo>
                    <a:pt x="223" y="808"/>
                    <a:pt x="38" y="757"/>
                    <a:pt x="0" y="734"/>
                  </a:cubicBezTo>
                  <a:cubicBezTo>
                    <a:pt x="17" y="596"/>
                    <a:pt x="33" y="368"/>
                    <a:pt x="53" y="267"/>
                  </a:cubicBezTo>
                  <a:cubicBezTo>
                    <a:pt x="73" y="169"/>
                    <a:pt x="246" y="3"/>
                    <a:pt x="246" y="3"/>
                  </a:cubicBezTo>
                  <a:cubicBezTo>
                    <a:pt x="246" y="3"/>
                    <a:pt x="217" y="202"/>
                    <a:pt x="187" y="403"/>
                  </a:cubicBezTo>
                  <a:cubicBezTo>
                    <a:pt x="280" y="387"/>
                    <a:pt x="245" y="287"/>
                    <a:pt x="336" y="154"/>
                  </a:cubicBezTo>
                </a:path>
              </a:pathLst>
            </a:custGeom>
            <a:solidFill>
              <a:srgbClr val="F3D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1" name="Freeform 1958"/>
            <p:cNvSpPr>
              <a:spLocks/>
            </p:cNvSpPr>
            <p:nvPr/>
          </p:nvSpPr>
          <p:spPr bwMode="auto">
            <a:xfrm>
              <a:off x="1507333" y="3976406"/>
              <a:ext cx="205713" cy="183251"/>
            </a:xfrm>
            <a:custGeom>
              <a:avLst/>
              <a:gdLst>
                <a:gd name="T0" fmla="*/ 67 w 111"/>
                <a:gd name="T1" fmla="*/ 0 h 99"/>
                <a:gd name="T2" fmla="*/ 0 w 111"/>
                <a:gd name="T3" fmla="*/ 74 h 99"/>
                <a:gd name="T4" fmla="*/ 75 w 111"/>
                <a:gd name="T5" fmla="*/ 99 h 99"/>
                <a:gd name="T6" fmla="*/ 72 w 111"/>
                <a:gd name="T7" fmla="*/ 0 h 99"/>
                <a:gd name="T8" fmla="*/ 67 w 111"/>
                <a:gd name="T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99">
                  <a:moveTo>
                    <a:pt x="67" y="0"/>
                  </a:moveTo>
                  <a:cubicBezTo>
                    <a:pt x="30" y="0"/>
                    <a:pt x="0" y="74"/>
                    <a:pt x="0" y="74"/>
                  </a:cubicBezTo>
                  <a:cubicBezTo>
                    <a:pt x="75" y="99"/>
                    <a:pt x="75" y="99"/>
                    <a:pt x="75" y="99"/>
                  </a:cubicBezTo>
                  <a:cubicBezTo>
                    <a:pt x="75" y="99"/>
                    <a:pt x="111" y="9"/>
                    <a:pt x="72" y="0"/>
                  </a:cubicBezTo>
                  <a:cubicBezTo>
                    <a:pt x="71" y="0"/>
                    <a:pt x="69" y="0"/>
                    <a:pt x="67" y="0"/>
                  </a:cubicBezTo>
                </a:path>
              </a:pathLst>
            </a:custGeom>
            <a:solidFill>
              <a:srgbClr val="FAF1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2" name="Freeform 1959"/>
            <p:cNvSpPr>
              <a:spLocks/>
            </p:cNvSpPr>
            <p:nvPr/>
          </p:nvSpPr>
          <p:spPr bwMode="auto">
            <a:xfrm>
              <a:off x="721129" y="5049899"/>
              <a:ext cx="670342" cy="371230"/>
            </a:xfrm>
            <a:custGeom>
              <a:avLst/>
              <a:gdLst>
                <a:gd name="T0" fmla="*/ 0 w 567"/>
                <a:gd name="T1" fmla="*/ 167 h 314"/>
                <a:gd name="T2" fmla="*/ 44 w 567"/>
                <a:gd name="T3" fmla="*/ 0 h 314"/>
                <a:gd name="T4" fmla="*/ 567 w 567"/>
                <a:gd name="T5" fmla="*/ 181 h 314"/>
                <a:gd name="T6" fmla="*/ 519 w 567"/>
                <a:gd name="T7" fmla="*/ 314 h 314"/>
                <a:gd name="T8" fmla="*/ 0 w 567"/>
                <a:gd name="T9" fmla="*/ 167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7" h="314">
                  <a:moveTo>
                    <a:pt x="0" y="167"/>
                  </a:moveTo>
                  <a:lnTo>
                    <a:pt x="44" y="0"/>
                  </a:lnTo>
                  <a:lnTo>
                    <a:pt x="567" y="181"/>
                  </a:lnTo>
                  <a:lnTo>
                    <a:pt x="519" y="314"/>
                  </a:lnTo>
                  <a:lnTo>
                    <a:pt x="0" y="1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3" name="Freeform 1960"/>
            <p:cNvSpPr>
              <a:spLocks/>
            </p:cNvSpPr>
            <p:nvPr/>
          </p:nvSpPr>
          <p:spPr bwMode="auto">
            <a:xfrm>
              <a:off x="-4779" y="5101919"/>
              <a:ext cx="1450635" cy="1791126"/>
            </a:xfrm>
            <a:custGeom>
              <a:avLst/>
              <a:gdLst>
                <a:gd name="T0" fmla="*/ 518 w 1227"/>
                <a:gd name="T1" fmla="*/ 0 h 1515"/>
                <a:gd name="T2" fmla="*/ 0 w 1227"/>
                <a:gd name="T3" fmla="*/ 1482 h 1515"/>
                <a:gd name="T4" fmla="*/ 842 w 1227"/>
                <a:gd name="T5" fmla="*/ 1515 h 1515"/>
                <a:gd name="T6" fmla="*/ 1227 w 1227"/>
                <a:gd name="T7" fmla="*/ 258 h 1515"/>
                <a:gd name="T8" fmla="*/ 518 w 1227"/>
                <a:gd name="T9" fmla="*/ 0 h 1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7" h="1515">
                  <a:moveTo>
                    <a:pt x="518" y="0"/>
                  </a:moveTo>
                  <a:lnTo>
                    <a:pt x="0" y="1482"/>
                  </a:lnTo>
                  <a:lnTo>
                    <a:pt x="842" y="1515"/>
                  </a:lnTo>
                  <a:lnTo>
                    <a:pt x="1227" y="258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6007285" y="1859024"/>
            <a:ext cx="3570208" cy="1107996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6600" b="1" dirty="0">
                <a:solidFill>
                  <a:srgbClr val="4140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谢谢欣赏</a:t>
            </a:r>
          </a:p>
        </p:txBody>
      </p:sp>
      <p:sp>
        <p:nvSpPr>
          <p:cNvPr id="5" name="文本框 16"/>
          <p:cNvSpPr txBox="1">
            <a:spLocks noChangeArrowheads="1"/>
          </p:cNvSpPr>
          <p:nvPr/>
        </p:nvSpPr>
        <p:spPr bwMode="auto">
          <a:xfrm>
            <a:off x="6058584" y="2884563"/>
            <a:ext cx="34047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it-IT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 FOR WATCHING</a:t>
            </a:r>
            <a:endParaRPr lang="it-IT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6299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9" name="组合 218"/>
          <p:cNvGrpSpPr/>
          <p:nvPr/>
        </p:nvGrpSpPr>
        <p:grpSpPr>
          <a:xfrm rot="21270165">
            <a:off x="4316003" y="621601"/>
            <a:ext cx="3871553" cy="3325207"/>
            <a:chOff x="373924" y="1468854"/>
            <a:chExt cx="3871553" cy="3325207"/>
          </a:xfrm>
        </p:grpSpPr>
        <p:sp>
          <p:nvSpPr>
            <p:cNvPr id="12" name="Freeform 206"/>
            <p:cNvSpPr>
              <a:spLocks/>
            </p:cNvSpPr>
            <p:nvPr/>
          </p:nvSpPr>
          <p:spPr bwMode="auto">
            <a:xfrm rot="20882901">
              <a:off x="3518063" y="4552321"/>
              <a:ext cx="10512" cy="5840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9 w 9"/>
                <a:gd name="T5" fmla="*/ 5 h 5"/>
                <a:gd name="T6" fmla="*/ 9 w 9"/>
                <a:gd name="T7" fmla="*/ 3 h 5"/>
                <a:gd name="T8" fmla="*/ 0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lnTo>
                    <a:pt x="9" y="5"/>
                  </a:lnTo>
                  <a:lnTo>
                    <a:pt x="9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07"/>
            <p:cNvSpPr>
              <a:spLocks/>
            </p:cNvSpPr>
            <p:nvPr/>
          </p:nvSpPr>
          <p:spPr bwMode="auto">
            <a:xfrm rot="20882901">
              <a:off x="3518063" y="4552321"/>
              <a:ext cx="10512" cy="5840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9 w 9"/>
                <a:gd name="T5" fmla="*/ 5 h 5"/>
                <a:gd name="T6" fmla="*/ 9 w 9"/>
                <a:gd name="T7" fmla="*/ 3 h 5"/>
                <a:gd name="T8" fmla="*/ 0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lnTo>
                    <a:pt x="9" y="5"/>
                  </a:lnTo>
                  <a:lnTo>
                    <a:pt x="9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08"/>
            <p:cNvSpPr>
              <a:spLocks/>
            </p:cNvSpPr>
            <p:nvPr/>
          </p:nvSpPr>
          <p:spPr bwMode="auto">
            <a:xfrm rot="20882901">
              <a:off x="986259" y="1778165"/>
              <a:ext cx="4672" cy="9344"/>
            </a:xfrm>
            <a:custGeom>
              <a:avLst/>
              <a:gdLst>
                <a:gd name="T0" fmla="*/ 4 w 4"/>
                <a:gd name="T1" fmla="*/ 0 h 8"/>
                <a:gd name="T2" fmla="*/ 4 w 4"/>
                <a:gd name="T3" fmla="*/ 0 h 8"/>
                <a:gd name="T4" fmla="*/ 0 w 4"/>
                <a:gd name="T5" fmla="*/ 8 h 8"/>
                <a:gd name="T6" fmla="*/ 1 w 4"/>
                <a:gd name="T7" fmla="*/ 8 h 8"/>
                <a:gd name="T8" fmla="*/ 4 w 4"/>
                <a:gd name="T9" fmla="*/ 0 h 8"/>
                <a:gd name="T10" fmla="*/ 4 w 4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8">
                  <a:moveTo>
                    <a:pt x="4" y="0"/>
                  </a:moveTo>
                  <a:lnTo>
                    <a:pt x="4" y="0"/>
                  </a:lnTo>
                  <a:lnTo>
                    <a:pt x="0" y="8"/>
                  </a:lnTo>
                  <a:lnTo>
                    <a:pt x="1" y="8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09"/>
            <p:cNvSpPr>
              <a:spLocks/>
            </p:cNvSpPr>
            <p:nvPr/>
          </p:nvSpPr>
          <p:spPr bwMode="auto">
            <a:xfrm rot="20882901">
              <a:off x="986259" y="1778165"/>
              <a:ext cx="4672" cy="9344"/>
            </a:xfrm>
            <a:custGeom>
              <a:avLst/>
              <a:gdLst>
                <a:gd name="T0" fmla="*/ 4 w 4"/>
                <a:gd name="T1" fmla="*/ 0 h 8"/>
                <a:gd name="T2" fmla="*/ 4 w 4"/>
                <a:gd name="T3" fmla="*/ 0 h 8"/>
                <a:gd name="T4" fmla="*/ 0 w 4"/>
                <a:gd name="T5" fmla="*/ 8 h 8"/>
                <a:gd name="T6" fmla="*/ 1 w 4"/>
                <a:gd name="T7" fmla="*/ 8 h 8"/>
                <a:gd name="T8" fmla="*/ 4 w 4"/>
                <a:gd name="T9" fmla="*/ 0 h 8"/>
                <a:gd name="T10" fmla="*/ 4 w 4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8">
                  <a:moveTo>
                    <a:pt x="4" y="0"/>
                  </a:moveTo>
                  <a:lnTo>
                    <a:pt x="4" y="0"/>
                  </a:lnTo>
                  <a:lnTo>
                    <a:pt x="0" y="8"/>
                  </a:lnTo>
                  <a:lnTo>
                    <a:pt x="1" y="8"/>
                  </a:lnTo>
                  <a:lnTo>
                    <a:pt x="4" y="0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10"/>
            <p:cNvSpPr>
              <a:spLocks/>
            </p:cNvSpPr>
            <p:nvPr/>
          </p:nvSpPr>
          <p:spPr bwMode="auto">
            <a:xfrm rot="20882901">
              <a:off x="3528799" y="4554457"/>
              <a:ext cx="2336" cy="2336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2 h 2"/>
                <a:gd name="T8" fmla="*/ 2 w 2"/>
                <a:gd name="T9" fmla="*/ 2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11"/>
            <p:cNvSpPr>
              <a:spLocks/>
            </p:cNvSpPr>
            <p:nvPr/>
          </p:nvSpPr>
          <p:spPr bwMode="auto">
            <a:xfrm rot="20882901">
              <a:off x="3528799" y="4554457"/>
              <a:ext cx="2336" cy="2336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2 h 2"/>
                <a:gd name="T8" fmla="*/ 2 w 2"/>
                <a:gd name="T9" fmla="*/ 2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12"/>
            <p:cNvSpPr>
              <a:spLocks/>
            </p:cNvSpPr>
            <p:nvPr/>
          </p:nvSpPr>
          <p:spPr bwMode="auto">
            <a:xfrm rot="20882901">
              <a:off x="3517579" y="4550036"/>
              <a:ext cx="10512" cy="5840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2 h 5"/>
                <a:gd name="T4" fmla="*/ 9 w 9"/>
                <a:gd name="T5" fmla="*/ 5 h 5"/>
                <a:gd name="T6" fmla="*/ 9 w 9"/>
                <a:gd name="T7" fmla="*/ 5 h 5"/>
                <a:gd name="T8" fmla="*/ 0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2"/>
                  </a:lnTo>
                  <a:lnTo>
                    <a:pt x="9" y="5"/>
                  </a:lnTo>
                  <a:lnTo>
                    <a:pt x="9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3"/>
            <p:cNvSpPr>
              <a:spLocks/>
            </p:cNvSpPr>
            <p:nvPr/>
          </p:nvSpPr>
          <p:spPr bwMode="auto">
            <a:xfrm rot="20882901">
              <a:off x="3517579" y="4550036"/>
              <a:ext cx="10512" cy="5840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2 h 5"/>
                <a:gd name="T4" fmla="*/ 9 w 9"/>
                <a:gd name="T5" fmla="*/ 5 h 5"/>
                <a:gd name="T6" fmla="*/ 9 w 9"/>
                <a:gd name="T7" fmla="*/ 5 h 5"/>
                <a:gd name="T8" fmla="*/ 0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2"/>
                  </a:lnTo>
                  <a:lnTo>
                    <a:pt x="9" y="5"/>
                  </a:lnTo>
                  <a:lnTo>
                    <a:pt x="9" y="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14"/>
            <p:cNvSpPr>
              <a:spLocks/>
            </p:cNvSpPr>
            <p:nvPr/>
          </p:nvSpPr>
          <p:spPr bwMode="auto">
            <a:xfrm rot="20882901">
              <a:off x="987415" y="1778044"/>
              <a:ext cx="3504" cy="9344"/>
            </a:xfrm>
            <a:custGeom>
              <a:avLst/>
              <a:gdLst>
                <a:gd name="T0" fmla="*/ 3 w 3"/>
                <a:gd name="T1" fmla="*/ 0 h 8"/>
                <a:gd name="T2" fmla="*/ 3 w 3"/>
                <a:gd name="T3" fmla="*/ 0 h 8"/>
                <a:gd name="T4" fmla="*/ 0 w 3"/>
                <a:gd name="T5" fmla="*/ 8 h 8"/>
                <a:gd name="T6" fmla="*/ 0 w 3"/>
                <a:gd name="T7" fmla="*/ 8 h 8"/>
                <a:gd name="T8" fmla="*/ 3 w 3"/>
                <a:gd name="T9" fmla="*/ 0 h 8"/>
                <a:gd name="T10" fmla="*/ 3 w 3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8">
                  <a:moveTo>
                    <a:pt x="3" y="0"/>
                  </a:moveTo>
                  <a:lnTo>
                    <a:pt x="3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5"/>
            <p:cNvSpPr>
              <a:spLocks/>
            </p:cNvSpPr>
            <p:nvPr/>
          </p:nvSpPr>
          <p:spPr bwMode="auto">
            <a:xfrm rot="20882901">
              <a:off x="987415" y="1778044"/>
              <a:ext cx="3504" cy="9344"/>
            </a:xfrm>
            <a:custGeom>
              <a:avLst/>
              <a:gdLst>
                <a:gd name="T0" fmla="*/ 3 w 3"/>
                <a:gd name="T1" fmla="*/ 0 h 8"/>
                <a:gd name="T2" fmla="*/ 3 w 3"/>
                <a:gd name="T3" fmla="*/ 0 h 8"/>
                <a:gd name="T4" fmla="*/ 0 w 3"/>
                <a:gd name="T5" fmla="*/ 8 h 8"/>
                <a:gd name="T6" fmla="*/ 0 w 3"/>
                <a:gd name="T7" fmla="*/ 8 h 8"/>
                <a:gd name="T8" fmla="*/ 3 w 3"/>
                <a:gd name="T9" fmla="*/ 0 h 8"/>
                <a:gd name="T10" fmla="*/ 3 w 3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8">
                  <a:moveTo>
                    <a:pt x="3" y="0"/>
                  </a:moveTo>
                  <a:lnTo>
                    <a:pt x="3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3" y="0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16"/>
            <p:cNvSpPr>
              <a:spLocks/>
            </p:cNvSpPr>
            <p:nvPr/>
          </p:nvSpPr>
          <p:spPr bwMode="auto">
            <a:xfrm rot="20882901">
              <a:off x="3527644" y="4554578"/>
              <a:ext cx="3504" cy="2336"/>
            </a:xfrm>
            <a:custGeom>
              <a:avLst/>
              <a:gdLst>
                <a:gd name="T0" fmla="*/ 0 w 3"/>
                <a:gd name="T1" fmla="*/ 0 h 2"/>
                <a:gd name="T2" fmla="*/ 1 w 3"/>
                <a:gd name="T3" fmla="*/ 0 h 2"/>
                <a:gd name="T4" fmla="*/ 3 w 3"/>
                <a:gd name="T5" fmla="*/ 2 h 2"/>
                <a:gd name="T6" fmla="*/ 3 w 3"/>
                <a:gd name="T7" fmla="*/ 2 h 2"/>
                <a:gd name="T8" fmla="*/ 3 w 3"/>
                <a:gd name="T9" fmla="*/ 2 h 2"/>
                <a:gd name="T10" fmla="*/ 0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1" y="0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7"/>
            <p:cNvSpPr>
              <a:spLocks/>
            </p:cNvSpPr>
            <p:nvPr/>
          </p:nvSpPr>
          <p:spPr bwMode="auto">
            <a:xfrm rot="20882901">
              <a:off x="3527644" y="4554578"/>
              <a:ext cx="3504" cy="2336"/>
            </a:xfrm>
            <a:custGeom>
              <a:avLst/>
              <a:gdLst>
                <a:gd name="T0" fmla="*/ 0 w 3"/>
                <a:gd name="T1" fmla="*/ 0 h 2"/>
                <a:gd name="T2" fmla="*/ 1 w 3"/>
                <a:gd name="T3" fmla="*/ 0 h 2"/>
                <a:gd name="T4" fmla="*/ 3 w 3"/>
                <a:gd name="T5" fmla="*/ 2 h 2"/>
                <a:gd name="T6" fmla="*/ 3 w 3"/>
                <a:gd name="T7" fmla="*/ 2 h 2"/>
                <a:gd name="T8" fmla="*/ 3 w 3"/>
                <a:gd name="T9" fmla="*/ 2 h 2"/>
                <a:gd name="T10" fmla="*/ 0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1" y="0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18"/>
            <p:cNvSpPr>
              <a:spLocks/>
            </p:cNvSpPr>
            <p:nvPr/>
          </p:nvSpPr>
          <p:spPr bwMode="auto">
            <a:xfrm rot="20882901">
              <a:off x="3517579" y="4550036"/>
              <a:ext cx="10512" cy="5840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9 w 9"/>
                <a:gd name="T5" fmla="*/ 5 h 5"/>
                <a:gd name="T6" fmla="*/ 8 w 9"/>
                <a:gd name="T7" fmla="*/ 5 h 5"/>
                <a:gd name="T8" fmla="*/ 0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lnTo>
                    <a:pt x="9" y="5"/>
                  </a:lnTo>
                  <a:lnTo>
                    <a:pt x="8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19"/>
            <p:cNvSpPr>
              <a:spLocks/>
            </p:cNvSpPr>
            <p:nvPr/>
          </p:nvSpPr>
          <p:spPr bwMode="auto">
            <a:xfrm rot="20882901">
              <a:off x="3517579" y="4550036"/>
              <a:ext cx="10512" cy="5840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9 w 9"/>
                <a:gd name="T5" fmla="*/ 5 h 5"/>
                <a:gd name="T6" fmla="*/ 8 w 9"/>
                <a:gd name="T7" fmla="*/ 5 h 5"/>
                <a:gd name="T8" fmla="*/ 0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lnTo>
                    <a:pt x="9" y="5"/>
                  </a:lnTo>
                  <a:lnTo>
                    <a:pt x="8" y="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20"/>
            <p:cNvSpPr>
              <a:spLocks/>
            </p:cNvSpPr>
            <p:nvPr/>
          </p:nvSpPr>
          <p:spPr bwMode="auto">
            <a:xfrm rot="20882901">
              <a:off x="987389" y="1777802"/>
              <a:ext cx="5840" cy="9344"/>
            </a:xfrm>
            <a:custGeom>
              <a:avLst/>
              <a:gdLst>
                <a:gd name="T0" fmla="*/ 3 w 5"/>
                <a:gd name="T1" fmla="*/ 0 h 8"/>
                <a:gd name="T2" fmla="*/ 3 w 5"/>
                <a:gd name="T3" fmla="*/ 0 h 8"/>
                <a:gd name="T4" fmla="*/ 0 w 5"/>
                <a:gd name="T5" fmla="*/ 8 h 8"/>
                <a:gd name="T6" fmla="*/ 0 w 5"/>
                <a:gd name="T7" fmla="*/ 8 h 8"/>
                <a:gd name="T8" fmla="*/ 5 w 5"/>
                <a:gd name="T9" fmla="*/ 0 h 8"/>
                <a:gd name="T10" fmla="*/ 3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0"/>
                  </a:moveTo>
                  <a:lnTo>
                    <a:pt x="3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5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1"/>
            <p:cNvSpPr>
              <a:spLocks/>
            </p:cNvSpPr>
            <p:nvPr/>
          </p:nvSpPr>
          <p:spPr bwMode="auto">
            <a:xfrm rot="20882901">
              <a:off x="987389" y="1777802"/>
              <a:ext cx="5840" cy="9344"/>
            </a:xfrm>
            <a:custGeom>
              <a:avLst/>
              <a:gdLst>
                <a:gd name="T0" fmla="*/ 3 w 5"/>
                <a:gd name="T1" fmla="*/ 0 h 8"/>
                <a:gd name="T2" fmla="*/ 3 w 5"/>
                <a:gd name="T3" fmla="*/ 0 h 8"/>
                <a:gd name="T4" fmla="*/ 0 w 5"/>
                <a:gd name="T5" fmla="*/ 8 h 8"/>
                <a:gd name="T6" fmla="*/ 0 w 5"/>
                <a:gd name="T7" fmla="*/ 8 h 8"/>
                <a:gd name="T8" fmla="*/ 5 w 5"/>
                <a:gd name="T9" fmla="*/ 0 h 8"/>
                <a:gd name="T10" fmla="*/ 3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0"/>
                  </a:moveTo>
                  <a:lnTo>
                    <a:pt x="3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5" y="0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2"/>
            <p:cNvSpPr>
              <a:spLocks/>
            </p:cNvSpPr>
            <p:nvPr/>
          </p:nvSpPr>
          <p:spPr bwMode="auto">
            <a:xfrm rot="20882901">
              <a:off x="3527389" y="4552146"/>
              <a:ext cx="4672" cy="4672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2 h 4"/>
                <a:gd name="T4" fmla="*/ 3 w 4"/>
                <a:gd name="T5" fmla="*/ 4 h 4"/>
                <a:gd name="T6" fmla="*/ 4 w 4"/>
                <a:gd name="T7" fmla="*/ 4 h 4"/>
                <a:gd name="T8" fmla="*/ 4 w 4"/>
                <a:gd name="T9" fmla="*/ 4 h 4"/>
                <a:gd name="T10" fmla="*/ 0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0" y="2"/>
                  </a:lnTo>
                  <a:lnTo>
                    <a:pt x="3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3"/>
            <p:cNvSpPr>
              <a:spLocks/>
            </p:cNvSpPr>
            <p:nvPr/>
          </p:nvSpPr>
          <p:spPr bwMode="auto">
            <a:xfrm rot="20882901">
              <a:off x="3527389" y="4552146"/>
              <a:ext cx="4672" cy="4672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2 h 4"/>
                <a:gd name="T4" fmla="*/ 3 w 4"/>
                <a:gd name="T5" fmla="*/ 4 h 4"/>
                <a:gd name="T6" fmla="*/ 4 w 4"/>
                <a:gd name="T7" fmla="*/ 4 h 4"/>
                <a:gd name="T8" fmla="*/ 4 w 4"/>
                <a:gd name="T9" fmla="*/ 4 h 4"/>
                <a:gd name="T10" fmla="*/ 0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0" y="2"/>
                  </a:lnTo>
                  <a:lnTo>
                    <a:pt x="3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24"/>
            <p:cNvSpPr>
              <a:spLocks/>
            </p:cNvSpPr>
            <p:nvPr/>
          </p:nvSpPr>
          <p:spPr bwMode="auto">
            <a:xfrm rot="20882901">
              <a:off x="3517592" y="4550157"/>
              <a:ext cx="9344" cy="5840"/>
            </a:xfrm>
            <a:custGeom>
              <a:avLst/>
              <a:gdLst>
                <a:gd name="T0" fmla="*/ 1 w 8"/>
                <a:gd name="T1" fmla="*/ 0 h 5"/>
                <a:gd name="T2" fmla="*/ 0 w 8"/>
                <a:gd name="T3" fmla="*/ 0 h 5"/>
                <a:gd name="T4" fmla="*/ 8 w 8"/>
                <a:gd name="T5" fmla="*/ 5 h 5"/>
                <a:gd name="T6" fmla="*/ 8 w 8"/>
                <a:gd name="T7" fmla="*/ 3 h 5"/>
                <a:gd name="T8" fmla="*/ 1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1" y="0"/>
                  </a:moveTo>
                  <a:lnTo>
                    <a:pt x="0" y="0"/>
                  </a:lnTo>
                  <a:lnTo>
                    <a:pt x="8" y="5"/>
                  </a:lnTo>
                  <a:lnTo>
                    <a:pt x="8" y="3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25"/>
            <p:cNvSpPr>
              <a:spLocks/>
            </p:cNvSpPr>
            <p:nvPr/>
          </p:nvSpPr>
          <p:spPr bwMode="auto">
            <a:xfrm rot="20882901">
              <a:off x="3517592" y="4550157"/>
              <a:ext cx="9344" cy="5840"/>
            </a:xfrm>
            <a:custGeom>
              <a:avLst/>
              <a:gdLst>
                <a:gd name="T0" fmla="*/ 1 w 8"/>
                <a:gd name="T1" fmla="*/ 0 h 5"/>
                <a:gd name="T2" fmla="*/ 0 w 8"/>
                <a:gd name="T3" fmla="*/ 0 h 5"/>
                <a:gd name="T4" fmla="*/ 8 w 8"/>
                <a:gd name="T5" fmla="*/ 5 h 5"/>
                <a:gd name="T6" fmla="*/ 8 w 8"/>
                <a:gd name="T7" fmla="*/ 3 h 5"/>
                <a:gd name="T8" fmla="*/ 1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1" y="0"/>
                  </a:moveTo>
                  <a:lnTo>
                    <a:pt x="0" y="0"/>
                  </a:lnTo>
                  <a:lnTo>
                    <a:pt x="8" y="5"/>
                  </a:lnTo>
                  <a:lnTo>
                    <a:pt x="8" y="3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26"/>
            <p:cNvSpPr>
              <a:spLocks/>
            </p:cNvSpPr>
            <p:nvPr/>
          </p:nvSpPr>
          <p:spPr bwMode="auto">
            <a:xfrm rot="20882901">
              <a:off x="987389" y="1777802"/>
              <a:ext cx="5840" cy="9344"/>
            </a:xfrm>
            <a:custGeom>
              <a:avLst/>
              <a:gdLst>
                <a:gd name="T0" fmla="*/ 5 w 5"/>
                <a:gd name="T1" fmla="*/ 0 h 8"/>
                <a:gd name="T2" fmla="*/ 5 w 5"/>
                <a:gd name="T3" fmla="*/ 0 h 8"/>
                <a:gd name="T4" fmla="*/ 0 w 5"/>
                <a:gd name="T5" fmla="*/ 8 h 8"/>
                <a:gd name="T6" fmla="*/ 0 w 5"/>
                <a:gd name="T7" fmla="*/ 8 h 8"/>
                <a:gd name="T8" fmla="*/ 5 w 5"/>
                <a:gd name="T9" fmla="*/ 0 h 8"/>
                <a:gd name="T10" fmla="*/ 5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5" y="0"/>
                  </a:moveTo>
                  <a:lnTo>
                    <a:pt x="5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27"/>
            <p:cNvSpPr>
              <a:spLocks/>
            </p:cNvSpPr>
            <p:nvPr/>
          </p:nvSpPr>
          <p:spPr bwMode="auto">
            <a:xfrm rot="20882901">
              <a:off x="987389" y="1777802"/>
              <a:ext cx="5840" cy="9344"/>
            </a:xfrm>
            <a:custGeom>
              <a:avLst/>
              <a:gdLst>
                <a:gd name="T0" fmla="*/ 5 w 5"/>
                <a:gd name="T1" fmla="*/ 0 h 8"/>
                <a:gd name="T2" fmla="*/ 5 w 5"/>
                <a:gd name="T3" fmla="*/ 0 h 8"/>
                <a:gd name="T4" fmla="*/ 0 w 5"/>
                <a:gd name="T5" fmla="*/ 8 h 8"/>
                <a:gd name="T6" fmla="*/ 0 w 5"/>
                <a:gd name="T7" fmla="*/ 8 h 8"/>
                <a:gd name="T8" fmla="*/ 5 w 5"/>
                <a:gd name="T9" fmla="*/ 0 h 8"/>
                <a:gd name="T10" fmla="*/ 5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5" y="0"/>
                  </a:moveTo>
                  <a:lnTo>
                    <a:pt x="5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5" y="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28"/>
            <p:cNvSpPr>
              <a:spLocks/>
            </p:cNvSpPr>
            <p:nvPr/>
          </p:nvSpPr>
          <p:spPr bwMode="auto">
            <a:xfrm rot="20882901">
              <a:off x="3527389" y="4552146"/>
              <a:ext cx="4672" cy="4672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0 h 4"/>
                <a:gd name="T4" fmla="*/ 4 w 4"/>
                <a:gd name="T5" fmla="*/ 4 h 4"/>
                <a:gd name="T6" fmla="*/ 4 w 4"/>
                <a:gd name="T7" fmla="*/ 4 h 4"/>
                <a:gd name="T8" fmla="*/ 4 w 4"/>
                <a:gd name="T9" fmla="*/ 4 h 4"/>
                <a:gd name="T10" fmla="*/ 0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0" y="0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29"/>
            <p:cNvSpPr>
              <a:spLocks/>
            </p:cNvSpPr>
            <p:nvPr/>
          </p:nvSpPr>
          <p:spPr bwMode="auto">
            <a:xfrm rot="20882901">
              <a:off x="3527389" y="4552146"/>
              <a:ext cx="4672" cy="4672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0 h 4"/>
                <a:gd name="T4" fmla="*/ 4 w 4"/>
                <a:gd name="T5" fmla="*/ 4 h 4"/>
                <a:gd name="T6" fmla="*/ 4 w 4"/>
                <a:gd name="T7" fmla="*/ 4 h 4"/>
                <a:gd name="T8" fmla="*/ 4 w 4"/>
                <a:gd name="T9" fmla="*/ 4 h 4"/>
                <a:gd name="T10" fmla="*/ 0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0" y="0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30"/>
            <p:cNvSpPr>
              <a:spLocks/>
            </p:cNvSpPr>
            <p:nvPr/>
          </p:nvSpPr>
          <p:spPr bwMode="auto">
            <a:xfrm rot="20882901">
              <a:off x="3518505" y="4550061"/>
              <a:ext cx="8176" cy="3504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0 h 3"/>
                <a:gd name="T4" fmla="*/ 7 w 7"/>
                <a:gd name="T5" fmla="*/ 3 h 3"/>
                <a:gd name="T6" fmla="*/ 7 w 7"/>
                <a:gd name="T7" fmla="*/ 3 h 3"/>
                <a:gd name="T8" fmla="*/ 0 w 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0" y="0"/>
                  </a:lnTo>
                  <a:lnTo>
                    <a:pt x="7" y="3"/>
                  </a:lnTo>
                  <a:lnTo>
                    <a:pt x="7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31"/>
            <p:cNvSpPr>
              <a:spLocks/>
            </p:cNvSpPr>
            <p:nvPr/>
          </p:nvSpPr>
          <p:spPr bwMode="auto">
            <a:xfrm rot="20882901">
              <a:off x="3518505" y="4550061"/>
              <a:ext cx="8176" cy="3504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0 h 3"/>
                <a:gd name="T4" fmla="*/ 7 w 7"/>
                <a:gd name="T5" fmla="*/ 3 h 3"/>
                <a:gd name="T6" fmla="*/ 7 w 7"/>
                <a:gd name="T7" fmla="*/ 3 h 3"/>
                <a:gd name="T8" fmla="*/ 0 w 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0" y="0"/>
                  </a:lnTo>
                  <a:lnTo>
                    <a:pt x="7" y="3"/>
                  </a:lnTo>
                  <a:lnTo>
                    <a:pt x="7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32"/>
            <p:cNvSpPr>
              <a:spLocks/>
            </p:cNvSpPr>
            <p:nvPr/>
          </p:nvSpPr>
          <p:spPr bwMode="auto">
            <a:xfrm rot="20882901">
              <a:off x="987389" y="1777802"/>
              <a:ext cx="5840" cy="9344"/>
            </a:xfrm>
            <a:custGeom>
              <a:avLst/>
              <a:gdLst>
                <a:gd name="T0" fmla="*/ 5 w 5"/>
                <a:gd name="T1" fmla="*/ 0 h 8"/>
                <a:gd name="T2" fmla="*/ 5 w 5"/>
                <a:gd name="T3" fmla="*/ 0 h 8"/>
                <a:gd name="T4" fmla="*/ 0 w 5"/>
                <a:gd name="T5" fmla="*/ 8 h 8"/>
                <a:gd name="T6" fmla="*/ 2 w 5"/>
                <a:gd name="T7" fmla="*/ 8 h 8"/>
                <a:gd name="T8" fmla="*/ 5 w 5"/>
                <a:gd name="T9" fmla="*/ 0 h 8"/>
                <a:gd name="T10" fmla="*/ 5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5" y="0"/>
                  </a:moveTo>
                  <a:lnTo>
                    <a:pt x="5" y="0"/>
                  </a:lnTo>
                  <a:lnTo>
                    <a:pt x="0" y="8"/>
                  </a:lnTo>
                  <a:lnTo>
                    <a:pt x="2" y="8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33"/>
            <p:cNvSpPr>
              <a:spLocks/>
            </p:cNvSpPr>
            <p:nvPr/>
          </p:nvSpPr>
          <p:spPr bwMode="auto">
            <a:xfrm rot="20882901">
              <a:off x="987389" y="1777802"/>
              <a:ext cx="5840" cy="9344"/>
            </a:xfrm>
            <a:custGeom>
              <a:avLst/>
              <a:gdLst>
                <a:gd name="T0" fmla="*/ 5 w 5"/>
                <a:gd name="T1" fmla="*/ 0 h 8"/>
                <a:gd name="T2" fmla="*/ 5 w 5"/>
                <a:gd name="T3" fmla="*/ 0 h 8"/>
                <a:gd name="T4" fmla="*/ 0 w 5"/>
                <a:gd name="T5" fmla="*/ 8 h 8"/>
                <a:gd name="T6" fmla="*/ 2 w 5"/>
                <a:gd name="T7" fmla="*/ 8 h 8"/>
                <a:gd name="T8" fmla="*/ 5 w 5"/>
                <a:gd name="T9" fmla="*/ 0 h 8"/>
                <a:gd name="T10" fmla="*/ 5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5" y="0"/>
                  </a:moveTo>
                  <a:lnTo>
                    <a:pt x="5" y="0"/>
                  </a:lnTo>
                  <a:lnTo>
                    <a:pt x="0" y="8"/>
                  </a:lnTo>
                  <a:lnTo>
                    <a:pt x="2" y="8"/>
                  </a:lnTo>
                  <a:lnTo>
                    <a:pt x="5" y="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34"/>
            <p:cNvSpPr>
              <a:spLocks/>
            </p:cNvSpPr>
            <p:nvPr/>
          </p:nvSpPr>
          <p:spPr bwMode="auto">
            <a:xfrm rot="20882901">
              <a:off x="3527389" y="4552146"/>
              <a:ext cx="4672" cy="4672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0 h 4"/>
                <a:gd name="T4" fmla="*/ 4 w 4"/>
                <a:gd name="T5" fmla="*/ 4 h 4"/>
                <a:gd name="T6" fmla="*/ 4 w 4"/>
                <a:gd name="T7" fmla="*/ 4 h 4"/>
                <a:gd name="T8" fmla="*/ 4 w 4"/>
                <a:gd name="T9" fmla="*/ 2 h 4"/>
                <a:gd name="T10" fmla="*/ 0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0" y="0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35"/>
            <p:cNvSpPr>
              <a:spLocks/>
            </p:cNvSpPr>
            <p:nvPr/>
          </p:nvSpPr>
          <p:spPr bwMode="auto">
            <a:xfrm rot="20882901">
              <a:off x="3527389" y="4552146"/>
              <a:ext cx="4672" cy="4672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0 h 4"/>
                <a:gd name="T4" fmla="*/ 4 w 4"/>
                <a:gd name="T5" fmla="*/ 4 h 4"/>
                <a:gd name="T6" fmla="*/ 4 w 4"/>
                <a:gd name="T7" fmla="*/ 4 h 4"/>
                <a:gd name="T8" fmla="*/ 4 w 4"/>
                <a:gd name="T9" fmla="*/ 2 h 4"/>
                <a:gd name="T10" fmla="*/ 0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0" y="0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36"/>
            <p:cNvSpPr>
              <a:spLocks/>
            </p:cNvSpPr>
            <p:nvPr/>
          </p:nvSpPr>
          <p:spPr bwMode="auto">
            <a:xfrm rot="20882901">
              <a:off x="3518505" y="4550061"/>
              <a:ext cx="8176" cy="3504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0 h 3"/>
                <a:gd name="T4" fmla="*/ 7 w 7"/>
                <a:gd name="T5" fmla="*/ 3 h 3"/>
                <a:gd name="T6" fmla="*/ 7 w 7"/>
                <a:gd name="T7" fmla="*/ 3 h 3"/>
                <a:gd name="T8" fmla="*/ 0 w 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0" y="0"/>
                  </a:lnTo>
                  <a:lnTo>
                    <a:pt x="7" y="3"/>
                  </a:lnTo>
                  <a:lnTo>
                    <a:pt x="7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37"/>
            <p:cNvSpPr>
              <a:spLocks/>
            </p:cNvSpPr>
            <p:nvPr/>
          </p:nvSpPr>
          <p:spPr bwMode="auto">
            <a:xfrm rot="20882901">
              <a:off x="3518505" y="4550061"/>
              <a:ext cx="8176" cy="3504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0 h 3"/>
                <a:gd name="T4" fmla="*/ 7 w 7"/>
                <a:gd name="T5" fmla="*/ 3 h 3"/>
                <a:gd name="T6" fmla="*/ 7 w 7"/>
                <a:gd name="T7" fmla="*/ 3 h 3"/>
                <a:gd name="T8" fmla="*/ 0 w 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0" y="0"/>
                  </a:lnTo>
                  <a:lnTo>
                    <a:pt x="7" y="3"/>
                  </a:lnTo>
                  <a:lnTo>
                    <a:pt x="7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38"/>
            <p:cNvSpPr>
              <a:spLocks/>
            </p:cNvSpPr>
            <p:nvPr/>
          </p:nvSpPr>
          <p:spPr bwMode="auto">
            <a:xfrm rot="20882901">
              <a:off x="989796" y="1777306"/>
              <a:ext cx="5840" cy="10512"/>
            </a:xfrm>
            <a:custGeom>
              <a:avLst/>
              <a:gdLst>
                <a:gd name="T0" fmla="*/ 3 w 5"/>
                <a:gd name="T1" fmla="*/ 0 h 9"/>
                <a:gd name="T2" fmla="*/ 3 w 5"/>
                <a:gd name="T3" fmla="*/ 0 h 9"/>
                <a:gd name="T4" fmla="*/ 0 w 5"/>
                <a:gd name="T5" fmla="*/ 8 h 9"/>
                <a:gd name="T6" fmla="*/ 0 w 5"/>
                <a:gd name="T7" fmla="*/ 9 h 9"/>
                <a:gd name="T8" fmla="*/ 5 w 5"/>
                <a:gd name="T9" fmla="*/ 0 h 9"/>
                <a:gd name="T10" fmla="*/ 3 w 5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9">
                  <a:moveTo>
                    <a:pt x="3" y="0"/>
                  </a:moveTo>
                  <a:lnTo>
                    <a:pt x="3" y="0"/>
                  </a:lnTo>
                  <a:lnTo>
                    <a:pt x="0" y="8"/>
                  </a:lnTo>
                  <a:lnTo>
                    <a:pt x="0" y="9"/>
                  </a:lnTo>
                  <a:lnTo>
                    <a:pt x="5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39"/>
            <p:cNvSpPr>
              <a:spLocks/>
            </p:cNvSpPr>
            <p:nvPr/>
          </p:nvSpPr>
          <p:spPr bwMode="auto">
            <a:xfrm rot="20882901">
              <a:off x="989796" y="1777306"/>
              <a:ext cx="5840" cy="10512"/>
            </a:xfrm>
            <a:custGeom>
              <a:avLst/>
              <a:gdLst>
                <a:gd name="T0" fmla="*/ 3 w 5"/>
                <a:gd name="T1" fmla="*/ 0 h 9"/>
                <a:gd name="T2" fmla="*/ 3 w 5"/>
                <a:gd name="T3" fmla="*/ 0 h 9"/>
                <a:gd name="T4" fmla="*/ 0 w 5"/>
                <a:gd name="T5" fmla="*/ 8 h 9"/>
                <a:gd name="T6" fmla="*/ 0 w 5"/>
                <a:gd name="T7" fmla="*/ 9 h 9"/>
                <a:gd name="T8" fmla="*/ 5 w 5"/>
                <a:gd name="T9" fmla="*/ 0 h 9"/>
                <a:gd name="T10" fmla="*/ 3 w 5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9">
                  <a:moveTo>
                    <a:pt x="3" y="0"/>
                  </a:moveTo>
                  <a:lnTo>
                    <a:pt x="3" y="0"/>
                  </a:lnTo>
                  <a:lnTo>
                    <a:pt x="0" y="8"/>
                  </a:lnTo>
                  <a:lnTo>
                    <a:pt x="0" y="9"/>
                  </a:lnTo>
                  <a:lnTo>
                    <a:pt x="5" y="0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40"/>
            <p:cNvSpPr>
              <a:spLocks/>
            </p:cNvSpPr>
            <p:nvPr/>
          </p:nvSpPr>
          <p:spPr bwMode="auto">
            <a:xfrm rot="20882901">
              <a:off x="3527243" y="4550749"/>
              <a:ext cx="7008" cy="5840"/>
            </a:xfrm>
            <a:custGeom>
              <a:avLst/>
              <a:gdLst>
                <a:gd name="T0" fmla="*/ 0 w 6"/>
                <a:gd name="T1" fmla="*/ 0 h 5"/>
                <a:gd name="T2" fmla="*/ 0 w 6"/>
                <a:gd name="T3" fmla="*/ 1 h 5"/>
                <a:gd name="T4" fmla="*/ 4 w 6"/>
                <a:gd name="T5" fmla="*/ 3 h 5"/>
                <a:gd name="T6" fmla="*/ 6 w 6"/>
                <a:gd name="T7" fmla="*/ 5 h 5"/>
                <a:gd name="T8" fmla="*/ 6 w 6"/>
                <a:gd name="T9" fmla="*/ 3 h 5"/>
                <a:gd name="T10" fmla="*/ 0 w 6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lnTo>
                    <a:pt x="0" y="1"/>
                  </a:lnTo>
                  <a:lnTo>
                    <a:pt x="4" y="3"/>
                  </a:lnTo>
                  <a:lnTo>
                    <a:pt x="6" y="5"/>
                  </a:lnTo>
                  <a:lnTo>
                    <a:pt x="6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41"/>
            <p:cNvSpPr>
              <a:spLocks/>
            </p:cNvSpPr>
            <p:nvPr/>
          </p:nvSpPr>
          <p:spPr bwMode="auto">
            <a:xfrm rot="20882901">
              <a:off x="3527243" y="4550749"/>
              <a:ext cx="7008" cy="5840"/>
            </a:xfrm>
            <a:custGeom>
              <a:avLst/>
              <a:gdLst>
                <a:gd name="T0" fmla="*/ 0 w 6"/>
                <a:gd name="T1" fmla="*/ 0 h 5"/>
                <a:gd name="T2" fmla="*/ 0 w 6"/>
                <a:gd name="T3" fmla="*/ 1 h 5"/>
                <a:gd name="T4" fmla="*/ 4 w 6"/>
                <a:gd name="T5" fmla="*/ 3 h 5"/>
                <a:gd name="T6" fmla="*/ 6 w 6"/>
                <a:gd name="T7" fmla="*/ 5 h 5"/>
                <a:gd name="T8" fmla="*/ 6 w 6"/>
                <a:gd name="T9" fmla="*/ 3 h 5"/>
                <a:gd name="T10" fmla="*/ 0 w 6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lnTo>
                    <a:pt x="0" y="1"/>
                  </a:lnTo>
                  <a:lnTo>
                    <a:pt x="4" y="3"/>
                  </a:lnTo>
                  <a:lnTo>
                    <a:pt x="6" y="5"/>
                  </a:lnTo>
                  <a:lnTo>
                    <a:pt x="6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42"/>
            <p:cNvSpPr>
              <a:spLocks/>
            </p:cNvSpPr>
            <p:nvPr/>
          </p:nvSpPr>
          <p:spPr bwMode="auto">
            <a:xfrm rot="20882901">
              <a:off x="3518505" y="4550061"/>
              <a:ext cx="8176" cy="3504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0 h 3"/>
                <a:gd name="T4" fmla="*/ 7 w 7"/>
                <a:gd name="T5" fmla="*/ 3 h 3"/>
                <a:gd name="T6" fmla="*/ 7 w 7"/>
                <a:gd name="T7" fmla="*/ 2 h 3"/>
                <a:gd name="T8" fmla="*/ 0 w 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0" y="0"/>
                  </a:lnTo>
                  <a:lnTo>
                    <a:pt x="7" y="3"/>
                  </a:lnTo>
                  <a:lnTo>
                    <a:pt x="7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43"/>
            <p:cNvSpPr>
              <a:spLocks/>
            </p:cNvSpPr>
            <p:nvPr/>
          </p:nvSpPr>
          <p:spPr bwMode="auto">
            <a:xfrm rot="20882901">
              <a:off x="3518505" y="4550061"/>
              <a:ext cx="8176" cy="3504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0 h 3"/>
                <a:gd name="T4" fmla="*/ 7 w 7"/>
                <a:gd name="T5" fmla="*/ 3 h 3"/>
                <a:gd name="T6" fmla="*/ 7 w 7"/>
                <a:gd name="T7" fmla="*/ 2 h 3"/>
                <a:gd name="T8" fmla="*/ 0 w 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0" y="0"/>
                  </a:lnTo>
                  <a:lnTo>
                    <a:pt x="7" y="3"/>
                  </a:lnTo>
                  <a:lnTo>
                    <a:pt x="7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44"/>
            <p:cNvSpPr>
              <a:spLocks/>
            </p:cNvSpPr>
            <p:nvPr/>
          </p:nvSpPr>
          <p:spPr bwMode="auto">
            <a:xfrm rot="20882901">
              <a:off x="989796" y="1777306"/>
              <a:ext cx="5840" cy="10512"/>
            </a:xfrm>
            <a:custGeom>
              <a:avLst/>
              <a:gdLst>
                <a:gd name="T0" fmla="*/ 5 w 5"/>
                <a:gd name="T1" fmla="*/ 0 h 9"/>
                <a:gd name="T2" fmla="*/ 5 w 5"/>
                <a:gd name="T3" fmla="*/ 0 h 9"/>
                <a:gd name="T4" fmla="*/ 0 w 5"/>
                <a:gd name="T5" fmla="*/ 9 h 9"/>
                <a:gd name="T6" fmla="*/ 0 w 5"/>
                <a:gd name="T7" fmla="*/ 9 h 9"/>
                <a:gd name="T8" fmla="*/ 5 w 5"/>
                <a:gd name="T9" fmla="*/ 0 h 9"/>
                <a:gd name="T10" fmla="*/ 5 w 5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9">
                  <a:moveTo>
                    <a:pt x="5" y="0"/>
                  </a:moveTo>
                  <a:lnTo>
                    <a:pt x="5" y="0"/>
                  </a:lnTo>
                  <a:lnTo>
                    <a:pt x="0" y="9"/>
                  </a:lnTo>
                  <a:lnTo>
                    <a:pt x="0" y="9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45"/>
            <p:cNvSpPr>
              <a:spLocks/>
            </p:cNvSpPr>
            <p:nvPr/>
          </p:nvSpPr>
          <p:spPr bwMode="auto">
            <a:xfrm rot="20882901">
              <a:off x="989796" y="1777306"/>
              <a:ext cx="5840" cy="10512"/>
            </a:xfrm>
            <a:custGeom>
              <a:avLst/>
              <a:gdLst>
                <a:gd name="T0" fmla="*/ 5 w 5"/>
                <a:gd name="T1" fmla="*/ 0 h 9"/>
                <a:gd name="T2" fmla="*/ 5 w 5"/>
                <a:gd name="T3" fmla="*/ 0 h 9"/>
                <a:gd name="T4" fmla="*/ 0 w 5"/>
                <a:gd name="T5" fmla="*/ 9 h 9"/>
                <a:gd name="T6" fmla="*/ 0 w 5"/>
                <a:gd name="T7" fmla="*/ 9 h 9"/>
                <a:gd name="T8" fmla="*/ 5 w 5"/>
                <a:gd name="T9" fmla="*/ 0 h 9"/>
                <a:gd name="T10" fmla="*/ 5 w 5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9">
                  <a:moveTo>
                    <a:pt x="5" y="0"/>
                  </a:moveTo>
                  <a:lnTo>
                    <a:pt x="5" y="0"/>
                  </a:lnTo>
                  <a:lnTo>
                    <a:pt x="0" y="9"/>
                  </a:lnTo>
                  <a:lnTo>
                    <a:pt x="0" y="9"/>
                  </a:lnTo>
                  <a:lnTo>
                    <a:pt x="5" y="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46"/>
            <p:cNvSpPr>
              <a:spLocks/>
            </p:cNvSpPr>
            <p:nvPr/>
          </p:nvSpPr>
          <p:spPr bwMode="auto">
            <a:xfrm rot="20882901">
              <a:off x="3527243" y="4550749"/>
              <a:ext cx="7008" cy="5840"/>
            </a:xfrm>
            <a:custGeom>
              <a:avLst/>
              <a:gdLst>
                <a:gd name="T0" fmla="*/ 0 w 6"/>
                <a:gd name="T1" fmla="*/ 0 h 5"/>
                <a:gd name="T2" fmla="*/ 0 w 6"/>
                <a:gd name="T3" fmla="*/ 0 h 5"/>
                <a:gd name="T4" fmla="*/ 6 w 6"/>
                <a:gd name="T5" fmla="*/ 3 h 5"/>
                <a:gd name="T6" fmla="*/ 6 w 6"/>
                <a:gd name="T7" fmla="*/ 5 h 5"/>
                <a:gd name="T8" fmla="*/ 6 w 6"/>
                <a:gd name="T9" fmla="*/ 3 h 5"/>
                <a:gd name="T10" fmla="*/ 0 w 6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lnTo>
                    <a:pt x="0" y="0"/>
                  </a:lnTo>
                  <a:lnTo>
                    <a:pt x="6" y="3"/>
                  </a:lnTo>
                  <a:lnTo>
                    <a:pt x="6" y="5"/>
                  </a:lnTo>
                  <a:lnTo>
                    <a:pt x="6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47"/>
            <p:cNvSpPr>
              <a:spLocks/>
            </p:cNvSpPr>
            <p:nvPr/>
          </p:nvSpPr>
          <p:spPr bwMode="auto">
            <a:xfrm rot="20882901">
              <a:off x="3527243" y="4550749"/>
              <a:ext cx="7008" cy="5840"/>
            </a:xfrm>
            <a:custGeom>
              <a:avLst/>
              <a:gdLst>
                <a:gd name="T0" fmla="*/ 0 w 6"/>
                <a:gd name="T1" fmla="*/ 0 h 5"/>
                <a:gd name="T2" fmla="*/ 0 w 6"/>
                <a:gd name="T3" fmla="*/ 0 h 5"/>
                <a:gd name="T4" fmla="*/ 6 w 6"/>
                <a:gd name="T5" fmla="*/ 3 h 5"/>
                <a:gd name="T6" fmla="*/ 6 w 6"/>
                <a:gd name="T7" fmla="*/ 5 h 5"/>
                <a:gd name="T8" fmla="*/ 6 w 6"/>
                <a:gd name="T9" fmla="*/ 3 h 5"/>
                <a:gd name="T10" fmla="*/ 0 w 6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lnTo>
                    <a:pt x="0" y="0"/>
                  </a:lnTo>
                  <a:lnTo>
                    <a:pt x="6" y="3"/>
                  </a:lnTo>
                  <a:lnTo>
                    <a:pt x="6" y="5"/>
                  </a:lnTo>
                  <a:lnTo>
                    <a:pt x="6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48"/>
            <p:cNvSpPr>
              <a:spLocks/>
            </p:cNvSpPr>
            <p:nvPr/>
          </p:nvSpPr>
          <p:spPr bwMode="auto">
            <a:xfrm rot="20882901">
              <a:off x="3518264" y="4548919"/>
              <a:ext cx="8176" cy="3504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1 h 3"/>
                <a:gd name="T4" fmla="*/ 7 w 7"/>
                <a:gd name="T5" fmla="*/ 3 h 3"/>
                <a:gd name="T6" fmla="*/ 7 w 7"/>
                <a:gd name="T7" fmla="*/ 3 h 3"/>
                <a:gd name="T8" fmla="*/ 0 w 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0" y="1"/>
                  </a:lnTo>
                  <a:lnTo>
                    <a:pt x="7" y="3"/>
                  </a:lnTo>
                  <a:lnTo>
                    <a:pt x="7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49"/>
            <p:cNvSpPr>
              <a:spLocks/>
            </p:cNvSpPr>
            <p:nvPr/>
          </p:nvSpPr>
          <p:spPr bwMode="auto">
            <a:xfrm rot="20882901">
              <a:off x="3518264" y="4548919"/>
              <a:ext cx="8176" cy="3504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1 h 3"/>
                <a:gd name="T4" fmla="*/ 7 w 7"/>
                <a:gd name="T5" fmla="*/ 3 h 3"/>
                <a:gd name="T6" fmla="*/ 7 w 7"/>
                <a:gd name="T7" fmla="*/ 3 h 3"/>
                <a:gd name="T8" fmla="*/ 0 w 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0" y="1"/>
                  </a:lnTo>
                  <a:lnTo>
                    <a:pt x="7" y="3"/>
                  </a:lnTo>
                  <a:lnTo>
                    <a:pt x="7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50"/>
            <p:cNvSpPr>
              <a:spLocks/>
            </p:cNvSpPr>
            <p:nvPr/>
          </p:nvSpPr>
          <p:spPr bwMode="auto">
            <a:xfrm rot="20882901">
              <a:off x="989796" y="1777306"/>
              <a:ext cx="5840" cy="10512"/>
            </a:xfrm>
            <a:custGeom>
              <a:avLst/>
              <a:gdLst>
                <a:gd name="T0" fmla="*/ 5 w 5"/>
                <a:gd name="T1" fmla="*/ 0 h 9"/>
                <a:gd name="T2" fmla="*/ 5 w 5"/>
                <a:gd name="T3" fmla="*/ 0 h 9"/>
                <a:gd name="T4" fmla="*/ 0 w 5"/>
                <a:gd name="T5" fmla="*/ 9 h 9"/>
                <a:gd name="T6" fmla="*/ 0 w 5"/>
                <a:gd name="T7" fmla="*/ 9 h 9"/>
                <a:gd name="T8" fmla="*/ 5 w 5"/>
                <a:gd name="T9" fmla="*/ 0 h 9"/>
                <a:gd name="T10" fmla="*/ 5 w 5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9">
                  <a:moveTo>
                    <a:pt x="5" y="0"/>
                  </a:moveTo>
                  <a:lnTo>
                    <a:pt x="5" y="0"/>
                  </a:lnTo>
                  <a:lnTo>
                    <a:pt x="0" y="9"/>
                  </a:lnTo>
                  <a:lnTo>
                    <a:pt x="0" y="9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51"/>
            <p:cNvSpPr>
              <a:spLocks/>
            </p:cNvSpPr>
            <p:nvPr/>
          </p:nvSpPr>
          <p:spPr bwMode="auto">
            <a:xfrm rot="20882901">
              <a:off x="989796" y="1777306"/>
              <a:ext cx="5840" cy="10512"/>
            </a:xfrm>
            <a:custGeom>
              <a:avLst/>
              <a:gdLst>
                <a:gd name="T0" fmla="*/ 5 w 5"/>
                <a:gd name="T1" fmla="*/ 0 h 9"/>
                <a:gd name="T2" fmla="*/ 5 w 5"/>
                <a:gd name="T3" fmla="*/ 0 h 9"/>
                <a:gd name="T4" fmla="*/ 0 w 5"/>
                <a:gd name="T5" fmla="*/ 9 h 9"/>
                <a:gd name="T6" fmla="*/ 0 w 5"/>
                <a:gd name="T7" fmla="*/ 9 h 9"/>
                <a:gd name="T8" fmla="*/ 5 w 5"/>
                <a:gd name="T9" fmla="*/ 0 h 9"/>
                <a:gd name="T10" fmla="*/ 5 w 5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9">
                  <a:moveTo>
                    <a:pt x="5" y="0"/>
                  </a:moveTo>
                  <a:lnTo>
                    <a:pt x="5" y="0"/>
                  </a:lnTo>
                  <a:lnTo>
                    <a:pt x="0" y="9"/>
                  </a:lnTo>
                  <a:lnTo>
                    <a:pt x="0" y="9"/>
                  </a:lnTo>
                  <a:lnTo>
                    <a:pt x="5" y="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52"/>
            <p:cNvSpPr>
              <a:spLocks/>
            </p:cNvSpPr>
            <p:nvPr/>
          </p:nvSpPr>
          <p:spPr bwMode="auto">
            <a:xfrm rot="20882901">
              <a:off x="3524690" y="4551016"/>
              <a:ext cx="9344" cy="3504"/>
            </a:xfrm>
            <a:custGeom>
              <a:avLst/>
              <a:gdLst>
                <a:gd name="T0" fmla="*/ 0 w 8"/>
                <a:gd name="T1" fmla="*/ 0 h 3"/>
                <a:gd name="T2" fmla="*/ 2 w 8"/>
                <a:gd name="T3" fmla="*/ 0 h 3"/>
                <a:gd name="T4" fmla="*/ 8 w 8"/>
                <a:gd name="T5" fmla="*/ 3 h 3"/>
                <a:gd name="T6" fmla="*/ 8 w 8"/>
                <a:gd name="T7" fmla="*/ 3 h 3"/>
                <a:gd name="T8" fmla="*/ 8 w 8"/>
                <a:gd name="T9" fmla="*/ 3 h 3"/>
                <a:gd name="T10" fmla="*/ 0 w 8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3">
                  <a:moveTo>
                    <a:pt x="0" y="0"/>
                  </a:moveTo>
                  <a:lnTo>
                    <a:pt x="2" y="0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53"/>
            <p:cNvSpPr>
              <a:spLocks/>
            </p:cNvSpPr>
            <p:nvPr/>
          </p:nvSpPr>
          <p:spPr bwMode="auto">
            <a:xfrm rot="20882901">
              <a:off x="3524690" y="4551016"/>
              <a:ext cx="9344" cy="3504"/>
            </a:xfrm>
            <a:custGeom>
              <a:avLst/>
              <a:gdLst>
                <a:gd name="T0" fmla="*/ 0 w 8"/>
                <a:gd name="T1" fmla="*/ 0 h 3"/>
                <a:gd name="T2" fmla="*/ 2 w 8"/>
                <a:gd name="T3" fmla="*/ 0 h 3"/>
                <a:gd name="T4" fmla="*/ 8 w 8"/>
                <a:gd name="T5" fmla="*/ 3 h 3"/>
                <a:gd name="T6" fmla="*/ 8 w 8"/>
                <a:gd name="T7" fmla="*/ 3 h 3"/>
                <a:gd name="T8" fmla="*/ 8 w 8"/>
                <a:gd name="T9" fmla="*/ 3 h 3"/>
                <a:gd name="T10" fmla="*/ 0 w 8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3">
                  <a:moveTo>
                    <a:pt x="0" y="0"/>
                  </a:moveTo>
                  <a:lnTo>
                    <a:pt x="2" y="0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54"/>
            <p:cNvSpPr>
              <a:spLocks/>
            </p:cNvSpPr>
            <p:nvPr/>
          </p:nvSpPr>
          <p:spPr bwMode="auto">
            <a:xfrm rot="20882901">
              <a:off x="3518264" y="4548919"/>
              <a:ext cx="8176" cy="3504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0 h 3"/>
                <a:gd name="T4" fmla="*/ 7 w 7"/>
                <a:gd name="T5" fmla="*/ 3 h 3"/>
                <a:gd name="T6" fmla="*/ 5 w 7"/>
                <a:gd name="T7" fmla="*/ 3 h 3"/>
                <a:gd name="T8" fmla="*/ 0 w 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0" y="0"/>
                  </a:lnTo>
                  <a:lnTo>
                    <a:pt x="7" y="3"/>
                  </a:lnTo>
                  <a:lnTo>
                    <a:pt x="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55"/>
            <p:cNvSpPr>
              <a:spLocks/>
            </p:cNvSpPr>
            <p:nvPr/>
          </p:nvSpPr>
          <p:spPr bwMode="auto">
            <a:xfrm rot="20882901">
              <a:off x="3518264" y="4548919"/>
              <a:ext cx="8176" cy="3504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0 h 3"/>
                <a:gd name="T4" fmla="*/ 7 w 7"/>
                <a:gd name="T5" fmla="*/ 3 h 3"/>
                <a:gd name="T6" fmla="*/ 5 w 7"/>
                <a:gd name="T7" fmla="*/ 3 h 3"/>
                <a:gd name="T8" fmla="*/ 0 w 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0" y="0"/>
                  </a:lnTo>
                  <a:lnTo>
                    <a:pt x="7" y="3"/>
                  </a:lnTo>
                  <a:lnTo>
                    <a:pt x="5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56"/>
            <p:cNvSpPr>
              <a:spLocks/>
            </p:cNvSpPr>
            <p:nvPr/>
          </p:nvSpPr>
          <p:spPr bwMode="auto">
            <a:xfrm rot="20882901">
              <a:off x="989783" y="1777185"/>
              <a:ext cx="7008" cy="10512"/>
            </a:xfrm>
            <a:custGeom>
              <a:avLst/>
              <a:gdLst>
                <a:gd name="T0" fmla="*/ 5 w 6"/>
                <a:gd name="T1" fmla="*/ 0 h 9"/>
                <a:gd name="T2" fmla="*/ 5 w 6"/>
                <a:gd name="T3" fmla="*/ 0 h 9"/>
                <a:gd name="T4" fmla="*/ 0 w 6"/>
                <a:gd name="T5" fmla="*/ 9 h 9"/>
                <a:gd name="T6" fmla="*/ 0 w 6"/>
                <a:gd name="T7" fmla="*/ 9 h 9"/>
                <a:gd name="T8" fmla="*/ 6 w 6"/>
                <a:gd name="T9" fmla="*/ 0 h 9"/>
                <a:gd name="T10" fmla="*/ 5 w 6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5" y="0"/>
                  </a:moveTo>
                  <a:lnTo>
                    <a:pt x="5" y="0"/>
                  </a:lnTo>
                  <a:lnTo>
                    <a:pt x="0" y="9"/>
                  </a:lnTo>
                  <a:lnTo>
                    <a:pt x="0" y="9"/>
                  </a:lnTo>
                  <a:lnTo>
                    <a:pt x="6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57"/>
            <p:cNvSpPr>
              <a:spLocks/>
            </p:cNvSpPr>
            <p:nvPr/>
          </p:nvSpPr>
          <p:spPr bwMode="auto">
            <a:xfrm rot="20882901">
              <a:off x="989783" y="1777185"/>
              <a:ext cx="7008" cy="10512"/>
            </a:xfrm>
            <a:custGeom>
              <a:avLst/>
              <a:gdLst>
                <a:gd name="T0" fmla="*/ 5 w 6"/>
                <a:gd name="T1" fmla="*/ 0 h 9"/>
                <a:gd name="T2" fmla="*/ 5 w 6"/>
                <a:gd name="T3" fmla="*/ 0 h 9"/>
                <a:gd name="T4" fmla="*/ 0 w 6"/>
                <a:gd name="T5" fmla="*/ 9 h 9"/>
                <a:gd name="T6" fmla="*/ 0 w 6"/>
                <a:gd name="T7" fmla="*/ 9 h 9"/>
                <a:gd name="T8" fmla="*/ 6 w 6"/>
                <a:gd name="T9" fmla="*/ 0 h 9"/>
                <a:gd name="T10" fmla="*/ 5 w 6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5" y="0"/>
                  </a:moveTo>
                  <a:lnTo>
                    <a:pt x="5" y="0"/>
                  </a:lnTo>
                  <a:lnTo>
                    <a:pt x="0" y="9"/>
                  </a:lnTo>
                  <a:lnTo>
                    <a:pt x="0" y="9"/>
                  </a:lnTo>
                  <a:lnTo>
                    <a:pt x="6" y="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58"/>
            <p:cNvSpPr>
              <a:spLocks/>
            </p:cNvSpPr>
            <p:nvPr/>
          </p:nvSpPr>
          <p:spPr bwMode="auto">
            <a:xfrm rot="20882901">
              <a:off x="3524665" y="4550774"/>
              <a:ext cx="11680" cy="3504"/>
            </a:xfrm>
            <a:custGeom>
              <a:avLst/>
              <a:gdLst>
                <a:gd name="T0" fmla="*/ 0 w 10"/>
                <a:gd name="T1" fmla="*/ 0 h 3"/>
                <a:gd name="T2" fmla="*/ 0 w 10"/>
                <a:gd name="T3" fmla="*/ 0 h 3"/>
                <a:gd name="T4" fmla="*/ 8 w 10"/>
                <a:gd name="T5" fmla="*/ 3 h 3"/>
                <a:gd name="T6" fmla="*/ 8 w 10"/>
                <a:gd name="T7" fmla="*/ 3 h 3"/>
                <a:gd name="T8" fmla="*/ 10 w 10"/>
                <a:gd name="T9" fmla="*/ 3 h 3"/>
                <a:gd name="T10" fmla="*/ 0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0" y="0"/>
                  </a:moveTo>
                  <a:lnTo>
                    <a:pt x="0" y="0"/>
                  </a:lnTo>
                  <a:lnTo>
                    <a:pt x="8" y="3"/>
                  </a:lnTo>
                  <a:lnTo>
                    <a:pt x="8" y="3"/>
                  </a:lnTo>
                  <a:lnTo>
                    <a:pt x="1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59"/>
            <p:cNvSpPr>
              <a:spLocks/>
            </p:cNvSpPr>
            <p:nvPr/>
          </p:nvSpPr>
          <p:spPr bwMode="auto">
            <a:xfrm rot="20882901">
              <a:off x="3524665" y="4550774"/>
              <a:ext cx="11680" cy="3504"/>
            </a:xfrm>
            <a:custGeom>
              <a:avLst/>
              <a:gdLst>
                <a:gd name="T0" fmla="*/ 0 w 10"/>
                <a:gd name="T1" fmla="*/ 0 h 3"/>
                <a:gd name="T2" fmla="*/ 0 w 10"/>
                <a:gd name="T3" fmla="*/ 0 h 3"/>
                <a:gd name="T4" fmla="*/ 8 w 10"/>
                <a:gd name="T5" fmla="*/ 3 h 3"/>
                <a:gd name="T6" fmla="*/ 8 w 10"/>
                <a:gd name="T7" fmla="*/ 3 h 3"/>
                <a:gd name="T8" fmla="*/ 10 w 10"/>
                <a:gd name="T9" fmla="*/ 3 h 3"/>
                <a:gd name="T10" fmla="*/ 0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0" y="0"/>
                  </a:moveTo>
                  <a:lnTo>
                    <a:pt x="0" y="0"/>
                  </a:lnTo>
                  <a:lnTo>
                    <a:pt x="8" y="3"/>
                  </a:lnTo>
                  <a:lnTo>
                    <a:pt x="8" y="3"/>
                  </a:lnTo>
                  <a:lnTo>
                    <a:pt x="10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60"/>
            <p:cNvSpPr>
              <a:spLocks/>
            </p:cNvSpPr>
            <p:nvPr/>
          </p:nvSpPr>
          <p:spPr bwMode="auto">
            <a:xfrm rot="20882901">
              <a:off x="3518289" y="4549160"/>
              <a:ext cx="5840" cy="3504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0 h 3"/>
                <a:gd name="T4" fmla="*/ 5 w 5"/>
                <a:gd name="T5" fmla="*/ 3 h 3"/>
                <a:gd name="T6" fmla="*/ 5 w 5"/>
                <a:gd name="T7" fmla="*/ 3 h 3"/>
                <a:gd name="T8" fmla="*/ 0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61"/>
            <p:cNvSpPr>
              <a:spLocks/>
            </p:cNvSpPr>
            <p:nvPr/>
          </p:nvSpPr>
          <p:spPr bwMode="auto">
            <a:xfrm rot="20882901">
              <a:off x="3518289" y="4549160"/>
              <a:ext cx="5840" cy="3504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0 h 3"/>
                <a:gd name="T4" fmla="*/ 5 w 5"/>
                <a:gd name="T5" fmla="*/ 3 h 3"/>
                <a:gd name="T6" fmla="*/ 5 w 5"/>
                <a:gd name="T7" fmla="*/ 3 h 3"/>
                <a:gd name="T8" fmla="*/ 0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5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62"/>
            <p:cNvSpPr>
              <a:spLocks/>
            </p:cNvSpPr>
            <p:nvPr/>
          </p:nvSpPr>
          <p:spPr bwMode="auto">
            <a:xfrm rot="20882901">
              <a:off x="989783" y="1777185"/>
              <a:ext cx="7008" cy="10512"/>
            </a:xfrm>
            <a:custGeom>
              <a:avLst/>
              <a:gdLst>
                <a:gd name="T0" fmla="*/ 6 w 6"/>
                <a:gd name="T1" fmla="*/ 0 h 9"/>
                <a:gd name="T2" fmla="*/ 6 w 6"/>
                <a:gd name="T3" fmla="*/ 0 h 9"/>
                <a:gd name="T4" fmla="*/ 0 w 6"/>
                <a:gd name="T5" fmla="*/ 9 h 9"/>
                <a:gd name="T6" fmla="*/ 1 w 6"/>
                <a:gd name="T7" fmla="*/ 9 h 9"/>
                <a:gd name="T8" fmla="*/ 6 w 6"/>
                <a:gd name="T9" fmla="*/ 0 h 9"/>
                <a:gd name="T10" fmla="*/ 6 w 6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6" y="0"/>
                  </a:moveTo>
                  <a:lnTo>
                    <a:pt x="6" y="0"/>
                  </a:lnTo>
                  <a:lnTo>
                    <a:pt x="0" y="9"/>
                  </a:lnTo>
                  <a:lnTo>
                    <a:pt x="1" y="9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63"/>
            <p:cNvSpPr>
              <a:spLocks/>
            </p:cNvSpPr>
            <p:nvPr/>
          </p:nvSpPr>
          <p:spPr bwMode="auto">
            <a:xfrm rot="20882901">
              <a:off x="989783" y="1777185"/>
              <a:ext cx="7008" cy="10512"/>
            </a:xfrm>
            <a:custGeom>
              <a:avLst/>
              <a:gdLst>
                <a:gd name="T0" fmla="*/ 6 w 6"/>
                <a:gd name="T1" fmla="*/ 0 h 9"/>
                <a:gd name="T2" fmla="*/ 6 w 6"/>
                <a:gd name="T3" fmla="*/ 0 h 9"/>
                <a:gd name="T4" fmla="*/ 0 w 6"/>
                <a:gd name="T5" fmla="*/ 9 h 9"/>
                <a:gd name="T6" fmla="*/ 1 w 6"/>
                <a:gd name="T7" fmla="*/ 9 h 9"/>
                <a:gd name="T8" fmla="*/ 6 w 6"/>
                <a:gd name="T9" fmla="*/ 0 h 9"/>
                <a:gd name="T10" fmla="*/ 6 w 6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6" y="0"/>
                  </a:moveTo>
                  <a:lnTo>
                    <a:pt x="6" y="0"/>
                  </a:lnTo>
                  <a:lnTo>
                    <a:pt x="0" y="9"/>
                  </a:lnTo>
                  <a:lnTo>
                    <a:pt x="1" y="9"/>
                  </a:lnTo>
                  <a:lnTo>
                    <a:pt x="6" y="0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64"/>
            <p:cNvSpPr>
              <a:spLocks/>
            </p:cNvSpPr>
            <p:nvPr/>
          </p:nvSpPr>
          <p:spPr bwMode="auto">
            <a:xfrm rot="20882901">
              <a:off x="3524423" y="4548464"/>
              <a:ext cx="11680" cy="5840"/>
            </a:xfrm>
            <a:custGeom>
              <a:avLst/>
              <a:gdLst>
                <a:gd name="T0" fmla="*/ 0 w 10"/>
                <a:gd name="T1" fmla="*/ 0 h 5"/>
                <a:gd name="T2" fmla="*/ 0 w 10"/>
                <a:gd name="T3" fmla="*/ 2 h 5"/>
                <a:gd name="T4" fmla="*/ 10 w 10"/>
                <a:gd name="T5" fmla="*/ 5 h 5"/>
                <a:gd name="T6" fmla="*/ 10 w 10"/>
                <a:gd name="T7" fmla="*/ 5 h 5"/>
                <a:gd name="T8" fmla="*/ 10 w 10"/>
                <a:gd name="T9" fmla="*/ 5 h 5"/>
                <a:gd name="T10" fmla="*/ 0 w 10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5">
                  <a:moveTo>
                    <a:pt x="0" y="0"/>
                  </a:moveTo>
                  <a:lnTo>
                    <a:pt x="0" y="2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65"/>
            <p:cNvSpPr>
              <a:spLocks/>
            </p:cNvSpPr>
            <p:nvPr/>
          </p:nvSpPr>
          <p:spPr bwMode="auto">
            <a:xfrm rot="20882901">
              <a:off x="3524423" y="4548464"/>
              <a:ext cx="11680" cy="5840"/>
            </a:xfrm>
            <a:custGeom>
              <a:avLst/>
              <a:gdLst>
                <a:gd name="T0" fmla="*/ 0 w 10"/>
                <a:gd name="T1" fmla="*/ 0 h 5"/>
                <a:gd name="T2" fmla="*/ 0 w 10"/>
                <a:gd name="T3" fmla="*/ 2 h 5"/>
                <a:gd name="T4" fmla="*/ 10 w 10"/>
                <a:gd name="T5" fmla="*/ 5 h 5"/>
                <a:gd name="T6" fmla="*/ 10 w 10"/>
                <a:gd name="T7" fmla="*/ 5 h 5"/>
                <a:gd name="T8" fmla="*/ 10 w 10"/>
                <a:gd name="T9" fmla="*/ 5 h 5"/>
                <a:gd name="T10" fmla="*/ 0 w 10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5">
                  <a:moveTo>
                    <a:pt x="0" y="0"/>
                  </a:moveTo>
                  <a:lnTo>
                    <a:pt x="0" y="2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66"/>
            <p:cNvSpPr>
              <a:spLocks/>
            </p:cNvSpPr>
            <p:nvPr/>
          </p:nvSpPr>
          <p:spPr bwMode="auto">
            <a:xfrm rot="20882901">
              <a:off x="3518289" y="4549160"/>
              <a:ext cx="5840" cy="3504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0 h 3"/>
                <a:gd name="T4" fmla="*/ 5 w 5"/>
                <a:gd name="T5" fmla="*/ 3 h 3"/>
                <a:gd name="T6" fmla="*/ 5 w 5"/>
                <a:gd name="T7" fmla="*/ 1 h 3"/>
                <a:gd name="T8" fmla="*/ 0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5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67"/>
            <p:cNvSpPr>
              <a:spLocks/>
            </p:cNvSpPr>
            <p:nvPr/>
          </p:nvSpPr>
          <p:spPr bwMode="auto">
            <a:xfrm rot="20882901">
              <a:off x="3518289" y="4549160"/>
              <a:ext cx="5840" cy="3504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0 h 3"/>
                <a:gd name="T4" fmla="*/ 5 w 5"/>
                <a:gd name="T5" fmla="*/ 3 h 3"/>
                <a:gd name="T6" fmla="*/ 5 w 5"/>
                <a:gd name="T7" fmla="*/ 1 h 3"/>
                <a:gd name="T8" fmla="*/ 0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5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68"/>
            <p:cNvSpPr>
              <a:spLocks/>
            </p:cNvSpPr>
            <p:nvPr/>
          </p:nvSpPr>
          <p:spPr bwMode="auto">
            <a:xfrm rot="20882901">
              <a:off x="990697" y="1774753"/>
              <a:ext cx="5840" cy="12848"/>
            </a:xfrm>
            <a:custGeom>
              <a:avLst/>
              <a:gdLst>
                <a:gd name="T0" fmla="*/ 5 w 5"/>
                <a:gd name="T1" fmla="*/ 0 h 11"/>
                <a:gd name="T2" fmla="*/ 5 w 5"/>
                <a:gd name="T3" fmla="*/ 2 h 11"/>
                <a:gd name="T4" fmla="*/ 0 w 5"/>
                <a:gd name="T5" fmla="*/ 11 h 11"/>
                <a:gd name="T6" fmla="*/ 0 w 5"/>
                <a:gd name="T7" fmla="*/ 11 h 11"/>
                <a:gd name="T8" fmla="*/ 5 w 5"/>
                <a:gd name="T9" fmla="*/ 2 h 11"/>
                <a:gd name="T10" fmla="*/ 5 w 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1">
                  <a:moveTo>
                    <a:pt x="5" y="0"/>
                  </a:moveTo>
                  <a:lnTo>
                    <a:pt x="5" y="2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5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69"/>
            <p:cNvSpPr>
              <a:spLocks/>
            </p:cNvSpPr>
            <p:nvPr/>
          </p:nvSpPr>
          <p:spPr bwMode="auto">
            <a:xfrm rot="20882901">
              <a:off x="990697" y="1774753"/>
              <a:ext cx="5840" cy="12848"/>
            </a:xfrm>
            <a:custGeom>
              <a:avLst/>
              <a:gdLst>
                <a:gd name="T0" fmla="*/ 5 w 5"/>
                <a:gd name="T1" fmla="*/ 0 h 11"/>
                <a:gd name="T2" fmla="*/ 5 w 5"/>
                <a:gd name="T3" fmla="*/ 2 h 11"/>
                <a:gd name="T4" fmla="*/ 0 w 5"/>
                <a:gd name="T5" fmla="*/ 11 h 11"/>
                <a:gd name="T6" fmla="*/ 0 w 5"/>
                <a:gd name="T7" fmla="*/ 11 h 11"/>
                <a:gd name="T8" fmla="*/ 5 w 5"/>
                <a:gd name="T9" fmla="*/ 2 h 11"/>
                <a:gd name="T10" fmla="*/ 5 w 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1">
                  <a:moveTo>
                    <a:pt x="5" y="0"/>
                  </a:moveTo>
                  <a:lnTo>
                    <a:pt x="5" y="2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5" y="2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70"/>
            <p:cNvSpPr>
              <a:spLocks/>
            </p:cNvSpPr>
            <p:nvPr/>
          </p:nvSpPr>
          <p:spPr bwMode="auto">
            <a:xfrm rot="20882901">
              <a:off x="3524423" y="4548464"/>
              <a:ext cx="11680" cy="5840"/>
            </a:xfrm>
            <a:custGeom>
              <a:avLst/>
              <a:gdLst>
                <a:gd name="T0" fmla="*/ 0 w 10"/>
                <a:gd name="T1" fmla="*/ 0 h 5"/>
                <a:gd name="T2" fmla="*/ 0 w 10"/>
                <a:gd name="T3" fmla="*/ 0 h 5"/>
                <a:gd name="T4" fmla="*/ 10 w 10"/>
                <a:gd name="T5" fmla="*/ 5 h 5"/>
                <a:gd name="T6" fmla="*/ 10 w 10"/>
                <a:gd name="T7" fmla="*/ 5 h 5"/>
                <a:gd name="T8" fmla="*/ 10 w 10"/>
                <a:gd name="T9" fmla="*/ 5 h 5"/>
                <a:gd name="T10" fmla="*/ 0 w 10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5">
                  <a:moveTo>
                    <a:pt x="0" y="0"/>
                  </a:moveTo>
                  <a:lnTo>
                    <a:pt x="0" y="0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71"/>
            <p:cNvSpPr>
              <a:spLocks/>
            </p:cNvSpPr>
            <p:nvPr/>
          </p:nvSpPr>
          <p:spPr bwMode="auto">
            <a:xfrm rot="20882901">
              <a:off x="3524423" y="4548464"/>
              <a:ext cx="11680" cy="5840"/>
            </a:xfrm>
            <a:custGeom>
              <a:avLst/>
              <a:gdLst>
                <a:gd name="T0" fmla="*/ 0 w 10"/>
                <a:gd name="T1" fmla="*/ 0 h 5"/>
                <a:gd name="T2" fmla="*/ 0 w 10"/>
                <a:gd name="T3" fmla="*/ 0 h 5"/>
                <a:gd name="T4" fmla="*/ 10 w 10"/>
                <a:gd name="T5" fmla="*/ 5 h 5"/>
                <a:gd name="T6" fmla="*/ 10 w 10"/>
                <a:gd name="T7" fmla="*/ 5 h 5"/>
                <a:gd name="T8" fmla="*/ 10 w 10"/>
                <a:gd name="T9" fmla="*/ 5 h 5"/>
                <a:gd name="T10" fmla="*/ 0 w 10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5">
                  <a:moveTo>
                    <a:pt x="0" y="0"/>
                  </a:moveTo>
                  <a:lnTo>
                    <a:pt x="0" y="0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72"/>
            <p:cNvSpPr>
              <a:spLocks/>
            </p:cNvSpPr>
            <p:nvPr/>
          </p:nvSpPr>
          <p:spPr bwMode="auto">
            <a:xfrm rot="20882901">
              <a:off x="3518047" y="4549186"/>
              <a:ext cx="5840" cy="1168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5 w 5"/>
                <a:gd name="T5" fmla="*/ 1 h 1"/>
                <a:gd name="T6" fmla="*/ 5 w 5"/>
                <a:gd name="T7" fmla="*/ 1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5" y="1"/>
                  </a:lnTo>
                  <a:lnTo>
                    <a:pt x="5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73"/>
            <p:cNvSpPr>
              <a:spLocks/>
            </p:cNvSpPr>
            <p:nvPr/>
          </p:nvSpPr>
          <p:spPr bwMode="auto">
            <a:xfrm rot="20882901">
              <a:off x="3518047" y="4549186"/>
              <a:ext cx="5840" cy="1168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5 w 5"/>
                <a:gd name="T5" fmla="*/ 1 h 1"/>
                <a:gd name="T6" fmla="*/ 5 w 5"/>
                <a:gd name="T7" fmla="*/ 1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5" y="1"/>
                  </a:lnTo>
                  <a:lnTo>
                    <a:pt x="5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74"/>
            <p:cNvSpPr>
              <a:spLocks/>
            </p:cNvSpPr>
            <p:nvPr/>
          </p:nvSpPr>
          <p:spPr bwMode="auto">
            <a:xfrm rot="20882901">
              <a:off x="990671" y="1774511"/>
              <a:ext cx="8176" cy="12848"/>
            </a:xfrm>
            <a:custGeom>
              <a:avLst/>
              <a:gdLst>
                <a:gd name="T0" fmla="*/ 5 w 7"/>
                <a:gd name="T1" fmla="*/ 0 h 11"/>
                <a:gd name="T2" fmla="*/ 5 w 7"/>
                <a:gd name="T3" fmla="*/ 2 h 11"/>
                <a:gd name="T4" fmla="*/ 0 w 7"/>
                <a:gd name="T5" fmla="*/ 11 h 11"/>
                <a:gd name="T6" fmla="*/ 0 w 7"/>
                <a:gd name="T7" fmla="*/ 11 h 11"/>
                <a:gd name="T8" fmla="*/ 7 w 7"/>
                <a:gd name="T9" fmla="*/ 2 h 11"/>
                <a:gd name="T10" fmla="*/ 5 w 7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5" y="0"/>
                  </a:moveTo>
                  <a:lnTo>
                    <a:pt x="5" y="2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7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75"/>
            <p:cNvSpPr>
              <a:spLocks/>
            </p:cNvSpPr>
            <p:nvPr/>
          </p:nvSpPr>
          <p:spPr bwMode="auto">
            <a:xfrm rot="20882901">
              <a:off x="990671" y="1774511"/>
              <a:ext cx="8176" cy="12848"/>
            </a:xfrm>
            <a:custGeom>
              <a:avLst/>
              <a:gdLst>
                <a:gd name="T0" fmla="*/ 5 w 7"/>
                <a:gd name="T1" fmla="*/ 0 h 11"/>
                <a:gd name="T2" fmla="*/ 5 w 7"/>
                <a:gd name="T3" fmla="*/ 2 h 11"/>
                <a:gd name="T4" fmla="*/ 0 w 7"/>
                <a:gd name="T5" fmla="*/ 11 h 11"/>
                <a:gd name="T6" fmla="*/ 0 w 7"/>
                <a:gd name="T7" fmla="*/ 11 h 11"/>
                <a:gd name="T8" fmla="*/ 7 w 7"/>
                <a:gd name="T9" fmla="*/ 2 h 11"/>
                <a:gd name="T10" fmla="*/ 5 w 7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5" y="0"/>
                  </a:moveTo>
                  <a:lnTo>
                    <a:pt x="5" y="2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7" y="2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76"/>
            <p:cNvSpPr>
              <a:spLocks/>
            </p:cNvSpPr>
            <p:nvPr/>
          </p:nvSpPr>
          <p:spPr bwMode="auto">
            <a:xfrm rot="20882901">
              <a:off x="3524410" y="4548343"/>
              <a:ext cx="12848" cy="5840"/>
            </a:xfrm>
            <a:custGeom>
              <a:avLst/>
              <a:gdLst>
                <a:gd name="T0" fmla="*/ 0 w 11"/>
                <a:gd name="T1" fmla="*/ 0 h 5"/>
                <a:gd name="T2" fmla="*/ 0 w 11"/>
                <a:gd name="T3" fmla="*/ 0 h 5"/>
                <a:gd name="T4" fmla="*/ 10 w 11"/>
                <a:gd name="T5" fmla="*/ 5 h 5"/>
                <a:gd name="T6" fmla="*/ 10 w 11"/>
                <a:gd name="T7" fmla="*/ 5 h 5"/>
                <a:gd name="T8" fmla="*/ 11 w 11"/>
                <a:gd name="T9" fmla="*/ 5 h 5"/>
                <a:gd name="T10" fmla="*/ 0 w 11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5">
                  <a:moveTo>
                    <a:pt x="0" y="0"/>
                  </a:moveTo>
                  <a:lnTo>
                    <a:pt x="0" y="0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1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77"/>
            <p:cNvSpPr>
              <a:spLocks/>
            </p:cNvSpPr>
            <p:nvPr/>
          </p:nvSpPr>
          <p:spPr bwMode="auto">
            <a:xfrm rot="20882901">
              <a:off x="3524410" y="4548343"/>
              <a:ext cx="12848" cy="5840"/>
            </a:xfrm>
            <a:custGeom>
              <a:avLst/>
              <a:gdLst>
                <a:gd name="T0" fmla="*/ 0 w 11"/>
                <a:gd name="T1" fmla="*/ 0 h 5"/>
                <a:gd name="T2" fmla="*/ 0 w 11"/>
                <a:gd name="T3" fmla="*/ 0 h 5"/>
                <a:gd name="T4" fmla="*/ 10 w 11"/>
                <a:gd name="T5" fmla="*/ 5 h 5"/>
                <a:gd name="T6" fmla="*/ 10 w 11"/>
                <a:gd name="T7" fmla="*/ 5 h 5"/>
                <a:gd name="T8" fmla="*/ 11 w 11"/>
                <a:gd name="T9" fmla="*/ 5 h 5"/>
                <a:gd name="T10" fmla="*/ 0 w 11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5">
                  <a:moveTo>
                    <a:pt x="0" y="0"/>
                  </a:moveTo>
                  <a:lnTo>
                    <a:pt x="0" y="0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1" y="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78"/>
            <p:cNvSpPr>
              <a:spLocks/>
            </p:cNvSpPr>
            <p:nvPr/>
          </p:nvSpPr>
          <p:spPr bwMode="auto">
            <a:xfrm rot="20882901">
              <a:off x="3517805" y="4546875"/>
              <a:ext cx="5840" cy="3504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2 h 3"/>
                <a:gd name="T4" fmla="*/ 5 w 5"/>
                <a:gd name="T5" fmla="*/ 3 h 3"/>
                <a:gd name="T6" fmla="*/ 5 w 5"/>
                <a:gd name="T7" fmla="*/ 3 h 3"/>
                <a:gd name="T8" fmla="*/ 0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0" y="2"/>
                  </a:lnTo>
                  <a:lnTo>
                    <a:pt x="5" y="3"/>
                  </a:lnTo>
                  <a:lnTo>
                    <a:pt x="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79"/>
            <p:cNvSpPr>
              <a:spLocks/>
            </p:cNvSpPr>
            <p:nvPr/>
          </p:nvSpPr>
          <p:spPr bwMode="auto">
            <a:xfrm rot="20882901">
              <a:off x="3517805" y="4546875"/>
              <a:ext cx="5840" cy="3504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2 h 3"/>
                <a:gd name="T4" fmla="*/ 5 w 5"/>
                <a:gd name="T5" fmla="*/ 3 h 3"/>
                <a:gd name="T6" fmla="*/ 5 w 5"/>
                <a:gd name="T7" fmla="*/ 3 h 3"/>
                <a:gd name="T8" fmla="*/ 0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0" y="2"/>
                  </a:lnTo>
                  <a:lnTo>
                    <a:pt x="5" y="3"/>
                  </a:lnTo>
                  <a:lnTo>
                    <a:pt x="5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80"/>
            <p:cNvSpPr>
              <a:spLocks/>
            </p:cNvSpPr>
            <p:nvPr/>
          </p:nvSpPr>
          <p:spPr bwMode="auto">
            <a:xfrm rot="20882901">
              <a:off x="990671" y="1774511"/>
              <a:ext cx="8176" cy="12848"/>
            </a:xfrm>
            <a:custGeom>
              <a:avLst/>
              <a:gdLst>
                <a:gd name="T0" fmla="*/ 7 w 7"/>
                <a:gd name="T1" fmla="*/ 0 h 11"/>
                <a:gd name="T2" fmla="*/ 7 w 7"/>
                <a:gd name="T3" fmla="*/ 2 h 11"/>
                <a:gd name="T4" fmla="*/ 0 w 7"/>
                <a:gd name="T5" fmla="*/ 11 h 11"/>
                <a:gd name="T6" fmla="*/ 0 w 7"/>
                <a:gd name="T7" fmla="*/ 11 h 11"/>
                <a:gd name="T8" fmla="*/ 7 w 7"/>
                <a:gd name="T9" fmla="*/ 0 h 11"/>
                <a:gd name="T10" fmla="*/ 7 w 7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7" y="0"/>
                  </a:moveTo>
                  <a:lnTo>
                    <a:pt x="7" y="2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81"/>
            <p:cNvSpPr>
              <a:spLocks/>
            </p:cNvSpPr>
            <p:nvPr/>
          </p:nvSpPr>
          <p:spPr bwMode="auto">
            <a:xfrm rot="20882901">
              <a:off x="990671" y="1774511"/>
              <a:ext cx="8176" cy="12848"/>
            </a:xfrm>
            <a:custGeom>
              <a:avLst/>
              <a:gdLst>
                <a:gd name="T0" fmla="*/ 7 w 7"/>
                <a:gd name="T1" fmla="*/ 0 h 11"/>
                <a:gd name="T2" fmla="*/ 7 w 7"/>
                <a:gd name="T3" fmla="*/ 2 h 11"/>
                <a:gd name="T4" fmla="*/ 0 w 7"/>
                <a:gd name="T5" fmla="*/ 11 h 11"/>
                <a:gd name="T6" fmla="*/ 0 w 7"/>
                <a:gd name="T7" fmla="*/ 11 h 11"/>
                <a:gd name="T8" fmla="*/ 7 w 7"/>
                <a:gd name="T9" fmla="*/ 0 h 11"/>
                <a:gd name="T10" fmla="*/ 7 w 7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7" y="0"/>
                  </a:moveTo>
                  <a:lnTo>
                    <a:pt x="7" y="2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7" y="0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82"/>
            <p:cNvSpPr>
              <a:spLocks/>
            </p:cNvSpPr>
            <p:nvPr/>
          </p:nvSpPr>
          <p:spPr bwMode="auto">
            <a:xfrm rot="20882901">
              <a:off x="3524289" y="4547187"/>
              <a:ext cx="12848" cy="7008"/>
            </a:xfrm>
            <a:custGeom>
              <a:avLst/>
              <a:gdLst>
                <a:gd name="T0" fmla="*/ 0 w 11"/>
                <a:gd name="T1" fmla="*/ 0 h 6"/>
                <a:gd name="T2" fmla="*/ 0 w 11"/>
                <a:gd name="T3" fmla="*/ 1 h 6"/>
                <a:gd name="T4" fmla="*/ 11 w 11"/>
                <a:gd name="T5" fmla="*/ 6 h 6"/>
                <a:gd name="T6" fmla="*/ 11 w 11"/>
                <a:gd name="T7" fmla="*/ 6 h 6"/>
                <a:gd name="T8" fmla="*/ 11 w 11"/>
                <a:gd name="T9" fmla="*/ 6 h 6"/>
                <a:gd name="T10" fmla="*/ 0 w 11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6">
                  <a:moveTo>
                    <a:pt x="0" y="0"/>
                  </a:moveTo>
                  <a:lnTo>
                    <a:pt x="0" y="1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83"/>
            <p:cNvSpPr>
              <a:spLocks/>
            </p:cNvSpPr>
            <p:nvPr/>
          </p:nvSpPr>
          <p:spPr bwMode="auto">
            <a:xfrm rot="20882901">
              <a:off x="3524289" y="4547187"/>
              <a:ext cx="12848" cy="7008"/>
            </a:xfrm>
            <a:custGeom>
              <a:avLst/>
              <a:gdLst>
                <a:gd name="T0" fmla="*/ 0 w 11"/>
                <a:gd name="T1" fmla="*/ 0 h 6"/>
                <a:gd name="T2" fmla="*/ 0 w 11"/>
                <a:gd name="T3" fmla="*/ 1 h 6"/>
                <a:gd name="T4" fmla="*/ 11 w 11"/>
                <a:gd name="T5" fmla="*/ 6 h 6"/>
                <a:gd name="T6" fmla="*/ 11 w 11"/>
                <a:gd name="T7" fmla="*/ 6 h 6"/>
                <a:gd name="T8" fmla="*/ 11 w 11"/>
                <a:gd name="T9" fmla="*/ 6 h 6"/>
                <a:gd name="T10" fmla="*/ 0 w 11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6">
                  <a:moveTo>
                    <a:pt x="0" y="0"/>
                  </a:moveTo>
                  <a:lnTo>
                    <a:pt x="0" y="1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84"/>
            <p:cNvSpPr>
              <a:spLocks/>
            </p:cNvSpPr>
            <p:nvPr/>
          </p:nvSpPr>
          <p:spPr bwMode="auto">
            <a:xfrm rot="20882901">
              <a:off x="3517805" y="4546875"/>
              <a:ext cx="5840" cy="3504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0 h 3"/>
                <a:gd name="T4" fmla="*/ 5 w 5"/>
                <a:gd name="T5" fmla="*/ 3 h 3"/>
                <a:gd name="T6" fmla="*/ 5 w 5"/>
                <a:gd name="T7" fmla="*/ 2 h 3"/>
                <a:gd name="T8" fmla="*/ 0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5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85"/>
            <p:cNvSpPr>
              <a:spLocks/>
            </p:cNvSpPr>
            <p:nvPr/>
          </p:nvSpPr>
          <p:spPr bwMode="auto">
            <a:xfrm rot="20882901">
              <a:off x="3517805" y="4546875"/>
              <a:ext cx="5840" cy="3504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0 h 3"/>
                <a:gd name="T4" fmla="*/ 5 w 5"/>
                <a:gd name="T5" fmla="*/ 3 h 3"/>
                <a:gd name="T6" fmla="*/ 5 w 5"/>
                <a:gd name="T7" fmla="*/ 2 h 3"/>
                <a:gd name="T8" fmla="*/ 0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5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286"/>
            <p:cNvSpPr>
              <a:spLocks/>
            </p:cNvSpPr>
            <p:nvPr/>
          </p:nvSpPr>
          <p:spPr bwMode="auto">
            <a:xfrm rot="20882901">
              <a:off x="990913" y="1774486"/>
              <a:ext cx="8176" cy="15184"/>
            </a:xfrm>
            <a:custGeom>
              <a:avLst/>
              <a:gdLst>
                <a:gd name="T0" fmla="*/ 7 w 7"/>
                <a:gd name="T1" fmla="*/ 0 h 13"/>
                <a:gd name="T2" fmla="*/ 7 w 7"/>
                <a:gd name="T3" fmla="*/ 0 h 13"/>
                <a:gd name="T4" fmla="*/ 0 w 7"/>
                <a:gd name="T5" fmla="*/ 11 h 13"/>
                <a:gd name="T6" fmla="*/ 2 w 7"/>
                <a:gd name="T7" fmla="*/ 13 h 13"/>
                <a:gd name="T8" fmla="*/ 7 w 7"/>
                <a:gd name="T9" fmla="*/ 0 h 13"/>
                <a:gd name="T10" fmla="*/ 7 w 7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3">
                  <a:moveTo>
                    <a:pt x="7" y="0"/>
                  </a:moveTo>
                  <a:lnTo>
                    <a:pt x="7" y="0"/>
                  </a:lnTo>
                  <a:lnTo>
                    <a:pt x="0" y="11"/>
                  </a:lnTo>
                  <a:lnTo>
                    <a:pt x="2" y="13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87"/>
            <p:cNvSpPr>
              <a:spLocks/>
            </p:cNvSpPr>
            <p:nvPr/>
          </p:nvSpPr>
          <p:spPr bwMode="auto">
            <a:xfrm rot="20882901">
              <a:off x="990913" y="1774486"/>
              <a:ext cx="8176" cy="15184"/>
            </a:xfrm>
            <a:custGeom>
              <a:avLst/>
              <a:gdLst>
                <a:gd name="T0" fmla="*/ 7 w 7"/>
                <a:gd name="T1" fmla="*/ 0 h 13"/>
                <a:gd name="T2" fmla="*/ 7 w 7"/>
                <a:gd name="T3" fmla="*/ 0 h 13"/>
                <a:gd name="T4" fmla="*/ 0 w 7"/>
                <a:gd name="T5" fmla="*/ 11 h 13"/>
                <a:gd name="T6" fmla="*/ 2 w 7"/>
                <a:gd name="T7" fmla="*/ 13 h 13"/>
                <a:gd name="T8" fmla="*/ 7 w 7"/>
                <a:gd name="T9" fmla="*/ 0 h 13"/>
                <a:gd name="T10" fmla="*/ 7 w 7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3">
                  <a:moveTo>
                    <a:pt x="7" y="0"/>
                  </a:moveTo>
                  <a:lnTo>
                    <a:pt x="7" y="0"/>
                  </a:lnTo>
                  <a:lnTo>
                    <a:pt x="0" y="11"/>
                  </a:lnTo>
                  <a:lnTo>
                    <a:pt x="2" y="13"/>
                  </a:lnTo>
                  <a:lnTo>
                    <a:pt x="7" y="0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88"/>
            <p:cNvSpPr>
              <a:spLocks/>
            </p:cNvSpPr>
            <p:nvPr/>
          </p:nvSpPr>
          <p:spPr bwMode="auto">
            <a:xfrm rot="20882901">
              <a:off x="3523134" y="4547308"/>
              <a:ext cx="14016" cy="7008"/>
            </a:xfrm>
            <a:custGeom>
              <a:avLst/>
              <a:gdLst>
                <a:gd name="T0" fmla="*/ 0 w 12"/>
                <a:gd name="T1" fmla="*/ 0 h 6"/>
                <a:gd name="T2" fmla="*/ 1 w 12"/>
                <a:gd name="T3" fmla="*/ 0 h 6"/>
                <a:gd name="T4" fmla="*/ 12 w 12"/>
                <a:gd name="T5" fmla="*/ 6 h 6"/>
                <a:gd name="T6" fmla="*/ 12 w 12"/>
                <a:gd name="T7" fmla="*/ 6 h 6"/>
                <a:gd name="T8" fmla="*/ 12 w 12"/>
                <a:gd name="T9" fmla="*/ 6 h 6"/>
                <a:gd name="T10" fmla="*/ 0 w 12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6">
                  <a:moveTo>
                    <a:pt x="0" y="0"/>
                  </a:moveTo>
                  <a:lnTo>
                    <a:pt x="1" y="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289"/>
            <p:cNvSpPr>
              <a:spLocks/>
            </p:cNvSpPr>
            <p:nvPr/>
          </p:nvSpPr>
          <p:spPr bwMode="auto">
            <a:xfrm rot="20882901">
              <a:off x="3523134" y="4547308"/>
              <a:ext cx="14016" cy="7008"/>
            </a:xfrm>
            <a:custGeom>
              <a:avLst/>
              <a:gdLst>
                <a:gd name="T0" fmla="*/ 0 w 12"/>
                <a:gd name="T1" fmla="*/ 0 h 6"/>
                <a:gd name="T2" fmla="*/ 1 w 12"/>
                <a:gd name="T3" fmla="*/ 0 h 6"/>
                <a:gd name="T4" fmla="*/ 12 w 12"/>
                <a:gd name="T5" fmla="*/ 6 h 6"/>
                <a:gd name="T6" fmla="*/ 12 w 12"/>
                <a:gd name="T7" fmla="*/ 6 h 6"/>
                <a:gd name="T8" fmla="*/ 12 w 12"/>
                <a:gd name="T9" fmla="*/ 6 h 6"/>
                <a:gd name="T10" fmla="*/ 0 w 12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6">
                  <a:moveTo>
                    <a:pt x="0" y="0"/>
                  </a:moveTo>
                  <a:lnTo>
                    <a:pt x="1" y="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290"/>
            <p:cNvSpPr>
              <a:spLocks/>
            </p:cNvSpPr>
            <p:nvPr/>
          </p:nvSpPr>
          <p:spPr bwMode="auto">
            <a:xfrm rot="20882901">
              <a:off x="3517684" y="4546888"/>
              <a:ext cx="5840" cy="2336"/>
            </a:xfrm>
            <a:custGeom>
              <a:avLst/>
              <a:gdLst>
                <a:gd name="T0" fmla="*/ 2 w 5"/>
                <a:gd name="T1" fmla="*/ 0 h 2"/>
                <a:gd name="T2" fmla="*/ 0 w 5"/>
                <a:gd name="T3" fmla="*/ 0 h 2"/>
                <a:gd name="T4" fmla="*/ 5 w 5"/>
                <a:gd name="T5" fmla="*/ 2 h 2"/>
                <a:gd name="T6" fmla="*/ 4 w 5"/>
                <a:gd name="T7" fmla="*/ 2 h 2"/>
                <a:gd name="T8" fmla="*/ 2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lnTo>
                    <a:pt x="0" y="0"/>
                  </a:lnTo>
                  <a:lnTo>
                    <a:pt x="5" y="2"/>
                  </a:lnTo>
                  <a:lnTo>
                    <a:pt x="4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291"/>
            <p:cNvSpPr>
              <a:spLocks/>
            </p:cNvSpPr>
            <p:nvPr/>
          </p:nvSpPr>
          <p:spPr bwMode="auto">
            <a:xfrm rot="20882901">
              <a:off x="3517684" y="4546888"/>
              <a:ext cx="5840" cy="2336"/>
            </a:xfrm>
            <a:custGeom>
              <a:avLst/>
              <a:gdLst>
                <a:gd name="T0" fmla="*/ 2 w 5"/>
                <a:gd name="T1" fmla="*/ 0 h 2"/>
                <a:gd name="T2" fmla="*/ 0 w 5"/>
                <a:gd name="T3" fmla="*/ 0 h 2"/>
                <a:gd name="T4" fmla="*/ 5 w 5"/>
                <a:gd name="T5" fmla="*/ 2 h 2"/>
                <a:gd name="T6" fmla="*/ 4 w 5"/>
                <a:gd name="T7" fmla="*/ 2 h 2"/>
                <a:gd name="T8" fmla="*/ 2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lnTo>
                    <a:pt x="0" y="0"/>
                  </a:lnTo>
                  <a:lnTo>
                    <a:pt x="5" y="2"/>
                  </a:lnTo>
                  <a:lnTo>
                    <a:pt x="4" y="2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292"/>
            <p:cNvSpPr>
              <a:spLocks/>
            </p:cNvSpPr>
            <p:nvPr/>
          </p:nvSpPr>
          <p:spPr bwMode="auto">
            <a:xfrm rot="20882901">
              <a:off x="993211" y="1774123"/>
              <a:ext cx="7008" cy="15184"/>
            </a:xfrm>
            <a:custGeom>
              <a:avLst/>
              <a:gdLst>
                <a:gd name="T0" fmla="*/ 5 w 6"/>
                <a:gd name="T1" fmla="*/ 0 h 13"/>
                <a:gd name="T2" fmla="*/ 5 w 6"/>
                <a:gd name="T3" fmla="*/ 0 h 13"/>
                <a:gd name="T4" fmla="*/ 0 w 6"/>
                <a:gd name="T5" fmla="*/ 13 h 13"/>
                <a:gd name="T6" fmla="*/ 0 w 6"/>
                <a:gd name="T7" fmla="*/ 13 h 13"/>
                <a:gd name="T8" fmla="*/ 6 w 6"/>
                <a:gd name="T9" fmla="*/ 0 h 13"/>
                <a:gd name="T10" fmla="*/ 5 w 6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3">
                  <a:moveTo>
                    <a:pt x="5" y="0"/>
                  </a:moveTo>
                  <a:lnTo>
                    <a:pt x="5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6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93"/>
            <p:cNvSpPr>
              <a:spLocks/>
            </p:cNvSpPr>
            <p:nvPr/>
          </p:nvSpPr>
          <p:spPr bwMode="auto">
            <a:xfrm rot="20882901">
              <a:off x="993211" y="1774123"/>
              <a:ext cx="7008" cy="15184"/>
            </a:xfrm>
            <a:custGeom>
              <a:avLst/>
              <a:gdLst>
                <a:gd name="T0" fmla="*/ 5 w 6"/>
                <a:gd name="T1" fmla="*/ 0 h 13"/>
                <a:gd name="T2" fmla="*/ 5 w 6"/>
                <a:gd name="T3" fmla="*/ 0 h 13"/>
                <a:gd name="T4" fmla="*/ 0 w 6"/>
                <a:gd name="T5" fmla="*/ 13 h 13"/>
                <a:gd name="T6" fmla="*/ 0 w 6"/>
                <a:gd name="T7" fmla="*/ 13 h 13"/>
                <a:gd name="T8" fmla="*/ 6 w 6"/>
                <a:gd name="T9" fmla="*/ 0 h 13"/>
                <a:gd name="T10" fmla="*/ 5 w 6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3">
                  <a:moveTo>
                    <a:pt x="5" y="0"/>
                  </a:moveTo>
                  <a:lnTo>
                    <a:pt x="5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6" y="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294"/>
            <p:cNvSpPr>
              <a:spLocks/>
            </p:cNvSpPr>
            <p:nvPr/>
          </p:nvSpPr>
          <p:spPr bwMode="auto">
            <a:xfrm rot="20882901">
              <a:off x="3523109" y="4547066"/>
              <a:ext cx="16353" cy="7008"/>
            </a:xfrm>
            <a:custGeom>
              <a:avLst/>
              <a:gdLst>
                <a:gd name="T0" fmla="*/ 0 w 14"/>
                <a:gd name="T1" fmla="*/ 0 h 6"/>
                <a:gd name="T2" fmla="*/ 0 w 14"/>
                <a:gd name="T3" fmla="*/ 0 h 6"/>
                <a:gd name="T4" fmla="*/ 12 w 14"/>
                <a:gd name="T5" fmla="*/ 6 h 6"/>
                <a:gd name="T6" fmla="*/ 12 w 14"/>
                <a:gd name="T7" fmla="*/ 6 h 6"/>
                <a:gd name="T8" fmla="*/ 14 w 14"/>
                <a:gd name="T9" fmla="*/ 6 h 6"/>
                <a:gd name="T10" fmla="*/ 0 w 1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6">
                  <a:moveTo>
                    <a:pt x="0" y="0"/>
                  </a:moveTo>
                  <a:lnTo>
                    <a:pt x="0" y="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4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295"/>
            <p:cNvSpPr>
              <a:spLocks/>
            </p:cNvSpPr>
            <p:nvPr/>
          </p:nvSpPr>
          <p:spPr bwMode="auto">
            <a:xfrm rot="20882901">
              <a:off x="3523109" y="4547066"/>
              <a:ext cx="16353" cy="7008"/>
            </a:xfrm>
            <a:custGeom>
              <a:avLst/>
              <a:gdLst>
                <a:gd name="T0" fmla="*/ 0 w 14"/>
                <a:gd name="T1" fmla="*/ 0 h 6"/>
                <a:gd name="T2" fmla="*/ 0 w 14"/>
                <a:gd name="T3" fmla="*/ 0 h 6"/>
                <a:gd name="T4" fmla="*/ 12 w 14"/>
                <a:gd name="T5" fmla="*/ 6 h 6"/>
                <a:gd name="T6" fmla="*/ 12 w 14"/>
                <a:gd name="T7" fmla="*/ 6 h 6"/>
                <a:gd name="T8" fmla="*/ 14 w 14"/>
                <a:gd name="T9" fmla="*/ 6 h 6"/>
                <a:gd name="T10" fmla="*/ 0 w 1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6">
                  <a:moveTo>
                    <a:pt x="0" y="0"/>
                  </a:moveTo>
                  <a:lnTo>
                    <a:pt x="0" y="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4" y="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96"/>
            <p:cNvSpPr>
              <a:spLocks/>
            </p:cNvSpPr>
            <p:nvPr/>
          </p:nvSpPr>
          <p:spPr bwMode="auto">
            <a:xfrm rot="20882901">
              <a:off x="3520008" y="4546767"/>
              <a:ext cx="2336" cy="2336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2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297"/>
            <p:cNvSpPr>
              <a:spLocks/>
            </p:cNvSpPr>
            <p:nvPr/>
          </p:nvSpPr>
          <p:spPr bwMode="auto">
            <a:xfrm rot="20882901">
              <a:off x="3520008" y="4546767"/>
              <a:ext cx="2336" cy="2336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2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298"/>
            <p:cNvSpPr>
              <a:spLocks/>
            </p:cNvSpPr>
            <p:nvPr/>
          </p:nvSpPr>
          <p:spPr bwMode="auto">
            <a:xfrm rot="20882901">
              <a:off x="993211" y="1774123"/>
              <a:ext cx="7008" cy="15184"/>
            </a:xfrm>
            <a:custGeom>
              <a:avLst/>
              <a:gdLst>
                <a:gd name="T0" fmla="*/ 6 w 6"/>
                <a:gd name="T1" fmla="*/ 0 h 13"/>
                <a:gd name="T2" fmla="*/ 6 w 6"/>
                <a:gd name="T3" fmla="*/ 0 h 13"/>
                <a:gd name="T4" fmla="*/ 0 w 6"/>
                <a:gd name="T5" fmla="*/ 13 h 13"/>
                <a:gd name="T6" fmla="*/ 0 w 6"/>
                <a:gd name="T7" fmla="*/ 13 h 13"/>
                <a:gd name="T8" fmla="*/ 6 w 6"/>
                <a:gd name="T9" fmla="*/ 0 h 13"/>
                <a:gd name="T10" fmla="*/ 6 w 6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3">
                  <a:moveTo>
                    <a:pt x="6" y="0"/>
                  </a:moveTo>
                  <a:lnTo>
                    <a:pt x="6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299"/>
            <p:cNvSpPr>
              <a:spLocks/>
            </p:cNvSpPr>
            <p:nvPr/>
          </p:nvSpPr>
          <p:spPr bwMode="auto">
            <a:xfrm rot="20882901">
              <a:off x="993211" y="1774123"/>
              <a:ext cx="7008" cy="15184"/>
            </a:xfrm>
            <a:custGeom>
              <a:avLst/>
              <a:gdLst>
                <a:gd name="T0" fmla="*/ 6 w 6"/>
                <a:gd name="T1" fmla="*/ 0 h 13"/>
                <a:gd name="T2" fmla="*/ 6 w 6"/>
                <a:gd name="T3" fmla="*/ 0 h 13"/>
                <a:gd name="T4" fmla="*/ 0 w 6"/>
                <a:gd name="T5" fmla="*/ 13 h 13"/>
                <a:gd name="T6" fmla="*/ 0 w 6"/>
                <a:gd name="T7" fmla="*/ 13 h 13"/>
                <a:gd name="T8" fmla="*/ 6 w 6"/>
                <a:gd name="T9" fmla="*/ 0 h 13"/>
                <a:gd name="T10" fmla="*/ 6 w 6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3">
                  <a:moveTo>
                    <a:pt x="6" y="0"/>
                  </a:moveTo>
                  <a:lnTo>
                    <a:pt x="6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6" y="0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300"/>
            <p:cNvSpPr>
              <a:spLocks/>
            </p:cNvSpPr>
            <p:nvPr/>
          </p:nvSpPr>
          <p:spPr bwMode="auto">
            <a:xfrm rot="20882901">
              <a:off x="3522867" y="4544756"/>
              <a:ext cx="16353" cy="9344"/>
            </a:xfrm>
            <a:custGeom>
              <a:avLst/>
              <a:gdLst>
                <a:gd name="T0" fmla="*/ 0 w 14"/>
                <a:gd name="T1" fmla="*/ 0 h 8"/>
                <a:gd name="T2" fmla="*/ 0 w 14"/>
                <a:gd name="T3" fmla="*/ 2 h 8"/>
                <a:gd name="T4" fmla="*/ 14 w 14"/>
                <a:gd name="T5" fmla="*/ 8 h 8"/>
                <a:gd name="T6" fmla="*/ 14 w 14"/>
                <a:gd name="T7" fmla="*/ 8 h 8"/>
                <a:gd name="T8" fmla="*/ 14 w 14"/>
                <a:gd name="T9" fmla="*/ 8 h 8"/>
                <a:gd name="T10" fmla="*/ 0 w 14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8">
                  <a:moveTo>
                    <a:pt x="0" y="0"/>
                  </a:moveTo>
                  <a:lnTo>
                    <a:pt x="0" y="2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301"/>
            <p:cNvSpPr>
              <a:spLocks/>
            </p:cNvSpPr>
            <p:nvPr/>
          </p:nvSpPr>
          <p:spPr bwMode="auto">
            <a:xfrm rot="20882901">
              <a:off x="3522867" y="4544756"/>
              <a:ext cx="16353" cy="9344"/>
            </a:xfrm>
            <a:custGeom>
              <a:avLst/>
              <a:gdLst>
                <a:gd name="T0" fmla="*/ 0 w 14"/>
                <a:gd name="T1" fmla="*/ 0 h 8"/>
                <a:gd name="T2" fmla="*/ 0 w 14"/>
                <a:gd name="T3" fmla="*/ 2 h 8"/>
                <a:gd name="T4" fmla="*/ 14 w 14"/>
                <a:gd name="T5" fmla="*/ 8 h 8"/>
                <a:gd name="T6" fmla="*/ 14 w 14"/>
                <a:gd name="T7" fmla="*/ 8 h 8"/>
                <a:gd name="T8" fmla="*/ 14 w 14"/>
                <a:gd name="T9" fmla="*/ 8 h 8"/>
                <a:gd name="T10" fmla="*/ 0 w 14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8">
                  <a:moveTo>
                    <a:pt x="0" y="0"/>
                  </a:moveTo>
                  <a:lnTo>
                    <a:pt x="0" y="2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302"/>
            <p:cNvSpPr>
              <a:spLocks/>
            </p:cNvSpPr>
            <p:nvPr/>
          </p:nvSpPr>
          <p:spPr bwMode="auto">
            <a:xfrm rot="20882901">
              <a:off x="3520008" y="4546767"/>
              <a:ext cx="2336" cy="2336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0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303"/>
            <p:cNvSpPr>
              <a:spLocks/>
            </p:cNvSpPr>
            <p:nvPr/>
          </p:nvSpPr>
          <p:spPr bwMode="auto">
            <a:xfrm rot="20882901">
              <a:off x="3520008" y="4546767"/>
              <a:ext cx="2336" cy="2336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0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304"/>
            <p:cNvSpPr>
              <a:spLocks/>
            </p:cNvSpPr>
            <p:nvPr/>
          </p:nvSpPr>
          <p:spPr bwMode="auto">
            <a:xfrm rot="20882901">
              <a:off x="993211" y="1774123"/>
              <a:ext cx="7008" cy="15184"/>
            </a:xfrm>
            <a:custGeom>
              <a:avLst/>
              <a:gdLst>
                <a:gd name="T0" fmla="*/ 6 w 6"/>
                <a:gd name="T1" fmla="*/ 0 h 13"/>
                <a:gd name="T2" fmla="*/ 6 w 6"/>
                <a:gd name="T3" fmla="*/ 0 h 13"/>
                <a:gd name="T4" fmla="*/ 0 w 6"/>
                <a:gd name="T5" fmla="*/ 13 h 13"/>
                <a:gd name="T6" fmla="*/ 0 w 6"/>
                <a:gd name="T7" fmla="*/ 13 h 13"/>
                <a:gd name="T8" fmla="*/ 6 w 6"/>
                <a:gd name="T9" fmla="*/ 0 h 13"/>
                <a:gd name="T10" fmla="*/ 6 w 6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3">
                  <a:moveTo>
                    <a:pt x="6" y="0"/>
                  </a:moveTo>
                  <a:lnTo>
                    <a:pt x="6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305"/>
            <p:cNvSpPr>
              <a:spLocks/>
            </p:cNvSpPr>
            <p:nvPr/>
          </p:nvSpPr>
          <p:spPr bwMode="auto">
            <a:xfrm rot="20882901">
              <a:off x="993211" y="1774123"/>
              <a:ext cx="7008" cy="15184"/>
            </a:xfrm>
            <a:custGeom>
              <a:avLst/>
              <a:gdLst>
                <a:gd name="T0" fmla="*/ 6 w 6"/>
                <a:gd name="T1" fmla="*/ 0 h 13"/>
                <a:gd name="T2" fmla="*/ 6 w 6"/>
                <a:gd name="T3" fmla="*/ 0 h 13"/>
                <a:gd name="T4" fmla="*/ 0 w 6"/>
                <a:gd name="T5" fmla="*/ 13 h 13"/>
                <a:gd name="T6" fmla="*/ 0 w 6"/>
                <a:gd name="T7" fmla="*/ 13 h 13"/>
                <a:gd name="T8" fmla="*/ 6 w 6"/>
                <a:gd name="T9" fmla="*/ 0 h 13"/>
                <a:gd name="T10" fmla="*/ 6 w 6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3">
                  <a:moveTo>
                    <a:pt x="6" y="0"/>
                  </a:moveTo>
                  <a:lnTo>
                    <a:pt x="6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6" y="0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306"/>
            <p:cNvSpPr>
              <a:spLocks/>
            </p:cNvSpPr>
            <p:nvPr/>
          </p:nvSpPr>
          <p:spPr bwMode="auto">
            <a:xfrm rot="20882901">
              <a:off x="3522867" y="4544756"/>
              <a:ext cx="16353" cy="9344"/>
            </a:xfrm>
            <a:custGeom>
              <a:avLst/>
              <a:gdLst>
                <a:gd name="T0" fmla="*/ 0 w 14"/>
                <a:gd name="T1" fmla="*/ 0 h 8"/>
                <a:gd name="T2" fmla="*/ 0 w 14"/>
                <a:gd name="T3" fmla="*/ 0 h 8"/>
                <a:gd name="T4" fmla="*/ 14 w 14"/>
                <a:gd name="T5" fmla="*/ 8 h 8"/>
                <a:gd name="T6" fmla="*/ 14 w 14"/>
                <a:gd name="T7" fmla="*/ 8 h 8"/>
                <a:gd name="T8" fmla="*/ 14 w 14"/>
                <a:gd name="T9" fmla="*/ 8 h 8"/>
                <a:gd name="T10" fmla="*/ 0 w 14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8">
                  <a:moveTo>
                    <a:pt x="0" y="0"/>
                  </a:moveTo>
                  <a:lnTo>
                    <a:pt x="0" y="0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307"/>
            <p:cNvSpPr>
              <a:spLocks/>
            </p:cNvSpPr>
            <p:nvPr/>
          </p:nvSpPr>
          <p:spPr bwMode="auto">
            <a:xfrm rot="20882901">
              <a:off x="3522867" y="4544756"/>
              <a:ext cx="16353" cy="9344"/>
            </a:xfrm>
            <a:custGeom>
              <a:avLst/>
              <a:gdLst>
                <a:gd name="T0" fmla="*/ 0 w 14"/>
                <a:gd name="T1" fmla="*/ 0 h 8"/>
                <a:gd name="T2" fmla="*/ 0 w 14"/>
                <a:gd name="T3" fmla="*/ 0 h 8"/>
                <a:gd name="T4" fmla="*/ 14 w 14"/>
                <a:gd name="T5" fmla="*/ 8 h 8"/>
                <a:gd name="T6" fmla="*/ 14 w 14"/>
                <a:gd name="T7" fmla="*/ 8 h 8"/>
                <a:gd name="T8" fmla="*/ 14 w 14"/>
                <a:gd name="T9" fmla="*/ 8 h 8"/>
                <a:gd name="T10" fmla="*/ 0 w 14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8">
                  <a:moveTo>
                    <a:pt x="0" y="0"/>
                  </a:moveTo>
                  <a:lnTo>
                    <a:pt x="0" y="0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Rectangle 308"/>
            <p:cNvSpPr>
              <a:spLocks noChangeArrowheads="1"/>
            </p:cNvSpPr>
            <p:nvPr/>
          </p:nvSpPr>
          <p:spPr bwMode="auto">
            <a:xfrm rot="20882901">
              <a:off x="3519887" y="4546779"/>
              <a:ext cx="2336" cy="1168"/>
            </a:xfrm>
            <a:prstGeom prst="rect">
              <a:avLst/>
            </a:pr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Rectangle 309"/>
            <p:cNvSpPr>
              <a:spLocks noChangeArrowheads="1"/>
            </p:cNvSpPr>
            <p:nvPr/>
          </p:nvSpPr>
          <p:spPr bwMode="auto">
            <a:xfrm rot="20882901">
              <a:off x="3519887" y="4546779"/>
              <a:ext cx="2336" cy="1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310"/>
            <p:cNvSpPr>
              <a:spLocks/>
            </p:cNvSpPr>
            <p:nvPr/>
          </p:nvSpPr>
          <p:spPr bwMode="auto">
            <a:xfrm rot="20882901">
              <a:off x="993186" y="1773881"/>
              <a:ext cx="9344" cy="15184"/>
            </a:xfrm>
            <a:custGeom>
              <a:avLst/>
              <a:gdLst>
                <a:gd name="T0" fmla="*/ 6 w 8"/>
                <a:gd name="T1" fmla="*/ 0 h 13"/>
                <a:gd name="T2" fmla="*/ 6 w 8"/>
                <a:gd name="T3" fmla="*/ 0 h 13"/>
                <a:gd name="T4" fmla="*/ 0 w 8"/>
                <a:gd name="T5" fmla="*/ 13 h 13"/>
                <a:gd name="T6" fmla="*/ 2 w 8"/>
                <a:gd name="T7" fmla="*/ 13 h 13"/>
                <a:gd name="T8" fmla="*/ 8 w 8"/>
                <a:gd name="T9" fmla="*/ 0 h 13"/>
                <a:gd name="T10" fmla="*/ 6 w 8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3">
                  <a:moveTo>
                    <a:pt x="6" y="0"/>
                  </a:moveTo>
                  <a:lnTo>
                    <a:pt x="6" y="0"/>
                  </a:lnTo>
                  <a:lnTo>
                    <a:pt x="0" y="13"/>
                  </a:lnTo>
                  <a:lnTo>
                    <a:pt x="2" y="13"/>
                  </a:lnTo>
                  <a:lnTo>
                    <a:pt x="8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311"/>
            <p:cNvSpPr>
              <a:spLocks/>
            </p:cNvSpPr>
            <p:nvPr/>
          </p:nvSpPr>
          <p:spPr bwMode="auto">
            <a:xfrm rot="20882901">
              <a:off x="993186" y="1773881"/>
              <a:ext cx="9344" cy="15184"/>
            </a:xfrm>
            <a:custGeom>
              <a:avLst/>
              <a:gdLst>
                <a:gd name="T0" fmla="*/ 6 w 8"/>
                <a:gd name="T1" fmla="*/ 0 h 13"/>
                <a:gd name="T2" fmla="*/ 6 w 8"/>
                <a:gd name="T3" fmla="*/ 0 h 13"/>
                <a:gd name="T4" fmla="*/ 0 w 8"/>
                <a:gd name="T5" fmla="*/ 13 h 13"/>
                <a:gd name="T6" fmla="*/ 2 w 8"/>
                <a:gd name="T7" fmla="*/ 13 h 13"/>
                <a:gd name="T8" fmla="*/ 8 w 8"/>
                <a:gd name="T9" fmla="*/ 0 h 13"/>
                <a:gd name="T10" fmla="*/ 6 w 8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3">
                  <a:moveTo>
                    <a:pt x="6" y="0"/>
                  </a:moveTo>
                  <a:lnTo>
                    <a:pt x="6" y="0"/>
                  </a:lnTo>
                  <a:lnTo>
                    <a:pt x="0" y="13"/>
                  </a:lnTo>
                  <a:lnTo>
                    <a:pt x="2" y="13"/>
                  </a:lnTo>
                  <a:lnTo>
                    <a:pt x="8" y="0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312"/>
            <p:cNvSpPr>
              <a:spLocks/>
            </p:cNvSpPr>
            <p:nvPr/>
          </p:nvSpPr>
          <p:spPr bwMode="auto">
            <a:xfrm rot="20882901">
              <a:off x="3522854" y="4544635"/>
              <a:ext cx="17521" cy="9344"/>
            </a:xfrm>
            <a:custGeom>
              <a:avLst/>
              <a:gdLst>
                <a:gd name="T0" fmla="*/ 0 w 15"/>
                <a:gd name="T1" fmla="*/ 0 h 8"/>
                <a:gd name="T2" fmla="*/ 0 w 15"/>
                <a:gd name="T3" fmla="*/ 0 h 8"/>
                <a:gd name="T4" fmla="*/ 14 w 15"/>
                <a:gd name="T5" fmla="*/ 8 h 8"/>
                <a:gd name="T6" fmla="*/ 14 w 15"/>
                <a:gd name="T7" fmla="*/ 8 h 8"/>
                <a:gd name="T8" fmla="*/ 15 w 15"/>
                <a:gd name="T9" fmla="*/ 8 h 8"/>
                <a:gd name="T10" fmla="*/ 0 w 1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8">
                  <a:moveTo>
                    <a:pt x="0" y="0"/>
                  </a:moveTo>
                  <a:lnTo>
                    <a:pt x="0" y="0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5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313"/>
            <p:cNvSpPr>
              <a:spLocks/>
            </p:cNvSpPr>
            <p:nvPr/>
          </p:nvSpPr>
          <p:spPr bwMode="auto">
            <a:xfrm rot="20882901">
              <a:off x="3522854" y="4544635"/>
              <a:ext cx="17521" cy="9344"/>
            </a:xfrm>
            <a:custGeom>
              <a:avLst/>
              <a:gdLst>
                <a:gd name="T0" fmla="*/ 0 w 15"/>
                <a:gd name="T1" fmla="*/ 0 h 8"/>
                <a:gd name="T2" fmla="*/ 0 w 15"/>
                <a:gd name="T3" fmla="*/ 0 h 8"/>
                <a:gd name="T4" fmla="*/ 14 w 15"/>
                <a:gd name="T5" fmla="*/ 8 h 8"/>
                <a:gd name="T6" fmla="*/ 14 w 15"/>
                <a:gd name="T7" fmla="*/ 8 h 8"/>
                <a:gd name="T8" fmla="*/ 15 w 15"/>
                <a:gd name="T9" fmla="*/ 8 h 8"/>
                <a:gd name="T10" fmla="*/ 0 w 1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8">
                  <a:moveTo>
                    <a:pt x="0" y="0"/>
                  </a:moveTo>
                  <a:lnTo>
                    <a:pt x="0" y="0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5" y="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314"/>
            <p:cNvSpPr>
              <a:spLocks/>
            </p:cNvSpPr>
            <p:nvPr/>
          </p:nvSpPr>
          <p:spPr bwMode="auto">
            <a:xfrm rot="20882901">
              <a:off x="3519645" y="4545637"/>
              <a:ext cx="2336" cy="1168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2 w 2"/>
                <a:gd name="T5" fmla="*/ 1 h 1"/>
                <a:gd name="T6" fmla="*/ 2 w 2"/>
                <a:gd name="T7" fmla="*/ 1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0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315"/>
            <p:cNvSpPr>
              <a:spLocks/>
            </p:cNvSpPr>
            <p:nvPr/>
          </p:nvSpPr>
          <p:spPr bwMode="auto">
            <a:xfrm rot="20882901">
              <a:off x="3519645" y="4545637"/>
              <a:ext cx="2336" cy="1168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2 w 2"/>
                <a:gd name="T5" fmla="*/ 1 h 1"/>
                <a:gd name="T6" fmla="*/ 2 w 2"/>
                <a:gd name="T7" fmla="*/ 1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0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16"/>
            <p:cNvSpPr>
              <a:spLocks/>
            </p:cNvSpPr>
            <p:nvPr/>
          </p:nvSpPr>
          <p:spPr bwMode="auto">
            <a:xfrm rot="20882901">
              <a:off x="995497" y="1773639"/>
              <a:ext cx="7008" cy="15184"/>
            </a:xfrm>
            <a:custGeom>
              <a:avLst/>
              <a:gdLst>
                <a:gd name="T0" fmla="*/ 6 w 6"/>
                <a:gd name="T1" fmla="*/ 0 h 13"/>
                <a:gd name="T2" fmla="*/ 6 w 6"/>
                <a:gd name="T3" fmla="*/ 0 h 13"/>
                <a:gd name="T4" fmla="*/ 0 w 6"/>
                <a:gd name="T5" fmla="*/ 13 h 13"/>
                <a:gd name="T6" fmla="*/ 0 w 6"/>
                <a:gd name="T7" fmla="*/ 13 h 13"/>
                <a:gd name="T8" fmla="*/ 6 w 6"/>
                <a:gd name="T9" fmla="*/ 0 h 13"/>
                <a:gd name="T10" fmla="*/ 6 w 6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3">
                  <a:moveTo>
                    <a:pt x="6" y="0"/>
                  </a:moveTo>
                  <a:lnTo>
                    <a:pt x="6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317"/>
            <p:cNvSpPr>
              <a:spLocks/>
            </p:cNvSpPr>
            <p:nvPr/>
          </p:nvSpPr>
          <p:spPr bwMode="auto">
            <a:xfrm rot="20882901">
              <a:off x="995497" y="1773639"/>
              <a:ext cx="7008" cy="15184"/>
            </a:xfrm>
            <a:custGeom>
              <a:avLst/>
              <a:gdLst>
                <a:gd name="T0" fmla="*/ 6 w 6"/>
                <a:gd name="T1" fmla="*/ 0 h 13"/>
                <a:gd name="T2" fmla="*/ 6 w 6"/>
                <a:gd name="T3" fmla="*/ 0 h 13"/>
                <a:gd name="T4" fmla="*/ 0 w 6"/>
                <a:gd name="T5" fmla="*/ 13 h 13"/>
                <a:gd name="T6" fmla="*/ 0 w 6"/>
                <a:gd name="T7" fmla="*/ 13 h 13"/>
                <a:gd name="T8" fmla="*/ 6 w 6"/>
                <a:gd name="T9" fmla="*/ 0 h 13"/>
                <a:gd name="T10" fmla="*/ 6 w 6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3">
                  <a:moveTo>
                    <a:pt x="6" y="0"/>
                  </a:moveTo>
                  <a:lnTo>
                    <a:pt x="6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6" y="0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18"/>
            <p:cNvSpPr>
              <a:spLocks/>
            </p:cNvSpPr>
            <p:nvPr/>
          </p:nvSpPr>
          <p:spPr bwMode="auto">
            <a:xfrm rot="20882901">
              <a:off x="3522733" y="4543479"/>
              <a:ext cx="17521" cy="10512"/>
            </a:xfrm>
            <a:custGeom>
              <a:avLst/>
              <a:gdLst>
                <a:gd name="T0" fmla="*/ 0 w 15"/>
                <a:gd name="T1" fmla="*/ 0 h 9"/>
                <a:gd name="T2" fmla="*/ 0 w 15"/>
                <a:gd name="T3" fmla="*/ 1 h 9"/>
                <a:gd name="T4" fmla="*/ 15 w 15"/>
                <a:gd name="T5" fmla="*/ 9 h 9"/>
                <a:gd name="T6" fmla="*/ 15 w 15"/>
                <a:gd name="T7" fmla="*/ 9 h 9"/>
                <a:gd name="T8" fmla="*/ 15 w 15"/>
                <a:gd name="T9" fmla="*/ 9 h 9"/>
                <a:gd name="T10" fmla="*/ 0 w 15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9">
                  <a:moveTo>
                    <a:pt x="0" y="0"/>
                  </a:moveTo>
                  <a:lnTo>
                    <a:pt x="0" y="1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319"/>
            <p:cNvSpPr>
              <a:spLocks/>
            </p:cNvSpPr>
            <p:nvPr/>
          </p:nvSpPr>
          <p:spPr bwMode="auto">
            <a:xfrm rot="20882901">
              <a:off x="3522733" y="4543479"/>
              <a:ext cx="17521" cy="10512"/>
            </a:xfrm>
            <a:custGeom>
              <a:avLst/>
              <a:gdLst>
                <a:gd name="T0" fmla="*/ 0 w 15"/>
                <a:gd name="T1" fmla="*/ 0 h 9"/>
                <a:gd name="T2" fmla="*/ 0 w 15"/>
                <a:gd name="T3" fmla="*/ 1 h 9"/>
                <a:gd name="T4" fmla="*/ 15 w 15"/>
                <a:gd name="T5" fmla="*/ 9 h 9"/>
                <a:gd name="T6" fmla="*/ 15 w 15"/>
                <a:gd name="T7" fmla="*/ 9 h 9"/>
                <a:gd name="T8" fmla="*/ 15 w 15"/>
                <a:gd name="T9" fmla="*/ 9 h 9"/>
                <a:gd name="T10" fmla="*/ 0 w 15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9">
                  <a:moveTo>
                    <a:pt x="0" y="0"/>
                  </a:moveTo>
                  <a:lnTo>
                    <a:pt x="0" y="1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320"/>
            <p:cNvSpPr>
              <a:spLocks/>
            </p:cNvSpPr>
            <p:nvPr/>
          </p:nvSpPr>
          <p:spPr bwMode="auto">
            <a:xfrm rot="20882901">
              <a:off x="3519645" y="4545637"/>
              <a:ext cx="2336" cy="1168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2 w 2"/>
                <a:gd name="T5" fmla="*/ 1 h 1"/>
                <a:gd name="T6" fmla="*/ 2 w 2"/>
                <a:gd name="T7" fmla="*/ 0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321"/>
            <p:cNvSpPr>
              <a:spLocks/>
            </p:cNvSpPr>
            <p:nvPr/>
          </p:nvSpPr>
          <p:spPr bwMode="auto">
            <a:xfrm rot="20882901">
              <a:off x="3519645" y="4545637"/>
              <a:ext cx="2336" cy="1168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2 w 2"/>
                <a:gd name="T5" fmla="*/ 1 h 1"/>
                <a:gd name="T6" fmla="*/ 2 w 2"/>
                <a:gd name="T7" fmla="*/ 0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322"/>
            <p:cNvSpPr>
              <a:spLocks/>
            </p:cNvSpPr>
            <p:nvPr/>
          </p:nvSpPr>
          <p:spPr bwMode="auto">
            <a:xfrm rot="20882901">
              <a:off x="995497" y="1773639"/>
              <a:ext cx="7008" cy="15184"/>
            </a:xfrm>
            <a:custGeom>
              <a:avLst/>
              <a:gdLst>
                <a:gd name="T0" fmla="*/ 6 w 6"/>
                <a:gd name="T1" fmla="*/ 0 h 13"/>
                <a:gd name="T2" fmla="*/ 6 w 6"/>
                <a:gd name="T3" fmla="*/ 0 h 13"/>
                <a:gd name="T4" fmla="*/ 0 w 6"/>
                <a:gd name="T5" fmla="*/ 13 h 13"/>
                <a:gd name="T6" fmla="*/ 0 w 6"/>
                <a:gd name="T7" fmla="*/ 13 h 13"/>
                <a:gd name="T8" fmla="*/ 6 w 6"/>
                <a:gd name="T9" fmla="*/ 0 h 13"/>
                <a:gd name="T10" fmla="*/ 6 w 6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3">
                  <a:moveTo>
                    <a:pt x="6" y="0"/>
                  </a:moveTo>
                  <a:lnTo>
                    <a:pt x="6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323"/>
            <p:cNvSpPr>
              <a:spLocks/>
            </p:cNvSpPr>
            <p:nvPr/>
          </p:nvSpPr>
          <p:spPr bwMode="auto">
            <a:xfrm rot="20882901">
              <a:off x="995497" y="1773639"/>
              <a:ext cx="7008" cy="15184"/>
            </a:xfrm>
            <a:custGeom>
              <a:avLst/>
              <a:gdLst>
                <a:gd name="T0" fmla="*/ 6 w 6"/>
                <a:gd name="T1" fmla="*/ 0 h 13"/>
                <a:gd name="T2" fmla="*/ 6 w 6"/>
                <a:gd name="T3" fmla="*/ 0 h 13"/>
                <a:gd name="T4" fmla="*/ 0 w 6"/>
                <a:gd name="T5" fmla="*/ 13 h 13"/>
                <a:gd name="T6" fmla="*/ 0 w 6"/>
                <a:gd name="T7" fmla="*/ 13 h 13"/>
                <a:gd name="T8" fmla="*/ 6 w 6"/>
                <a:gd name="T9" fmla="*/ 0 h 13"/>
                <a:gd name="T10" fmla="*/ 6 w 6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3">
                  <a:moveTo>
                    <a:pt x="6" y="0"/>
                  </a:moveTo>
                  <a:lnTo>
                    <a:pt x="6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6" y="0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324"/>
            <p:cNvSpPr>
              <a:spLocks/>
            </p:cNvSpPr>
            <p:nvPr/>
          </p:nvSpPr>
          <p:spPr bwMode="auto">
            <a:xfrm rot="20882901">
              <a:off x="3520422" y="4543721"/>
              <a:ext cx="19857" cy="10512"/>
            </a:xfrm>
            <a:custGeom>
              <a:avLst/>
              <a:gdLst>
                <a:gd name="T0" fmla="*/ 0 w 17"/>
                <a:gd name="T1" fmla="*/ 0 h 9"/>
                <a:gd name="T2" fmla="*/ 2 w 17"/>
                <a:gd name="T3" fmla="*/ 0 h 9"/>
                <a:gd name="T4" fmla="*/ 17 w 17"/>
                <a:gd name="T5" fmla="*/ 9 h 9"/>
                <a:gd name="T6" fmla="*/ 17 w 17"/>
                <a:gd name="T7" fmla="*/ 9 h 9"/>
                <a:gd name="T8" fmla="*/ 17 w 17"/>
                <a:gd name="T9" fmla="*/ 9 h 9"/>
                <a:gd name="T10" fmla="*/ 0 w 17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9">
                  <a:moveTo>
                    <a:pt x="0" y="0"/>
                  </a:moveTo>
                  <a:lnTo>
                    <a:pt x="2" y="0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325"/>
            <p:cNvSpPr>
              <a:spLocks/>
            </p:cNvSpPr>
            <p:nvPr/>
          </p:nvSpPr>
          <p:spPr bwMode="auto">
            <a:xfrm rot="20882901">
              <a:off x="3520422" y="4543721"/>
              <a:ext cx="19857" cy="10512"/>
            </a:xfrm>
            <a:custGeom>
              <a:avLst/>
              <a:gdLst>
                <a:gd name="T0" fmla="*/ 0 w 17"/>
                <a:gd name="T1" fmla="*/ 0 h 9"/>
                <a:gd name="T2" fmla="*/ 2 w 17"/>
                <a:gd name="T3" fmla="*/ 0 h 9"/>
                <a:gd name="T4" fmla="*/ 17 w 17"/>
                <a:gd name="T5" fmla="*/ 9 h 9"/>
                <a:gd name="T6" fmla="*/ 17 w 17"/>
                <a:gd name="T7" fmla="*/ 9 h 9"/>
                <a:gd name="T8" fmla="*/ 17 w 17"/>
                <a:gd name="T9" fmla="*/ 9 h 9"/>
                <a:gd name="T10" fmla="*/ 0 w 17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9">
                  <a:moveTo>
                    <a:pt x="0" y="0"/>
                  </a:moveTo>
                  <a:lnTo>
                    <a:pt x="2" y="0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326"/>
            <p:cNvSpPr>
              <a:spLocks/>
            </p:cNvSpPr>
            <p:nvPr/>
          </p:nvSpPr>
          <p:spPr bwMode="auto">
            <a:xfrm rot="20882901">
              <a:off x="3519524" y="4545649"/>
              <a:ext cx="2336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0 w 2"/>
                <a:gd name="T4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327"/>
            <p:cNvSpPr>
              <a:spLocks/>
            </p:cNvSpPr>
            <p:nvPr/>
          </p:nvSpPr>
          <p:spPr bwMode="auto">
            <a:xfrm rot="20882901">
              <a:off x="3519524" y="4545649"/>
              <a:ext cx="2336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0 w 2"/>
                <a:gd name="T4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328"/>
            <p:cNvSpPr>
              <a:spLocks/>
            </p:cNvSpPr>
            <p:nvPr/>
          </p:nvSpPr>
          <p:spPr bwMode="auto">
            <a:xfrm rot="20882901">
              <a:off x="995484" y="1773518"/>
              <a:ext cx="8176" cy="15184"/>
            </a:xfrm>
            <a:custGeom>
              <a:avLst/>
              <a:gdLst>
                <a:gd name="T0" fmla="*/ 6 w 7"/>
                <a:gd name="T1" fmla="*/ 0 h 13"/>
                <a:gd name="T2" fmla="*/ 6 w 7"/>
                <a:gd name="T3" fmla="*/ 0 h 13"/>
                <a:gd name="T4" fmla="*/ 0 w 7"/>
                <a:gd name="T5" fmla="*/ 13 h 13"/>
                <a:gd name="T6" fmla="*/ 0 w 7"/>
                <a:gd name="T7" fmla="*/ 13 h 13"/>
                <a:gd name="T8" fmla="*/ 7 w 7"/>
                <a:gd name="T9" fmla="*/ 0 h 13"/>
                <a:gd name="T10" fmla="*/ 6 w 7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3">
                  <a:moveTo>
                    <a:pt x="6" y="0"/>
                  </a:moveTo>
                  <a:lnTo>
                    <a:pt x="6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7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329"/>
            <p:cNvSpPr>
              <a:spLocks/>
            </p:cNvSpPr>
            <p:nvPr/>
          </p:nvSpPr>
          <p:spPr bwMode="auto">
            <a:xfrm rot="20882901">
              <a:off x="995484" y="1773518"/>
              <a:ext cx="8176" cy="15184"/>
            </a:xfrm>
            <a:custGeom>
              <a:avLst/>
              <a:gdLst>
                <a:gd name="T0" fmla="*/ 6 w 7"/>
                <a:gd name="T1" fmla="*/ 0 h 13"/>
                <a:gd name="T2" fmla="*/ 6 w 7"/>
                <a:gd name="T3" fmla="*/ 0 h 13"/>
                <a:gd name="T4" fmla="*/ 0 w 7"/>
                <a:gd name="T5" fmla="*/ 13 h 13"/>
                <a:gd name="T6" fmla="*/ 0 w 7"/>
                <a:gd name="T7" fmla="*/ 13 h 13"/>
                <a:gd name="T8" fmla="*/ 7 w 7"/>
                <a:gd name="T9" fmla="*/ 0 h 13"/>
                <a:gd name="T10" fmla="*/ 6 w 7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3">
                  <a:moveTo>
                    <a:pt x="6" y="0"/>
                  </a:moveTo>
                  <a:lnTo>
                    <a:pt x="6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7" y="0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330"/>
            <p:cNvSpPr>
              <a:spLocks/>
            </p:cNvSpPr>
            <p:nvPr/>
          </p:nvSpPr>
          <p:spPr bwMode="auto">
            <a:xfrm rot="20882901">
              <a:off x="3520397" y="4543479"/>
              <a:ext cx="22193" cy="10512"/>
            </a:xfrm>
            <a:custGeom>
              <a:avLst/>
              <a:gdLst>
                <a:gd name="T0" fmla="*/ 0 w 19"/>
                <a:gd name="T1" fmla="*/ 0 h 9"/>
                <a:gd name="T2" fmla="*/ 0 w 19"/>
                <a:gd name="T3" fmla="*/ 0 h 9"/>
                <a:gd name="T4" fmla="*/ 17 w 19"/>
                <a:gd name="T5" fmla="*/ 9 h 9"/>
                <a:gd name="T6" fmla="*/ 17 w 19"/>
                <a:gd name="T7" fmla="*/ 9 h 9"/>
                <a:gd name="T8" fmla="*/ 19 w 19"/>
                <a:gd name="T9" fmla="*/ 9 h 9"/>
                <a:gd name="T10" fmla="*/ 0 w 19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9">
                  <a:moveTo>
                    <a:pt x="0" y="0"/>
                  </a:moveTo>
                  <a:lnTo>
                    <a:pt x="0" y="0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19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331"/>
            <p:cNvSpPr>
              <a:spLocks/>
            </p:cNvSpPr>
            <p:nvPr/>
          </p:nvSpPr>
          <p:spPr bwMode="auto">
            <a:xfrm rot="20882901">
              <a:off x="3520397" y="4543479"/>
              <a:ext cx="22193" cy="10512"/>
            </a:xfrm>
            <a:custGeom>
              <a:avLst/>
              <a:gdLst>
                <a:gd name="T0" fmla="*/ 0 w 19"/>
                <a:gd name="T1" fmla="*/ 0 h 9"/>
                <a:gd name="T2" fmla="*/ 0 w 19"/>
                <a:gd name="T3" fmla="*/ 0 h 9"/>
                <a:gd name="T4" fmla="*/ 17 w 19"/>
                <a:gd name="T5" fmla="*/ 9 h 9"/>
                <a:gd name="T6" fmla="*/ 17 w 19"/>
                <a:gd name="T7" fmla="*/ 9 h 9"/>
                <a:gd name="T8" fmla="*/ 19 w 19"/>
                <a:gd name="T9" fmla="*/ 9 h 9"/>
                <a:gd name="T10" fmla="*/ 0 w 19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9">
                  <a:moveTo>
                    <a:pt x="0" y="0"/>
                  </a:moveTo>
                  <a:lnTo>
                    <a:pt x="0" y="0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19" y="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Rectangle 332"/>
            <p:cNvSpPr>
              <a:spLocks noChangeArrowheads="1"/>
            </p:cNvSpPr>
            <p:nvPr/>
          </p:nvSpPr>
          <p:spPr bwMode="auto">
            <a:xfrm rot="20882901">
              <a:off x="3519657" y="4545758"/>
              <a:ext cx="1168" cy="1168"/>
            </a:xfrm>
            <a:prstGeom prst="rect">
              <a:avLst/>
            </a:pr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Rectangle 333"/>
            <p:cNvSpPr>
              <a:spLocks noChangeArrowheads="1"/>
            </p:cNvSpPr>
            <p:nvPr/>
          </p:nvSpPr>
          <p:spPr bwMode="auto">
            <a:xfrm rot="20882901">
              <a:off x="3519657" y="4545758"/>
              <a:ext cx="1168" cy="1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334"/>
            <p:cNvSpPr>
              <a:spLocks/>
            </p:cNvSpPr>
            <p:nvPr/>
          </p:nvSpPr>
          <p:spPr bwMode="auto">
            <a:xfrm rot="20882901">
              <a:off x="995605" y="1773506"/>
              <a:ext cx="8176" cy="16353"/>
            </a:xfrm>
            <a:custGeom>
              <a:avLst/>
              <a:gdLst>
                <a:gd name="T0" fmla="*/ 7 w 7"/>
                <a:gd name="T1" fmla="*/ 0 h 14"/>
                <a:gd name="T2" fmla="*/ 7 w 7"/>
                <a:gd name="T3" fmla="*/ 0 h 14"/>
                <a:gd name="T4" fmla="*/ 0 w 7"/>
                <a:gd name="T5" fmla="*/ 13 h 14"/>
                <a:gd name="T6" fmla="*/ 1 w 7"/>
                <a:gd name="T7" fmla="*/ 14 h 14"/>
                <a:gd name="T8" fmla="*/ 7 w 7"/>
                <a:gd name="T9" fmla="*/ 0 h 14"/>
                <a:gd name="T10" fmla="*/ 7 w 7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4">
                  <a:moveTo>
                    <a:pt x="7" y="0"/>
                  </a:moveTo>
                  <a:lnTo>
                    <a:pt x="7" y="0"/>
                  </a:lnTo>
                  <a:lnTo>
                    <a:pt x="0" y="13"/>
                  </a:lnTo>
                  <a:lnTo>
                    <a:pt x="1" y="14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335"/>
            <p:cNvSpPr>
              <a:spLocks/>
            </p:cNvSpPr>
            <p:nvPr/>
          </p:nvSpPr>
          <p:spPr bwMode="auto">
            <a:xfrm rot="20882901">
              <a:off x="995605" y="1773506"/>
              <a:ext cx="8176" cy="16353"/>
            </a:xfrm>
            <a:custGeom>
              <a:avLst/>
              <a:gdLst>
                <a:gd name="T0" fmla="*/ 7 w 7"/>
                <a:gd name="T1" fmla="*/ 0 h 14"/>
                <a:gd name="T2" fmla="*/ 7 w 7"/>
                <a:gd name="T3" fmla="*/ 0 h 14"/>
                <a:gd name="T4" fmla="*/ 0 w 7"/>
                <a:gd name="T5" fmla="*/ 13 h 14"/>
                <a:gd name="T6" fmla="*/ 1 w 7"/>
                <a:gd name="T7" fmla="*/ 14 h 14"/>
                <a:gd name="T8" fmla="*/ 7 w 7"/>
                <a:gd name="T9" fmla="*/ 0 h 14"/>
                <a:gd name="T10" fmla="*/ 7 w 7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4">
                  <a:moveTo>
                    <a:pt x="7" y="0"/>
                  </a:moveTo>
                  <a:lnTo>
                    <a:pt x="7" y="0"/>
                  </a:lnTo>
                  <a:lnTo>
                    <a:pt x="0" y="13"/>
                  </a:lnTo>
                  <a:lnTo>
                    <a:pt x="1" y="14"/>
                  </a:lnTo>
                  <a:lnTo>
                    <a:pt x="7" y="0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336"/>
            <p:cNvSpPr>
              <a:spLocks/>
            </p:cNvSpPr>
            <p:nvPr/>
          </p:nvSpPr>
          <p:spPr bwMode="auto">
            <a:xfrm rot="20882901">
              <a:off x="3520397" y="4543479"/>
              <a:ext cx="22193" cy="10512"/>
            </a:xfrm>
            <a:custGeom>
              <a:avLst/>
              <a:gdLst>
                <a:gd name="T0" fmla="*/ 0 w 19"/>
                <a:gd name="T1" fmla="*/ 0 h 9"/>
                <a:gd name="T2" fmla="*/ 0 w 19"/>
                <a:gd name="T3" fmla="*/ 0 h 9"/>
                <a:gd name="T4" fmla="*/ 0 w 19"/>
                <a:gd name="T5" fmla="*/ 0 h 9"/>
                <a:gd name="T6" fmla="*/ 19 w 19"/>
                <a:gd name="T7" fmla="*/ 9 h 9"/>
                <a:gd name="T8" fmla="*/ 19 w 19"/>
                <a:gd name="T9" fmla="*/ 9 h 9"/>
                <a:gd name="T10" fmla="*/ 19 w 19"/>
                <a:gd name="T11" fmla="*/ 7 h 9"/>
                <a:gd name="T12" fmla="*/ 0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9" y="9"/>
                  </a:lnTo>
                  <a:lnTo>
                    <a:pt x="19" y="9"/>
                  </a:lnTo>
                  <a:lnTo>
                    <a:pt x="19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337"/>
            <p:cNvSpPr>
              <a:spLocks/>
            </p:cNvSpPr>
            <p:nvPr/>
          </p:nvSpPr>
          <p:spPr bwMode="auto">
            <a:xfrm rot="20882901">
              <a:off x="3520397" y="4543479"/>
              <a:ext cx="22193" cy="10512"/>
            </a:xfrm>
            <a:custGeom>
              <a:avLst/>
              <a:gdLst>
                <a:gd name="T0" fmla="*/ 0 w 19"/>
                <a:gd name="T1" fmla="*/ 0 h 9"/>
                <a:gd name="T2" fmla="*/ 0 w 19"/>
                <a:gd name="T3" fmla="*/ 0 h 9"/>
                <a:gd name="T4" fmla="*/ 0 w 19"/>
                <a:gd name="T5" fmla="*/ 0 h 9"/>
                <a:gd name="T6" fmla="*/ 19 w 19"/>
                <a:gd name="T7" fmla="*/ 9 h 9"/>
                <a:gd name="T8" fmla="*/ 19 w 19"/>
                <a:gd name="T9" fmla="*/ 9 h 9"/>
                <a:gd name="T10" fmla="*/ 19 w 19"/>
                <a:gd name="T11" fmla="*/ 7 h 9"/>
                <a:gd name="T12" fmla="*/ 0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9" y="9"/>
                  </a:lnTo>
                  <a:lnTo>
                    <a:pt x="19" y="9"/>
                  </a:lnTo>
                  <a:lnTo>
                    <a:pt x="19" y="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Rectangle 338"/>
            <p:cNvSpPr>
              <a:spLocks noChangeArrowheads="1"/>
            </p:cNvSpPr>
            <p:nvPr/>
          </p:nvSpPr>
          <p:spPr bwMode="auto">
            <a:xfrm rot="20882901">
              <a:off x="3519657" y="4545758"/>
              <a:ext cx="1168" cy="1168"/>
            </a:xfrm>
            <a:prstGeom prst="rect">
              <a:avLst/>
            </a:pr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339"/>
            <p:cNvSpPr>
              <a:spLocks/>
            </p:cNvSpPr>
            <p:nvPr/>
          </p:nvSpPr>
          <p:spPr bwMode="auto">
            <a:xfrm rot="20882901">
              <a:off x="3519549" y="454589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340"/>
            <p:cNvSpPr>
              <a:spLocks/>
            </p:cNvSpPr>
            <p:nvPr/>
          </p:nvSpPr>
          <p:spPr bwMode="auto">
            <a:xfrm rot="20882901">
              <a:off x="996760" y="1773385"/>
              <a:ext cx="7008" cy="16353"/>
            </a:xfrm>
            <a:custGeom>
              <a:avLst/>
              <a:gdLst>
                <a:gd name="T0" fmla="*/ 6 w 6"/>
                <a:gd name="T1" fmla="*/ 0 h 14"/>
                <a:gd name="T2" fmla="*/ 6 w 6"/>
                <a:gd name="T3" fmla="*/ 0 h 14"/>
                <a:gd name="T4" fmla="*/ 0 w 6"/>
                <a:gd name="T5" fmla="*/ 14 h 14"/>
                <a:gd name="T6" fmla="*/ 0 w 6"/>
                <a:gd name="T7" fmla="*/ 14 h 14"/>
                <a:gd name="T8" fmla="*/ 6 w 6"/>
                <a:gd name="T9" fmla="*/ 0 h 14"/>
                <a:gd name="T10" fmla="*/ 6 w 6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4">
                  <a:moveTo>
                    <a:pt x="6" y="0"/>
                  </a:moveTo>
                  <a:lnTo>
                    <a:pt x="6" y="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341"/>
            <p:cNvSpPr>
              <a:spLocks/>
            </p:cNvSpPr>
            <p:nvPr/>
          </p:nvSpPr>
          <p:spPr bwMode="auto">
            <a:xfrm rot="20882901">
              <a:off x="996760" y="1773385"/>
              <a:ext cx="7008" cy="16353"/>
            </a:xfrm>
            <a:custGeom>
              <a:avLst/>
              <a:gdLst>
                <a:gd name="T0" fmla="*/ 6 w 6"/>
                <a:gd name="T1" fmla="*/ 0 h 14"/>
                <a:gd name="T2" fmla="*/ 6 w 6"/>
                <a:gd name="T3" fmla="*/ 0 h 14"/>
                <a:gd name="T4" fmla="*/ 0 w 6"/>
                <a:gd name="T5" fmla="*/ 14 h 14"/>
                <a:gd name="T6" fmla="*/ 0 w 6"/>
                <a:gd name="T7" fmla="*/ 14 h 14"/>
                <a:gd name="T8" fmla="*/ 6 w 6"/>
                <a:gd name="T9" fmla="*/ 0 h 14"/>
                <a:gd name="T10" fmla="*/ 6 w 6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4">
                  <a:moveTo>
                    <a:pt x="6" y="0"/>
                  </a:moveTo>
                  <a:lnTo>
                    <a:pt x="6" y="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6" y="0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342"/>
            <p:cNvSpPr>
              <a:spLocks/>
            </p:cNvSpPr>
            <p:nvPr/>
          </p:nvSpPr>
          <p:spPr bwMode="auto">
            <a:xfrm rot="20882901">
              <a:off x="3520155" y="4541169"/>
              <a:ext cx="22193" cy="12848"/>
            </a:xfrm>
            <a:custGeom>
              <a:avLst/>
              <a:gdLst>
                <a:gd name="T0" fmla="*/ 0 w 19"/>
                <a:gd name="T1" fmla="*/ 0 h 11"/>
                <a:gd name="T2" fmla="*/ 0 w 19"/>
                <a:gd name="T3" fmla="*/ 2 h 11"/>
                <a:gd name="T4" fmla="*/ 19 w 19"/>
                <a:gd name="T5" fmla="*/ 9 h 11"/>
                <a:gd name="T6" fmla="*/ 19 w 19"/>
                <a:gd name="T7" fmla="*/ 11 h 11"/>
                <a:gd name="T8" fmla="*/ 19 w 19"/>
                <a:gd name="T9" fmla="*/ 9 h 11"/>
                <a:gd name="T10" fmla="*/ 0 w 19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1">
                  <a:moveTo>
                    <a:pt x="0" y="0"/>
                  </a:moveTo>
                  <a:lnTo>
                    <a:pt x="0" y="2"/>
                  </a:lnTo>
                  <a:lnTo>
                    <a:pt x="19" y="9"/>
                  </a:lnTo>
                  <a:lnTo>
                    <a:pt x="19" y="11"/>
                  </a:lnTo>
                  <a:lnTo>
                    <a:pt x="19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343"/>
            <p:cNvSpPr>
              <a:spLocks/>
            </p:cNvSpPr>
            <p:nvPr/>
          </p:nvSpPr>
          <p:spPr bwMode="auto">
            <a:xfrm rot="20882901">
              <a:off x="3520155" y="4541169"/>
              <a:ext cx="22193" cy="12848"/>
            </a:xfrm>
            <a:custGeom>
              <a:avLst/>
              <a:gdLst>
                <a:gd name="T0" fmla="*/ 0 w 19"/>
                <a:gd name="T1" fmla="*/ 0 h 11"/>
                <a:gd name="T2" fmla="*/ 0 w 19"/>
                <a:gd name="T3" fmla="*/ 2 h 11"/>
                <a:gd name="T4" fmla="*/ 19 w 19"/>
                <a:gd name="T5" fmla="*/ 9 h 11"/>
                <a:gd name="T6" fmla="*/ 19 w 19"/>
                <a:gd name="T7" fmla="*/ 11 h 11"/>
                <a:gd name="T8" fmla="*/ 19 w 19"/>
                <a:gd name="T9" fmla="*/ 9 h 11"/>
                <a:gd name="T10" fmla="*/ 0 w 19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1">
                  <a:moveTo>
                    <a:pt x="0" y="0"/>
                  </a:moveTo>
                  <a:lnTo>
                    <a:pt x="0" y="2"/>
                  </a:lnTo>
                  <a:lnTo>
                    <a:pt x="19" y="9"/>
                  </a:lnTo>
                  <a:lnTo>
                    <a:pt x="19" y="11"/>
                  </a:lnTo>
                  <a:lnTo>
                    <a:pt x="19" y="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344"/>
            <p:cNvSpPr>
              <a:spLocks/>
            </p:cNvSpPr>
            <p:nvPr/>
          </p:nvSpPr>
          <p:spPr bwMode="auto">
            <a:xfrm rot="20882901">
              <a:off x="996735" y="1773143"/>
              <a:ext cx="9344" cy="16353"/>
            </a:xfrm>
            <a:custGeom>
              <a:avLst/>
              <a:gdLst>
                <a:gd name="T0" fmla="*/ 6 w 8"/>
                <a:gd name="T1" fmla="*/ 0 h 14"/>
                <a:gd name="T2" fmla="*/ 6 w 8"/>
                <a:gd name="T3" fmla="*/ 0 h 14"/>
                <a:gd name="T4" fmla="*/ 0 w 8"/>
                <a:gd name="T5" fmla="*/ 14 h 14"/>
                <a:gd name="T6" fmla="*/ 0 w 8"/>
                <a:gd name="T7" fmla="*/ 14 h 14"/>
                <a:gd name="T8" fmla="*/ 8 w 8"/>
                <a:gd name="T9" fmla="*/ 0 h 14"/>
                <a:gd name="T10" fmla="*/ 6 w 8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4">
                  <a:moveTo>
                    <a:pt x="6" y="0"/>
                  </a:moveTo>
                  <a:lnTo>
                    <a:pt x="6" y="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8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345"/>
            <p:cNvSpPr>
              <a:spLocks/>
            </p:cNvSpPr>
            <p:nvPr/>
          </p:nvSpPr>
          <p:spPr bwMode="auto">
            <a:xfrm rot="20882901">
              <a:off x="996735" y="1773143"/>
              <a:ext cx="9344" cy="16353"/>
            </a:xfrm>
            <a:custGeom>
              <a:avLst/>
              <a:gdLst>
                <a:gd name="T0" fmla="*/ 6 w 8"/>
                <a:gd name="T1" fmla="*/ 0 h 14"/>
                <a:gd name="T2" fmla="*/ 6 w 8"/>
                <a:gd name="T3" fmla="*/ 0 h 14"/>
                <a:gd name="T4" fmla="*/ 0 w 8"/>
                <a:gd name="T5" fmla="*/ 14 h 14"/>
                <a:gd name="T6" fmla="*/ 0 w 8"/>
                <a:gd name="T7" fmla="*/ 14 h 14"/>
                <a:gd name="T8" fmla="*/ 8 w 8"/>
                <a:gd name="T9" fmla="*/ 0 h 14"/>
                <a:gd name="T10" fmla="*/ 6 w 8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4">
                  <a:moveTo>
                    <a:pt x="6" y="0"/>
                  </a:moveTo>
                  <a:lnTo>
                    <a:pt x="6" y="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8" y="0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346"/>
            <p:cNvSpPr>
              <a:spLocks/>
            </p:cNvSpPr>
            <p:nvPr/>
          </p:nvSpPr>
          <p:spPr bwMode="auto">
            <a:xfrm rot="20882901">
              <a:off x="3520143" y="4541048"/>
              <a:ext cx="23361" cy="12848"/>
            </a:xfrm>
            <a:custGeom>
              <a:avLst/>
              <a:gdLst>
                <a:gd name="T0" fmla="*/ 0 w 20"/>
                <a:gd name="T1" fmla="*/ 0 h 11"/>
                <a:gd name="T2" fmla="*/ 0 w 20"/>
                <a:gd name="T3" fmla="*/ 0 h 11"/>
                <a:gd name="T4" fmla="*/ 19 w 20"/>
                <a:gd name="T5" fmla="*/ 9 h 11"/>
                <a:gd name="T6" fmla="*/ 19 w 20"/>
                <a:gd name="T7" fmla="*/ 11 h 11"/>
                <a:gd name="T8" fmla="*/ 20 w 20"/>
                <a:gd name="T9" fmla="*/ 9 h 11"/>
                <a:gd name="T10" fmla="*/ 0 w 20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1">
                  <a:moveTo>
                    <a:pt x="0" y="0"/>
                  </a:moveTo>
                  <a:lnTo>
                    <a:pt x="0" y="0"/>
                  </a:lnTo>
                  <a:lnTo>
                    <a:pt x="19" y="9"/>
                  </a:lnTo>
                  <a:lnTo>
                    <a:pt x="19" y="11"/>
                  </a:lnTo>
                  <a:lnTo>
                    <a:pt x="2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347"/>
            <p:cNvSpPr>
              <a:spLocks/>
            </p:cNvSpPr>
            <p:nvPr/>
          </p:nvSpPr>
          <p:spPr bwMode="auto">
            <a:xfrm rot="20882901">
              <a:off x="3520143" y="4541048"/>
              <a:ext cx="23361" cy="12848"/>
            </a:xfrm>
            <a:custGeom>
              <a:avLst/>
              <a:gdLst>
                <a:gd name="T0" fmla="*/ 0 w 20"/>
                <a:gd name="T1" fmla="*/ 0 h 11"/>
                <a:gd name="T2" fmla="*/ 0 w 20"/>
                <a:gd name="T3" fmla="*/ 0 h 11"/>
                <a:gd name="T4" fmla="*/ 19 w 20"/>
                <a:gd name="T5" fmla="*/ 9 h 11"/>
                <a:gd name="T6" fmla="*/ 19 w 20"/>
                <a:gd name="T7" fmla="*/ 11 h 11"/>
                <a:gd name="T8" fmla="*/ 20 w 20"/>
                <a:gd name="T9" fmla="*/ 9 h 11"/>
                <a:gd name="T10" fmla="*/ 0 w 20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1">
                  <a:moveTo>
                    <a:pt x="0" y="0"/>
                  </a:moveTo>
                  <a:lnTo>
                    <a:pt x="0" y="0"/>
                  </a:lnTo>
                  <a:lnTo>
                    <a:pt x="19" y="9"/>
                  </a:lnTo>
                  <a:lnTo>
                    <a:pt x="19" y="11"/>
                  </a:lnTo>
                  <a:lnTo>
                    <a:pt x="20" y="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348"/>
            <p:cNvSpPr>
              <a:spLocks noEditPoints="1"/>
            </p:cNvSpPr>
            <p:nvPr/>
          </p:nvSpPr>
          <p:spPr bwMode="auto">
            <a:xfrm rot="20882901">
              <a:off x="1110870" y="1468854"/>
              <a:ext cx="2802119" cy="1410988"/>
            </a:xfrm>
            <a:custGeom>
              <a:avLst/>
              <a:gdLst>
                <a:gd name="T0" fmla="*/ 2096 w 2399"/>
                <a:gd name="T1" fmla="*/ 1047 h 1208"/>
                <a:gd name="T2" fmla="*/ 2096 w 2399"/>
                <a:gd name="T3" fmla="*/ 1065 h 1208"/>
                <a:gd name="T4" fmla="*/ 2380 w 2399"/>
                <a:gd name="T5" fmla="*/ 1208 h 1208"/>
                <a:gd name="T6" fmla="*/ 2399 w 2399"/>
                <a:gd name="T7" fmla="*/ 1199 h 1208"/>
                <a:gd name="T8" fmla="*/ 2096 w 2399"/>
                <a:gd name="T9" fmla="*/ 1047 h 1208"/>
                <a:gd name="T10" fmla="*/ 8 w 2399"/>
                <a:gd name="T11" fmla="*/ 0 h 1208"/>
                <a:gd name="T12" fmla="*/ 8 w 2399"/>
                <a:gd name="T13" fmla="*/ 0 h 1208"/>
                <a:gd name="T14" fmla="*/ 0 w 2399"/>
                <a:gd name="T15" fmla="*/ 14 h 1208"/>
                <a:gd name="T16" fmla="*/ 291 w 2399"/>
                <a:gd name="T17" fmla="*/ 160 h 1208"/>
                <a:gd name="T18" fmla="*/ 327 w 2399"/>
                <a:gd name="T19" fmla="*/ 160 h 1208"/>
                <a:gd name="T20" fmla="*/ 8 w 2399"/>
                <a:gd name="T21" fmla="*/ 0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99" h="1208">
                  <a:moveTo>
                    <a:pt x="2096" y="1047"/>
                  </a:moveTo>
                  <a:lnTo>
                    <a:pt x="2096" y="1065"/>
                  </a:lnTo>
                  <a:lnTo>
                    <a:pt x="2380" y="1208"/>
                  </a:lnTo>
                  <a:lnTo>
                    <a:pt x="2399" y="1199"/>
                  </a:lnTo>
                  <a:lnTo>
                    <a:pt x="2096" y="1047"/>
                  </a:lnTo>
                  <a:close/>
                  <a:moveTo>
                    <a:pt x="8" y="0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291" y="160"/>
                  </a:lnTo>
                  <a:lnTo>
                    <a:pt x="327" y="16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349"/>
            <p:cNvSpPr>
              <a:spLocks noEditPoints="1"/>
            </p:cNvSpPr>
            <p:nvPr/>
          </p:nvSpPr>
          <p:spPr bwMode="auto">
            <a:xfrm rot="20882901">
              <a:off x="1110870" y="1468854"/>
              <a:ext cx="2802119" cy="1410988"/>
            </a:xfrm>
            <a:custGeom>
              <a:avLst/>
              <a:gdLst>
                <a:gd name="T0" fmla="*/ 2096 w 2399"/>
                <a:gd name="T1" fmla="*/ 1047 h 1208"/>
                <a:gd name="T2" fmla="*/ 2096 w 2399"/>
                <a:gd name="T3" fmla="*/ 1065 h 1208"/>
                <a:gd name="T4" fmla="*/ 2380 w 2399"/>
                <a:gd name="T5" fmla="*/ 1208 h 1208"/>
                <a:gd name="T6" fmla="*/ 2399 w 2399"/>
                <a:gd name="T7" fmla="*/ 1199 h 1208"/>
                <a:gd name="T8" fmla="*/ 2096 w 2399"/>
                <a:gd name="T9" fmla="*/ 1047 h 1208"/>
                <a:gd name="T10" fmla="*/ 8 w 2399"/>
                <a:gd name="T11" fmla="*/ 0 h 1208"/>
                <a:gd name="T12" fmla="*/ 8 w 2399"/>
                <a:gd name="T13" fmla="*/ 0 h 1208"/>
                <a:gd name="T14" fmla="*/ 0 w 2399"/>
                <a:gd name="T15" fmla="*/ 14 h 1208"/>
                <a:gd name="T16" fmla="*/ 291 w 2399"/>
                <a:gd name="T17" fmla="*/ 160 h 1208"/>
                <a:gd name="T18" fmla="*/ 327 w 2399"/>
                <a:gd name="T19" fmla="*/ 160 h 1208"/>
                <a:gd name="T20" fmla="*/ 8 w 2399"/>
                <a:gd name="T21" fmla="*/ 0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99" h="1208">
                  <a:moveTo>
                    <a:pt x="2096" y="1047"/>
                  </a:moveTo>
                  <a:lnTo>
                    <a:pt x="2096" y="1065"/>
                  </a:lnTo>
                  <a:lnTo>
                    <a:pt x="2380" y="1208"/>
                  </a:lnTo>
                  <a:lnTo>
                    <a:pt x="2399" y="1199"/>
                  </a:lnTo>
                  <a:lnTo>
                    <a:pt x="2096" y="1047"/>
                  </a:lnTo>
                  <a:moveTo>
                    <a:pt x="8" y="0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291" y="160"/>
                  </a:lnTo>
                  <a:lnTo>
                    <a:pt x="327" y="160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350"/>
            <p:cNvSpPr>
              <a:spLocks/>
            </p:cNvSpPr>
            <p:nvPr/>
          </p:nvSpPr>
          <p:spPr bwMode="auto">
            <a:xfrm rot="20882901">
              <a:off x="1452976" y="1656976"/>
              <a:ext cx="2108306" cy="1057073"/>
            </a:xfrm>
            <a:custGeom>
              <a:avLst/>
              <a:gdLst>
                <a:gd name="T0" fmla="*/ 36 w 1805"/>
                <a:gd name="T1" fmla="*/ 0 h 905"/>
                <a:gd name="T2" fmla="*/ 0 w 1805"/>
                <a:gd name="T3" fmla="*/ 0 h 905"/>
                <a:gd name="T4" fmla="*/ 1805 w 1805"/>
                <a:gd name="T5" fmla="*/ 905 h 905"/>
                <a:gd name="T6" fmla="*/ 1805 w 1805"/>
                <a:gd name="T7" fmla="*/ 887 h 905"/>
                <a:gd name="T8" fmla="*/ 36 w 1805"/>
                <a:gd name="T9" fmla="*/ 0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5" h="905">
                  <a:moveTo>
                    <a:pt x="36" y="0"/>
                  </a:moveTo>
                  <a:lnTo>
                    <a:pt x="0" y="0"/>
                  </a:lnTo>
                  <a:lnTo>
                    <a:pt x="1805" y="905"/>
                  </a:lnTo>
                  <a:lnTo>
                    <a:pt x="1805" y="887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5B8A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351"/>
            <p:cNvSpPr>
              <a:spLocks/>
            </p:cNvSpPr>
            <p:nvPr/>
          </p:nvSpPr>
          <p:spPr bwMode="auto">
            <a:xfrm rot="20882901">
              <a:off x="1452976" y="1656976"/>
              <a:ext cx="2108306" cy="1057073"/>
            </a:xfrm>
            <a:custGeom>
              <a:avLst/>
              <a:gdLst>
                <a:gd name="T0" fmla="*/ 36 w 1805"/>
                <a:gd name="T1" fmla="*/ 0 h 905"/>
                <a:gd name="T2" fmla="*/ 0 w 1805"/>
                <a:gd name="T3" fmla="*/ 0 h 905"/>
                <a:gd name="T4" fmla="*/ 1805 w 1805"/>
                <a:gd name="T5" fmla="*/ 905 h 905"/>
                <a:gd name="T6" fmla="*/ 1805 w 1805"/>
                <a:gd name="T7" fmla="*/ 887 h 905"/>
                <a:gd name="T8" fmla="*/ 36 w 1805"/>
                <a:gd name="T9" fmla="*/ 0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5" h="905">
                  <a:moveTo>
                    <a:pt x="36" y="0"/>
                  </a:moveTo>
                  <a:lnTo>
                    <a:pt x="0" y="0"/>
                  </a:lnTo>
                  <a:lnTo>
                    <a:pt x="1805" y="905"/>
                  </a:lnTo>
                  <a:lnTo>
                    <a:pt x="1805" y="887"/>
                  </a:lnTo>
                  <a:lnTo>
                    <a:pt x="3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352"/>
            <p:cNvSpPr>
              <a:spLocks noEditPoints="1"/>
            </p:cNvSpPr>
            <p:nvPr/>
          </p:nvSpPr>
          <p:spPr bwMode="auto">
            <a:xfrm rot="20882901">
              <a:off x="3367114" y="2629728"/>
              <a:ext cx="878363" cy="1713509"/>
            </a:xfrm>
            <a:custGeom>
              <a:avLst/>
              <a:gdLst>
                <a:gd name="T0" fmla="*/ 135 w 479"/>
                <a:gd name="T1" fmla="*/ 695 h 934"/>
                <a:gd name="T2" fmla="*/ 114 w 479"/>
                <a:gd name="T3" fmla="*/ 706 h 934"/>
                <a:gd name="T4" fmla="*/ 0 w 479"/>
                <a:gd name="T5" fmla="*/ 934 h 934"/>
                <a:gd name="T6" fmla="*/ 16 w 479"/>
                <a:gd name="T7" fmla="*/ 933 h 934"/>
                <a:gd name="T8" fmla="*/ 135 w 479"/>
                <a:gd name="T9" fmla="*/ 695 h 934"/>
                <a:gd name="T10" fmla="*/ 155 w 479"/>
                <a:gd name="T11" fmla="*/ 624 h 934"/>
                <a:gd name="T12" fmla="*/ 133 w 479"/>
                <a:gd name="T13" fmla="*/ 669 h 934"/>
                <a:gd name="T14" fmla="*/ 153 w 479"/>
                <a:gd name="T15" fmla="*/ 658 h 934"/>
                <a:gd name="T16" fmla="*/ 170 w 479"/>
                <a:gd name="T17" fmla="*/ 625 h 934"/>
                <a:gd name="T18" fmla="*/ 159 w 479"/>
                <a:gd name="T19" fmla="*/ 631 h 934"/>
                <a:gd name="T20" fmla="*/ 155 w 479"/>
                <a:gd name="T21" fmla="*/ 624 h 934"/>
                <a:gd name="T22" fmla="*/ 189 w 479"/>
                <a:gd name="T23" fmla="*/ 556 h 934"/>
                <a:gd name="T24" fmla="*/ 168 w 479"/>
                <a:gd name="T25" fmla="*/ 599 h 934"/>
                <a:gd name="T26" fmla="*/ 189 w 479"/>
                <a:gd name="T27" fmla="*/ 588 h 934"/>
                <a:gd name="T28" fmla="*/ 201 w 479"/>
                <a:gd name="T29" fmla="*/ 563 h 934"/>
                <a:gd name="T30" fmla="*/ 194 w 479"/>
                <a:gd name="T31" fmla="*/ 566 h 934"/>
                <a:gd name="T32" fmla="*/ 189 w 479"/>
                <a:gd name="T33" fmla="*/ 556 h 934"/>
                <a:gd name="T34" fmla="*/ 227 w 479"/>
                <a:gd name="T35" fmla="*/ 481 h 934"/>
                <a:gd name="T36" fmla="*/ 199 w 479"/>
                <a:gd name="T37" fmla="*/ 536 h 934"/>
                <a:gd name="T38" fmla="*/ 220 w 479"/>
                <a:gd name="T39" fmla="*/ 525 h 934"/>
                <a:gd name="T40" fmla="*/ 234 w 479"/>
                <a:gd name="T41" fmla="*/ 497 h 934"/>
                <a:gd name="T42" fmla="*/ 227 w 479"/>
                <a:gd name="T43" fmla="*/ 481 h 934"/>
                <a:gd name="T44" fmla="*/ 268 w 479"/>
                <a:gd name="T45" fmla="*/ 430 h 934"/>
                <a:gd name="T46" fmla="*/ 247 w 479"/>
                <a:gd name="T47" fmla="*/ 441 h 934"/>
                <a:gd name="T48" fmla="*/ 231 w 479"/>
                <a:gd name="T49" fmla="*/ 472 h 934"/>
                <a:gd name="T50" fmla="*/ 252 w 479"/>
                <a:gd name="T51" fmla="*/ 461 h 934"/>
                <a:gd name="T52" fmla="*/ 268 w 479"/>
                <a:gd name="T53" fmla="*/ 430 h 934"/>
                <a:gd name="T54" fmla="*/ 461 w 479"/>
                <a:gd name="T55" fmla="*/ 0 h 934"/>
                <a:gd name="T56" fmla="*/ 449 w 479"/>
                <a:gd name="T57" fmla="*/ 6 h 934"/>
                <a:gd name="T58" fmla="*/ 462 w 479"/>
                <a:gd name="T59" fmla="*/ 12 h 934"/>
                <a:gd name="T60" fmla="*/ 262 w 479"/>
                <a:gd name="T61" fmla="*/ 411 h 934"/>
                <a:gd name="T62" fmla="*/ 270 w 479"/>
                <a:gd name="T63" fmla="*/ 426 h 934"/>
                <a:gd name="T64" fmla="*/ 479 w 479"/>
                <a:gd name="T65" fmla="*/ 9 h 934"/>
                <a:gd name="T66" fmla="*/ 461 w 479"/>
                <a:gd name="T67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79" h="934">
                  <a:moveTo>
                    <a:pt x="135" y="695"/>
                  </a:moveTo>
                  <a:cubicBezTo>
                    <a:pt x="114" y="706"/>
                    <a:pt x="114" y="706"/>
                    <a:pt x="114" y="706"/>
                  </a:cubicBezTo>
                  <a:cubicBezTo>
                    <a:pt x="0" y="934"/>
                    <a:pt x="0" y="934"/>
                    <a:pt x="0" y="934"/>
                  </a:cubicBezTo>
                  <a:cubicBezTo>
                    <a:pt x="5" y="933"/>
                    <a:pt x="10" y="933"/>
                    <a:pt x="16" y="933"/>
                  </a:cubicBezTo>
                  <a:cubicBezTo>
                    <a:pt x="135" y="695"/>
                    <a:pt x="135" y="695"/>
                    <a:pt x="135" y="695"/>
                  </a:cubicBezTo>
                  <a:moveTo>
                    <a:pt x="155" y="624"/>
                  </a:moveTo>
                  <a:cubicBezTo>
                    <a:pt x="133" y="669"/>
                    <a:pt x="133" y="669"/>
                    <a:pt x="133" y="669"/>
                  </a:cubicBezTo>
                  <a:cubicBezTo>
                    <a:pt x="153" y="658"/>
                    <a:pt x="153" y="658"/>
                    <a:pt x="153" y="658"/>
                  </a:cubicBezTo>
                  <a:cubicBezTo>
                    <a:pt x="170" y="625"/>
                    <a:pt x="170" y="625"/>
                    <a:pt x="170" y="625"/>
                  </a:cubicBezTo>
                  <a:cubicBezTo>
                    <a:pt x="159" y="631"/>
                    <a:pt x="159" y="631"/>
                    <a:pt x="159" y="631"/>
                  </a:cubicBezTo>
                  <a:cubicBezTo>
                    <a:pt x="155" y="624"/>
                    <a:pt x="155" y="624"/>
                    <a:pt x="155" y="624"/>
                  </a:cubicBezTo>
                  <a:moveTo>
                    <a:pt x="189" y="556"/>
                  </a:moveTo>
                  <a:cubicBezTo>
                    <a:pt x="168" y="599"/>
                    <a:pt x="168" y="599"/>
                    <a:pt x="168" y="599"/>
                  </a:cubicBezTo>
                  <a:cubicBezTo>
                    <a:pt x="189" y="588"/>
                    <a:pt x="189" y="588"/>
                    <a:pt x="189" y="588"/>
                  </a:cubicBezTo>
                  <a:cubicBezTo>
                    <a:pt x="201" y="563"/>
                    <a:pt x="201" y="563"/>
                    <a:pt x="201" y="563"/>
                  </a:cubicBezTo>
                  <a:cubicBezTo>
                    <a:pt x="194" y="566"/>
                    <a:pt x="194" y="566"/>
                    <a:pt x="194" y="566"/>
                  </a:cubicBezTo>
                  <a:cubicBezTo>
                    <a:pt x="189" y="556"/>
                    <a:pt x="189" y="556"/>
                    <a:pt x="189" y="556"/>
                  </a:cubicBezTo>
                  <a:moveTo>
                    <a:pt x="227" y="481"/>
                  </a:moveTo>
                  <a:cubicBezTo>
                    <a:pt x="199" y="536"/>
                    <a:pt x="199" y="536"/>
                    <a:pt x="199" y="536"/>
                  </a:cubicBezTo>
                  <a:cubicBezTo>
                    <a:pt x="220" y="525"/>
                    <a:pt x="220" y="525"/>
                    <a:pt x="220" y="525"/>
                  </a:cubicBezTo>
                  <a:cubicBezTo>
                    <a:pt x="234" y="497"/>
                    <a:pt x="234" y="497"/>
                    <a:pt x="234" y="497"/>
                  </a:cubicBezTo>
                  <a:cubicBezTo>
                    <a:pt x="227" y="481"/>
                    <a:pt x="227" y="481"/>
                    <a:pt x="227" y="481"/>
                  </a:cubicBezTo>
                  <a:moveTo>
                    <a:pt x="268" y="430"/>
                  </a:moveTo>
                  <a:cubicBezTo>
                    <a:pt x="247" y="441"/>
                    <a:pt x="247" y="441"/>
                    <a:pt x="247" y="441"/>
                  </a:cubicBezTo>
                  <a:cubicBezTo>
                    <a:pt x="231" y="472"/>
                    <a:pt x="231" y="472"/>
                    <a:pt x="231" y="472"/>
                  </a:cubicBezTo>
                  <a:cubicBezTo>
                    <a:pt x="252" y="461"/>
                    <a:pt x="252" y="461"/>
                    <a:pt x="252" y="461"/>
                  </a:cubicBezTo>
                  <a:cubicBezTo>
                    <a:pt x="268" y="430"/>
                    <a:pt x="268" y="430"/>
                    <a:pt x="268" y="430"/>
                  </a:cubicBezTo>
                  <a:moveTo>
                    <a:pt x="461" y="0"/>
                  </a:moveTo>
                  <a:cubicBezTo>
                    <a:pt x="449" y="6"/>
                    <a:pt x="449" y="6"/>
                    <a:pt x="449" y="6"/>
                  </a:cubicBezTo>
                  <a:cubicBezTo>
                    <a:pt x="462" y="12"/>
                    <a:pt x="462" y="12"/>
                    <a:pt x="462" y="12"/>
                  </a:cubicBezTo>
                  <a:cubicBezTo>
                    <a:pt x="262" y="411"/>
                    <a:pt x="262" y="411"/>
                    <a:pt x="262" y="411"/>
                  </a:cubicBezTo>
                  <a:cubicBezTo>
                    <a:pt x="270" y="426"/>
                    <a:pt x="270" y="426"/>
                    <a:pt x="270" y="426"/>
                  </a:cubicBezTo>
                  <a:cubicBezTo>
                    <a:pt x="479" y="9"/>
                    <a:pt x="479" y="9"/>
                    <a:pt x="479" y="9"/>
                  </a:cubicBezTo>
                  <a:cubicBezTo>
                    <a:pt x="461" y="0"/>
                    <a:pt x="461" y="0"/>
                    <a:pt x="461" y="0"/>
                  </a:cubicBezTo>
                </a:path>
              </a:pathLst>
            </a:custGeom>
            <a:solidFill>
              <a:srgbClr val="D3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353"/>
            <p:cNvSpPr>
              <a:spLocks/>
            </p:cNvSpPr>
            <p:nvPr/>
          </p:nvSpPr>
          <p:spPr bwMode="auto">
            <a:xfrm rot="20882901">
              <a:off x="3506843" y="4416331"/>
              <a:ext cx="89939" cy="129652"/>
            </a:xfrm>
            <a:custGeom>
              <a:avLst/>
              <a:gdLst>
                <a:gd name="T0" fmla="*/ 49 w 49"/>
                <a:gd name="T1" fmla="*/ 0 h 71"/>
                <a:gd name="T2" fmla="*/ 33 w 49"/>
                <a:gd name="T3" fmla="*/ 1 h 71"/>
                <a:gd name="T4" fmla="*/ 0 w 49"/>
                <a:gd name="T5" fmla="*/ 65 h 71"/>
                <a:gd name="T6" fmla="*/ 13 w 49"/>
                <a:gd name="T7" fmla="*/ 71 h 71"/>
                <a:gd name="T8" fmla="*/ 13 w 49"/>
                <a:gd name="T9" fmla="*/ 71 h 71"/>
                <a:gd name="T10" fmla="*/ 49 w 49"/>
                <a:gd name="T1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71">
                  <a:moveTo>
                    <a:pt x="49" y="0"/>
                  </a:moveTo>
                  <a:cubicBezTo>
                    <a:pt x="43" y="0"/>
                    <a:pt x="38" y="0"/>
                    <a:pt x="33" y="1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3" y="71"/>
                    <a:pt x="13" y="71"/>
                    <a:pt x="13" y="71"/>
                  </a:cubicBezTo>
                  <a:cubicBezTo>
                    <a:pt x="13" y="71"/>
                    <a:pt x="13" y="71"/>
                    <a:pt x="13" y="71"/>
                  </a:cubicBezTo>
                  <a:cubicBezTo>
                    <a:pt x="49" y="0"/>
                    <a:pt x="49" y="0"/>
                    <a:pt x="49" y="0"/>
                  </a:cubicBezTo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354"/>
            <p:cNvSpPr>
              <a:spLocks/>
            </p:cNvSpPr>
            <p:nvPr/>
          </p:nvSpPr>
          <p:spPr bwMode="auto">
            <a:xfrm rot="20882901">
              <a:off x="3787531" y="3474905"/>
              <a:ext cx="46721" cy="66578"/>
            </a:xfrm>
            <a:custGeom>
              <a:avLst/>
              <a:gdLst>
                <a:gd name="T0" fmla="*/ 40 w 40"/>
                <a:gd name="T1" fmla="*/ 0 h 57"/>
                <a:gd name="T2" fmla="*/ 7 w 40"/>
                <a:gd name="T3" fmla="*/ 18 h 57"/>
                <a:gd name="T4" fmla="*/ 0 w 40"/>
                <a:gd name="T5" fmla="*/ 32 h 57"/>
                <a:gd name="T6" fmla="*/ 11 w 40"/>
                <a:gd name="T7" fmla="*/ 57 h 57"/>
                <a:gd name="T8" fmla="*/ 40 w 40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57">
                  <a:moveTo>
                    <a:pt x="40" y="0"/>
                  </a:moveTo>
                  <a:lnTo>
                    <a:pt x="7" y="18"/>
                  </a:lnTo>
                  <a:lnTo>
                    <a:pt x="0" y="32"/>
                  </a:lnTo>
                  <a:lnTo>
                    <a:pt x="11" y="57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3B3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355"/>
            <p:cNvSpPr>
              <a:spLocks/>
            </p:cNvSpPr>
            <p:nvPr/>
          </p:nvSpPr>
          <p:spPr bwMode="auto">
            <a:xfrm rot="20882901">
              <a:off x="3787531" y="3474905"/>
              <a:ext cx="46721" cy="66578"/>
            </a:xfrm>
            <a:custGeom>
              <a:avLst/>
              <a:gdLst>
                <a:gd name="T0" fmla="*/ 40 w 40"/>
                <a:gd name="T1" fmla="*/ 0 h 57"/>
                <a:gd name="T2" fmla="*/ 7 w 40"/>
                <a:gd name="T3" fmla="*/ 18 h 57"/>
                <a:gd name="T4" fmla="*/ 0 w 40"/>
                <a:gd name="T5" fmla="*/ 32 h 57"/>
                <a:gd name="T6" fmla="*/ 11 w 40"/>
                <a:gd name="T7" fmla="*/ 57 h 57"/>
                <a:gd name="T8" fmla="*/ 40 w 40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57">
                  <a:moveTo>
                    <a:pt x="40" y="0"/>
                  </a:moveTo>
                  <a:lnTo>
                    <a:pt x="7" y="18"/>
                  </a:lnTo>
                  <a:lnTo>
                    <a:pt x="0" y="32"/>
                  </a:lnTo>
                  <a:lnTo>
                    <a:pt x="11" y="57"/>
                  </a:lnTo>
                  <a:lnTo>
                    <a:pt x="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356"/>
            <p:cNvSpPr>
              <a:spLocks/>
            </p:cNvSpPr>
            <p:nvPr/>
          </p:nvSpPr>
          <p:spPr bwMode="auto">
            <a:xfrm rot="20882901">
              <a:off x="3745286" y="3603534"/>
              <a:ext cx="56066" cy="74754"/>
            </a:xfrm>
            <a:custGeom>
              <a:avLst/>
              <a:gdLst>
                <a:gd name="T0" fmla="*/ 48 w 48"/>
                <a:gd name="T1" fmla="*/ 0 h 64"/>
                <a:gd name="T2" fmla="*/ 15 w 48"/>
                <a:gd name="T3" fmla="*/ 17 h 64"/>
                <a:gd name="T4" fmla="*/ 0 w 48"/>
                <a:gd name="T5" fmla="*/ 49 h 64"/>
                <a:gd name="T6" fmla="*/ 8 w 48"/>
                <a:gd name="T7" fmla="*/ 64 h 64"/>
                <a:gd name="T8" fmla="*/ 19 w 48"/>
                <a:gd name="T9" fmla="*/ 60 h 64"/>
                <a:gd name="T10" fmla="*/ 48 w 48"/>
                <a:gd name="T1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64">
                  <a:moveTo>
                    <a:pt x="48" y="0"/>
                  </a:moveTo>
                  <a:lnTo>
                    <a:pt x="15" y="17"/>
                  </a:lnTo>
                  <a:lnTo>
                    <a:pt x="0" y="49"/>
                  </a:lnTo>
                  <a:lnTo>
                    <a:pt x="8" y="64"/>
                  </a:lnTo>
                  <a:lnTo>
                    <a:pt x="19" y="6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3B3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357"/>
            <p:cNvSpPr>
              <a:spLocks/>
            </p:cNvSpPr>
            <p:nvPr/>
          </p:nvSpPr>
          <p:spPr bwMode="auto">
            <a:xfrm rot="20882901">
              <a:off x="3745286" y="3603534"/>
              <a:ext cx="56066" cy="74754"/>
            </a:xfrm>
            <a:custGeom>
              <a:avLst/>
              <a:gdLst>
                <a:gd name="T0" fmla="*/ 48 w 48"/>
                <a:gd name="T1" fmla="*/ 0 h 64"/>
                <a:gd name="T2" fmla="*/ 15 w 48"/>
                <a:gd name="T3" fmla="*/ 17 h 64"/>
                <a:gd name="T4" fmla="*/ 0 w 48"/>
                <a:gd name="T5" fmla="*/ 49 h 64"/>
                <a:gd name="T6" fmla="*/ 8 w 48"/>
                <a:gd name="T7" fmla="*/ 64 h 64"/>
                <a:gd name="T8" fmla="*/ 19 w 48"/>
                <a:gd name="T9" fmla="*/ 60 h 64"/>
                <a:gd name="T10" fmla="*/ 48 w 48"/>
                <a:gd name="T1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64">
                  <a:moveTo>
                    <a:pt x="48" y="0"/>
                  </a:moveTo>
                  <a:lnTo>
                    <a:pt x="15" y="17"/>
                  </a:lnTo>
                  <a:lnTo>
                    <a:pt x="0" y="49"/>
                  </a:lnTo>
                  <a:lnTo>
                    <a:pt x="8" y="64"/>
                  </a:lnTo>
                  <a:lnTo>
                    <a:pt x="19" y="6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358"/>
            <p:cNvSpPr>
              <a:spLocks/>
            </p:cNvSpPr>
            <p:nvPr/>
          </p:nvSpPr>
          <p:spPr bwMode="auto">
            <a:xfrm rot="20882901">
              <a:off x="3662165" y="3869193"/>
              <a:ext cx="71250" cy="87603"/>
            </a:xfrm>
            <a:custGeom>
              <a:avLst/>
              <a:gdLst>
                <a:gd name="T0" fmla="*/ 61 w 61"/>
                <a:gd name="T1" fmla="*/ 0 h 75"/>
                <a:gd name="T2" fmla="*/ 30 w 61"/>
                <a:gd name="T3" fmla="*/ 17 h 75"/>
                <a:gd name="T4" fmla="*/ 0 w 61"/>
                <a:gd name="T5" fmla="*/ 75 h 75"/>
                <a:gd name="T6" fmla="*/ 33 w 61"/>
                <a:gd name="T7" fmla="*/ 58 h 75"/>
                <a:gd name="T8" fmla="*/ 61 w 61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75">
                  <a:moveTo>
                    <a:pt x="61" y="0"/>
                  </a:moveTo>
                  <a:lnTo>
                    <a:pt x="30" y="17"/>
                  </a:lnTo>
                  <a:lnTo>
                    <a:pt x="0" y="75"/>
                  </a:lnTo>
                  <a:lnTo>
                    <a:pt x="33" y="58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3B3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359"/>
            <p:cNvSpPr>
              <a:spLocks/>
            </p:cNvSpPr>
            <p:nvPr/>
          </p:nvSpPr>
          <p:spPr bwMode="auto">
            <a:xfrm rot="20882901">
              <a:off x="3662165" y="3869193"/>
              <a:ext cx="71250" cy="87603"/>
            </a:xfrm>
            <a:custGeom>
              <a:avLst/>
              <a:gdLst>
                <a:gd name="T0" fmla="*/ 61 w 61"/>
                <a:gd name="T1" fmla="*/ 0 h 75"/>
                <a:gd name="T2" fmla="*/ 30 w 61"/>
                <a:gd name="T3" fmla="*/ 17 h 75"/>
                <a:gd name="T4" fmla="*/ 0 w 61"/>
                <a:gd name="T5" fmla="*/ 75 h 75"/>
                <a:gd name="T6" fmla="*/ 33 w 61"/>
                <a:gd name="T7" fmla="*/ 58 h 75"/>
                <a:gd name="T8" fmla="*/ 61 w 61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75">
                  <a:moveTo>
                    <a:pt x="61" y="0"/>
                  </a:moveTo>
                  <a:lnTo>
                    <a:pt x="30" y="17"/>
                  </a:lnTo>
                  <a:lnTo>
                    <a:pt x="0" y="75"/>
                  </a:lnTo>
                  <a:lnTo>
                    <a:pt x="33" y="58"/>
                  </a:lnTo>
                  <a:lnTo>
                    <a:pt x="6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360"/>
            <p:cNvSpPr>
              <a:spLocks/>
            </p:cNvSpPr>
            <p:nvPr/>
          </p:nvSpPr>
          <p:spPr bwMode="auto">
            <a:xfrm rot="20882901">
              <a:off x="3707813" y="3728961"/>
              <a:ext cx="63074" cy="78258"/>
            </a:xfrm>
            <a:custGeom>
              <a:avLst/>
              <a:gdLst>
                <a:gd name="T0" fmla="*/ 54 w 54"/>
                <a:gd name="T1" fmla="*/ 0 h 67"/>
                <a:gd name="T2" fmla="*/ 21 w 54"/>
                <a:gd name="T3" fmla="*/ 17 h 67"/>
                <a:gd name="T4" fmla="*/ 0 w 54"/>
                <a:gd name="T5" fmla="*/ 56 h 67"/>
                <a:gd name="T6" fmla="*/ 7 w 54"/>
                <a:gd name="T7" fmla="*/ 67 h 67"/>
                <a:gd name="T8" fmla="*/ 24 w 54"/>
                <a:gd name="T9" fmla="*/ 58 h 67"/>
                <a:gd name="T10" fmla="*/ 54 w 54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67">
                  <a:moveTo>
                    <a:pt x="54" y="0"/>
                  </a:moveTo>
                  <a:lnTo>
                    <a:pt x="21" y="17"/>
                  </a:lnTo>
                  <a:lnTo>
                    <a:pt x="0" y="56"/>
                  </a:lnTo>
                  <a:lnTo>
                    <a:pt x="7" y="67"/>
                  </a:lnTo>
                  <a:lnTo>
                    <a:pt x="24" y="58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3B3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361"/>
            <p:cNvSpPr>
              <a:spLocks/>
            </p:cNvSpPr>
            <p:nvPr/>
          </p:nvSpPr>
          <p:spPr bwMode="auto">
            <a:xfrm rot="20882901">
              <a:off x="3707813" y="3728961"/>
              <a:ext cx="63074" cy="78258"/>
            </a:xfrm>
            <a:custGeom>
              <a:avLst/>
              <a:gdLst>
                <a:gd name="T0" fmla="*/ 54 w 54"/>
                <a:gd name="T1" fmla="*/ 0 h 67"/>
                <a:gd name="T2" fmla="*/ 21 w 54"/>
                <a:gd name="T3" fmla="*/ 17 h 67"/>
                <a:gd name="T4" fmla="*/ 0 w 54"/>
                <a:gd name="T5" fmla="*/ 56 h 67"/>
                <a:gd name="T6" fmla="*/ 7 w 54"/>
                <a:gd name="T7" fmla="*/ 67 h 67"/>
                <a:gd name="T8" fmla="*/ 24 w 54"/>
                <a:gd name="T9" fmla="*/ 58 h 67"/>
                <a:gd name="T10" fmla="*/ 54 w 54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67">
                  <a:moveTo>
                    <a:pt x="54" y="0"/>
                  </a:moveTo>
                  <a:lnTo>
                    <a:pt x="21" y="17"/>
                  </a:lnTo>
                  <a:lnTo>
                    <a:pt x="0" y="56"/>
                  </a:lnTo>
                  <a:lnTo>
                    <a:pt x="7" y="67"/>
                  </a:lnTo>
                  <a:lnTo>
                    <a:pt x="24" y="58"/>
                  </a:lnTo>
                  <a:lnTo>
                    <a:pt x="5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362"/>
            <p:cNvSpPr>
              <a:spLocks/>
            </p:cNvSpPr>
            <p:nvPr/>
          </p:nvSpPr>
          <p:spPr bwMode="auto">
            <a:xfrm rot="20882901">
              <a:off x="3804072" y="3378643"/>
              <a:ext cx="42049" cy="54898"/>
            </a:xfrm>
            <a:custGeom>
              <a:avLst/>
              <a:gdLst>
                <a:gd name="T0" fmla="*/ 23 w 36"/>
                <a:gd name="T1" fmla="*/ 0 h 47"/>
                <a:gd name="T2" fmla="*/ 0 w 36"/>
                <a:gd name="T3" fmla="*/ 47 h 47"/>
                <a:gd name="T4" fmla="*/ 33 w 36"/>
                <a:gd name="T5" fmla="*/ 30 h 47"/>
                <a:gd name="T6" fmla="*/ 36 w 36"/>
                <a:gd name="T7" fmla="*/ 23 h 47"/>
                <a:gd name="T8" fmla="*/ 23 w 36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7">
                  <a:moveTo>
                    <a:pt x="23" y="0"/>
                  </a:moveTo>
                  <a:lnTo>
                    <a:pt x="0" y="47"/>
                  </a:lnTo>
                  <a:lnTo>
                    <a:pt x="33" y="30"/>
                  </a:lnTo>
                  <a:lnTo>
                    <a:pt x="36" y="2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3B3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363"/>
            <p:cNvSpPr>
              <a:spLocks/>
            </p:cNvSpPr>
            <p:nvPr/>
          </p:nvSpPr>
          <p:spPr bwMode="auto">
            <a:xfrm rot="20882901">
              <a:off x="3804072" y="3378643"/>
              <a:ext cx="42049" cy="54898"/>
            </a:xfrm>
            <a:custGeom>
              <a:avLst/>
              <a:gdLst>
                <a:gd name="T0" fmla="*/ 23 w 36"/>
                <a:gd name="T1" fmla="*/ 0 h 47"/>
                <a:gd name="T2" fmla="*/ 0 w 36"/>
                <a:gd name="T3" fmla="*/ 47 h 47"/>
                <a:gd name="T4" fmla="*/ 33 w 36"/>
                <a:gd name="T5" fmla="*/ 30 h 47"/>
                <a:gd name="T6" fmla="*/ 36 w 36"/>
                <a:gd name="T7" fmla="*/ 23 h 47"/>
                <a:gd name="T8" fmla="*/ 23 w 36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7">
                  <a:moveTo>
                    <a:pt x="23" y="0"/>
                  </a:moveTo>
                  <a:lnTo>
                    <a:pt x="0" y="47"/>
                  </a:lnTo>
                  <a:lnTo>
                    <a:pt x="33" y="30"/>
                  </a:lnTo>
                  <a:lnTo>
                    <a:pt x="36" y="23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364"/>
            <p:cNvSpPr>
              <a:spLocks/>
            </p:cNvSpPr>
            <p:nvPr/>
          </p:nvSpPr>
          <p:spPr bwMode="auto">
            <a:xfrm rot="20882901">
              <a:off x="373924" y="1551592"/>
              <a:ext cx="3742388" cy="3242469"/>
            </a:xfrm>
            <a:custGeom>
              <a:avLst/>
              <a:gdLst>
                <a:gd name="T0" fmla="*/ 3204 w 3204"/>
                <a:gd name="T1" fmla="*/ 1213 h 2776"/>
                <a:gd name="T2" fmla="*/ 2420 w 3204"/>
                <a:gd name="T3" fmla="*/ 2776 h 2776"/>
                <a:gd name="T4" fmla="*/ 0 w 3204"/>
                <a:gd name="T5" fmla="*/ 1563 h 2776"/>
                <a:gd name="T6" fmla="*/ 784 w 3204"/>
                <a:gd name="T7" fmla="*/ 0 h 2776"/>
                <a:gd name="T8" fmla="*/ 3204 w 3204"/>
                <a:gd name="T9" fmla="*/ 1213 h 2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4" h="2776">
                  <a:moveTo>
                    <a:pt x="3204" y="1213"/>
                  </a:moveTo>
                  <a:lnTo>
                    <a:pt x="2420" y="2776"/>
                  </a:lnTo>
                  <a:lnTo>
                    <a:pt x="0" y="1563"/>
                  </a:lnTo>
                  <a:lnTo>
                    <a:pt x="784" y="0"/>
                  </a:lnTo>
                  <a:lnTo>
                    <a:pt x="3204" y="1213"/>
                  </a:lnTo>
                  <a:close/>
                </a:path>
              </a:pathLst>
            </a:custGeom>
            <a:solidFill>
              <a:srgbClr val="E74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365"/>
            <p:cNvSpPr>
              <a:spLocks/>
            </p:cNvSpPr>
            <p:nvPr/>
          </p:nvSpPr>
          <p:spPr bwMode="auto">
            <a:xfrm rot="20882901">
              <a:off x="373924" y="1551592"/>
              <a:ext cx="3742388" cy="3242469"/>
            </a:xfrm>
            <a:custGeom>
              <a:avLst/>
              <a:gdLst>
                <a:gd name="T0" fmla="*/ 3204 w 3204"/>
                <a:gd name="T1" fmla="*/ 1213 h 2776"/>
                <a:gd name="T2" fmla="*/ 2420 w 3204"/>
                <a:gd name="T3" fmla="*/ 2776 h 2776"/>
                <a:gd name="T4" fmla="*/ 0 w 3204"/>
                <a:gd name="T5" fmla="*/ 1563 h 2776"/>
                <a:gd name="T6" fmla="*/ 784 w 3204"/>
                <a:gd name="T7" fmla="*/ 0 h 2776"/>
                <a:gd name="T8" fmla="*/ 3204 w 3204"/>
                <a:gd name="T9" fmla="*/ 1213 h 2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4" h="2776">
                  <a:moveTo>
                    <a:pt x="3204" y="1213"/>
                  </a:moveTo>
                  <a:lnTo>
                    <a:pt x="2420" y="2776"/>
                  </a:lnTo>
                  <a:lnTo>
                    <a:pt x="0" y="1563"/>
                  </a:lnTo>
                  <a:lnTo>
                    <a:pt x="784" y="0"/>
                  </a:lnTo>
                  <a:lnTo>
                    <a:pt x="3204" y="121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2" name="组合 211"/>
          <p:cNvGrpSpPr/>
          <p:nvPr/>
        </p:nvGrpSpPr>
        <p:grpSpPr>
          <a:xfrm>
            <a:off x="5179522" y="1386570"/>
            <a:ext cx="1803448" cy="1803448"/>
            <a:chOff x="9927582" y="-184988"/>
            <a:chExt cx="2451100" cy="2451100"/>
          </a:xfrm>
        </p:grpSpPr>
        <p:sp>
          <p:nvSpPr>
            <p:cNvPr id="213" name="Freeform 1405"/>
            <p:cNvSpPr>
              <a:spLocks/>
            </p:cNvSpPr>
            <p:nvPr/>
          </p:nvSpPr>
          <p:spPr bwMode="auto">
            <a:xfrm>
              <a:off x="9927582" y="-184988"/>
              <a:ext cx="2451100" cy="2451100"/>
            </a:xfrm>
            <a:custGeom>
              <a:avLst/>
              <a:gdLst>
                <a:gd name="T0" fmla="*/ 52 w 983"/>
                <a:gd name="T1" fmla="*/ 398 h 983"/>
                <a:gd name="T2" fmla="*/ 585 w 983"/>
                <a:gd name="T3" fmla="*/ 52 h 983"/>
                <a:gd name="T4" fmla="*/ 931 w 983"/>
                <a:gd name="T5" fmla="*/ 586 h 983"/>
                <a:gd name="T6" fmla="*/ 397 w 983"/>
                <a:gd name="T7" fmla="*/ 931 h 983"/>
                <a:gd name="T8" fmla="*/ 52 w 983"/>
                <a:gd name="T9" fmla="*/ 398 h 9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3" h="983">
                  <a:moveTo>
                    <a:pt x="52" y="398"/>
                  </a:moveTo>
                  <a:cubicBezTo>
                    <a:pt x="104" y="155"/>
                    <a:pt x="343" y="0"/>
                    <a:pt x="585" y="52"/>
                  </a:cubicBezTo>
                  <a:cubicBezTo>
                    <a:pt x="828" y="104"/>
                    <a:pt x="983" y="343"/>
                    <a:pt x="931" y="586"/>
                  </a:cubicBezTo>
                  <a:cubicBezTo>
                    <a:pt x="879" y="829"/>
                    <a:pt x="640" y="983"/>
                    <a:pt x="397" y="931"/>
                  </a:cubicBezTo>
                  <a:cubicBezTo>
                    <a:pt x="154" y="879"/>
                    <a:pt x="0" y="640"/>
                    <a:pt x="52" y="398"/>
                  </a:cubicBezTo>
                  <a:close/>
                </a:path>
              </a:pathLst>
            </a:custGeom>
            <a:solidFill>
              <a:srgbClr val="DEC8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1406"/>
            <p:cNvSpPr>
              <a:spLocks/>
            </p:cNvSpPr>
            <p:nvPr/>
          </p:nvSpPr>
          <p:spPr bwMode="auto">
            <a:xfrm>
              <a:off x="10337157" y="224587"/>
              <a:ext cx="1900238" cy="1620838"/>
            </a:xfrm>
            <a:custGeom>
              <a:avLst/>
              <a:gdLst>
                <a:gd name="T0" fmla="*/ 264 w 762"/>
                <a:gd name="T1" fmla="*/ 621 h 650"/>
                <a:gd name="T2" fmla="*/ 599 w 762"/>
                <a:gd name="T3" fmla="*/ 454 h 650"/>
                <a:gd name="T4" fmla="*/ 675 w 762"/>
                <a:gd name="T5" fmla="*/ 470 h 650"/>
                <a:gd name="T6" fmla="*/ 754 w 762"/>
                <a:gd name="T7" fmla="*/ 419 h 650"/>
                <a:gd name="T8" fmla="*/ 703 w 762"/>
                <a:gd name="T9" fmla="*/ 340 h 650"/>
                <a:gd name="T10" fmla="*/ 627 w 762"/>
                <a:gd name="T11" fmla="*/ 324 h 650"/>
                <a:gd name="T12" fmla="*/ 390 w 762"/>
                <a:gd name="T13" fmla="*/ 35 h 650"/>
                <a:gd name="T14" fmla="*/ 34 w 762"/>
                <a:gd name="T15" fmla="*/ 265 h 650"/>
                <a:gd name="T16" fmla="*/ 264 w 762"/>
                <a:gd name="T17" fmla="*/ 621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2" h="650">
                  <a:moveTo>
                    <a:pt x="264" y="621"/>
                  </a:moveTo>
                  <a:cubicBezTo>
                    <a:pt x="404" y="650"/>
                    <a:pt x="541" y="578"/>
                    <a:pt x="599" y="454"/>
                  </a:cubicBezTo>
                  <a:cubicBezTo>
                    <a:pt x="675" y="470"/>
                    <a:pt x="675" y="470"/>
                    <a:pt x="675" y="470"/>
                  </a:cubicBezTo>
                  <a:cubicBezTo>
                    <a:pt x="711" y="478"/>
                    <a:pt x="746" y="455"/>
                    <a:pt x="754" y="419"/>
                  </a:cubicBezTo>
                  <a:cubicBezTo>
                    <a:pt x="762" y="383"/>
                    <a:pt x="739" y="348"/>
                    <a:pt x="703" y="340"/>
                  </a:cubicBezTo>
                  <a:cubicBezTo>
                    <a:pt x="627" y="324"/>
                    <a:pt x="627" y="324"/>
                    <a:pt x="627" y="324"/>
                  </a:cubicBezTo>
                  <a:cubicBezTo>
                    <a:pt x="625" y="187"/>
                    <a:pt x="529" y="65"/>
                    <a:pt x="390" y="35"/>
                  </a:cubicBezTo>
                  <a:cubicBezTo>
                    <a:pt x="228" y="0"/>
                    <a:pt x="69" y="103"/>
                    <a:pt x="34" y="265"/>
                  </a:cubicBezTo>
                  <a:cubicBezTo>
                    <a:pt x="0" y="427"/>
                    <a:pt x="103" y="586"/>
                    <a:pt x="264" y="621"/>
                  </a:cubicBezTo>
                  <a:close/>
                </a:path>
              </a:pathLst>
            </a:custGeom>
            <a:solidFill>
              <a:srgbClr val="F4D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1407"/>
            <p:cNvSpPr>
              <a:spLocks/>
            </p:cNvSpPr>
            <p:nvPr/>
          </p:nvSpPr>
          <p:spPr bwMode="auto">
            <a:xfrm>
              <a:off x="10548295" y="435725"/>
              <a:ext cx="1209675" cy="1209675"/>
            </a:xfrm>
            <a:custGeom>
              <a:avLst/>
              <a:gdLst>
                <a:gd name="T0" fmla="*/ 25 w 485"/>
                <a:gd name="T1" fmla="*/ 196 h 485"/>
                <a:gd name="T2" fmla="*/ 289 w 485"/>
                <a:gd name="T3" fmla="*/ 26 h 485"/>
                <a:gd name="T4" fmla="*/ 459 w 485"/>
                <a:gd name="T5" fmla="*/ 289 h 485"/>
                <a:gd name="T6" fmla="*/ 196 w 485"/>
                <a:gd name="T7" fmla="*/ 460 h 485"/>
                <a:gd name="T8" fmla="*/ 25 w 485"/>
                <a:gd name="T9" fmla="*/ 196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5" h="485">
                  <a:moveTo>
                    <a:pt x="25" y="196"/>
                  </a:moveTo>
                  <a:cubicBezTo>
                    <a:pt x="51" y="77"/>
                    <a:pt x="169" y="0"/>
                    <a:pt x="289" y="26"/>
                  </a:cubicBezTo>
                  <a:cubicBezTo>
                    <a:pt x="408" y="52"/>
                    <a:pt x="485" y="170"/>
                    <a:pt x="459" y="289"/>
                  </a:cubicBezTo>
                  <a:cubicBezTo>
                    <a:pt x="433" y="409"/>
                    <a:pt x="315" y="485"/>
                    <a:pt x="196" y="460"/>
                  </a:cubicBezTo>
                  <a:cubicBezTo>
                    <a:pt x="76" y="434"/>
                    <a:pt x="0" y="316"/>
                    <a:pt x="25" y="196"/>
                  </a:cubicBezTo>
                  <a:close/>
                </a:path>
              </a:pathLst>
            </a:custGeom>
            <a:solidFill>
              <a:srgbClr val="7355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1408"/>
            <p:cNvSpPr>
              <a:spLocks/>
            </p:cNvSpPr>
            <p:nvPr/>
          </p:nvSpPr>
          <p:spPr bwMode="auto">
            <a:xfrm>
              <a:off x="10773720" y="1081837"/>
              <a:ext cx="668338" cy="317500"/>
            </a:xfrm>
            <a:custGeom>
              <a:avLst/>
              <a:gdLst>
                <a:gd name="T0" fmla="*/ 115 w 268"/>
                <a:gd name="T1" fmla="*/ 118 h 127"/>
                <a:gd name="T2" fmla="*/ 101 w 268"/>
                <a:gd name="T3" fmla="*/ 114 h 127"/>
                <a:gd name="T4" fmla="*/ 4 w 268"/>
                <a:gd name="T5" fmla="*/ 30 h 127"/>
                <a:gd name="T6" fmla="*/ 13 w 268"/>
                <a:gd name="T7" fmla="*/ 5 h 127"/>
                <a:gd name="T8" fmla="*/ 38 w 268"/>
                <a:gd name="T9" fmla="*/ 13 h 127"/>
                <a:gd name="T10" fmla="*/ 112 w 268"/>
                <a:gd name="T11" fmla="*/ 75 h 127"/>
                <a:gd name="T12" fmla="*/ 238 w 268"/>
                <a:gd name="T13" fmla="*/ 54 h 127"/>
                <a:gd name="T14" fmla="*/ 264 w 268"/>
                <a:gd name="T15" fmla="*/ 61 h 127"/>
                <a:gd name="T16" fmla="*/ 256 w 268"/>
                <a:gd name="T17" fmla="*/ 86 h 127"/>
                <a:gd name="T18" fmla="*/ 115 w 268"/>
                <a:gd name="T19" fmla="*/ 118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8" h="127">
                  <a:moveTo>
                    <a:pt x="115" y="118"/>
                  </a:moveTo>
                  <a:cubicBezTo>
                    <a:pt x="110" y="117"/>
                    <a:pt x="106" y="116"/>
                    <a:pt x="101" y="114"/>
                  </a:cubicBezTo>
                  <a:cubicBezTo>
                    <a:pt x="36" y="94"/>
                    <a:pt x="6" y="32"/>
                    <a:pt x="4" y="30"/>
                  </a:cubicBezTo>
                  <a:cubicBezTo>
                    <a:pt x="0" y="20"/>
                    <a:pt x="4" y="9"/>
                    <a:pt x="13" y="5"/>
                  </a:cubicBezTo>
                  <a:cubicBezTo>
                    <a:pt x="22" y="0"/>
                    <a:pt x="33" y="4"/>
                    <a:pt x="38" y="13"/>
                  </a:cubicBezTo>
                  <a:cubicBezTo>
                    <a:pt x="38" y="14"/>
                    <a:pt x="62" y="60"/>
                    <a:pt x="112" y="75"/>
                  </a:cubicBezTo>
                  <a:cubicBezTo>
                    <a:pt x="149" y="87"/>
                    <a:pt x="191" y="79"/>
                    <a:pt x="238" y="54"/>
                  </a:cubicBezTo>
                  <a:cubicBezTo>
                    <a:pt x="247" y="49"/>
                    <a:pt x="259" y="52"/>
                    <a:pt x="264" y="61"/>
                  </a:cubicBezTo>
                  <a:cubicBezTo>
                    <a:pt x="268" y="70"/>
                    <a:pt x="265" y="81"/>
                    <a:pt x="256" y="86"/>
                  </a:cubicBezTo>
                  <a:cubicBezTo>
                    <a:pt x="205" y="114"/>
                    <a:pt x="158" y="127"/>
                    <a:pt x="115" y="1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1409"/>
            <p:cNvSpPr>
              <a:spLocks/>
            </p:cNvSpPr>
            <p:nvPr/>
          </p:nvSpPr>
          <p:spPr bwMode="auto">
            <a:xfrm>
              <a:off x="10962632" y="719887"/>
              <a:ext cx="192088" cy="290513"/>
            </a:xfrm>
            <a:custGeom>
              <a:avLst/>
              <a:gdLst>
                <a:gd name="T0" fmla="*/ 73 w 77"/>
                <a:gd name="T1" fmla="*/ 36 h 116"/>
                <a:gd name="T2" fmla="*/ 24 w 77"/>
                <a:gd name="T3" fmla="*/ 25 h 116"/>
                <a:gd name="T4" fmla="*/ 20 w 77"/>
                <a:gd name="T5" fmla="*/ 101 h 116"/>
                <a:gd name="T6" fmla="*/ 60 w 77"/>
                <a:gd name="T7" fmla="*/ 88 h 116"/>
                <a:gd name="T8" fmla="*/ 73 w 77"/>
                <a:gd name="T9" fmla="*/ 3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16">
                  <a:moveTo>
                    <a:pt x="73" y="36"/>
                  </a:moveTo>
                  <a:cubicBezTo>
                    <a:pt x="77" y="11"/>
                    <a:pt x="39" y="0"/>
                    <a:pt x="24" y="25"/>
                  </a:cubicBezTo>
                  <a:cubicBezTo>
                    <a:pt x="11" y="45"/>
                    <a:pt x="0" y="83"/>
                    <a:pt x="20" y="101"/>
                  </a:cubicBezTo>
                  <a:cubicBezTo>
                    <a:pt x="36" y="116"/>
                    <a:pt x="53" y="107"/>
                    <a:pt x="60" y="88"/>
                  </a:cubicBezTo>
                  <a:cubicBezTo>
                    <a:pt x="64" y="75"/>
                    <a:pt x="70" y="55"/>
                    <a:pt x="73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1410"/>
            <p:cNvSpPr>
              <a:spLocks/>
            </p:cNvSpPr>
            <p:nvPr/>
          </p:nvSpPr>
          <p:spPr bwMode="auto">
            <a:xfrm>
              <a:off x="11227745" y="772275"/>
              <a:ext cx="157163" cy="279400"/>
            </a:xfrm>
            <a:custGeom>
              <a:avLst/>
              <a:gdLst>
                <a:gd name="T0" fmla="*/ 11 w 63"/>
                <a:gd name="T1" fmla="*/ 24 h 112"/>
                <a:gd name="T2" fmla="*/ 60 w 63"/>
                <a:gd name="T3" fmla="*/ 35 h 112"/>
                <a:gd name="T4" fmla="*/ 32 w 63"/>
                <a:gd name="T5" fmla="*/ 105 h 112"/>
                <a:gd name="T6" fmla="*/ 2 w 63"/>
                <a:gd name="T7" fmla="*/ 77 h 112"/>
                <a:gd name="T8" fmla="*/ 11 w 63"/>
                <a:gd name="T9" fmla="*/ 24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12">
                  <a:moveTo>
                    <a:pt x="11" y="24"/>
                  </a:moveTo>
                  <a:cubicBezTo>
                    <a:pt x="17" y="0"/>
                    <a:pt x="56" y="5"/>
                    <a:pt x="60" y="35"/>
                  </a:cubicBezTo>
                  <a:cubicBezTo>
                    <a:pt x="63" y="58"/>
                    <a:pt x="58" y="97"/>
                    <a:pt x="32" y="105"/>
                  </a:cubicBezTo>
                  <a:cubicBezTo>
                    <a:pt x="11" y="112"/>
                    <a:pt x="0" y="97"/>
                    <a:pt x="2" y="77"/>
                  </a:cubicBezTo>
                  <a:cubicBezTo>
                    <a:pt x="3" y="64"/>
                    <a:pt x="6" y="43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" name="等腰三角形 3"/>
          <p:cNvSpPr/>
          <p:nvPr/>
        </p:nvSpPr>
        <p:spPr>
          <a:xfrm rot="10800000" flipH="1" flipV="1">
            <a:off x="4771826" y="3650011"/>
            <a:ext cx="176213" cy="163513"/>
          </a:xfrm>
          <a:prstGeom prst="triangle">
            <a:avLst>
              <a:gd name="adj" fmla="val 0"/>
            </a:avLst>
          </a:prstGeom>
          <a:solidFill>
            <a:srgbClr val="7C200E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10800000" flipH="1">
            <a:off x="4771826" y="4250087"/>
            <a:ext cx="176213" cy="165100"/>
          </a:xfrm>
          <a:prstGeom prst="triangle">
            <a:avLst>
              <a:gd name="adj" fmla="val 0"/>
            </a:avLst>
          </a:prstGeom>
          <a:solidFill>
            <a:srgbClr val="7C200E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rot="10800000" flipH="1">
            <a:off x="3760899" y="3735735"/>
            <a:ext cx="4611606" cy="593725"/>
          </a:xfrm>
          <a:prstGeom prst="rect">
            <a:avLst/>
          </a:prstGeom>
          <a:solidFill>
            <a:srgbClr val="E6A123"/>
          </a:solidFill>
          <a:effectLst/>
        </p:spPr>
        <p:txBody>
          <a:bodyPr lIns="180000" anchor="ctr"/>
          <a:lstStyle/>
          <a:p>
            <a:pPr>
              <a:defRPr/>
            </a:pPr>
            <a:endParaRPr lang="zh-CN" altLang="en-US" sz="1600" dirty="0">
              <a:solidFill>
                <a:srgbClr val="52525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 rot="10800000" flipH="1">
            <a:off x="3981251" y="3650011"/>
            <a:ext cx="790575" cy="765175"/>
          </a:xfrm>
          <a:prstGeom prst="rect">
            <a:avLst/>
          </a:prstGeom>
          <a:solidFill>
            <a:srgbClr val="E74424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/>
          <a:lstStyle/>
          <a:p>
            <a:pPr algn="ctr">
              <a:defRPr/>
            </a:pPr>
            <a:endParaRPr lang="zh-CN" altLang="en-US" sz="3200" dirty="0">
              <a:solidFill>
                <a:srgbClr val="FFFFFF"/>
              </a:solidFill>
              <a:latin typeface="Adobe Gothic Std B" panose="020B0800000000000000" pitchFamily="34" charset="-128"/>
              <a:ea typeface="Microsoft YaHei UI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39677" y="3746048"/>
            <a:ext cx="6912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01</a:t>
            </a:r>
            <a:endParaRPr lang="zh-CN" altLang="en-US" sz="3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10" name="MH_Entry_1"/>
          <p:cNvSpPr/>
          <p:nvPr>
            <p:custDataLst>
              <p:tags r:id="rId1"/>
            </p:custDataLst>
          </p:nvPr>
        </p:nvSpPr>
        <p:spPr>
          <a:xfrm>
            <a:off x="4546020" y="3797492"/>
            <a:ext cx="4027591" cy="498614"/>
          </a:xfrm>
          <a:prstGeom prst="roundRect">
            <a:avLst>
              <a:gd name="adj" fmla="val 912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r>
              <a:rPr lang="zh-CN" altLang="en-US" sz="2400" spc="200" dirty="0">
                <a:solidFill>
                  <a:srgbClr val="4140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1564770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直接连接符 13"/>
          <p:cNvCxnSpPr/>
          <p:nvPr/>
        </p:nvCxnSpPr>
        <p:spPr>
          <a:xfrm>
            <a:off x="1480849" y="3429000"/>
            <a:ext cx="9144001" cy="0"/>
          </a:xfrm>
          <a:prstGeom prst="line">
            <a:avLst/>
          </a:prstGeom>
          <a:ln w="222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3093749" y="3038476"/>
            <a:ext cx="812800" cy="403225"/>
          </a:xfrm>
          <a:prstGeom prst="rect">
            <a:avLst/>
          </a:prstGeom>
          <a:solidFill>
            <a:srgbClr val="DEC8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>
                <a:solidFill>
                  <a:srgbClr val="FFFFFF"/>
                </a:solidFill>
                <a:latin typeface="Arial Black" panose="020B0A040201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2015</a:t>
            </a:r>
            <a:endParaRPr lang="zh-CN" altLang="en-US">
              <a:solidFill>
                <a:srgbClr val="FFFFFF"/>
              </a:solidFill>
              <a:latin typeface="Arial Black" panose="020B0A04020102020204" pitchFamily="34" charset="0"/>
              <a:cs typeface="Verdana" panose="020B0604030504040204" pitchFamily="34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686136" y="3038476"/>
            <a:ext cx="812800" cy="403225"/>
          </a:xfrm>
          <a:prstGeom prst="rect">
            <a:avLst/>
          </a:prstGeom>
          <a:solidFill>
            <a:srgbClr val="E6A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>
                <a:solidFill>
                  <a:srgbClr val="FFFFFF"/>
                </a:solidFill>
                <a:latin typeface="Arial Black" panose="020B0A040201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2017</a:t>
            </a:r>
            <a:endParaRPr lang="zh-CN" altLang="en-US">
              <a:solidFill>
                <a:srgbClr val="FFFFFF"/>
              </a:solidFill>
              <a:latin typeface="Arial Black" panose="020B0A04020102020204" pitchFamily="34" charset="0"/>
              <a:cs typeface="Verdana" panose="020B0604030504040204" pitchFamily="34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8280111" y="3038476"/>
            <a:ext cx="812800" cy="403225"/>
          </a:xfrm>
          <a:prstGeom prst="rect">
            <a:avLst/>
          </a:prstGeom>
          <a:solidFill>
            <a:srgbClr val="4140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>
                <a:solidFill>
                  <a:srgbClr val="FFFFFF"/>
                </a:solidFill>
                <a:latin typeface="Arial Black" panose="020B0A040201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2019</a:t>
            </a:r>
            <a:endParaRPr lang="zh-CN" altLang="en-US">
              <a:solidFill>
                <a:srgbClr val="FFFFFF"/>
              </a:solidFill>
              <a:latin typeface="Arial Black" panose="020B0A04020102020204" pitchFamily="34" charset="0"/>
              <a:cs typeface="Verdana" panose="020B0604030504040204" pitchFamily="34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4390736" y="3419476"/>
            <a:ext cx="812800" cy="401637"/>
          </a:xfrm>
          <a:prstGeom prst="rect">
            <a:avLst/>
          </a:prstGeom>
          <a:solidFill>
            <a:srgbClr val="E744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>
                <a:solidFill>
                  <a:srgbClr val="FFFFFF"/>
                </a:solidFill>
                <a:latin typeface="Arial Black" panose="020B0A040201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2016</a:t>
            </a:r>
            <a:endParaRPr lang="zh-CN" altLang="en-US">
              <a:solidFill>
                <a:srgbClr val="FFFFFF"/>
              </a:solidFill>
              <a:latin typeface="Arial Black" panose="020B0A04020102020204" pitchFamily="34" charset="0"/>
              <a:cs typeface="Verdana" panose="020B0604030504040204" pitchFamily="34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983124" y="3419476"/>
            <a:ext cx="812800" cy="401637"/>
          </a:xfrm>
          <a:prstGeom prst="rect">
            <a:avLst/>
          </a:prstGeom>
          <a:solidFill>
            <a:srgbClr val="735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>
                <a:solidFill>
                  <a:srgbClr val="FFFFFF"/>
                </a:solidFill>
                <a:latin typeface="Arial Black" panose="020B0A040201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2018</a:t>
            </a:r>
            <a:endParaRPr lang="zh-CN" altLang="en-US">
              <a:solidFill>
                <a:srgbClr val="FFFFFF"/>
              </a:solidFill>
              <a:latin typeface="Arial Black" panose="020B0A04020102020204" pitchFamily="34" charset="0"/>
              <a:cs typeface="Verdana" panose="020B0604030504040204" pitchFamily="34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2641312" y="2036763"/>
            <a:ext cx="1711325" cy="828675"/>
          </a:xfrm>
          <a:prstGeom prst="rect">
            <a:avLst/>
          </a:prstGeom>
          <a:noFill/>
        </p:spPr>
        <p:txBody>
          <a:bodyPr lIns="0" tIns="0" rIns="0" bIns="0" anchor="b"/>
          <a:lstStyle/>
          <a:p>
            <a:pPr algn="ctr">
              <a:lnSpc>
                <a:spcPct val="130000"/>
              </a:lnSpc>
              <a:buClr>
                <a:schemeClr val="bg1">
                  <a:lumMod val="75000"/>
                </a:schemeClr>
              </a:buClr>
              <a:defRPr/>
            </a:pPr>
            <a:r>
              <a:rPr lang="zh-CN" altLang="en-US" sz="1400">
                <a:latin typeface="+mn-ea"/>
              </a:rPr>
              <a:t>输入您的文本</a:t>
            </a:r>
            <a:endParaRPr lang="en-US" altLang="zh-CN" sz="1400">
              <a:latin typeface="+mn-ea"/>
            </a:endParaRPr>
          </a:p>
          <a:p>
            <a:pPr algn="ctr">
              <a:lnSpc>
                <a:spcPct val="130000"/>
              </a:lnSpc>
              <a:buClr>
                <a:schemeClr val="bg1">
                  <a:lumMod val="75000"/>
                </a:schemeClr>
              </a:buClr>
              <a:defRPr/>
            </a:pPr>
            <a:r>
              <a:rPr lang="zh-CN" altLang="en-US" sz="1400">
                <a:latin typeface="+mn-ea"/>
              </a:rPr>
              <a:t>这里请输入您的文本</a:t>
            </a:r>
            <a:endParaRPr lang="en-US" altLang="zh-CN" sz="1400">
              <a:latin typeface="+mn-ea"/>
            </a:endParaRPr>
          </a:p>
          <a:p>
            <a:pPr algn="ctr">
              <a:lnSpc>
                <a:spcPct val="130000"/>
              </a:lnSpc>
              <a:buClr>
                <a:schemeClr val="bg1">
                  <a:lumMod val="75000"/>
                </a:schemeClr>
              </a:buClr>
              <a:defRPr/>
            </a:pPr>
            <a:r>
              <a:rPr lang="zh-CN" altLang="en-US" sz="1400">
                <a:latin typeface="+mn-ea"/>
              </a:rPr>
              <a:t>这里输入您的文本</a:t>
            </a:r>
            <a:endParaRPr lang="en-US" altLang="zh-CN" sz="1400">
              <a:latin typeface="+mn-ea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221000" y="2036763"/>
            <a:ext cx="1709737" cy="828675"/>
          </a:xfrm>
          <a:prstGeom prst="rect">
            <a:avLst/>
          </a:prstGeom>
          <a:noFill/>
        </p:spPr>
        <p:txBody>
          <a:bodyPr lIns="0" tIns="0" rIns="0" bIns="0" anchor="b"/>
          <a:lstStyle/>
          <a:p>
            <a:pPr algn="ctr">
              <a:lnSpc>
                <a:spcPct val="130000"/>
              </a:lnSpc>
              <a:buClr>
                <a:schemeClr val="bg1">
                  <a:lumMod val="75000"/>
                </a:schemeClr>
              </a:buClr>
              <a:defRPr/>
            </a:pPr>
            <a:r>
              <a:rPr lang="zh-CN" altLang="en-US" sz="1400">
                <a:latin typeface="+mn-ea"/>
              </a:rPr>
              <a:t>输入您的文本</a:t>
            </a:r>
            <a:endParaRPr lang="en-US" altLang="zh-CN" sz="1400">
              <a:latin typeface="+mn-ea"/>
            </a:endParaRPr>
          </a:p>
          <a:p>
            <a:pPr algn="ctr">
              <a:lnSpc>
                <a:spcPct val="130000"/>
              </a:lnSpc>
              <a:buClr>
                <a:schemeClr val="bg1">
                  <a:lumMod val="75000"/>
                </a:schemeClr>
              </a:buClr>
              <a:defRPr/>
            </a:pPr>
            <a:r>
              <a:rPr lang="zh-CN" altLang="en-US" sz="1400">
                <a:latin typeface="+mn-ea"/>
              </a:rPr>
              <a:t>这里请输入您的文本</a:t>
            </a:r>
            <a:endParaRPr lang="en-US" altLang="zh-CN" sz="1400">
              <a:latin typeface="+mn-ea"/>
            </a:endParaRPr>
          </a:p>
          <a:p>
            <a:pPr algn="ctr">
              <a:lnSpc>
                <a:spcPct val="130000"/>
              </a:lnSpc>
              <a:buClr>
                <a:schemeClr val="bg1">
                  <a:lumMod val="75000"/>
                </a:schemeClr>
              </a:buClr>
              <a:defRPr/>
            </a:pPr>
            <a:r>
              <a:rPr lang="zh-CN" altLang="en-US" sz="1400">
                <a:latin typeface="+mn-ea"/>
              </a:rPr>
              <a:t>这里输入您的文本</a:t>
            </a:r>
            <a:endParaRPr lang="en-US" altLang="zh-CN" sz="1400">
              <a:latin typeface="+mn-ea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7799100" y="2036763"/>
            <a:ext cx="1709737" cy="828675"/>
          </a:xfrm>
          <a:prstGeom prst="rect">
            <a:avLst/>
          </a:prstGeom>
          <a:noFill/>
        </p:spPr>
        <p:txBody>
          <a:bodyPr lIns="0" tIns="0" rIns="0" bIns="0" anchor="b"/>
          <a:lstStyle/>
          <a:p>
            <a:pPr algn="ctr">
              <a:lnSpc>
                <a:spcPct val="130000"/>
              </a:lnSpc>
              <a:buClr>
                <a:schemeClr val="bg1">
                  <a:lumMod val="75000"/>
                </a:schemeClr>
              </a:buClr>
              <a:defRPr/>
            </a:pPr>
            <a:r>
              <a:rPr lang="zh-CN" altLang="en-US" sz="1400">
                <a:latin typeface="+mn-ea"/>
              </a:rPr>
              <a:t>输入您的文本</a:t>
            </a:r>
            <a:endParaRPr lang="en-US" altLang="zh-CN" sz="1400">
              <a:latin typeface="+mn-ea"/>
            </a:endParaRPr>
          </a:p>
          <a:p>
            <a:pPr algn="ctr">
              <a:lnSpc>
                <a:spcPct val="130000"/>
              </a:lnSpc>
              <a:buClr>
                <a:schemeClr val="bg1">
                  <a:lumMod val="75000"/>
                </a:schemeClr>
              </a:buClr>
              <a:defRPr/>
            </a:pPr>
            <a:r>
              <a:rPr lang="zh-CN" altLang="en-US" sz="1400">
                <a:latin typeface="+mn-ea"/>
              </a:rPr>
              <a:t>这里请输入您的文本</a:t>
            </a:r>
            <a:endParaRPr lang="en-US" altLang="zh-CN" sz="1400">
              <a:latin typeface="+mn-ea"/>
            </a:endParaRPr>
          </a:p>
          <a:p>
            <a:pPr algn="ctr">
              <a:lnSpc>
                <a:spcPct val="130000"/>
              </a:lnSpc>
              <a:buClr>
                <a:schemeClr val="bg1">
                  <a:lumMod val="75000"/>
                </a:schemeClr>
              </a:buClr>
              <a:defRPr/>
            </a:pPr>
            <a:r>
              <a:rPr lang="zh-CN" altLang="en-US" sz="1400">
                <a:latin typeface="+mn-ea"/>
              </a:rPr>
              <a:t>这里输入您的文本</a:t>
            </a:r>
            <a:endParaRPr lang="en-US" altLang="zh-CN" sz="1400">
              <a:latin typeface="+mn-ea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3911311" y="3959226"/>
            <a:ext cx="1709738" cy="828675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algn="ctr">
              <a:lnSpc>
                <a:spcPct val="130000"/>
              </a:lnSpc>
              <a:buClr>
                <a:schemeClr val="bg1">
                  <a:lumMod val="75000"/>
                </a:schemeClr>
              </a:buClr>
              <a:defRPr/>
            </a:pPr>
            <a:r>
              <a:rPr lang="zh-CN" altLang="en-US" sz="1400">
                <a:latin typeface="+mn-ea"/>
              </a:rPr>
              <a:t>输入您的文本</a:t>
            </a:r>
            <a:endParaRPr lang="en-US" altLang="zh-CN" sz="1400">
              <a:latin typeface="+mn-ea"/>
            </a:endParaRPr>
          </a:p>
          <a:p>
            <a:pPr algn="ctr">
              <a:lnSpc>
                <a:spcPct val="130000"/>
              </a:lnSpc>
              <a:buClr>
                <a:schemeClr val="bg1">
                  <a:lumMod val="75000"/>
                </a:schemeClr>
              </a:buClr>
              <a:defRPr/>
            </a:pPr>
            <a:r>
              <a:rPr lang="zh-CN" altLang="en-US" sz="1400">
                <a:latin typeface="+mn-ea"/>
              </a:rPr>
              <a:t>这里请输入您的文本</a:t>
            </a:r>
            <a:endParaRPr lang="en-US" altLang="zh-CN" sz="1400">
              <a:latin typeface="+mn-ea"/>
            </a:endParaRPr>
          </a:p>
          <a:p>
            <a:pPr algn="ctr">
              <a:lnSpc>
                <a:spcPct val="130000"/>
              </a:lnSpc>
              <a:buClr>
                <a:schemeClr val="bg1">
                  <a:lumMod val="75000"/>
                </a:schemeClr>
              </a:buClr>
              <a:defRPr/>
            </a:pPr>
            <a:r>
              <a:rPr lang="zh-CN" altLang="en-US" sz="1400">
                <a:latin typeface="+mn-ea"/>
              </a:rPr>
              <a:t>这里输入您的文本</a:t>
            </a:r>
            <a:endParaRPr lang="en-US" altLang="zh-CN" sz="1400">
              <a:latin typeface="+mn-ea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6562436" y="3959226"/>
            <a:ext cx="1709738" cy="828675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algn="ctr">
              <a:lnSpc>
                <a:spcPct val="130000"/>
              </a:lnSpc>
              <a:buClr>
                <a:schemeClr val="bg1">
                  <a:lumMod val="75000"/>
                </a:schemeClr>
              </a:buClr>
              <a:defRPr/>
            </a:pPr>
            <a:r>
              <a:rPr lang="zh-CN" altLang="en-US" sz="1400" dirty="0">
                <a:latin typeface="+mn-ea"/>
              </a:rPr>
              <a:t>输入您的文本</a:t>
            </a:r>
            <a:endParaRPr lang="en-US" altLang="zh-CN" sz="1400" dirty="0">
              <a:latin typeface="+mn-ea"/>
            </a:endParaRPr>
          </a:p>
          <a:p>
            <a:pPr algn="ctr">
              <a:lnSpc>
                <a:spcPct val="130000"/>
              </a:lnSpc>
              <a:buClr>
                <a:schemeClr val="bg1">
                  <a:lumMod val="75000"/>
                </a:schemeClr>
              </a:buClr>
              <a:defRPr/>
            </a:pPr>
            <a:r>
              <a:rPr lang="zh-CN" altLang="en-US" sz="1400" dirty="0">
                <a:latin typeface="+mn-ea"/>
              </a:rPr>
              <a:t>这里请输入您的文本</a:t>
            </a:r>
            <a:endParaRPr lang="en-US" altLang="zh-CN" sz="1400" dirty="0">
              <a:latin typeface="+mn-ea"/>
            </a:endParaRPr>
          </a:p>
          <a:p>
            <a:pPr algn="ctr">
              <a:lnSpc>
                <a:spcPct val="130000"/>
              </a:lnSpc>
              <a:buClr>
                <a:schemeClr val="bg1">
                  <a:lumMod val="75000"/>
                </a:schemeClr>
              </a:buClr>
              <a:defRPr/>
            </a:pPr>
            <a:r>
              <a:rPr lang="zh-CN" altLang="en-US" sz="1400" dirty="0">
                <a:latin typeface="+mn-ea"/>
              </a:rPr>
              <a:t>这里输入您的文本</a:t>
            </a:r>
            <a:endParaRPr lang="en-US" altLang="zh-CN" sz="1400" dirty="0">
              <a:latin typeface="+mn-ea"/>
            </a:endParaRPr>
          </a:p>
        </p:txBody>
      </p:sp>
      <p:grpSp>
        <p:nvGrpSpPr>
          <p:cNvPr id="201" name="组合 200"/>
          <p:cNvGrpSpPr/>
          <p:nvPr/>
        </p:nvGrpSpPr>
        <p:grpSpPr>
          <a:xfrm>
            <a:off x="66317" y="65974"/>
            <a:ext cx="4812712" cy="765176"/>
            <a:chOff x="50415" y="65974"/>
            <a:chExt cx="4812712" cy="765176"/>
          </a:xfrm>
        </p:grpSpPr>
        <p:sp>
          <p:nvSpPr>
            <p:cNvPr id="202" name="等腰三角形 201"/>
            <p:cNvSpPr/>
            <p:nvPr/>
          </p:nvSpPr>
          <p:spPr>
            <a:xfrm rot="10800000" flipH="1" flipV="1">
              <a:off x="1061342" y="65974"/>
              <a:ext cx="176213" cy="163513"/>
            </a:xfrm>
            <a:prstGeom prst="triangle">
              <a:avLst>
                <a:gd name="adj" fmla="val 0"/>
              </a:avLst>
            </a:prstGeom>
            <a:solidFill>
              <a:srgbClr val="7C200E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03" name="等腰三角形 202"/>
            <p:cNvSpPr/>
            <p:nvPr/>
          </p:nvSpPr>
          <p:spPr>
            <a:xfrm rot="10800000" flipH="1">
              <a:off x="1061342" y="666050"/>
              <a:ext cx="176213" cy="165100"/>
            </a:xfrm>
            <a:prstGeom prst="triangle">
              <a:avLst>
                <a:gd name="adj" fmla="val 0"/>
              </a:avLst>
            </a:prstGeom>
            <a:solidFill>
              <a:srgbClr val="7C200E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04" name="文本框 203"/>
            <p:cNvSpPr txBox="1"/>
            <p:nvPr/>
          </p:nvSpPr>
          <p:spPr>
            <a:xfrm rot="10800000" flipH="1">
              <a:off x="50415" y="151698"/>
              <a:ext cx="4611606" cy="593725"/>
            </a:xfrm>
            <a:prstGeom prst="rect">
              <a:avLst/>
            </a:prstGeom>
            <a:solidFill>
              <a:srgbClr val="E6A123"/>
            </a:solidFill>
            <a:effectLst/>
          </p:spPr>
          <p:txBody>
            <a:bodyPr lIns="180000" anchor="ctr"/>
            <a:lstStyle/>
            <a:p>
              <a:pPr>
                <a:defRPr/>
              </a:pPr>
              <a:endParaRPr lang="zh-CN" altLang="en-US" sz="1600" dirty="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205" name="文本框 204"/>
            <p:cNvSpPr txBox="1"/>
            <p:nvPr/>
          </p:nvSpPr>
          <p:spPr>
            <a:xfrm rot="10800000" flipH="1">
              <a:off x="270767" y="65974"/>
              <a:ext cx="790575" cy="765175"/>
            </a:xfrm>
            <a:prstGeom prst="rect">
              <a:avLst/>
            </a:prstGeom>
            <a:solidFill>
              <a:srgbClr val="E74424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3200" dirty="0">
                <a:solidFill>
                  <a:srgbClr val="FFFFFF"/>
                </a:solidFill>
                <a:latin typeface="Adobe Gothic Std B" panose="020B0800000000000000" pitchFamily="34" charset="-128"/>
                <a:ea typeface="Microsoft YaHei UI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206" name="矩形 205"/>
            <p:cNvSpPr/>
            <p:nvPr/>
          </p:nvSpPr>
          <p:spPr>
            <a:xfrm>
              <a:off x="329193" y="162011"/>
              <a:ext cx="69121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zh-CN" sz="32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Verdana" panose="020B0604030504040204" pitchFamily="34" charset="0"/>
                </a:rPr>
                <a:t>01</a:t>
              </a:r>
              <a:endParaRPr lang="zh-CN" altLang="en-US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207" name="MH_Entry_1"/>
            <p:cNvSpPr/>
            <p:nvPr>
              <p:custDataLst>
                <p:tags r:id="rId1"/>
              </p:custDataLst>
            </p:nvPr>
          </p:nvSpPr>
          <p:spPr>
            <a:xfrm>
              <a:off x="835536" y="213455"/>
              <a:ext cx="4027591" cy="498614"/>
            </a:xfrm>
            <a:prstGeom prst="roundRect">
              <a:avLst>
                <a:gd name="adj" fmla="val 9124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r>
                <a:rPr lang="zh-CN" altLang="en-US" sz="2400" spc="200" dirty="0">
                  <a:solidFill>
                    <a:srgbClr val="4140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59043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>
            <a:spLocks/>
          </p:cNvSpPr>
          <p:nvPr/>
        </p:nvSpPr>
        <p:spPr bwMode="auto">
          <a:xfrm>
            <a:off x="4799627" y="2299572"/>
            <a:ext cx="2619375" cy="3044825"/>
          </a:xfrm>
          <a:custGeom>
            <a:avLst/>
            <a:gdLst>
              <a:gd name="T0" fmla="*/ 2880 w 5977"/>
              <a:gd name="T1" fmla="*/ 366 h 6949"/>
              <a:gd name="T2" fmla="*/ 2537 w 5977"/>
              <a:gd name="T3" fmla="*/ 1873 h 6949"/>
              <a:gd name="T4" fmla="*/ 1824 w 5977"/>
              <a:gd name="T5" fmla="*/ 603 h 6949"/>
              <a:gd name="T6" fmla="*/ 1753 w 5977"/>
              <a:gd name="T7" fmla="*/ 670 h 6949"/>
              <a:gd name="T8" fmla="*/ 2538 w 5977"/>
              <a:gd name="T9" fmla="*/ 2541 h 6949"/>
              <a:gd name="T10" fmla="*/ 2222 w 5977"/>
              <a:gd name="T11" fmla="*/ 2790 h 6949"/>
              <a:gd name="T12" fmla="*/ 535 w 5977"/>
              <a:gd name="T13" fmla="*/ 1885 h 6949"/>
              <a:gd name="T14" fmla="*/ 376 w 5977"/>
              <a:gd name="T15" fmla="*/ 1956 h 6949"/>
              <a:gd name="T16" fmla="*/ 1565 w 5977"/>
              <a:gd name="T17" fmla="*/ 2480 h 6949"/>
              <a:gd name="T18" fmla="*/ 2389 w 5977"/>
              <a:gd name="T19" fmla="*/ 3537 h 6949"/>
              <a:gd name="T20" fmla="*/ 2135 w 5977"/>
              <a:gd name="T21" fmla="*/ 4240 h 6949"/>
              <a:gd name="T22" fmla="*/ 12 w 5977"/>
              <a:gd name="T23" fmla="*/ 3875 h 6949"/>
              <a:gd name="T24" fmla="*/ 0 w 5977"/>
              <a:gd name="T25" fmla="*/ 4054 h 6949"/>
              <a:gd name="T26" fmla="*/ 2184 w 5977"/>
              <a:gd name="T27" fmla="*/ 4580 h 6949"/>
              <a:gd name="T28" fmla="*/ 2243 w 5977"/>
              <a:gd name="T29" fmla="*/ 6033 h 6949"/>
              <a:gd name="T30" fmla="*/ 1565 w 5977"/>
              <a:gd name="T31" fmla="*/ 6635 h 6949"/>
              <a:gd name="T32" fmla="*/ 908 w 5977"/>
              <a:gd name="T33" fmla="*/ 6761 h 6949"/>
              <a:gd name="T34" fmla="*/ 3978 w 5977"/>
              <a:gd name="T35" fmla="*/ 6888 h 6949"/>
              <a:gd name="T36" fmla="*/ 4444 w 5977"/>
              <a:gd name="T37" fmla="*/ 6786 h 6949"/>
              <a:gd name="T38" fmla="*/ 3990 w 5977"/>
              <a:gd name="T39" fmla="*/ 6677 h 6949"/>
              <a:gd name="T40" fmla="*/ 3121 w 5977"/>
              <a:gd name="T41" fmla="*/ 6098 h 6949"/>
              <a:gd name="T42" fmla="*/ 3103 w 5977"/>
              <a:gd name="T43" fmla="*/ 4773 h 6949"/>
              <a:gd name="T44" fmla="*/ 4614 w 5977"/>
              <a:gd name="T45" fmla="*/ 4157 h 6949"/>
              <a:gd name="T46" fmla="*/ 5977 w 5977"/>
              <a:gd name="T47" fmla="*/ 4030 h 6949"/>
              <a:gd name="T48" fmla="*/ 5970 w 5977"/>
              <a:gd name="T49" fmla="*/ 3829 h 6949"/>
              <a:gd name="T50" fmla="*/ 5710 w 5977"/>
              <a:gd name="T51" fmla="*/ 3898 h 6949"/>
              <a:gd name="T52" fmla="*/ 3071 w 5977"/>
              <a:gd name="T53" fmla="*/ 4243 h 6949"/>
              <a:gd name="T54" fmla="*/ 3308 w 5977"/>
              <a:gd name="T55" fmla="*/ 2959 h 6949"/>
              <a:gd name="T56" fmla="*/ 5462 w 5977"/>
              <a:gd name="T57" fmla="*/ 2202 h 6949"/>
              <a:gd name="T58" fmla="*/ 5391 w 5977"/>
              <a:gd name="T59" fmla="*/ 2119 h 6949"/>
              <a:gd name="T60" fmla="*/ 3824 w 5977"/>
              <a:gd name="T61" fmla="*/ 2471 h 6949"/>
              <a:gd name="T62" fmla="*/ 2916 w 5977"/>
              <a:gd name="T63" fmla="*/ 2840 h 6949"/>
              <a:gd name="T64" fmla="*/ 3083 w 5977"/>
              <a:gd name="T65" fmla="*/ 2377 h 6949"/>
              <a:gd name="T66" fmla="*/ 4059 w 5977"/>
              <a:gd name="T67" fmla="*/ 1013 h 6949"/>
              <a:gd name="T68" fmla="*/ 3418 w 5977"/>
              <a:gd name="T69" fmla="*/ 1832 h 6949"/>
              <a:gd name="T70" fmla="*/ 2806 w 5977"/>
              <a:gd name="T71" fmla="*/ 2127 h 6949"/>
              <a:gd name="T72" fmla="*/ 2979 w 5977"/>
              <a:gd name="T73" fmla="*/ 540 h 6949"/>
              <a:gd name="T74" fmla="*/ 2932 w 5977"/>
              <a:gd name="T75" fmla="*/ 1 h 6949"/>
              <a:gd name="T76" fmla="*/ 2785 w 5977"/>
              <a:gd name="T77" fmla="*/ 0 h 69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977" h="6949">
                <a:moveTo>
                  <a:pt x="2785" y="0"/>
                </a:moveTo>
                <a:cubicBezTo>
                  <a:pt x="2841" y="42"/>
                  <a:pt x="2858" y="134"/>
                  <a:pt x="2880" y="366"/>
                </a:cubicBezTo>
                <a:cubicBezTo>
                  <a:pt x="2910" y="674"/>
                  <a:pt x="2891" y="857"/>
                  <a:pt x="2760" y="1513"/>
                </a:cubicBezTo>
                <a:cubicBezTo>
                  <a:pt x="2638" y="2133"/>
                  <a:pt x="2639" y="2130"/>
                  <a:pt x="2537" y="1873"/>
                </a:cubicBezTo>
                <a:cubicBezTo>
                  <a:pt x="2413" y="1562"/>
                  <a:pt x="2149" y="1060"/>
                  <a:pt x="1997" y="847"/>
                </a:cubicBezTo>
                <a:cubicBezTo>
                  <a:pt x="1912" y="730"/>
                  <a:pt x="1834" y="619"/>
                  <a:pt x="1824" y="603"/>
                </a:cubicBezTo>
                <a:cubicBezTo>
                  <a:pt x="1821" y="599"/>
                  <a:pt x="1822" y="588"/>
                  <a:pt x="1825" y="573"/>
                </a:cubicBezTo>
                <a:cubicBezTo>
                  <a:pt x="1802" y="607"/>
                  <a:pt x="1779" y="639"/>
                  <a:pt x="1753" y="670"/>
                </a:cubicBezTo>
                <a:cubicBezTo>
                  <a:pt x="1818" y="723"/>
                  <a:pt x="2054" y="1118"/>
                  <a:pt x="2190" y="1400"/>
                </a:cubicBezTo>
                <a:cubicBezTo>
                  <a:pt x="2346" y="1724"/>
                  <a:pt x="2539" y="2359"/>
                  <a:pt x="2538" y="2541"/>
                </a:cubicBezTo>
                <a:cubicBezTo>
                  <a:pt x="2537" y="2685"/>
                  <a:pt x="2494" y="2855"/>
                  <a:pt x="2446" y="2903"/>
                </a:cubicBezTo>
                <a:cubicBezTo>
                  <a:pt x="2409" y="2940"/>
                  <a:pt x="2382" y="2926"/>
                  <a:pt x="2222" y="2790"/>
                </a:cubicBezTo>
                <a:cubicBezTo>
                  <a:pt x="1978" y="2584"/>
                  <a:pt x="1756" y="2436"/>
                  <a:pt x="1436" y="2266"/>
                </a:cubicBezTo>
                <a:cubicBezTo>
                  <a:pt x="1187" y="2133"/>
                  <a:pt x="694" y="1925"/>
                  <a:pt x="535" y="1885"/>
                </a:cubicBezTo>
                <a:cubicBezTo>
                  <a:pt x="470" y="1868"/>
                  <a:pt x="435" y="1856"/>
                  <a:pt x="420" y="1823"/>
                </a:cubicBezTo>
                <a:cubicBezTo>
                  <a:pt x="408" y="1868"/>
                  <a:pt x="393" y="1913"/>
                  <a:pt x="376" y="1956"/>
                </a:cubicBezTo>
                <a:cubicBezTo>
                  <a:pt x="383" y="1953"/>
                  <a:pt x="389" y="1951"/>
                  <a:pt x="395" y="1951"/>
                </a:cubicBezTo>
                <a:cubicBezTo>
                  <a:pt x="549" y="1951"/>
                  <a:pt x="1204" y="2247"/>
                  <a:pt x="1565" y="2480"/>
                </a:cubicBezTo>
                <a:cubicBezTo>
                  <a:pt x="1801" y="2632"/>
                  <a:pt x="2168" y="2981"/>
                  <a:pt x="2287" y="3167"/>
                </a:cubicBezTo>
                <a:cubicBezTo>
                  <a:pt x="2358" y="3279"/>
                  <a:pt x="2375" y="3338"/>
                  <a:pt x="2389" y="3537"/>
                </a:cubicBezTo>
                <a:cubicBezTo>
                  <a:pt x="2407" y="3784"/>
                  <a:pt x="2356" y="4253"/>
                  <a:pt x="2309" y="4282"/>
                </a:cubicBezTo>
                <a:cubicBezTo>
                  <a:pt x="2294" y="4291"/>
                  <a:pt x="2216" y="4272"/>
                  <a:pt x="2135" y="4240"/>
                </a:cubicBezTo>
                <a:cubicBezTo>
                  <a:pt x="1771" y="4095"/>
                  <a:pt x="1129" y="3975"/>
                  <a:pt x="401" y="3915"/>
                </a:cubicBezTo>
                <a:cubicBezTo>
                  <a:pt x="234" y="3901"/>
                  <a:pt x="89" y="3886"/>
                  <a:pt x="12" y="3875"/>
                </a:cubicBezTo>
                <a:cubicBezTo>
                  <a:pt x="12" y="3877"/>
                  <a:pt x="12" y="3878"/>
                  <a:pt x="12" y="3880"/>
                </a:cubicBezTo>
                <a:cubicBezTo>
                  <a:pt x="12" y="3939"/>
                  <a:pt x="8" y="3997"/>
                  <a:pt x="0" y="4054"/>
                </a:cubicBezTo>
                <a:lnTo>
                  <a:pt x="229" y="4057"/>
                </a:lnTo>
                <a:cubicBezTo>
                  <a:pt x="1035" y="4066"/>
                  <a:pt x="1849" y="4284"/>
                  <a:pt x="2184" y="4580"/>
                </a:cubicBezTo>
                <a:cubicBezTo>
                  <a:pt x="2296" y="4678"/>
                  <a:pt x="2311" y="4707"/>
                  <a:pt x="2329" y="4848"/>
                </a:cubicBezTo>
                <a:cubicBezTo>
                  <a:pt x="2353" y="5035"/>
                  <a:pt x="2303" y="5720"/>
                  <a:pt x="2243" y="6033"/>
                </a:cubicBezTo>
                <a:cubicBezTo>
                  <a:pt x="2219" y="6155"/>
                  <a:pt x="2177" y="6286"/>
                  <a:pt x="2148" y="6324"/>
                </a:cubicBezTo>
                <a:cubicBezTo>
                  <a:pt x="2078" y="6419"/>
                  <a:pt x="1739" y="6599"/>
                  <a:pt x="1565" y="6635"/>
                </a:cubicBezTo>
                <a:cubicBezTo>
                  <a:pt x="1488" y="6651"/>
                  <a:pt x="1312" y="6682"/>
                  <a:pt x="1175" y="6704"/>
                </a:cubicBezTo>
                <a:cubicBezTo>
                  <a:pt x="1037" y="6727"/>
                  <a:pt x="917" y="6752"/>
                  <a:pt x="908" y="6761"/>
                </a:cubicBezTo>
                <a:cubicBezTo>
                  <a:pt x="846" y="6823"/>
                  <a:pt x="1154" y="6882"/>
                  <a:pt x="1733" y="6919"/>
                </a:cubicBezTo>
                <a:cubicBezTo>
                  <a:pt x="2214" y="6949"/>
                  <a:pt x="3600" y="6930"/>
                  <a:pt x="3978" y="6888"/>
                </a:cubicBezTo>
                <a:cubicBezTo>
                  <a:pt x="4141" y="6870"/>
                  <a:pt x="4313" y="6840"/>
                  <a:pt x="4359" y="6821"/>
                </a:cubicBezTo>
                <a:lnTo>
                  <a:pt x="4444" y="6786"/>
                </a:lnTo>
                <a:lnTo>
                  <a:pt x="4380" y="6752"/>
                </a:lnTo>
                <a:cubicBezTo>
                  <a:pt x="4344" y="6733"/>
                  <a:pt x="4169" y="6699"/>
                  <a:pt x="3990" y="6677"/>
                </a:cubicBezTo>
                <a:cubicBezTo>
                  <a:pt x="3636" y="6633"/>
                  <a:pt x="3384" y="6538"/>
                  <a:pt x="3223" y="6387"/>
                </a:cubicBezTo>
                <a:cubicBezTo>
                  <a:pt x="3147" y="6317"/>
                  <a:pt x="3136" y="6284"/>
                  <a:pt x="3121" y="6098"/>
                </a:cubicBezTo>
                <a:cubicBezTo>
                  <a:pt x="3098" y="5808"/>
                  <a:pt x="3092" y="5584"/>
                  <a:pt x="3098" y="5147"/>
                </a:cubicBezTo>
                <a:lnTo>
                  <a:pt x="3103" y="4773"/>
                </a:lnTo>
                <a:lnTo>
                  <a:pt x="3201" y="4665"/>
                </a:lnTo>
                <a:cubicBezTo>
                  <a:pt x="3389" y="4458"/>
                  <a:pt x="3879" y="4281"/>
                  <a:pt x="4614" y="4157"/>
                </a:cubicBezTo>
                <a:cubicBezTo>
                  <a:pt x="4997" y="4092"/>
                  <a:pt x="5912" y="4000"/>
                  <a:pt x="5966" y="4021"/>
                </a:cubicBezTo>
                <a:cubicBezTo>
                  <a:pt x="5969" y="4022"/>
                  <a:pt x="5973" y="4026"/>
                  <a:pt x="5977" y="4030"/>
                </a:cubicBezTo>
                <a:cubicBezTo>
                  <a:pt x="5971" y="3983"/>
                  <a:pt x="5968" y="3935"/>
                  <a:pt x="5968" y="3887"/>
                </a:cubicBezTo>
                <a:cubicBezTo>
                  <a:pt x="5968" y="3867"/>
                  <a:pt x="5969" y="3848"/>
                  <a:pt x="5970" y="3829"/>
                </a:cubicBezTo>
                <a:cubicBezTo>
                  <a:pt x="5961" y="3854"/>
                  <a:pt x="5951" y="3871"/>
                  <a:pt x="5942" y="3877"/>
                </a:cubicBezTo>
                <a:cubicBezTo>
                  <a:pt x="5925" y="3888"/>
                  <a:pt x="5821" y="3898"/>
                  <a:pt x="5710" y="3898"/>
                </a:cubicBezTo>
                <a:cubicBezTo>
                  <a:pt x="5247" y="3899"/>
                  <a:pt x="4355" y="4013"/>
                  <a:pt x="3586" y="4169"/>
                </a:cubicBezTo>
                <a:cubicBezTo>
                  <a:pt x="3302" y="4226"/>
                  <a:pt x="3085" y="4257"/>
                  <a:pt x="3071" y="4243"/>
                </a:cubicBezTo>
                <a:cubicBezTo>
                  <a:pt x="3043" y="4215"/>
                  <a:pt x="2962" y="3612"/>
                  <a:pt x="2962" y="3431"/>
                </a:cubicBezTo>
                <a:cubicBezTo>
                  <a:pt x="2962" y="3287"/>
                  <a:pt x="3037" y="3185"/>
                  <a:pt x="3308" y="2959"/>
                </a:cubicBezTo>
                <a:cubicBezTo>
                  <a:pt x="3708" y="2626"/>
                  <a:pt x="4264" y="2412"/>
                  <a:pt x="5130" y="2260"/>
                </a:cubicBezTo>
                <a:lnTo>
                  <a:pt x="5462" y="2202"/>
                </a:lnTo>
                <a:cubicBezTo>
                  <a:pt x="5441" y="2169"/>
                  <a:pt x="5420" y="2136"/>
                  <a:pt x="5403" y="2101"/>
                </a:cubicBezTo>
                <a:cubicBezTo>
                  <a:pt x="5400" y="2110"/>
                  <a:pt x="5397" y="2116"/>
                  <a:pt x="5391" y="2119"/>
                </a:cubicBezTo>
                <a:cubicBezTo>
                  <a:pt x="5374" y="2130"/>
                  <a:pt x="5204" y="2161"/>
                  <a:pt x="5015" y="2189"/>
                </a:cubicBezTo>
                <a:cubicBezTo>
                  <a:pt x="4603" y="2249"/>
                  <a:pt x="4090" y="2371"/>
                  <a:pt x="3824" y="2471"/>
                </a:cubicBezTo>
                <a:cubicBezTo>
                  <a:pt x="3718" y="2511"/>
                  <a:pt x="3480" y="2623"/>
                  <a:pt x="3296" y="2720"/>
                </a:cubicBezTo>
                <a:cubicBezTo>
                  <a:pt x="2967" y="2892"/>
                  <a:pt x="2959" y="2895"/>
                  <a:pt x="2916" y="2840"/>
                </a:cubicBezTo>
                <a:cubicBezTo>
                  <a:pt x="2888" y="2802"/>
                  <a:pt x="2878" y="2747"/>
                  <a:pt x="2887" y="2673"/>
                </a:cubicBezTo>
                <a:cubicBezTo>
                  <a:pt x="2899" y="2585"/>
                  <a:pt x="2938" y="2526"/>
                  <a:pt x="3083" y="2377"/>
                </a:cubicBezTo>
                <a:cubicBezTo>
                  <a:pt x="3474" y="1976"/>
                  <a:pt x="3779" y="1561"/>
                  <a:pt x="3990" y="1139"/>
                </a:cubicBezTo>
                <a:cubicBezTo>
                  <a:pt x="4014" y="1091"/>
                  <a:pt x="4038" y="1048"/>
                  <a:pt x="4059" y="1013"/>
                </a:cubicBezTo>
                <a:cubicBezTo>
                  <a:pt x="4029" y="994"/>
                  <a:pt x="4001" y="975"/>
                  <a:pt x="3973" y="953"/>
                </a:cubicBezTo>
                <a:cubicBezTo>
                  <a:pt x="3895" y="1157"/>
                  <a:pt x="3635" y="1579"/>
                  <a:pt x="3418" y="1832"/>
                </a:cubicBezTo>
                <a:cubicBezTo>
                  <a:pt x="3264" y="2012"/>
                  <a:pt x="2893" y="2318"/>
                  <a:pt x="2830" y="2318"/>
                </a:cubicBezTo>
                <a:cubicBezTo>
                  <a:pt x="2793" y="2318"/>
                  <a:pt x="2789" y="2289"/>
                  <a:pt x="2806" y="2127"/>
                </a:cubicBezTo>
                <a:cubicBezTo>
                  <a:pt x="2817" y="2022"/>
                  <a:pt x="2845" y="1835"/>
                  <a:pt x="2867" y="1711"/>
                </a:cubicBezTo>
                <a:cubicBezTo>
                  <a:pt x="2974" y="1120"/>
                  <a:pt x="2996" y="891"/>
                  <a:pt x="2979" y="540"/>
                </a:cubicBezTo>
                <a:cubicBezTo>
                  <a:pt x="2970" y="346"/>
                  <a:pt x="2955" y="140"/>
                  <a:pt x="2946" y="84"/>
                </a:cubicBezTo>
                <a:lnTo>
                  <a:pt x="2932" y="1"/>
                </a:lnTo>
                <a:cubicBezTo>
                  <a:pt x="2909" y="2"/>
                  <a:pt x="2886" y="3"/>
                  <a:pt x="2863" y="3"/>
                </a:cubicBezTo>
                <a:cubicBezTo>
                  <a:pt x="2836" y="3"/>
                  <a:pt x="2811" y="2"/>
                  <a:pt x="2785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5" name="橢圓 3"/>
          <p:cNvSpPr/>
          <p:nvPr/>
        </p:nvSpPr>
        <p:spPr>
          <a:xfrm>
            <a:off x="4143988" y="3636247"/>
            <a:ext cx="711200" cy="712787"/>
          </a:xfrm>
          <a:prstGeom prst="ellipse">
            <a:avLst/>
          </a:prstGeom>
          <a:solidFill>
            <a:srgbClr val="E6A123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/>
          <a:lstStyle>
            <a:lvl1pPr marL="233363" indent="-23336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Tx/>
              <a:buChar char="•"/>
            </a:pPr>
            <a:endParaRPr lang="zh-TW" altLang="en-US" sz="3200">
              <a:solidFill>
                <a:srgbClr val="000000"/>
              </a:solidFill>
              <a:latin typeface="Arial" panose="020B0604020202020204" pitchFamily="34" charset="0"/>
              <a:ea typeface="Microsoft JhengHei" panose="020B0604030504040204" pitchFamily="34" charset="-120"/>
            </a:endParaRPr>
          </a:p>
        </p:txBody>
      </p:sp>
      <p:sp>
        <p:nvSpPr>
          <p:cNvPr id="6" name="橢圓 4"/>
          <p:cNvSpPr/>
          <p:nvPr/>
        </p:nvSpPr>
        <p:spPr>
          <a:xfrm>
            <a:off x="4339252" y="2672633"/>
            <a:ext cx="712787" cy="7112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/>
          <a:lstStyle>
            <a:lvl1pPr marL="233363" indent="-23336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Tx/>
              <a:buChar char="•"/>
            </a:pPr>
            <a:endParaRPr lang="zh-TW" altLang="en-US" sz="3200">
              <a:solidFill>
                <a:srgbClr val="000000"/>
              </a:solidFill>
              <a:latin typeface="Arial" panose="020B0604020202020204" pitchFamily="34" charset="0"/>
              <a:ea typeface="Microsoft JhengHei" panose="020B0604030504040204" pitchFamily="34" charset="-120"/>
            </a:endParaRPr>
          </a:p>
        </p:txBody>
      </p:sp>
      <p:sp>
        <p:nvSpPr>
          <p:cNvPr id="7" name="橢圓 5"/>
          <p:cNvSpPr/>
          <p:nvPr/>
        </p:nvSpPr>
        <p:spPr>
          <a:xfrm>
            <a:off x="4959963" y="2143996"/>
            <a:ext cx="712788" cy="711200"/>
          </a:xfrm>
          <a:prstGeom prst="ellipse">
            <a:avLst/>
          </a:prstGeom>
          <a:solidFill>
            <a:srgbClr val="E74424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/>
          <a:lstStyle>
            <a:lvl1pPr marL="233363" indent="-23336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Tx/>
              <a:buChar char="•"/>
            </a:pPr>
            <a:endParaRPr lang="zh-TW" altLang="en-US" sz="3200">
              <a:solidFill>
                <a:srgbClr val="000000"/>
              </a:solidFill>
              <a:latin typeface="Arial" panose="020B0604020202020204" pitchFamily="34" charset="0"/>
              <a:ea typeface="Microsoft JhengHei" panose="020B0604030504040204" pitchFamily="34" charset="-120"/>
            </a:endParaRPr>
          </a:p>
        </p:txBody>
      </p:sp>
      <p:sp>
        <p:nvSpPr>
          <p:cNvPr id="8" name="橢圓 6"/>
          <p:cNvSpPr/>
          <p:nvPr/>
        </p:nvSpPr>
        <p:spPr>
          <a:xfrm>
            <a:off x="5752127" y="1707433"/>
            <a:ext cx="712787" cy="712788"/>
          </a:xfrm>
          <a:prstGeom prst="ellipse">
            <a:avLst/>
          </a:prstGeom>
          <a:solidFill>
            <a:schemeClr val="bg1">
              <a:lumMod val="95000"/>
            </a:schemeClr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/>
          <a:lstStyle>
            <a:lvl1pPr marL="233363" indent="-23336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Tx/>
              <a:buChar char="•"/>
            </a:pPr>
            <a:endParaRPr lang="zh-TW" altLang="en-US" sz="3200">
              <a:solidFill>
                <a:srgbClr val="000000"/>
              </a:solidFill>
              <a:latin typeface="Arial" panose="020B0604020202020204" pitchFamily="34" charset="0"/>
              <a:ea typeface="Microsoft JhengHei" panose="020B0604030504040204" pitchFamily="34" charset="-120"/>
            </a:endParaRPr>
          </a:p>
        </p:txBody>
      </p:sp>
      <p:sp>
        <p:nvSpPr>
          <p:cNvPr id="9" name="橢圓 7"/>
          <p:cNvSpPr/>
          <p:nvPr/>
        </p:nvSpPr>
        <p:spPr>
          <a:xfrm>
            <a:off x="6464913" y="2296397"/>
            <a:ext cx="712788" cy="712787"/>
          </a:xfrm>
          <a:prstGeom prst="ellipse">
            <a:avLst/>
          </a:prstGeom>
          <a:solidFill>
            <a:srgbClr val="735542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/>
          <a:lstStyle>
            <a:lvl1pPr marL="233363" indent="-23336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Tx/>
              <a:buChar char="•"/>
            </a:pPr>
            <a:endParaRPr lang="zh-TW" altLang="en-US" sz="3200">
              <a:solidFill>
                <a:srgbClr val="000000"/>
              </a:solidFill>
              <a:latin typeface="Arial" panose="020B0604020202020204" pitchFamily="34" charset="0"/>
              <a:ea typeface="Microsoft JhengHei" panose="020B0604030504040204" pitchFamily="34" charset="-120"/>
            </a:endParaRPr>
          </a:p>
        </p:txBody>
      </p:sp>
      <p:sp>
        <p:nvSpPr>
          <p:cNvPr id="10" name="橢圓 8"/>
          <p:cNvSpPr/>
          <p:nvPr/>
        </p:nvSpPr>
        <p:spPr>
          <a:xfrm>
            <a:off x="7061813" y="2915521"/>
            <a:ext cx="712788" cy="7112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/>
          <a:lstStyle>
            <a:lvl1pPr marL="233363" indent="-23336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Tx/>
              <a:buChar char="•"/>
            </a:pPr>
            <a:endParaRPr lang="zh-TW" altLang="en-US" sz="3200">
              <a:solidFill>
                <a:srgbClr val="000000"/>
              </a:solidFill>
              <a:latin typeface="Arial" panose="020B0604020202020204" pitchFamily="34" charset="0"/>
              <a:ea typeface="Microsoft JhengHei" panose="020B0604030504040204" pitchFamily="34" charset="-120"/>
            </a:endParaRPr>
          </a:p>
        </p:txBody>
      </p:sp>
      <p:sp>
        <p:nvSpPr>
          <p:cNvPr id="11" name="橢圓 9"/>
          <p:cNvSpPr/>
          <p:nvPr/>
        </p:nvSpPr>
        <p:spPr>
          <a:xfrm>
            <a:off x="7177701" y="3821983"/>
            <a:ext cx="711200" cy="711200"/>
          </a:xfrm>
          <a:prstGeom prst="ellipse">
            <a:avLst/>
          </a:prstGeom>
          <a:solidFill>
            <a:srgbClr val="414042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/>
          <a:lstStyle>
            <a:lvl1pPr marL="233363" indent="-23336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Tx/>
              <a:buChar char="•"/>
            </a:pPr>
            <a:endParaRPr lang="zh-TW" altLang="en-US" sz="3200">
              <a:solidFill>
                <a:srgbClr val="000000"/>
              </a:solidFill>
              <a:latin typeface="Arial" panose="020B0604020202020204" pitchFamily="34" charset="0"/>
              <a:ea typeface="Microsoft JhengHei" panose="020B0604030504040204" pitchFamily="34" charset="-12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933351" y="4056933"/>
            <a:ext cx="1262062" cy="609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400" dirty="0">
                <a:latin typeface="+mn-ea"/>
              </a:rPr>
              <a:t>此处输入文本</a:t>
            </a:r>
            <a:endParaRPr lang="en-US" altLang="zh-CN" sz="1400" dirty="0">
              <a:latin typeface="+mn-ea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400" dirty="0">
                <a:latin typeface="+mn-ea"/>
              </a:rPr>
              <a:t>此处输入文本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2812076" y="4056933"/>
            <a:ext cx="1262062" cy="609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400" dirty="0" smtClean="0">
                <a:latin typeface="+mn-ea"/>
              </a:rPr>
              <a:t>此处输入文本</a:t>
            </a:r>
            <a:endParaRPr lang="en-US" altLang="zh-CN" sz="1400" dirty="0" smtClean="0">
              <a:latin typeface="+mn-ea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400" dirty="0" smtClean="0">
                <a:latin typeface="+mn-ea"/>
              </a:rPr>
              <a:t>此处输入文本</a:t>
            </a:r>
            <a:endParaRPr lang="zh-CN" altLang="en-US" sz="1400" dirty="0">
              <a:latin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253901" y="1961433"/>
            <a:ext cx="1262062" cy="609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400" dirty="0">
                <a:latin typeface="+mn-ea"/>
              </a:rPr>
              <a:t>此处输入文本</a:t>
            </a:r>
            <a:endParaRPr lang="en-US" altLang="zh-CN" sz="1400" dirty="0">
              <a:latin typeface="+mn-ea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400" dirty="0">
                <a:latin typeface="+mn-ea"/>
              </a:rPr>
              <a:t>此处输入文本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601064" y="1961433"/>
            <a:ext cx="1262063" cy="609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400" dirty="0">
                <a:latin typeface="+mn-ea"/>
              </a:rPr>
              <a:t>此处输入文本</a:t>
            </a:r>
            <a:endParaRPr lang="en-US" altLang="zh-CN" sz="1400" dirty="0">
              <a:latin typeface="+mn-ea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400" dirty="0">
                <a:latin typeface="+mn-ea"/>
              </a:rPr>
              <a:t>此处输入文本</a:t>
            </a:r>
          </a:p>
        </p:txBody>
      </p:sp>
      <p:sp>
        <p:nvSpPr>
          <p:cNvPr id="21" name="KSO_Shape"/>
          <p:cNvSpPr>
            <a:spLocks/>
          </p:cNvSpPr>
          <p:nvPr/>
        </p:nvSpPr>
        <p:spPr bwMode="auto">
          <a:xfrm>
            <a:off x="4269402" y="3799759"/>
            <a:ext cx="458787" cy="385763"/>
          </a:xfrm>
          <a:custGeom>
            <a:avLst/>
            <a:gdLst>
              <a:gd name="T0" fmla="*/ 1134092 w 2300288"/>
              <a:gd name="T1" fmla="*/ 968860 h 1936750"/>
              <a:gd name="T2" fmla="*/ 1214775 w 2300288"/>
              <a:gd name="T3" fmla="*/ 1049028 h 1936750"/>
              <a:gd name="T4" fmla="*/ 1216884 w 2300288"/>
              <a:gd name="T5" fmla="*/ 1064537 h 1936750"/>
              <a:gd name="T6" fmla="*/ 1151230 w 2300288"/>
              <a:gd name="T7" fmla="*/ 1136031 h 1936750"/>
              <a:gd name="T8" fmla="*/ 1182871 w 2300288"/>
              <a:gd name="T9" fmla="*/ 1247216 h 1936750"/>
              <a:gd name="T10" fmla="*/ 1204228 w 2300288"/>
              <a:gd name="T11" fmla="*/ 1413599 h 1936750"/>
              <a:gd name="T12" fmla="*/ 1046025 w 2300288"/>
              <a:gd name="T13" fmla="*/ 1361555 h 1936750"/>
              <a:gd name="T14" fmla="*/ 1071074 w 2300288"/>
              <a:gd name="T15" fmla="*/ 1209103 h 1936750"/>
              <a:gd name="T16" fmla="*/ 1033632 w 2300288"/>
              <a:gd name="T17" fmla="*/ 1075313 h 1936750"/>
              <a:gd name="T18" fmla="*/ 1028095 w 2300288"/>
              <a:gd name="T19" fmla="*/ 1060068 h 1936750"/>
              <a:gd name="T20" fmla="*/ 1033632 w 2300288"/>
              <a:gd name="T21" fmla="*/ 1045086 h 1936750"/>
              <a:gd name="T22" fmla="*/ 1116162 w 2300288"/>
              <a:gd name="T23" fmla="*/ 967020 h 1936750"/>
              <a:gd name="T24" fmla="*/ 1415999 w 2300288"/>
              <a:gd name="T25" fmla="*/ 862909 h 1936750"/>
              <a:gd name="T26" fmla="*/ 1591713 w 2300288"/>
              <a:gd name="T27" fmla="*/ 924102 h 1936750"/>
              <a:gd name="T28" fmla="*/ 1763745 w 2300288"/>
              <a:gd name="T29" fmla="*/ 983456 h 1936750"/>
              <a:gd name="T30" fmla="*/ 1808726 w 2300288"/>
              <a:gd name="T31" fmla="*/ 1009194 h 1936750"/>
              <a:gd name="T32" fmla="*/ 1836345 w 2300288"/>
              <a:gd name="T33" fmla="*/ 1041235 h 1936750"/>
              <a:gd name="T34" fmla="*/ 1870541 w 2300288"/>
              <a:gd name="T35" fmla="*/ 1114771 h 1936750"/>
              <a:gd name="T36" fmla="*/ 1893952 w 2300288"/>
              <a:gd name="T37" fmla="*/ 1212469 h 1936750"/>
              <a:gd name="T38" fmla="*/ 1905000 w 2300288"/>
              <a:gd name="T39" fmla="*/ 1335643 h 1936750"/>
              <a:gd name="T40" fmla="*/ 1899740 w 2300288"/>
              <a:gd name="T41" fmla="*/ 1362957 h 1936750"/>
              <a:gd name="T42" fmla="*/ 1874487 w 2300288"/>
              <a:gd name="T43" fmla="*/ 1383704 h 1936750"/>
              <a:gd name="T44" fmla="*/ 1781895 w 2300288"/>
              <a:gd name="T45" fmla="*/ 1418897 h 1936750"/>
              <a:gd name="T46" fmla="*/ 1625909 w 2300288"/>
              <a:gd name="T47" fmla="*/ 1447524 h 1936750"/>
              <a:gd name="T48" fmla="*/ 1404950 w 2300288"/>
              <a:gd name="T49" fmla="*/ 1464857 h 1936750"/>
              <a:gd name="T50" fmla="*/ 948915 w 2300288"/>
              <a:gd name="T51" fmla="*/ 1532887 h 1936750"/>
              <a:gd name="T52" fmla="*/ 96732 w 2300288"/>
              <a:gd name="T53" fmla="*/ 835367 h 1936750"/>
              <a:gd name="T54" fmla="*/ 1152637 w 2300288"/>
              <a:gd name="T55" fmla="*/ 1576 h 1936750"/>
              <a:gd name="T56" fmla="*/ 1203190 w 2300288"/>
              <a:gd name="T57" fmla="*/ 12613 h 1936750"/>
              <a:gd name="T58" fmla="*/ 1249793 w 2300288"/>
              <a:gd name="T59" fmla="*/ 32847 h 1936750"/>
              <a:gd name="T60" fmla="*/ 1292446 w 2300288"/>
              <a:gd name="T61" fmla="*/ 62015 h 1936750"/>
              <a:gd name="T62" fmla="*/ 1357480 w 2300288"/>
              <a:gd name="T63" fmla="*/ 134804 h 1936750"/>
              <a:gd name="T64" fmla="*/ 1402767 w 2300288"/>
              <a:gd name="T65" fmla="*/ 235972 h 1936750"/>
              <a:gd name="T66" fmla="*/ 1414352 w 2300288"/>
              <a:gd name="T67" fmla="*/ 301403 h 1936750"/>
              <a:gd name="T68" fmla="*/ 1414615 w 2300288"/>
              <a:gd name="T69" fmla="*/ 367360 h 1936750"/>
              <a:gd name="T70" fmla="*/ 1402767 w 2300288"/>
              <a:gd name="T71" fmla="*/ 444090 h 1936750"/>
              <a:gd name="T72" fmla="*/ 1379596 w 2300288"/>
              <a:gd name="T73" fmla="*/ 521346 h 1936750"/>
              <a:gd name="T74" fmla="*/ 1346158 w 2300288"/>
              <a:gd name="T75" fmla="*/ 595186 h 1936750"/>
              <a:gd name="T76" fmla="*/ 1304295 w 2300288"/>
              <a:gd name="T77" fmla="*/ 661143 h 1936750"/>
              <a:gd name="T78" fmla="*/ 1223990 w 2300288"/>
              <a:gd name="T79" fmla="*/ 866108 h 1936750"/>
              <a:gd name="T80" fmla="*/ 1146318 w 2300288"/>
              <a:gd name="T81" fmla="*/ 934430 h 1936750"/>
              <a:gd name="T82" fmla="*/ 1120778 w 2300288"/>
              <a:gd name="T83" fmla="*/ 944678 h 1936750"/>
              <a:gd name="T84" fmla="*/ 1086550 w 2300288"/>
              <a:gd name="T85" fmla="*/ 925758 h 1936750"/>
              <a:gd name="T86" fmla="*/ 993607 w 2300288"/>
              <a:gd name="T87" fmla="*/ 837202 h 1936750"/>
              <a:gd name="T88" fmla="*/ 928310 w 2300288"/>
              <a:gd name="T89" fmla="*/ 643274 h 1936750"/>
              <a:gd name="T90" fmla="*/ 888553 w 2300288"/>
              <a:gd name="T91" fmla="*/ 574427 h 1936750"/>
              <a:gd name="T92" fmla="*/ 858011 w 2300288"/>
              <a:gd name="T93" fmla="*/ 499273 h 1936750"/>
              <a:gd name="T94" fmla="*/ 837737 w 2300288"/>
              <a:gd name="T95" fmla="*/ 421754 h 1936750"/>
              <a:gd name="T96" fmla="*/ 829575 w 2300288"/>
              <a:gd name="T97" fmla="*/ 346075 h 1936750"/>
              <a:gd name="T98" fmla="*/ 832734 w 2300288"/>
              <a:gd name="T99" fmla="*/ 284848 h 1936750"/>
              <a:gd name="T100" fmla="*/ 852482 w 2300288"/>
              <a:gd name="T101" fmla="*/ 204965 h 1936750"/>
              <a:gd name="T102" fmla="*/ 905667 w 2300288"/>
              <a:gd name="T103" fmla="*/ 109840 h 1936750"/>
              <a:gd name="T104" fmla="*/ 964645 w 2300288"/>
              <a:gd name="T105" fmla="*/ 52818 h 1936750"/>
              <a:gd name="T106" fmla="*/ 1008615 w 2300288"/>
              <a:gd name="T107" fmla="*/ 26277 h 1936750"/>
              <a:gd name="T108" fmla="*/ 1056535 w 2300288"/>
              <a:gd name="T109" fmla="*/ 8671 h 1936750"/>
              <a:gd name="T110" fmla="*/ 1107614 w 2300288"/>
              <a:gd name="T111" fmla="*/ 262 h 193675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2300288" h="1936750">
                <a:moveTo>
                  <a:pt x="1352860" y="1166813"/>
                </a:moveTo>
                <a:lnTo>
                  <a:pt x="1355725" y="1166813"/>
                </a:lnTo>
                <a:lnTo>
                  <a:pt x="1358272" y="1166813"/>
                </a:lnTo>
                <a:lnTo>
                  <a:pt x="1361456" y="1167131"/>
                </a:lnTo>
                <a:lnTo>
                  <a:pt x="1364003" y="1168083"/>
                </a:lnTo>
                <a:lnTo>
                  <a:pt x="1366869" y="1168718"/>
                </a:lnTo>
                <a:lnTo>
                  <a:pt x="1369416" y="1170306"/>
                </a:lnTo>
                <a:lnTo>
                  <a:pt x="1371644" y="1171258"/>
                </a:lnTo>
                <a:lnTo>
                  <a:pt x="1374192" y="1173163"/>
                </a:lnTo>
                <a:lnTo>
                  <a:pt x="1376420" y="1175386"/>
                </a:lnTo>
                <a:lnTo>
                  <a:pt x="1461429" y="1260158"/>
                </a:lnTo>
                <a:lnTo>
                  <a:pt x="1463339" y="1262381"/>
                </a:lnTo>
                <a:lnTo>
                  <a:pt x="1465249" y="1264603"/>
                </a:lnTo>
                <a:lnTo>
                  <a:pt x="1466841" y="1267143"/>
                </a:lnTo>
                <a:lnTo>
                  <a:pt x="1467797" y="1269683"/>
                </a:lnTo>
                <a:lnTo>
                  <a:pt x="1469070" y="1272223"/>
                </a:lnTo>
                <a:lnTo>
                  <a:pt x="1469388" y="1275081"/>
                </a:lnTo>
                <a:lnTo>
                  <a:pt x="1469707" y="1277938"/>
                </a:lnTo>
                <a:lnTo>
                  <a:pt x="1470025" y="1280478"/>
                </a:lnTo>
                <a:lnTo>
                  <a:pt x="1469707" y="1283336"/>
                </a:lnTo>
                <a:lnTo>
                  <a:pt x="1469388" y="1285876"/>
                </a:lnTo>
                <a:lnTo>
                  <a:pt x="1469070" y="1289051"/>
                </a:lnTo>
                <a:lnTo>
                  <a:pt x="1467797" y="1291591"/>
                </a:lnTo>
                <a:lnTo>
                  <a:pt x="1466841" y="1294131"/>
                </a:lnTo>
                <a:lnTo>
                  <a:pt x="1465249" y="1296671"/>
                </a:lnTo>
                <a:lnTo>
                  <a:pt x="1463339" y="1298893"/>
                </a:lnTo>
                <a:lnTo>
                  <a:pt x="1461429" y="1301116"/>
                </a:lnTo>
                <a:lnTo>
                  <a:pt x="1390111" y="1372236"/>
                </a:lnTo>
                <a:lnTo>
                  <a:pt x="1396160" y="1386206"/>
                </a:lnTo>
                <a:lnTo>
                  <a:pt x="1401573" y="1402081"/>
                </a:lnTo>
                <a:lnTo>
                  <a:pt x="1407304" y="1420178"/>
                </a:lnTo>
                <a:lnTo>
                  <a:pt x="1412716" y="1439228"/>
                </a:lnTo>
                <a:lnTo>
                  <a:pt x="1418447" y="1460501"/>
                </a:lnTo>
                <a:lnTo>
                  <a:pt x="1423541" y="1483043"/>
                </a:lnTo>
                <a:lnTo>
                  <a:pt x="1428317" y="1506538"/>
                </a:lnTo>
                <a:lnTo>
                  <a:pt x="1433093" y="1531938"/>
                </a:lnTo>
                <a:lnTo>
                  <a:pt x="1437550" y="1558608"/>
                </a:lnTo>
                <a:lnTo>
                  <a:pt x="1441689" y="1586231"/>
                </a:lnTo>
                <a:lnTo>
                  <a:pt x="1445191" y="1614806"/>
                </a:lnTo>
                <a:lnTo>
                  <a:pt x="1448693" y="1644651"/>
                </a:lnTo>
                <a:lnTo>
                  <a:pt x="1451559" y="1675448"/>
                </a:lnTo>
                <a:lnTo>
                  <a:pt x="1454106" y="1707516"/>
                </a:lnTo>
                <a:lnTo>
                  <a:pt x="1456016" y="1739901"/>
                </a:lnTo>
                <a:lnTo>
                  <a:pt x="1457608" y="1773238"/>
                </a:lnTo>
                <a:lnTo>
                  <a:pt x="1254161" y="1773238"/>
                </a:lnTo>
                <a:lnTo>
                  <a:pt x="1255753" y="1739901"/>
                </a:lnTo>
                <a:lnTo>
                  <a:pt x="1257344" y="1707516"/>
                </a:lnTo>
                <a:lnTo>
                  <a:pt x="1260210" y="1675448"/>
                </a:lnTo>
                <a:lnTo>
                  <a:pt x="1263075" y="1644651"/>
                </a:lnTo>
                <a:lnTo>
                  <a:pt x="1266259" y="1614806"/>
                </a:lnTo>
                <a:lnTo>
                  <a:pt x="1270080" y="1586231"/>
                </a:lnTo>
                <a:lnTo>
                  <a:pt x="1274219" y="1558608"/>
                </a:lnTo>
                <a:lnTo>
                  <a:pt x="1278676" y="1531938"/>
                </a:lnTo>
                <a:lnTo>
                  <a:pt x="1283452" y="1506538"/>
                </a:lnTo>
                <a:lnTo>
                  <a:pt x="1288228" y="1483043"/>
                </a:lnTo>
                <a:lnTo>
                  <a:pt x="1293322" y="1460501"/>
                </a:lnTo>
                <a:lnTo>
                  <a:pt x="1298734" y="1439228"/>
                </a:lnTo>
                <a:lnTo>
                  <a:pt x="1304465" y="1419861"/>
                </a:lnTo>
                <a:lnTo>
                  <a:pt x="1309878" y="1402081"/>
                </a:lnTo>
                <a:lnTo>
                  <a:pt x="1315609" y="1386206"/>
                </a:lnTo>
                <a:lnTo>
                  <a:pt x="1321340" y="1371918"/>
                </a:lnTo>
                <a:lnTo>
                  <a:pt x="1250022" y="1301116"/>
                </a:lnTo>
                <a:lnTo>
                  <a:pt x="1248111" y="1298893"/>
                </a:lnTo>
                <a:lnTo>
                  <a:pt x="1246519" y="1296671"/>
                </a:lnTo>
                <a:lnTo>
                  <a:pt x="1244927" y="1294131"/>
                </a:lnTo>
                <a:lnTo>
                  <a:pt x="1243654" y="1291591"/>
                </a:lnTo>
                <a:lnTo>
                  <a:pt x="1242699" y="1289051"/>
                </a:lnTo>
                <a:lnTo>
                  <a:pt x="1242380" y="1285876"/>
                </a:lnTo>
                <a:lnTo>
                  <a:pt x="1242062" y="1283336"/>
                </a:lnTo>
                <a:lnTo>
                  <a:pt x="1241425" y="1280478"/>
                </a:lnTo>
                <a:lnTo>
                  <a:pt x="1242062" y="1277938"/>
                </a:lnTo>
                <a:lnTo>
                  <a:pt x="1242380" y="1275081"/>
                </a:lnTo>
                <a:lnTo>
                  <a:pt x="1243017" y="1272223"/>
                </a:lnTo>
                <a:lnTo>
                  <a:pt x="1243654" y="1269683"/>
                </a:lnTo>
                <a:lnTo>
                  <a:pt x="1244927" y="1267143"/>
                </a:lnTo>
                <a:lnTo>
                  <a:pt x="1246519" y="1264603"/>
                </a:lnTo>
                <a:lnTo>
                  <a:pt x="1248111" y="1262381"/>
                </a:lnTo>
                <a:lnTo>
                  <a:pt x="1250340" y="1260158"/>
                </a:lnTo>
                <a:lnTo>
                  <a:pt x="1335030" y="1175386"/>
                </a:lnTo>
                <a:lnTo>
                  <a:pt x="1337259" y="1173163"/>
                </a:lnTo>
                <a:lnTo>
                  <a:pt x="1339806" y="1171258"/>
                </a:lnTo>
                <a:lnTo>
                  <a:pt x="1342035" y="1170306"/>
                </a:lnTo>
                <a:lnTo>
                  <a:pt x="1344582" y="1168718"/>
                </a:lnTo>
                <a:lnTo>
                  <a:pt x="1347766" y="1168083"/>
                </a:lnTo>
                <a:lnTo>
                  <a:pt x="1350313" y="1167131"/>
                </a:lnTo>
                <a:lnTo>
                  <a:pt x="1352860" y="1166813"/>
                </a:lnTo>
                <a:close/>
                <a:moveTo>
                  <a:pt x="1634223" y="1009650"/>
                </a:moveTo>
                <a:lnTo>
                  <a:pt x="1652963" y="1018533"/>
                </a:lnTo>
                <a:lnTo>
                  <a:pt x="1672339" y="1027098"/>
                </a:lnTo>
                <a:lnTo>
                  <a:pt x="1691079" y="1034712"/>
                </a:lnTo>
                <a:lnTo>
                  <a:pt x="1709819" y="1042326"/>
                </a:lnTo>
                <a:lnTo>
                  <a:pt x="1728241" y="1049939"/>
                </a:lnTo>
                <a:lnTo>
                  <a:pt x="1746663" y="1057236"/>
                </a:lnTo>
                <a:lnTo>
                  <a:pt x="1783191" y="1070560"/>
                </a:lnTo>
                <a:lnTo>
                  <a:pt x="1819083" y="1082932"/>
                </a:lnTo>
                <a:lnTo>
                  <a:pt x="1854022" y="1094670"/>
                </a:lnTo>
                <a:lnTo>
                  <a:pt x="1888325" y="1105773"/>
                </a:lnTo>
                <a:lnTo>
                  <a:pt x="1921994" y="1116242"/>
                </a:lnTo>
                <a:lnTo>
                  <a:pt x="1986155" y="1136545"/>
                </a:lnTo>
                <a:lnTo>
                  <a:pt x="2017282" y="1146379"/>
                </a:lnTo>
                <a:lnTo>
                  <a:pt x="2046821" y="1156213"/>
                </a:lnTo>
                <a:lnTo>
                  <a:pt x="2075408" y="1166682"/>
                </a:lnTo>
                <a:lnTo>
                  <a:pt x="2103042" y="1176834"/>
                </a:lnTo>
                <a:lnTo>
                  <a:pt x="2116700" y="1182544"/>
                </a:lnTo>
                <a:lnTo>
                  <a:pt x="2129722" y="1187937"/>
                </a:lnTo>
                <a:lnTo>
                  <a:pt x="2142427" y="1193965"/>
                </a:lnTo>
                <a:lnTo>
                  <a:pt x="2155132" y="1199675"/>
                </a:lnTo>
                <a:lnTo>
                  <a:pt x="2161167" y="1203164"/>
                </a:lnTo>
                <a:lnTo>
                  <a:pt x="2166885" y="1206337"/>
                </a:lnTo>
                <a:lnTo>
                  <a:pt x="2172920" y="1210461"/>
                </a:lnTo>
                <a:lnTo>
                  <a:pt x="2178319" y="1214585"/>
                </a:lnTo>
                <a:lnTo>
                  <a:pt x="2184037" y="1219026"/>
                </a:lnTo>
                <a:lnTo>
                  <a:pt x="2189119" y="1223785"/>
                </a:lnTo>
                <a:lnTo>
                  <a:pt x="2194201" y="1228861"/>
                </a:lnTo>
                <a:lnTo>
                  <a:pt x="2198965" y="1233936"/>
                </a:lnTo>
                <a:lnTo>
                  <a:pt x="2203729" y="1239647"/>
                </a:lnTo>
                <a:lnTo>
                  <a:pt x="2208494" y="1245357"/>
                </a:lnTo>
                <a:lnTo>
                  <a:pt x="2212941" y="1251384"/>
                </a:lnTo>
                <a:lnTo>
                  <a:pt x="2217387" y="1257729"/>
                </a:lnTo>
                <a:lnTo>
                  <a:pt x="2221517" y="1264391"/>
                </a:lnTo>
                <a:lnTo>
                  <a:pt x="2225646" y="1271053"/>
                </a:lnTo>
                <a:lnTo>
                  <a:pt x="2233269" y="1285011"/>
                </a:lnTo>
                <a:lnTo>
                  <a:pt x="2240257" y="1299287"/>
                </a:lnTo>
                <a:lnTo>
                  <a:pt x="2246927" y="1314832"/>
                </a:lnTo>
                <a:lnTo>
                  <a:pt x="2253279" y="1330693"/>
                </a:lnTo>
                <a:lnTo>
                  <a:pt x="2258679" y="1346555"/>
                </a:lnTo>
                <a:lnTo>
                  <a:pt x="2264079" y="1363052"/>
                </a:lnTo>
                <a:lnTo>
                  <a:pt x="2268843" y="1379865"/>
                </a:lnTo>
                <a:lnTo>
                  <a:pt x="2273290" y="1396996"/>
                </a:lnTo>
                <a:lnTo>
                  <a:pt x="2277101" y="1413809"/>
                </a:lnTo>
                <a:lnTo>
                  <a:pt x="2280595" y="1430940"/>
                </a:lnTo>
                <a:lnTo>
                  <a:pt x="2283772" y="1447754"/>
                </a:lnTo>
                <a:lnTo>
                  <a:pt x="2286948" y="1464567"/>
                </a:lnTo>
                <a:lnTo>
                  <a:pt x="2288854" y="1481381"/>
                </a:lnTo>
                <a:lnTo>
                  <a:pt x="2291077" y="1497243"/>
                </a:lnTo>
                <a:lnTo>
                  <a:pt x="2293300" y="1513104"/>
                </a:lnTo>
                <a:lnTo>
                  <a:pt x="2296477" y="1542925"/>
                </a:lnTo>
                <a:lnTo>
                  <a:pt x="2298382" y="1570207"/>
                </a:lnTo>
                <a:lnTo>
                  <a:pt x="2299653" y="1593682"/>
                </a:lnTo>
                <a:lnTo>
                  <a:pt x="2300288" y="1613351"/>
                </a:lnTo>
                <a:lnTo>
                  <a:pt x="2300288" y="1627944"/>
                </a:lnTo>
                <a:lnTo>
                  <a:pt x="2300288" y="1630799"/>
                </a:lnTo>
                <a:lnTo>
                  <a:pt x="2299653" y="1633971"/>
                </a:lnTo>
                <a:lnTo>
                  <a:pt x="2299018" y="1636827"/>
                </a:lnTo>
                <a:lnTo>
                  <a:pt x="2297430" y="1639999"/>
                </a:lnTo>
                <a:lnTo>
                  <a:pt x="2296159" y="1643171"/>
                </a:lnTo>
                <a:lnTo>
                  <a:pt x="2293936" y="1646344"/>
                </a:lnTo>
                <a:lnTo>
                  <a:pt x="2291077" y="1649199"/>
                </a:lnTo>
                <a:lnTo>
                  <a:pt x="2288536" y="1652688"/>
                </a:lnTo>
                <a:lnTo>
                  <a:pt x="2285360" y="1655544"/>
                </a:lnTo>
                <a:lnTo>
                  <a:pt x="2281548" y="1659033"/>
                </a:lnTo>
                <a:lnTo>
                  <a:pt x="2278054" y="1661888"/>
                </a:lnTo>
                <a:lnTo>
                  <a:pt x="2273608" y="1665061"/>
                </a:lnTo>
                <a:lnTo>
                  <a:pt x="2263443" y="1671405"/>
                </a:lnTo>
                <a:lnTo>
                  <a:pt x="2252644" y="1677750"/>
                </a:lnTo>
                <a:lnTo>
                  <a:pt x="2239621" y="1684095"/>
                </a:lnTo>
                <a:lnTo>
                  <a:pt x="2225328" y="1690122"/>
                </a:lnTo>
                <a:lnTo>
                  <a:pt x="2208811" y="1696150"/>
                </a:lnTo>
                <a:lnTo>
                  <a:pt x="2191660" y="1701860"/>
                </a:lnTo>
                <a:lnTo>
                  <a:pt x="2172602" y="1707888"/>
                </a:lnTo>
                <a:lnTo>
                  <a:pt x="2151639" y="1713915"/>
                </a:lnTo>
                <a:lnTo>
                  <a:pt x="2129722" y="1719308"/>
                </a:lnTo>
                <a:lnTo>
                  <a:pt x="2105900" y="1724384"/>
                </a:lnTo>
                <a:lnTo>
                  <a:pt x="2080490" y="1730094"/>
                </a:lnTo>
                <a:lnTo>
                  <a:pt x="2053809" y="1734853"/>
                </a:lnTo>
                <a:lnTo>
                  <a:pt x="2025223" y="1739611"/>
                </a:lnTo>
                <a:lnTo>
                  <a:pt x="1995048" y="1744052"/>
                </a:lnTo>
                <a:lnTo>
                  <a:pt x="1963285" y="1748494"/>
                </a:lnTo>
                <a:lnTo>
                  <a:pt x="1930252" y="1752618"/>
                </a:lnTo>
                <a:lnTo>
                  <a:pt x="1895313" y="1756107"/>
                </a:lnTo>
                <a:lnTo>
                  <a:pt x="1858786" y="1759597"/>
                </a:lnTo>
                <a:lnTo>
                  <a:pt x="1820671" y="1762452"/>
                </a:lnTo>
                <a:lnTo>
                  <a:pt x="1780967" y="1765307"/>
                </a:lnTo>
                <a:lnTo>
                  <a:pt x="1739676" y="1767528"/>
                </a:lnTo>
                <a:lnTo>
                  <a:pt x="1696478" y="1769431"/>
                </a:lnTo>
                <a:lnTo>
                  <a:pt x="1652011" y="1771335"/>
                </a:lnTo>
                <a:lnTo>
                  <a:pt x="1605955" y="1772287"/>
                </a:lnTo>
                <a:lnTo>
                  <a:pt x="1557993" y="1773238"/>
                </a:lnTo>
                <a:lnTo>
                  <a:pt x="1508125" y="1773238"/>
                </a:lnTo>
                <a:lnTo>
                  <a:pt x="1634223" y="1009650"/>
                </a:lnTo>
                <a:close/>
                <a:moveTo>
                  <a:pt x="969658" y="942975"/>
                </a:moveTo>
                <a:lnTo>
                  <a:pt x="1145815" y="1851606"/>
                </a:lnTo>
                <a:lnTo>
                  <a:pt x="1263254" y="1851606"/>
                </a:lnTo>
                <a:lnTo>
                  <a:pt x="2020888" y="1851606"/>
                </a:lnTo>
                <a:lnTo>
                  <a:pt x="2020888" y="1936750"/>
                </a:lnTo>
                <a:lnTo>
                  <a:pt x="1163907" y="1936750"/>
                </a:lnTo>
                <a:lnTo>
                  <a:pt x="194249" y="1936750"/>
                </a:lnTo>
                <a:lnTo>
                  <a:pt x="0" y="1009057"/>
                </a:lnTo>
                <a:lnTo>
                  <a:pt x="116804" y="1009057"/>
                </a:lnTo>
                <a:lnTo>
                  <a:pt x="969658" y="942975"/>
                </a:lnTo>
                <a:close/>
                <a:moveTo>
                  <a:pt x="1346346" y="0"/>
                </a:moveTo>
                <a:lnTo>
                  <a:pt x="1355566" y="0"/>
                </a:lnTo>
                <a:lnTo>
                  <a:pt x="1364786" y="0"/>
                </a:lnTo>
                <a:lnTo>
                  <a:pt x="1373688" y="317"/>
                </a:lnTo>
                <a:lnTo>
                  <a:pt x="1382908" y="952"/>
                </a:lnTo>
                <a:lnTo>
                  <a:pt x="1391810" y="1904"/>
                </a:lnTo>
                <a:lnTo>
                  <a:pt x="1400712" y="3174"/>
                </a:lnTo>
                <a:lnTo>
                  <a:pt x="1409613" y="4444"/>
                </a:lnTo>
                <a:lnTo>
                  <a:pt x="1418515" y="6348"/>
                </a:lnTo>
                <a:lnTo>
                  <a:pt x="1426782" y="8252"/>
                </a:lnTo>
                <a:lnTo>
                  <a:pt x="1435684" y="10474"/>
                </a:lnTo>
                <a:lnTo>
                  <a:pt x="1444268" y="12379"/>
                </a:lnTo>
                <a:lnTo>
                  <a:pt x="1452852" y="15236"/>
                </a:lnTo>
                <a:lnTo>
                  <a:pt x="1460800" y="18092"/>
                </a:lnTo>
                <a:lnTo>
                  <a:pt x="1469384" y="21266"/>
                </a:lnTo>
                <a:lnTo>
                  <a:pt x="1477650" y="24758"/>
                </a:lnTo>
                <a:lnTo>
                  <a:pt x="1485598" y="27932"/>
                </a:lnTo>
                <a:lnTo>
                  <a:pt x="1493228" y="31741"/>
                </a:lnTo>
                <a:lnTo>
                  <a:pt x="1501495" y="35867"/>
                </a:lnTo>
                <a:lnTo>
                  <a:pt x="1509125" y="39676"/>
                </a:lnTo>
                <a:lnTo>
                  <a:pt x="1517073" y="44120"/>
                </a:lnTo>
                <a:lnTo>
                  <a:pt x="1524385" y="48881"/>
                </a:lnTo>
                <a:lnTo>
                  <a:pt x="1531698" y="53960"/>
                </a:lnTo>
                <a:lnTo>
                  <a:pt x="1539010" y="58721"/>
                </a:lnTo>
                <a:lnTo>
                  <a:pt x="1546640" y="63800"/>
                </a:lnTo>
                <a:lnTo>
                  <a:pt x="1553635" y="69196"/>
                </a:lnTo>
                <a:lnTo>
                  <a:pt x="1560629" y="74909"/>
                </a:lnTo>
                <a:lnTo>
                  <a:pt x="1567624" y="80305"/>
                </a:lnTo>
                <a:lnTo>
                  <a:pt x="1580976" y="92684"/>
                </a:lnTo>
                <a:lnTo>
                  <a:pt x="1593694" y="105380"/>
                </a:lnTo>
                <a:lnTo>
                  <a:pt x="1606093" y="118712"/>
                </a:lnTo>
                <a:lnTo>
                  <a:pt x="1617856" y="132678"/>
                </a:lnTo>
                <a:lnTo>
                  <a:pt x="1628984" y="147596"/>
                </a:lnTo>
                <a:lnTo>
                  <a:pt x="1639157" y="162832"/>
                </a:lnTo>
                <a:lnTo>
                  <a:pt x="1649331" y="178703"/>
                </a:lnTo>
                <a:lnTo>
                  <a:pt x="1658551" y="195525"/>
                </a:lnTo>
                <a:lnTo>
                  <a:pt x="1666817" y="212348"/>
                </a:lnTo>
                <a:lnTo>
                  <a:pt x="1674765" y="229806"/>
                </a:lnTo>
                <a:lnTo>
                  <a:pt x="1682078" y="247581"/>
                </a:lnTo>
                <a:lnTo>
                  <a:pt x="1688436" y="266308"/>
                </a:lnTo>
                <a:lnTo>
                  <a:pt x="1693841" y="285036"/>
                </a:lnTo>
                <a:lnTo>
                  <a:pt x="1698610" y="304080"/>
                </a:lnTo>
                <a:lnTo>
                  <a:pt x="1700517" y="314237"/>
                </a:lnTo>
                <a:lnTo>
                  <a:pt x="1702743" y="324077"/>
                </a:lnTo>
                <a:lnTo>
                  <a:pt x="1704332" y="333917"/>
                </a:lnTo>
                <a:lnTo>
                  <a:pt x="1705604" y="344074"/>
                </a:lnTo>
                <a:lnTo>
                  <a:pt x="1706876" y="353914"/>
                </a:lnTo>
                <a:lnTo>
                  <a:pt x="1707830" y="364071"/>
                </a:lnTo>
                <a:lnTo>
                  <a:pt x="1708466" y="374546"/>
                </a:lnTo>
                <a:lnTo>
                  <a:pt x="1709419" y="385020"/>
                </a:lnTo>
                <a:lnTo>
                  <a:pt x="1709737" y="395178"/>
                </a:lnTo>
                <a:lnTo>
                  <a:pt x="1709737" y="405652"/>
                </a:lnTo>
                <a:lnTo>
                  <a:pt x="1709737" y="418031"/>
                </a:lnTo>
                <a:lnTo>
                  <a:pt x="1709101" y="431045"/>
                </a:lnTo>
                <a:lnTo>
                  <a:pt x="1708148" y="443742"/>
                </a:lnTo>
                <a:lnTo>
                  <a:pt x="1707194" y="456755"/>
                </a:lnTo>
                <a:lnTo>
                  <a:pt x="1705604" y="470087"/>
                </a:lnTo>
                <a:lnTo>
                  <a:pt x="1703697" y="482783"/>
                </a:lnTo>
                <a:lnTo>
                  <a:pt x="1702107" y="496114"/>
                </a:lnTo>
                <a:lnTo>
                  <a:pt x="1699881" y="509446"/>
                </a:lnTo>
                <a:lnTo>
                  <a:pt x="1696702" y="522777"/>
                </a:lnTo>
                <a:lnTo>
                  <a:pt x="1693841" y="536426"/>
                </a:lnTo>
                <a:lnTo>
                  <a:pt x="1690979" y="549757"/>
                </a:lnTo>
                <a:lnTo>
                  <a:pt x="1687164" y="562771"/>
                </a:lnTo>
                <a:lnTo>
                  <a:pt x="1683667" y="576420"/>
                </a:lnTo>
                <a:lnTo>
                  <a:pt x="1679534" y="589751"/>
                </a:lnTo>
                <a:lnTo>
                  <a:pt x="1675401" y="603082"/>
                </a:lnTo>
                <a:lnTo>
                  <a:pt x="1670632" y="616414"/>
                </a:lnTo>
                <a:lnTo>
                  <a:pt x="1665863" y="629745"/>
                </a:lnTo>
                <a:lnTo>
                  <a:pt x="1661094" y="642441"/>
                </a:lnTo>
                <a:lnTo>
                  <a:pt x="1655372" y="655773"/>
                </a:lnTo>
                <a:lnTo>
                  <a:pt x="1650285" y="668787"/>
                </a:lnTo>
                <a:lnTo>
                  <a:pt x="1644244" y="681166"/>
                </a:lnTo>
                <a:lnTo>
                  <a:pt x="1638521" y="693862"/>
                </a:lnTo>
                <a:lnTo>
                  <a:pt x="1632163" y="706241"/>
                </a:lnTo>
                <a:lnTo>
                  <a:pt x="1625486" y="718938"/>
                </a:lnTo>
                <a:lnTo>
                  <a:pt x="1618810" y="730682"/>
                </a:lnTo>
                <a:lnTo>
                  <a:pt x="1612133" y="742744"/>
                </a:lnTo>
                <a:lnTo>
                  <a:pt x="1605139" y="754170"/>
                </a:lnTo>
                <a:lnTo>
                  <a:pt x="1597827" y="765597"/>
                </a:lnTo>
                <a:lnTo>
                  <a:pt x="1590514" y="777024"/>
                </a:lnTo>
                <a:lnTo>
                  <a:pt x="1582566" y="787816"/>
                </a:lnTo>
                <a:lnTo>
                  <a:pt x="1574936" y="798608"/>
                </a:lnTo>
                <a:lnTo>
                  <a:pt x="1566988" y="808765"/>
                </a:lnTo>
                <a:lnTo>
                  <a:pt x="1566988" y="950966"/>
                </a:lnTo>
                <a:lnTo>
                  <a:pt x="1559357" y="959219"/>
                </a:lnTo>
                <a:lnTo>
                  <a:pt x="1539964" y="980485"/>
                </a:lnTo>
                <a:lnTo>
                  <a:pt x="1511350" y="1011274"/>
                </a:lnTo>
                <a:lnTo>
                  <a:pt x="1495136" y="1028415"/>
                </a:lnTo>
                <a:lnTo>
                  <a:pt x="1477968" y="1046190"/>
                </a:lnTo>
                <a:lnTo>
                  <a:pt x="1459846" y="1063965"/>
                </a:lnTo>
                <a:lnTo>
                  <a:pt x="1441724" y="1081105"/>
                </a:lnTo>
                <a:lnTo>
                  <a:pt x="1423920" y="1096976"/>
                </a:lnTo>
                <a:lnTo>
                  <a:pt x="1407388" y="1111576"/>
                </a:lnTo>
                <a:lnTo>
                  <a:pt x="1399122" y="1118242"/>
                </a:lnTo>
                <a:lnTo>
                  <a:pt x="1391492" y="1123638"/>
                </a:lnTo>
                <a:lnTo>
                  <a:pt x="1384179" y="1128717"/>
                </a:lnTo>
                <a:lnTo>
                  <a:pt x="1377503" y="1133160"/>
                </a:lnTo>
                <a:lnTo>
                  <a:pt x="1371144" y="1136652"/>
                </a:lnTo>
                <a:lnTo>
                  <a:pt x="1365104" y="1139191"/>
                </a:lnTo>
                <a:lnTo>
                  <a:pt x="1360017" y="1140461"/>
                </a:lnTo>
                <a:lnTo>
                  <a:pt x="1357791" y="1141096"/>
                </a:lnTo>
                <a:lnTo>
                  <a:pt x="1355566" y="1141413"/>
                </a:lnTo>
                <a:lnTo>
                  <a:pt x="1353340" y="1141096"/>
                </a:lnTo>
                <a:lnTo>
                  <a:pt x="1351115" y="1140461"/>
                </a:lnTo>
                <a:lnTo>
                  <a:pt x="1346028" y="1139191"/>
                </a:lnTo>
                <a:lnTo>
                  <a:pt x="1340305" y="1136652"/>
                </a:lnTo>
                <a:lnTo>
                  <a:pt x="1333947" y="1133160"/>
                </a:lnTo>
                <a:lnTo>
                  <a:pt x="1327270" y="1128717"/>
                </a:lnTo>
                <a:lnTo>
                  <a:pt x="1319958" y="1123638"/>
                </a:lnTo>
                <a:lnTo>
                  <a:pt x="1312010" y="1118242"/>
                </a:lnTo>
                <a:lnTo>
                  <a:pt x="1304061" y="1111576"/>
                </a:lnTo>
                <a:lnTo>
                  <a:pt x="1287211" y="1096976"/>
                </a:lnTo>
                <a:lnTo>
                  <a:pt x="1269725" y="1081105"/>
                </a:lnTo>
                <a:lnTo>
                  <a:pt x="1251603" y="1063965"/>
                </a:lnTo>
                <a:lnTo>
                  <a:pt x="1233482" y="1046190"/>
                </a:lnTo>
                <a:lnTo>
                  <a:pt x="1215996" y="1028415"/>
                </a:lnTo>
                <a:lnTo>
                  <a:pt x="1199781" y="1011274"/>
                </a:lnTo>
                <a:lnTo>
                  <a:pt x="1171486" y="980485"/>
                </a:lnTo>
                <a:lnTo>
                  <a:pt x="1151774" y="959219"/>
                </a:lnTo>
                <a:lnTo>
                  <a:pt x="1144462" y="950966"/>
                </a:lnTo>
                <a:lnTo>
                  <a:pt x="1144462" y="808765"/>
                </a:lnTo>
                <a:lnTo>
                  <a:pt x="1136196" y="798608"/>
                </a:lnTo>
                <a:lnTo>
                  <a:pt x="1128565" y="787816"/>
                </a:lnTo>
                <a:lnTo>
                  <a:pt x="1120935" y="777024"/>
                </a:lnTo>
                <a:lnTo>
                  <a:pt x="1113305" y="765597"/>
                </a:lnTo>
                <a:lnTo>
                  <a:pt x="1105993" y="754170"/>
                </a:lnTo>
                <a:lnTo>
                  <a:pt x="1098998" y="742744"/>
                </a:lnTo>
                <a:lnTo>
                  <a:pt x="1092322" y="730682"/>
                </a:lnTo>
                <a:lnTo>
                  <a:pt x="1085645" y="718938"/>
                </a:lnTo>
                <a:lnTo>
                  <a:pt x="1078969" y="706241"/>
                </a:lnTo>
                <a:lnTo>
                  <a:pt x="1072928" y="693862"/>
                </a:lnTo>
                <a:lnTo>
                  <a:pt x="1066887" y="681166"/>
                </a:lnTo>
                <a:lnTo>
                  <a:pt x="1061165" y="668787"/>
                </a:lnTo>
                <a:lnTo>
                  <a:pt x="1055442" y="655773"/>
                </a:lnTo>
                <a:lnTo>
                  <a:pt x="1050355" y="642441"/>
                </a:lnTo>
                <a:lnTo>
                  <a:pt x="1045268" y="629745"/>
                </a:lnTo>
                <a:lnTo>
                  <a:pt x="1040499" y="616414"/>
                </a:lnTo>
                <a:lnTo>
                  <a:pt x="1036048" y="603082"/>
                </a:lnTo>
                <a:lnTo>
                  <a:pt x="1031915" y="589751"/>
                </a:lnTo>
                <a:lnTo>
                  <a:pt x="1027782" y="576420"/>
                </a:lnTo>
                <a:lnTo>
                  <a:pt x="1023967" y="562771"/>
                </a:lnTo>
                <a:lnTo>
                  <a:pt x="1020470" y="549757"/>
                </a:lnTo>
                <a:lnTo>
                  <a:pt x="1016973" y="536426"/>
                </a:lnTo>
                <a:lnTo>
                  <a:pt x="1014429" y="522777"/>
                </a:lnTo>
                <a:lnTo>
                  <a:pt x="1011568" y="509446"/>
                </a:lnTo>
                <a:lnTo>
                  <a:pt x="1009343" y="496114"/>
                </a:lnTo>
                <a:lnTo>
                  <a:pt x="1007435" y="482783"/>
                </a:lnTo>
                <a:lnTo>
                  <a:pt x="1005527" y="470087"/>
                </a:lnTo>
                <a:lnTo>
                  <a:pt x="1004256" y="456755"/>
                </a:lnTo>
                <a:lnTo>
                  <a:pt x="1002984" y="443742"/>
                </a:lnTo>
                <a:lnTo>
                  <a:pt x="1002348" y="431045"/>
                </a:lnTo>
                <a:lnTo>
                  <a:pt x="1001712" y="418031"/>
                </a:lnTo>
                <a:lnTo>
                  <a:pt x="1001712" y="405652"/>
                </a:lnTo>
                <a:lnTo>
                  <a:pt x="1001712" y="395178"/>
                </a:lnTo>
                <a:lnTo>
                  <a:pt x="1002030" y="385020"/>
                </a:lnTo>
                <a:lnTo>
                  <a:pt x="1002666" y="374546"/>
                </a:lnTo>
                <a:lnTo>
                  <a:pt x="1003302" y="364071"/>
                </a:lnTo>
                <a:lnTo>
                  <a:pt x="1004574" y="353914"/>
                </a:lnTo>
                <a:lnTo>
                  <a:pt x="1005527" y="344074"/>
                </a:lnTo>
                <a:lnTo>
                  <a:pt x="1007117" y="333917"/>
                </a:lnTo>
                <a:lnTo>
                  <a:pt x="1008707" y="324077"/>
                </a:lnTo>
                <a:lnTo>
                  <a:pt x="1010296" y="314237"/>
                </a:lnTo>
                <a:lnTo>
                  <a:pt x="1012522" y="304080"/>
                </a:lnTo>
                <a:lnTo>
                  <a:pt x="1017609" y="285036"/>
                </a:lnTo>
                <a:lnTo>
                  <a:pt x="1023013" y="266308"/>
                </a:lnTo>
                <a:lnTo>
                  <a:pt x="1029372" y="247581"/>
                </a:lnTo>
                <a:lnTo>
                  <a:pt x="1036366" y="229806"/>
                </a:lnTo>
                <a:lnTo>
                  <a:pt x="1044315" y="212348"/>
                </a:lnTo>
                <a:lnTo>
                  <a:pt x="1052899" y="195525"/>
                </a:lnTo>
                <a:lnTo>
                  <a:pt x="1062119" y="178703"/>
                </a:lnTo>
                <a:lnTo>
                  <a:pt x="1071656" y="162832"/>
                </a:lnTo>
                <a:lnTo>
                  <a:pt x="1082466" y="147596"/>
                </a:lnTo>
                <a:lnTo>
                  <a:pt x="1093593" y="132678"/>
                </a:lnTo>
                <a:lnTo>
                  <a:pt x="1105357" y="118712"/>
                </a:lnTo>
                <a:lnTo>
                  <a:pt x="1117438" y="105380"/>
                </a:lnTo>
                <a:lnTo>
                  <a:pt x="1130473" y="92684"/>
                </a:lnTo>
                <a:lnTo>
                  <a:pt x="1143826" y="80305"/>
                </a:lnTo>
                <a:lnTo>
                  <a:pt x="1150820" y="74909"/>
                </a:lnTo>
                <a:lnTo>
                  <a:pt x="1157815" y="69196"/>
                </a:lnTo>
                <a:lnTo>
                  <a:pt x="1164809" y="63800"/>
                </a:lnTo>
                <a:lnTo>
                  <a:pt x="1172121" y="58721"/>
                </a:lnTo>
                <a:lnTo>
                  <a:pt x="1179434" y="53960"/>
                </a:lnTo>
                <a:lnTo>
                  <a:pt x="1187064" y="48881"/>
                </a:lnTo>
                <a:lnTo>
                  <a:pt x="1194376" y="44120"/>
                </a:lnTo>
                <a:lnTo>
                  <a:pt x="1202007" y="39676"/>
                </a:lnTo>
                <a:lnTo>
                  <a:pt x="1209955" y="35867"/>
                </a:lnTo>
                <a:lnTo>
                  <a:pt x="1217903" y="31741"/>
                </a:lnTo>
                <a:lnTo>
                  <a:pt x="1225851" y="27932"/>
                </a:lnTo>
                <a:lnTo>
                  <a:pt x="1233799" y="24758"/>
                </a:lnTo>
                <a:lnTo>
                  <a:pt x="1242066" y="21266"/>
                </a:lnTo>
                <a:lnTo>
                  <a:pt x="1250332" y="18092"/>
                </a:lnTo>
                <a:lnTo>
                  <a:pt x="1258916" y="15236"/>
                </a:lnTo>
                <a:lnTo>
                  <a:pt x="1267182" y="12379"/>
                </a:lnTo>
                <a:lnTo>
                  <a:pt x="1275766" y="10474"/>
                </a:lnTo>
                <a:lnTo>
                  <a:pt x="1284350" y="8252"/>
                </a:lnTo>
                <a:lnTo>
                  <a:pt x="1292934" y="6348"/>
                </a:lnTo>
                <a:lnTo>
                  <a:pt x="1301836" y="4444"/>
                </a:lnTo>
                <a:lnTo>
                  <a:pt x="1310738" y="3174"/>
                </a:lnTo>
                <a:lnTo>
                  <a:pt x="1319322" y="1904"/>
                </a:lnTo>
                <a:lnTo>
                  <a:pt x="1328224" y="952"/>
                </a:lnTo>
                <a:lnTo>
                  <a:pt x="1337444" y="317"/>
                </a:lnTo>
                <a:lnTo>
                  <a:pt x="134634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>
            <a:off x="5171102" y="2337671"/>
            <a:ext cx="288925" cy="323850"/>
          </a:xfrm>
          <a:custGeom>
            <a:avLst/>
            <a:gdLst>
              <a:gd name="T0" fmla="*/ 248428 w 2033587"/>
              <a:gd name="T1" fmla="*/ 944529 h 2276475"/>
              <a:gd name="T2" fmla="*/ 1175716 w 2033587"/>
              <a:gd name="T3" fmla="*/ 709393 h 2276475"/>
              <a:gd name="T4" fmla="*/ 1178374 w 2033587"/>
              <a:gd name="T5" fmla="*/ 591162 h 2276475"/>
              <a:gd name="T6" fmla="*/ 1585424 w 2033587"/>
              <a:gd name="T7" fmla="*/ 232745 h 2276475"/>
              <a:gd name="T8" fmla="*/ 1623685 w 2033587"/>
              <a:gd name="T9" fmla="*/ 244701 h 2276475"/>
              <a:gd name="T10" fmla="*/ 1656631 w 2033587"/>
              <a:gd name="T11" fmla="*/ 266753 h 2276475"/>
              <a:gd name="T12" fmla="*/ 1682138 w 2033587"/>
              <a:gd name="T13" fmla="*/ 297308 h 2276475"/>
              <a:gd name="T14" fmla="*/ 1697549 w 2033587"/>
              <a:gd name="T15" fmla="*/ 334505 h 2276475"/>
              <a:gd name="T16" fmla="*/ 1701800 w 2033587"/>
              <a:gd name="T17" fmla="*/ 1767638 h 2276475"/>
              <a:gd name="T18" fmla="*/ 1695689 w 2033587"/>
              <a:gd name="T19" fmla="*/ 1808289 h 2276475"/>
              <a:gd name="T20" fmla="*/ 1678419 w 2033587"/>
              <a:gd name="T21" fmla="*/ 1844423 h 2276475"/>
              <a:gd name="T22" fmla="*/ 1651849 w 2033587"/>
              <a:gd name="T23" fmla="*/ 1873649 h 2276475"/>
              <a:gd name="T24" fmla="*/ 1617839 w 2033587"/>
              <a:gd name="T25" fmla="*/ 1894372 h 2276475"/>
              <a:gd name="T26" fmla="*/ 1578251 w 2033587"/>
              <a:gd name="T27" fmla="*/ 1904469 h 2276475"/>
              <a:gd name="T28" fmla="*/ 381012 w 2033587"/>
              <a:gd name="T29" fmla="*/ 1903672 h 2276475"/>
              <a:gd name="T30" fmla="*/ 342220 w 2033587"/>
              <a:gd name="T31" fmla="*/ 1891715 h 2276475"/>
              <a:gd name="T32" fmla="*/ 309539 w 2033587"/>
              <a:gd name="T33" fmla="*/ 1869397 h 2276475"/>
              <a:gd name="T34" fmla="*/ 284298 w 2033587"/>
              <a:gd name="T35" fmla="*/ 1838844 h 2276475"/>
              <a:gd name="T36" fmla="*/ 268621 w 2033587"/>
              <a:gd name="T37" fmla="*/ 1801912 h 2276475"/>
              <a:gd name="T38" fmla="*/ 382075 w 2033587"/>
              <a:gd name="T39" fmla="*/ 1767638 h 2276475"/>
              <a:gd name="T40" fmla="*/ 385528 w 2033587"/>
              <a:gd name="T41" fmla="*/ 1778531 h 2276475"/>
              <a:gd name="T42" fmla="*/ 398017 w 2033587"/>
              <a:gd name="T43" fmla="*/ 1786768 h 2276475"/>
              <a:gd name="T44" fmla="*/ 1570013 w 2033587"/>
              <a:gd name="T45" fmla="*/ 1786502 h 2276475"/>
              <a:gd name="T46" fmla="*/ 1581704 w 2033587"/>
              <a:gd name="T47" fmla="*/ 1776937 h 2276475"/>
              <a:gd name="T48" fmla="*/ 1583830 w 2033587"/>
              <a:gd name="T49" fmla="*/ 368513 h 2276475"/>
              <a:gd name="T50" fmla="*/ 1580376 w 2033587"/>
              <a:gd name="T51" fmla="*/ 357619 h 2276475"/>
              <a:gd name="T52" fmla="*/ 1568419 w 2033587"/>
              <a:gd name="T53" fmla="*/ 349383 h 2276475"/>
              <a:gd name="T54" fmla="*/ 492697 w 2033587"/>
              <a:gd name="T55" fmla="*/ 362402 h 2276475"/>
              <a:gd name="T56" fmla="*/ 484724 w 2033587"/>
              <a:gd name="T57" fmla="*/ 402787 h 2276475"/>
              <a:gd name="T58" fmla="*/ 465590 w 2033587"/>
              <a:gd name="T59" fmla="*/ 437592 h 2276475"/>
              <a:gd name="T60" fmla="*/ 437421 w 2033587"/>
              <a:gd name="T61" fmla="*/ 465490 h 2276475"/>
              <a:gd name="T62" fmla="*/ 402608 w 2033587"/>
              <a:gd name="T63" fmla="*/ 484619 h 2276475"/>
              <a:gd name="T64" fmla="*/ 362480 w 2033587"/>
              <a:gd name="T65" fmla="*/ 492856 h 2276475"/>
              <a:gd name="T66" fmla="*/ 118789 w 2033587"/>
              <a:gd name="T67" fmla="*/ 1542067 h 2276475"/>
              <a:gd name="T68" fmla="*/ 128090 w 2033587"/>
              <a:gd name="T69" fmla="*/ 1553757 h 2276475"/>
              <a:gd name="T70" fmla="*/ 1299773 w 2033587"/>
              <a:gd name="T71" fmla="*/ 1556149 h 2276475"/>
              <a:gd name="T72" fmla="*/ 1310934 w 2033587"/>
              <a:gd name="T73" fmla="*/ 1552695 h 2276475"/>
              <a:gd name="T74" fmla="*/ 1319438 w 2033587"/>
              <a:gd name="T75" fmla="*/ 1540208 h 2276475"/>
              <a:gd name="T76" fmla="*/ 1318907 w 2033587"/>
              <a:gd name="T77" fmla="*/ 131782 h 2276475"/>
              <a:gd name="T78" fmla="*/ 1309340 w 2033587"/>
              <a:gd name="T79" fmla="*/ 120357 h 2276475"/>
              <a:gd name="T80" fmla="*/ 492963 w 2033587"/>
              <a:gd name="T81" fmla="*/ 117967 h 2276475"/>
              <a:gd name="T82" fmla="*/ 1327676 w 2033587"/>
              <a:gd name="T83" fmla="*/ 2922 h 2276475"/>
              <a:gd name="T84" fmla="*/ 1365413 w 2033587"/>
              <a:gd name="T85" fmla="*/ 16738 h 2276475"/>
              <a:gd name="T86" fmla="*/ 1397303 w 2033587"/>
              <a:gd name="T87" fmla="*/ 40385 h 2276475"/>
              <a:gd name="T88" fmla="*/ 1420954 w 2033587"/>
              <a:gd name="T89" fmla="*/ 72268 h 2276475"/>
              <a:gd name="T90" fmla="*/ 1434773 w 2033587"/>
              <a:gd name="T91" fmla="*/ 109996 h 2276475"/>
              <a:gd name="T92" fmla="*/ 1437430 w 2033587"/>
              <a:gd name="T93" fmla="*/ 1543396 h 2276475"/>
              <a:gd name="T94" fmla="*/ 1429192 w 2033587"/>
              <a:gd name="T95" fmla="*/ 1583515 h 2276475"/>
              <a:gd name="T96" fmla="*/ 1410324 w 2033587"/>
              <a:gd name="T97" fmla="*/ 1618586 h 2276475"/>
              <a:gd name="T98" fmla="*/ 1382155 w 2033587"/>
              <a:gd name="T99" fmla="*/ 1646749 h 2276475"/>
              <a:gd name="T100" fmla="*/ 1347076 w 2033587"/>
              <a:gd name="T101" fmla="*/ 1665613 h 2276475"/>
              <a:gd name="T102" fmla="*/ 1307214 w 2033587"/>
              <a:gd name="T103" fmla="*/ 1673849 h 2276475"/>
              <a:gd name="T104" fmla="*/ 109754 w 2033587"/>
              <a:gd name="T105" fmla="*/ 1671192 h 2276475"/>
              <a:gd name="T106" fmla="*/ 72017 w 2033587"/>
              <a:gd name="T107" fmla="*/ 1657377 h 2276475"/>
              <a:gd name="T108" fmla="*/ 40394 w 2033587"/>
              <a:gd name="T109" fmla="*/ 1633731 h 2276475"/>
              <a:gd name="T110" fmla="*/ 16476 w 2033587"/>
              <a:gd name="T111" fmla="*/ 1601848 h 2276475"/>
              <a:gd name="T112" fmla="*/ 2657 w 2033587"/>
              <a:gd name="T113" fmla="*/ 1564120 h 2276475"/>
              <a:gd name="T114" fmla="*/ 409517 w 2033587"/>
              <a:gd name="T115" fmla="*/ 0 h 227647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2033587" h="2276475">
                <a:moveTo>
                  <a:pt x="312737" y="1411287"/>
                </a:moveTo>
                <a:lnTo>
                  <a:pt x="1422400" y="1411287"/>
                </a:lnTo>
                <a:lnTo>
                  <a:pt x="1422400" y="1552575"/>
                </a:lnTo>
                <a:lnTo>
                  <a:pt x="312737" y="1552575"/>
                </a:lnTo>
                <a:lnTo>
                  <a:pt x="312737" y="1411287"/>
                </a:lnTo>
                <a:close/>
                <a:moveTo>
                  <a:pt x="296862" y="1128712"/>
                </a:moveTo>
                <a:lnTo>
                  <a:pt x="1404937" y="1128712"/>
                </a:lnTo>
                <a:lnTo>
                  <a:pt x="1404937" y="1270000"/>
                </a:lnTo>
                <a:lnTo>
                  <a:pt x="296862" y="1270000"/>
                </a:lnTo>
                <a:lnTo>
                  <a:pt x="296862" y="1128712"/>
                </a:lnTo>
                <a:close/>
                <a:moveTo>
                  <a:pt x="296862" y="847725"/>
                </a:moveTo>
                <a:lnTo>
                  <a:pt x="1404937" y="847725"/>
                </a:lnTo>
                <a:lnTo>
                  <a:pt x="1404937" y="987425"/>
                </a:lnTo>
                <a:lnTo>
                  <a:pt x="296862" y="987425"/>
                </a:lnTo>
                <a:lnTo>
                  <a:pt x="296862" y="847725"/>
                </a:lnTo>
                <a:close/>
                <a:moveTo>
                  <a:pt x="869950" y="565150"/>
                </a:moveTo>
                <a:lnTo>
                  <a:pt x="1408113" y="565150"/>
                </a:lnTo>
                <a:lnTo>
                  <a:pt x="1408113" y="706438"/>
                </a:lnTo>
                <a:lnTo>
                  <a:pt x="869950" y="706438"/>
                </a:lnTo>
                <a:lnTo>
                  <a:pt x="869950" y="565150"/>
                </a:lnTo>
                <a:close/>
                <a:moveTo>
                  <a:pt x="1869440" y="276225"/>
                </a:moveTo>
                <a:lnTo>
                  <a:pt x="1877695" y="276543"/>
                </a:lnTo>
                <a:lnTo>
                  <a:pt x="1885950" y="276860"/>
                </a:lnTo>
                <a:lnTo>
                  <a:pt x="1894522" y="278130"/>
                </a:lnTo>
                <a:lnTo>
                  <a:pt x="1902460" y="279400"/>
                </a:lnTo>
                <a:lnTo>
                  <a:pt x="1910080" y="281305"/>
                </a:lnTo>
                <a:lnTo>
                  <a:pt x="1918017" y="283528"/>
                </a:lnTo>
                <a:lnTo>
                  <a:pt x="1925955" y="286068"/>
                </a:lnTo>
                <a:lnTo>
                  <a:pt x="1933257" y="288925"/>
                </a:lnTo>
                <a:lnTo>
                  <a:pt x="1940242" y="292418"/>
                </a:lnTo>
                <a:lnTo>
                  <a:pt x="1947545" y="296228"/>
                </a:lnTo>
                <a:lnTo>
                  <a:pt x="1954530" y="299720"/>
                </a:lnTo>
                <a:lnTo>
                  <a:pt x="1961197" y="304165"/>
                </a:lnTo>
                <a:lnTo>
                  <a:pt x="1967865" y="308928"/>
                </a:lnTo>
                <a:lnTo>
                  <a:pt x="1973897" y="313690"/>
                </a:lnTo>
                <a:lnTo>
                  <a:pt x="1979612" y="318770"/>
                </a:lnTo>
                <a:lnTo>
                  <a:pt x="1985645" y="324168"/>
                </a:lnTo>
                <a:lnTo>
                  <a:pt x="1991042" y="330200"/>
                </a:lnTo>
                <a:lnTo>
                  <a:pt x="1996122" y="335915"/>
                </a:lnTo>
                <a:lnTo>
                  <a:pt x="2000885" y="342265"/>
                </a:lnTo>
                <a:lnTo>
                  <a:pt x="2005647" y="348615"/>
                </a:lnTo>
                <a:lnTo>
                  <a:pt x="2010092" y="355283"/>
                </a:lnTo>
                <a:lnTo>
                  <a:pt x="2013585" y="362268"/>
                </a:lnTo>
                <a:lnTo>
                  <a:pt x="2017395" y="369570"/>
                </a:lnTo>
                <a:lnTo>
                  <a:pt x="2020570" y="376873"/>
                </a:lnTo>
                <a:lnTo>
                  <a:pt x="2023745" y="384175"/>
                </a:lnTo>
                <a:lnTo>
                  <a:pt x="2026285" y="391795"/>
                </a:lnTo>
                <a:lnTo>
                  <a:pt x="2028507" y="399733"/>
                </a:lnTo>
                <a:lnTo>
                  <a:pt x="2030412" y="407670"/>
                </a:lnTo>
                <a:lnTo>
                  <a:pt x="2032000" y="415608"/>
                </a:lnTo>
                <a:lnTo>
                  <a:pt x="2032952" y="423863"/>
                </a:lnTo>
                <a:lnTo>
                  <a:pt x="2033270" y="432118"/>
                </a:lnTo>
                <a:lnTo>
                  <a:pt x="2033587" y="440373"/>
                </a:lnTo>
                <a:lnTo>
                  <a:pt x="2033587" y="2112328"/>
                </a:lnTo>
                <a:lnTo>
                  <a:pt x="2033270" y="2120583"/>
                </a:lnTo>
                <a:lnTo>
                  <a:pt x="2032952" y="2128838"/>
                </a:lnTo>
                <a:lnTo>
                  <a:pt x="2032000" y="2137410"/>
                </a:lnTo>
                <a:lnTo>
                  <a:pt x="2030412" y="2145348"/>
                </a:lnTo>
                <a:lnTo>
                  <a:pt x="2028507" y="2153285"/>
                </a:lnTo>
                <a:lnTo>
                  <a:pt x="2026285" y="2160905"/>
                </a:lnTo>
                <a:lnTo>
                  <a:pt x="2023745" y="2168525"/>
                </a:lnTo>
                <a:lnTo>
                  <a:pt x="2020570" y="2175828"/>
                </a:lnTo>
                <a:lnTo>
                  <a:pt x="2017395" y="2183130"/>
                </a:lnTo>
                <a:lnTo>
                  <a:pt x="2013585" y="2190433"/>
                </a:lnTo>
                <a:lnTo>
                  <a:pt x="2010092" y="2197418"/>
                </a:lnTo>
                <a:lnTo>
                  <a:pt x="2005647" y="2204085"/>
                </a:lnTo>
                <a:lnTo>
                  <a:pt x="2000885" y="2210435"/>
                </a:lnTo>
                <a:lnTo>
                  <a:pt x="1996122" y="2216785"/>
                </a:lnTo>
                <a:lnTo>
                  <a:pt x="1991042" y="2222500"/>
                </a:lnTo>
                <a:lnTo>
                  <a:pt x="1985645" y="2228533"/>
                </a:lnTo>
                <a:lnTo>
                  <a:pt x="1979612" y="2233930"/>
                </a:lnTo>
                <a:lnTo>
                  <a:pt x="1973897" y="2239010"/>
                </a:lnTo>
                <a:lnTo>
                  <a:pt x="1967865" y="2243773"/>
                </a:lnTo>
                <a:lnTo>
                  <a:pt x="1961197" y="2248535"/>
                </a:lnTo>
                <a:lnTo>
                  <a:pt x="1954530" y="2252980"/>
                </a:lnTo>
                <a:lnTo>
                  <a:pt x="1947545" y="2256790"/>
                </a:lnTo>
                <a:lnTo>
                  <a:pt x="1940242" y="2260600"/>
                </a:lnTo>
                <a:lnTo>
                  <a:pt x="1933257" y="2263775"/>
                </a:lnTo>
                <a:lnTo>
                  <a:pt x="1925955" y="2266633"/>
                </a:lnTo>
                <a:lnTo>
                  <a:pt x="1918017" y="2269173"/>
                </a:lnTo>
                <a:lnTo>
                  <a:pt x="1910080" y="2271395"/>
                </a:lnTo>
                <a:lnTo>
                  <a:pt x="1902460" y="2273300"/>
                </a:lnTo>
                <a:lnTo>
                  <a:pt x="1894522" y="2274888"/>
                </a:lnTo>
                <a:lnTo>
                  <a:pt x="1885950" y="2275840"/>
                </a:lnTo>
                <a:lnTo>
                  <a:pt x="1877695" y="2276475"/>
                </a:lnTo>
                <a:lnTo>
                  <a:pt x="1869440" y="2276475"/>
                </a:lnTo>
                <a:lnTo>
                  <a:pt x="480377" y="2276475"/>
                </a:lnTo>
                <a:lnTo>
                  <a:pt x="471805" y="2276475"/>
                </a:lnTo>
                <a:lnTo>
                  <a:pt x="463550" y="2275840"/>
                </a:lnTo>
                <a:lnTo>
                  <a:pt x="455295" y="2274888"/>
                </a:lnTo>
                <a:lnTo>
                  <a:pt x="447040" y="2273300"/>
                </a:lnTo>
                <a:lnTo>
                  <a:pt x="439102" y="2271395"/>
                </a:lnTo>
                <a:lnTo>
                  <a:pt x="431482" y="2269173"/>
                </a:lnTo>
                <a:lnTo>
                  <a:pt x="423862" y="2266633"/>
                </a:lnTo>
                <a:lnTo>
                  <a:pt x="416242" y="2263775"/>
                </a:lnTo>
                <a:lnTo>
                  <a:pt x="408940" y="2260600"/>
                </a:lnTo>
                <a:lnTo>
                  <a:pt x="401955" y="2256790"/>
                </a:lnTo>
                <a:lnTo>
                  <a:pt x="394970" y="2252980"/>
                </a:lnTo>
                <a:lnTo>
                  <a:pt x="388620" y="2248535"/>
                </a:lnTo>
                <a:lnTo>
                  <a:pt x="381952" y="2243773"/>
                </a:lnTo>
                <a:lnTo>
                  <a:pt x="375602" y="2239010"/>
                </a:lnTo>
                <a:lnTo>
                  <a:pt x="369887" y="2233930"/>
                </a:lnTo>
                <a:lnTo>
                  <a:pt x="364172" y="2228533"/>
                </a:lnTo>
                <a:lnTo>
                  <a:pt x="358457" y="2222500"/>
                </a:lnTo>
                <a:lnTo>
                  <a:pt x="353377" y="2216785"/>
                </a:lnTo>
                <a:lnTo>
                  <a:pt x="348297" y="2210435"/>
                </a:lnTo>
                <a:lnTo>
                  <a:pt x="343852" y="2204085"/>
                </a:lnTo>
                <a:lnTo>
                  <a:pt x="339725" y="2197418"/>
                </a:lnTo>
                <a:lnTo>
                  <a:pt x="335597" y="2190433"/>
                </a:lnTo>
                <a:lnTo>
                  <a:pt x="332105" y="2183130"/>
                </a:lnTo>
                <a:lnTo>
                  <a:pt x="328612" y="2175828"/>
                </a:lnTo>
                <a:lnTo>
                  <a:pt x="325755" y="2168525"/>
                </a:lnTo>
                <a:lnTo>
                  <a:pt x="323215" y="2160905"/>
                </a:lnTo>
                <a:lnTo>
                  <a:pt x="320992" y="2153285"/>
                </a:lnTo>
                <a:lnTo>
                  <a:pt x="319087" y="2145348"/>
                </a:lnTo>
                <a:lnTo>
                  <a:pt x="317817" y="2137410"/>
                </a:lnTo>
                <a:lnTo>
                  <a:pt x="316547" y="2128838"/>
                </a:lnTo>
                <a:lnTo>
                  <a:pt x="315912" y="2120583"/>
                </a:lnTo>
                <a:lnTo>
                  <a:pt x="315912" y="2112328"/>
                </a:lnTo>
                <a:lnTo>
                  <a:pt x="456565" y="2112328"/>
                </a:lnTo>
                <a:lnTo>
                  <a:pt x="456882" y="2114868"/>
                </a:lnTo>
                <a:lnTo>
                  <a:pt x="457200" y="2116773"/>
                </a:lnTo>
                <a:lnTo>
                  <a:pt x="457835" y="2118995"/>
                </a:lnTo>
                <a:lnTo>
                  <a:pt x="458470" y="2121218"/>
                </a:lnTo>
                <a:lnTo>
                  <a:pt x="459422" y="2123440"/>
                </a:lnTo>
                <a:lnTo>
                  <a:pt x="460692" y="2125345"/>
                </a:lnTo>
                <a:lnTo>
                  <a:pt x="463550" y="2128838"/>
                </a:lnTo>
                <a:lnTo>
                  <a:pt x="467042" y="2132013"/>
                </a:lnTo>
                <a:lnTo>
                  <a:pt x="468947" y="2132965"/>
                </a:lnTo>
                <a:lnTo>
                  <a:pt x="471170" y="2133918"/>
                </a:lnTo>
                <a:lnTo>
                  <a:pt x="473392" y="2134870"/>
                </a:lnTo>
                <a:lnTo>
                  <a:pt x="475615" y="2135188"/>
                </a:lnTo>
                <a:lnTo>
                  <a:pt x="477837" y="2135505"/>
                </a:lnTo>
                <a:lnTo>
                  <a:pt x="480377" y="2135823"/>
                </a:lnTo>
                <a:lnTo>
                  <a:pt x="1869440" y="2135823"/>
                </a:lnTo>
                <a:lnTo>
                  <a:pt x="1871980" y="2135505"/>
                </a:lnTo>
                <a:lnTo>
                  <a:pt x="1874202" y="2135188"/>
                </a:lnTo>
                <a:lnTo>
                  <a:pt x="1876107" y="2134870"/>
                </a:lnTo>
                <a:lnTo>
                  <a:pt x="1878330" y="2133918"/>
                </a:lnTo>
                <a:lnTo>
                  <a:pt x="1880552" y="2132965"/>
                </a:lnTo>
                <a:lnTo>
                  <a:pt x="1882457" y="2132013"/>
                </a:lnTo>
                <a:lnTo>
                  <a:pt x="1885950" y="2128838"/>
                </a:lnTo>
                <a:lnTo>
                  <a:pt x="1888490" y="2125345"/>
                </a:lnTo>
                <a:lnTo>
                  <a:pt x="1890077" y="2123440"/>
                </a:lnTo>
                <a:lnTo>
                  <a:pt x="1890712" y="2121218"/>
                </a:lnTo>
                <a:lnTo>
                  <a:pt x="1891982" y="2118995"/>
                </a:lnTo>
                <a:lnTo>
                  <a:pt x="1892300" y="2116773"/>
                </a:lnTo>
                <a:lnTo>
                  <a:pt x="1892617" y="2114868"/>
                </a:lnTo>
                <a:lnTo>
                  <a:pt x="1892617" y="2112328"/>
                </a:lnTo>
                <a:lnTo>
                  <a:pt x="1892617" y="440373"/>
                </a:lnTo>
                <a:lnTo>
                  <a:pt x="1892617" y="438468"/>
                </a:lnTo>
                <a:lnTo>
                  <a:pt x="1892300" y="435928"/>
                </a:lnTo>
                <a:lnTo>
                  <a:pt x="1891982" y="433705"/>
                </a:lnTo>
                <a:lnTo>
                  <a:pt x="1890712" y="431483"/>
                </a:lnTo>
                <a:lnTo>
                  <a:pt x="1890077" y="429578"/>
                </a:lnTo>
                <a:lnTo>
                  <a:pt x="1888490" y="427355"/>
                </a:lnTo>
                <a:lnTo>
                  <a:pt x="1885950" y="424180"/>
                </a:lnTo>
                <a:lnTo>
                  <a:pt x="1882457" y="421323"/>
                </a:lnTo>
                <a:lnTo>
                  <a:pt x="1880552" y="420053"/>
                </a:lnTo>
                <a:lnTo>
                  <a:pt x="1878330" y="419100"/>
                </a:lnTo>
                <a:lnTo>
                  <a:pt x="1876107" y="418148"/>
                </a:lnTo>
                <a:lnTo>
                  <a:pt x="1874202" y="417513"/>
                </a:lnTo>
                <a:lnTo>
                  <a:pt x="1871980" y="417195"/>
                </a:lnTo>
                <a:lnTo>
                  <a:pt x="1869440" y="417195"/>
                </a:lnTo>
                <a:lnTo>
                  <a:pt x="1869440" y="276225"/>
                </a:lnTo>
                <a:close/>
                <a:moveTo>
                  <a:pt x="589072" y="140970"/>
                </a:moveTo>
                <a:lnTo>
                  <a:pt x="589072" y="424815"/>
                </a:lnTo>
                <a:lnTo>
                  <a:pt x="588754" y="433070"/>
                </a:lnTo>
                <a:lnTo>
                  <a:pt x="588436" y="441643"/>
                </a:lnTo>
                <a:lnTo>
                  <a:pt x="587166" y="449580"/>
                </a:lnTo>
                <a:lnTo>
                  <a:pt x="585896" y="458153"/>
                </a:lnTo>
                <a:lnTo>
                  <a:pt x="583991" y="465773"/>
                </a:lnTo>
                <a:lnTo>
                  <a:pt x="581768" y="473710"/>
                </a:lnTo>
                <a:lnTo>
                  <a:pt x="579227" y="481330"/>
                </a:lnTo>
                <a:lnTo>
                  <a:pt x="576052" y="488633"/>
                </a:lnTo>
                <a:lnTo>
                  <a:pt x="572876" y="495935"/>
                </a:lnTo>
                <a:lnTo>
                  <a:pt x="569065" y="503238"/>
                </a:lnTo>
                <a:lnTo>
                  <a:pt x="565572" y="509905"/>
                </a:lnTo>
                <a:lnTo>
                  <a:pt x="561126" y="516573"/>
                </a:lnTo>
                <a:lnTo>
                  <a:pt x="556363" y="522923"/>
                </a:lnTo>
                <a:lnTo>
                  <a:pt x="551600" y="528955"/>
                </a:lnTo>
                <a:lnTo>
                  <a:pt x="546519" y="535305"/>
                </a:lnTo>
                <a:lnTo>
                  <a:pt x="541120" y="541020"/>
                </a:lnTo>
                <a:lnTo>
                  <a:pt x="535087" y="546100"/>
                </a:lnTo>
                <a:lnTo>
                  <a:pt x="529371" y="551815"/>
                </a:lnTo>
                <a:lnTo>
                  <a:pt x="522702" y="556260"/>
                </a:lnTo>
                <a:lnTo>
                  <a:pt x="516668" y="561023"/>
                </a:lnTo>
                <a:lnTo>
                  <a:pt x="509682" y="565150"/>
                </a:lnTo>
                <a:lnTo>
                  <a:pt x="503013" y="569278"/>
                </a:lnTo>
                <a:lnTo>
                  <a:pt x="495709" y="572770"/>
                </a:lnTo>
                <a:lnTo>
                  <a:pt x="488406" y="575945"/>
                </a:lnTo>
                <a:lnTo>
                  <a:pt x="481102" y="579120"/>
                </a:lnTo>
                <a:lnTo>
                  <a:pt x="473480" y="581978"/>
                </a:lnTo>
                <a:lnTo>
                  <a:pt x="465541" y="584200"/>
                </a:lnTo>
                <a:lnTo>
                  <a:pt x="457602" y="585788"/>
                </a:lnTo>
                <a:lnTo>
                  <a:pt x="449663" y="587375"/>
                </a:lnTo>
                <a:lnTo>
                  <a:pt x="441407" y="588328"/>
                </a:lnTo>
                <a:lnTo>
                  <a:pt x="433150" y="588963"/>
                </a:lnTo>
                <a:lnTo>
                  <a:pt x="424576" y="589280"/>
                </a:lnTo>
                <a:lnTo>
                  <a:pt x="140678" y="589280"/>
                </a:lnTo>
                <a:lnTo>
                  <a:pt x="140678" y="1836103"/>
                </a:lnTo>
                <a:lnTo>
                  <a:pt x="140678" y="1838643"/>
                </a:lnTo>
                <a:lnTo>
                  <a:pt x="140996" y="1840548"/>
                </a:lnTo>
                <a:lnTo>
                  <a:pt x="141948" y="1842770"/>
                </a:lnTo>
                <a:lnTo>
                  <a:pt x="142584" y="1844993"/>
                </a:lnTo>
                <a:lnTo>
                  <a:pt x="143536" y="1847215"/>
                </a:lnTo>
                <a:lnTo>
                  <a:pt x="144807" y="1849120"/>
                </a:lnTo>
                <a:lnTo>
                  <a:pt x="147665" y="1852613"/>
                </a:lnTo>
                <a:lnTo>
                  <a:pt x="151475" y="1855470"/>
                </a:lnTo>
                <a:lnTo>
                  <a:pt x="153063" y="1856740"/>
                </a:lnTo>
                <a:lnTo>
                  <a:pt x="155286" y="1857693"/>
                </a:lnTo>
                <a:lnTo>
                  <a:pt x="157191" y="1858645"/>
                </a:lnTo>
                <a:lnTo>
                  <a:pt x="159732" y="1858963"/>
                </a:lnTo>
                <a:lnTo>
                  <a:pt x="161955" y="1859280"/>
                </a:lnTo>
                <a:lnTo>
                  <a:pt x="164495" y="1859598"/>
                </a:lnTo>
                <a:lnTo>
                  <a:pt x="1553180" y="1859598"/>
                </a:lnTo>
                <a:lnTo>
                  <a:pt x="1556038" y="1859280"/>
                </a:lnTo>
                <a:lnTo>
                  <a:pt x="1557943" y="1858963"/>
                </a:lnTo>
                <a:lnTo>
                  <a:pt x="1560484" y="1858645"/>
                </a:lnTo>
                <a:lnTo>
                  <a:pt x="1562389" y="1857693"/>
                </a:lnTo>
                <a:lnTo>
                  <a:pt x="1564612" y="1856740"/>
                </a:lnTo>
                <a:lnTo>
                  <a:pt x="1566517" y="1855470"/>
                </a:lnTo>
                <a:lnTo>
                  <a:pt x="1570010" y="1852613"/>
                </a:lnTo>
                <a:lnTo>
                  <a:pt x="1572868" y="1849120"/>
                </a:lnTo>
                <a:lnTo>
                  <a:pt x="1574139" y="1847215"/>
                </a:lnTo>
                <a:lnTo>
                  <a:pt x="1575091" y="1844993"/>
                </a:lnTo>
                <a:lnTo>
                  <a:pt x="1576044" y="1842770"/>
                </a:lnTo>
                <a:lnTo>
                  <a:pt x="1576679" y="1840548"/>
                </a:lnTo>
                <a:lnTo>
                  <a:pt x="1576997" y="1838643"/>
                </a:lnTo>
                <a:lnTo>
                  <a:pt x="1576997" y="1836103"/>
                </a:lnTo>
                <a:lnTo>
                  <a:pt x="1576997" y="164782"/>
                </a:lnTo>
                <a:lnTo>
                  <a:pt x="1576997" y="161925"/>
                </a:lnTo>
                <a:lnTo>
                  <a:pt x="1576679" y="160020"/>
                </a:lnTo>
                <a:lnTo>
                  <a:pt x="1576044" y="157480"/>
                </a:lnTo>
                <a:lnTo>
                  <a:pt x="1575091" y="155257"/>
                </a:lnTo>
                <a:lnTo>
                  <a:pt x="1574139" y="153352"/>
                </a:lnTo>
                <a:lnTo>
                  <a:pt x="1572868" y="151447"/>
                </a:lnTo>
                <a:lnTo>
                  <a:pt x="1570010" y="147955"/>
                </a:lnTo>
                <a:lnTo>
                  <a:pt x="1566517" y="145097"/>
                </a:lnTo>
                <a:lnTo>
                  <a:pt x="1564612" y="143827"/>
                </a:lnTo>
                <a:lnTo>
                  <a:pt x="1562389" y="142875"/>
                </a:lnTo>
                <a:lnTo>
                  <a:pt x="1560484" y="141922"/>
                </a:lnTo>
                <a:lnTo>
                  <a:pt x="1557943" y="141287"/>
                </a:lnTo>
                <a:lnTo>
                  <a:pt x="1556038" y="140970"/>
                </a:lnTo>
                <a:lnTo>
                  <a:pt x="1553180" y="140970"/>
                </a:lnTo>
                <a:lnTo>
                  <a:pt x="589072" y="140970"/>
                </a:lnTo>
                <a:close/>
                <a:moveTo>
                  <a:pt x="489358" y="0"/>
                </a:moveTo>
                <a:lnTo>
                  <a:pt x="1553180" y="0"/>
                </a:lnTo>
                <a:lnTo>
                  <a:pt x="1562071" y="317"/>
                </a:lnTo>
                <a:lnTo>
                  <a:pt x="1570010" y="952"/>
                </a:lnTo>
                <a:lnTo>
                  <a:pt x="1578584" y="2222"/>
                </a:lnTo>
                <a:lnTo>
                  <a:pt x="1586523" y="3492"/>
                </a:lnTo>
                <a:lnTo>
                  <a:pt x="1594462" y="5397"/>
                </a:lnTo>
                <a:lnTo>
                  <a:pt x="1602084" y="7620"/>
                </a:lnTo>
                <a:lnTo>
                  <a:pt x="1609705" y="10160"/>
                </a:lnTo>
                <a:lnTo>
                  <a:pt x="1617644" y="13017"/>
                </a:lnTo>
                <a:lnTo>
                  <a:pt x="1624630" y="16192"/>
                </a:lnTo>
                <a:lnTo>
                  <a:pt x="1631617" y="20002"/>
                </a:lnTo>
                <a:lnTo>
                  <a:pt x="1638603" y="23812"/>
                </a:lnTo>
                <a:lnTo>
                  <a:pt x="1645589" y="28257"/>
                </a:lnTo>
                <a:lnTo>
                  <a:pt x="1651623" y="32702"/>
                </a:lnTo>
                <a:lnTo>
                  <a:pt x="1657974" y="37782"/>
                </a:lnTo>
                <a:lnTo>
                  <a:pt x="1664008" y="42862"/>
                </a:lnTo>
                <a:lnTo>
                  <a:pt x="1669724" y="48260"/>
                </a:lnTo>
                <a:lnTo>
                  <a:pt x="1675122" y="53975"/>
                </a:lnTo>
                <a:lnTo>
                  <a:pt x="1680203" y="60007"/>
                </a:lnTo>
                <a:lnTo>
                  <a:pt x="1685284" y="66357"/>
                </a:lnTo>
                <a:lnTo>
                  <a:pt x="1689730" y="72390"/>
                </a:lnTo>
                <a:lnTo>
                  <a:pt x="1694176" y="79375"/>
                </a:lnTo>
                <a:lnTo>
                  <a:pt x="1697987" y="86360"/>
                </a:lnTo>
                <a:lnTo>
                  <a:pt x="1701797" y="93345"/>
                </a:lnTo>
                <a:lnTo>
                  <a:pt x="1704973" y="100647"/>
                </a:lnTo>
                <a:lnTo>
                  <a:pt x="1707831" y="108267"/>
                </a:lnTo>
                <a:lnTo>
                  <a:pt x="1710371" y="115570"/>
                </a:lnTo>
                <a:lnTo>
                  <a:pt x="1712594" y="123507"/>
                </a:lnTo>
                <a:lnTo>
                  <a:pt x="1714500" y="131445"/>
                </a:lnTo>
                <a:lnTo>
                  <a:pt x="1715770" y="139382"/>
                </a:lnTo>
                <a:lnTo>
                  <a:pt x="1717040" y="147637"/>
                </a:lnTo>
                <a:lnTo>
                  <a:pt x="1717675" y="155892"/>
                </a:lnTo>
                <a:lnTo>
                  <a:pt x="1717675" y="164782"/>
                </a:lnTo>
                <a:lnTo>
                  <a:pt x="1717675" y="1836103"/>
                </a:lnTo>
                <a:lnTo>
                  <a:pt x="1717675" y="1844358"/>
                </a:lnTo>
                <a:lnTo>
                  <a:pt x="1717040" y="1852613"/>
                </a:lnTo>
                <a:lnTo>
                  <a:pt x="1715770" y="1861185"/>
                </a:lnTo>
                <a:lnTo>
                  <a:pt x="1714500" y="1869123"/>
                </a:lnTo>
                <a:lnTo>
                  <a:pt x="1712594" y="1877060"/>
                </a:lnTo>
                <a:lnTo>
                  <a:pt x="1710371" y="1884680"/>
                </a:lnTo>
                <a:lnTo>
                  <a:pt x="1707831" y="1892300"/>
                </a:lnTo>
                <a:lnTo>
                  <a:pt x="1704973" y="1900238"/>
                </a:lnTo>
                <a:lnTo>
                  <a:pt x="1701797" y="1907223"/>
                </a:lnTo>
                <a:lnTo>
                  <a:pt x="1697987" y="1914208"/>
                </a:lnTo>
                <a:lnTo>
                  <a:pt x="1694176" y="1921193"/>
                </a:lnTo>
                <a:lnTo>
                  <a:pt x="1689730" y="1927860"/>
                </a:lnTo>
                <a:lnTo>
                  <a:pt x="1685284" y="1934210"/>
                </a:lnTo>
                <a:lnTo>
                  <a:pt x="1680203" y="1940560"/>
                </a:lnTo>
                <a:lnTo>
                  <a:pt x="1675122" y="1946275"/>
                </a:lnTo>
                <a:lnTo>
                  <a:pt x="1669724" y="1952308"/>
                </a:lnTo>
                <a:lnTo>
                  <a:pt x="1664008" y="1957705"/>
                </a:lnTo>
                <a:lnTo>
                  <a:pt x="1657974" y="1962785"/>
                </a:lnTo>
                <a:lnTo>
                  <a:pt x="1651623" y="1967865"/>
                </a:lnTo>
                <a:lnTo>
                  <a:pt x="1645589" y="1972310"/>
                </a:lnTo>
                <a:lnTo>
                  <a:pt x="1638603" y="1976755"/>
                </a:lnTo>
                <a:lnTo>
                  <a:pt x="1631617" y="1980565"/>
                </a:lnTo>
                <a:lnTo>
                  <a:pt x="1624630" y="1984375"/>
                </a:lnTo>
                <a:lnTo>
                  <a:pt x="1617644" y="1987550"/>
                </a:lnTo>
                <a:lnTo>
                  <a:pt x="1609705" y="1990408"/>
                </a:lnTo>
                <a:lnTo>
                  <a:pt x="1602084" y="1992948"/>
                </a:lnTo>
                <a:lnTo>
                  <a:pt x="1594462" y="1995170"/>
                </a:lnTo>
                <a:lnTo>
                  <a:pt x="1586523" y="1997075"/>
                </a:lnTo>
                <a:lnTo>
                  <a:pt x="1578584" y="1998345"/>
                </a:lnTo>
                <a:lnTo>
                  <a:pt x="1570010" y="1999615"/>
                </a:lnTo>
                <a:lnTo>
                  <a:pt x="1562071" y="2000250"/>
                </a:lnTo>
                <a:lnTo>
                  <a:pt x="1553180" y="2000250"/>
                </a:lnTo>
                <a:lnTo>
                  <a:pt x="164495" y="2000250"/>
                </a:lnTo>
                <a:lnTo>
                  <a:pt x="155604" y="2000250"/>
                </a:lnTo>
                <a:lnTo>
                  <a:pt x="147665" y="1999615"/>
                </a:lnTo>
                <a:lnTo>
                  <a:pt x="139408" y="1998345"/>
                </a:lnTo>
                <a:lnTo>
                  <a:pt x="131152" y="1997075"/>
                </a:lnTo>
                <a:lnTo>
                  <a:pt x="123213" y="1995170"/>
                </a:lnTo>
                <a:lnTo>
                  <a:pt x="115591" y="1992948"/>
                </a:lnTo>
                <a:lnTo>
                  <a:pt x="107970" y="1990408"/>
                </a:lnTo>
                <a:lnTo>
                  <a:pt x="100348" y="1987550"/>
                </a:lnTo>
                <a:lnTo>
                  <a:pt x="93044" y="1984375"/>
                </a:lnTo>
                <a:lnTo>
                  <a:pt x="86058" y="1980565"/>
                </a:lnTo>
                <a:lnTo>
                  <a:pt x="79072" y="1976755"/>
                </a:lnTo>
                <a:lnTo>
                  <a:pt x="72721" y="1972310"/>
                </a:lnTo>
                <a:lnTo>
                  <a:pt x="66052" y="1967865"/>
                </a:lnTo>
                <a:lnTo>
                  <a:pt x="59701" y="1962785"/>
                </a:lnTo>
                <a:lnTo>
                  <a:pt x="53667" y="1957705"/>
                </a:lnTo>
                <a:lnTo>
                  <a:pt x="48269" y="1952308"/>
                </a:lnTo>
                <a:lnTo>
                  <a:pt x="42553" y="1946275"/>
                </a:lnTo>
                <a:lnTo>
                  <a:pt x="37472" y="1940560"/>
                </a:lnTo>
                <a:lnTo>
                  <a:pt x="32391" y="1934210"/>
                </a:lnTo>
                <a:lnTo>
                  <a:pt x="27945" y="1927860"/>
                </a:lnTo>
                <a:lnTo>
                  <a:pt x="23817" y="1921193"/>
                </a:lnTo>
                <a:lnTo>
                  <a:pt x="19688" y="1914208"/>
                </a:lnTo>
                <a:lnTo>
                  <a:pt x="16195" y="1907223"/>
                </a:lnTo>
                <a:lnTo>
                  <a:pt x="12702" y="1900238"/>
                </a:lnTo>
                <a:lnTo>
                  <a:pt x="9844" y="1892300"/>
                </a:lnTo>
                <a:lnTo>
                  <a:pt x="7304" y="1884680"/>
                </a:lnTo>
                <a:lnTo>
                  <a:pt x="5081" y="1877060"/>
                </a:lnTo>
                <a:lnTo>
                  <a:pt x="3175" y="1869123"/>
                </a:lnTo>
                <a:lnTo>
                  <a:pt x="1905" y="1861185"/>
                </a:lnTo>
                <a:lnTo>
                  <a:pt x="635" y="1852613"/>
                </a:lnTo>
                <a:lnTo>
                  <a:pt x="0" y="1844358"/>
                </a:lnTo>
                <a:lnTo>
                  <a:pt x="0" y="1836103"/>
                </a:lnTo>
                <a:lnTo>
                  <a:pt x="0" y="489585"/>
                </a:lnTo>
                <a:lnTo>
                  <a:pt x="48935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" name="KSO_Shape"/>
          <p:cNvSpPr>
            <a:spLocks/>
          </p:cNvSpPr>
          <p:nvPr/>
        </p:nvSpPr>
        <p:spPr bwMode="auto">
          <a:xfrm>
            <a:off x="6631602" y="2459909"/>
            <a:ext cx="414337" cy="352425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" name="KSO_Shape"/>
          <p:cNvSpPr>
            <a:spLocks noChangeArrowheads="1"/>
          </p:cNvSpPr>
          <p:nvPr/>
        </p:nvSpPr>
        <p:spPr bwMode="auto">
          <a:xfrm>
            <a:off x="7331689" y="4015658"/>
            <a:ext cx="403225" cy="323850"/>
          </a:xfrm>
          <a:custGeom>
            <a:avLst/>
            <a:gdLst>
              <a:gd name="T0" fmla="*/ 552105 w 2874963"/>
              <a:gd name="T1" fmla="*/ 1256550 h 2311400"/>
              <a:gd name="T2" fmla="*/ 814407 w 2874963"/>
              <a:gd name="T3" fmla="*/ 1166381 h 2311400"/>
              <a:gd name="T4" fmla="*/ 861857 w 2874963"/>
              <a:gd name="T5" fmla="*/ 1221938 h 2311400"/>
              <a:gd name="T6" fmla="*/ 529108 w 2874963"/>
              <a:gd name="T7" fmla="*/ 1452571 h 2311400"/>
              <a:gd name="T8" fmla="*/ 122756 w 2874963"/>
              <a:gd name="T9" fmla="*/ 1358877 h 2311400"/>
              <a:gd name="T10" fmla="*/ 175912 w 2874963"/>
              <a:gd name="T11" fmla="*/ 1192357 h 2311400"/>
              <a:gd name="T12" fmla="*/ 277118 w 2874963"/>
              <a:gd name="T13" fmla="*/ 1128994 h 2311400"/>
              <a:gd name="T14" fmla="*/ 305052 w 2874963"/>
              <a:gd name="T15" fmla="*/ 1242809 h 2311400"/>
              <a:gd name="T16" fmla="*/ 994050 w 2874963"/>
              <a:gd name="T17" fmla="*/ 853464 h 2311400"/>
              <a:gd name="T18" fmla="*/ 644668 w 2874963"/>
              <a:gd name="T19" fmla="*/ 666225 h 2311400"/>
              <a:gd name="T20" fmla="*/ 675774 w 2874963"/>
              <a:gd name="T21" fmla="*/ 776137 h 2311400"/>
              <a:gd name="T22" fmla="*/ 719353 w 2874963"/>
              <a:gd name="T23" fmla="*/ 821032 h 2311400"/>
              <a:gd name="T24" fmla="*/ 694258 w 2874963"/>
              <a:gd name="T25" fmla="*/ 885897 h 2311400"/>
              <a:gd name="T26" fmla="*/ 639408 w 2874963"/>
              <a:gd name="T27" fmla="*/ 997010 h 2311400"/>
              <a:gd name="T28" fmla="*/ 561868 w 2874963"/>
              <a:gd name="T29" fmla="*/ 1068783 h 2311400"/>
              <a:gd name="T30" fmla="*/ 506117 w 2874963"/>
              <a:gd name="T31" fmla="*/ 1079143 h 2311400"/>
              <a:gd name="T32" fmla="*/ 449013 w 2874963"/>
              <a:gd name="T33" fmla="*/ 1059924 h 2311400"/>
              <a:gd name="T34" fmla="*/ 372374 w 2874963"/>
              <a:gd name="T35" fmla="*/ 966830 h 2311400"/>
              <a:gd name="T36" fmla="*/ 317074 w 2874963"/>
              <a:gd name="T37" fmla="*/ 867429 h 2311400"/>
              <a:gd name="T38" fmla="*/ 315722 w 2874963"/>
              <a:gd name="T39" fmla="*/ 807819 h 2311400"/>
              <a:gd name="T40" fmla="*/ 360804 w 2874963"/>
              <a:gd name="T41" fmla="*/ 726436 h 2311400"/>
              <a:gd name="T42" fmla="*/ 420311 w 2874963"/>
              <a:gd name="T43" fmla="*/ 688148 h 2311400"/>
              <a:gd name="T44" fmla="*/ 541281 w 2874963"/>
              <a:gd name="T45" fmla="*/ 679889 h 2311400"/>
              <a:gd name="T46" fmla="*/ 615816 w 2874963"/>
              <a:gd name="T47" fmla="*/ 642201 h 2311400"/>
              <a:gd name="T48" fmla="*/ 607328 w 2874963"/>
              <a:gd name="T49" fmla="*/ 550770 h 2311400"/>
              <a:gd name="T50" fmla="*/ 652075 w 2874963"/>
              <a:gd name="T51" fmla="*/ 576010 h 2311400"/>
              <a:gd name="T52" fmla="*/ 690816 w 2874963"/>
              <a:gd name="T53" fmla="*/ 613419 h 2311400"/>
              <a:gd name="T54" fmla="*/ 708834 w 2874963"/>
              <a:gd name="T55" fmla="*/ 715281 h 2311400"/>
              <a:gd name="T56" fmla="*/ 684809 w 2874963"/>
              <a:gd name="T57" fmla="*/ 784841 h 2311400"/>
              <a:gd name="T58" fmla="*/ 653727 w 2874963"/>
              <a:gd name="T59" fmla="*/ 664651 h 2311400"/>
              <a:gd name="T60" fmla="*/ 590811 w 2874963"/>
              <a:gd name="T61" fmla="*/ 648726 h 2311400"/>
              <a:gd name="T62" fmla="*/ 495911 w 2874963"/>
              <a:gd name="T63" fmla="*/ 681177 h 2311400"/>
              <a:gd name="T64" fmla="*/ 382693 w 2874963"/>
              <a:gd name="T65" fmla="*/ 672613 h 2311400"/>
              <a:gd name="T66" fmla="*/ 342000 w 2874963"/>
              <a:gd name="T67" fmla="*/ 784841 h 2311400"/>
              <a:gd name="T68" fmla="*/ 316624 w 2874963"/>
              <a:gd name="T69" fmla="*/ 733159 h 2311400"/>
              <a:gd name="T70" fmla="*/ 334342 w 2874963"/>
              <a:gd name="T71" fmla="*/ 634002 h 2311400"/>
              <a:gd name="T72" fmla="*/ 392753 w 2874963"/>
              <a:gd name="T73" fmla="*/ 561737 h 2311400"/>
              <a:gd name="T74" fmla="*/ 513330 w 2874963"/>
              <a:gd name="T75" fmla="*/ 530788 h 2311400"/>
              <a:gd name="T76" fmla="*/ 816493 w 2874963"/>
              <a:gd name="T77" fmla="*/ 367350 h 2311400"/>
              <a:gd name="T78" fmla="*/ 816493 w 2874963"/>
              <a:gd name="T79" fmla="*/ 418842 h 2311400"/>
              <a:gd name="T80" fmla="*/ 1079641 w 2874963"/>
              <a:gd name="T81" fmla="*/ 426048 h 2311400"/>
              <a:gd name="T82" fmla="*/ 1093467 w 2874963"/>
              <a:gd name="T83" fmla="*/ 377108 h 2311400"/>
              <a:gd name="T84" fmla="*/ 1049584 w 2874963"/>
              <a:gd name="T85" fmla="*/ 364048 h 2311400"/>
              <a:gd name="T86" fmla="*/ 1023434 w 2874963"/>
              <a:gd name="T87" fmla="*/ 392871 h 2311400"/>
              <a:gd name="T88" fmla="*/ 856619 w 2874963"/>
              <a:gd name="T89" fmla="*/ 372605 h 2311400"/>
              <a:gd name="T90" fmla="*/ 927854 w 2874963"/>
              <a:gd name="T91" fmla="*/ 64403 h 2311400"/>
              <a:gd name="T92" fmla="*/ 904258 w 2874963"/>
              <a:gd name="T93" fmla="*/ 91875 h 2311400"/>
              <a:gd name="T94" fmla="*/ 905010 w 2874963"/>
              <a:gd name="T95" fmla="*/ 129406 h 2311400"/>
              <a:gd name="T96" fmla="*/ 930108 w 2874963"/>
              <a:gd name="T97" fmla="*/ 155677 h 2311400"/>
              <a:gd name="T98" fmla="*/ 967829 w 2874963"/>
              <a:gd name="T99" fmla="*/ 158379 h 2311400"/>
              <a:gd name="T100" fmla="*/ 996233 w 2874963"/>
              <a:gd name="T101" fmla="*/ 136162 h 2311400"/>
              <a:gd name="T102" fmla="*/ 1002845 w 2874963"/>
              <a:gd name="T103" fmla="*/ 99081 h 2311400"/>
              <a:gd name="T104" fmla="*/ 983158 w 2874963"/>
              <a:gd name="T105" fmla="*/ 68306 h 2311400"/>
              <a:gd name="T106" fmla="*/ 881566 w 2874963"/>
              <a:gd name="T107" fmla="*/ 0 h 2311400"/>
              <a:gd name="T108" fmla="*/ 1048381 w 2874963"/>
              <a:gd name="T109" fmla="*/ 20417 h 2311400"/>
              <a:gd name="T110" fmla="*/ 1859163 w 2874963"/>
              <a:gd name="T111" fmla="*/ 308953 h 2311400"/>
              <a:gd name="T112" fmla="*/ 1899590 w 2874963"/>
              <a:gd name="T113" fmla="*/ 355791 h 2311400"/>
              <a:gd name="T114" fmla="*/ 2705 w 2874963"/>
              <a:gd name="T115" fmla="*/ 364048 h 2311400"/>
              <a:gd name="T116" fmla="*/ 38623 w 2874963"/>
              <a:gd name="T117" fmla="*/ 313456 h 2311400"/>
              <a:gd name="T118" fmla="*/ 855416 w 2874963"/>
              <a:gd name="T119" fmla="*/ 26121 h 231140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874963" h="2311400">
                <a:moveTo>
                  <a:pt x="1500188" y="1927225"/>
                </a:moveTo>
                <a:lnTo>
                  <a:pt x="2676526" y="1927225"/>
                </a:lnTo>
                <a:lnTo>
                  <a:pt x="2676526" y="1949450"/>
                </a:lnTo>
                <a:lnTo>
                  <a:pt x="1500188" y="1949450"/>
                </a:lnTo>
                <a:lnTo>
                  <a:pt x="1500188" y="1927225"/>
                </a:lnTo>
                <a:close/>
                <a:moveTo>
                  <a:pt x="1500188" y="1706563"/>
                </a:moveTo>
                <a:lnTo>
                  <a:pt x="2676526" y="1706563"/>
                </a:lnTo>
                <a:lnTo>
                  <a:pt x="2676526" y="1728788"/>
                </a:lnTo>
                <a:lnTo>
                  <a:pt x="1500188" y="1728788"/>
                </a:lnTo>
                <a:lnTo>
                  <a:pt x="1500188" y="1706563"/>
                </a:lnTo>
                <a:close/>
                <a:moveTo>
                  <a:pt x="741023" y="1676400"/>
                </a:moveTo>
                <a:lnTo>
                  <a:pt x="803616" y="1676400"/>
                </a:lnTo>
                <a:lnTo>
                  <a:pt x="835026" y="1736633"/>
                </a:lnTo>
                <a:lnTo>
                  <a:pt x="813107" y="1759278"/>
                </a:lnTo>
                <a:lnTo>
                  <a:pt x="833218" y="1897860"/>
                </a:lnTo>
                <a:lnTo>
                  <a:pt x="772432" y="2124075"/>
                </a:lnTo>
                <a:lnTo>
                  <a:pt x="711647" y="1897860"/>
                </a:lnTo>
                <a:lnTo>
                  <a:pt x="731532" y="1759278"/>
                </a:lnTo>
                <a:lnTo>
                  <a:pt x="709613" y="1736633"/>
                </a:lnTo>
                <a:lnTo>
                  <a:pt x="741023" y="1676400"/>
                </a:lnTo>
                <a:close/>
                <a:moveTo>
                  <a:pt x="1033510" y="1660525"/>
                </a:moveTo>
                <a:lnTo>
                  <a:pt x="1069768" y="1677761"/>
                </a:lnTo>
                <a:lnTo>
                  <a:pt x="1107612" y="1695904"/>
                </a:lnTo>
                <a:lnTo>
                  <a:pt x="1126421" y="1705202"/>
                </a:lnTo>
                <a:lnTo>
                  <a:pt x="1145003" y="1714727"/>
                </a:lnTo>
                <a:lnTo>
                  <a:pt x="1163585" y="1724252"/>
                </a:lnTo>
                <a:lnTo>
                  <a:pt x="1181261" y="1734004"/>
                </a:lnTo>
                <a:lnTo>
                  <a:pt x="1198257" y="1743302"/>
                </a:lnTo>
                <a:lnTo>
                  <a:pt x="1214346" y="1752600"/>
                </a:lnTo>
                <a:lnTo>
                  <a:pt x="1229076" y="1761671"/>
                </a:lnTo>
                <a:lnTo>
                  <a:pt x="1242673" y="1770289"/>
                </a:lnTo>
                <a:lnTo>
                  <a:pt x="1248792" y="1774598"/>
                </a:lnTo>
                <a:lnTo>
                  <a:pt x="1254683" y="1778680"/>
                </a:lnTo>
                <a:lnTo>
                  <a:pt x="1259896" y="1782762"/>
                </a:lnTo>
                <a:lnTo>
                  <a:pt x="1264881" y="1786618"/>
                </a:lnTo>
                <a:lnTo>
                  <a:pt x="1269187" y="1790473"/>
                </a:lnTo>
                <a:lnTo>
                  <a:pt x="1273039" y="1794102"/>
                </a:lnTo>
                <a:lnTo>
                  <a:pt x="1276438" y="1797504"/>
                </a:lnTo>
                <a:lnTo>
                  <a:pt x="1278931" y="1800905"/>
                </a:lnTo>
                <a:lnTo>
                  <a:pt x="1281197" y="1803627"/>
                </a:lnTo>
                <a:lnTo>
                  <a:pt x="1283237" y="1807029"/>
                </a:lnTo>
                <a:lnTo>
                  <a:pt x="1287542" y="1814739"/>
                </a:lnTo>
                <a:lnTo>
                  <a:pt x="1291621" y="1823811"/>
                </a:lnTo>
                <a:lnTo>
                  <a:pt x="1296380" y="1834016"/>
                </a:lnTo>
                <a:lnTo>
                  <a:pt x="1300686" y="1845582"/>
                </a:lnTo>
                <a:lnTo>
                  <a:pt x="1305445" y="1858282"/>
                </a:lnTo>
                <a:lnTo>
                  <a:pt x="1310203" y="1871889"/>
                </a:lnTo>
                <a:lnTo>
                  <a:pt x="1314736" y="1886404"/>
                </a:lnTo>
                <a:lnTo>
                  <a:pt x="1319495" y="1901371"/>
                </a:lnTo>
                <a:lnTo>
                  <a:pt x="1324027" y="1917246"/>
                </a:lnTo>
                <a:lnTo>
                  <a:pt x="1333318" y="1950130"/>
                </a:lnTo>
                <a:lnTo>
                  <a:pt x="1342382" y="1984375"/>
                </a:lnTo>
                <a:lnTo>
                  <a:pt x="1350994" y="2018620"/>
                </a:lnTo>
                <a:lnTo>
                  <a:pt x="1359378" y="2052411"/>
                </a:lnTo>
                <a:lnTo>
                  <a:pt x="1366857" y="2084388"/>
                </a:lnTo>
                <a:lnTo>
                  <a:pt x="1373655" y="2114097"/>
                </a:lnTo>
                <a:lnTo>
                  <a:pt x="1379320" y="2140404"/>
                </a:lnTo>
                <a:lnTo>
                  <a:pt x="1387478" y="2179184"/>
                </a:lnTo>
                <a:lnTo>
                  <a:pt x="1390651" y="2193925"/>
                </a:lnTo>
                <a:lnTo>
                  <a:pt x="798513" y="2193925"/>
                </a:lnTo>
                <a:lnTo>
                  <a:pt x="1111918" y="1875064"/>
                </a:lnTo>
                <a:lnTo>
                  <a:pt x="1011755" y="1800905"/>
                </a:lnTo>
                <a:lnTo>
                  <a:pt x="1094922" y="1766661"/>
                </a:lnTo>
                <a:lnTo>
                  <a:pt x="1033510" y="1660525"/>
                </a:lnTo>
                <a:close/>
                <a:moveTo>
                  <a:pt x="511355" y="1660525"/>
                </a:moveTo>
                <a:lnTo>
                  <a:pt x="449944" y="1766661"/>
                </a:lnTo>
                <a:lnTo>
                  <a:pt x="532657" y="1800905"/>
                </a:lnTo>
                <a:lnTo>
                  <a:pt x="432494" y="1875064"/>
                </a:lnTo>
                <a:lnTo>
                  <a:pt x="746126" y="2193925"/>
                </a:lnTo>
                <a:lnTo>
                  <a:pt x="153988" y="2193925"/>
                </a:lnTo>
                <a:lnTo>
                  <a:pt x="157160" y="2179184"/>
                </a:lnTo>
                <a:lnTo>
                  <a:pt x="165318" y="2140404"/>
                </a:lnTo>
                <a:lnTo>
                  <a:pt x="171210" y="2114097"/>
                </a:lnTo>
                <a:lnTo>
                  <a:pt x="177782" y="2084388"/>
                </a:lnTo>
                <a:lnTo>
                  <a:pt x="185260" y="2052411"/>
                </a:lnTo>
                <a:lnTo>
                  <a:pt x="193418" y="2018620"/>
                </a:lnTo>
                <a:lnTo>
                  <a:pt x="202256" y="1984375"/>
                </a:lnTo>
                <a:lnTo>
                  <a:pt x="211321" y="1950130"/>
                </a:lnTo>
                <a:lnTo>
                  <a:pt x="220385" y="1917246"/>
                </a:lnTo>
                <a:lnTo>
                  <a:pt x="224918" y="1901371"/>
                </a:lnTo>
                <a:lnTo>
                  <a:pt x="229676" y="1886404"/>
                </a:lnTo>
                <a:lnTo>
                  <a:pt x="234209" y="1871889"/>
                </a:lnTo>
                <a:lnTo>
                  <a:pt x="238967" y="1858282"/>
                </a:lnTo>
                <a:lnTo>
                  <a:pt x="243726" y="1845582"/>
                </a:lnTo>
                <a:lnTo>
                  <a:pt x="248259" y="1834016"/>
                </a:lnTo>
                <a:lnTo>
                  <a:pt x="252791" y="1823811"/>
                </a:lnTo>
                <a:lnTo>
                  <a:pt x="257096" y="1814739"/>
                </a:lnTo>
                <a:lnTo>
                  <a:pt x="261175" y="1807029"/>
                </a:lnTo>
                <a:lnTo>
                  <a:pt x="263442" y="1803627"/>
                </a:lnTo>
                <a:lnTo>
                  <a:pt x="265481" y="1800905"/>
                </a:lnTo>
                <a:lnTo>
                  <a:pt x="268200" y="1797504"/>
                </a:lnTo>
                <a:lnTo>
                  <a:pt x="271600" y="1794102"/>
                </a:lnTo>
                <a:lnTo>
                  <a:pt x="275452" y="1790473"/>
                </a:lnTo>
                <a:lnTo>
                  <a:pt x="279984" y="1786618"/>
                </a:lnTo>
                <a:lnTo>
                  <a:pt x="284517" y="1782762"/>
                </a:lnTo>
                <a:lnTo>
                  <a:pt x="289955" y="1778680"/>
                </a:lnTo>
                <a:lnTo>
                  <a:pt x="295621" y="1774598"/>
                </a:lnTo>
                <a:lnTo>
                  <a:pt x="301966" y="1770289"/>
                </a:lnTo>
                <a:lnTo>
                  <a:pt x="315336" y="1761671"/>
                </a:lnTo>
                <a:lnTo>
                  <a:pt x="330066" y="1752600"/>
                </a:lnTo>
                <a:lnTo>
                  <a:pt x="346155" y="1743302"/>
                </a:lnTo>
                <a:lnTo>
                  <a:pt x="363378" y="1734004"/>
                </a:lnTo>
                <a:lnTo>
                  <a:pt x="381053" y="1724252"/>
                </a:lnTo>
                <a:lnTo>
                  <a:pt x="399409" y="1714727"/>
                </a:lnTo>
                <a:lnTo>
                  <a:pt x="418218" y="1705202"/>
                </a:lnTo>
                <a:lnTo>
                  <a:pt x="437253" y="1695904"/>
                </a:lnTo>
                <a:lnTo>
                  <a:pt x="475098" y="1677761"/>
                </a:lnTo>
                <a:lnTo>
                  <a:pt x="511355" y="1660525"/>
                </a:lnTo>
                <a:close/>
                <a:moveTo>
                  <a:pt x="929254" y="1614488"/>
                </a:moveTo>
                <a:lnTo>
                  <a:pt x="950557" y="1623559"/>
                </a:lnTo>
                <a:lnTo>
                  <a:pt x="974579" y="1633992"/>
                </a:lnTo>
                <a:lnTo>
                  <a:pt x="1004946" y="1647599"/>
                </a:lnTo>
                <a:lnTo>
                  <a:pt x="1068853" y="1757817"/>
                </a:lnTo>
                <a:lnTo>
                  <a:pt x="975258" y="1796370"/>
                </a:lnTo>
                <a:lnTo>
                  <a:pt x="1084263" y="1877106"/>
                </a:lnTo>
                <a:lnTo>
                  <a:pt x="773113" y="2193926"/>
                </a:lnTo>
                <a:lnTo>
                  <a:pt x="929254" y="1614488"/>
                </a:lnTo>
                <a:close/>
                <a:moveTo>
                  <a:pt x="615947" y="1614488"/>
                </a:moveTo>
                <a:lnTo>
                  <a:pt x="773113" y="2193926"/>
                </a:lnTo>
                <a:lnTo>
                  <a:pt x="460375" y="1877106"/>
                </a:lnTo>
                <a:lnTo>
                  <a:pt x="569936" y="1796370"/>
                </a:lnTo>
                <a:lnTo>
                  <a:pt x="475636" y="1757817"/>
                </a:lnTo>
                <a:lnTo>
                  <a:pt x="539869" y="1647599"/>
                </a:lnTo>
                <a:lnTo>
                  <a:pt x="570619" y="1633992"/>
                </a:lnTo>
                <a:lnTo>
                  <a:pt x="594536" y="1623559"/>
                </a:lnTo>
                <a:lnTo>
                  <a:pt x="615947" y="1614488"/>
                </a:lnTo>
                <a:close/>
                <a:moveTo>
                  <a:pt x="1500188" y="1487488"/>
                </a:moveTo>
                <a:lnTo>
                  <a:pt x="2676526" y="1487488"/>
                </a:lnTo>
                <a:lnTo>
                  <a:pt x="2676526" y="1509713"/>
                </a:lnTo>
                <a:lnTo>
                  <a:pt x="1500188" y="1509713"/>
                </a:lnTo>
                <a:lnTo>
                  <a:pt x="1500188" y="1487488"/>
                </a:lnTo>
                <a:close/>
                <a:moveTo>
                  <a:pt x="1500188" y="1266825"/>
                </a:moveTo>
                <a:lnTo>
                  <a:pt x="2676526" y="1266825"/>
                </a:lnTo>
                <a:lnTo>
                  <a:pt x="2676526" y="1289050"/>
                </a:lnTo>
                <a:lnTo>
                  <a:pt x="1500188" y="1289050"/>
                </a:lnTo>
                <a:lnTo>
                  <a:pt x="1500188" y="1266825"/>
                </a:lnTo>
                <a:close/>
                <a:moveTo>
                  <a:pt x="1500188" y="1047750"/>
                </a:moveTo>
                <a:lnTo>
                  <a:pt x="2676526" y="1047750"/>
                </a:lnTo>
                <a:lnTo>
                  <a:pt x="2676526" y="1068388"/>
                </a:lnTo>
                <a:lnTo>
                  <a:pt x="1500188" y="1068388"/>
                </a:lnTo>
                <a:lnTo>
                  <a:pt x="1500188" y="1047750"/>
                </a:lnTo>
                <a:close/>
                <a:moveTo>
                  <a:pt x="929369" y="969963"/>
                </a:moveTo>
                <a:lnTo>
                  <a:pt x="936399" y="973819"/>
                </a:lnTo>
                <a:lnTo>
                  <a:pt x="942522" y="977674"/>
                </a:lnTo>
                <a:lnTo>
                  <a:pt x="948872" y="981756"/>
                </a:lnTo>
                <a:lnTo>
                  <a:pt x="954315" y="986519"/>
                </a:lnTo>
                <a:lnTo>
                  <a:pt x="959531" y="991281"/>
                </a:lnTo>
                <a:lnTo>
                  <a:pt x="964294" y="995817"/>
                </a:lnTo>
                <a:lnTo>
                  <a:pt x="968829" y="1001033"/>
                </a:lnTo>
                <a:lnTo>
                  <a:pt x="972911" y="1006249"/>
                </a:lnTo>
                <a:lnTo>
                  <a:pt x="976767" y="1011919"/>
                </a:lnTo>
                <a:lnTo>
                  <a:pt x="980395" y="1017588"/>
                </a:lnTo>
                <a:lnTo>
                  <a:pt x="983797" y="1023485"/>
                </a:lnTo>
                <a:lnTo>
                  <a:pt x="986745" y="1029835"/>
                </a:lnTo>
                <a:lnTo>
                  <a:pt x="989467" y="1035958"/>
                </a:lnTo>
                <a:lnTo>
                  <a:pt x="992188" y="1042535"/>
                </a:lnTo>
                <a:lnTo>
                  <a:pt x="994683" y="1049338"/>
                </a:lnTo>
                <a:lnTo>
                  <a:pt x="996724" y="1056368"/>
                </a:lnTo>
                <a:lnTo>
                  <a:pt x="998765" y="1063172"/>
                </a:lnTo>
                <a:lnTo>
                  <a:pt x="1001033" y="1070883"/>
                </a:lnTo>
                <a:lnTo>
                  <a:pt x="1004208" y="1085850"/>
                </a:lnTo>
                <a:lnTo>
                  <a:pt x="1007383" y="1101725"/>
                </a:lnTo>
                <a:lnTo>
                  <a:pt x="1010558" y="1118508"/>
                </a:lnTo>
                <a:lnTo>
                  <a:pt x="1016454" y="1153433"/>
                </a:lnTo>
                <a:lnTo>
                  <a:pt x="1019856" y="1172256"/>
                </a:lnTo>
                <a:lnTo>
                  <a:pt x="1023712" y="1191306"/>
                </a:lnTo>
                <a:lnTo>
                  <a:pt x="1029608" y="1192667"/>
                </a:lnTo>
                <a:lnTo>
                  <a:pt x="1035958" y="1194254"/>
                </a:lnTo>
                <a:lnTo>
                  <a:pt x="1041628" y="1196295"/>
                </a:lnTo>
                <a:lnTo>
                  <a:pt x="1047297" y="1198790"/>
                </a:lnTo>
                <a:lnTo>
                  <a:pt x="1052513" y="1201511"/>
                </a:lnTo>
                <a:lnTo>
                  <a:pt x="1057729" y="1204459"/>
                </a:lnTo>
                <a:lnTo>
                  <a:pt x="1062492" y="1208088"/>
                </a:lnTo>
                <a:lnTo>
                  <a:pt x="1066801" y="1211943"/>
                </a:lnTo>
                <a:lnTo>
                  <a:pt x="1070883" y="1216025"/>
                </a:lnTo>
                <a:lnTo>
                  <a:pt x="1074738" y="1220108"/>
                </a:lnTo>
                <a:lnTo>
                  <a:pt x="1078140" y="1224870"/>
                </a:lnTo>
                <a:lnTo>
                  <a:pt x="1081088" y="1229633"/>
                </a:lnTo>
                <a:lnTo>
                  <a:pt x="1083583" y="1234849"/>
                </a:lnTo>
                <a:lnTo>
                  <a:pt x="1085624" y="1240065"/>
                </a:lnTo>
                <a:lnTo>
                  <a:pt x="1087212" y="1245734"/>
                </a:lnTo>
                <a:lnTo>
                  <a:pt x="1088345" y="1251404"/>
                </a:lnTo>
                <a:lnTo>
                  <a:pt x="1089026" y="1257527"/>
                </a:lnTo>
                <a:lnTo>
                  <a:pt x="1089026" y="1263424"/>
                </a:lnTo>
                <a:lnTo>
                  <a:pt x="1088572" y="1270000"/>
                </a:lnTo>
                <a:lnTo>
                  <a:pt x="1087438" y="1276124"/>
                </a:lnTo>
                <a:lnTo>
                  <a:pt x="1085624" y="1282927"/>
                </a:lnTo>
                <a:lnTo>
                  <a:pt x="1083356" y="1289277"/>
                </a:lnTo>
                <a:lnTo>
                  <a:pt x="1080635" y="1296081"/>
                </a:lnTo>
                <a:lnTo>
                  <a:pt x="1077006" y="1303111"/>
                </a:lnTo>
                <a:lnTo>
                  <a:pt x="1072470" y="1310141"/>
                </a:lnTo>
                <a:lnTo>
                  <a:pt x="1067481" y="1317172"/>
                </a:lnTo>
                <a:lnTo>
                  <a:pt x="1061585" y="1324202"/>
                </a:lnTo>
                <a:lnTo>
                  <a:pt x="1055235" y="1331006"/>
                </a:lnTo>
                <a:lnTo>
                  <a:pt x="1047751" y="1338036"/>
                </a:lnTo>
                <a:lnTo>
                  <a:pt x="1039587" y="1345293"/>
                </a:lnTo>
                <a:lnTo>
                  <a:pt x="1030742" y="1352324"/>
                </a:lnTo>
                <a:lnTo>
                  <a:pt x="1020990" y="1359354"/>
                </a:lnTo>
                <a:lnTo>
                  <a:pt x="1018269" y="1372281"/>
                </a:lnTo>
                <a:lnTo>
                  <a:pt x="1015094" y="1385208"/>
                </a:lnTo>
                <a:lnTo>
                  <a:pt x="1011919" y="1398361"/>
                </a:lnTo>
                <a:lnTo>
                  <a:pt x="1007836" y="1411061"/>
                </a:lnTo>
                <a:lnTo>
                  <a:pt x="1003754" y="1423761"/>
                </a:lnTo>
                <a:lnTo>
                  <a:pt x="999445" y="1436008"/>
                </a:lnTo>
                <a:lnTo>
                  <a:pt x="994456" y="1448254"/>
                </a:lnTo>
                <a:lnTo>
                  <a:pt x="989240" y="1460274"/>
                </a:lnTo>
                <a:lnTo>
                  <a:pt x="983570" y="1472066"/>
                </a:lnTo>
                <a:lnTo>
                  <a:pt x="977901" y="1483633"/>
                </a:lnTo>
                <a:lnTo>
                  <a:pt x="971551" y="1494745"/>
                </a:lnTo>
                <a:lnTo>
                  <a:pt x="964974" y="1505858"/>
                </a:lnTo>
                <a:lnTo>
                  <a:pt x="958170" y="1516516"/>
                </a:lnTo>
                <a:lnTo>
                  <a:pt x="950913" y="1526722"/>
                </a:lnTo>
                <a:lnTo>
                  <a:pt x="943429" y="1536700"/>
                </a:lnTo>
                <a:lnTo>
                  <a:pt x="935492" y="1546225"/>
                </a:lnTo>
                <a:lnTo>
                  <a:pt x="927554" y="1555297"/>
                </a:lnTo>
                <a:lnTo>
                  <a:pt x="919163" y="1564141"/>
                </a:lnTo>
                <a:lnTo>
                  <a:pt x="910772" y="1572533"/>
                </a:lnTo>
                <a:lnTo>
                  <a:pt x="901701" y="1580243"/>
                </a:lnTo>
                <a:lnTo>
                  <a:pt x="892629" y="1587500"/>
                </a:lnTo>
                <a:lnTo>
                  <a:pt x="883331" y="1594531"/>
                </a:lnTo>
                <a:lnTo>
                  <a:pt x="873352" y="1600881"/>
                </a:lnTo>
                <a:lnTo>
                  <a:pt x="863601" y="1606550"/>
                </a:lnTo>
                <a:lnTo>
                  <a:pt x="858385" y="1609272"/>
                </a:lnTo>
                <a:lnTo>
                  <a:pt x="853169" y="1611766"/>
                </a:lnTo>
                <a:lnTo>
                  <a:pt x="847952" y="1614261"/>
                </a:lnTo>
                <a:lnTo>
                  <a:pt x="842736" y="1616302"/>
                </a:lnTo>
                <a:lnTo>
                  <a:pt x="837520" y="1618343"/>
                </a:lnTo>
                <a:lnTo>
                  <a:pt x="832077" y="1620384"/>
                </a:lnTo>
                <a:lnTo>
                  <a:pt x="826635" y="1621972"/>
                </a:lnTo>
                <a:lnTo>
                  <a:pt x="821192" y="1623786"/>
                </a:lnTo>
                <a:lnTo>
                  <a:pt x="815749" y="1625147"/>
                </a:lnTo>
                <a:lnTo>
                  <a:pt x="810079" y="1626508"/>
                </a:lnTo>
                <a:lnTo>
                  <a:pt x="804410" y="1627415"/>
                </a:lnTo>
                <a:lnTo>
                  <a:pt x="798740" y="1628549"/>
                </a:lnTo>
                <a:lnTo>
                  <a:pt x="793070" y="1629229"/>
                </a:lnTo>
                <a:lnTo>
                  <a:pt x="787401" y="1629909"/>
                </a:lnTo>
                <a:lnTo>
                  <a:pt x="781277" y="1630363"/>
                </a:lnTo>
                <a:lnTo>
                  <a:pt x="775381" y="1630363"/>
                </a:lnTo>
                <a:lnTo>
                  <a:pt x="769711" y="1630363"/>
                </a:lnTo>
                <a:lnTo>
                  <a:pt x="763815" y="1629909"/>
                </a:lnTo>
                <a:lnTo>
                  <a:pt x="757918" y="1629229"/>
                </a:lnTo>
                <a:lnTo>
                  <a:pt x="752249" y="1628549"/>
                </a:lnTo>
                <a:lnTo>
                  <a:pt x="746579" y="1627415"/>
                </a:lnTo>
                <a:lnTo>
                  <a:pt x="740910" y="1626508"/>
                </a:lnTo>
                <a:lnTo>
                  <a:pt x="735240" y="1625147"/>
                </a:lnTo>
                <a:lnTo>
                  <a:pt x="729797" y="1623786"/>
                </a:lnTo>
                <a:lnTo>
                  <a:pt x="724354" y="1621972"/>
                </a:lnTo>
                <a:lnTo>
                  <a:pt x="718911" y="1620384"/>
                </a:lnTo>
                <a:lnTo>
                  <a:pt x="713468" y="1618343"/>
                </a:lnTo>
                <a:lnTo>
                  <a:pt x="708252" y="1616302"/>
                </a:lnTo>
                <a:lnTo>
                  <a:pt x="703036" y="1614261"/>
                </a:lnTo>
                <a:lnTo>
                  <a:pt x="697820" y="1611766"/>
                </a:lnTo>
                <a:lnTo>
                  <a:pt x="692604" y="1609272"/>
                </a:lnTo>
                <a:lnTo>
                  <a:pt x="687388" y="1606550"/>
                </a:lnTo>
                <a:lnTo>
                  <a:pt x="677636" y="1600881"/>
                </a:lnTo>
                <a:lnTo>
                  <a:pt x="668111" y="1594531"/>
                </a:lnTo>
                <a:lnTo>
                  <a:pt x="658359" y="1587500"/>
                </a:lnTo>
                <a:lnTo>
                  <a:pt x="649288" y="1580243"/>
                </a:lnTo>
                <a:lnTo>
                  <a:pt x="640217" y="1572533"/>
                </a:lnTo>
                <a:lnTo>
                  <a:pt x="631826" y="1564141"/>
                </a:lnTo>
                <a:lnTo>
                  <a:pt x="623434" y="1555297"/>
                </a:lnTo>
                <a:lnTo>
                  <a:pt x="615497" y="1546225"/>
                </a:lnTo>
                <a:lnTo>
                  <a:pt x="607559" y="1536700"/>
                </a:lnTo>
                <a:lnTo>
                  <a:pt x="600075" y="1526722"/>
                </a:lnTo>
                <a:lnTo>
                  <a:pt x="592818" y="1516516"/>
                </a:lnTo>
                <a:lnTo>
                  <a:pt x="586015" y="1505858"/>
                </a:lnTo>
                <a:lnTo>
                  <a:pt x="579665" y="1494745"/>
                </a:lnTo>
                <a:lnTo>
                  <a:pt x="573315" y="1483633"/>
                </a:lnTo>
                <a:lnTo>
                  <a:pt x="567418" y="1472066"/>
                </a:lnTo>
                <a:lnTo>
                  <a:pt x="561975" y="1460274"/>
                </a:lnTo>
                <a:lnTo>
                  <a:pt x="556533" y="1448254"/>
                </a:lnTo>
                <a:lnTo>
                  <a:pt x="551997" y="1436008"/>
                </a:lnTo>
                <a:lnTo>
                  <a:pt x="547234" y="1423761"/>
                </a:lnTo>
                <a:lnTo>
                  <a:pt x="543152" y="1411061"/>
                </a:lnTo>
                <a:lnTo>
                  <a:pt x="539524" y="1398361"/>
                </a:lnTo>
                <a:lnTo>
                  <a:pt x="535895" y="1385208"/>
                </a:lnTo>
                <a:lnTo>
                  <a:pt x="532947" y="1372281"/>
                </a:lnTo>
                <a:lnTo>
                  <a:pt x="529999" y="1359354"/>
                </a:lnTo>
                <a:lnTo>
                  <a:pt x="520247" y="1352324"/>
                </a:lnTo>
                <a:lnTo>
                  <a:pt x="511402" y="1345293"/>
                </a:lnTo>
                <a:lnTo>
                  <a:pt x="503238" y="1338036"/>
                </a:lnTo>
                <a:lnTo>
                  <a:pt x="495981" y="1331006"/>
                </a:lnTo>
                <a:lnTo>
                  <a:pt x="489404" y="1324202"/>
                </a:lnTo>
                <a:lnTo>
                  <a:pt x="483734" y="1317172"/>
                </a:lnTo>
                <a:lnTo>
                  <a:pt x="478518" y="1310141"/>
                </a:lnTo>
                <a:lnTo>
                  <a:pt x="474209" y="1303111"/>
                </a:lnTo>
                <a:lnTo>
                  <a:pt x="470581" y="1296081"/>
                </a:lnTo>
                <a:lnTo>
                  <a:pt x="467633" y="1289277"/>
                </a:lnTo>
                <a:lnTo>
                  <a:pt x="465365" y="1282927"/>
                </a:lnTo>
                <a:lnTo>
                  <a:pt x="463550" y="1276124"/>
                </a:lnTo>
                <a:lnTo>
                  <a:pt x="462416" y="1270000"/>
                </a:lnTo>
                <a:lnTo>
                  <a:pt x="461963" y="1263424"/>
                </a:lnTo>
                <a:lnTo>
                  <a:pt x="462190" y="1257527"/>
                </a:lnTo>
                <a:lnTo>
                  <a:pt x="462643" y="1251404"/>
                </a:lnTo>
                <a:lnTo>
                  <a:pt x="463777" y="1245734"/>
                </a:lnTo>
                <a:lnTo>
                  <a:pt x="465591" y="1240065"/>
                </a:lnTo>
                <a:lnTo>
                  <a:pt x="467633" y="1234849"/>
                </a:lnTo>
                <a:lnTo>
                  <a:pt x="469900" y="1229633"/>
                </a:lnTo>
                <a:lnTo>
                  <a:pt x="473075" y="1224870"/>
                </a:lnTo>
                <a:lnTo>
                  <a:pt x="476477" y="1220108"/>
                </a:lnTo>
                <a:lnTo>
                  <a:pt x="480106" y="1216025"/>
                </a:lnTo>
                <a:lnTo>
                  <a:pt x="484188" y="1211943"/>
                </a:lnTo>
                <a:lnTo>
                  <a:pt x="488724" y="1208088"/>
                </a:lnTo>
                <a:lnTo>
                  <a:pt x="493486" y="1204459"/>
                </a:lnTo>
                <a:lnTo>
                  <a:pt x="498475" y="1201511"/>
                </a:lnTo>
                <a:lnTo>
                  <a:pt x="503918" y="1198790"/>
                </a:lnTo>
                <a:lnTo>
                  <a:pt x="509361" y="1196295"/>
                </a:lnTo>
                <a:lnTo>
                  <a:pt x="515258" y="1194254"/>
                </a:lnTo>
                <a:lnTo>
                  <a:pt x="521381" y="1192667"/>
                </a:lnTo>
                <a:lnTo>
                  <a:pt x="527504" y="1191306"/>
                </a:lnTo>
                <a:lnTo>
                  <a:pt x="529999" y="1178606"/>
                </a:lnTo>
                <a:lnTo>
                  <a:pt x="532493" y="1166133"/>
                </a:lnTo>
                <a:lnTo>
                  <a:pt x="536575" y="1142093"/>
                </a:lnTo>
                <a:lnTo>
                  <a:pt x="540431" y="1118961"/>
                </a:lnTo>
                <a:lnTo>
                  <a:pt x="544513" y="1097190"/>
                </a:lnTo>
                <a:lnTo>
                  <a:pt x="546781" y="1086531"/>
                </a:lnTo>
                <a:lnTo>
                  <a:pt x="548822" y="1076552"/>
                </a:lnTo>
                <a:lnTo>
                  <a:pt x="551317" y="1066574"/>
                </a:lnTo>
                <a:lnTo>
                  <a:pt x="554038" y="1057275"/>
                </a:lnTo>
                <a:lnTo>
                  <a:pt x="556759" y="1048204"/>
                </a:lnTo>
                <a:lnTo>
                  <a:pt x="560161" y="1039360"/>
                </a:lnTo>
                <a:lnTo>
                  <a:pt x="563790" y="1030742"/>
                </a:lnTo>
                <a:lnTo>
                  <a:pt x="567645" y="1022804"/>
                </a:lnTo>
                <a:lnTo>
                  <a:pt x="575809" y="1025299"/>
                </a:lnTo>
                <a:lnTo>
                  <a:pt x="586695" y="1028701"/>
                </a:lnTo>
                <a:lnTo>
                  <a:pt x="600075" y="1032330"/>
                </a:lnTo>
                <a:lnTo>
                  <a:pt x="607786" y="1034144"/>
                </a:lnTo>
                <a:lnTo>
                  <a:pt x="615950" y="1035958"/>
                </a:lnTo>
                <a:lnTo>
                  <a:pt x="625022" y="1037772"/>
                </a:lnTo>
                <a:lnTo>
                  <a:pt x="634320" y="1039360"/>
                </a:lnTo>
                <a:lnTo>
                  <a:pt x="644072" y="1040947"/>
                </a:lnTo>
                <a:lnTo>
                  <a:pt x="654731" y="1042308"/>
                </a:lnTo>
                <a:lnTo>
                  <a:pt x="665617" y="1043215"/>
                </a:lnTo>
                <a:lnTo>
                  <a:pt x="676956" y="1044122"/>
                </a:lnTo>
                <a:lnTo>
                  <a:pt x="688749" y="1044576"/>
                </a:lnTo>
                <a:lnTo>
                  <a:pt x="700995" y="1044576"/>
                </a:lnTo>
                <a:lnTo>
                  <a:pt x="713468" y="1044576"/>
                </a:lnTo>
                <a:lnTo>
                  <a:pt x="726395" y="1043896"/>
                </a:lnTo>
                <a:lnTo>
                  <a:pt x="739549" y="1042762"/>
                </a:lnTo>
                <a:lnTo>
                  <a:pt x="753156" y="1041174"/>
                </a:lnTo>
                <a:lnTo>
                  <a:pt x="766763" y="1039133"/>
                </a:lnTo>
                <a:lnTo>
                  <a:pt x="780824" y="1036185"/>
                </a:lnTo>
                <a:lnTo>
                  <a:pt x="795111" y="1033010"/>
                </a:lnTo>
                <a:lnTo>
                  <a:pt x="809626" y="1028928"/>
                </a:lnTo>
                <a:lnTo>
                  <a:pt x="816883" y="1026887"/>
                </a:lnTo>
                <a:lnTo>
                  <a:pt x="824140" y="1024619"/>
                </a:lnTo>
                <a:lnTo>
                  <a:pt x="831624" y="1022124"/>
                </a:lnTo>
                <a:lnTo>
                  <a:pt x="838881" y="1019176"/>
                </a:lnTo>
                <a:lnTo>
                  <a:pt x="846365" y="1016228"/>
                </a:lnTo>
                <a:lnTo>
                  <a:pt x="853849" y="1013280"/>
                </a:lnTo>
                <a:lnTo>
                  <a:pt x="861560" y="1009878"/>
                </a:lnTo>
                <a:lnTo>
                  <a:pt x="869044" y="1006249"/>
                </a:lnTo>
                <a:lnTo>
                  <a:pt x="876527" y="1002621"/>
                </a:lnTo>
                <a:lnTo>
                  <a:pt x="884011" y="998538"/>
                </a:lnTo>
                <a:lnTo>
                  <a:pt x="891495" y="994230"/>
                </a:lnTo>
                <a:lnTo>
                  <a:pt x="898979" y="989921"/>
                </a:lnTo>
                <a:lnTo>
                  <a:pt x="906463" y="985158"/>
                </a:lnTo>
                <a:lnTo>
                  <a:pt x="914401" y="980622"/>
                </a:lnTo>
                <a:lnTo>
                  <a:pt x="921885" y="975406"/>
                </a:lnTo>
                <a:lnTo>
                  <a:pt x="929369" y="969963"/>
                </a:lnTo>
                <a:close/>
                <a:moveTo>
                  <a:pt x="774700" y="801688"/>
                </a:moveTo>
                <a:lnTo>
                  <a:pt x="790563" y="802369"/>
                </a:lnTo>
                <a:lnTo>
                  <a:pt x="805746" y="803050"/>
                </a:lnTo>
                <a:lnTo>
                  <a:pt x="820702" y="804638"/>
                </a:lnTo>
                <a:lnTo>
                  <a:pt x="835205" y="806681"/>
                </a:lnTo>
                <a:lnTo>
                  <a:pt x="849255" y="809177"/>
                </a:lnTo>
                <a:lnTo>
                  <a:pt x="863079" y="812353"/>
                </a:lnTo>
                <a:lnTo>
                  <a:pt x="875996" y="815757"/>
                </a:lnTo>
                <a:lnTo>
                  <a:pt x="882567" y="817799"/>
                </a:lnTo>
                <a:lnTo>
                  <a:pt x="888459" y="819842"/>
                </a:lnTo>
                <a:lnTo>
                  <a:pt x="894578" y="822111"/>
                </a:lnTo>
                <a:lnTo>
                  <a:pt x="900243" y="824380"/>
                </a:lnTo>
                <a:lnTo>
                  <a:pt x="906135" y="826649"/>
                </a:lnTo>
                <a:lnTo>
                  <a:pt x="911574" y="829372"/>
                </a:lnTo>
                <a:lnTo>
                  <a:pt x="916559" y="831868"/>
                </a:lnTo>
                <a:lnTo>
                  <a:pt x="921771" y="834818"/>
                </a:lnTo>
                <a:lnTo>
                  <a:pt x="926757" y="837314"/>
                </a:lnTo>
                <a:lnTo>
                  <a:pt x="931516" y="840491"/>
                </a:lnTo>
                <a:lnTo>
                  <a:pt x="935821" y="843214"/>
                </a:lnTo>
                <a:lnTo>
                  <a:pt x="940127" y="846391"/>
                </a:lnTo>
                <a:lnTo>
                  <a:pt x="944206" y="849568"/>
                </a:lnTo>
                <a:lnTo>
                  <a:pt x="948058" y="852518"/>
                </a:lnTo>
                <a:lnTo>
                  <a:pt x="951684" y="855921"/>
                </a:lnTo>
                <a:lnTo>
                  <a:pt x="955083" y="859325"/>
                </a:lnTo>
                <a:lnTo>
                  <a:pt x="958029" y="862956"/>
                </a:lnTo>
                <a:lnTo>
                  <a:pt x="960975" y="866359"/>
                </a:lnTo>
                <a:lnTo>
                  <a:pt x="966867" y="866586"/>
                </a:lnTo>
                <a:lnTo>
                  <a:pt x="972986" y="867494"/>
                </a:lnTo>
                <a:lnTo>
                  <a:pt x="978651" y="868402"/>
                </a:lnTo>
                <a:lnTo>
                  <a:pt x="984090" y="869990"/>
                </a:lnTo>
                <a:lnTo>
                  <a:pt x="989302" y="871579"/>
                </a:lnTo>
                <a:lnTo>
                  <a:pt x="994287" y="873621"/>
                </a:lnTo>
                <a:lnTo>
                  <a:pt x="999273" y="876117"/>
                </a:lnTo>
                <a:lnTo>
                  <a:pt x="1003805" y="878840"/>
                </a:lnTo>
                <a:lnTo>
                  <a:pt x="1008337" y="882017"/>
                </a:lnTo>
                <a:lnTo>
                  <a:pt x="1012416" y="885194"/>
                </a:lnTo>
                <a:lnTo>
                  <a:pt x="1016722" y="888824"/>
                </a:lnTo>
                <a:lnTo>
                  <a:pt x="1020574" y="892909"/>
                </a:lnTo>
                <a:lnTo>
                  <a:pt x="1024200" y="896993"/>
                </a:lnTo>
                <a:lnTo>
                  <a:pt x="1027599" y="901078"/>
                </a:lnTo>
                <a:lnTo>
                  <a:pt x="1030999" y="905843"/>
                </a:lnTo>
                <a:lnTo>
                  <a:pt x="1034171" y="910835"/>
                </a:lnTo>
                <a:lnTo>
                  <a:pt x="1037117" y="915600"/>
                </a:lnTo>
                <a:lnTo>
                  <a:pt x="1040063" y="921046"/>
                </a:lnTo>
                <a:lnTo>
                  <a:pt x="1042556" y="926492"/>
                </a:lnTo>
                <a:lnTo>
                  <a:pt x="1045048" y="931938"/>
                </a:lnTo>
                <a:lnTo>
                  <a:pt x="1047541" y="938065"/>
                </a:lnTo>
                <a:lnTo>
                  <a:pt x="1049807" y="943965"/>
                </a:lnTo>
                <a:lnTo>
                  <a:pt x="1051847" y="949865"/>
                </a:lnTo>
                <a:lnTo>
                  <a:pt x="1053886" y="956218"/>
                </a:lnTo>
                <a:lnTo>
                  <a:pt x="1055699" y="962572"/>
                </a:lnTo>
                <a:lnTo>
                  <a:pt x="1057286" y="969153"/>
                </a:lnTo>
                <a:lnTo>
                  <a:pt x="1060458" y="982314"/>
                </a:lnTo>
                <a:lnTo>
                  <a:pt x="1062724" y="996156"/>
                </a:lnTo>
                <a:lnTo>
                  <a:pt x="1064764" y="1009997"/>
                </a:lnTo>
                <a:lnTo>
                  <a:pt x="1066577" y="1024066"/>
                </a:lnTo>
                <a:lnTo>
                  <a:pt x="1067936" y="1038362"/>
                </a:lnTo>
                <a:lnTo>
                  <a:pt x="1069069" y="1052430"/>
                </a:lnTo>
                <a:lnTo>
                  <a:pt x="1069523" y="1066499"/>
                </a:lnTo>
                <a:lnTo>
                  <a:pt x="1069749" y="1080341"/>
                </a:lnTo>
                <a:lnTo>
                  <a:pt x="1069976" y="1093956"/>
                </a:lnTo>
                <a:lnTo>
                  <a:pt x="1069749" y="1107117"/>
                </a:lnTo>
                <a:lnTo>
                  <a:pt x="1069523" y="1120051"/>
                </a:lnTo>
                <a:lnTo>
                  <a:pt x="1069069" y="1132305"/>
                </a:lnTo>
                <a:lnTo>
                  <a:pt x="1068390" y="1143878"/>
                </a:lnTo>
                <a:lnTo>
                  <a:pt x="1067030" y="1165208"/>
                </a:lnTo>
                <a:lnTo>
                  <a:pt x="1065444" y="1182907"/>
                </a:lnTo>
                <a:lnTo>
                  <a:pt x="1064084" y="1196295"/>
                </a:lnTo>
                <a:lnTo>
                  <a:pt x="1056832" y="1192665"/>
                </a:lnTo>
                <a:lnTo>
                  <a:pt x="1053207" y="1191076"/>
                </a:lnTo>
                <a:lnTo>
                  <a:pt x="1049581" y="1189715"/>
                </a:lnTo>
                <a:lnTo>
                  <a:pt x="1045728" y="1188353"/>
                </a:lnTo>
                <a:lnTo>
                  <a:pt x="1041876" y="1187219"/>
                </a:lnTo>
                <a:lnTo>
                  <a:pt x="1037570" y="1186311"/>
                </a:lnTo>
                <a:lnTo>
                  <a:pt x="1033491" y="1185403"/>
                </a:lnTo>
                <a:lnTo>
                  <a:pt x="1027826" y="1146147"/>
                </a:lnTo>
                <a:lnTo>
                  <a:pt x="1024880" y="1127086"/>
                </a:lnTo>
                <a:lnTo>
                  <a:pt x="1021934" y="1109159"/>
                </a:lnTo>
                <a:lnTo>
                  <a:pt x="1018761" y="1091914"/>
                </a:lnTo>
                <a:lnTo>
                  <a:pt x="1015136" y="1075122"/>
                </a:lnTo>
                <a:lnTo>
                  <a:pt x="1013096" y="1067180"/>
                </a:lnTo>
                <a:lnTo>
                  <a:pt x="1010603" y="1059465"/>
                </a:lnTo>
                <a:lnTo>
                  <a:pt x="1008337" y="1051523"/>
                </a:lnTo>
                <a:lnTo>
                  <a:pt x="1006071" y="1044262"/>
                </a:lnTo>
                <a:lnTo>
                  <a:pt x="1003125" y="1037000"/>
                </a:lnTo>
                <a:lnTo>
                  <a:pt x="1000406" y="1029966"/>
                </a:lnTo>
                <a:lnTo>
                  <a:pt x="997233" y="1023159"/>
                </a:lnTo>
                <a:lnTo>
                  <a:pt x="994061" y="1016578"/>
                </a:lnTo>
                <a:lnTo>
                  <a:pt x="990435" y="1009997"/>
                </a:lnTo>
                <a:lnTo>
                  <a:pt x="986583" y="1003871"/>
                </a:lnTo>
                <a:lnTo>
                  <a:pt x="982504" y="997971"/>
                </a:lnTo>
                <a:lnTo>
                  <a:pt x="977971" y="992298"/>
                </a:lnTo>
                <a:lnTo>
                  <a:pt x="973439" y="986852"/>
                </a:lnTo>
                <a:lnTo>
                  <a:pt x="968454" y="981406"/>
                </a:lnTo>
                <a:lnTo>
                  <a:pt x="963241" y="976414"/>
                </a:lnTo>
                <a:lnTo>
                  <a:pt x="957576" y="971422"/>
                </a:lnTo>
                <a:lnTo>
                  <a:pt x="951458" y="966657"/>
                </a:lnTo>
                <a:lnTo>
                  <a:pt x="945112" y="962345"/>
                </a:lnTo>
                <a:lnTo>
                  <a:pt x="938087" y="958261"/>
                </a:lnTo>
                <a:lnTo>
                  <a:pt x="931063" y="954403"/>
                </a:lnTo>
                <a:lnTo>
                  <a:pt x="923131" y="960076"/>
                </a:lnTo>
                <a:lnTo>
                  <a:pt x="915426" y="965295"/>
                </a:lnTo>
                <a:lnTo>
                  <a:pt x="907268" y="970287"/>
                </a:lnTo>
                <a:lnTo>
                  <a:pt x="899563" y="975052"/>
                </a:lnTo>
                <a:lnTo>
                  <a:pt x="891632" y="979818"/>
                </a:lnTo>
                <a:lnTo>
                  <a:pt x="883701" y="984129"/>
                </a:lnTo>
                <a:lnTo>
                  <a:pt x="875996" y="988213"/>
                </a:lnTo>
                <a:lnTo>
                  <a:pt x="868291" y="992298"/>
                </a:lnTo>
                <a:lnTo>
                  <a:pt x="860359" y="995929"/>
                </a:lnTo>
                <a:lnTo>
                  <a:pt x="852655" y="999559"/>
                </a:lnTo>
                <a:lnTo>
                  <a:pt x="844950" y="1002509"/>
                </a:lnTo>
                <a:lnTo>
                  <a:pt x="837018" y="1005686"/>
                </a:lnTo>
                <a:lnTo>
                  <a:pt x="829314" y="1008636"/>
                </a:lnTo>
                <a:lnTo>
                  <a:pt x="821835" y="1011359"/>
                </a:lnTo>
                <a:lnTo>
                  <a:pt x="814357" y="1013628"/>
                </a:lnTo>
                <a:lnTo>
                  <a:pt x="806879" y="1016124"/>
                </a:lnTo>
                <a:lnTo>
                  <a:pt x="791696" y="1020209"/>
                </a:lnTo>
                <a:lnTo>
                  <a:pt x="776966" y="1023612"/>
                </a:lnTo>
                <a:lnTo>
                  <a:pt x="762690" y="1026335"/>
                </a:lnTo>
                <a:lnTo>
                  <a:pt x="748413" y="1028832"/>
                </a:lnTo>
                <a:lnTo>
                  <a:pt x="734590" y="1030420"/>
                </a:lnTo>
                <a:lnTo>
                  <a:pt x="720993" y="1031328"/>
                </a:lnTo>
                <a:lnTo>
                  <a:pt x="707849" y="1032235"/>
                </a:lnTo>
                <a:lnTo>
                  <a:pt x="694932" y="1032462"/>
                </a:lnTo>
                <a:lnTo>
                  <a:pt x="682469" y="1032235"/>
                </a:lnTo>
                <a:lnTo>
                  <a:pt x="670232" y="1031555"/>
                </a:lnTo>
                <a:lnTo>
                  <a:pt x="658675" y="1030874"/>
                </a:lnTo>
                <a:lnTo>
                  <a:pt x="647570" y="1029739"/>
                </a:lnTo>
                <a:lnTo>
                  <a:pt x="636920" y="1028605"/>
                </a:lnTo>
                <a:lnTo>
                  <a:pt x="626496" y="1027016"/>
                </a:lnTo>
                <a:lnTo>
                  <a:pt x="616978" y="1025201"/>
                </a:lnTo>
                <a:lnTo>
                  <a:pt x="607913" y="1023385"/>
                </a:lnTo>
                <a:lnTo>
                  <a:pt x="599302" y="1021570"/>
                </a:lnTo>
                <a:lnTo>
                  <a:pt x="591597" y="1019755"/>
                </a:lnTo>
                <a:lnTo>
                  <a:pt x="577547" y="1015897"/>
                </a:lnTo>
                <a:lnTo>
                  <a:pt x="566443" y="1012267"/>
                </a:lnTo>
                <a:lnTo>
                  <a:pt x="558059" y="1009317"/>
                </a:lnTo>
                <a:lnTo>
                  <a:pt x="553980" y="1017940"/>
                </a:lnTo>
                <a:lnTo>
                  <a:pt x="550127" y="1026789"/>
                </a:lnTo>
                <a:lnTo>
                  <a:pt x="546728" y="1035866"/>
                </a:lnTo>
                <a:lnTo>
                  <a:pt x="543782" y="1045396"/>
                </a:lnTo>
                <a:lnTo>
                  <a:pt x="541063" y="1055607"/>
                </a:lnTo>
                <a:lnTo>
                  <a:pt x="538343" y="1065591"/>
                </a:lnTo>
                <a:lnTo>
                  <a:pt x="536077" y="1076257"/>
                </a:lnTo>
                <a:lnTo>
                  <a:pt x="533811" y="1087148"/>
                </a:lnTo>
                <a:lnTo>
                  <a:pt x="529505" y="1110067"/>
                </a:lnTo>
                <a:lnTo>
                  <a:pt x="525653" y="1133893"/>
                </a:lnTo>
                <a:lnTo>
                  <a:pt x="521347" y="1159081"/>
                </a:lnTo>
                <a:lnTo>
                  <a:pt x="518628" y="1172242"/>
                </a:lnTo>
                <a:lnTo>
                  <a:pt x="516135" y="1185403"/>
                </a:lnTo>
                <a:lnTo>
                  <a:pt x="512056" y="1186311"/>
                </a:lnTo>
                <a:lnTo>
                  <a:pt x="507751" y="1187219"/>
                </a:lnTo>
                <a:lnTo>
                  <a:pt x="503672" y="1188580"/>
                </a:lnTo>
                <a:lnTo>
                  <a:pt x="499819" y="1189942"/>
                </a:lnTo>
                <a:lnTo>
                  <a:pt x="495967" y="1191530"/>
                </a:lnTo>
                <a:lnTo>
                  <a:pt x="492341" y="1192891"/>
                </a:lnTo>
                <a:lnTo>
                  <a:pt x="488715" y="1195161"/>
                </a:lnTo>
                <a:lnTo>
                  <a:pt x="485089" y="1196976"/>
                </a:lnTo>
                <a:lnTo>
                  <a:pt x="482823" y="1181546"/>
                </a:lnTo>
                <a:lnTo>
                  <a:pt x="481464" y="1172015"/>
                </a:lnTo>
                <a:lnTo>
                  <a:pt x="480331" y="1161123"/>
                </a:lnTo>
                <a:lnTo>
                  <a:pt x="479424" y="1148870"/>
                </a:lnTo>
                <a:lnTo>
                  <a:pt x="478518" y="1135935"/>
                </a:lnTo>
                <a:lnTo>
                  <a:pt x="478064" y="1121867"/>
                </a:lnTo>
                <a:lnTo>
                  <a:pt x="477838" y="1107344"/>
                </a:lnTo>
                <a:lnTo>
                  <a:pt x="478064" y="1092141"/>
                </a:lnTo>
                <a:lnTo>
                  <a:pt x="478744" y="1076030"/>
                </a:lnTo>
                <a:lnTo>
                  <a:pt x="480104" y="1059692"/>
                </a:lnTo>
                <a:lnTo>
                  <a:pt x="481237" y="1051296"/>
                </a:lnTo>
                <a:lnTo>
                  <a:pt x="482144" y="1043127"/>
                </a:lnTo>
                <a:lnTo>
                  <a:pt x="483503" y="1034504"/>
                </a:lnTo>
                <a:lnTo>
                  <a:pt x="484863" y="1025882"/>
                </a:lnTo>
                <a:lnTo>
                  <a:pt x="486676" y="1017259"/>
                </a:lnTo>
                <a:lnTo>
                  <a:pt x="488489" y="1008863"/>
                </a:lnTo>
                <a:lnTo>
                  <a:pt x="490528" y="1000240"/>
                </a:lnTo>
                <a:lnTo>
                  <a:pt x="492794" y="991617"/>
                </a:lnTo>
                <a:lnTo>
                  <a:pt x="495514" y="983221"/>
                </a:lnTo>
                <a:lnTo>
                  <a:pt x="498233" y="974599"/>
                </a:lnTo>
                <a:lnTo>
                  <a:pt x="501406" y="966203"/>
                </a:lnTo>
                <a:lnTo>
                  <a:pt x="504578" y="957580"/>
                </a:lnTo>
                <a:lnTo>
                  <a:pt x="508204" y="949411"/>
                </a:lnTo>
                <a:lnTo>
                  <a:pt x="512056" y="941242"/>
                </a:lnTo>
                <a:lnTo>
                  <a:pt x="516362" y="933073"/>
                </a:lnTo>
                <a:lnTo>
                  <a:pt x="520894" y="924904"/>
                </a:lnTo>
                <a:lnTo>
                  <a:pt x="525653" y="917189"/>
                </a:lnTo>
                <a:lnTo>
                  <a:pt x="530639" y="909474"/>
                </a:lnTo>
                <a:lnTo>
                  <a:pt x="536077" y="901985"/>
                </a:lnTo>
                <a:lnTo>
                  <a:pt x="541969" y="894270"/>
                </a:lnTo>
                <a:lnTo>
                  <a:pt x="548314" y="887009"/>
                </a:lnTo>
                <a:lnTo>
                  <a:pt x="554659" y="880201"/>
                </a:lnTo>
                <a:lnTo>
                  <a:pt x="561458" y="873394"/>
                </a:lnTo>
                <a:lnTo>
                  <a:pt x="568709" y="866813"/>
                </a:lnTo>
                <a:lnTo>
                  <a:pt x="576414" y="860460"/>
                </a:lnTo>
                <a:lnTo>
                  <a:pt x="584572" y="854333"/>
                </a:lnTo>
                <a:lnTo>
                  <a:pt x="592730" y="848433"/>
                </a:lnTo>
                <a:lnTo>
                  <a:pt x="601795" y="842987"/>
                </a:lnTo>
                <a:lnTo>
                  <a:pt x="611313" y="837541"/>
                </a:lnTo>
                <a:lnTo>
                  <a:pt x="620830" y="832549"/>
                </a:lnTo>
                <a:lnTo>
                  <a:pt x="630801" y="828011"/>
                </a:lnTo>
                <a:lnTo>
                  <a:pt x="641452" y="823926"/>
                </a:lnTo>
                <a:lnTo>
                  <a:pt x="652783" y="819615"/>
                </a:lnTo>
                <a:lnTo>
                  <a:pt x="664340" y="815984"/>
                </a:lnTo>
                <a:lnTo>
                  <a:pt x="676350" y="812807"/>
                </a:lnTo>
                <a:lnTo>
                  <a:pt x="689041" y="810084"/>
                </a:lnTo>
                <a:lnTo>
                  <a:pt x="701957" y="807815"/>
                </a:lnTo>
                <a:lnTo>
                  <a:pt x="715328" y="805546"/>
                </a:lnTo>
                <a:lnTo>
                  <a:pt x="729378" y="804184"/>
                </a:lnTo>
                <a:lnTo>
                  <a:pt x="744107" y="802823"/>
                </a:lnTo>
                <a:lnTo>
                  <a:pt x="759064" y="801915"/>
                </a:lnTo>
                <a:lnTo>
                  <a:pt x="774700" y="801688"/>
                </a:lnTo>
                <a:close/>
                <a:moveTo>
                  <a:pt x="44000" y="736683"/>
                </a:moveTo>
                <a:lnTo>
                  <a:pt x="44000" y="2267412"/>
                </a:lnTo>
                <a:lnTo>
                  <a:pt x="2830736" y="2267412"/>
                </a:lnTo>
                <a:lnTo>
                  <a:pt x="2830736" y="736683"/>
                </a:lnTo>
                <a:lnTo>
                  <a:pt x="44000" y="736683"/>
                </a:lnTo>
                <a:close/>
                <a:moveTo>
                  <a:pt x="1266245" y="538738"/>
                </a:moveTo>
                <a:lnTo>
                  <a:pt x="1261935" y="538964"/>
                </a:lnTo>
                <a:lnTo>
                  <a:pt x="1257399" y="539645"/>
                </a:lnTo>
                <a:lnTo>
                  <a:pt x="1253317" y="540778"/>
                </a:lnTo>
                <a:lnTo>
                  <a:pt x="1249234" y="542365"/>
                </a:lnTo>
                <a:lnTo>
                  <a:pt x="1245605" y="544179"/>
                </a:lnTo>
                <a:lnTo>
                  <a:pt x="1241977" y="546220"/>
                </a:lnTo>
                <a:lnTo>
                  <a:pt x="1238348" y="548714"/>
                </a:lnTo>
                <a:lnTo>
                  <a:pt x="1235172" y="551662"/>
                </a:lnTo>
                <a:lnTo>
                  <a:pt x="1232224" y="554836"/>
                </a:lnTo>
                <a:lnTo>
                  <a:pt x="1229956" y="558237"/>
                </a:lnTo>
                <a:lnTo>
                  <a:pt x="1227688" y="561865"/>
                </a:lnTo>
                <a:lnTo>
                  <a:pt x="1225874" y="565720"/>
                </a:lnTo>
                <a:lnTo>
                  <a:pt x="1224286" y="569574"/>
                </a:lnTo>
                <a:lnTo>
                  <a:pt x="1223152" y="573883"/>
                </a:lnTo>
                <a:lnTo>
                  <a:pt x="1222471" y="578191"/>
                </a:lnTo>
                <a:lnTo>
                  <a:pt x="1222471" y="582725"/>
                </a:lnTo>
                <a:lnTo>
                  <a:pt x="1222471" y="604719"/>
                </a:lnTo>
                <a:lnTo>
                  <a:pt x="1222471" y="609254"/>
                </a:lnTo>
                <a:lnTo>
                  <a:pt x="1223152" y="613562"/>
                </a:lnTo>
                <a:lnTo>
                  <a:pt x="1224286" y="617870"/>
                </a:lnTo>
                <a:lnTo>
                  <a:pt x="1225874" y="621725"/>
                </a:lnTo>
                <a:lnTo>
                  <a:pt x="1227688" y="625579"/>
                </a:lnTo>
                <a:lnTo>
                  <a:pt x="1229956" y="629207"/>
                </a:lnTo>
                <a:lnTo>
                  <a:pt x="1232224" y="632608"/>
                </a:lnTo>
                <a:lnTo>
                  <a:pt x="1235172" y="635556"/>
                </a:lnTo>
                <a:lnTo>
                  <a:pt x="1238348" y="638504"/>
                </a:lnTo>
                <a:lnTo>
                  <a:pt x="1241977" y="640998"/>
                </a:lnTo>
                <a:lnTo>
                  <a:pt x="1245605" y="643492"/>
                </a:lnTo>
                <a:lnTo>
                  <a:pt x="1249234" y="645306"/>
                </a:lnTo>
                <a:lnTo>
                  <a:pt x="1253317" y="646893"/>
                </a:lnTo>
                <a:lnTo>
                  <a:pt x="1257399" y="647800"/>
                </a:lnTo>
                <a:lnTo>
                  <a:pt x="1261935" y="648254"/>
                </a:lnTo>
                <a:lnTo>
                  <a:pt x="1266245" y="648707"/>
                </a:lnTo>
                <a:lnTo>
                  <a:pt x="1608265" y="648707"/>
                </a:lnTo>
                <a:lnTo>
                  <a:pt x="1613028" y="648254"/>
                </a:lnTo>
                <a:lnTo>
                  <a:pt x="1617337" y="647800"/>
                </a:lnTo>
                <a:lnTo>
                  <a:pt x="1621419" y="646893"/>
                </a:lnTo>
                <a:lnTo>
                  <a:pt x="1625502" y="645306"/>
                </a:lnTo>
                <a:lnTo>
                  <a:pt x="1629358" y="643492"/>
                </a:lnTo>
                <a:lnTo>
                  <a:pt x="1632986" y="640998"/>
                </a:lnTo>
                <a:lnTo>
                  <a:pt x="1636388" y="638504"/>
                </a:lnTo>
                <a:lnTo>
                  <a:pt x="1639337" y="635556"/>
                </a:lnTo>
                <a:lnTo>
                  <a:pt x="1642285" y="632608"/>
                </a:lnTo>
                <a:lnTo>
                  <a:pt x="1644780" y="629207"/>
                </a:lnTo>
                <a:lnTo>
                  <a:pt x="1647275" y="625579"/>
                </a:lnTo>
                <a:lnTo>
                  <a:pt x="1649089" y="621725"/>
                </a:lnTo>
                <a:lnTo>
                  <a:pt x="1650224" y="617870"/>
                </a:lnTo>
                <a:lnTo>
                  <a:pt x="1651584" y="613562"/>
                </a:lnTo>
                <a:lnTo>
                  <a:pt x="1652038" y="609254"/>
                </a:lnTo>
                <a:lnTo>
                  <a:pt x="1652492" y="604719"/>
                </a:lnTo>
                <a:lnTo>
                  <a:pt x="1652492" y="582725"/>
                </a:lnTo>
                <a:lnTo>
                  <a:pt x="1652038" y="578191"/>
                </a:lnTo>
                <a:lnTo>
                  <a:pt x="1651584" y="573883"/>
                </a:lnTo>
                <a:lnTo>
                  <a:pt x="1650224" y="569574"/>
                </a:lnTo>
                <a:lnTo>
                  <a:pt x="1649089" y="565720"/>
                </a:lnTo>
                <a:lnTo>
                  <a:pt x="1647275" y="561865"/>
                </a:lnTo>
                <a:lnTo>
                  <a:pt x="1644780" y="558237"/>
                </a:lnTo>
                <a:lnTo>
                  <a:pt x="1642285" y="554836"/>
                </a:lnTo>
                <a:lnTo>
                  <a:pt x="1639337" y="551662"/>
                </a:lnTo>
                <a:lnTo>
                  <a:pt x="1636388" y="548714"/>
                </a:lnTo>
                <a:lnTo>
                  <a:pt x="1632986" y="546220"/>
                </a:lnTo>
                <a:lnTo>
                  <a:pt x="1629358" y="544179"/>
                </a:lnTo>
                <a:lnTo>
                  <a:pt x="1625502" y="542365"/>
                </a:lnTo>
                <a:lnTo>
                  <a:pt x="1621419" y="540778"/>
                </a:lnTo>
                <a:lnTo>
                  <a:pt x="1617337" y="539645"/>
                </a:lnTo>
                <a:lnTo>
                  <a:pt x="1613028" y="538964"/>
                </a:lnTo>
                <a:lnTo>
                  <a:pt x="1608265" y="538738"/>
                </a:lnTo>
                <a:lnTo>
                  <a:pt x="1583997" y="538738"/>
                </a:lnTo>
                <a:lnTo>
                  <a:pt x="1583997" y="549848"/>
                </a:lnTo>
                <a:lnTo>
                  <a:pt x="1583997" y="554156"/>
                </a:lnTo>
                <a:lnTo>
                  <a:pt x="1583090" y="558691"/>
                </a:lnTo>
                <a:lnTo>
                  <a:pt x="1582182" y="562772"/>
                </a:lnTo>
                <a:lnTo>
                  <a:pt x="1580595" y="566627"/>
                </a:lnTo>
                <a:lnTo>
                  <a:pt x="1578780" y="570481"/>
                </a:lnTo>
                <a:lnTo>
                  <a:pt x="1576512" y="574109"/>
                </a:lnTo>
                <a:lnTo>
                  <a:pt x="1574017" y="577510"/>
                </a:lnTo>
                <a:lnTo>
                  <a:pt x="1571296" y="580685"/>
                </a:lnTo>
                <a:lnTo>
                  <a:pt x="1568121" y="583632"/>
                </a:lnTo>
                <a:lnTo>
                  <a:pt x="1564492" y="586126"/>
                </a:lnTo>
                <a:lnTo>
                  <a:pt x="1560863" y="588394"/>
                </a:lnTo>
                <a:lnTo>
                  <a:pt x="1557234" y="590208"/>
                </a:lnTo>
                <a:lnTo>
                  <a:pt x="1553152" y="591795"/>
                </a:lnTo>
                <a:lnTo>
                  <a:pt x="1548842" y="592929"/>
                </a:lnTo>
                <a:lnTo>
                  <a:pt x="1544533" y="593382"/>
                </a:lnTo>
                <a:lnTo>
                  <a:pt x="1539997" y="593609"/>
                </a:lnTo>
                <a:lnTo>
                  <a:pt x="1334739" y="593609"/>
                </a:lnTo>
                <a:lnTo>
                  <a:pt x="1330430" y="593382"/>
                </a:lnTo>
                <a:lnTo>
                  <a:pt x="1325894" y="592929"/>
                </a:lnTo>
                <a:lnTo>
                  <a:pt x="1321811" y="591795"/>
                </a:lnTo>
                <a:lnTo>
                  <a:pt x="1317729" y="590208"/>
                </a:lnTo>
                <a:lnTo>
                  <a:pt x="1313647" y="588394"/>
                </a:lnTo>
                <a:lnTo>
                  <a:pt x="1310018" y="586126"/>
                </a:lnTo>
                <a:lnTo>
                  <a:pt x="1306842" y="583632"/>
                </a:lnTo>
                <a:lnTo>
                  <a:pt x="1303667" y="580685"/>
                </a:lnTo>
                <a:lnTo>
                  <a:pt x="1300719" y="577510"/>
                </a:lnTo>
                <a:lnTo>
                  <a:pt x="1298224" y="574109"/>
                </a:lnTo>
                <a:lnTo>
                  <a:pt x="1296183" y="570481"/>
                </a:lnTo>
                <a:lnTo>
                  <a:pt x="1294368" y="566627"/>
                </a:lnTo>
                <a:lnTo>
                  <a:pt x="1292781" y="562772"/>
                </a:lnTo>
                <a:lnTo>
                  <a:pt x="1291647" y="558691"/>
                </a:lnTo>
                <a:lnTo>
                  <a:pt x="1290966" y="554156"/>
                </a:lnTo>
                <a:lnTo>
                  <a:pt x="1290739" y="549848"/>
                </a:lnTo>
                <a:lnTo>
                  <a:pt x="1290739" y="538738"/>
                </a:lnTo>
                <a:lnTo>
                  <a:pt x="1266245" y="538738"/>
                </a:lnTo>
                <a:close/>
                <a:moveTo>
                  <a:pt x="1433626" y="87976"/>
                </a:moveTo>
                <a:lnTo>
                  <a:pt x="1429316" y="88203"/>
                </a:lnTo>
                <a:lnTo>
                  <a:pt x="1425688" y="88656"/>
                </a:lnTo>
                <a:lnTo>
                  <a:pt x="1421832" y="89336"/>
                </a:lnTo>
                <a:lnTo>
                  <a:pt x="1417976" y="90243"/>
                </a:lnTo>
                <a:lnTo>
                  <a:pt x="1414347" y="91150"/>
                </a:lnTo>
                <a:lnTo>
                  <a:pt x="1410718" y="92511"/>
                </a:lnTo>
                <a:lnTo>
                  <a:pt x="1407316" y="93871"/>
                </a:lnTo>
                <a:lnTo>
                  <a:pt x="1403688" y="95458"/>
                </a:lnTo>
                <a:lnTo>
                  <a:pt x="1400286" y="97272"/>
                </a:lnTo>
                <a:lnTo>
                  <a:pt x="1397337" y="99086"/>
                </a:lnTo>
                <a:lnTo>
                  <a:pt x="1394162" y="101127"/>
                </a:lnTo>
                <a:lnTo>
                  <a:pt x="1390987" y="103168"/>
                </a:lnTo>
                <a:lnTo>
                  <a:pt x="1388265" y="105435"/>
                </a:lnTo>
                <a:lnTo>
                  <a:pt x="1385316" y="107929"/>
                </a:lnTo>
                <a:lnTo>
                  <a:pt x="1382822" y="110423"/>
                </a:lnTo>
                <a:lnTo>
                  <a:pt x="1380100" y="113371"/>
                </a:lnTo>
                <a:lnTo>
                  <a:pt x="1377605" y="116092"/>
                </a:lnTo>
                <a:lnTo>
                  <a:pt x="1375110" y="119039"/>
                </a:lnTo>
                <a:lnTo>
                  <a:pt x="1373069" y="122214"/>
                </a:lnTo>
                <a:lnTo>
                  <a:pt x="1371028" y="125161"/>
                </a:lnTo>
                <a:lnTo>
                  <a:pt x="1369213" y="128336"/>
                </a:lnTo>
                <a:lnTo>
                  <a:pt x="1367399" y="131737"/>
                </a:lnTo>
                <a:lnTo>
                  <a:pt x="1365811" y="135138"/>
                </a:lnTo>
                <a:lnTo>
                  <a:pt x="1364677" y="138766"/>
                </a:lnTo>
                <a:lnTo>
                  <a:pt x="1363317" y="142394"/>
                </a:lnTo>
                <a:lnTo>
                  <a:pt x="1362183" y="146022"/>
                </a:lnTo>
                <a:lnTo>
                  <a:pt x="1361502" y="149650"/>
                </a:lnTo>
                <a:lnTo>
                  <a:pt x="1360595" y="153504"/>
                </a:lnTo>
                <a:lnTo>
                  <a:pt x="1360141" y="157359"/>
                </a:lnTo>
                <a:lnTo>
                  <a:pt x="1359914" y="161213"/>
                </a:lnTo>
                <a:lnTo>
                  <a:pt x="1359914" y="165295"/>
                </a:lnTo>
                <a:lnTo>
                  <a:pt x="1359914" y="169376"/>
                </a:lnTo>
                <a:lnTo>
                  <a:pt x="1360141" y="173231"/>
                </a:lnTo>
                <a:lnTo>
                  <a:pt x="1360595" y="177085"/>
                </a:lnTo>
                <a:lnTo>
                  <a:pt x="1361502" y="180940"/>
                </a:lnTo>
                <a:lnTo>
                  <a:pt x="1362183" y="184568"/>
                </a:lnTo>
                <a:lnTo>
                  <a:pt x="1363317" y="188422"/>
                </a:lnTo>
                <a:lnTo>
                  <a:pt x="1364677" y="192050"/>
                </a:lnTo>
                <a:lnTo>
                  <a:pt x="1365811" y="195451"/>
                </a:lnTo>
                <a:lnTo>
                  <a:pt x="1367399" y="198852"/>
                </a:lnTo>
                <a:lnTo>
                  <a:pt x="1369213" y="202253"/>
                </a:lnTo>
                <a:lnTo>
                  <a:pt x="1371028" y="205655"/>
                </a:lnTo>
                <a:lnTo>
                  <a:pt x="1373069" y="208602"/>
                </a:lnTo>
                <a:lnTo>
                  <a:pt x="1375110" y="211777"/>
                </a:lnTo>
                <a:lnTo>
                  <a:pt x="1377605" y="214724"/>
                </a:lnTo>
                <a:lnTo>
                  <a:pt x="1380100" y="217445"/>
                </a:lnTo>
                <a:lnTo>
                  <a:pt x="1382822" y="220166"/>
                </a:lnTo>
                <a:lnTo>
                  <a:pt x="1385316" y="222660"/>
                </a:lnTo>
                <a:lnTo>
                  <a:pt x="1388265" y="225381"/>
                </a:lnTo>
                <a:lnTo>
                  <a:pt x="1390987" y="227422"/>
                </a:lnTo>
                <a:lnTo>
                  <a:pt x="1394162" y="229689"/>
                </a:lnTo>
                <a:lnTo>
                  <a:pt x="1397337" y="231730"/>
                </a:lnTo>
                <a:lnTo>
                  <a:pt x="1400286" y="233544"/>
                </a:lnTo>
                <a:lnTo>
                  <a:pt x="1403688" y="235131"/>
                </a:lnTo>
                <a:lnTo>
                  <a:pt x="1407316" y="236718"/>
                </a:lnTo>
                <a:lnTo>
                  <a:pt x="1410718" y="238305"/>
                </a:lnTo>
                <a:lnTo>
                  <a:pt x="1414347" y="239212"/>
                </a:lnTo>
                <a:lnTo>
                  <a:pt x="1417976" y="240346"/>
                </a:lnTo>
                <a:lnTo>
                  <a:pt x="1421832" y="241253"/>
                </a:lnTo>
                <a:lnTo>
                  <a:pt x="1425688" y="241933"/>
                </a:lnTo>
                <a:lnTo>
                  <a:pt x="1429316" y="242387"/>
                </a:lnTo>
                <a:lnTo>
                  <a:pt x="1433626" y="242613"/>
                </a:lnTo>
                <a:lnTo>
                  <a:pt x="1437481" y="242840"/>
                </a:lnTo>
                <a:lnTo>
                  <a:pt x="1441337" y="242613"/>
                </a:lnTo>
                <a:lnTo>
                  <a:pt x="1445419" y="242387"/>
                </a:lnTo>
                <a:lnTo>
                  <a:pt x="1449275" y="241933"/>
                </a:lnTo>
                <a:lnTo>
                  <a:pt x="1452904" y="241253"/>
                </a:lnTo>
                <a:lnTo>
                  <a:pt x="1456986" y="240346"/>
                </a:lnTo>
                <a:lnTo>
                  <a:pt x="1460615" y="239212"/>
                </a:lnTo>
                <a:lnTo>
                  <a:pt x="1464244" y="238305"/>
                </a:lnTo>
                <a:lnTo>
                  <a:pt x="1467419" y="236718"/>
                </a:lnTo>
                <a:lnTo>
                  <a:pt x="1471048" y="235131"/>
                </a:lnTo>
                <a:lnTo>
                  <a:pt x="1474224" y="233544"/>
                </a:lnTo>
                <a:lnTo>
                  <a:pt x="1477626" y="231730"/>
                </a:lnTo>
                <a:lnTo>
                  <a:pt x="1480801" y="229689"/>
                </a:lnTo>
                <a:lnTo>
                  <a:pt x="1483749" y="227422"/>
                </a:lnTo>
                <a:lnTo>
                  <a:pt x="1486698" y="225381"/>
                </a:lnTo>
                <a:lnTo>
                  <a:pt x="1489646" y="222660"/>
                </a:lnTo>
                <a:lnTo>
                  <a:pt x="1492141" y="220166"/>
                </a:lnTo>
                <a:lnTo>
                  <a:pt x="1494636" y="217445"/>
                </a:lnTo>
                <a:lnTo>
                  <a:pt x="1497131" y="214724"/>
                </a:lnTo>
                <a:lnTo>
                  <a:pt x="1499399" y="211777"/>
                </a:lnTo>
                <a:lnTo>
                  <a:pt x="1501667" y="208602"/>
                </a:lnTo>
                <a:lnTo>
                  <a:pt x="1503482" y="205655"/>
                </a:lnTo>
                <a:lnTo>
                  <a:pt x="1505523" y="202253"/>
                </a:lnTo>
                <a:lnTo>
                  <a:pt x="1507110" y="198852"/>
                </a:lnTo>
                <a:lnTo>
                  <a:pt x="1508698" y="195451"/>
                </a:lnTo>
                <a:lnTo>
                  <a:pt x="1510286" y="192050"/>
                </a:lnTo>
                <a:lnTo>
                  <a:pt x="1511420" y="188422"/>
                </a:lnTo>
                <a:lnTo>
                  <a:pt x="1512327" y="184568"/>
                </a:lnTo>
                <a:lnTo>
                  <a:pt x="1513461" y="180940"/>
                </a:lnTo>
                <a:lnTo>
                  <a:pt x="1513915" y="177085"/>
                </a:lnTo>
                <a:lnTo>
                  <a:pt x="1514368" y="173231"/>
                </a:lnTo>
                <a:lnTo>
                  <a:pt x="1514595" y="169376"/>
                </a:lnTo>
                <a:lnTo>
                  <a:pt x="1515049" y="165295"/>
                </a:lnTo>
                <a:lnTo>
                  <a:pt x="1514595" y="161213"/>
                </a:lnTo>
                <a:lnTo>
                  <a:pt x="1514368" y="157359"/>
                </a:lnTo>
                <a:lnTo>
                  <a:pt x="1513915" y="153504"/>
                </a:lnTo>
                <a:lnTo>
                  <a:pt x="1513461" y="149650"/>
                </a:lnTo>
                <a:lnTo>
                  <a:pt x="1512327" y="146022"/>
                </a:lnTo>
                <a:lnTo>
                  <a:pt x="1511420" y="142394"/>
                </a:lnTo>
                <a:lnTo>
                  <a:pt x="1510286" y="138766"/>
                </a:lnTo>
                <a:lnTo>
                  <a:pt x="1508698" y="135138"/>
                </a:lnTo>
                <a:lnTo>
                  <a:pt x="1507110" y="131737"/>
                </a:lnTo>
                <a:lnTo>
                  <a:pt x="1505523" y="128336"/>
                </a:lnTo>
                <a:lnTo>
                  <a:pt x="1503482" y="125161"/>
                </a:lnTo>
                <a:lnTo>
                  <a:pt x="1501667" y="122214"/>
                </a:lnTo>
                <a:lnTo>
                  <a:pt x="1499399" y="119039"/>
                </a:lnTo>
                <a:lnTo>
                  <a:pt x="1497131" y="116092"/>
                </a:lnTo>
                <a:lnTo>
                  <a:pt x="1494636" y="113371"/>
                </a:lnTo>
                <a:lnTo>
                  <a:pt x="1492141" y="110423"/>
                </a:lnTo>
                <a:lnTo>
                  <a:pt x="1489646" y="107929"/>
                </a:lnTo>
                <a:lnTo>
                  <a:pt x="1486698" y="105435"/>
                </a:lnTo>
                <a:lnTo>
                  <a:pt x="1483749" y="103168"/>
                </a:lnTo>
                <a:lnTo>
                  <a:pt x="1480801" y="101127"/>
                </a:lnTo>
                <a:lnTo>
                  <a:pt x="1477626" y="99086"/>
                </a:lnTo>
                <a:lnTo>
                  <a:pt x="1474224" y="97272"/>
                </a:lnTo>
                <a:lnTo>
                  <a:pt x="1471048" y="95458"/>
                </a:lnTo>
                <a:lnTo>
                  <a:pt x="1467419" y="93871"/>
                </a:lnTo>
                <a:lnTo>
                  <a:pt x="1464244" y="92511"/>
                </a:lnTo>
                <a:lnTo>
                  <a:pt x="1460615" y="91150"/>
                </a:lnTo>
                <a:lnTo>
                  <a:pt x="1456986" y="90243"/>
                </a:lnTo>
                <a:lnTo>
                  <a:pt x="1452904" y="89336"/>
                </a:lnTo>
                <a:lnTo>
                  <a:pt x="1449275" y="88656"/>
                </a:lnTo>
                <a:lnTo>
                  <a:pt x="1445419" y="88203"/>
                </a:lnTo>
                <a:lnTo>
                  <a:pt x="1441337" y="87976"/>
                </a:lnTo>
                <a:lnTo>
                  <a:pt x="1437481" y="87976"/>
                </a:lnTo>
                <a:lnTo>
                  <a:pt x="1433626" y="87976"/>
                </a:lnTo>
                <a:close/>
                <a:moveTo>
                  <a:pt x="1330430" y="0"/>
                </a:moveTo>
                <a:lnTo>
                  <a:pt x="1334739" y="0"/>
                </a:lnTo>
                <a:lnTo>
                  <a:pt x="1539997" y="0"/>
                </a:lnTo>
                <a:lnTo>
                  <a:pt x="1544533" y="0"/>
                </a:lnTo>
                <a:lnTo>
                  <a:pt x="1548842" y="681"/>
                </a:lnTo>
                <a:lnTo>
                  <a:pt x="1553152" y="1814"/>
                </a:lnTo>
                <a:lnTo>
                  <a:pt x="1557234" y="3401"/>
                </a:lnTo>
                <a:lnTo>
                  <a:pt x="1560863" y="5215"/>
                </a:lnTo>
                <a:lnTo>
                  <a:pt x="1564492" y="7483"/>
                </a:lnTo>
                <a:lnTo>
                  <a:pt x="1568121" y="9750"/>
                </a:lnTo>
                <a:lnTo>
                  <a:pt x="1571296" y="12698"/>
                </a:lnTo>
                <a:lnTo>
                  <a:pt x="1574017" y="15872"/>
                </a:lnTo>
                <a:lnTo>
                  <a:pt x="1576512" y="19273"/>
                </a:lnTo>
                <a:lnTo>
                  <a:pt x="1578780" y="22901"/>
                </a:lnTo>
                <a:lnTo>
                  <a:pt x="1580595" y="26756"/>
                </a:lnTo>
                <a:lnTo>
                  <a:pt x="1582182" y="30837"/>
                </a:lnTo>
                <a:lnTo>
                  <a:pt x="1583090" y="34919"/>
                </a:lnTo>
                <a:lnTo>
                  <a:pt x="1583997" y="39453"/>
                </a:lnTo>
                <a:lnTo>
                  <a:pt x="1583997" y="43761"/>
                </a:lnTo>
                <a:lnTo>
                  <a:pt x="1583997" y="450762"/>
                </a:lnTo>
                <a:lnTo>
                  <a:pt x="2742963" y="450762"/>
                </a:lnTo>
                <a:lnTo>
                  <a:pt x="2749768" y="450762"/>
                </a:lnTo>
                <a:lnTo>
                  <a:pt x="2756345" y="451442"/>
                </a:lnTo>
                <a:lnTo>
                  <a:pt x="2762922" y="452349"/>
                </a:lnTo>
                <a:lnTo>
                  <a:pt x="2769499" y="453483"/>
                </a:lnTo>
                <a:lnTo>
                  <a:pt x="2775623" y="455070"/>
                </a:lnTo>
                <a:lnTo>
                  <a:pt x="2782200" y="456884"/>
                </a:lnTo>
                <a:lnTo>
                  <a:pt x="2788097" y="458925"/>
                </a:lnTo>
                <a:lnTo>
                  <a:pt x="2793994" y="461192"/>
                </a:lnTo>
                <a:lnTo>
                  <a:pt x="2799891" y="463686"/>
                </a:lnTo>
                <a:lnTo>
                  <a:pt x="2805788" y="466634"/>
                </a:lnTo>
                <a:lnTo>
                  <a:pt x="2811231" y="470035"/>
                </a:lnTo>
                <a:lnTo>
                  <a:pt x="2816675" y="473436"/>
                </a:lnTo>
                <a:lnTo>
                  <a:pt x="2821664" y="477064"/>
                </a:lnTo>
                <a:lnTo>
                  <a:pt x="2826654" y="480919"/>
                </a:lnTo>
                <a:lnTo>
                  <a:pt x="2831417" y="485000"/>
                </a:lnTo>
                <a:lnTo>
                  <a:pt x="2835953" y="489535"/>
                </a:lnTo>
                <a:lnTo>
                  <a:pt x="2840489" y="494070"/>
                </a:lnTo>
                <a:lnTo>
                  <a:pt x="2844571" y="498831"/>
                </a:lnTo>
                <a:lnTo>
                  <a:pt x="2848427" y="504046"/>
                </a:lnTo>
                <a:lnTo>
                  <a:pt x="2852056" y="509261"/>
                </a:lnTo>
                <a:lnTo>
                  <a:pt x="2855685" y="514249"/>
                </a:lnTo>
                <a:lnTo>
                  <a:pt x="2858860" y="520145"/>
                </a:lnTo>
                <a:lnTo>
                  <a:pt x="2861809" y="525813"/>
                </a:lnTo>
                <a:lnTo>
                  <a:pt x="2864530" y="531482"/>
                </a:lnTo>
                <a:lnTo>
                  <a:pt x="2866798" y="537377"/>
                </a:lnTo>
                <a:lnTo>
                  <a:pt x="2869066" y="543726"/>
                </a:lnTo>
                <a:lnTo>
                  <a:pt x="2870881" y="549848"/>
                </a:lnTo>
                <a:lnTo>
                  <a:pt x="2872015" y="556423"/>
                </a:lnTo>
                <a:lnTo>
                  <a:pt x="2873375" y="562772"/>
                </a:lnTo>
                <a:lnTo>
                  <a:pt x="2874056" y="569348"/>
                </a:lnTo>
                <a:lnTo>
                  <a:pt x="2874736" y="575923"/>
                </a:lnTo>
                <a:lnTo>
                  <a:pt x="2874963" y="582725"/>
                </a:lnTo>
                <a:lnTo>
                  <a:pt x="2874963" y="2311400"/>
                </a:lnTo>
                <a:lnTo>
                  <a:pt x="0" y="2311400"/>
                </a:lnTo>
                <a:lnTo>
                  <a:pt x="0" y="582725"/>
                </a:lnTo>
                <a:lnTo>
                  <a:pt x="227" y="575923"/>
                </a:lnTo>
                <a:lnTo>
                  <a:pt x="680" y="569348"/>
                </a:lnTo>
                <a:lnTo>
                  <a:pt x="1588" y="562772"/>
                </a:lnTo>
                <a:lnTo>
                  <a:pt x="2722" y="556423"/>
                </a:lnTo>
                <a:lnTo>
                  <a:pt x="4082" y="549848"/>
                </a:lnTo>
                <a:lnTo>
                  <a:pt x="5897" y="543726"/>
                </a:lnTo>
                <a:lnTo>
                  <a:pt x="7938" y="537377"/>
                </a:lnTo>
                <a:lnTo>
                  <a:pt x="10206" y="531482"/>
                </a:lnTo>
                <a:lnTo>
                  <a:pt x="13154" y="525813"/>
                </a:lnTo>
                <a:lnTo>
                  <a:pt x="16103" y="520145"/>
                </a:lnTo>
                <a:lnTo>
                  <a:pt x="19051" y="514249"/>
                </a:lnTo>
                <a:lnTo>
                  <a:pt x="22453" y="509261"/>
                </a:lnTo>
                <a:lnTo>
                  <a:pt x="26309" y="504046"/>
                </a:lnTo>
                <a:lnTo>
                  <a:pt x="30165" y="498831"/>
                </a:lnTo>
                <a:lnTo>
                  <a:pt x="34474" y="494070"/>
                </a:lnTo>
                <a:lnTo>
                  <a:pt x="38783" y="489535"/>
                </a:lnTo>
                <a:lnTo>
                  <a:pt x="43319" y="485000"/>
                </a:lnTo>
                <a:lnTo>
                  <a:pt x="48082" y="480919"/>
                </a:lnTo>
                <a:lnTo>
                  <a:pt x="53072" y="477064"/>
                </a:lnTo>
                <a:lnTo>
                  <a:pt x="58288" y="473436"/>
                </a:lnTo>
                <a:lnTo>
                  <a:pt x="63732" y="470035"/>
                </a:lnTo>
                <a:lnTo>
                  <a:pt x="69175" y="466634"/>
                </a:lnTo>
                <a:lnTo>
                  <a:pt x="74845" y="463686"/>
                </a:lnTo>
                <a:lnTo>
                  <a:pt x="80742" y="461192"/>
                </a:lnTo>
                <a:lnTo>
                  <a:pt x="86866" y="458925"/>
                </a:lnTo>
                <a:lnTo>
                  <a:pt x="92763" y="456884"/>
                </a:lnTo>
                <a:lnTo>
                  <a:pt x="99340" y="455070"/>
                </a:lnTo>
                <a:lnTo>
                  <a:pt x="105464" y="453483"/>
                </a:lnTo>
                <a:lnTo>
                  <a:pt x="112041" y="452349"/>
                </a:lnTo>
                <a:lnTo>
                  <a:pt x="118618" y="451442"/>
                </a:lnTo>
                <a:lnTo>
                  <a:pt x="125195" y="450762"/>
                </a:lnTo>
                <a:lnTo>
                  <a:pt x="132000" y="450762"/>
                </a:lnTo>
                <a:lnTo>
                  <a:pt x="1290739" y="450762"/>
                </a:lnTo>
                <a:lnTo>
                  <a:pt x="1290739" y="43761"/>
                </a:lnTo>
                <a:lnTo>
                  <a:pt x="1290966" y="39453"/>
                </a:lnTo>
                <a:lnTo>
                  <a:pt x="1291647" y="34919"/>
                </a:lnTo>
                <a:lnTo>
                  <a:pt x="1292781" y="30837"/>
                </a:lnTo>
                <a:lnTo>
                  <a:pt x="1294368" y="26756"/>
                </a:lnTo>
                <a:lnTo>
                  <a:pt x="1296183" y="22901"/>
                </a:lnTo>
                <a:lnTo>
                  <a:pt x="1298224" y="19273"/>
                </a:lnTo>
                <a:lnTo>
                  <a:pt x="1300719" y="15872"/>
                </a:lnTo>
                <a:lnTo>
                  <a:pt x="1303667" y="12698"/>
                </a:lnTo>
                <a:lnTo>
                  <a:pt x="1306842" y="9750"/>
                </a:lnTo>
                <a:lnTo>
                  <a:pt x="1310018" y="7483"/>
                </a:lnTo>
                <a:lnTo>
                  <a:pt x="1313647" y="5215"/>
                </a:lnTo>
                <a:lnTo>
                  <a:pt x="1317729" y="3401"/>
                </a:lnTo>
                <a:lnTo>
                  <a:pt x="1321811" y="1814"/>
                </a:lnTo>
                <a:lnTo>
                  <a:pt x="1325894" y="681"/>
                </a:lnTo>
                <a:lnTo>
                  <a:pt x="133043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6317" y="65974"/>
            <a:ext cx="4812712" cy="765176"/>
            <a:chOff x="50415" y="65974"/>
            <a:chExt cx="4812712" cy="765176"/>
          </a:xfrm>
        </p:grpSpPr>
        <p:sp>
          <p:nvSpPr>
            <p:cNvPr id="29" name="等腰三角形 28"/>
            <p:cNvSpPr/>
            <p:nvPr/>
          </p:nvSpPr>
          <p:spPr>
            <a:xfrm rot="10800000" flipH="1" flipV="1">
              <a:off x="1061342" y="65974"/>
              <a:ext cx="176213" cy="163513"/>
            </a:xfrm>
            <a:prstGeom prst="triangle">
              <a:avLst>
                <a:gd name="adj" fmla="val 0"/>
              </a:avLst>
            </a:prstGeom>
            <a:solidFill>
              <a:srgbClr val="7C200E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0" name="等腰三角形 29"/>
            <p:cNvSpPr/>
            <p:nvPr/>
          </p:nvSpPr>
          <p:spPr>
            <a:xfrm rot="10800000" flipH="1">
              <a:off x="1061342" y="666050"/>
              <a:ext cx="176213" cy="165100"/>
            </a:xfrm>
            <a:prstGeom prst="triangle">
              <a:avLst>
                <a:gd name="adj" fmla="val 0"/>
              </a:avLst>
            </a:prstGeom>
            <a:solidFill>
              <a:srgbClr val="7C200E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 rot="10800000" flipH="1">
              <a:off x="50415" y="151698"/>
              <a:ext cx="4611606" cy="593725"/>
            </a:xfrm>
            <a:prstGeom prst="rect">
              <a:avLst/>
            </a:prstGeom>
            <a:solidFill>
              <a:srgbClr val="E6A123"/>
            </a:solidFill>
            <a:effectLst/>
          </p:spPr>
          <p:txBody>
            <a:bodyPr lIns="180000" anchor="ctr"/>
            <a:lstStyle/>
            <a:p>
              <a:pPr>
                <a:defRPr/>
              </a:pPr>
              <a:endParaRPr lang="zh-CN" altLang="en-US" sz="1600" dirty="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 rot="10800000" flipH="1">
              <a:off x="270767" y="65974"/>
              <a:ext cx="790575" cy="765175"/>
            </a:xfrm>
            <a:prstGeom prst="rect">
              <a:avLst/>
            </a:prstGeom>
            <a:solidFill>
              <a:srgbClr val="E74424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3200" dirty="0">
                <a:solidFill>
                  <a:srgbClr val="FFFFFF"/>
                </a:solidFill>
                <a:latin typeface="Adobe Gothic Std B" panose="020B0800000000000000" pitchFamily="34" charset="-128"/>
                <a:ea typeface="Microsoft YaHei UI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329193" y="162011"/>
              <a:ext cx="69121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zh-CN" sz="32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Verdana" panose="020B0604030504040204" pitchFamily="34" charset="0"/>
                </a:rPr>
                <a:t>01</a:t>
              </a:r>
              <a:endParaRPr lang="zh-CN" altLang="en-US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39" name="MH_Entry_1"/>
            <p:cNvSpPr/>
            <p:nvPr>
              <p:custDataLst>
                <p:tags r:id="rId1"/>
              </p:custDataLst>
            </p:nvPr>
          </p:nvSpPr>
          <p:spPr>
            <a:xfrm>
              <a:off x="835536" y="213455"/>
              <a:ext cx="4027591" cy="498614"/>
            </a:xfrm>
            <a:prstGeom prst="roundRect">
              <a:avLst>
                <a:gd name="adj" fmla="val 9124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r>
                <a:rPr lang="zh-CN" altLang="en-US" sz="2400" spc="200" dirty="0">
                  <a:solidFill>
                    <a:srgbClr val="4140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24332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圆角矩形 20"/>
          <p:cNvSpPr/>
          <p:nvPr/>
        </p:nvSpPr>
        <p:spPr>
          <a:xfrm>
            <a:off x="4002089" y="3580699"/>
            <a:ext cx="3894137" cy="215900"/>
          </a:xfrm>
          <a:prstGeom prst="roundRect">
            <a:avLst>
              <a:gd name="adj" fmla="val 50000"/>
            </a:avLst>
          </a:prstGeom>
          <a:solidFill>
            <a:srgbClr val="DEC8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4002089" y="3052062"/>
            <a:ext cx="3894137" cy="215900"/>
          </a:xfrm>
          <a:prstGeom prst="roundRect">
            <a:avLst>
              <a:gd name="adj" fmla="val 50000"/>
            </a:avLst>
          </a:prstGeom>
          <a:solidFill>
            <a:srgbClr val="DEC8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4002089" y="2502788"/>
            <a:ext cx="3894137" cy="217487"/>
          </a:xfrm>
          <a:prstGeom prst="roundRect">
            <a:avLst>
              <a:gd name="adj" fmla="val 50000"/>
            </a:avLst>
          </a:prstGeom>
          <a:solidFill>
            <a:srgbClr val="DEC8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002089" y="1970974"/>
            <a:ext cx="3894137" cy="215900"/>
          </a:xfrm>
          <a:prstGeom prst="roundRect">
            <a:avLst>
              <a:gd name="adj" fmla="val 50000"/>
            </a:avLst>
          </a:prstGeom>
          <a:solidFill>
            <a:srgbClr val="DEC8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55" name="文本框 8"/>
          <p:cNvSpPr txBox="1">
            <a:spLocks noChangeArrowheads="1"/>
          </p:cNvSpPr>
          <p:nvPr/>
        </p:nvSpPr>
        <p:spPr bwMode="auto">
          <a:xfrm>
            <a:off x="2946400" y="1853499"/>
            <a:ext cx="914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56" name="文本框 9"/>
          <p:cNvSpPr txBox="1">
            <a:spLocks noChangeArrowheads="1"/>
          </p:cNvSpPr>
          <p:nvPr/>
        </p:nvSpPr>
        <p:spPr bwMode="auto">
          <a:xfrm>
            <a:off x="8313739" y="1880487"/>
            <a:ext cx="719137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ea typeface="微软雅黑" panose="020B0503020204020204" pitchFamily="34" charset="-122"/>
              </a:rPr>
              <a:t>40</a:t>
            </a:r>
            <a:r>
              <a:rPr lang="en-US" altLang="zh-CN" sz="1600">
                <a:ea typeface="微软雅黑" panose="020B0503020204020204" pitchFamily="34" charset="-122"/>
              </a:rPr>
              <a:t>%</a:t>
            </a:r>
            <a:endParaRPr lang="zh-CN" altLang="en-US" sz="1600">
              <a:ea typeface="微软雅黑" panose="020B0503020204020204" pitchFamily="34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4002089" y="2502788"/>
            <a:ext cx="1912937" cy="217487"/>
          </a:xfrm>
          <a:prstGeom prst="roundRect">
            <a:avLst>
              <a:gd name="adj" fmla="val 50000"/>
            </a:avLst>
          </a:prstGeom>
          <a:solidFill>
            <a:srgbClr val="E744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58" name="文本框 23"/>
          <p:cNvSpPr txBox="1">
            <a:spLocks noChangeArrowheads="1"/>
          </p:cNvSpPr>
          <p:nvPr/>
        </p:nvSpPr>
        <p:spPr bwMode="auto">
          <a:xfrm>
            <a:off x="2946400" y="2390074"/>
            <a:ext cx="914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59" name="文本框 24"/>
          <p:cNvSpPr txBox="1">
            <a:spLocks noChangeArrowheads="1"/>
          </p:cNvSpPr>
          <p:nvPr/>
        </p:nvSpPr>
        <p:spPr bwMode="auto">
          <a:xfrm>
            <a:off x="8313739" y="2417063"/>
            <a:ext cx="719137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ea typeface="微软雅黑" panose="020B0503020204020204" pitchFamily="34" charset="-122"/>
              </a:rPr>
              <a:t>50</a:t>
            </a:r>
            <a:r>
              <a:rPr lang="en-US" altLang="zh-CN" sz="1600">
                <a:ea typeface="微软雅黑" panose="020B0503020204020204" pitchFamily="34" charset="-122"/>
              </a:rPr>
              <a:t>%</a:t>
            </a:r>
            <a:endParaRPr lang="zh-CN" altLang="en-US" sz="1600">
              <a:ea typeface="微软雅黑" panose="020B0503020204020204" pitchFamily="34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4002088" y="3052062"/>
            <a:ext cx="3346450" cy="215900"/>
          </a:xfrm>
          <a:prstGeom prst="roundRect">
            <a:avLst>
              <a:gd name="adj" fmla="val 50000"/>
            </a:avLst>
          </a:prstGeom>
          <a:solidFill>
            <a:srgbClr val="735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61" name="文本框 27"/>
          <p:cNvSpPr txBox="1">
            <a:spLocks noChangeArrowheads="1"/>
          </p:cNvSpPr>
          <p:nvPr/>
        </p:nvSpPr>
        <p:spPr bwMode="auto">
          <a:xfrm>
            <a:off x="2946400" y="2926649"/>
            <a:ext cx="914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62" name="文本框 28"/>
          <p:cNvSpPr txBox="1">
            <a:spLocks noChangeArrowheads="1"/>
          </p:cNvSpPr>
          <p:nvPr/>
        </p:nvSpPr>
        <p:spPr bwMode="auto">
          <a:xfrm>
            <a:off x="8313739" y="2955224"/>
            <a:ext cx="719137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ea typeface="微软雅黑" panose="020B0503020204020204" pitchFamily="34" charset="-122"/>
              </a:rPr>
              <a:t>80</a:t>
            </a:r>
            <a:r>
              <a:rPr lang="en-US" altLang="zh-CN" sz="1600">
                <a:ea typeface="微软雅黑" panose="020B0503020204020204" pitchFamily="34" charset="-122"/>
              </a:rPr>
              <a:t>%</a:t>
            </a:r>
            <a:endParaRPr lang="zh-CN" altLang="en-US" sz="1600">
              <a:ea typeface="微软雅黑" panose="020B0503020204020204" pitchFamily="34" charset="-122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4002089" y="3580699"/>
            <a:ext cx="955675" cy="215900"/>
          </a:xfrm>
          <a:prstGeom prst="roundRect">
            <a:avLst>
              <a:gd name="adj" fmla="val 50000"/>
            </a:avLst>
          </a:prstGeom>
          <a:solidFill>
            <a:srgbClr val="4140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64" name="文本框 31"/>
          <p:cNvSpPr txBox="1">
            <a:spLocks noChangeArrowheads="1"/>
          </p:cNvSpPr>
          <p:nvPr/>
        </p:nvSpPr>
        <p:spPr bwMode="auto">
          <a:xfrm>
            <a:off x="2946400" y="3463224"/>
            <a:ext cx="914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65" name="文本框 32"/>
          <p:cNvSpPr txBox="1">
            <a:spLocks noChangeArrowheads="1"/>
          </p:cNvSpPr>
          <p:nvPr/>
        </p:nvSpPr>
        <p:spPr bwMode="auto">
          <a:xfrm>
            <a:off x="8313739" y="3491799"/>
            <a:ext cx="719137" cy="35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ea typeface="微软雅黑" panose="020B0503020204020204" pitchFamily="34" charset="-122"/>
              </a:rPr>
              <a:t>20</a:t>
            </a:r>
            <a:r>
              <a:rPr lang="en-US" altLang="zh-CN" sz="1600">
                <a:ea typeface="微软雅黑" panose="020B0503020204020204" pitchFamily="34" charset="-122"/>
              </a:rPr>
              <a:t>%</a:t>
            </a:r>
            <a:endParaRPr lang="zh-CN" altLang="en-US" sz="1600"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041651" y="4266791"/>
            <a:ext cx="5991225" cy="1266825"/>
          </a:xfrm>
          <a:prstGeom prst="rect">
            <a:avLst/>
          </a:prstGeom>
        </p:spPr>
        <p:txBody>
          <a:bodyPr/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SzPct val="80000"/>
              <a:defRPr/>
            </a:pPr>
            <a:r>
              <a:rPr lang="en-US" altLang="zh-CN" sz="1600" dirty="0">
                <a:solidFill>
                  <a:srgbClr val="4E4E4E"/>
                </a:solidFill>
                <a:latin typeface="+mn-ea"/>
              </a:rPr>
              <a:t>zero</a:t>
            </a:r>
            <a:r>
              <a:rPr lang="zh-CN" altLang="en-US" sz="1600" dirty="0">
                <a:solidFill>
                  <a:srgbClr val="4E4E4E"/>
                </a:solidFill>
                <a:latin typeface="+mn-ea"/>
              </a:rPr>
              <a:t>极简主义设计，极致简约风潮流所向，通用设计，完美兼容，打造最实用，最具个性的演示方案，让你的演示卓越非凡</a:t>
            </a:r>
            <a:r>
              <a:rPr lang="zh-CN" altLang="en-US" sz="1600" dirty="0" smtClean="0">
                <a:solidFill>
                  <a:srgbClr val="4E4E4E"/>
                </a:solidFill>
                <a:latin typeface="+mn-ea"/>
              </a:rPr>
              <a:t>。</a:t>
            </a:r>
            <a:r>
              <a:rPr lang="en-US" altLang="zh-CN" sz="1600" dirty="0">
                <a:solidFill>
                  <a:srgbClr val="4E4E4E"/>
                </a:solidFill>
                <a:latin typeface="+mn-ea"/>
              </a:rPr>
              <a:t> zero</a:t>
            </a:r>
            <a:r>
              <a:rPr lang="zh-CN" altLang="en-US" sz="1600" dirty="0">
                <a:solidFill>
                  <a:srgbClr val="4E4E4E"/>
                </a:solidFill>
                <a:latin typeface="+mn-ea"/>
              </a:rPr>
              <a:t>极简主义设计，极致简约风潮流所向，通用设计，完美兼容，打造最实用，最具个性的演示方案，让你的演示卓越非凡。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20" name="圆角矩形 19"/>
          <p:cNvSpPr/>
          <p:nvPr/>
        </p:nvSpPr>
        <p:spPr>
          <a:xfrm>
            <a:off x="4002088" y="1970974"/>
            <a:ext cx="1433512" cy="215900"/>
          </a:xfrm>
          <a:prstGeom prst="roundRect">
            <a:avLst>
              <a:gd name="adj" fmla="val 50000"/>
            </a:avLst>
          </a:prstGeom>
          <a:solidFill>
            <a:srgbClr val="E6A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66317" y="65974"/>
            <a:ext cx="4812712" cy="765176"/>
            <a:chOff x="50415" y="65974"/>
            <a:chExt cx="4812712" cy="765176"/>
          </a:xfrm>
        </p:grpSpPr>
        <p:sp>
          <p:nvSpPr>
            <p:cNvPr id="35" name="等腰三角形 34"/>
            <p:cNvSpPr/>
            <p:nvPr/>
          </p:nvSpPr>
          <p:spPr>
            <a:xfrm rot="10800000" flipH="1" flipV="1">
              <a:off x="1061342" y="65974"/>
              <a:ext cx="176213" cy="163513"/>
            </a:xfrm>
            <a:prstGeom prst="triangle">
              <a:avLst>
                <a:gd name="adj" fmla="val 0"/>
              </a:avLst>
            </a:prstGeom>
            <a:solidFill>
              <a:srgbClr val="7C200E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7" name="等腰三角形 36"/>
            <p:cNvSpPr/>
            <p:nvPr/>
          </p:nvSpPr>
          <p:spPr>
            <a:xfrm rot="10800000" flipH="1">
              <a:off x="1061342" y="666050"/>
              <a:ext cx="176213" cy="165100"/>
            </a:xfrm>
            <a:prstGeom prst="triangle">
              <a:avLst>
                <a:gd name="adj" fmla="val 0"/>
              </a:avLst>
            </a:prstGeom>
            <a:solidFill>
              <a:srgbClr val="7C200E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 rot="10800000" flipH="1">
              <a:off x="50415" y="151698"/>
              <a:ext cx="4611606" cy="593725"/>
            </a:xfrm>
            <a:prstGeom prst="rect">
              <a:avLst/>
            </a:prstGeom>
            <a:solidFill>
              <a:srgbClr val="E6A123"/>
            </a:solidFill>
            <a:effectLst/>
          </p:spPr>
          <p:txBody>
            <a:bodyPr lIns="180000" anchor="ctr"/>
            <a:lstStyle/>
            <a:p>
              <a:pPr>
                <a:defRPr/>
              </a:pPr>
              <a:endParaRPr lang="zh-CN" altLang="en-US" sz="1600" dirty="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 rot="10800000" flipH="1">
              <a:off x="270767" y="65974"/>
              <a:ext cx="790575" cy="765175"/>
            </a:xfrm>
            <a:prstGeom prst="rect">
              <a:avLst/>
            </a:prstGeom>
            <a:solidFill>
              <a:srgbClr val="E74424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3200" dirty="0">
                <a:solidFill>
                  <a:srgbClr val="FFFFFF"/>
                </a:solidFill>
                <a:latin typeface="Adobe Gothic Std B" panose="020B0800000000000000" pitchFamily="34" charset="-128"/>
                <a:ea typeface="Microsoft YaHei UI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329193" y="162011"/>
              <a:ext cx="69121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zh-CN" sz="32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Verdana" panose="020B0604030504040204" pitchFamily="34" charset="0"/>
                </a:rPr>
                <a:t>01</a:t>
              </a:r>
              <a:endParaRPr lang="zh-CN" altLang="en-US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41" name="MH_Entry_1"/>
            <p:cNvSpPr/>
            <p:nvPr>
              <p:custDataLst>
                <p:tags r:id="rId1"/>
              </p:custDataLst>
            </p:nvPr>
          </p:nvSpPr>
          <p:spPr>
            <a:xfrm>
              <a:off x="835536" y="213455"/>
              <a:ext cx="4027591" cy="498614"/>
            </a:xfrm>
            <a:prstGeom prst="roundRect">
              <a:avLst>
                <a:gd name="adj" fmla="val 9124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r>
                <a:rPr lang="zh-CN" altLang="en-US" sz="2400" spc="200" dirty="0">
                  <a:solidFill>
                    <a:srgbClr val="4140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9130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椭圆 1"/>
          <p:cNvSpPr/>
          <p:nvPr/>
        </p:nvSpPr>
        <p:spPr>
          <a:xfrm>
            <a:off x="5073650" y="1776414"/>
            <a:ext cx="1836738" cy="2130425"/>
          </a:xfrm>
          <a:custGeom>
            <a:avLst/>
            <a:gdLst/>
            <a:ahLst/>
            <a:cxnLst/>
            <a:rect l="l" t="t" r="r" b="b"/>
            <a:pathLst>
              <a:path w="3240360" h="3757972">
                <a:moveTo>
                  <a:pt x="1620180" y="0"/>
                </a:moveTo>
                <a:cubicBezTo>
                  <a:pt x="2514981" y="0"/>
                  <a:pt x="3240360" y="725379"/>
                  <a:pt x="3240360" y="1620180"/>
                </a:cubicBezTo>
                <a:cubicBezTo>
                  <a:pt x="3240360" y="2212023"/>
                  <a:pt x="2923020" y="2729746"/>
                  <a:pt x="2448272" y="3010903"/>
                </a:cubicBezTo>
                <a:lnTo>
                  <a:pt x="2448272" y="3511913"/>
                </a:lnTo>
                <a:cubicBezTo>
                  <a:pt x="2448272" y="3647808"/>
                  <a:pt x="2338108" y="3757972"/>
                  <a:pt x="2202213" y="3757972"/>
                </a:cubicBezTo>
                <a:lnTo>
                  <a:pt x="1038147" y="3757972"/>
                </a:lnTo>
                <a:cubicBezTo>
                  <a:pt x="902252" y="3757972"/>
                  <a:pt x="792088" y="3647808"/>
                  <a:pt x="792088" y="3511913"/>
                </a:cubicBezTo>
                <a:lnTo>
                  <a:pt x="792088" y="3010903"/>
                </a:lnTo>
                <a:cubicBezTo>
                  <a:pt x="317340" y="2729746"/>
                  <a:pt x="0" y="2212023"/>
                  <a:pt x="0" y="1620180"/>
                </a:cubicBezTo>
                <a:cubicBezTo>
                  <a:pt x="0" y="725379"/>
                  <a:pt x="725379" y="0"/>
                  <a:pt x="162018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203200" cap="flat" cmpd="sng" algn="ctr">
            <a:solidFill>
              <a:srgbClr val="E6A123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zh-CN" altLang="en-US" sz="3600" kern="0" dirty="0">
                <a:solidFill>
                  <a:srgbClr val="3C72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sz="3600" kern="0" dirty="0">
              <a:solidFill>
                <a:srgbClr val="3C72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5570539" y="4057650"/>
            <a:ext cx="858837" cy="177800"/>
          </a:xfrm>
          <a:prstGeom prst="roundRect">
            <a:avLst>
              <a:gd name="adj" fmla="val 50000"/>
            </a:avLst>
          </a:prstGeom>
          <a:solidFill>
            <a:sysClr val="window" lastClr="FFFFFF">
              <a:lumMod val="7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kern="0">
              <a:solidFill>
                <a:srgbClr val="3C72A4"/>
              </a:solidFill>
              <a:latin typeface="Calibri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5645151" y="4313239"/>
            <a:ext cx="709613" cy="179387"/>
          </a:xfrm>
          <a:prstGeom prst="roundRect">
            <a:avLst>
              <a:gd name="adj" fmla="val 50000"/>
            </a:avLst>
          </a:prstGeom>
          <a:solidFill>
            <a:srgbClr val="41404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kern="0">
              <a:solidFill>
                <a:srgbClr val="3C72A4"/>
              </a:solidFill>
              <a:latin typeface="Calibri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5570539" y="4570413"/>
            <a:ext cx="858837" cy="177800"/>
          </a:xfrm>
          <a:prstGeom prst="roundRect">
            <a:avLst>
              <a:gd name="adj" fmla="val 50000"/>
            </a:avLst>
          </a:prstGeom>
          <a:solidFill>
            <a:sysClr val="window" lastClr="FFFFFF">
              <a:lumMod val="7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kern="0">
              <a:solidFill>
                <a:srgbClr val="3C72A4"/>
              </a:solidFill>
              <a:latin typeface="Calibri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5729289" y="4827589"/>
            <a:ext cx="541337" cy="134937"/>
          </a:xfrm>
          <a:prstGeom prst="roundRect">
            <a:avLst>
              <a:gd name="adj" fmla="val 50000"/>
            </a:avLst>
          </a:prstGeom>
          <a:solidFill>
            <a:srgbClr val="41404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latin typeface="+mn-ea"/>
            </a:endParaRPr>
          </a:p>
        </p:txBody>
      </p:sp>
      <p:sp>
        <p:nvSpPr>
          <p:cNvPr id="3079" name="椭圆 32"/>
          <p:cNvSpPr>
            <a:spLocks noChangeArrowheads="1"/>
          </p:cNvSpPr>
          <p:nvPr/>
        </p:nvSpPr>
        <p:spPr bwMode="auto">
          <a:xfrm>
            <a:off x="3760789" y="1722439"/>
            <a:ext cx="485775" cy="485775"/>
          </a:xfrm>
          <a:prstGeom prst="ellipse">
            <a:avLst/>
          </a:prstGeom>
          <a:solidFill>
            <a:schemeClr val="bg1">
              <a:lumMod val="95000"/>
            </a:schemeClr>
          </a:solidFill>
          <a:ln w="57150" algn="ctr">
            <a:solidFill>
              <a:srgbClr val="735542"/>
            </a:solidFill>
            <a:round/>
            <a:headEnd/>
            <a:tailEnd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414042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01</a:t>
            </a:r>
          </a:p>
        </p:txBody>
      </p:sp>
      <p:cxnSp>
        <p:nvCxnSpPr>
          <p:cNvPr id="3080" name="直接连接符 33"/>
          <p:cNvCxnSpPr>
            <a:cxnSpLocks noChangeShapeType="1"/>
          </p:cNvCxnSpPr>
          <p:nvPr/>
        </p:nvCxnSpPr>
        <p:spPr bwMode="auto">
          <a:xfrm>
            <a:off x="4318000" y="2027238"/>
            <a:ext cx="647700" cy="271462"/>
          </a:xfrm>
          <a:prstGeom prst="line">
            <a:avLst/>
          </a:prstGeom>
          <a:noFill/>
          <a:ln w="38100" algn="ctr">
            <a:solidFill>
              <a:srgbClr val="73554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81" name="椭圆 34"/>
          <p:cNvSpPr>
            <a:spLocks noChangeArrowheads="1"/>
          </p:cNvSpPr>
          <p:nvPr/>
        </p:nvSpPr>
        <p:spPr bwMode="auto">
          <a:xfrm>
            <a:off x="7745414" y="1722439"/>
            <a:ext cx="485775" cy="485775"/>
          </a:xfrm>
          <a:prstGeom prst="ellipse">
            <a:avLst/>
          </a:prstGeom>
          <a:solidFill>
            <a:schemeClr val="bg1">
              <a:lumMod val="95000"/>
            </a:schemeClr>
          </a:solidFill>
          <a:ln w="57150" algn="ctr">
            <a:solidFill>
              <a:srgbClr val="735542"/>
            </a:solidFill>
            <a:round/>
            <a:headEnd/>
            <a:tailEnd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414042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02</a:t>
            </a:r>
          </a:p>
        </p:txBody>
      </p:sp>
      <p:cxnSp>
        <p:nvCxnSpPr>
          <p:cNvPr id="3082" name="直接连接符 35"/>
          <p:cNvCxnSpPr>
            <a:cxnSpLocks noChangeShapeType="1"/>
          </p:cNvCxnSpPr>
          <p:nvPr/>
        </p:nvCxnSpPr>
        <p:spPr bwMode="auto">
          <a:xfrm rot="8309691">
            <a:off x="7031038" y="2012951"/>
            <a:ext cx="647700" cy="269875"/>
          </a:xfrm>
          <a:prstGeom prst="line">
            <a:avLst/>
          </a:prstGeom>
          <a:noFill/>
          <a:ln w="38100" algn="ctr">
            <a:solidFill>
              <a:srgbClr val="73554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83" name="椭圆 36"/>
          <p:cNvSpPr>
            <a:spLocks noChangeArrowheads="1"/>
          </p:cNvSpPr>
          <p:nvPr/>
        </p:nvSpPr>
        <p:spPr bwMode="auto">
          <a:xfrm>
            <a:off x="4392614" y="4310064"/>
            <a:ext cx="485775" cy="485775"/>
          </a:xfrm>
          <a:prstGeom prst="ellipse">
            <a:avLst/>
          </a:prstGeom>
          <a:solidFill>
            <a:schemeClr val="bg1">
              <a:lumMod val="95000"/>
            </a:schemeClr>
          </a:solidFill>
          <a:ln w="57150" algn="ctr">
            <a:solidFill>
              <a:srgbClr val="735542"/>
            </a:solidFill>
            <a:round/>
            <a:headEnd/>
            <a:tailEnd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414042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03</a:t>
            </a:r>
          </a:p>
        </p:txBody>
      </p:sp>
      <p:cxnSp>
        <p:nvCxnSpPr>
          <p:cNvPr id="3084" name="直接连接符 37"/>
          <p:cNvCxnSpPr>
            <a:cxnSpLocks noChangeShapeType="1"/>
          </p:cNvCxnSpPr>
          <p:nvPr/>
        </p:nvCxnSpPr>
        <p:spPr bwMode="auto">
          <a:xfrm rot="-3781756">
            <a:off x="4791076" y="3990976"/>
            <a:ext cx="647700" cy="269875"/>
          </a:xfrm>
          <a:prstGeom prst="line">
            <a:avLst/>
          </a:prstGeom>
          <a:noFill/>
          <a:ln w="38100" algn="ctr">
            <a:solidFill>
              <a:srgbClr val="73554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85" name="椭圆 38"/>
          <p:cNvSpPr>
            <a:spLocks noChangeArrowheads="1"/>
          </p:cNvSpPr>
          <p:nvPr/>
        </p:nvSpPr>
        <p:spPr bwMode="auto">
          <a:xfrm>
            <a:off x="7146926" y="4310064"/>
            <a:ext cx="485775" cy="485775"/>
          </a:xfrm>
          <a:prstGeom prst="ellipse">
            <a:avLst/>
          </a:prstGeom>
          <a:solidFill>
            <a:schemeClr val="bg1">
              <a:lumMod val="95000"/>
            </a:schemeClr>
          </a:solidFill>
          <a:ln w="57150" algn="ctr">
            <a:solidFill>
              <a:srgbClr val="735542"/>
            </a:solidFill>
            <a:round/>
            <a:headEnd/>
            <a:tailEnd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414042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04</a:t>
            </a:r>
          </a:p>
        </p:txBody>
      </p:sp>
      <p:cxnSp>
        <p:nvCxnSpPr>
          <p:cNvPr id="3086" name="直接连接符 39"/>
          <p:cNvCxnSpPr>
            <a:cxnSpLocks noChangeShapeType="1"/>
          </p:cNvCxnSpPr>
          <p:nvPr/>
        </p:nvCxnSpPr>
        <p:spPr bwMode="auto">
          <a:xfrm flipH="1" flipV="1">
            <a:off x="6615113" y="3897313"/>
            <a:ext cx="557212" cy="438150"/>
          </a:xfrm>
          <a:prstGeom prst="line">
            <a:avLst/>
          </a:prstGeom>
          <a:noFill/>
          <a:ln w="38100" algn="ctr">
            <a:solidFill>
              <a:srgbClr val="73554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6" name="TextBox 45"/>
          <p:cNvSpPr txBox="1"/>
          <p:nvPr/>
        </p:nvSpPr>
        <p:spPr>
          <a:xfrm flipH="1">
            <a:off x="3395664" y="2349501"/>
            <a:ext cx="1216025" cy="31432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defRPr/>
            </a:pPr>
            <a:r>
              <a:rPr lang="zh-CN" altLang="en-US" sz="1800" b="0" dirty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标</a:t>
            </a:r>
            <a:r>
              <a:rPr lang="en-US" altLang="zh-CN" sz="1800" b="0" dirty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 </a:t>
            </a:r>
            <a:r>
              <a:rPr lang="zh-CN" altLang="en-US" sz="1800" b="0" dirty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题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111911" y="2608263"/>
            <a:ext cx="1691612" cy="1212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400" dirty="0">
                <a:latin typeface="+mn-ea"/>
              </a:rPr>
              <a:t>zero</a:t>
            </a:r>
            <a:r>
              <a:rPr lang="zh-CN" altLang="en-US" sz="1400" dirty="0">
                <a:latin typeface="+mn-ea"/>
              </a:rPr>
              <a:t>极简主义设计，极致简约风潮流所向，通用设计，完美</a:t>
            </a:r>
            <a:r>
              <a:rPr lang="zh-CN" altLang="en-US" sz="1400" dirty="0" smtClean="0">
                <a:latin typeface="+mn-ea"/>
              </a:rPr>
              <a:t>兼容。</a:t>
            </a:r>
            <a:endParaRPr lang="en-US" altLang="zh-CN" sz="1400" kern="0" dirty="0">
              <a:latin typeface="+mn-ea"/>
              <a:cs typeface="Arial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 flipH="1">
            <a:off x="7381875" y="2349501"/>
            <a:ext cx="1214438" cy="31432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defRPr/>
            </a:pPr>
            <a:r>
              <a:rPr lang="zh-CN" altLang="en-US" sz="1800" b="0" dirty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标</a:t>
            </a:r>
            <a:r>
              <a:rPr lang="en-US" altLang="zh-CN" sz="1800" b="0" dirty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 </a:t>
            </a:r>
            <a:r>
              <a:rPr lang="zh-CN" altLang="en-US" sz="1800" b="0" dirty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题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7131050" y="2608263"/>
            <a:ext cx="1716088" cy="121264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400" dirty="0">
                <a:latin typeface="+mn-ea"/>
              </a:rPr>
              <a:t>zero</a:t>
            </a:r>
            <a:r>
              <a:rPr lang="zh-CN" altLang="en-US" sz="1400" dirty="0">
                <a:latin typeface="+mn-ea"/>
              </a:rPr>
              <a:t>极简主义设计，极致简约风潮流所向，通用设计，完美兼容。</a:t>
            </a:r>
            <a:endParaRPr lang="en-US" altLang="zh-CN" sz="1400" kern="0" dirty="0">
              <a:latin typeface="+mn-ea"/>
              <a:cs typeface="Arial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 flipH="1">
            <a:off x="4029075" y="4926014"/>
            <a:ext cx="1214438" cy="31432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defRPr/>
            </a:pPr>
            <a:r>
              <a:rPr lang="zh-CN" altLang="en-US" sz="1800" b="0" dirty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标</a:t>
            </a:r>
            <a:r>
              <a:rPr lang="en-US" altLang="zh-CN" sz="1800" b="0" dirty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 </a:t>
            </a:r>
            <a:r>
              <a:rPr lang="zh-CN" altLang="en-US" sz="1800" b="0" dirty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题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3778250" y="5184776"/>
            <a:ext cx="1716088" cy="121264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400" dirty="0">
                <a:latin typeface="+mn-ea"/>
              </a:rPr>
              <a:t>zero</a:t>
            </a:r>
            <a:r>
              <a:rPr lang="zh-CN" altLang="en-US" sz="1400" dirty="0">
                <a:latin typeface="+mn-ea"/>
              </a:rPr>
              <a:t>极简主义设计，极致简约风潮流所向，通用设计，完美兼容。</a:t>
            </a:r>
            <a:endParaRPr lang="en-US" altLang="zh-CN" sz="1400" kern="0" dirty="0">
              <a:latin typeface="+mn-ea"/>
              <a:cs typeface="Arial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 flipH="1">
            <a:off x="6783389" y="4926014"/>
            <a:ext cx="1214437" cy="31432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defRPr/>
            </a:pPr>
            <a:r>
              <a:rPr lang="zh-CN" altLang="en-US" sz="1800" b="0" dirty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标</a:t>
            </a:r>
            <a:r>
              <a:rPr lang="en-US" altLang="zh-CN" sz="1800" b="0" dirty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 </a:t>
            </a:r>
            <a:r>
              <a:rPr lang="zh-CN" altLang="en-US" sz="1800" b="0" dirty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题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532564" y="5184776"/>
            <a:ext cx="1716087" cy="121264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400" dirty="0">
                <a:latin typeface="+mn-ea"/>
              </a:rPr>
              <a:t>zero</a:t>
            </a:r>
            <a:r>
              <a:rPr lang="zh-CN" altLang="en-US" sz="1400" dirty="0">
                <a:latin typeface="+mn-ea"/>
              </a:rPr>
              <a:t>极简主义设计，极致简约风潮流所向，通用设计，完美兼容。</a:t>
            </a:r>
            <a:endParaRPr lang="en-US" altLang="zh-CN" sz="1400" kern="0" dirty="0">
              <a:latin typeface="+mn-ea"/>
              <a:cs typeface="Arial" pitchFamily="34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66317" y="65974"/>
            <a:ext cx="4812712" cy="765176"/>
            <a:chOff x="50415" y="65974"/>
            <a:chExt cx="4812712" cy="765176"/>
          </a:xfrm>
        </p:grpSpPr>
        <p:sp>
          <p:nvSpPr>
            <p:cNvPr id="40" name="等腰三角形 39"/>
            <p:cNvSpPr/>
            <p:nvPr/>
          </p:nvSpPr>
          <p:spPr>
            <a:xfrm rot="10800000" flipH="1" flipV="1">
              <a:off x="1061342" y="65974"/>
              <a:ext cx="176213" cy="163513"/>
            </a:xfrm>
            <a:prstGeom prst="triangle">
              <a:avLst>
                <a:gd name="adj" fmla="val 0"/>
              </a:avLst>
            </a:prstGeom>
            <a:solidFill>
              <a:srgbClr val="7C200E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1" name="等腰三角形 40"/>
            <p:cNvSpPr/>
            <p:nvPr/>
          </p:nvSpPr>
          <p:spPr>
            <a:xfrm rot="10800000" flipH="1">
              <a:off x="1061342" y="666050"/>
              <a:ext cx="176213" cy="165100"/>
            </a:xfrm>
            <a:prstGeom prst="triangle">
              <a:avLst>
                <a:gd name="adj" fmla="val 0"/>
              </a:avLst>
            </a:prstGeom>
            <a:solidFill>
              <a:srgbClr val="7C200E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 rot="10800000" flipH="1">
              <a:off x="50415" y="151698"/>
              <a:ext cx="4611606" cy="593725"/>
            </a:xfrm>
            <a:prstGeom prst="rect">
              <a:avLst/>
            </a:prstGeom>
            <a:solidFill>
              <a:srgbClr val="E6A123"/>
            </a:solidFill>
            <a:effectLst/>
          </p:spPr>
          <p:txBody>
            <a:bodyPr lIns="180000" anchor="ctr"/>
            <a:lstStyle/>
            <a:p>
              <a:pPr>
                <a:defRPr/>
              </a:pPr>
              <a:endParaRPr lang="zh-CN" altLang="en-US" sz="1600" dirty="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 rot="10800000" flipH="1">
              <a:off x="270767" y="65974"/>
              <a:ext cx="790575" cy="765175"/>
            </a:xfrm>
            <a:prstGeom prst="rect">
              <a:avLst/>
            </a:prstGeom>
            <a:solidFill>
              <a:srgbClr val="E74424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3200" dirty="0">
                <a:solidFill>
                  <a:srgbClr val="FFFFFF"/>
                </a:solidFill>
                <a:latin typeface="Adobe Gothic Std B" panose="020B0800000000000000" pitchFamily="34" charset="-128"/>
                <a:ea typeface="Microsoft YaHei UI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329193" y="162011"/>
              <a:ext cx="69121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zh-CN" sz="32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Verdana" panose="020B0604030504040204" pitchFamily="34" charset="0"/>
                </a:rPr>
                <a:t>01</a:t>
              </a:r>
              <a:endParaRPr lang="zh-CN" altLang="en-US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45" name="MH_Entry_1"/>
            <p:cNvSpPr/>
            <p:nvPr>
              <p:custDataLst>
                <p:tags r:id="rId1"/>
              </p:custDataLst>
            </p:nvPr>
          </p:nvSpPr>
          <p:spPr>
            <a:xfrm>
              <a:off x="835536" y="213455"/>
              <a:ext cx="4027591" cy="498614"/>
            </a:xfrm>
            <a:prstGeom prst="roundRect">
              <a:avLst>
                <a:gd name="adj" fmla="val 9124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r>
                <a:rPr lang="zh-CN" altLang="en-US" sz="2400" spc="200" dirty="0">
                  <a:solidFill>
                    <a:srgbClr val="4140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25597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9" name="组合 218"/>
          <p:cNvGrpSpPr/>
          <p:nvPr/>
        </p:nvGrpSpPr>
        <p:grpSpPr>
          <a:xfrm rot="21270165">
            <a:off x="4316003" y="621601"/>
            <a:ext cx="3871553" cy="3325207"/>
            <a:chOff x="373924" y="1468854"/>
            <a:chExt cx="3871553" cy="3325207"/>
          </a:xfrm>
        </p:grpSpPr>
        <p:sp>
          <p:nvSpPr>
            <p:cNvPr id="12" name="Freeform 206"/>
            <p:cNvSpPr>
              <a:spLocks/>
            </p:cNvSpPr>
            <p:nvPr/>
          </p:nvSpPr>
          <p:spPr bwMode="auto">
            <a:xfrm rot="20882901">
              <a:off x="3518063" y="4552321"/>
              <a:ext cx="10512" cy="5840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9 w 9"/>
                <a:gd name="T5" fmla="*/ 5 h 5"/>
                <a:gd name="T6" fmla="*/ 9 w 9"/>
                <a:gd name="T7" fmla="*/ 3 h 5"/>
                <a:gd name="T8" fmla="*/ 0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lnTo>
                    <a:pt x="9" y="5"/>
                  </a:lnTo>
                  <a:lnTo>
                    <a:pt x="9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07"/>
            <p:cNvSpPr>
              <a:spLocks/>
            </p:cNvSpPr>
            <p:nvPr/>
          </p:nvSpPr>
          <p:spPr bwMode="auto">
            <a:xfrm rot="20882901">
              <a:off x="3518063" y="4552321"/>
              <a:ext cx="10512" cy="5840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9 w 9"/>
                <a:gd name="T5" fmla="*/ 5 h 5"/>
                <a:gd name="T6" fmla="*/ 9 w 9"/>
                <a:gd name="T7" fmla="*/ 3 h 5"/>
                <a:gd name="T8" fmla="*/ 0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lnTo>
                    <a:pt x="9" y="5"/>
                  </a:lnTo>
                  <a:lnTo>
                    <a:pt x="9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08"/>
            <p:cNvSpPr>
              <a:spLocks/>
            </p:cNvSpPr>
            <p:nvPr/>
          </p:nvSpPr>
          <p:spPr bwMode="auto">
            <a:xfrm rot="20882901">
              <a:off x="986259" y="1778165"/>
              <a:ext cx="4672" cy="9344"/>
            </a:xfrm>
            <a:custGeom>
              <a:avLst/>
              <a:gdLst>
                <a:gd name="T0" fmla="*/ 4 w 4"/>
                <a:gd name="T1" fmla="*/ 0 h 8"/>
                <a:gd name="T2" fmla="*/ 4 w 4"/>
                <a:gd name="T3" fmla="*/ 0 h 8"/>
                <a:gd name="T4" fmla="*/ 0 w 4"/>
                <a:gd name="T5" fmla="*/ 8 h 8"/>
                <a:gd name="T6" fmla="*/ 1 w 4"/>
                <a:gd name="T7" fmla="*/ 8 h 8"/>
                <a:gd name="T8" fmla="*/ 4 w 4"/>
                <a:gd name="T9" fmla="*/ 0 h 8"/>
                <a:gd name="T10" fmla="*/ 4 w 4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8">
                  <a:moveTo>
                    <a:pt x="4" y="0"/>
                  </a:moveTo>
                  <a:lnTo>
                    <a:pt x="4" y="0"/>
                  </a:lnTo>
                  <a:lnTo>
                    <a:pt x="0" y="8"/>
                  </a:lnTo>
                  <a:lnTo>
                    <a:pt x="1" y="8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09"/>
            <p:cNvSpPr>
              <a:spLocks/>
            </p:cNvSpPr>
            <p:nvPr/>
          </p:nvSpPr>
          <p:spPr bwMode="auto">
            <a:xfrm rot="20882901">
              <a:off x="986259" y="1778165"/>
              <a:ext cx="4672" cy="9344"/>
            </a:xfrm>
            <a:custGeom>
              <a:avLst/>
              <a:gdLst>
                <a:gd name="T0" fmla="*/ 4 w 4"/>
                <a:gd name="T1" fmla="*/ 0 h 8"/>
                <a:gd name="T2" fmla="*/ 4 w 4"/>
                <a:gd name="T3" fmla="*/ 0 h 8"/>
                <a:gd name="T4" fmla="*/ 0 w 4"/>
                <a:gd name="T5" fmla="*/ 8 h 8"/>
                <a:gd name="T6" fmla="*/ 1 w 4"/>
                <a:gd name="T7" fmla="*/ 8 h 8"/>
                <a:gd name="T8" fmla="*/ 4 w 4"/>
                <a:gd name="T9" fmla="*/ 0 h 8"/>
                <a:gd name="T10" fmla="*/ 4 w 4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8">
                  <a:moveTo>
                    <a:pt x="4" y="0"/>
                  </a:moveTo>
                  <a:lnTo>
                    <a:pt x="4" y="0"/>
                  </a:lnTo>
                  <a:lnTo>
                    <a:pt x="0" y="8"/>
                  </a:lnTo>
                  <a:lnTo>
                    <a:pt x="1" y="8"/>
                  </a:lnTo>
                  <a:lnTo>
                    <a:pt x="4" y="0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10"/>
            <p:cNvSpPr>
              <a:spLocks/>
            </p:cNvSpPr>
            <p:nvPr/>
          </p:nvSpPr>
          <p:spPr bwMode="auto">
            <a:xfrm rot="20882901">
              <a:off x="3528799" y="4554457"/>
              <a:ext cx="2336" cy="2336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2 h 2"/>
                <a:gd name="T8" fmla="*/ 2 w 2"/>
                <a:gd name="T9" fmla="*/ 2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11"/>
            <p:cNvSpPr>
              <a:spLocks/>
            </p:cNvSpPr>
            <p:nvPr/>
          </p:nvSpPr>
          <p:spPr bwMode="auto">
            <a:xfrm rot="20882901">
              <a:off x="3528799" y="4554457"/>
              <a:ext cx="2336" cy="2336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2 h 2"/>
                <a:gd name="T8" fmla="*/ 2 w 2"/>
                <a:gd name="T9" fmla="*/ 2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12"/>
            <p:cNvSpPr>
              <a:spLocks/>
            </p:cNvSpPr>
            <p:nvPr/>
          </p:nvSpPr>
          <p:spPr bwMode="auto">
            <a:xfrm rot="20882901">
              <a:off x="3517579" y="4550036"/>
              <a:ext cx="10512" cy="5840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2 h 5"/>
                <a:gd name="T4" fmla="*/ 9 w 9"/>
                <a:gd name="T5" fmla="*/ 5 h 5"/>
                <a:gd name="T6" fmla="*/ 9 w 9"/>
                <a:gd name="T7" fmla="*/ 5 h 5"/>
                <a:gd name="T8" fmla="*/ 0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2"/>
                  </a:lnTo>
                  <a:lnTo>
                    <a:pt x="9" y="5"/>
                  </a:lnTo>
                  <a:lnTo>
                    <a:pt x="9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3"/>
            <p:cNvSpPr>
              <a:spLocks/>
            </p:cNvSpPr>
            <p:nvPr/>
          </p:nvSpPr>
          <p:spPr bwMode="auto">
            <a:xfrm rot="20882901">
              <a:off x="3517579" y="4550036"/>
              <a:ext cx="10512" cy="5840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2 h 5"/>
                <a:gd name="T4" fmla="*/ 9 w 9"/>
                <a:gd name="T5" fmla="*/ 5 h 5"/>
                <a:gd name="T6" fmla="*/ 9 w 9"/>
                <a:gd name="T7" fmla="*/ 5 h 5"/>
                <a:gd name="T8" fmla="*/ 0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2"/>
                  </a:lnTo>
                  <a:lnTo>
                    <a:pt x="9" y="5"/>
                  </a:lnTo>
                  <a:lnTo>
                    <a:pt x="9" y="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14"/>
            <p:cNvSpPr>
              <a:spLocks/>
            </p:cNvSpPr>
            <p:nvPr/>
          </p:nvSpPr>
          <p:spPr bwMode="auto">
            <a:xfrm rot="20882901">
              <a:off x="987415" y="1778044"/>
              <a:ext cx="3504" cy="9344"/>
            </a:xfrm>
            <a:custGeom>
              <a:avLst/>
              <a:gdLst>
                <a:gd name="T0" fmla="*/ 3 w 3"/>
                <a:gd name="T1" fmla="*/ 0 h 8"/>
                <a:gd name="T2" fmla="*/ 3 w 3"/>
                <a:gd name="T3" fmla="*/ 0 h 8"/>
                <a:gd name="T4" fmla="*/ 0 w 3"/>
                <a:gd name="T5" fmla="*/ 8 h 8"/>
                <a:gd name="T6" fmla="*/ 0 w 3"/>
                <a:gd name="T7" fmla="*/ 8 h 8"/>
                <a:gd name="T8" fmla="*/ 3 w 3"/>
                <a:gd name="T9" fmla="*/ 0 h 8"/>
                <a:gd name="T10" fmla="*/ 3 w 3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8">
                  <a:moveTo>
                    <a:pt x="3" y="0"/>
                  </a:moveTo>
                  <a:lnTo>
                    <a:pt x="3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5"/>
            <p:cNvSpPr>
              <a:spLocks/>
            </p:cNvSpPr>
            <p:nvPr/>
          </p:nvSpPr>
          <p:spPr bwMode="auto">
            <a:xfrm rot="20882901">
              <a:off x="987415" y="1778044"/>
              <a:ext cx="3504" cy="9344"/>
            </a:xfrm>
            <a:custGeom>
              <a:avLst/>
              <a:gdLst>
                <a:gd name="T0" fmla="*/ 3 w 3"/>
                <a:gd name="T1" fmla="*/ 0 h 8"/>
                <a:gd name="T2" fmla="*/ 3 w 3"/>
                <a:gd name="T3" fmla="*/ 0 h 8"/>
                <a:gd name="T4" fmla="*/ 0 w 3"/>
                <a:gd name="T5" fmla="*/ 8 h 8"/>
                <a:gd name="T6" fmla="*/ 0 w 3"/>
                <a:gd name="T7" fmla="*/ 8 h 8"/>
                <a:gd name="T8" fmla="*/ 3 w 3"/>
                <a:gd name="T9" fmla="*/ 0 h 8"/>
                <a:gd name="T10" fmla="*/ 3 w 3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8">
                  <a:moveTo>
                    <a:pt x="3" y="0"/>
                  </a:moveTo>
                  <a:lnTo>
                    <a:pt x="3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3" y="0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16"/>
            <p:cNvSpPr>
              <a:spLocks/>
            </p:cNvSpPr>
            <p:nvPr/>
          </p:nvSpPr>
          <p:spPr bwMode="auto">
            <a:xfrm rot="20882901">
              <a:off x="3527644" y="4554578"/>
              <a:ext cx="3504" cy="2336"/>
            </a:xfrm>
            <a:custGeom>
              <a:avLst/>
              <a:gdLst>
                <a:gd name="T0" fmla="*/ 0 w 3"/>
                <a:gd name="T1" fmla="*/ 0 h 2"/>
                <a:gd name="T2" fmla="*/ 1 w 3"/>
                <a:gd name="T3" fmla="*/ 0 h 2"/>
                <a:gd name="T4" fmla="*/ 3 w 3"/>
                <a:gd name="T5" fmla="*/ 2 h 2"/>
                <a:gd name="T6" fmla="*/ 3 w 3"/>
                <a:gd name="T7" fmla="*/ 2 h 2"/>
                <a:gd name="T8" fmla="*/ 3 w 3"/>
                <a:gd name="T9" fmla="*/ 2 h 2"/>
                <a:gd name="T10" fmla="*/ 0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1" y="0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7"/>
            <p:cNvSpPr>
              <a:spLocks/>
            </p:cNvSpPr>
            <p:nvPr/>
          </p:nvSpPr>
          <p:spPr bwMode="auto">
            <a:xfrm rot="20882901">
              <a:off x="3527644" y="4554578"/>
              <a:ext cx="3504" cy="2336"/>
            </a:xfrm>
            <a:custGeom>
              <a:avLst/>
              <a:gdLst>
                <a:gd name="T0" fmla="*/ 0 w 3"/>
                <a:gd name="T1" fmla="*/ 0 h 2"/>
                <a:gd name="T2" fmla="*/ 1 w 3"/>
                <a:gd name="T3" fmla="*/ 0 h 2"/>
                <a:gd name="T4" fmla="*/ 3 w 3"/>
                <a:gd name="T5" fmla="*/ 2 h 2"/>
                <a:gd name="T6" fmla="*/ 3 w 3"/>
                <a:gd name="T7" fmla="*/ 2 h 2"/>
                <a:gd name="T8" fmla="*/ 3 w 3"/>
                <a:gd name="T9" fmla="*/ 2 h 2"/>
                <a:gd name="T10" fmla="*/ 0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1" y="0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18"/>
            <p:cNvSpPr>
              <a:spLocks/>
            </p:cNvSpPr>
            <p:nvPr/>
          </p:nvSpPr>
          <p:spPr bwMode="auto">
            <a:xfrm rot="20882901">
              <a:off x="3517579" y="4550036"/>
              <a:ext cx="10512" cy="5840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9 w 9"/>
                <a:gd name="T5" fmla="*/ 5 h 5"/>
                <a:gd name="T6" fmla="*/ 8 w 9"/>
                <a:gd name="T7" fmla="*/ 5 h 5"/>
                <a:gd name="T8" fmla="*/ 0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lnTo>
                    <a:pt x="9" y="5"/>
                  </a:lnTo>
                  <a:lnTo>
                    <a:pt x="8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19"/>
            <p:cNvSpPr>
              <a:spLocks/>
            </p:cNvSpPr>
            <p:nvPr/>
          </p:nvSpPr>
          <p:spPr bwMode="auto">
            <a:xfrm rot="20882901">
              <a:off x="3517579" y="4550036"/>
              <a:ext cx="10512" cy="5840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9 w 9"/>
                <a:gd name="T5" fmla="*/ 5 h 5"/>
                <a:gd name="T6" fmla="*/ 8 w 9"/>
                <a:gd name="T7" fmla="*/ 5 h 5"/>
                <a:gd name="T8" fmla="*/ 0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lnTo>
                    <a:pt x="9" y="5"/>
                  </a:lnTo>
                  <a:lnTo>
                    <a:pt x="8" y="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20"/>
            <p:cNvSpPr>
              <a:spLocks/>
            </p:cNvSpPr>
            <p:nvPr/>
          </p:nvSpPr>
          <p:spPr bwMode="auto">
            <a:xfrm rot="20882901">
              <a:off x="987389" y="1777802"/>
              <a:ext cx="5840" cy="9344"/>
            </a:xfrm>
            <a:custGeom>
              <a:avLst/>
              <a:gdLst>
                <a:gd name="T0" fmla="*/ 3 w 5"/>
                <a:gd name="T1" fmla="*/ 0 h 8"/>
                <a:gd name="T2" fmla="*/ 3 w 5"/>
                <a:gd name="T3" fmla="*/ 0 h 8"/>
                <a:gd name="T4" fmla="*/ 0 w 5"/>
                <a:gd name="T5" fmla="*/ 8 h 8"/>
                <a:gd name="T6" fmla="*/ 0 w 5"/>
                <a:gd name="T7" fmla="*/ 8 h 8"/>
                <a:gd name="T8" fmla="*/ 5 w 5"/>
                <a:gd name="T9" fmla="*/ 0 h 8"/>
                <a:gd name="T10" fmla="*/ 3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0"/>
                  </a:moveTo>
                  <a:lnTo>
                    <a:pt x="3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5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1"/>
            <p:cNvSpPr>
              <a:spLocks/>
            </p:cNvSpPr>
            <p:nvPr/>
          </p:nvSpPr>
          <p:spPr bwMode="auto">
            <a:xfrm rot="20882901">
              <a:off x="987389" y="1777802"/>
              <a:ext cx="5840" cy="9344"/>
            </a:xfrm>
            <a:custGeom>
              <a:avLst/>
              <a:gdLst>
                <a:gd name="T0" fmla="*/ 3 w 5"/>
                <a:gd name="T1" fmla="*/ 0 h 8"/>
                <a:gd name="T2" fmla="*/ 3 w 5"/>
                <a:gd name="T3" fmla="*/ 0 h 8"/>
                <a:gd name="T4" fmla="*/ 0 w 5"/>
                <a:gd name="T5" fmla="*/ 8 h 8"/>
                <a:gd name="T6" fmla="*/ 0 w 5"/>
                <a:gd name="T7" fmla="*/ 8 h 8"/>
                <a:gd name="T8" fmla="*/ 5 w 5"/>
                <a:gd name="T9" fmla="*/ 0 h 8"/>
                <a:gd name="T10" fmla="*/ 3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0"/>
                  </a:moveTo>
                  <a:lnTo>
                    <a:pt x="3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5" y="0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2"/>
            <p:cNvSpPr>
              <a:spLocks/>
            </p:cNvSpPr>
            <p:nvPr/>
          </p:nvSpPr>
          <p:spPr bwMode="auto">
            <a:xfrm rot="20882901">
              <a:off x="3527389" y="4552146"/>
              <a:ext cx="4672" cy="4672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2 h 4"/>
                <a:gd name="T4" fmla="*/ 3 w 4"/>
                <a:gd name="T5" fmla="*/ 4 h 4"/>
                <a:gd name="T6" fmla="*/ 4 w 4"/>
                <a:gd name="T7" fmla="*/ 4 h 4"/>
                <a:gd name="T8" fmla="*/ 4 w 4"/>
                <a:gd name="T9" fmla="*/ 4 h 4"/>
                <a:gd name="T10" fmla="*/ 0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0" y="2"/>
                  </a:lnTo>
                  <a:lnTo>
                    <a:pt x="3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3"/>
            <p:cNvSpPr>
              <a:spLocks/>
            </p:cNvSpPr>
            <p:nvPr/>
          </p:nvSpPr>
          <p:spPr bwMode="auto">
            <a:xfrm rot="20882901">
              <a:off x="3527389" y="4552146"/>
              <a:ext cx="4672" cy="4672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2 h 4"/>
                <a:gd name="T4" fmla="*/ 3 w 4"/>
                <a:gd name="T5" fmla="*/ 4 h 4"/>
                <a:gd name="T6" fmla="*/ 4 w 4"/>
                <a:gd name="T7" fmla="*/ 4 h 4"/>
                <a:gd name="T8" fmla="*/ 4 w 4"/>
                <a:gd name="T9" fmla="*/ 4 h 4"/>
                <a:gd name="T10" fmla="*/ 0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0" y="2"/>
                  </a:lnTo>
                  <a:lnTo>
                    <a:pt x="3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24"/>
            <p:cNvSpPr>
              <a:spLocks/>
            </p:cNvSpPr>
            <p:nvPr/>
          </p:nvSpPr>
          <p:spPr bwMode="auto">
            <a:xfrm rot="20882901">
              <a:off x="3517592" y="4550157"/>
              <a:ext cx="9344" cy="5840"/>
            </a:xfrm>
            <a:custGeom>
              <a:avLst/>
              <a:gdLst>
                <a:gd name="T0" fmla="*/ 1 w 8"/>
                <a:gd name="T1" fmla="*/ 0 h 5"/>
                <a:gd name="T2" fmla="*/ 0 w 8"/>
                <a:gd name="T3" fmla="*/ 0 h 5"/>
                <a:gd name="T4" fmla="*/ 8 w 8"/>
                <a:gd name="T5" fmla="*/ 5 h 5"/>
                <a:gd name="T6" fmla="*/ 8 w 8"/>
                <a:gd name="T7" fmla="*/ 3 h 5"/>
                <a:gd name="T8" fmla="*/ 1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1" y="0"/>
                  </a:moveTo>
                  <a:lnTo>
                    <a:pt x="0" y="0"/>
                  </a:lnTo>
                  <a:lnTo>
                    <a:pt x="8" y="5"/>
                  </a:lnTo>
                  <a:lnTo>
                    <a:pt x="8" y="3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25"/>
            <p:cNvSpPr>
              <a:spLocks/>
            </p:cNvSpPr>
            <p:nvPr/>
          </p:nvSpPr>
          <p:spPr bwMode="auto">
            <a:xfrm rot="20882901">
              <a:off x="3517592" y="4550157"/>
              <a:ext cx="9344" cy="5840"/>
            </a:xfrm>
            <a:custGeom>
              <a:avLst/>
              <a:gdLst>
                <a:gd name="T0" fmla="*/ 1 w 8"/>
                <a:gd name="T1" fmla="*/ 0 h 5"/>
                <a:gd name="T2" fmla="*/ 0 w 8"/>
                <a:gd name="T3" fmla="*/ 0 h 5"/>
                <a:gd name="T4" fmla="*/ 8 w 8"/>
                <a:gd name="T5" fmla="*/ 5 h 5"/>
                <a:gd name="T6" fmla="*/ 8 w 8"/>
                <a:gd name="T7" fmla="*/ 3 h 5"/>
                <a:gd name="T8" fmla="*/ 1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1" y="0"/>
                  </a:moveTo>
                  <a:lnTo>
                    <a:pt x="0" y="0"/>
                  </a:lnTo>
                  <a:lnTo>
                    <a:pt x="8" y="5"/>
                  </a:lnTo>
                  <a:lnTo>
                    <a:pt x="8" y="3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26"/>
            <p:cNvSpPr>
              <a:spLocks/>
            </p:cNvSpPr>
            <p:nvPr/>
          </p:nvSpPr>
          <p:spPr bwMode="auto">
            <a:xfrm rot="20882901">
              <a:off x="987389" y="1777802"/>
              <a:ext cx="5840" cy="9344"/>
            </a:xfrm>
            <a:custGeom>
              <a:avLst/>
              <a:gdLst>
                <a:gd name="T0" fmla="*/ 5 w 5"/>
                <a:gd name="T1" fmla="*/ 0 h 8"/>
                <a:gd name="T2" fmla="*/ 5 w 5"/>
                <a:gd name="T3" fmla="*/ 0 h 8"/>
                <a:gd name="T4" fmla="*/ 0 w 5"/>
                <a:gd name="T5" fmla="*/ 8 h 8"/>
                <a:gd name="T6" fmla="*/ 0 w 5"/>
                <a:gd name="T7" fmla="*/ 8 h 8"/>
                <a:gd name="T8" fmla="*/ 5 w 5"/>
                <a:gd name="T9" fmla="*/ 0 h 8"/>
                <a:gd name="T10" fmla="*/ 5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5" y="0"/>
                  </a:moveTo>
                  <a:lnTo>
                    <a:pt x="5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27"/>
            <p:cNvSpPr>
              <a:spLocks/>
            </p:cNvSpPr>
            <p:nvPr/>
          </p:nvSpPr>
          <p:spPr bwMode="auto">
            <a:xfrm rot="20882901">
              <a:off x="987389" y="1777802"/>
              <a:ext cx="5840" cy="9344"/>
            </a:xfrm>
            <a:custGeom>
              <a:avLst/>
              <a:gdLst>
                <a:gd name="T0" fmla="*/ 5 w 5"/>
                <a:gd name="T1" fmla="*/ 0 h 8"/>
                <a:gd name="T2" fmla="*/ 5 w 5"/>
                <a:gd name="T3" fmla="*/ 0 h 8"/>
                <a:gd name="T4" fmla="*/ 0 w 5"/>
                <a:gd name="T5" fmla="*/ 8 h 8"/>
                <a:gd name="T6" fmla="*/ 0 w 5"/>
                <a:gd name="T7" fmla="*/ 8 h 8"/>
                <a:gd name="T8" fmla="*/ 5 w 5"/>
                <a:gd name="T9" fmla="*/ 0 h 8"/>
                <a:gd name="T10" fmla="*/ 5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5" y="0"/>
                  </a:moveTo>
                  <a:lnTo>
                    <a:pt x="5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5" y="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28"/>
            <p:cNvSpPr>
              <a:spLocks/>
            </p:cNvSpPr>
            <p:nvPr/>
          </p:nvSpPr>
          <p:spPr bwMode="auto">
            <a:xfrm rot="20882901">
              <a:off x="3527389" y="4552146"/>
              <a:ext cx="4672" cy="4672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0 h 4"/>
                <a:gd name="T4" fmla="*/ 4 w 4"/>
                <a:gd name="T5" fmla="*/ 4 h 4"/>
                <a:gd name="T6" fmla="*/ 4 w 4"/>
                <a:gd name="T7" fmla="*/ 4 h 4"/>
                <a:gd name="T8" fmla="*/ 4 w 4"/>
                <a:gd name="T9" fmla="*/ 4 h 4"/>
                <a:gd name="T10" fmla="*/ 0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0" y="0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29"/>
            <p:cNvSpPr>
              <a:spLocks/>
            </p:cNvSpPr>
            <p:nvPr/>
          </p:nvSpPr>
          <p:spPr bwMode="auto">
            <a:xfrm rot="20882901">
              <a:off x="3527389" y="4552146"/>
              <a:ext cx="4672" cy="4672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0 h 4"/>
                <a:gd name="T4" fmla="*/ 4 w 4"/>
                <a:gd name="T5" fmla="*/ 4 h 4"/>
                <a:gd name="T6" fmla="*/ 4 w 4"/>
                <a:gd name="T7" fmla="*/ 4 h 4"/>
                <a:gd name="T8" fmla="*/ 4 w 4"/>
                <a:gd name="T9" fmla="*/ 4 h 4"/>
                <a:gd name="T10" fmla="*/ 0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0" y="0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30"/>
            <p:cNvSpPr>
              <a:spLocks/>
            </p:cNvSpPr>
            <p:nvPr/>
          </p:nvSpPr>
          <p:spPr bwMode="auto">
            <a:xfrm rot="20882901">
              <a:off x="3518505" y="4550061"/>
              <a:ext cx="8176" cy="3504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0 h 3"/>
                <a:gd name="T4" fmla="*/ 7 w 7"/>
                <a:gd name="T5" fmla="*/ 3 h 3"/>
                <a:gd name="T6" fmla="*/ 7 w 7"/>
                <a:gd name="T7" fmla="*/ 3 h 3"/>
                <a:gd name="T8" fmla="*/ 0 w 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0" y="0"/>
                  </a:lnTo>
                  <a:lnTo>
                    <a:pt x="7" y="3"/>
                  </a:lnTo>
                  <a:lnTo>
                    <a:pt x="7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31"/>
            <p:cNvSpPr>
              <a:spLocks/>
            </p:cNvSpPr>
            <p:nvPr/>
          </p:nvSpPr>
          <p:spPr bwMode="auto">
            <a:xfrm rot="20882901">
              <a:off x="3518505" y="4550061"/>
              <a:ext cx="8176" cy="3504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0 h 3"/>
                <a:gd name="T4" fmla="*/ 7 w 7"/>
                <a:gd name="T5" fmla="*/ 3 h 3"/>
                <a:gd name="T6" fmla="*/ 7 w 7"/>
                <a:gd name="T7" fmla="*/ 3 h 3"/>
                <a:gd name="T8" fmla="*/ 0 w 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0" y="0"/>
                  </a:lnTo>
                  <a:lnTo>
                    <a:pt x="7" y="3"/>
                  </a:lnTo>
                  <a:lnTo>
                    <a:pt x="7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32"/>
            <p:cNvSpPr>
              <a:spLocks/>
            </p:cNvSpPr>
            <p:nvPr/>
          </p:nvSpPr>
          <p:spPr bwMode="auto">
            <a:xfrm rot="20882901">
              <a:off x="987389" y="1777802"/>
              <a:ext cx="5840" cy="9344"/>
            </a:xfrm>
            <a:custGeom>
              <a:avLst/>
              <a:gdLst>
                <a:gd name="T0" fmla="*/ 5 w 5"/>
                <a:gd name="T1" fmla="*/ 0 h 8"/>
                <a:gd name="T2" fmla="*/ 5 w 5"/>
                <a:gd name="T3" fmla="*/ 0 h 8"/>
                <a:gd name="T4" fmla="*/ 0 w 5"/>
                <a:gd name="T5" fmla="*/ 8 h 8"/>
                <a:gd name="T6" fmla="*/ 2 w 5"/>
                <a:gd name="T7" fmla="*/ 8 h 8"/>
                <a:gd name="T8" fmla="*/ 5 w 5"/>
                <a:gd name="T9" fmla="*/ 0 h 8"/>
                <a:gd name="T10" fmla="*/ 5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5" y="0"/>
                  </a:moveTo>
                  <a:lnTo>
                    <a:pt x="5" y="0"/>
                  </a:lnTo>
                  <a:lnTo>
                    <a:pt x="0" y="8"/>
                  </a:lnTo>
                  <a:lnTo>
                    <a:pt x="2" y="8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33"/>
            <p:cNvSpPr>
              <a:spLocks/>
            </p:cNvSpPr>
            <p:nvPr/>
          </p:nvSpPr>
          <p:spPr bwMode="auto">
            <a:xfrm rot="20882901">
              <a:off x="987389" y="1777802"/>
              <a:ext cx="5840" cy="9344"/>
            </a:xfrm>
            <a:custGeom>
              <a:avLst/>
              <a:gdLst>
                <a:gd name="T0" fmla="*/ 5 w 5"/>
                <a:gd name="T1" fmla="*/ 0 h 8"/>
                <a:gd name="T2" fmla="*/ 5 w 5"/>
                <a:gd name="T3" fmla="*/ 0 h 8"/>
                <a:gd name="T4" fmla="*/ 0 w 5"/>
                <a:gd name="T5" fmla="*/ 8 h 8"/>
                <a:gd name="T6" fmla="*/ 2 w 5"/>
                <a:gd name="T7" fmla="*/ 8 h 8"/>
                <a:gd name="T8" fmla="*/ 5 w 5"/>
                <a:gd name="T9" fmla="*/ 0 h 8"/>
                <a:gd name="T10" fmla="*/ 5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5" y="0"/>
                  </a:moveTo>
                  <a:lnTo>
                    <a:pt x="5" y="0"/>
                  </a:lnTo>
                  <a:lnTo>
                    <a:pt x="0" y="8"/>
                  </a:lnTo>
                  <a:lnTo>
                    <a:pt x="2" y="8"/>
                  </a:lnTo>
                  <a:lnTo>
                    <a:pt x="5" y="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34"/>
            <p:cNvSpPr>
              <a:spLocks/>
            </p:cNvSpPr>
            <p:nvPr/>
          </p:nvSpPr>
          <p:spPr bwMode="auto">
            <a:xfrm rot="20882901">
              <a:off x="3527389" y="4552146"/>
              <a:ext cx="4672" cy="4672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0 h 4"/>
                <a:gd name="T4" fmla="*/ 4 w 4"/>
                <a:gd name="T5" fmla="*/ 4 h 4"/>
                <a:gd name="T6" fmla="*/ 4 w 4"/>
                <a:gd name="T7" fmla="*/ 4 h 4"/>
                <a:gd name="T8" fmla="*/ 4 w 4"/>
                <a:gd name="T9" fmla="*/ 2 h 4"/>
                <a:gd name="T10" fmla="*/ 0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0" y="0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35"/>
            <p:cNvSpPr>
              <a:spLocks/>
            </p:cNvSpPr>
            <p:nvPr/>
          </p:nvSpPr>
          <p:spPr bwMode="auto">
            <a:xfrm rot="20882901">
              <a:off x="3527389" y="4552146"/>
              <a:ext cx="4672" cy="4672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0 h 4"/>
                <a:gd name="T4" fmla="*/ 4 w 4"/>
                <a:gd name="T5" fmla="*/ 4 h 4"/>
                <a:gd name="T6" fmla="*/ 4 w 4"/>
                <a:gd name="T7" fmla="*/ 4 h 4"/>
                <a:gd name="T8" fmla="*/ 4 w 4"/>
                <a:gd name="T9" fmla="*/ 2 h 4"/>
                <a:gd name="T10" fmla="*/ 0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0" y="0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36"/>
            <p:cNvSpPr>
              <a:spLocks/>
            </p:cNvSpPr>
            <p:nvPr/>
          </p:nvSpPr>
          <p:spPr bwMode="auto">
            <a:xfrm rot="20882901">
              <a:off x="3518505" y="4550061"/>
              <a:ext cx="8176" cy="3504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0 h 3"/>
                <a:gd name="T4" fmla="*/ 7 w 7"/>
                <a:gd name="T5" fmla="*/ 3 h 3"/>
                <a:gd name="T6" fmla="*/ 7 w 7"/>
                <a:gd name="T7" fmla="*/ 3 h 3"/>
                <a:gd name="T8" fmla="*/ 0 w 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0" y="0"/>
                  </a:lnTo>
                  <a:lnTo>
                    <a:pt x="7" y="3"/>
                  </a:lnTo>
                  <a:lnTo>
                    <a:pt x="7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37"/>
            <p:cNvSpPr>
              <a:spLocks/>
            </p:cNvSpPr>
            <p:nvPr/>
          </p:nvSpPr>
          <p:spPr bwMode="auto">
            <a:xfrm rot="20882901">
              <a:off x="3518505" y="4550061"/>
              <a:ext cx="8176" cy="3504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0 h 3"/>
                <a:gd name="T4" fmla="*/ 7 w 7"/>
                <a:gd name="T5" fmla="*/ 3 h 3"/>
                <a:gd name="T6" fmla="*/ 7 w 7"/>
                <a:gd name="T7" fmla="*/ 3 h 3"/>
                <a:gd name="T8" fmla="*/ 0 w 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0" y="0"/>
                  </a:lnTo>
                  <a:lnTo>
                    <a:pt x="7" y="3"/>
                  </a:lnTo>
                  <a:lnTo>
                    <a:pt x="7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38"/>
            <p:cNvSpPr>
              <a:spLocks/>
            </p:cNvSpPr>
            <p:nvPr/>
          </p:nvSpPr>
          <p:spPr bwMode="auto">
            <a:xfrm rot="20882901">
              <a:off x="989796" y="1777306"/>
              <a:ext cx="5840" cy="10512"/>
            </a:xfrm>
            <a:custGeom>
              <a:avLst/>
              <a:gdLst>
                <a:gd name="T0" fmla="*/ 3 w 5"/>
                <a:gd name="T1" fmla="*/ 0 h 9"/>
                <a:gd name="T2" fmla="*/ 3 w 5"/>
                <a:gd name="T3" fmla="*/ 0 h 9"/>
                <a:gd name="T4" fmla="*/ 0 w 5"/>
                <a:gd name="T5" fmla="*/ 8 h 9"/>
                <a:gd name="T6" fmla="*/ 0 w 5"/>
                <a:gd name="T7" fmla="*/ 9 h 9"/>
                <a:gd name="T8" fmla="*/ 5 w 5"/>
                <a:gd name="T9" fmla="*/ 0 h 9"/>
                <a:gd name="T10" fmla="*/ 3 w 5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9">
                  <a:moveTo>
                    <a:pt x="3" y="0"/>
                  </a:moveTo>
                  <a:lnTo>
                    <a:pt x="3" y="0"/>
                  </a:lnTo>
                  <a:lnTo>
                    <a:pt x="0" y="8"/>
                  </a:lnTo>
                  <a:lnTo>
                    <a:pt x="0" y="9"/>
                  </a:lnTo>
                  <a:lnTo>
                    <a:pt x="5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39"/>
            <p:cNvSpPr>
              <a:spLocks/>
            </p:cNvSpPr>
            <p:nvPr/>
          </p:nvSpPr>
          <p:spPr bwMode="auto">
            <a:xfrm rot="20882901">
              <a:off x="989796" y="1777306"/>
              <a:ext cx="5840" cy="10512"/>
            </a:xfrm>
            <a:custGeom>
              <a:avLst/>
              <a:gdLst>
                <a:gd name="T0" fmla="*/ 3 w 5"/>
                <a:gd name="T1" fmla="*/ 0 h 9"/>
                <a:gd name="T2" fmla="*/ 3 w 5"/>
                <a:gd name="T3" fmla="*/ 0 h 9"/>
                <a:gd name="T4" fmla="*/ 0 w 5"/>
                <a:gd name="T5" fmla="*/ 8 h 9"/>
                <a:gd name="T6" fmla="*/ 0 w 5"/>
                <a:gd name="T7" fmla="*/ 9 h 9"/>
                <a:gd name="T8" fmla="*/ 5 w 5"/>
                <a:gd name="T9" fmla="*/ 0 h 9"/>
                <a:gd name="T10" fmla="*/ 3 w 5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9">
                  <a:moveTo>
                    <a:pt x="3" y="0"/>
                  </a:moveTo>
                  <a:lnTo>
                    <a:pt x="3" y="0"/>
                  </a:lnTo>
                  <a:lnTo>
                    <a:pt x="0" y="8"/>
                  </a:lnTo>
                  <a:lnTo>
                    <a:pt x="0" y="9"/>
                  </a:lnTo>
                  <a:lnTo>
                    <a:pt x="5" y="0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40"/>
            <p:cNvSpPr>
              <a:spLocks/>
            </p:cNvSpPr>
            <p:nvPr/>
          </p:nvSpPr>
          <p:spPr bwMode="auto">
            <a:xfrm rot="20882901">
              <a:off x="3527243" y="4550749"/>
              <a:ext cx="7008" cy="5840"/>
            </a:xfrm>
            <a:custGeom>
              <a:avLst/>
              <a:gdLst>
                <a:gd name="T0" fmla="*/ 0 w 6"/>
                <a:gd name="T1" fmla="*/ 0 h 5"/>
                <a:gd name="T2" fmla="*/ 0 w 6"/>
                <a:gd name="T3" fmla="*/ 1 h 5"/>
                <a:gd name="T4" fmla="*/ 4 w 6"/>
                <a:gd name="T5" fmla="*/ 3 h 5"/>
                <a:gd name="T6" fmla="*/ 6 w 6"/>
                <a:gd name="T7" fmla="*/ 5 h 5"/>
                <a:gd name="T8" fmla="*/ 6 w 6"/>
                <a:gd name="T9" fmla="*/ 3 h 5"/>
                <a:gd name="T10" fmla="*/ 0 w 6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lnTo>
                    <a:pt x="0" y="1"/>
                  </a:lnTo>
                  <a:lnTo>
                    <a:pt x="4" y="3"/>
                  </a:lnTo>
                  <a:lnTo>
                    <a:pt x="6" y="5"/>
                  </a:lnTo>
                  <a:lnTo>
                    <a:pt x="6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41"/>
            <p:cNvSpPr>
              <a:spLocks/>
            </p:cNvSpPr>
            <p:nvPr/>
          </p:nvSpPr>
          <p:spPr bwMode="auto">
            <a:xfrm rot="20882901">
              <a:off x="3527243" y="4550749"/>
              <a:ext cx="7008" cy="5840"/>
            </a:xfrm>
            <a:custGeom>
              <a:avLst/>
              <a:gdLst>
                <a:gd name="T0" fmla="*/ 0 w 6"/>
                <a:gd name="T1" fmla="*/ 0 h 5"/>
                <a:gd name="T2" fmla="*/ 0 w 6"/>
                <a:gd name="T3" fmla="*/ 1 h 5"/>
                <a:gd name="T4" fmla="*/ 4 w 6"/>
                <a:gd name="T5" fmla="*/ 3 h 5"/>
                <a:gd name="T6" fmla="*/ 6 w 6"/>
                <a:gd name="T7" fmla="*/ 5 h 5"/>
                <a:gd name="T8" fmla="*/ 6 w 6"/>
                <a:gd name="T9" fmla="*/ 3 h 5"/>
                <a:gd name="T10" fmla="*/ 0 w 6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lnTo>
                    <a:pt x="0" y="1"/>
                  </a:lnTo>
                  <a:lnTo>
                    <a:pt x="4" y="3"/>
                  </a:lnTo>
                  <a:lnTo>
                    <a:pt x="6" y="5"/>
                  </a:lnTo>
                  <a:lnTo>
                    <a:pt x="6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42"/>
            <p:cNvSpPr>
              <a:spLocks/>
            </p:cNvSpPr>
            <p:nvPr/>
          </p:nvSpPr>
          <p:spPr bwMode="auto">
            <a:xfrm rot="20882901">
              <a:off x="3518505" y="4550061"/>
              <a:ext cx="8176" cy="3504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0 h 3"/>
                <a:gd name="T4" fmla="*/ 7 w 7"/>
                <a:gd name="T5" fmla="*/ 3 h 3"/>
                <a:gd name="T6" fmla="*/ 7 w 7"/>
                <a:gd name="T7" fmla="*/ 2 h 3"/>
                <a:gd name="T8" fmla="*/ 0 w 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0" y="0"/>
                  </a:lnTo>
                  <a:lnTo>
                    <a:pt x="7" y="3"/>
                  </a:lnTo>
                  <a:lnTo>
                    <a:pt x="7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43"/>
            <p:cNvSpPr>
              <a:spLocks/>
            </p:cNvSpPr>
            <p:nvPr/>
          </p:nvSpPr>
          <p:spPr bwMode="auto">
            <a:xfrm rot="20882901">
              <a:off x="3518505" y="4550061"/>
              <a:ext cx="8176" cy="3504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0 h 3"/>
                <a:gd name="T4" fmla="*/ 7 w 7"/>
                <a:gd name="T5" fmla="*/ 3 h 3"/>
                <a:gd name="T6" fmla="*/ 7 w 7"/>
                <a:gd name="T7" fmla="*/ 2 h 3"/>
                <a:gd name="T8" fmla="*/ 0 w 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0" y="0"/>
                  </a:lnTo>
                  <a:lnTo>
                    <a:pt x="7" y="3"/>
                  </a:lnTo>
                  <a:lnTo>
                    <a:pt x="7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44"/>
            <p:cNvSpPr>
              <a:spLocks/>
            </p:cNvSpPr>
            <p:nvPr/>
          </p:nvSpPr>
          <p:spPr bwMode="auto">
            <a:xfrm rot="20882901">
              <a:off x="989796" y="1777306"/>
              <a:ext cx="5840" cy="10512"/>
            </a:xfrm>
            <a:custGeom>
              <a:avLst/>
              <a:gdLst>
                <a:gd name="T0" fmla="*/ 5 w 5"/>
                <a:gd name="T1" fmla="*/ 0 h 9"/>
                <a:gd name="T2" fmla="*/ 5 w 5"/>
                <a:gd name="T3" fmla="*/ 0 h 9"/>
                <a:gd name="T4" fmla="*/ 0 w 5"/>
                <a:gd name="T5" fmla="*/ 9 h 9"/>
                <a:gd name="T6" fmla="*/ 0 w 5"/>
                <a:gd name="T7" fmla="*/ 9 h 9"/>
                <a:gd name="T8" fmla="*/ 5 w 5"/>
                <a:gd name="T9" fmla="*/ 0 h 9"/>
                <a:gd name="T10" fmla="*/ 5 w 5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9">
                  <a:moveTo>
                    <a:pt x="5" y="0"/>
                  </a:moveTo>
                  <a:lnTo>
                    <a:pt x="5" y="0"/>
                  </a:lnTo>
                  <a:lnTo>
                    <a:pt x="0" y="9"/>
                  </a:lnTo>
                  <a:lnTo>
                    <a:pt x="0" y="9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45"/>
            <p:cNvSpPr>
              <a:spLocks/>
            </p:cNvSpPr>
            <p:nvPr/>
          </p:nvSpPr>
          <p:spPr bwMode="auto">
            <a:xfrm rot="20882901">
              <a:off x="989796" y="1777306"/>
              <a:ext cx="5840" cy="10512"/>
            </a:xfrm>
            <a:custGeom>
              <a:avLst/>
              <a:gdLst>
                <a:gd name="T0" fmla="*/ 5 w 5"/>
                <a:gd name="T1" fmla="*/ 0 h 9"/>
                <a:gd name="T2" fmla="*/ 5 w 5"/>
                <a:gd name="T3" fmla="*/ 0 h 9"/>
                <a:gd name="T4" fmla="*/ 0 w 5"/>
                <a:gd name="T5" fmla="*/ 9 h 9"/>
                <a:gd name="T6" fmla="*/ 0 w 5"/>
                <a:gd name="T7" fmla="*/ 9 h 9"/>
                <a:gd name="T8" fmla="*/ 5 w 5"/>
                <a:gd name="T9" fmla="*/ 0 h 9"/>
                <a:gd name="T10" fmla="*/ 5 w 5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9">
                  <a:moveTo>
                    <a:pt x="5" y="0"/>
                  </a:moveTo>
                  <a:lnTo>
                    <a:pt x="5" y="0"/>
                  </a:lnTo>
                  <a:lnTo>
                    <a:pt x="0" y="9"/>
                  </a:lnTo>
                  <a:lnTo>
                    <a:pt x="0" y="9"/>
                  </a:lnTo>
                  <a:lnTo>
                    <a:pt x="5" y="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46"/>
            <p:cNvSpPr>
              <a:spLocks/>
            </p:cNvSpPr>
            <p:nvPr/>
          </p:nvSpPr>
          <p:spPr bwMode="auto">
            <a:xfrm rot="20882901">
              <a:off x="3527243" y="4550749"/>
              <a:ext cx="7008" cy="5840"/>
            </a:xfrm>
            <a:custGeom>
              <a:avLst/>
              <a:gdLst>
                <a:gd name="T0" fmla="*/ 0 w 6"/>
                <a:gd name="T1" fmla="*/ 0 h 5"/>
                <a:gd name="T2" fmla="*/ 0 w 6"/>
                <a:gd name="T3" fmla="*/ 0 h 5"/>
                <a:gd name="T4" fmla="*/ 6 w 6"/>
                <a:gd name="T5" fmla="*/ 3 h 5"/>
                <a:gd name="T6" fmla="*/ 6 w 6"/>
                <a:gd name="T7" fmla="*/ 5 h 5"/>
                <a:gd name="T8" fmla="*/ 6 w 6"/>
                <a:gd name="T9" fmla="*/ 3 h 5"/>
                <a:gd name="T10" fmla="*/ 0 w 6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lnTo>
                    <a:pt x="0" y="0"/>
                  </a:lnTo>
                  <a:lnTo>
                    <a:pt x="6" y="3"/>
                  </a:lnTo>
                  <a:lnTo>
                    <a:pt x="6" y="5"/>
                  </a:lnTo>
                  <a:lnTo>
                    <a:pt x="6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47"/>
            <p:cNvSpPr>
              <a:spLocks/>
            </p:cNvSpPr>
            <p:nvPr/>
          </p:nvSpPr>
          <p:spPr bwMode="auto">
            <a:xfrm rot="20882901">
              <a:off x="3527243" y="4550749"/>
              <a:ext cx="7008" cy="5840"/>
            </a:xfrm>
            <a:custGeom>
              <a:avLst/>
              <a:gdLst>
                <a:gd name="T0" fmla="*/ 0 w 6"/>
                <a:gd name="T1" fmla="*/ 0 h 5"/>
                <a:gd name="T2" fmla="*/ 0 w 6"/>
                <a:gd name="T3" fmla="*/ 0 h 5"/>
                <a:gd name="T4" fmla="*/ 6 w 6"/>
                <a:gd name="T5" fmla="*/ 3 h 5"/>
                <a:gd name="T6" fmla="*/ 6 w 6"/>
                <a:gd name="T7" fmla="*/ 5 h 5"/>
                <a:gd name="T8" fmla="*/ 6 w 6"/>
                <a:gd name="T9" fmla="*/ 3 h 5"/>
                <a:gd name="T10" fmla="*/ 0 w 6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lnTo>
                    <a:pt x="0" y="0"/>
                  </a:lnTo>
                  <a:lnTo>
                    <a:pt x="6" y="3"/>
                  </a:lnTo>
                  <a:lnTo>
                    <a:pt x="6" y="5"/>
                  </a:lnTo>
                  <a:lnTo>
                    <a:pt x="6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48"/>
            <p:cNvSpPr>
              <a:spLocks/>
            </p:cNvSpPr>
            <p:nvPr/>
          </p:nvSpPr>
          <p:spPr bwMode="auto">
            <a:xfrm rot="20882901">
              <a:off x="3518264" y="4548919"/>
              <a:ext cx="8176" cy="3504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1 h 3"/>
                <a:gd name="T4" fmla="*/ 7 w 7"/>
                <a:gd name="T5" fmla="*/ 3 h 3"/>
                <a:gd name="T6" fmla="*/ 7 w 7"/>
                <a:gd name="T7" fmla="*/ 3 h 3"/>
                <a:gd name="T8" fmla="*/ 0 w 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0" y="1"/>
                  </a:lnTo>
                  <a:lnTo>
                    <a:pt x="7" y="3"/>
                  </a:lnTo>
                  <a:lnTo>
                    <a:pt x="7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49"/>
            <p:cNvSpPr>
              <a:spLocks/>
            </p:cNvSpPr>
            <p:nvPr/>
          </p:nvSpPr>
          <p:spPr bwMode="auto">
            <a:xfrm rot="20882901">
              <a:off x="3518264" y="4548919"/>
              <a:ext cx="8176" cy="3504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1 h 3"/>
                <a:gd name="T4" fmla="*/ 7 w 7"/>
                <a:gd name="T5" fmla="*/ 3 h 3"/>
                <a:gd name="T6" fmla="*/ 7 w 7"/>
                <a:gd name="T7" fmla="*/ 3 h 3"/>
                <a:gd name="T8" fmla="*/ 0 w 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0" y="1"/>
                  </a:lnTo>
                  <a:lnTo>
                    <a:pt x="7" y="3"/>
                  </a:lnTo>
                  <a:lnTo>
                    <a:pt x="7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50"/>
            <p:cNvSpPr>
              <a:spLocks/>
            </p:cNvSpPr>
            <p:nvPr/>
          </p:nvSpPr>
          <p:spPr bwMode="auto">
            <a:xfrm rot="20882901">
              <a:off x="989796" y="1777306"/>
              <a:ext cx="5840" cy="10512"/>
            </a:xfrm>
            <a:custGeom>
              <a:avLst/>
              <a:gdLst>
                <a:gd name="T0" fmla="*/ 5 w 5"/>
                <a:gd name="T1" fmla="*/ 0 h 9"/>
                <a:gd name="T2" fmla="*/ 5 w 5"/>
                <a:gd name="T3" fmla="*/ 0 h 9"/>
                <a:gd name="T4" fmla="*/ 0 w 5"/>
                <a:gd name="T5" fmla="*/ 9 h 9"/>
                <a:gd name="T6" fmla="*/ 0 w 5"/>
                <a:gd name="T7" fmla="*/ 9 h 9"/>
                <a:gd name="T8" fmla="*/ 5 w 5"/>
                <a:gd name="T9" fmla="*/ 0 h 9"/>
                <a:gd name="T10" fmla="*/ 5 w 5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9">
                  <a:moveTo>
                    <a:pt x="5" y="0"/>
                  </a:moveTo>
                  <a:lnTo>
                    <a:pt x="5" y="0"/>
                  </a:lnTo>
                  <a:lnTo>
                    <a:pt x="0" y="9"/>
                  </a:lnTo>
                  <a:lnTo>
                    <a:pt x="0" y="9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51"/>
            <p:cNvSpPr>
              <a:spLocks/>
            </p:cNvSpPr>
            <p:nvPr/>
          </p:nvSpPr>
          <p:spPr bwMode="auto">
            <a:xfrm rot="20882901">
              <a:off x="989796" y="1777306"/>
              <a:ext cx="5840" cy="10512"/>
            </a:xfrm>
            <a:custGeom>
              <a:avLst/>
              <a:gdLst>
                <a:gd name="T0" fmla="*/ 5 w 5"/>
                <a:gd name="T1" fmla="*/ 0 h 9"/>
                <a:gd name="T2" fmla="*/ 5 w 5"/>
                <a:gd name="T3" fmla="*/ 0 h 9"/>
                <a:gd name="T4" fmla="*/ 0 w 5"/>
                <a:gd name="T5" fmla="*/ 9 h 9"/>
                <a:gd name="T6" fmla="*/ 0 w 5"/>
                <a:gd name="T7" fmla="*/ 9 h 9"/>
                <a:gd name="T8" fmla="*/ 5 w 5"/>
                <a:gd name="T9" fmla="*/ 0 h 9"/>
                <a:gd name="T10" fmla="*/ 5 w 5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9">
                  <a:moveTo>
                    <a:pt x="5" y="0"/>
                  </a:moveTo>
                  <a:lnTo>
                    <a:pt x="5" y="0"/>
                  </a:lnTo>
                  <a:lnTo>
                    <a:pt x="0" y="9"/>
                  </a:lnTo>
                  <a:lnTo>
                    <a:pt x="0" y="9"/>
                  </a:lnTo>
                  <a:lnTo>
                    <a:pt x="5" y="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52"/>
            <p:cNvSpPr>
              <a:spLocks/>
            </p:cNvSpPr>
            <p:nvPr/>
          </p:nvSpPr>
          <p:spPr bwMode="auto">
            <a:xfrm rot="20882901">
              <a:off x="3524690" y="4551016"/>
              <a:ext cx="9344" cy="3504"/>
            </a:xfrm>
            <a:custGeom>
              <a:avLst/>
              <a:gdLst>
                <a:gd name="T0" fmla="*/ 0 w 8"/>
                <a:gd name="T1" fmla="*/ 0 h 3"/>
                <a:gd name="T2" fmla="*/ 2 w 8"/>
                <a:gd name="T3" fmla="*/ 0 h 3"/>
                <a:gd name="T4" fmla="*/ 8 w 8"/>
                <a:gd name="T5" fmla="*/ 3 h 3"/>
                <a:gd name="T6" fmla="*/ 8 w 8"/>
                <a:gd name="T7" fmla="*/ 3 h 3"/>
                <a:gd name="T8" fmla="*/ 8 w 8"/>
                <a:gd name="T9" fmla="*/ 3 h 3"/>
                <a:gd name="T10" fmla="*/ 0 w 8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3">
                  <a:moveTo>
                    <a:pt x="0" y="0"/>
                  </a:moveTo>
                  <a:lnTo>
                    <a:pt x="2" y="0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53"/>
            <p:cNvSpPr>
              <a:spLocks/>
            </p:cNvSpPr>
            <p:nvPr/>
          </p:nvSpPr>
          <p:spPr bwMode="auto">
            <a:xfrm rot="20882901">
              <a:off x="3524690" y="4551016"/>
              <a:ext cx="9344" cy="3504"/>
            </a:xfrm>
            <a:custGeom>
              <a:avLst/>
              <a:gdLst>
                <a:gd name="T0" fmla="*/ 0 w 8"/>
                <a:gd name="T1" fmla="*/ 0 h 3"/>
                <a:gd name="T2" fmla="*/ 2 w 8"/>
                <a:gd name="T3" fmla="*/ 0 h 3"/>
                <a:gd name="T4" fmla="*/ 8 w 8"/>
                <a:gd name="T5" fmla="*/ 3 h 3"/>
                <a:gd name="T6" fmla="*/ 8 w 8"/>
                <a:gd name="T7" fmla="*/ 3 h 3"/>
                <a:gd name="T8" fmla="*/ 8 w 8"/>
                <a:gd name="T9" fmla="*/ 3 h 3"/>
                <a:gd name="T10" fmla="*/ 0 w 8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3">
                  <a:moveTo>
                    <a:pt x="0" y="0"/>
                  </a:moveTo>
                  <a:lnTo>
                    <a:pt x="2" y="0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54"/>
            <p:cNvSpPr>
              <a:spLocks/>
            </p:cNvSpPr>
            <p:nvPr/>
          </p:nvSpPr>
          <p:spPr bwMode="auto">
            <a:xfrm rot="20882901">
              <a:off x="3518264" y="4548919"/>
              <a:ext cx="8176" cy="3504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0 h 3"/>
                <a:gd name="T4" fmla="*/ 7 w 7"/>
                <a:gd name="T5" fmla="*/ 3 h 3"/>
                <a:gd name="T6" fmla="*/ 5 w 7"/>
                <a:gd name="T7" fmla="*/ 3 h 3"/>
                <a:gd name="T8" fmla="*/ 0 w 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0" y="0"/>
                  </a:lnTo>
                  <a:lnTo>
                    <a:pt x="7" y="3"/>
                  </a:lnTo>
                  <a:lnTo>
                    <a:pt x="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55"/>
            <p:cNvSpPr>
              <a:spLocks/>
            </p:cNvSpPr>
            <p:nvPr/>
          </p:nvSpPr>
          <p:spPr bwMode="auto">
            <a:xfrm rot="20882901">
              <a:off x="3518264" y="4548919"/>
              <a:ext cx="8176" cy="3504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0 h 3"/>
                <a:gd name="T4" fmla="*/ 7 w 7"/>
                <a:gd name="T5" fmla="*/ 3 h 3"/>
                <a:gd name="T6" fmla="*/ 5 w 7"/>
                <a:gd name="T7" fmla="*/ 3 h 3"/>
                <a:gd name="T8" fmla="*/ 0 w 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0" y="0"/>
                  </a:lnTo>
                  <a:lnTo>
                    <a:pt x="7" y="3"/>
                  </a:lnTo>
                  <a:lnTo>
                    <a:pt x="5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56"/>
            <p:cNvSpPr>
              <a:spLocks/>
            </p:cNvSpPr>
            <p:nvPr/>
          </p:nvSpPr>
          <p:spPr bwMode="auto">
            <a:xfrm rot="20882901">
              <a:off x="989783" y="1777185"/>
              <a:ext cx="7008" cy="10512"/>
            </a:xfrm>
            <a:custGeom>
              <a:avLst/>
              <a:gdLst>
                <a:gd name="T0" fmla="*/ 5 w 6"/>
                <a:gd name="T1" fmla="*/ 0 h 9"/>
                <a:gd name="T2" fmla="*/ 5 w 6"/>
                <a:gd name="T3" fmla="*/ 0 h 9"/>
                <a:gd name="T4" fmla="*/ 0 w 6"/>
                <a:gd name="T5" fmla="*/ 9 h 9"/>
                <a:gd name="T6" fmla="*/ 0 w 6"/>
                <a:gd name="T7" fmla="*/ 9 h 9"/>
                <a:gd name="T8" fmla="*/ 6 w 6"/>
                <a:gd name="T9" fmla="*/ 0 h 9"/>
                <a:gd name="T10" fmla="*/ 5 w 6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5" y="0"/>
                  </a:moveTo>
                  <a:lnTo>
                    <a:pt x="5" y="0"/>
                  </a:lnTo>
                  <a:lnTo>
                    <a:pt x="0" y="9"/>
                  </a:lnTo>
                  <a:lnTo>
                    <a:pt x="0" y="9"/>
                  </a:lnTo>
                  <a:lnTo>
                    <a:pt x="6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57"/>
            <p:cNvSpPr>
              <a:spLocks/>
            </p:cNvSpPr>
            <p:nvPr/>
          </p:nvSpPr>
          <p:spPr bwMode="auto">
            <a:xfrm rot="20882901">
              <a:off x="989783" y="1777185"/>
              <a:ext cx="7008" cy="10512"/>
            </a:xfrm>
            <a:custGeom>
              <a:avLst/>
              <a:gdLst>
                <a:gd name="T0" fmla="*/ 5 w 6"/>
                <a:gd name="T1" fmla="*/ 0 h 9"/>
                <a:gd name="T2" fmla="*/ 5 w 6"/>
                <a:gd name="T3" fmla="*/ 0 h 9"/>
                <a:gd name="T4" fmla="*/ 0 w 6"/>
                <a:gd name="T5" fmla="*/ 9 h 9"/>
                <a:gd name="T6" fmla="*/ 0 w 6"/>
                <a:gd name="T7" fmla="*/ 9 h 9"/>
                <a:gd name="T8" fmla="*/ 6 w 6"/>
                <a:gd name="T9" fmla="*/ 0 h 9"/>
                <a:gd name="T10" fmla="*/ 5 w 6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5" y="0"/>
                  </a:moveTo>
                  <a:lnTo>
                    <a:pt x="5" y="0"/>
                  </a:lnTo>
                  <a:lnTo>
                    <a:pt x="0" y="9"/>
                  </a:lnTo>
                  <a:lnTo>
                    <a:pt x="0" y="9"/>
                  </a:lnTo>
                  <a:lnTo>
                    <a:pt x="6" y="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58"/>
            <p:cNvSpPr>
              <a:spLocks/>
            </p:cNvSpPr>
            <p:nvPr/>
          </p:nvSpPr>
          <p:spPr bwMode="auto">
            <a:xfrm rot="20882901">
              <a:off x="3524665" y="4550774"/>
              <a:ext cx="11680" cy="3504"/>
            </a:xfrm>
            <a:custGeom>
              <a:avLst/>
              <a:gdLst>
                <a:gd name="T0" fmla="*/ 0 w 10"/>
                <a:gd name="T1" fmla="*/ 0 h 3"/>
                <a:gd name="T2" fmla="*/ 0 w 10"/>
                <a:gd name="T3" fmla="*/ 0 h 3"/>
                <a:gd name="T4" fmla="*/ 8 w 10"/>
                <a:gd name="T5" fmla="*/ 3 h 3"/>
                <a:gd name="T6" fmla="*/ 8 w 10"/>
                <a:gd name="T7" fmla="*/ 3 h 3"/>
                <a:gd name="T8" fmla="*/ 10 w 10"/>
                <a:gd name="T9" fmla="*/ 3 h 3"/>
                <a:gd name="T10" fmla="*/ 0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0" y="0"/>
                  </a:moveTo>
                  <a:lnTo>
                    <a:pt x="0" y="0"/>
                  </a:lnTo>
                  <a:lnTo>
                    <a:pt x="8" y="3"/>
                  </a:lnTo>
                  <a:lnTo>
                    <a:pt x="8" y="3"/>
                  </a:lnTo>
                  <a:lnTo>
                    <a:pt x="1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59"/>
            <p:cNvSpPr>
              <a:spLocks/>
            </p:cNvSpPr>
            <p:nvPr/>
          </p:nvSpPr>
          <p:spPr bwMode="auto">
            <a:xfrm rot="20882901">
              <a:off x="3524665" y="4550774"/>
              <a:ext cx="11680" cy="3504"/>
            </a:xfrm>
            <a:custGeom>
              <a:avLst/>
              <a:gdLst>
                <a:gd name="T0" fmla="*/ 0 w 10"/>
                <a:gd name="T1" fmla="*/ 0 h 3"/>
                <a:gd name="T2" fmla="*/ 0 w 10"/>
                <a:gd name="T3" fmla="*/ 0 h 3"/>
                <a:gd name="T4" fmla="*/ 8 w 10"/>
                <a:gd name="T5" fmla="*/ 3 h 3"/>
                <a:gd name="T6" fmla="*/ 8 w 10"/>
                <a:gd name="T7" fmla="*/ 3 h 3"/>
                <a:gd name="T8" fmla="*/ 10 w 10"/>
                <a:gd name="T9" fmla="*/ 3 h 3"/>
                <a:gd name="T10" fmla="*/ 0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0" y="0"/>
                  </a:moveTo>
                  <a:lnTo>
                    <a:pt x="0" y="0"/>
                  </a:lnTo>
                  <a:lnTo>
                    <a:pt x="8" y="3"/>
                  </a:lnTo>
                  <a:lnTo>
                    <a:pt x="8" y="3"/>
                  </a:lnTo>
                  <a:lnTo>
                    <a:pt x="10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60"/>
            <p:cNvSpPr>
              <a:spLocks/>
            </p:cNvSpPr>
            <p:nvPr/>
          </p:nvSpPr>
          <p:spPr bwMode="auto">
            <a:xfrm rot="20882901">
              <a:off x="3518289" y="4549160"/>
              <a:ext cx="5840" cy="3504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0 h 3"/>
                <a:gd name="T4" fmla="*/ 5 w 5"/>
                <a:gd name="T5" fmla="*/ 3 h 3"/>
                <a:gd name="T6" fmla="*/ 5 w 5"/>
                <a:gd name="T7" fmla="*/ 3 h 3"/>
                <a:gd name="T8" fmla="*/ 0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61"/>
            <p:cNvSpPr>
              <a:spLocks/>
            </p:cNvSpPr>
            <p:nvPr/>
          </p:nvSpPr>
          <p:spPr bwMode="auto">
            <a:xfrm rot="20882901">
              <a:off x="3518289" y="4549160"/>
              <a:ext cx="5840" cy="3504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0 h 3"/>
                <a:gd name="T4" fmla="*/ 5 w 5"/>
                <a:gd name="T5" fmla="*/ 3 h 3"/>
                <a:gd name="T6" fmla="*/ 5 w 5"/>
                <a:gd name="T7" fmla="*/ 3 h 3"/>
                <a:gd name="T8" fmla="*/ 0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5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62"/>
            <p:cNvSpPr>
              <a:spLocks/>
            </p:cNvSpPr>
            <p:nvPr/>
          </p:nvSpPr>
          <p:spPr bwMode="auto">
            <a:xfrm rot="20882901">
              <a:off x="989783" y="1777185"/>
              <a:ext cx="7008" cy="10512"/>
            </a:xfrm>
            <a:custGeom>
              <a:avLst/>
              <a:gdLst>
                <a:gd name="T0" fmla="*/ 6 w 6"/>
                <a:gd name="T1" fmla="*/ 0 h 9"/>
                <a:gd name="T2" fmla="*/ 6 w 6"/>
                <a:gd name="T3" fmla="*/ 0 h 9"/>
                <a:gd name="T4" fmla="*/ 0 w 6"/>
                <a:gd name="T5" fmla="*/ 9 h 9"/>
                <a:gd name="T6" fmla="*/ 1 w 6"/>
                <a:gd name="T7" fmla="*/ 9 h 9"/>
                <a:gd name="T8" fmla="*/ 6 w 6"/>
                <a:gd name="T9" fmla="*/ 0 h 9"/>
                <a:gd name="T10" fmla="*/ 6 w 6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6" y="0"/>
                  </a:moveTo>
                  <a:lnTo>
                    <a:pt x="6" y="0"/>
                  </a:lnTo>
                  <a:lnTo>
                    <a:pt x="0" y="9"/>
                  </a:lnTo>
                  <a:lnTo>
                    <a:pt x="1" y="9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63"/>
            <p:cNvSpPr>
              <a:spLocks/>
            </p:cNvSpPr>
            <p:nvPr/>
          </p:nvSpPr>
          <p:spPr bwMode="auto">
            <a:xfrm rot="20882901">
              <a:off x="989783" y="1777185"/>
              <a:ext cx="7008" cy="10512"/>
            </a:xfrm>
            <a:custGeom>
              <a:avLst/>
              <a:gdLst>
                <a:gd name="T0" fmla="*/ 6 w 6"/>
                <a:gd name="T1" fmla="*/ 0 h 9"/>
                <a:gd name="T2" fmla="*/ 6 w 6"/>
                <a:gd name="T3" fmla="*/ 0 h 9"/>
                <a:gd name="T4" fmla="*/ 0 w 6"/>
                <a:gd name="T5" fmla="*/ 9 h 9"/>
                <a:gd name="T6" fmla="*/ 1 w 6"/>
                <a:gd name="T7" fmla="*/ 9 h 9"/>
                <a:gd name="T8" fmla="*/ 6 w 6"/>
                <a:gd name="T9" fmla="*/ 0 h 9"/>
                <a:gd name="T10" fmla="*/ 6 w 6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6" y="0"/>
                  </a:moveTo>
                  <a:lnTo>
                    <a:pt x="6" y="0"/>
                  </a:lnTo>
                  <a:lnTo>
                    <a:pt x="0" y="9"/>
                  </a:lnTo>
                  <a:lnTo>
                    <a:pt x="1" y="9"/>
                  </a:lnTo>
                  <a:lnTo>
                    <a:pt x="6" y="0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64"/>
            <p:cNvSpPr>
              <a:spLocks/>
            </p:cNvSpPr>
            <p:nvPr/>
          </p:nvSpPr>
          <p:spPr bwMode="auto">
            <a:xfrm rot="20882901">
              <a:off x="3524423" y="4548464"/>
              <a:ext cx="11680" cy="5840"/>
            </a:xfrm>
            <a:custGeom>
              <a:avLst/>
              <a:gdLst>
                <a:gd name="T0" fmla="*/ 0 w 10"/>
                <a:gd name="T1" fmla="*/ 0 h 5"/>
                <a:gd name="T2" fmla="*/ 0 w 10"/>
                <a:gd name="T3" fmla="*/ 2 h 5"/>
                <a:gd name="T4" fmla="*/ 10 w 10"/>
                <a:gd name="T5" fmla="*/ 5 h 5"/>
                <a:gd name="T6" fmla="*/ 10 w 10"/>
                <a:gd name="T7" fmla="*/ 5 h 5"/>
                <a:gd name="T8" fmla="*/ 10 w 10"/>
                <a:gd name="T9" fmla="*/ 5 h 5"/>
                <a:gd name="T10" fmla="*/ 0 w 10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5">
                  <a:moveTo>
                    <a:pt x="0" y="0"/>
                  </a:moveTo>
                  <a:lnTo>
                    <a:pt x="0" y="2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65"/>
            <p:cNvSpPr>
              <a:spLocks/>
            </p:cNvSpPr>
            <p:nvPr/>
          </p:nvSpPr>
          <p:spPr bwMode="auto">
            <a:xfrm rot="20882901">
              <a:off x="3524423" y="4548464"/>
              <a:ext cx="11680" cy="5840"/>
            </a:xfrm>
            <a:custGeom>
              <a:avLst/>
              <a:gdLst>
                <a:gd name="T0" fmla="*/ 0 w 10"/>
                <a:gd name="T1" fmla="*/ 0 h 5"/>
                <a:gd name="T2" fmla="*/ 0 w 10"/>
                <a:gd name="T3" fmla="*/ 2 h 5"/>
                <a:gd name="T4" fmla="*/ 10 w 10"/>
                <a:gd name="T5" fmla="*/ 5 h 5"/>
                <a:gd name="T6" fmla="*/ 10 w 10"/>
                <a:gd name="T7" fmla="*/ 5 h 5"/>
                <a:gd name="T8" fmla="*/ 10 w 10"/>
                <a:gd name="T9" fmla="*/ 5 h 5"/>
                <a:gd name="T10" fmla="*/ 0 w 10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5">
                  <a:moveTo>
                    <a:pt x="0" y="0"/>
                  </a:moveTo>
                  <a:lnTo>
                    <a:pt x="0" y="2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66"/>
            <p:cNvSpPr>
              <a:spLocks/>
            </p:cNvSpPr>
            <p:nvPr/>
          </p:nvSpPr>
          <p:spPr bwMode="auto">
            <a:xfrm rot="20882901">
              <a:off x="3518289" y="4549160"/>
              <a:ext cx="5840" cy="3504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0 h 3"/>
                <a:gd name="T4" fmla="*/ 5 w 5"/>
                <a:gd name="T5" fmla="*/ 3 h 3"/>
                <a:gd name="T6" fmla="*/ 5 w 5"/>
                <a:gd name="T7" fmla="*/ 1 h 3"/>
                <a:gd name="T8" fmla="*/ 0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5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67"/>
            <p:cNvSpPr>
              <a:spLocks/>
            </p:cNvSpPr>
            <p:nvPr/>
          </p:nvSpPr>
          <p:spPr bwMode="auto">
            <a:xfrm rot="20882901">
              <a:off x="3518289" y="4549160"/>
              <a:ext cx="5840" cy="3504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0 h 3"/>
                <a:gd name="T4" fmla="*/ 5 w 5"/>
                <a:gd name="T5" fmla="*/ 3 h 3"/>
                <a:gd name="T6" fmla="*/ 5 w 5"/>
                <a:gd name="T7" fmla="*/ 1 h 3"/>
                <a:gd name="T8" fmla="*/ 0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5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68"/>
            <p:cNvSpPr>
              <a:spLocks/>
            </p:cNvSpPr>
            <p:nvPr/>
          </p:nvSpPr>
          <p:spPr bwMode="auto">
            <a:xfrm rot="20882901">
              <a:off x="990697" y="1774753"/>
              <a:ext cx="5840" cy="12848"/>
            </a:xfrm>
            <a:custGeom>
              <a:avLst/>
              <a:gdLst>
                <a:gd name="T0" fmla="*/ 5 w 5"/>
                <a:gd name="T1" fmla="*/ 0 h 11"/>
                <a:gd name="T2" fmla="*/ 5 w 5"/>
                <a:gd name="T3" fmla="*/ 2 h 11"/>
                <a:gd name="T4" fmla="*/ 0 w 5"/>
                <a:gd name="T5" fmla="*/ 11 h 11"/>
                <a:gd name="T6" fmla="*/ 0 w 5"/>
                <a:gd name="T7" fmla="*/ 11 h 11"/>
                <a:gd name="T8" fmla="*/ 5 w 5"/>
                <a:gd name="T9" fmla="*/ 2 h 11"/>
                <a:gd name="T10" fmla="*/ 5 w 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1">
                  <a:moveTo>
                    <a:pt x="5" y="0"/>
                  </a:moveTo>
                  <a:lnTo>
                    <a:pt x="5" y="2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5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69"/>
            <p:cNvSpPr>
              <a:spLocks/>
            </p:cNvSpPr>
            <p:nvPr/>
          </p:nvSpPr>
          <p:spPr bwMode="auto">
            <a:xfrm rot="20882901">
              <a:off x="990697" y="1774753"/>
              <a:ext cx="5840" cy="12848"/>
            </a:xfrm>
            <a:custGeom>
              <a:avLst/>
              <a:gdLst>
                <a:gd name="T0" fmla="*/ 5 w 5"/>
                <a:gd name="T1" fmla="*/ 0 h 11"/>
                <a:gd name="T2" fmla="*/ 5 w 5"/>
                <a:gd name="T3" fmla="*/ 2 h 11"/>
                <a:gd name="T4" fmla="*/ 0 w 5"/>
                <a:gd name="T5" fmla="*/ 11 h 11"/>
                <a:gd name="T6" fmla="*/ 0 w 5"/>
                <a:gd name="T7" fmla="*/ 11 h 11"/>
                <a:gd name="T8" fmla="*/ 5 w 5"/>
                <a:gd name="T9" fmla="*/ 2 h 11"/>
                <a:gd name="T10" fmla="*/ 5 w 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1">
                  <a:moveTo>
                    <a:pt x="5" y="0"/>
                  </a:moveTo>
                  <a:lnTo>
                    <a:pt x="5" y="2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5" y="2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70"/>
            <p:cNvSpPr>
              <a:spLocks/>
            </p:cNvSpPr>
            <p:nvPr/>
          </p:nvSpPr>
          <p:spPr bwMode="auto">
            <a:xfrm rot="20882901">
              <a:off x="3524423" y="4548464"/>
              <a:ext cx="11680" cy="5840"/>
            </a:xfrm>
            <a:custGeom>
              <a:avLst/>
              <a:gdLst>
                <a:gd name="T0" fmla="*/ 0 w 10"/>
                <a:gd name="T1" fmla="*/ 0 h 5"/>
                <a:gd name="T2" fmla="*/ 0 w 10"/>
                <a:gd name="T3" fmla="*/ 0 h 5"/>
                <a:gd name="T4" fmla="*/ 10 w 10"/>
                <a:gd name="T5" fmla="*/ 5 h 5"/>
                <a:gd name="T6" fmla="*/ 10 w 10"/>
                <a:gd name="T7" fmla="*/ 5 h 5"/>
                <a:gd name="T8" fmla="*/ 10 w 10"/>
                <a:gd name="T9" fmla="*/ 5 h 5"/>
                <a:gd name="T10" fmla="*/ 0 w 10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5">
                  <a:moveTo>
                    <a:pt x="0" y="0"/>
                  </a:moveTo>
                  <a:lnTo>
                    <a:pt x="0" y="0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71"/>
            <p:cNvSpPr>
              <a:spLocks/>
            </p:cNvSpPr>
            <p:nvPr/>
          </p:nvSpPr>
          <p:spPr bwMode="auto">
            <a:xfrm rot="20882901">
              <a:off x="3524423" y="4548464"/>
              <a:ext cx="11680" cy="5840"/>
            </a:xfrm>
            <a:custGeom>
              <a:avLst/>
              <a:gdLst>
                <a:gd name="T0" fmla="*/ 0 w 10"/>
                <a:gd name="T1" fmla="*/ 0 h 5"/>
                <a:gd name="T2" fmla="*/ 0 w 10"/>
                <a:gd name="T3" fmla="*/ 0 h 5"/>
                <a:gd name="T4" fmla="*/ 10 w 10"/>
                <a:gd name="T5" fmla="*/ 5 h 5"/>
                <a:gd name="T6" fmla="*/ 10 w 10"/>
                <a:gd name="T7" fmla="*/ 5 h 5"/>
                <a:gd name="T8" fmla="*/ 10 w 10"/>
                <a:gd name="T9" fmla="*/ 5 h 5"/>
                <a:gd name="T10" fmla="*/ 0 w 10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5">
                  <a:moveTo>
                    <a:pt x="0" y="0"/>
                  </a:moveTo>
                  <a:lnTo>
                    <a:pt x="0" y="0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72"/>
            <p:cNvSpPr>
              <a:spLocks/>
            </p:cNvSpPr>
            <p:nvPr/>
          </p:nvSpPr>
          <p:spPr bwMode="auto">
            <a:xfrm rot="20882901">
              <a:off x="3518047" y="4549186"/>
              <a:ext cx="5840" cy="1168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5 w 5"/>
                <a:gd name="T5" fmla="*/ 1 h 1"/>
                <a:gd name="T6" fmla="*/ 5 w 5"/>
                <a:gd name="T7" fmla="*/ 1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5" y="1"/>
                  </a:lnTo>
                  <a:lnTo>
                    <a:pt x="5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73"/>
            <p:cNvSpPr>
              <a:spLocks/>
            </p:cNvSpPr>
            <p:nvPr/>
          </p:nvSpPr>
          <p:spPr bwMode="auto">
            <a:xfrm rot="20882901">
              <a:off x="3518047" y="4549186"/>
              <a:ext cx="5840" cy="1168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5 w 5"/>
                <a:gd name="T5" fmla="*/ 1 h 1"/>
                <a:gd name="T6" fmla="*/ 5 w 5"/>
                <a:gd name="T7" fmla="*/ 1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5" y="1"/>
                  </a:lnTo>
                  <a:lnTo>
                    <a:pt x="5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74"/>
            <p:cNvSpPr>
              <a:spLocks/>
            </p:cNvSpPr>
            <p:nvPr/>
          </p:nvSpPr>
          <p:spPr bwMode="auto">
            <a:xfrm rot="20882901">
              <a:off x="990671" y="1774511"/>
              <a:ext cx="8176" cy="12848"/>
            </a:xfrm>
            <a:custGeom>
              <a:avLst/>
              <a:gdLst>
                <a:gd name="T0" fmla="*/ 5 w 7"/>
                <a:gd name="T1" fmla="*/ 0 h 11"/>
                <a:gd name="T2" fmla="*/ 5 w 7"/>
                <a:gd name="T3" fmla="*/ 2 h 11"/>
                <a:gd name="T4" fmla="*/ 0 w 7"/>
                <a:gd name="T5" fmla="*/ 11 h 11"/>
                <a:gd name="T6" fmla="*/ 0 w 7"/>
                <a:gd name="T7" fmla="*/ 11 h 11"/>
                <a:gd name="T8" fmla="*/ 7 w 7"/>
                <a:gd name="T9" fmla="*/ 2 h 11"/>
                <a:gd name="T10" fmla="*/ 5 w 7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5" y="0"/>
                  </a:moveTo>
                  <a:lnTo>
                    <a:pt x="5" y="2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7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75"/>
            <p:cNvSpPr>
              <a:spLocks/>
            </p:cNvSpPr>
            <p:nvPr/>
          </p:nvSpPr>
          <p:spPr bwMode="auto">
            <a:xfrm rot="20882901">
              <a:off x="990671" y="1774511"/>
              <a:ext cx="8176" cy="12848"/>
            </a:xfrm>
            <a:custGeom>
              <a:avLst/>
              <a:gdLst>
                <a:gd name="T0" fmla="*/ 5 w 7"/>
                <a:gd name="T1" fmla="*/ 0 h 11"/>
                <a:gd name="T2" fmla="*/ 5 w 7"/>
                <a:gd name="T3" fmla="*/ 2 h 11"/>
                <a:gd name="T4" fmla="*/ 0 w 7"/>
                <a:gd name="T5" fmla="*/ 11 h 11"/>
                <a:gd name="T6" fmla="*/ 0 w 7"/>
                <a:gd name="T7" fmla="*/ 11 h 11"/>
                <a:gd name="T8" fmla="*/ 7 w 7"/>
                <a:gd name="T9" fmla="*/ 2 h 11"/>
                <a:gd name="T10" fmla="*/ 5 w 7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5" y="0"/>
                  </a:moveTo>
                  <a:lnTo>
                    <a:pt x="5" y="2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7" y="2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76"/>
            <p:cNvSpPr>
              <a:spLocks/>
            </p:cNvSpPr>
            <p:nvPr/>
          </p:nvSpPr>
          <p:spPr bwMode="auto">
            <a:xfrm rot="20882901">
              <a:off x="3524410" y="4548343"/>
              <a:ext cx="12848" cy="5840"/>
            </a:xfrm>
            <a:custGeom>
              <a:avLst/>
              <a:gdLst>
                <a:gd name="T0" fmla="*/ 0 w 11"/>
                <a:gd name="T1" fmla="*/ 0 h 5"/>
                <a:gd name="T2" fmla="*/ 0 w 11"/>
                <a:gd name="T3" fmla="*/ 0 h 5"/>
                <a:gd name="T4" fmla="*/ 10 w 11"/>
                <a:gd name="T5" fmla="*/ 5 h 5"/>
                <a:gd name="T6" fmla="*/ 10 w 11"/>
                <a:gd name="T7" fmla="*/ 5 h 5"/>
                <a:gd name="T8" fmla="*/ 11 w 11"/>
                <a:gd name="T9" fmla="*/ 5 h 5"/>
                <a:gd name="T10" fmla="*/ 0 w 11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5">
                  <a:moveTo>
                    <a:pt x="0" y="0"/>
                  </a:moveTo>
                  <a:lnTo>
                    <a:pt x="0" y="0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1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77"/>
            <p:cNvSpPr>
              <a:spLocks/>
            </p:cNvSpPr>
            <p:nvPr/>
          </p:nvSpPr>
          <p:spPr bwMode="auto">
            <a:xfrm rot="20882901">
              <a:off x="3524410" y="4548343"/>
              <a:ext cx="12848" cy="5840"/>
            </a:xfrm>
            <a:custGeom>
              <a:avLst/>
              <a:gdLst>
                <a:gd name="T0" fmla="*/ 0 w 11"/>
                <a:gd name="T1" fmla="*/ 0 h 5"/>
                <a:gd name="T2" fmla="*/ 0 w 11"/>
                <a:gd name="T3" fmla="*/ 0 h 5"/>
                <a:gd name="T4" fmla="*/ 10 w 11"/>
                <a:gd name="T5" fmla="*/ 5 h 5"/>
                <a:gd name="T6" fmla="*/ 10 w 11"/>
                <a:gd name="T7" fmla="*/ 5 h 5"/>
                <a:gd name="T8" fmla="*/ 11 w 11"/>
                <a:gd name="T9" fmla="*/ 5 h 5"/>
                <a:gd name="T10" fmla="*/ 0 w 11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5">
                  <a:moveTo>
                    <a:pt x="0" y="0"/>
                  </a:moveTo>
                  <a:lnTo>
                    <a:pt x="0" y="0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1" y="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78"/>
            <p:cNvSpPr>
              <a:spLocks/>
            </p:cNvSpPr>
            <p:nvPr/>
          </p:nvSpPr>
          <p:spPr bwMode="auto">
            <a:xfrm rot="20882901">
              <a:off x="3517805" y="4546875"/>
              <a:ext cx="5840" cy="3504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2 h 3"/>
                <a:gd name="T4" fmla="*/ 5 w 5"/>
                <a:gd name="T5" fmla="*/ 3 h 3"/>
                <a:gd name="T6" fmla="*/ 5 w 5"/>
                <a:gd name="T7" fmla="*/ 3 h 3"/>
                <a:gd name="T8" fmla="*/ 0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0" y="2"/>
                  </a:lnTo>
                  <a:lnTo>
                    <a:pt x="5" y="3"/>
                  </a:lnTo>
                  <a:lnTo>
                    <a:pt x="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79"/>
            <p:cNvSpPr>
              <a:spLocks/>
            </p:cNvSpPr>
            <p:nvPr/>
          </p:nvSpPr>
          <p:spPr bwMode="auto">
            <a:xfrm rot="20882901">
              <a:off x="3517805" y="4546875"/>
              <a:ext cx="5840" cy="3504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2 h 3"/>
                <a:gd name="T4" fmla="*/ 5 w 5"/>
                <a:gd name="T5" fmla="*/ 3 h 3"/>
                <a:gd name="T6" fmla="*/ 5 w 5"/>
                <a:gd name="T7" fmla="*/ 3 h 3"/>
                <a:gd name="T8" fmla="*/ 0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0" y="2"/>
                  </a:lnTo>
                  <a:lnTo>
                    <a:pt x="5" y="3"/>
                  </a:lnTo>
                  <a:lnTo>
                    <a:pt x="5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80"/>
            <p:cNvSpPr>
              <a:spLocks/>
            </p:cNvSpPr>
            <p:nvPr/>
          </p:nvSpPr>
          <p:spPr bwMode="auto">
            <a:xfrm rot="20882901">
              <a:off x="990671" y="1774511"/>
              <a:ext cx="8176" cy="12848"/>
            </a:xfrm>
            <a:custGeom>
              <a:avLst/>
              <a:gdLst>
                <a:gd name="T0" fmla="*/ 7 w 7"/>
                <a:gd name="T1" fmla="*/ 0 h 11"/>
                <a:gd name="T2" fmla="*/ 7 w 7"/>
                <a:gd name="T3" fmla="*/ 2 h 11"/>
                <a:gd name="T4" fmla="*/ 0 w 7"/>
                <a:gd name="T5" fmla="*/ 11 h 11"/>
                <a:gd name="T6" fmla="*/ 0 w 7"/>
                <a:gd name="T7" fmla="*/ 11 h 11"/>
                <a:gd name="T8" fmla="*/ 7 w 7"/>
                <a:gd name="T9" fmla="*/ 0 h 11"/>
                <a:gd name="T10" fmla="*/ 7 w 7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7" y="0"/>
                  </a:moveTo>
                  <a:lnTo>
                    <a:pt x="7" y="2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81"/>
            <p:cNvSpPr>
              <a:spLocks/>
            </p:cNvSpPr>
            <p:nvPr/>
          </p:nvSpPr>
          <p:spPr bwMode="auto">
            <a:xfrm rot="20882901">
              <a:off x="990671" y="1774511"/>
              <a:ext cx="8176" cy="12848"/>
            </a:xfrm>
            <a:custGeom>
              <a:avLst/>
              <a:gdLst>
                <a:gd name="T0" fmla="*/ 7 w 7"/>
                <a:gd name="T1" fmla="*/ 0 h 11"/>
                <a:gd name="T2" fmla="*/ 7 w 7"/>
                <a:gd name="T3" fmla="*/ 2 h 11"/>
                <a:gd name="T4" fmla="*/ 0 w 7"/>
                <a:gd name="T5" fmla="*/ 11 h 11"/>
                <a:gd name="T6" fmla="*/ 0 w 7"/>
                <a:gd name="T7" fmla="*/ 11 h 11"/>
                <a:gd name="T8" fmla="*/ 7 w 7"/>
                <a:gd name="T9" fmla="*/ 0 h 11"/>
                <a:gd name="T10" fmla="*/ 7 w 7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7" y="0"/>
                  </a:moveTo>
                  <a:lnTo>
                    <a:pt x="7" y="2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7" y="0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82"/>
            <p:cNvSpPr>
              <a:spLocks/>
            </p:cNvSpPr>
            <p:nvPr/>
          </p:nvSpPr>
          <p:spPr bwMode="auto">
            <a:xfrm rot="20882901">
              <a:off x="3524289" y="4547187"/>
              <a:ext cx="12848" cy="7008"/>
            </a:xfrm>
            <a:custGeom>
              <a:avLst/>
              <a:gdLst>
                <a:gd name="T0" fmla="*/ 0 w 11"/>
                <a:gd name="T1" fmla="*/ 0 h 6"/>
                <a:gd name="T2" fmla="*/ 0 w 11"/>
                <a:gd name="T3" fmla="*/ 1 h 6"/>
                <a:gd name="T4" fmla="*/ 11 w 11"/>
                <a:gd name="T5" fmla="*/ 6 h 6"/>
                <a:gd name="T6" fmla="*/ 11 w 11"/>
                <a:gd name="T7" fmla="*/ 6 h 6"/>
                <a:gd name="T8" fmla="*/ 11 w 11"/>
                <a:gd name="T9" fmla="*/ 6 h 6"/>
                <a:gd name="T10" fmla="*/ 0 w 11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6">
                  <a:moveTo>
                    <a:pt x="0" y="0"/>
                  </a:moveTo>
                  <a:lnTo>
                    <a:pt x="0" y="1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83"/>
            <p:cNvSpPr>
              <a:spLocks/>
            </p:cNvSpPr>
            <p:nvPr/>
          </p:nvSpPr>
          <p:spPr bwMode="auto">
            <a:xfrm rot="20882901">
              <a:off x="3524289" y="4547187"/>
              <a:ext cx="12848" cy="7008"/>
            </a:xfrm>
            <a:custGeom>
              <a:avLst/>
              <a:gdLst>
                <a:gd name="T0" fmla="*/ 0 w 11"/>
                <a:gd name="T1" fmla="*/ 0 h 6"/>
                <a:gd name="T2" fmla="*/ 0 w 11"/>
                <a:gd name="T3" fmla="*/ 1 h 6"/>
                <a:gd name="T4" fmla="*/ 11 w 11"/>
                <a:gd name="T5" fmla="*/ 6 h 6"/>
                <a:gd name="T6" fmla="*/ 11 w 11"/>
                <a:gd name="T7" fmla="*/ 6 h 6"/>
                <a:gd name="T8" fmla="*/ 11 w 11"/>
                <a:gd name="T9" fmla="*/ 6 h 6"/>
                <a:gd name="T10" fmla="*/ 0 w 11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6">
                  <a:moveTo>
                    <a:pt x="0" y="0"/>
                  </a:moveTo>
                  <a:lnTo>
                    <a:pt x="0" y="1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84"/>
            <p:cNvSpPr>
              <a:spLocks/>
            </p:cNvSpPr>
            <p:nvPr/>
          </p:nvSpPr>
          <p:spPr bwMode="auto">
            <a:xfrm rot="20882901">
              <a:off x="3517805" y="4546875"/>
              <a:ext cx="5840" cy="3504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0 h 3"/>
                <a:gd name="T4" fmla="*/ 5 w 5"/>
                <a:gd name="T5" fmla="*/ 3 h 3"/>
                <a:gd name="T6" fmla="*/ 5 w 5"/>
                <a:gd name="T7" fmla="*/ 2 h 3"/>
                <a:gd name="T8" fmla="*/ 0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5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85"/>
            <p:cNvSpPr>
              <a:spLocks/>
            </p:cNvSpPr>
            <p:nvPr/>
          </p:nvSpPr>
          <p:spPr bwMode="auto">
            <a:xfrm rot="20882901">
              <a:off x="3517805" y="4546875"/>
              <a:ext cx="5840" cy="3504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0 h 3"/>
                <a:gd name="T4" fmla="*/ 5 w 5"/>
                <a:gd name="T5" fmla="*/ 3 h 3"/>
                <a:gd name="T6" fmla="*/ 5 w 5"/>
                <a:gd name="T7" fmla="*/ 2 h 3"/>
                <a:gd name="T8" fmla="*/ 0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5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286"/>
            <p:cNvSpPr>
              <a:spLocks/>
            </p:cNvSpPr>
            <p:nvPr/>
          </p:nvSpPr>
          <p:spPr bwMode="auto">
            <a:xfrm rot="20882901">
              <a:off x="990913" y="1774486"/>
              <a:ext cx="8176" cy="15184"/>
            </a:xfrm>
            <a:custGeom>
              <a:avLst/>
              <a:gdLst>
                <a:gd name="T0" fmla="*/ 7 w 7"/>
                <a:gd name="T1" fmla="*/ 0 h 13"/>
                <a:gd name="T2" fmla="*/ 7 w 7"/>
                <a:gd name="T3" fmla="*/ 0 h 13"/>
                <a:gd name="T4" fmla="*/ 0 w 7"/>
                <a:gd name="T5" fmla="*/ 11 h 13"/>
                <a:gd name="T6" fmla="*/ 2 w 7"/>
                <a:gd name="T7" fmla="*/ 13 h 13"/>
                <a:gd name="T8" fmla="*/ 7 w 7"/>
                <a:gd name="T9" fmla="*/ 0 h 13"/>
                <a:gd name="T10" fmla="*/ 7 w 7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3">
                  <a:moveTo>
                    <a:pt x="7" y="0"/>
                  </a:moveTo>
                  <a:lnTo>
                    <a:pt x="7" y="0"/>
                  </a:lnTo>
                  <a:lnTo>
                    <a:pt x="0" y="11"/>
                  </a:lnTo>
                  <a:lnTo>
                    <a:pt x="2" y="13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87"/>
            <p:cNvSpPr>
              <a:spLocks/>
            </p:cNvSpPr>
            <p:nvPr/>
          </p:nvSpPr>
          <p:spPr bwMode="auto">
            <a:xfrm rot="20882901">
              <a:off x="990913" y="1774486"/>
              <a:ext cx="8176" cy="15184"/>
            </a:xfrm>
            <a:custGeom>
              <a:avLst/>
              <a:gdLst>
                <a:gd name="T0" fmla="*/ 7 w 7"/>
                <a:gd name="T1" fmla="*/ 0 h 13"/>
                <a:gd name="T2" fmla="*/ 7 w 7"/>
                <a:gd name="T3" fmla="*/ 0 h 13"/>
                <a:gd name="T4" fmla="*/ 0 w 7"/>
                <a:gd name="T5" fmla="*/ 11 h 13"/>
                <a:gd name="T6" fmla="*/ 2 w 7"/>
                <a:gd name="T7" fmla="*/ 13 h 13"/>
                <a:gd name="T8" fmla="*/ 7 w 7"/>
                <a:gd name="T9" fmla="*/ 0 h 13"/>
                <a:gd name="T10" fmla="*/ 7 w 7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3">
                  <a:moveTo>
                    <a:pt x="7" y="0"/>
                  </a:moveTo>
                  <a:lnTo>
                    <a:pt x="7" y="0"/>
                  </a:lnTo>
                  <a:lnTo>
                    <a:pt x="0" y="11"/>
                  </a:lnTo>
                  <a:lnTo>
                    <a:pt x="2" y="13"/>
                  </a:lnTo>
                  <a:lnTo>
                    <a:pt x="7" y="0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88"/>
            <p:cNvSpPr>
              <a:spLocks/>
            </p:cNvSpPr>
            <p:nvPr/>
          </p:nvSpPr>
          <p:spPr bwMode="auto">
            <a:xfrm rot="20882901">
              <a:off x="3523134" y="4547308"/>
              <a:ext cx="14016" cy="7008"/>
            </a:xfrm>
            <a:custGeom>
              <a:avLst/>
              <a:gdLst>
                <a:gd name="T0" fmla="*/ 0 w 12"/>
                <a:gd name="T1" fmla="*/ 0 h 6"/>
                <a:gd name="T2" fmla="*/ 1 w 12"/>
                <a:gd name="T3" fmla="*/ 0 h 6"/>
                <a:gd name="T4" fmla="*/ 12 w 12"/>
                <a:gd name="T5" fmla="*/ 6 h 6"/>
                <a:gd name="T6" fmla="*/ 12 w 12"/>
                <a:gd name="T7" fmla="*/ 6 h 6"/>
                <a:gd name="T8" fmla="*/ 12 w 12"/>
                <a:gd name="T9" fmla="*/ 6 h 6"/>
                <a:gd name="T10" fmla="*/ 0 w 12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6">
                  <a:moveTo>
                    <a:pt x="0" y="0"/>
                  </a:moveTo>
                  <a:lnTo>
                    <a:pt x="1" y="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289"/>
            <p:cNvSpPr>
              <a:spLocks/>
            </p:cNvSpPr>
            <p:nvPr/>
          </p:nvSpPr>
          <p:spPr bwMode="auto">
            <a:xfrm rot="20882901">
              <a:off x="3523134" y="4547308"/>
              <a:ext cx="14016" cy="7008"/>
            </a:xfrm>
            <a:custGeom>
              <a:avLst/>
              <a:gdLst>
                <a:gd name="T0" fmla="*/ 0 w 12"/>
                <a:gd name="T1" fmla="*/ 0 h 6"/>
                <a:gd name="T2" fmla="*/ 1 w 12"/>
                <a:gd name="T3" fmla="*/ 0 h 6"/>
                <a:gd name="T4" fmla="*/ 12 w 12"/>
                <a:gd name="T5" fmla="*/ 6 h 6"/>
                <a:gd name="T6" fmla="*/ 12 w 12"/>
                <a:gd name="T7" fmla="*/ 6 h 6"/>
                <a:gd name="T8" fmla="*/ 12 w 12"/>
                <a:gd name="T9" fmla="*/ 6 h 6"/>
                <a:gd name="T10" fmla="*/ 0 w 12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6">
                  <a:moveTo>
                    <a:pt x="0" y="0"/>
                  </a:moveTo>
                  <a:lnTo>
                    <a:pt x="1" y="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290"/>
            <p:cNvSpPr>
              <a:spLocks/>
            </p:cNvSpPr>
            <p:nvPr/>
          </p:nvSpPr>
          <p:spPr bwMode="auto">
            <a:xfrm rot="20882901">
              <a:off x="3517684" y="4546888"/>
              <a:ext cx="5840" cy="2336"/>
            </a:xfrm>
            <a:custGeom>
              <a:avLst/>
              <a:gdLst>
                <a:gd name="T0" fmla="*/ 2 w 5"/>
                <a:gd name="T1" fmla="*/ 0 h 2"/>
                <a:gd name="T2" fmla="*/ 0 w 5"/>
                <a:gd name="T3" fmla="*/ 0 h 2"/>
                <a:gd name="T4" fmla="*/ 5 w 5"/>
                <a:gd name="T5" fmla="*/ 2 h 2"/>
                <a:gd name="T6" fmla="*/ 4 w 5"/>
                <a:gd name="T7" fmla="*/ 2 h 2"/>
                <a:gd name="T8" fmla="*/ 2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lnTo>
                    <a:pt x="0" y="0"/>
                  </a:lnTo>
                  <a:lnTo>
                    <a:pt x="5" y="2"/>
                  </a:lnTo>
                  <a:lnTo>
                    <a:pt x="4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291"/>
            <p:cNvSpPr>
              <a:spLocks/>
            </p:cNvSpPr>
            <p:nvPr/>
          </p:nvSpPr>
          <p:spPr bwMode="auto">
            <a:xfrm rot="20882901">
              <a:off x="3517684" y="4546888"/>
              <a:ext cx="5840" cy="2336"/>
            </a:xfrm>
            <a:custGeom>
              <a:avLst/>
              <a:gdLst>
                <a:gd name="T0" fmla="*/ 2 w 5"/>
                <a:gd name="T1" fmla="*/ 0 h 2"/>
                <a:gd name="T2" fmla="*/ 0 w 5"/>
                <a:gd name="T3" fmla="*/ 0 h 2"/>
                <a:gd name="T4" fmla="*/ 5 w 5"/>
                <a:gd name="T5" fmla="*/ 2 h 2"/>
                <a:gd name="T6" fmla="*/ 4 w 5"/>
                <a:gd name="T7" fmla="*/ 2 h 2"/>
                <a:gd name="T8" fmla="*/ 2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lnTo>
                    <a:pt x="0" y="0"/>
                  </a:lnTo>
                  <a:lnTo>
                    <a:pt x="5" y="2"/>
                  </a:lnTo>
                  <a:lnTo>
                    <a:pt x="4" y="2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292"/>
            <p:cNvSpPr>
              <a:spLocks/>
            </p:cNvSpPr>
            <p:nvPr/>
          </p:nvSpPr>
          <p:spPr bwMode="auto">
            <a:xfrm rot="20882901">
              <a:off x="993211" y="1774123"/>
              <a:ext cx="7008" cy="15184"/>
            </a:xfrm>
            <a:custGeom>
              <a:avLst/>
              <a:gdLst>
                <a:gd name="T0" fmla="*/ 5 w 6"/>
                <a:gd name="T1" fmla="*/ 0 h 13"/>
                <a:gd name="T2" fmla="*/ 5 w 6"/>
                <a:gd name="T3" fmla="*/ 0 h 13"/>
                <a:gd name="T4" fmla="*/ 0 w 6"/>
                <a:gd name="T5" fmla="*/ 13 h 13"/>
                <a:gd name="T6" fmla="*/ 0 w 6"/>
                <a:gd name="T7" fmla="*/ 13 h 13"/>
                <a:gd name="T8" fmla="*/ 6 w 6"/>
                <a:gd name="T9" fmla="*/ 0 h 13"/>
                <a:gd name="T10" fmla="*/ 5 w 6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3">
                  <a:moveTo>
                    <a:pt x="5" y="0"/>
                  </a:moveTo>
                  <a:lnTo>
                    <a:pt x="5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6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93"/>
            <p:cNvSpPr>
              <a:spLocks/>
            </p:cNvSpPr>
            <p:nvPr/>
          </p:nvSpPr>
          <p:spPr bwMode="auto">
            <a:xfrm rot="20882901">
              <a:off x="993211" y="1774123"/>
              <a:ext cx="7008" cy="15184"/>
            </a:xfrm>
            <a:custGeom>
              <a:avLst/>
              <a:gdLst>
                <a:gd name="T0" fmla="*/ 5 w 6"/>
                <a:gd name="T1" fmla="*/ 0 h 13"/>
                <a:gd name="T2" fmla="*/ 5 w 6"/>
                <a:gd name="T3" fmla="*/ 0 h 13"/>
                <a:gd name="T4" fmla="*/ 0 w 6"/>
                <a:gd name="T5" fmla="*/ 13 h 13"/>
                <a:gd name="T6" fmla="*/ 0 w 6"/>
                <a:gd name="T7" fmla="*/ 13 h 13"/>
                <a:gd name="T8" fmla="*/ 6 w 6"/>
                <a:gd name="T9" fmla="*/ 0 h 13"/>
                <a:gd name="T10" fmla="*/ 5 w 6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3">
                  <a:moveTo>
                    <a:pt x="5" y="0"/>
                  </a:moveTo>
                  <a:lnTo>
                    <a:pt x="5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6" y="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294"/>
            <p:cNvSpPr>
              <a:spLocks/>
            </p:cNvSpPr>
            <p:nvPr/>
          </p:nvSpPr>
          <p:spPr bwMode="auto">
            <a:xfrm rot="20882901">
              <a:off x="3523109" y="4547066"/>
              <a:ext cx="16353" cy="7008"/>
            </a:xfrm>
            <a:custGeom>
              <a:avLst/>
              <a:gdLst>
                <a:gd name="T0" fmla="*/ 0 w 14"/>
                <a:gd name="T1" fmla="*/ 0 h 6"/>
                <a:gd name="T2" fmla="*/ 0 w 14"/>
                <a:gd name="T3" fmla="*/ 0 h 6"/>
                <a:gd name="T4" fmla="*/ 12 w 14"/>
                <a:gd name="T5" fmla="*/ 6 h 6"/>
                <a:gd name="T6" fmla="*/ 12 w 14"/>
                <a:gd name="T7" fmla="*/ 6 h 6"/>
                <a:gd name="T8" fmla="*/ 14 w 14"/>
                <a:gd name="T9" fmla="*/ 6 h 6"/>
                <a:gd name="T10" fmla="*/ 0 w 1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6">
                  <a:moveTo>
                    <a:pt x="0" y="0"/>
                  </a:moveTo>
                  <a:lnTo>
                    <a:pt x="0" y="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4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295"/>
            <p:cNvSpPr>
              <a:spLocks/>
            </p:cNvSpPr>
            <p:nvPr/>
          </p:nvSpPr>
          <p:spPr bwMode="auto">
            <a:xfrm rot="20882901">
              <a:off x="3523109" y="4547066"/>
              <a:ext cx="16353" cy="7008"/>
            </a:xfrm>
            <a:custGeom>
              <a:avLst/>
              <a:gdLst>
                <a:gd name="T0" fmla="*/ 0 w 14"/>
                <a:gd name="T1" fmla="*/ 0 h 6"/>
                <a:gd name="T2" fmla="*/ 0 w 14"/>
                <a:gd name="T3" fmla="*/ 0 h 6"/>
                <a:gd name="T4" fmla="*/ 12 w 14"/>
                <a:gd name="T5" fmla="*/ 6 h 6"/>
                <a:gd name="T6" fmla="*/ 12 w 14"/>
                <a:gd name="T7" fmla="*/ 6 h 6"/>
                <a:gd name="T8" fmla="*/ 14 w 14"/>
                <a:gd name="T9" fmla="*/ 6 h 6"/>
                <a:gd name="T10" fmla="*/ 0 w 1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6">
                  <a:moveTo>
                    <a:pt x="0" y="0"/>
                  </a:moveTo>
                  <a:lnTo>
                    <a:pt x="0" y="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4" y="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96"/>
            <p:cNvSpPr>
              <a:spLocks/>
            </p:cNvSpPr>
            <p:nvPr/>
          </p:nvSpPr>
          <p:spPr bwMode="auto">
            <a:xfrm rot="20882901">
              <a:off x="3520008" y="4546767"/>
              <a:ext cx="2336" cy="2336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2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297"/>
            <p:cNvSpPr>
              <a:spLocks/>
            </p:cNvSpPr>
            <p:nvPr/>
          </p:nvSpPr>
          <p:spPr bwMode="auto">
            <a:xfrm rot="20882901">
              <a:off x="3520008" y="4546767"/>
              <a:ext cx="2336" cy="2336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2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298"/>
            <p:cNvSpPr>
              <a:spLocks/>
            </p:cNvSpPr>
            <p:nvPr/>
          </p:nvSpPr>
          <p:spPr bwMode="auto">
            <a:xfrm rot="20882901">
              <a:off x="993211" y="1774123"/>
              <a:ext cx="7008" cy="15184"/>
            </a:xfrm>
            <a:custGeom>
              <a:avLst/>
              <a:gdLst>
                <a:gd name="T0" fmla="*/ 6 w 6"/>
                <a:gd name="T1" fmla="*/ 0 h 13"/>
                <a:gd name="T2" fmla="*/ 6 w 6"/>
                <a:gd name="T3" fmla="*/ 0 h 13"/>
                <a:gd name="T4" fmla="*/ 0 w 6"/>
                <a:gd name="T5" fmla="*/ 13 h 13"/>
                <a:gd name="T6" fmla="*/ 0 w 6"/>
                <a:gd name="T7" fmla="*/ 13 h 13"/>
                <a:gd name="T8" fmla="*/ 6 w 6"/>
                <a:gd name="T9" fmla="*/ 0 h 13"/>
                <a:gd name="T10" fmla="*/ 6 w 6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3">
                  <a:moveTo>
                    <a:pt x="6" y="0"/>
                  </a:moveTo>
                  <a:lnTo>
                    <a:pt x="6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299"/>
            <p:cNvSpPr>
              <a:spLocks/>
            </p:cNvSpPr>
            <p:nvPr/>
          </p:nvSpPr>
          <p:spPr bwMode="auto">
            <a:xfrm rot="20882901">
              <a:off x="993211" y="1774123"/>
              <a:ext cx="7008" cy="15184"/>
            </a:xfrm>
            <a:custGeom>
              <a:avLst/>
              <a:gdLst>
                <a:gd name="T0" fmla="*/ 6 w 6"/>
                <a:gd name="T1" fmla="*/ 0 h 13"/>
                <a:gd name="T2" fmla="*/ 6 w 6"/>
                <a:gd name="T3" fmla="*/ 0 h 13"/>
                <a:gd name="T4" fmla="*/ 0 w 6"/>
                <a:gd name="T5" fmla="*/ 13 h 13"/>
                <a:gd name="T6" fmla="*/ 0 w 6"/>
                <a:gd name="T7" fmla="*/ 13 h 13"/>
                <a:gd name="T8" fmla="*/ 6 w 6"/>
                <a:gd name="T9" fmla="*/ 0 h 13"/>
                <a:gd name="T10" fmla="*/ 6 w 6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3">
                  <a:moveTo>
                    <a:pt x="6" y="0"/>
                  </a:moveTo>
                  <a:lnTo>
                    <a:pt x="6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6" y="0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300"/>
            <p:cNvSpPr>
              <a:spLocks/>
            </p:cNvSpPr>
            <p:nvPr/>
          </p:nvSpPr>
          <p:spPr bwMode="auto">
            <a:xfrm rot="20882901">
              <a:off x="3522867" y="4544756"/>
              <a:ext cx="16353" cy="9344"/>
            </a:xfrm>
            <a:custGeom>
              <a:avLst/>
              <a:gdLst>
                <a:gd name="T0" fmla="*/ 0 w 14"/>
                <a:gd name="T1" fmla="*/ 0 h 8"/>
                <a:gd name="T2" fmla="*/ 0 w 14"/>
                <a:gd name="T3" fmla="*/ 2 h 8"/>
                <a:gd name="T4" fmla="*/ 14 w 14"/>
                <a:gd name="T5" fmla="*/ 8 h 8"/>
                <a:gd name="T6" fmla="*/ 14 w 14"/>
                <a:gd name="T7" fmla="*/ 8 h 8"/>
                <a:gd name="T8" fmla="*/ 14 w 14"/>
                <a:gd name="T9" fmla="*/ 8 h 8"/>
                <a:gd name="T10" fmla="*/ 0 w 14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8">
                  <a:moveTo>
                    <a:pt x="0" y="0"/>
                  </a:moveTo>
                  <a:lnTo>
                    <a:pt x="0" y="2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301"/>
            <p:cNvSpPr>
              <a:spLocks/>
            </p:cNvSpPr>
            <p:nvPr/>
          </p:nvSpPr>
          <p:spPr bwMode="auto">
            <a:xfrm rot="20882901">
              <a:off x="3522867" y="4544756"/>
              <a:ext cx="16353" cy="9344"/>
            </a:xfrm>
            <a:custGeom>
              <a:avLst/>
              <a:gdLst>
                <a:gd name="T0" fmla="*/ 0 w 14"/>
                <a:gd name="T1" fmla="*/ 0 h 8"/>
                <a:gd name="T2" fmla="*/ 0 w 14"/>
                <a:gd name="T3" fmla="*/ 2 h 8"/>
                <a:gd name="T4" fmla="*/ 14 w 14"/>
                <a:gd name="T5" fmla="*/ 8 h 8"/>
                <a:gd name="T6" fmla="*/ 14 w 14"/>
                <a:gd name="T7" fmla="*/ 8 h 8"/>
                <a:gd name="T8" fmla="*/ 14 w 14"/>
                <a:gd name="T9" fmla="*/ 8 h 8"/>
                <a:gd name="T10" fmla="*/ 0 w 14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8">
                  <a:moveTo>
                    <a:pt x="0" y="0"/>
                  </a:moveTo>
                  <a:lnTo>
                    <a:pt x="0" y="2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302"/>
            <p:cNvSpPr>
              <a:spLocks/>
            </p:cNvSpPr>
            <p:nvPr/>
          </p:nvSpPr>
          <p:spPr bwMode="auto">
            <a:xfrm rot="20882901">
              <a:off x="3520008" y="4546767"/>
              <a:ext cx="2336" cy="2336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0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303"/>
            <p:cNvSpPr>
              <a:spLocks/>
            </p:cNvSpPr>
            <p:nvPr/>
          </p:nvSpPr>
          <p:spPr bwMode="auto">
            <a:xfrm rot="20882901">
              <a:off x="3520008" y="4546767"/>
              <a:ext cx="2336" cy="2336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0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304"/>
            <p:cNvSpPr>
              <a:spLocks/>
            </p:cNvSpPr>
            <p:nvPr/>
          </p:nvSpPr>
          <p:spPr bwMode="auto">
            <a:xfrm rot="20882901">
              <a:off x="993211" y="1774123"/>
              <a:ext cx="7008" cy="15184"/>
            </a:xfrm>
            <a:custGeom>
              <a:avLst/>
              <a:gdLst>
                <a:gd name="T0" fmla="*/ 6 w 6"/>
                <a:gd name="T1" fmla="*/ 0 h 13"/>
                <a:gd name="T2" fmla="*/ 6 w 6"/>
                <a:gd name="T3" fmla="*/ 0 h 13"/>
                <a:gd name="T4" fmla="*/ 0 w 6"/>
                <a:gd name="T5" fmla="*/ 13 h 13"/>
                <a:gd name="T6" fmla="*/ 0 w 6"/>
                <a:gd name="T7" fmla="*/ 13 h 13"/>
                <a:gd name="T8" fmla="*/ 6 w 6"/>
                <a:gd name="T9" fmla="*/ 0 h 13"/>
                <a:gd name="T10" fmla="*/ 6 w 6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3">
                  <a:moveTo>
                    <a:pt x="6" y="0"/>
                  </a:moveTo>
                  <a:lnTo>
                    <a:pt x="6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305"/>
            <p:cNvSpPr>
              <a:spLocks/>
            </p:cNvSpPr>
            <p:nvPr/>
          </p:nvSpPr>
          <p:spPr bwMode="auto">
            <a:xfrm rot="20882901">
              <a:off x="993211" y="1774123"/>
              <a:ext cx="7008" cy="15184"/>
            </a:xfrm>
            <a:custGeom>
              <a:avLst/>
              <a:gdLst>
                <a:gd name="T0" fmla="*/ 6 w 6"/>
                <a:gd name="T1" fmla="*/ 0 h 13"/>
                <a:gd name="T2" fmla="*/ 6 w 6"/>
                <a:gd name="T3" fmla="*/ 0 h 13"/>
                <a:gd name="T4" fmla="*/ 0 w 6"/>
                <a:gd name="T5" fmla="*/ 13 h 13"/>
                <a:gd name="T6" fmla="*/ 0 w 6"/>
                <a:gd name="T7" fmla="*/ 13 h 13"/>
                <a:gd name="T8" fmla="*/ 6 w 6"/>
                <a:gd name="T9" fmla="*/ 0 h 13"/>
                <a:gd name="T10" fmla="*/ 6 w 6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3">
                  <a:moveTo>
                    <a:pt x="6" y="0"/>
                  </a:moveTo>
                  <a:lnTo>
                    <a:pt x="6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6" y="0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306"/>
            <p:cNvSpPr>
              <a:spLocks/>
            </p:cNvSpPr>
            <p:nvPr/>
          </p:nvSpPr>
          <p:spPr bwMode="auto">
            <a:xfrm rot="20882901">
              <a:off x="3522867" y="4544756"/>
              <a:ext cx="16353" cy="9344"/>
            </a:xfrm>
            <a:custGeom>
              <a:avLst/>
              <a:gdLst>
                <a:gd name="T0" fmla="*/ 0 w 14"/>
                <a:gd name="T1" fmla="*/ 0 h 8"/>
                <a:gd name="T2" fmla="*/ 0 w 14"/>
                <a:gd name="T3" fmla="*/ 0 h 8"/>
                <a:gd name="T4" fmla="*/ 14 w 14"/>
                <a:gd name="T5" fmla="*/ 8 h 8"/>
                <a:gd name="T6" fmla="*/ 14 w 14"/>
                <a:gd name="T7" fmla="*/ 8 h 8"/>
                <a:gd name="T8" fmla="*/ 14 w 14"/>
                <a:gd name="T9" fmla="*/ 8 h 8"/>
                <a:gd name="T10" fmla="*/ 0 w 14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8">
                  <a:moveTo>
                    <a:pt x="0" y="0"/>
                  </a:moveTo>
                  <a:lnTo>
                    <a:pt x="0" y="0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307"/>
            <p:cNvSpPr>
              <a:spLocks/>
            </p:cNvSpPr>
            <p:nvPr/>
          </p:nvSpPr>
          <p:spPr bwMode="auto">
            <a:xfrm rot="20882901">
              <a:off x="3522867" y="4544756"/>
              <a:ext cx="16353" cy="9344"/>
            </a:xfrm>
            <a:custGeom>
              <a:avLst/>
              <a:gdLst>
                <a:gd name="T0" fmla="*/ 0 w 14"/>
                <a:gd name="T1" fmla="*/ 0 h 8"/>
                <a:gd name="T2" fmla="*/ 0 w 14"/>
                <a:gd name="T3" fmla="*/ 0 h 8"/>
                <a:gd name="T4" fmla="*/ 14 w 14"/>
                <a:gd name="T5" fmla="*/ 8 h 8"/>
                <a:gd name="T6" fmla="*/ 14 w 14"/>
                <a:gd name="T7" fmla="*/ 8 h 8"/>
                <a:gd name="T8" fmla="*/ 14 w 14"/>
                <a:gd name="T9" fmla="*/ 8 h 8"/>
                <a:gd name="T10" fmla="*/ 0 w 14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8">
                  <a:moveTo>
                    <a:pt x="0" y="0"/>
                  </a:moveTo>
                  <a:lnTo>
                    <a:pt x="0" y="0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Rectangle 308"/>
            <p:cNvSpPr>
              <a:spLocks noChangeArrowheads="1"/>
            </p:cNvSpPr>
            <p:nvPr/>
          </p:nvSpPr>
          <p:spPr bwMode="auto">
            <a:xfrm rot="20882901">
              <a:off x="3519887" y="4546779"/>
              <a:ext cx="2336" cy="1168"/>
            </a:xfrm>
            <a:prstGeom prst="rect">
              <a:avLst/>
            </a:pr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Rectangle 309"/>
            <p:cNvSpPr>
              <a:spLocks noChangeArrowheads="1"/>
            </p:cNvSpPr>
            <p:nvPr/>
          </p:nvSpPr>
          <p:spPr bwMode="auto">
            <a:xfrm rot="20882901">
              <a:off x="3519887" y="4546779"/>
              <a:ext cx="2336" cy="1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310"/>
            <p:cNvSpPr>
              <a:spLocks/>
            </p:cNvSpPr>
            <p:nvPr/>
          </p:nvSpPr>
          <p:spPr bwMode="auto">
            <a:xfrm rot="20882901">
              <a:off x="993186" y="1773881"/>
              <a:ext cx="9344" cy="15184"/>
            </a:xfrm>
            <a:custGeom>
              <a:avLst/>
              <a:gdLst>
                <a:gd name="T0" fmla="*/ 6 w 8"/>
                <a:gd name="T1" fmla="*/ 0 h 13"/>
                <a:gd name="T2" fmla="*/ 6 w 8"/>
                <a:gd name="T3" fmla="*/ 0 h 13"/>
                <a:gd name="T4" fmla="*/ 0 w 8"/>
                <a:gd name="T5" fmla="*/ 13 h 13"/>
                <a:gd name="T6" fmla="*/ 2 w 8"/>
                <a:gd name="T7" fmla="*/ 13 h 13"/>
                <a:gd name="T8" fmla="*/ 8 w 8"/>
                <a:gd name="T9" fmla="*/ 0 h 13"/>
                <a:gd name="T10" fmla="*/ 6 w 8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3">
                  <a:moveTo>
                    <a:pt x="6" y="0"/>
                  </a:moveTo>
                  <a:lnTo>
                    <a:pt x="6" y="0"/>
                  </a:lnTo>
                  <a:lnTo>
                    <a:pt x="0" y="13"/>
                  </a:lnTo>
                  <a:lnTo>
                    <a:pt x="2" y="13"/>
                  </a:lnTo>
                  <a:lnTo>
                    <a:pt x="8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311"/>
            <p:cNvSpPr>
              <a:spLocks/>
            </p:cNvSpPr>
            <p:nvPr/>
          </p:nvSpPr>
          <p:spPr bwMode="auto">
            <a:xfrm rot="20882901">
              <a:off x="993186" y="1773881"/>
              <a:ext cx="9344" cy="15184"/>
            </a:xfrm>
            <a:custGeom>
              <a:avLst/>
              <a:gdLst>
                <a:gd name="T0" fmla="*/ 6 w 8"/>
                <a:gd name="T1" fmla="*/ 0 h 13"/>
                <a:gd name="T2" fmla="*/ 6 w 8"/>
                <a:gd name="T3" fmla="*/ 0 h 13"/>
                <a:gd name="T4" fmla="*/ 0 w 8"/>
                <a:gd name="T5" fmla="*/ 13 h 13"/>
                <a:gd name="T6" fmla="*/ 2 w 8"/>
                <a:gd name="T7" fmla="*/ 13 h 13"/>
                <a:gd name="T8" fmla="*/ 8 w 8"/>
                <a:gd name="T9" fmla="*/ 0 h 13"/>
                <a:gd name="T10" fmla="*/ 6 w 8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3">
                  <a:moveTo>
                    <a:pt x="6" y="0"/>
                  </a:moveTo>
                  <a:lnTo>
                    <a:pt x="6" y="0"/>
                  </a:lnTo>
                  <a:lnTo>
                    <a:pt x="0" y="13"/>
                  </a:lnTo>
                  <a:lnTo>
                    <a:pt x="2" y="13"/>
                  </a:lnTo>
                  <a:lnTo>
                    <a:pt x="8" y="0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312"/>
            <p:cNvSpPr>
              <a:spLocks/>
            </p:cNvSpPr>
            <p:nvPr/>
          </p:nvSpPr>
          <p:spPr bwMode="auto">
            <a:xfrm rot="20882901">
              <a:off x="3522854" y="4544635"/>
              <a:ext cx="17521" cy="9344"/>
            </a:xfrm>
            <a:custGeom>
              <a:avLst/>
              <a:gdLst>
                <a:gd name="T0" fmla="*/ 0 w 15"/>
                <a:gd name="T1" fmla="*/ 0 h 8"/>
                <a:gd name="T2" fmla="*/ 0 w 15"/>
                <a:gd name="T3" fmla="*/ 0 h 8"/>
                <a:gd name="T4" fmla="*/ 14 w 15"/>
                <a:gd name="T5" fmla="*/ 8 h 8"/>
                <a:gd name="T6" fmla="*/ 14 w 15"/>
                <a:gd name="T7" fmla="*/ 8 h 8"/>
                <a:gd name="T8" fmla="*/ 15 w 15"/>
                <a:gd name="T9" fmla="*/ 8 h 8"/>
                <a:gd name="T10" fmla="*/ 0 w 1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8">
                  <a:moveTo>
                    <a:pt x="0" y="0"/>
                  </a:moveTo>
                  <a:lnTo>
                    <a:pt x="0" y="0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5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313"/>
            <p:cNvSpPr>
              <a:spLocks/>
            </p:cNvSpPr>
            <p:nvPr/>
          </p:nvSpPr>
          <p:spPr bwMode="auto">
            <a:xfrm rot="20882901">
              <a:off x="3522854" y="4544635"/>
              <a:ext cx="17521" cy="9344"/>
            </a:xfrm>
            <a:custGeom>
              <a:avLst/>
              <a:gdLst>
                <a:gd name="T0" fmla="*/ 0 w 15"/>
                <a:gd name="T1" fmla="*/ 0 h 8"/>
                <a:gd name="T2" fmla="*/ 0 w 15"/>
                <a:gd name="T3" fmla="*/ 0 h 8"/>
                <a:gd name="T4" fmla="*/ 14 w 15"/>
                <a:gd name="T5" fmla="*/ 8 h 8"/>
                <a:gd name="T6" fmla="*/ 14 w 15"/>
                <a:gd name="T7" fmla="*/ 8 h 8"/>
                <a:gd name="T8" fmla="*/ 15 w 15"/>
                <a:gd name="T9" fmla="*/ 8 h 8"/>
                <a:gd name="T10" fmla="*/ 0 w 1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8">
                  <a:moveTo>
                    <a:pt x="0" y="0"/>
                  </a:moveTo>
                  <a:lnTo>
                    <a:pt x="0" y="0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5" y="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314"/>
            <p:cNvSpPr>
              <a:spLocks/>
            </p:cNvSpPr>
            <p:nvPr/>
          </p:nvSpPr>
          <p:spPr bwMode="auto">
            <a:xfrm rot="20882901">
              <a:off x="3519645" y="4545637"/>
              <a:ext cx="2336" cy="1168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2 w 2"/>
                <a:gd name="T5" fmla="*/ 1 h 1"/>
                <a:gd name="T6" fmla="*/ 2 w 2"/>
                <a:gd name="T7" fmla="*/ 1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0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315"/>
            <p:cNvSpPr>
              <a:spLocks/>
            </p:cNvSpPr>
            <p:nvPr/>
          </p:nvSpPr>
          <p:spPr bwMode="auto">
            <a:xfrm rot="20882901">
              <a:off x="3519645" y="4545637"/>
              <a:ext cx="2336" cy="1168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2 w 2"/>
                <a:gd name="T5" fmla="*/ 1 h 1"/>
                <a:gd name="T6" fmla="*/ 2 w 2"/>
                <a:gd name="T7" fmla="*/ 1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0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16"/>
            <p:cNvSpPr>
              <a:spLocks/>
            </p:cNvSpPr>
            <p:nvPr/>
          </p:nvSpPr>
          <p:spPr bwMode="auto">
            <a:xfrm rot="20882901">
              <a:off x="995497" y="1773639"/>
              <a:ext cx="7008" cy="15184"/>
            </a:xfrm>
            <a:custGeom>
              <a:avLst/>
              <a:gdLst>
                <a:gd name="T0" fmla="*/ 6 w 6"/>
                <a:gd name="T1" fmla="*/ 0 h 13"/>
                <a:gd name="T2" fmla="*/ 6 w 6"/>
                <a:gd name="T3" fmla="*/ 0 h 13"/>
                <a:gd name="T4" fmla="*/ 0 w 6"/>
                <a:gd name="T5" fmla="*/ 13 h 13"/>
                <a:gd name="T6" fmla="*/ 0 w 6"/>
                <a:gd name="T7" fmla="*/ 13 h 13"/>
                <a:gd name="T8" fmla="*/ 6 w 6"/>
                <a:gd name="T9" fmla="*/ 0 h 13"/>
                <a:gd name="T10" fmla="*/ 6 w 6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3">
                  <a:moveTo>
                    <a:pt x="6" y="0"/>
                  </a:moveTo>
                  <a:lnTo>
                    <a:pt x="6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317"/>
            <p:cNvSpPr>
              <a:spLocks/>
            </p:cNvSpPr>
            <p:nvPr/>
          </p:nvSpPr>
          <p:spPr bwMode="auto">
            <a:xfrm rot="20882901">
              <a:off x="995497" y="1773639"/>
              <a:ext cx="7008" cy="15184"/>
            </a:xfrm>
            <a:custGeom>
              <a:avLst/>
              <a:gdLst>
                <a:gd name="T0" fmla="*/ 6 w 6"/>
                <a:gd name="T1" fmla="*/ 0 h 13"/>
                <a:gd name="T2" fmla="*/ 6 w 6"/>
                <a:gd name="T3" fmla="*/ 0 h 13"/>
                <a:gd name="T4" fmla="*/ 0 w 6"/>
                <a:gd name="T5" fmla="*/ 13 h 13"/>
                <a:gd name="T6" fmla="*/ 0 w 6"/>
                <a:gd name="T7" fmla="*/ 13 h 13"/>
                <a:gd name="T8" fmla="*/ 6 w 6"/>
                <a:gd name="T9" fmla="*/ 0 h 13"/>
                <a:gd name="T10" fmla="*/ 6 w 6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3">
                  <a:moveTo>
                    <a:pt x="6" y="0"/>
                  </a:moveTo>
                  <a:lnTo>
                    <a:pt x="6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6" y="0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18"/>
            <p:cNvSpPr>
              <a:spLocks/>
            </p:cNvSpPr>
            <p:nvPr/>
          </p:nvSpPr>
          <p:spPr bwMode="auto">
            <a:xfrm rot="20882901">
              <a:off x="3522733" y="4543479"/>
              <a:ext cx="17521" cy="10512"/>
            </a:xfrm>
            <a:custGeom>
              <a:avLst/>
              <a:gdLst>
                <a:gd name="T0" fmla="*/ 0 w 15"/>
                <a:gd name="T1" fmla="*/ 0 h 9"/>
                <a:gd name="T2" fmla="*/ 0 w 15"/>
                <a:gd name="T3" fmla="*/ 1 h 9"/>
                <a:gd name="T4" fmla="*/ 15 w 15"/>
                <a:gd name="T5" fmla="*/ 9 h 9"/>
                <a:gd name="T6" fmla="*/ 15 w 15"/>
                <a:gd name="T7" fmla="*/ 9 h 9"/>
                <a:gd name="T8" fmla="*/ 15 w 15"/>
                <a:gd name="T9" fmla="*/ 9 h 9"/>
                <a:gd name="T10" fmla="*/ 0 w 15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9">
                  <a:moveTo>
                    <a:pt x="0" y="0"/>
                  </a:moveTo>
                  <a:lnTo>
                    <a:pt x="0" y="1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319"/>
            <p:cNvSpPr>
              <a:spLocks/>
            </p:cNvSpPr>
            <p:nvPr/>
          </p:nvSpPr>
          <p:spPr bwMode="auto">
            <a:xfrm rot="20882901">
              <a:off x="3522733" y="4543479"/>
              <a:ext cx="17521" cy="10512"/>
            </a:xfrm>
            <a:custGeom>
              <a:avLst/>
              <a:gdLst>
                <a:gd name="T0" fmla="*/ 0 w 15"/>
                <a:gd name="T1" fmla="*/ 0 h 9"/>
                <a:gd name="T2" fmla="*/ 0 w 15"/>
                <a:gd name="T3" fmla="*/ 1 h 9"/>
                <a:gd name="T4" fmla="*/ 15 w 15"/>
                <a:gd name="T5" fmla="*/ 9 h 9"/>
                <a:gd name="T6" fmla="*/ 15 w 15"/>
                <a:gd name="T7" fmla="*/ 9 h 9"/>
                <a:gd name="T8" fmla="*/ 15 w 15"/>
                <a:gd name="T9" fmla="*/ 9 h 9"/>
                <a:gd name="T10" fmla="*/ 0 w 15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9">
                  <a:moveTo>
                    <a:pt x="0" y="0"/>
                  </a:moveTo>
                  <a:lnTo>
                    <a:pt x="0" y="1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320"/>
            <p:cNvSpPr>
              <a:spLocks/>
            </p:cNvSpPr>
            <p:nvPr/>
          </p:nvSpPr>
          <p:spPr bwMode="auto">
            <a:xfrm rot="20882901">
              <a:off x="3519645" y="4545637"/>
              <a:ext cx="2336" cy="1168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2 w 2"/>
                <a:gd name="T5" fmla="*/ 1 h 1"/>
                <a:gd name="T6" fmla="*/ 2 w 2"/>
                <a:gd name="T7" fmla="*/ 0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321"/>
            <p:cNvSpPr>
              <a:spLocks/>
            </p:cNvSpPr>
            <p:nvPr/>
          </p:nvSpPr>
          <p:spPr bwMode="auto">
            <a:xfrm rot="20882901">
              <a:off x="3519645" y="4545637"/>
              <a:ext cx="2336" cy="1168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2 w 2"/>
                <a:gd name="T5" fmla="*/ 1 h 1"/>
                <a:gd name="T6" fmla="*/ 2 w 2"/>
                <a:gd name="T7" fmla="*/ 0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322"/>
            <p:cNvSpPr>
              <a:spLocks/>
            </p:cNvSpPr>
            <p:nvPr/>
          </p:nvSpPr>
          <p:spPr bwMode="auto">
            <a:xfrm rot="20882901">
              <a:off x="995497" y="1773639"/>
              <a:ext cx="7008" cy="15184"/>
            </a:xfrm>
            <a:custGeom>
              <a:avLst/>
              <a:gdLst>
                <a:gd name="T0" fmla="*/ 6 w 6"/>
                <a:gd name="T1" fmla="*/ 0 h 13"/>
                <a:gd name="T2" fmla="*/ 6 w 6"/>
                <a:gd name="T3" fmla="*/ 0 h 13"/>
                <a:gd name="T4" fmla="*/ 0 w 6"/>
                <a:gd name="T5" fmla="*/ 13 h 13"/>
                <a:gd name="T6" fmla="*/ 0 w 6"/>
                <a:gd name="T7" fmla="*/ 13 h 13"/>
                <a:gd name="T8" fmla="*/ 6 w 6"/>
                <a:gd name="T9" fmla="*/ 0 h 13"/>
                <a:gd name="T10" fmla="*/ 6 w 6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3">
                  <a:moveTo>
                    <a:pt x="6" y="0"/>
                  </a:moveTo>
                  <a:lnTo>
                    <a:pt x="6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323"/>
            <p:cNvSpPr>
              <a:spLocks/>
            </p:cNvSpPr>
            <p:nvPr/>
          </p:nvSpPr>
          <p:spPr bwMode="auto">
            <a:xfrm rot="20882901">
              <a:off x="995497" y="1773639"/>
              <a:ext cx="7008" cy="15184"/>
            </a:xfrm>
            <a:custGeom>
              <a:avLst/>
              <a:gdLst>
                <a:gd name="T0" fmla="*/ 6 w 6"/>
                <a:gd name="T1" fmla="*/ 0 h 13"/>
                <a:gd name="T2" fmla="*/ 6 w 6"/>
                <a:gd name="T3" fmla="*/ 0 h 13"/>
                <a:gd name="T4" fmla="*/ 0 w 6"/>
                <a:gd name="T5" fmla="*/ 13 h 13"/>
                <a:gd name="T6" fmla="*/ 0 w 6"/>
                <a:gd name="T7" fmla="*/ 13 h 13"/>
                <a:gd name="T8" fmla="*/ 6 w 6"/>
                <a:gd name="T9" fmla="*/ 0 h 13"/>
                <a:gd name="T10" fmla="*/ 6 w 6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3">
                  <a:moveTo>
                    <a:pt x="6" y="0"/>
                  </a:moveTo>
                  <a:lnTo>
                    <a:pt x="6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6" y="0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324"/>
            <p:cNvSpPr>
              <a:spLocks/>
            </p:cNvSpPr>
            <p:nvPr/>
          </p:nvSpPr>
          <p:spPr bwMode="auto">
            <a:xfrm rot="20882901">
              <a:off x="3520422" y="4543721"/>
              <a:ext cx="19857" cy="10512"/>
            </a:xfrm>
            <a:custGeom>
              <a:avLst/>
              <a:gdLst>
                <a:gd name="T0" fmla="*/ 0 w 17"/>
                <a:gd name="T1" fmla="*/ 0 h 9"/>
                <a:gd name="T2" fmla="*/ 2 w 17"/>
                <a:gd name="T3" fmla="*/ 0 h 9"/>
                <a:gd name="T4" fmla="*/ 17 w 17"/>
                <a:gd name="T5" fmla="*/ 9 h 9"/>
                <a:gd name="T6" fmla="*/ 17 w 17"/>
                <a:gd name="T7" fmla="*/ 9 h 9"/>
                <a:gd name="T8" fmla="*/ 17 w 17"/>
                <a:gd name="T9" fmla="*/ 9 h 9"/>
                <a:gd name="T10" fmla="*/ 0 w 17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9">
                  <a:moveTo>
                    <a:pt x="0" y="0"/>
                  </a:moveTo>
                  <a:lnTo>
                    <a:pt x="2" y="0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325"/>
            <p:cNvSpPr>
              <a:spLocks/>
            </p:cNvSpPr>
            <p:nvPr/>
          </p:nvSpPr>
          <p:spPr bwMode="auto">
            <a:xfrm rot="20882901">
              <a:off x="3520422" y="4543721"/>
              <a:ext cx="19857" cy="10512"/>
            </a:xfrm>
            <a:custGeom>
              <a:avLst/>
              <a:gdLst>
                <a:gd name="T0" fmla="*/ 0 w 17"/>
                <a:gd name="T1" fmla="*/ 0 h 9"/>
                <a:gd name="T2" fmla="*/ 2 w 17"/>
                <a:gd name="T3" fmla="*/ 0 h 9"/>
                <a:gd name="T4" fmla="*/ 17 w 17"/>
                <a:gd name="T5" fmla="*/ 9 h 9"/>
                <a:gd name="T6" fmla="*/ 17 w 17"/>
                <a:gd name="T7" fmla="*/ 9 h 9"/>
                <a:gd name="T8" fmla="*/ 17 w 17"/>
                <a:gd name="T9" fmla="*/ 9 h 9"/>
                <a:gd name="T10" fmla="*/ 0 w 17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9">
                  <a:moveTo>
                    <a:pt x="0" y="0"/>
                  </a:moveTo>
                  <a:lnTo>
                    <a:pt x="2" y="0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326"/>
            <p:cNvSpPr>
              <a:spLocks/>
            </p:cNvSpPr>
            <p:nvPr/>
          </p:nvSpPr>
          <p:spPr bwMode="auto">
            <a:xfrm rot="20882901">
              <a:off x="3519524" y="4545649"/>
              <a:ext cx="2336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0 w 2"/>
                <a:gd name="T4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327"/>
            <p:cNvSpPr>
              <a:spLocks/>
            </p:cNvSpPr>
            <p:nvPr/>
          </p:nvSpPr>
          <p:spPr bwMode="auto">
            <a:xfrm rot="20882901">
              <a:off x="3519524" y="4545649"/>
              <a:ext cx="2336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0 w 2"/>
                <a:gd name="T4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328"/>
            <p:cNvSpPr>
              <a:spLocks/>
            </p:cNvSpPr>
            <p:nvPr/>
          </p:nvSpPr>
          <p:spPr bwMode="auto">
            <a:xfrm rot="20882901">
              <a:off x="995484" y="1773518"/>
              <a:ext cx="8176" cy="15184"/>
            </a:xfrm>
            <a:custGeom>
              <a:avLst/>
              <a:gdLst>
                <a:gd name="T0" fmla="*/ 6 w 7"/>
                <a:gd name="T1" fmla="*/ 0 h 13"/>
                <a:gd name="T2" fmla="*/ 6 w 7"/>
                <a:gd name="T3" fmla="*/ 0 h 13"/>
                <a:gd name="T4" fmla="*/ 0 w 7"/>
                <a:gd name="T5" fmla="*/ 13 h 13"/>
                <a:gd name="T6" fmla="*/ 0 w 7"/>
                <a:gd name="T7" fmla="*/ 13 h 13"/>
                <a:gd name="T8" fmla="*/ 7 w 7"/>
                <a:gd name="T9" fmla="*/ 0 h 13"/>
                <a:gd name="T10" fmla="*/ 6 w 7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3">
                  <a:moveTo>
                    <a:pt x="6" y="0"/>
                  </a:moveTo>
                  <a:lnTo>
                    <a:pt x="6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7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329"/>
            <p:cNvSpPr>
              <a:spLocks/>
            </p:cNvSpPr>
            <p:nvPr/>
          </p:nvSpPr>
          <p:spPr bwMode="auto">
            <a:xfrm rot="20882901">
              <a:off x="995484" y="1773518"/>
              <a:ext cx="8176" cy="15184"/>
            </a:xfrm>
            <a:custGeom>
              <a:avLst/>
              <a:gdLst>
                <a:gd name="T0" fmla="*/ 6 w 7"/>
                <a:gd name="T1" fmla="*/ 0 h 13"/>
                <a:gd name="T2" fmla="*/ 6 w 7"/>
                <a:gd name="T3" fmla="*/ 0 h 13"/>
                <a:gd name="T4" fmla="*/ 0 w 7"/>
                <a:gd name="T5" fmla="*/ 13 h 13"/>
                <a:gd name="T6" fmla="*/ 0 w 7"/>
                <a:gd name="T7" fmla="*/ 13 h 13"/>
                <a:gd name="T8" fmla="*/ 7 w 7"/>
                <a:gd name="T9" fmla="*/ 0 h 13"/>
                <a:gd name="T10" fmla="*/ 6 w 7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3">
                  <a:moveTo>
                    <a:pt x="6" y="0"/>
                  </a:moveTo>
                  <a:lnTo>
                    <a:pt x="6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7" y="0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330"/>
            <p:cNvSpPr>
              <a:spLocks/>
            </p:cNvSpPr>
            <p:nvPr/>
          </p:nvSpPr>
          <p:spPr bwMode="auto">
            <a:xfrm rot="20882901">
              <a:off x="3520397" y="4543479"/>
              <a:ext cx="22193" cy="10512"/>
            </a:xfrm>
            <a:custGeom>
              <a:avLst/>
              <a:gdLst>
                <a:gd name="T0" fmla="*/ 0 w 19"/>
                <a:gd name="T1" fmla="*/ 0 h 9"/>
                <a:gd name="T2" fmla="*/ 0 w 19"/>
                <a:gd name="T3" fmla="*/ 0 h 9"/>
                <a:gd name="T4" fmla="*/ 17 w 19"/>
                <a:gd name="T5" fmla="*/ 9 h 9"/>
                <a:gd name="T6" fmla="*/ 17 w 19"/>
                <a:gd name="T7" fmla="*/ 9 h 9"/>
                <a:gd name="T8" fmla="*/ 19 w 19"/>
                <a:gd name="T9" fmla="*/ 9 h 9"/>
                <a:gd name="T10" fmla="*/ 0 w 19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9">
                  <a:moveTo>
                    <a:pt x="0" y="0"/>
                  </a:moveTo>
                  <a:lnTo>
                    <a:pt x="0" y="0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19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331"/>
            <p:cNvSpPr>
              <a:spLocks/>
            </p:cNvSpPr>
            <p:nvPr/>
          </p:nvSpPr>
          <p:spPr bwMode="auto">
            <a:xfrm rot="20882901">
              <a:off x="3520397" y="4543479"/>
              <a:ext cx="22193" cy="10512"/>
            </a:xfrm>
            <a:custGeom>
              <a:avLst/>
              <a:gdLst>
                <a:gd name="T0" fmla="*/ 0 w 19"/>
                <a:gd name="T1" fmla="*/ 0 h 9"/>
                <a:gd name="T2" fmla="*/ 0 w 19"/>
                <a:gd name="T3" fmla="*/ 0 h 9"/>
                <a:gd name="T4" fmla="*/ 17 w 19"/>
                <a:gd name="T5" fmla="*/ 9 h 9"/>
                <a:gd name="T6" fmla="*/ 17 w 19"/>
                <a:gd name="T7" fmla="*/ 9 h 9"/>
                <a:gd name="T8" fmla="*/ 19 w 19"/>
                <a:gd name="T9" fmla="*/ 9 h 9"/>
                <a:gd name="T10" fmla="*/ 0 w 19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9">
                  <a:moveTo>
                    <a:pt x="0" y="0"/>
                  </a:moveTo>
                  <a:lnTo>
                    <a:pt x="0" y="0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19" y="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Rectangle 332"/>
            <p:cNvSpPr>
              <a:spLocks noChangeArrowheads="1"/>
            </p:cNvSpPr>
            <p:nvPr/>
          </p:nvSpPr>
          <p:spPr bwMode="auto">
            <a:xfrm rot="20882901">
              <a:off x="3519657" y="4545758"/>
              <a:ext cx="1168" cy="1168"/>
            </a:xfrm>
            <a:prstGeom prst="rect">
              <a:avLst/>
            </a:pr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Rectangle 333"/>
            <p:cNvSpPr>
              <a:spLocks noChangeArrowheads="1"/>
            </p:cNvSpPr>
            <p:nvPr/>
          </p:nvSpPr>
          <p:spPr bwMode="auto">
            <a:xfrm rot="20882901">
              <a:off x="3519657" y="4545758"/>
              <a:ext cx="1168" cy="1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334"/>
            <p:cNvSpPr>
              <a:spLocks/>
            </p:cNvSpPr>
            <p:nvPr/>
          </p:nvSpPr>
          <p:spPr bwMode="auto">
            <a:xfrm rot="20882901">
              <a:off x="995605" y="1773506"/>
              <a:ext cx="8176" cy="16353"/>
            </a:xfrm>
            <a:custGeom>
              <a:avLst/>
              <a:gdLst>
                <a:gd name="T0" fmla="*/ 7 w 7"/>
                <a:gd name="T1" fmla="*/ 0 h 14"/>
                <a:gd name="T2" fmla="*/ 7 w 7"/>
                <a:gd name="T3" fmla="*/ 0 h 14"/>
                <a:gd name="T4" fmla="*/ 0 w 7"/>
                <a:gd name="T5" fmla="*/ 13 h 14"/>
                <a:gd name="T6" fmla="*/ 1 w 7"/>
                <a:gd name="T7" fmla="*/ 14 h 14"/>
                <a:gd name="T8" fmla="*/ 7 w 7"/>
                <a:gd name="T9" fmla="*/ 0 h 14"/>
                <a:gd name="T10" fmla="*/ 7 w 7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4">
                  <a:moveTo>
                    <a:pt x="7" y="0"/>
                  </a:moveTo>
                  <a:lnTo>
                    <a:pt x="7" y="0"/>
                  </a:lnTo>
                  <a:lnTo>
                    <a:pt x="0" y="13"/>
                  </a:lnTo>
                  <a:lnTo>
                    <a:pt x="1" y="14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335"/>
            <p:cNvSpPr>
              <a:spLocks/>
            </p:cNvSpPr>
            <p:nvPr/>
          </p:nvSpPr>
          <p:spPr bwMode="auto">
            <a:xfrm rot="20882901">
              <a:off x="995605" y="1773506"/>
              <a:ext cx="8176" cy="16353"/>
            </a:xfrm>
            <a:custGeom>
              <a:avLst/>
              <a:gdLst>
                <a:gd name="T0" fmla="*/ 7 w 7"/>
                <a:gd name="T1" fmla="*/ 0 h 14"/>
                <a:gd name="T2" fmla="*/ 7 w 7"/>
                <a:gd name="T3" fmla="*/ 0 h 14"/>
                <a:gd name="T4" fmla="*/ 0 w 7"/>
                <a:gd name="T5" fmla="*/ 13 h 14"/>
                <a:gd name="T6" fmla="*/ 1 w 7"/>
                <a:gd name="T7" fmla="*/ 14 h 14"/>
                <a:gd name="T8" fmla="*/ 7 w 7"/>
                <a:gd name="T9" fmla="*/ 0 h 14"/>
                <a:gd name="T10" fmla="*/ 7 w 7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4">
                  <a:moveTo>
                    <a:pt x="7" y="0"/>
                  </a:moveTo>
                  <a:lnTo>
                    <a:pt x="7" y="0"/>
                  </a:lnTo>
                  <a:lnTo>
                    <a:pt x="0" y="13"/>
                  </a:lnTo>
                  <a:lnTo>
                    <a:pt x="1" y="14"/>
                  </a:lnTo>
                  <a:lnTo>
                    <a:pt x="7" y="0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336"/>
            <p:cNvSpPr>
              <a:spLocks/>
            </p:cNvSpPr>
            <p:nvPr/>
          </p:nvSpPr>
          <p:spPr bwMode="auto">
            <a:xfrm rot="20882901">
              <a:off x="3520397" y="4543479"/>
              <a:ext cx="22193" cy="10512"/>
            </a:xfrm>
            <a:custGeom>
              <a:avLst/>
              <a:gdLst>
                <a:gd name="T0" fmla="*/ 0 w 19"/>
                <a:gd name="T1" fmla="*/ 0 h 9"/>
                <a:gd name="T2" fmla="*/ 0 w 19"/>
                <a:gd name="T3" fmla="*/ 0 h 9"/>
                <a:gd name="T4" fmla="*/ 0 w 19"/>
                <a:gd name="T5" fmla="*/ 0 h 9"/>
                <a:gd name="T6" fmla="*/ 19 w 19"/>
                <a:gd name="T7" fmla="*/ 9 h 9"/>
                <a:gd name="T8" fmla="*/ 19 w 19"/>
                <a:gd name="T9" fmla="*/ 9 h 9"/>
                <a:gd name="T10" fmla="*/ 19 w 19"/>
                <a:gd name="T11" fmla="*/ 7 h 9"/>
                <a:gd name="T12" fmla="*/ 0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9" y="9"/>
                  </a:lnTo>
                  <a:lnTo>
                    <a:pt x="19" y="9"/>
                  </a:lnTo>
                  <a:lnTo>
                    <a:pt x="19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337"/>
            <p:cNvSpPr>
              <a:spLocks/>
            </p:cNvSpPr>
            <p:nvPr/>
          </p:nvSpPr>
          <p:spPr bwMode="auto">
            <a:xfrm rot="20882901">
              <a:off x="3520397" y="4543479"/>
              <a:ext cx="22193" cy="10512"/>
            </a:xfrm>
            <a:custGeom>
              <a:avLst/>
              <a:gdLst>
                <a:gd name="T0" fmla="*/ 0 w 19"/>
                <a:gd name="T1" fmla="*/ 0 h 9"/>
                <a:gd name="T2" fmla="*/ 0 w 19"/>
                <a:gd name="T3" fmla="*/ 0 h 9"/>
                <a:gd name="T4" fmla="*/ 0 w 19"/>
                <a:gd name="T5" fmla="*/ 0 h 9"/>
                <a:gd name="T6" fmla="*/ 19 w 19"/>
                <a:gd name="T7" fmla="*/ 9 h 9"/>
                <a:gd name="T8" fmla="*/ 19 w 19"/>
                <a:gd name="T9" fmla="*/ 9 h 9"/>
                <a:gd name="T10" fmla="*/ 19 w 19"/>
                <a:gd name="T11" fmla="*/ 7 h 9"/>
                <a:gd name="T12" fmla="*/ 0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9" y="9"/>
                  </a:lnTo>
                  <a:lnTo>
                    <a:pt x="19" y="9"/>
                  </a:lnTo>
                  <a:lnTo>
                    <a:pt x="19" y="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Rectangle 338"/>
            <p:cNvSpPr>
              <a:spLocks noChangeArrowheads="1"/>
            </p:cNvSpPr>
            <p:nvPr/>
          </p:nvSpPr>
          <p:spPr bwMode="auto">
            <a:xfrm rot="20882901">
              <a:off x="3519657" y="4545758"/>
              <a:ext cx="1168" cy="1168"/>
            </a:xfrm>
            <a:prstGeom prst="rect">
              <a:avLst/>
            </a:prstGeom>
            <a:solidFill>
              <a:srgbClr val="C58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339"/>
            <p:cNvSpPr>
              <a:spLocks/>
            </p:cNvSpPr>
            <p:nvPr/>
          </p:nvSpPr>
          <p:spPr bwMode="auto">
            <a:xfrm rot="20882901">
              <a:off x="3519549" y="454589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340"/>
            <p:cNvSpPr>
              <a:spLocks/>
            </p:cNvSpPr>
            <p:nvPr/>
          </p:nvSpPr>
          <p:spPr bwMode="auto">
            <a:xfrm rot="20882901">
              <a:off x="996760" y="1773385"/>
              <a:ext cx="7008" cy="16353"/>
            </a:xfrm>
            <a:custGeom>
              <a:avLst/>
              <a:gdLst>
                <a:gd name="T0" fmla="*/ 6 w 6"/>
                <a:gd name="T1" fmla="*/ 0 h 14"/>
                <a:gd name="T2" fmla="*/ 6 w 6"/>
                <a:gd name="T3" fmla="*/ 0 h 14"/>
                <a:gd name="T4" fmla="*/ 0 w 6"/>
                <a:gd name="T5" fmla="*/ 14 h 14"/>
                <a:gd name="T6" fmla="*/ 0 w 6"/>
                <a:gd name="T7" fmla="*/ 14 h 14"/>
                <a:gd name="T8" fmla="*/ 6 w 6"/>
                <a:gd name="T9" fmla="*/ 0 h 14"/>
                <a:gd name="T10" fmla="*/ 6 w 6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4">
                  <a:moveTo>
                    <a:pt x="6" y="0"/>
                  </a:moveTo>
                  <a:lnTo>
                    <a:pt x="6" y="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341"/>
            <p:cNvSpPr>
              <a:spLocks/>
            </p:cNvSpPr>
            <p:nvPr/>
          </p:nvSpPr>
          <p:spPr bwMode="auto">
            <a:xfrm rot="20882901">
              <a:off x="996760" y="1773385"/>
              <a:ext cx="7008" cy="16353"/>
            </a:xfrm>
            <a:custGeom>
              <a:avLst/>
              <a:gdLst>
                <a:gd name="T0" fmla="*/ 6 w 6"/>
                <a:gd name="T1" fmla="*/ 0 h 14"/>
                <a:gd name="T2" fmla="*/ 6 w 6"/>
                <a:gd name="T3" fmla="*/ 0 h 14"/>
                <a:gd name="T4" fmla="*/ 0 w 6"/>
                <a:gd name="T5" fmla="*/ 14 h 14"/>
                <a:gd name="T6" fmla="*/ 0 w 6"/>
                <a:gd name="T7" fmla="*/ 14 h 14"/>
                <a:gd name="T8" fmla="*/ 6 w 6"/>
                <a:gd name="T9" fmla="*/ 0 h 14"/>
                <a:gd name="T10" fmla="*/ 6 w 6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4">
                  <a:moveTo>
                    <a:pt x="6" y="0"/>
                  </a:moveTo>
                  <a:lnTo>
                    <a:pt x="6" y="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6" y="0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342"/>
            <p:cNvSpPr>
              <a:spLocks/>
            </p:cNvSpPr>
            <p:nvPr/>
          </p:nvSpPr>
          <p:spPr bwMode="auto">
            <a:xfrm rot="20882901">
              <a:off x="3520155" y="4541169"/>
              <a:ext cx="22193" cy="12848"/>
            </a:xfrm>
            <a:custGeom>
              <a:avLst/>
              <a:gdLst>
                <a:gd name="T0" fmla="*/ 0 w 19"/>
                <a:gd name="T1" fmla="*/ 0 h 11"/>
                <a:gd name="T2" fmla="*/ 0 w 19"/>
                <a:gd name="T3" fmla="*/ 2 h 11"/>
                <a:gd name="T4" fmla="*/ 19 w 19"/>
                <a:gd name="T5" fmla="*/ 9 h 11"/>
                <a:gd name="T6" fmla="*/ 19 w 19"/>
                <a:gd name="T7" fmla="*/ 11 h 11"/>
                <a:gd name="T8" fmla="*/ 19 w 19"/>
                <a:gd name="T9" fmla="*/ 9 h 11"/>
                <a:gd name="T10" fmla="*/ 0 w 19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1">
                  <a:moveTo>
                    <a:pt x="0" y="0"/>
                  </a:moveTo>
                  <a:lnTo>
                    <a:pt x="0" y="2"/>
                  </a:lnTo>
                  <a:lnTo>
                    <a:pt x="19" y="9"/>
                  </a:lnTo>
                  <a:lnTo>
                    <a:pt x="19" y="11"/>
                  </a:lnTo>
                  <a:lnTo>
                    <a:pt x="19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343"/>
            <p:cNvSpPr>
              <a:spLocks/>
            </p:cNvSpPr>
            <p:nvPr/>
          </p:nvSpPr>
          <p:spPr bwMode="auto">
            <a:xfrm rot="20882901">
              <a:off x="3520155" y="4541169"/>
              <a:ext cx="22193" cy="12848"/>
            </a:xfrm>
            <a:custGeom>
              <a:avLst/>
              <a:gdLst>
                <a:gd name="T0" fmla="*/ 0 w 19"/>
                <a:gd name="T1" fmla="*/ 0 h 11"/>
                <a:gd name="T2" fmla="*/ 0 w 19"/>
                <a:gd name="T3" fmla="*/ 2 h 11"/>
                <a:gd name="T4" fmla="*/ 19 w 19"/>
                <a:gd name="T5" fmla="*/ 9 h 11"/>
                <a:gd name="T6" fmla="*/ 19 w 19"/>
                <a:gd name="T7" fmla="*/ 11 h 11"/>
                <a:gd name="T8" fmla="*/ 19 w 19"/>
                <a:gd name="T9" fmla="*/ 9 h 11"/>
                <a:gd name="T10" fmla="*/ 0 w 19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1">
                  <a:moveTo>
                    <a:pt x="0" y="0"/>
                  </a:moveTo>
                  <a:lnTo>
                    <a:pt x="0" y="2"/>
                  </a:lnTo>
                  <a:lnTo>
                    <a:pt x="19" y="9"/>
                  </a:lnTo>
                  <a:lnTo>
                    <a:pt x="19" y="11"/>
                  </a:lnTo>
                  <a:lnTo>
                    <a:pt x="19" y="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344"/>
            <p:cNvSpPr>
              <a:spLocks/>
            </p:cNvSpPr>
            <p:nvPr/>
          </p:nvSpPr>
          <p:spPr bwMode="auto">
            <a:xfrm rot="20882901">
              <a:off x="996735" y="1773143"/>
              <a:ext cx="9344" cy="16353"/>
            </a:xfrm>
            <a:custGeom>
              <a:avLst/>
              <a:gdLst>
                <a:gd name="T0" fmla="*/ 6 w 8"/>
                <a:gd name="T1" fmla="*/ 0 h 14"/>
                <a:gd name="T2" fmla="*/ 6 w 8"/>
                <a:gd name="T3" fmla="*/ 0 h 14"/>
                <a:gd name="T4" fmla="*/ 0 w 8"/>
                <a:gd name="T5" fmla="*/ 14 h 14"/>
                <a:gd name="T6" fmla="*/ 0 w 8"/>
                <a:gd name="T7" fmla="*/ 14 h 14"/>
                <a:gd name="T8" fmla="*/ 8 w 8"/>
                <a:gd name="T9" fmla="*/ 0 h 14"/>
                <a:gd name="T10" fmla="*/ 6 w 8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4">
                  <a:moveTo>
                    <a:pt x="6" y="0"/>
                  </a:moveTo>
                  <a:lnTo>
                    <a:pt x="6" y="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8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345"/>
            <p:cNvSpPr>
              <a:spLocks/>
            </p:cNvSpPr>
            <p:nvPr/>
          </p:nvSpPr>
          <p:spPr bwMode="auto">
            <a:xfrm rot="20882901">
              <a:off x="996735" y="1773143"/>
              <a:ext cx="9344" cy="16353"/>
            </a:xfrm>
            <a:custGeom>
              <a:avLst/>
              <a:gdLst>
                <a:gd name="T0" fmla="*/ 6 w 8"/>
                <a:gd name="T1" fmla="*/ 0 h 14"/>
                <a:gd name="T2" fmla="*/ 6 w 8"/>
                <a:gd name="T3" fmla="*/ 0 h 14"/>
                <a:gd name="T4" fmla="*/ 0 w 8"/>
                <a:gd name="T5" fmla="*/ 14 h 14"/>
                <a:gd name="T6" fmla="*/ 0 w 8"/>
                <a:gd name="T7" fmla="*/ 14 h 14"/>
                <a:gd name="T8" fmla="*/ 8 w 8"/>
                <a:gd name="T9" fmla="*/ 0 h 14"/>
                <a:gd name="T10" fmla="*/ 6 w 8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4">
                  <a:moveTo>
                    <a:pt x="6" y="0"/>
                  </a:moveTo>
                  <a:lnTo>
                    <a:pt x="6" y="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8" y="0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346"/>
            <p:cNvSpPr>
              <a:spLocks/>
            </p:cNvSpPr>
            <p:nvPr/>
          </p:nvSpPr>
          <p:spPr bwMode="auto">
            <a:xfrm rot="20882901">
              <a:off x="3520143" y="4541048"/>
              <a:ext cx="23361" cy="12848"/>
            </a:xfrm>
            <a:custGeom>
              <a:avLst/>
              <a:gdLst>
                <a:gd name="T0" fmla="*/ 0 w 20"/>
                <a:gd name="T1" fmla="*/ 0 h 11"/>
                <a:gd name="T2" fmla="*/ 0 w 20"/>
                <a:gd name="T3" fmla="*/ 0 h 11"/>
                <a:gd name="T4" fmla="*/ 19 w 20"/>
                <a:gd name="T5" fmla="*/ 9 h 11"/>
                <a:gd name="T6" fmla="*/ 19 w 20"/>
                <a:gd name="T7" fmla="*/ 11 h 11"/>
                <a:gd name="T8" fmla="*/ 20 w 20"/>
                <a:gd name="T9" fmla="*/ 9 h 11"/>
                <a:gd name="T10" fmla="*/ 0 w 20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1">
                  <a:moveTo>
                    <a:pt x="0" y="0"/>
                  </a:moveTo>
                  <a:lnTo>
                    <a:pt x="0" y="0"/>
                  </a:lnTo>
                  <a:lnTo>
                    <a:pt x="19" y="9"/>
                  </a:lnTo>
                  <a:lnTo>
                    <a:pt x="19" y="11"/>
                  </a:lnTo>
                  <a:lnTo>
                    <a:pt x="2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347"/>
            <p:cNvSpPr>
              <a:spLocks/>
            </p:cNvSpPr>
            <p:nvPr/>
          </p:nvSpPr>
          <p:spPr bwMode="auto">
            <a:xfrm rot="20882901">
              <a:off x="3520143" y="4541048"/>
              <a:ext cx="23361" cy="12848"/>
            </a:xfrm>
            <a:custGeom>
              <a:avLst/>
              <a:gdLst>
                <a:gd name="T0" fmla="*/ 0 w 20"/>
                <a:gd name="T1" fmla="*/ 0 h 11"/>
                <a:gd name="T2" fmla="*/ 0 w 20"/>
                <a:gd name="T3" fmla="*/ 0 h 11"/>
                <a:gd name="T4" fmla="*/ 19 w 20"/>
                <a:gd name="T5" fmla="*/ 9 h 11"/>
                <a:gd name="T6" fmla="*/ 19 w 20"/>
                <a:gd name="T7" fmla="*/ 11 h 11"/>
                <a:gd name="T8" fmla="*/ 20 w 20"/>
                <a:gd name="T9" fmla="*/ 9 h 11"/>
                <a:gd name="T10" fmla="*/ 0 w 20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1">
                  <a:moveTo>
                    <a:pt x="0" y="0"/>
                  </a:moveTo>
                  <a:lnTo>
                    <a:pt x="0" y="0"/>
                  </a:lnTo>
                  <a:lnTo>
                    <a:pt x="19" y="9"/>
                  </a:lnTo>
                  <a:lnTo>
                    <a:pt x="19" y="11"/>
                  </a:lnTo>
                  <a:lnTo>
                    <a:pt x="20" y="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348"/>
            <p:cNvSpPr>
              <a:spLocks noEditPoints="1"/>
            </p:cNvSpPr>
            <p:nvPr/>
          </p:nvSpPr>
          <p:spPr bwMode="auto">
            <a:xfrm rot="20882901">
              <a:off x="1110870" y="1468854"/>
              <a:ext cx="2802119" cy="1410988"/>
            </a:xfrm>
            <a:custGeom>
              <a:avLst/>
              <a:gdLst>
                <a:gd name="T0" fmla="*/ 2096 w 2399"/>
                <a:gd name="T1" fmla="*/ 1047 h 1208"/>
                <a:gd name="T2" fmla="*/ 2096 w 2399"/>
                <a:gd name="T3" fmla="*/ 1065 h 1208"/>
                <a:gd name="T4" fmla="*/ 2380 w 2399"/>
                <a:gd name="T5" fmla="*/ 1208 h 1208"/>
                <a:gd name="T6" fmla="*/ 2399 w 2399"/>
                <a:gd name="T7" fmla="*/ 1199 h 1208"/>
                <a:gd name="T8" fmla="*/ 2096 w 2399"/>
                <a:gd name="T9" fmla="*/ 1047 h 1208"/>
                <a:gd name="T10" fmla="*/ 8 w 2399"/>
                <a:gd name="T11" fmla="*/ 0 h 1208"/>
                <a:gd name="T12" fmla="*/ 8 w 2399"/>
                <a:gd name="T13" fmla="*/ 0 h 1208"/>
                <a:gd name="T14" fmla="*/ 0 w 2399"/>
                <a:gd name="T15" fmla="*/ 14 h 1208"/>
                <a:gd name="T16" fmla="*/ 291 w 2399"/>
                <a:gd name="T17" fmla="*/ 160 h 1208"/>
                <a:gd name="T18" fmla="*/ 327 w 2399"/>
                <a:gd name="T19" fmla="*/ 160 h 1208"/>
                <a:gd name="T20" fmla="*/ 8 w 2399"/>
                <a:gd name="T21" fmla="*/ 0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99" h="1208">
                  <a:moveTo>
                    <a:pt x="2096" y="1047"/>
                  </a:moveTo>
                  <a:lnTo>
                    <a:pt x="2096" y="1065"/>
                  </a:lnTo>
                  <a:lnTo>
                    <a:pt x="2380" y="1208"/>
                  </a:lnTo>
                  <a:lnTo>
                    <a:pt x="2399" y="1199"/>
                  </a:lnTo>
                  <a:lnTo>
                    <a:pt x="2096" y="1047"/>
                  </a:lnTo>
                  <a:close/>
                  <a:moveTo>
                    <a:pt x="8" y="0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291" y="160"/>
                  </a:lnTo>
                  <a:lnTo>
                    <a:pt x="327" y="16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349"/>
            <p:cNvSpPr>
              <a:spLocks noEditPoints="1"/>
            </p:cNvSpPr>
            <p:nvPr/>
          </p:nvSpPr>
          <p:spPr bwMode="auto">
            <a:xfrm rot="20882901">
              <a:off x="1110870" y="1468854"/>
              <a:ext cx="2802119" cy="1410988"/>
            </a:xfrm>
            <a:custGeom>
              <a:avLst/>
              <a:gdLst>
                <a:gd name="T0" fmla="*/ 2096 w 2399"/>
                <a:gd name="T1" fmla="*/ 1047 h 1208"/>
                <a:gd name="T2" fmla="*/ 2096 w 2399"/>
                <a:gd name="T3" fmla="*/ 1065 h 1208"/>
                <a:gd name="T4" fmla="*/ 2380 w 2399"/>
                <a:gd name="T5" fmla="*/ 1208 h 1208"/>
                <a:gd name="T6" fmla="*/ 2399 w 2399"/>
                <a:gd name="T7" fmla="*/ 1199 h 1208"/>
                <a:gd name="T8" fmla="*/ 2096 w 2399"/>
                <a:gd name="T9" fmla="*/ 1047 h 1208"/>
                <a:gd name="T10" fmla="*/ 8 w 2399"/>
                <a:gd name="T11" fmla="*/ 0 h 1208"/>
                <a:gd name="T12" fmla="*/ 8 w 2399"/>
                <a:gd name="T13" fmla="*/ 0 h 1208"/>
                <a:gd name="T14" fmla="*/ 0 w 2399"/>
                <a:gd name="T15" fmla="*/ 14 h 1208"/>
                <a:gd name="T16" fmla="*/ 291 w 2399"/>
                <a:gd name="T17" fmla="*/ 160 h 1208"/>
                <a:gd name="T18" fmla="*/ 327 w 2399"/>
                <a:gd name="T19" fmla="*/ 160 h 1208"/>
                <a:gd name="T20" fmla="*/ 8 w 2399"/>
                <a:gd name="T21" fmla="*/ 0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99" h="1208">
                  <a:moveTo>
                    <a:pt x="2096" y="1047"/>
                  </a:moveTo>
                  <a:lnTo>
                    <a:pt x="2096" y="1065"/>
                  </a:lnTo>
                  <a:lnTo>
                    <a:pt x="2380" y="1208"/>
                  </a:lnTo>
                  <a:lnTo>
                    <a:pt x="2399" y="1199"/>
                  </a:lnTo>
                  <a:lnTo>
                    <a:pt x="2096" y="1047"/>
                  </a:lnTo>
                  <a:moveTo>
                    <a:pt x="8" y="0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291" y="160"/>
                  </a:lnTo>
                  <a:lnTo>
                    <a:pt x="327" y="160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350"/>
            <p:cNvSpPr>
              <a:spLocks/>
            </p:cNvSpPr>
            <p:nvPr/>
          </p:nvSpPr>
          <p:spPr bwMode="auto">
            <a:xfrm rot="20882901">
              <a:off x="1452976" y="1656976"/>
              <a:ext cx="2108306" cy="1057073"/>
            </a:xfrm>
            <a:custGeom>
              <a:avLst/>
              <a:gdLst>
                <a:gd name="T0" fmla="*/ 36 w 1805"/>
                <a:gd name="T1" fmla="*/ 0 h 905"/>
                <a:gd name="T2" fmla="*/ 0 w 1805"/>
                <a:gd name="T3" fmla="*/ 0 h 905"/>
                <a:gd name="T4" fmla="*/ 1805 w 1805"/>
                <a:gd name="T5" fmla="*/ 905 h 905"/>
                <a:gd name="T6" fmla="*/ 1805 w 1805"/>
                <a:gd name="T7" fmla="*/ 887 h 905"/>
                <a:gd name="T8" fmla="*/ 36 w 1805"/>
                <a:gd name="T9" fmla="*/ 0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5" h="905">
                  <a:moveTo>
                    <a:pt x="36" y="0"/>
                  </a:moveTo>
                  <a:lnTo>
                    <a:pt x="0" y="0"/>
                  </a:lnTo>
                  <a:lnTo>
                    <a:pt x="1805" y="905"/>
                  </a:lnTo>
                  <a:lnTo>
                    <a:pt x="1805" y="887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5B8A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351"/>
            <p:cNvSpPr>
              <a:spLocks/>
            </p:cNvSpPr>
            <p:nvPr/>
          </p:nvSpPr>
          <p:spPr bwMode="auto">
            <a:xfrm rot="20882901">
              <a:off x="1452976" y="1656976"/>
              <a:ext cx="2108306" cy="1057073"/>
            </a:xfrm>
            <a:custGeom>
              <a:avLst/>
              <a:gdLst>
                <a:gd name="T0" fmla="*/ 36 w 1805"/>
                <a:gd name="T1" fmla="*/ 0 h 905"/>
                <a:gd name="T2" fmla="*/ 0 w 1805"/>
                <a:gd name="T3" fmla="*/ 0 h 905"/>
                <a:gd name="T4" fmla="*/ 1805 w 1805"/>
                <a:gd name="T5" fmla="*/ 905 h 905"/>
                <a:gd name="T6" fmla="*/ 1805 w 1805"/>
                <a:gd name="T7" fmla="*/ 887 h 905"/>
                <a:gd name="T8" fmla="*/ 36 w 1805"/>
                <a:gd name="T9" fmla="*/ 0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5" h="905">
                  <a:moveTo>
                    <a:pt x="36" y="0"/>
                  </a:moveTo>
                  <a:lnTo>
                    <a:pt x="0" y="0"/>
                  </a:lnTo>
                  <a:lnTo>
                    <a:pt x="1805" y="905"/>
                  </a:lnTo>
                  <a:lnTo>
                    <a:pt x="1805" y="887"/>
                  </a:lnTo>
                  <a:lnTo>
                    <a:pt x="3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352"/>
            <p:cNvSpPr>
              <a:spLocks noEditPoints="1"/>
            </p:cNvSpPr>
            <p:nvPr/>
          </p:nvSpPr>
          <p:spPr bwMode="auto">
            <a:xfrm rot="20882901">
              <a:off x="3367114" y="2629728"/>
              <a:ext cx="878363" cy="1713509"/>
            </a:xfrm>
            <a:custGeom>
              <a:avLst/>
              <a:gdLst>
                <a:gd name="T0" fmla="*/ 135 w 479"/>
                <a:gd name="T1" fmla="*/ 695 h 934"/>
                <a:gd name="T2" fmla="*/ 114 w 479"/>
                <a:gd name="T3" fmla="*/ 706 h 934"/>
                <a:gd name="T4" fmla="*/ 0 w 479"/>
                <a:gd name="T5" fmla="*/ 934 h 934"/>
                <a:gd name="T6" fmla="*/ 16 w 479"/>
                <a:gd name="T7" fmla="*/ 933 h 934"/>
                <a:gd name="T8" fmla="*/ 135 w 479"/>
                <a:gd name="T9" fmla="*/ 695 h 934"/>
                <a:gd name="T10" fmla="*/ 155 w 479"/>
                <a:gd name="T11" fmla="*/ 624 h 934"/>
                <a:gd name="T12" fmla="*/ 133 w 479"/>
                <a:gd name="T13" fmla="*/ 669 h 934"/>
                <a:gd name="T14" fmla="*/ 153 w 479"/>
                <a:gd name="T15" fmla="*/ 658 h 934"/>
                <a:gd name="T16" fmla="*/ 170 w 479"/>
                <a:gd name="T17" fmla="*/ 625 h 934"/>
                <a:gd name="T18" fmla="*/ 159 w 479"/>
                <a:gd name="T19" fmla="*/ 631 h 934"/>
                <a:gd name="T20" fmla="*/ 155 w 479"/>
                <a:gd name="T21" fmla="*/ 624 h 934"/>
                <a:gd name="T22" fmla="*/ 189 w 479"/>
                <a:gd name="T23" fmla="*/ 556 h 934"/>
                <a:gd name="T24" fmla="*/ 168 w 479"/>
                <a:gd name="T25" fmla="*/ 599 h 934"/>
                <a:gd name="T26" fmla="*/ 189 w 479"/>
                <a:gd name="T27" fmla="*/ 588 h 934"/>
                <a:gd name="T28" fmla="*/ 201 w 479"/>
                <a:gd name="T29" fmla="*/ 563 h 934"/>
                <a:gd name="T30" fmla="*/ 194 w 479"/>
                <a:gd name="T31" fmla="*/ 566 h 934"/>
                <a:gd name="T32" fmla="*/ 189 w 479"/>
                <a:gd name="T33" fmla="*/ 556 h 934"/>
                <a:gd name="T34" fmla="*/ 227 w 479"/>
                <a:gd name="T35" fmla="*/ 481 h 934"/>
                <a:gd name="T36" fmla="*/ 199 w 479"/>
                <a:gd name="T37" fmla="*/ 536 h 934"/>
                <a:gd name="T38" fmla="*/ 220 w 479"/>
                <a:gd name="T39" fmla="*/ 525 h 934"/>
                <a:gd name="T40" fmla="*/ 234 w 479"/>
                <a:gd name="T41" fmla="*/ 497 h 934"/>
                <a:gd name="T42" fmla="*/ 227 w 479"/>
                <a:gd name="T43" fmla="*/ 481 h 934"/>
                <a:gd name="T44" fmla="*/ 268 w 479"/>
                <a:gd name="T45" fmla="*/ 430 h 934"/>
                <a:gd name="T46" fmla="*/ 247 w 479"/>
                <a:gd name="T47" fmla="*/ 441 h 934"/>
                <a:gd name="T48" fmla="*/ 231 w 479"/>
                <a:gd name="T49" fmla="*/ 472 h 934"/>
                <a:gd name="T50" fmla="*/ 252 w 479"/>
                <a:gd name="T51" fmla="*/ 461 h 934"/>
                <a:gd name="T52" fmla="*/ 268 w 479"/>
                <a:gd name="T53" fmla="*/ 430 h 934"/>
                <a:gd name="T54" fmla="*/ 461 w 479"/>
                <a:gd name="T55" fmla="*/ 0 h 934"/>
                <a:gd name="T56" fmla="*/ 449 w 479"/>
                <a:gd name="T57" fmla="*/ 6 h 934"/>
                <a:gd name="T58" fmla="*/ 462 w 479"/>
                <a:gd name="T59" fmla="*/ 12 h 934"/>
                <a:gd name="T60" fmla="*/ 262 w 479"/>
                <a:gd name="T61" fmla="*/ 411 h 934"/>
                <a:gd name="T62" fmla="*/ 270 w 479"/>
                <a:gd name="T63" fmla="*/ 426 h 934"/>
                <a:gd name="T64" fmla="*/ 479 w 479"/>
                <a:gd name="T65" fmla="*/ 9 h 934"/>
                <a:gd name="T66" fmla="*/ 461 w 479"/>
                <a:gd name="T67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79" h="934">
                  <a:moveTo>
                    <a:pt x="135" y="695"/>
                  </a:moveTo>
                  <a:cubicBezTo>
                    <a:pt x="114" y="706"/>
                    <a:pt x="114" y="706"/>
                    <a:pt x="114" y="706"/>
                  </a:cubicBezTo>
                  <a:cubicBezTo>
                    <a:pt x="0" y="934"/>
                    <a:pt x="0" y="934"/>
                    <a:pt x="0" y="934"/>
                  </a:cubicBezTo>
                  <a:cubicBezTo>
                    <a:pt x="5" y="933"/>
                    <a:pt x="10" y="933"/>
                    <a:pt x="16" y="933"/>
                  </a:cubicBezTo>
                  <a:cubicBezTo>
                    <a:pt x="135" y="695"/>
                    <a:pt x="135" y="695"/>
                    <a:pt x="135" y="695"/>
                  </a:cubicBezTo>
                  <a:moveTo>
                    <a:pt x="155" y="624"/>
                  </a:moveTo>
                  <a:cubicBezTo>
                    <a:pt x="133" y="669"/>
                    <a:pt x="133" y="669"/>
                    <a:pt x="133" y="669"/>
                  </a:cubicBezTo>
                  <a:cubicBezTo>
                    <a:pt x="153" y="658"/>
                    <a:pt x="153" y="658"/>
                    <a:pt x="153" y="658"/>
                  </a:cubicBezTo>
                  <a:cubicBezTo>
                    <a:pt x="170" y="625"/>
                    <a:pt x="170" y="625"/>
                    <a:pt x="170" y="625"/>
                  </a:cubicBezTo>
                  <a:cubicBezTo>
                    <a:pt x="159" y="631"/>
                    <a:pt x="159" y="631"/>
                    <a:pt x="159" y="631"/>
                  </a:cubicBezTo>
                  <a:cubicBezTo>
                    <a:pt x="155" y="624"/>
                    <a:pt x="155" y="624"/>
                    <a:pt x="155" y="624"/>
                  </a:cubicBezTo>
                  <a:moveTo>
                    <a:pt x="189" y="556"/>
                  </a:moveTo>
                  <a:cubicBezTo>
                    <a:pt x="168" y="599"/>
                    <a:pt x="168" y="599"/>
                    <a:pt x="168" y="599"/>
                  </a:cubicBezTo>
                  <a:cubicBezTo>
                    <a:pt x="189" y="588"/>
                    <a:pt x="189" y="588"/>
                    <a:pt x="189" y="588"/>
                  </a:cubicBezTo>
                  <a:cubicBezTo>
                    <a:pt x="201" y="563"/>
                    <a:pt x="201" y="563"/>
                    <a:pt x="201" y="563"/>
                  </a:cubicBezTo>
                  <a:cubicBezTo>
                    <a:pt x="194" y="566"/>
                    <a:pt x="194" y="566"/>
                    <a:pt x="194" y="566"/>
                  </a:cubicBezTo>
                  <a:cubicBezTo>
                    <a:pt x="189" y="556"/>
                    <a:pt x="189" y="556"/>
                    <a:pt x="189" y="556"/>
                  </a:cubicBezTo>
                  <a:moveTo>
                    <a:pt x="227" y="481"/>
                  </a:moveTo>
                  <a:cubicBezTo>
                    <a:pt x="199" y="536"/>
                    <a:pt x="199" y="536"/>
                    <a:pt x="199" y="536"/>
                  </a:cubicBezTo>
                  <a:cubicBezTo>
                    <a:pt x="220" y="525"/>
                    <a:pt x="220" y="525"/>
                    <a:pt x="220" y="525"/>
                  </a:cubicBezTo>
                  <a:cubicBezTo>
                    <a:pt x="234" y="497"/>
                    <a:pt x="234" y="497"/>
                    <a:pt x="234" y="497"/>
                  </a:cubicBezTo>
                  <a:cubicBezTo>
                    <a:pt x="227" y="481"/>
                    <a:pt x="227" y="481"/>
                    <a:pt x="227" y="481"/>
                  </a:cubicBezTo>
                  <a:moveTo>
                    <a:pt x="268" y="430"/>
                  </a:moveTo>
                  <a:cubicBezTo>
                    <a:pt x="247" y="441"/>
                    <a:pt x="247" y="441"/>
                    <a:pt x="247" y="441"/>
                  </a:cubicBezTo>
                  <a:cubicBezTo>
                    <a:pt x="231" y="472"/>
                    <a:pt x="231" y="472"/>
                    <a:pt x="231" y="472"/>
                  </a:cubicBezTo>
                  <a:cubicBezTo>
                    <a:pt x="252" y="461"/>
                    <a:pt x="252" y="461"/>
                    <a:pt x="252" y="461"/>
                  </a:cubicBezTo>
                  <a:cubicBezTo>
                    <a:pt x="268" y="430"/>
                    <a:pt x="268" y="430"/>
                    <a:pt x="268" y="430"/>
                  </a:cubicBezTo>
                  <a:moveTo>
                    <a:pt x="461" y="0"/>
                  </a:moveTo>
                  <a:cubicBezTo>
                    <a:pt x="449" y="6"/>
                    <a:pt x="449" y="6"/>
                    <a:pt x="449" y="6"/>
                  </a:cubicBezTo>
                  <a:cubicBezTo>
                    <a:pt x="462" y="12"/>
                    <a:pt x="462" y="12"/>
                    <a:pt x="462" y="12"/>
                  </a:cubicBezTo>
                  <a:cubicBezTo>
                    <a:pt x="262" y="411"/>
                    <a:pt x="262" y="411"/>
                    <a:pt x="262" y="411"/>
                  </a:cubicBezTo>
                  <a:cubicBezTo>
                    <a:pt x="270" y="426"/>
                    <a:pt x="270" y="426"/>
                    <a:pt x="270" y="426"/>
                  </a:cubicBezTo>
                  <a:cubicBezTo>
                    <a:pt x="479" y="9"/>
                    <a:pt x="479" y="9"/>
                    <a:pt x="479" y="9"/>
                  </a:cubicBezTo>
                  <a:cubicBezTo>
                    <a:pt x="461" y="0"/>
                    <a:pt x="461" y="0"/>
                    <a:pt x="461" y="0"/>
                  </a:cubicBezTo>
                </a:path>
              </a:pathLst>
            </a:custGeom>
            <a:solidFill>
              <a:srgbClr val="D3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353"/>
            <p:cNvSpPr>
              <a:spLocks/>
            </p:cNvSpPr>
            <p:nvPr/>
          </p:nvSpPr>
          <p:spPr bwMode="auto">
            <a:xfrm rot="20882901">
              <a:off x="3506843" y="4416331"/>
              <a:ext cx="89939" cy="129652"/>
            </a:xfrm>
            <a:custGeom>
              <a:avLst/>
              <a:gdLst>
                <a:gd name="T0" fmla="*/ 49 w 49"/>
                <a:gd name="T1" fmla="*/ 0 h 71"/>
                <a:gd name="T2" fmla="*/ 33 w 49"/>
                <a:gd name="T3" fmla="*/ 1 h 71"/>
                <a:gd name="T4" fmla="*/ 0 w 49"/>
                <a:gd name="T5" fmla="*/ 65 h 71"/>
                <a:gd name="T6" fmla="*/ 13 w 49"/>
                <a:gd name="T7" fmla="*/ 71 h 71"/>
                <a:gd name="T8" fmla="*/ 13 w 49"/>
                <a:gd name="T9" fmla="*/ 71 h 71"/>
                <a:gd name="T10" fmla="*/ 49 w 49"/>
                <a:gd name="T1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71">
                  <a:moveTo>
                    <a:pt x="49" y="0"/>
                  </a:moveTo>
                  <a:cubicBezTo>
                    <a:pt x="43" y="0"/>
                    <a:pt x="38" y="0"/>
                    <a:pt x="33" y="1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3" y="71"/>
                    <a:pt x="13" y="71"/>
                    <a:pt x="13" y="71"/>
                  </a:cubicBezTo>
                  <a:cubicBezTo>
                    <a:pt x="13" y="71"/>
                    <a:pt x="13" y="71"/>
                    <a:pt x="13" y="71"/>
                  </a:cubicBezTo>
                  <a:cubicBezTo>
                    <a:pt x="49" y="0"/>
                    <a:pt x="49" y="0"/>
                    <a:pt x="49" y="0"/>
                  </a:cubicBezTo>
                </a:path>
              </a:pathLst>
            </a:custGeom>
            <a:solidFill>
              <a:srgbClr val="B38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354"/>
            <p:cNvSpPr>
              <a:spLocks/>
            </p:cNvSpPr>
            <p:nvPr/>
          </p:nvSpPr>
          <p:spPr bwMode="auto">
            <a:xfrm rot="20882901">
              <a:off x="3787531" y="3474905"/>
              <a:ext cx="46721" cy="66578"/>
            </a:xfrm>
            <a:custGeom>
              <a:avLst/>
              <a:gdLst>
                <a:gd name="T0" fmla="*/ 40 w 40"/>
                <a:gd name="T1" fmla="*/ 0 h 57"/>
                <a:gd name="T2" fmla="*/ 7 w 40"/>
                <a:gd name="T3" fmla="*/ 18 h 57"/>
                <a:gd name="T4" fmla="*/ 0 w 40"/>
                <a:gd name="T5" fmla="*/ 32 h 57"/>
                <a:gd name="T6" fmla="*/ 11 w 40"/>
                <a:gd name="T7" fmla="*/ 57 h 57"/>
                <a:gd name="T8" fmla="*/ 40 w 40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57">
                  <a:moveTo>
                    <a:pt x="40" y="0"/>
                  </a:moveTo>
                  <a:lnTo>
                    <a:pt x="7" y="18"/>
                  </a:lnTo>
                  <a:lnTo>
                    <a:pt x="0" y="32"/>
                  </a:lnTo>
                  <a:lnTo>
                    <a:pt x="11" y="57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3B3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355"/>
            <p:cNvSpPr>
              <a:spLocks/>
            </p:cNvSpPr>
            <p:nvPr/>
          </p:nvSpPr>
          <p:spPr bwMode="auto">
            <a:xfrm rot="20882901">
              <a:off x="3787531" y="3474905"/>
              <a:ext cx="46721" cy="66578"/>
            </a:xfrm>
            <a:custGeom>
              <a:avLst/>
              <a:gdLst>
                <a:gd name="T0" fmla="*/ 40 w 40"/>
                <a:gd name="T1" fmla="*/ 0 h 57"/>
                <a:gd name="T2" fmla="*/ 7 w 40"/>
                <a:gd name="T3" fmla="*/ 18 h 57"/>
                <a:gd name="T4" fmla="*/ 0 w 40"/>
                <a:gd name="T5" fmla="*/ 32 h 57"/>
                <a:gd name="T6" fmla="*/ 11 w 40"/>
                <a:gd name="T7" fmla="*/ 57 h 57"/>
                <a:gd name="T8" fmla="*/ 40 w 40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57">
                  <a:moveTo>
                    <a:pt x="40" y="0"/>
                  </a:moveTo>
                  <a:lnTo>
                    <a:pt x="7" y="18"/>
                  </a:lnTo>
                  <a:lnTo>
                    <a:pt x="0" y="32"/>
                  </a:lnTo>
                  <a:lnTo>
                    <a:pt x="11" y="57"/>
                  </a:lnTo>
                  <a:lnTo>
                    <a:pt x="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356"/>
            <p:cNvSpPr>
              <a:spLocks/>
            </p:cNvSpPr>
            <p:nvPr/>
          </p:nvSpPr>
          <p:spPr bwMode="auto">
            <a:xfrm rot="20882901">
              <a:off x="3745286" y="3603534"/>
              <a:ext cx="56066" cy="74754"/>
            </a:xfrm>
            <a:custGeom>
              <a:avLst/>
              <a:gdLst>
                <a:gd name="T0" fmla="*/ 48 w 48"/>
                <a:gd name="T1" fmla="*/ 0 h 64"/>
                <a:gd name="T2" fmla="*/ 15 w 48"/>
                <a:gd name="T3" fmla="*/ 17 h 64"/>
                <a:gd name="T4" fmla="*/ 0 w 48"/>
                <a:gd name="T5" fmla="*/ 49 h 64"/>
                <a:gd name="T6" fmla="*/ 8 w 48"/>
                <a:gd name="T7" fmla="*/ 64 h 64"/>
                <a:gd name="T8" fmla="*/ 19 w 48"/>
                <a:gd name="T9" fmla="*/ 60 h 64"/>
                <a:gd name="T10" fmla="*/ 48 w 48"/>
                <a:gd name="T1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64">
                  <a:moveTo>
                    <a:pt x="48" y="0"/>
                  </a:moveTo>
                  <a:lnTo>
                    <a:pt x="15" y="17"/>
                  </a:lnTo>
                  <a:lnTo>
                    <a:pt x="0" y="49"/>
                  </a:lnTo>
                  <a:lnTo>
                    <a:pt x="8" y="64"/>
                  </a:lnTo>
                  <a:lnTo>
                    <a:pt x="19" y="6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3B3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357"/>
            <p:cNvSpPr>
              <a:spLocks/>
            </p:cNvSpPr>
            <p:nvPr/>
          </p:nvSpPr>
          <p:spPr bwMode="auto">
            <a:xfrm rot="20882901">
              <a:off x="3745286" y="3603534"/>
              <a:ext cx="56066" cy="74754"/>
            </a:xfrm>
            <a:custGeom>
              <a:avLst/>
              <a:gdLst>
                <a:gd name="T0" fmla="*/ 48 w 48"/>
                <a:gd name="T1" fmla="*/ 0 h 64"/>
                <a:gd name="T2" fmla="*/ 15 w 48"/>
                <a:gd name="T3" fmla="*/ 17 h 64"/>
                <a:gd name="T4" fmla="*/ 0 w 48"/>
                <a:gd name="T5" fmla="*/ 49 h 64"/>
                <a:gd name="T6" fmla="*/ 8 w 48"/>
                <a:gd name="T7" fmla="*/ 64 h 64"/>
                <a:gd name="T8" fmla="*/ 19 w 48"/>
                <a:gd name="T9" fmla="*/ 60 h 64"/>
                <a:gd name="T10" fmla="*/ 48 w 48"/>
                <a:gd name="T1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64">
                  <a:moveTo>
                    <a:pt x="48" y="0"/>
                  </a:moveTo>
                  <a:lnTo>
                    <a:pt x="15" y="17"/>
                  </a:lnTo>
                  <a:lnTo>
                    <a:pt x="0" y="49"/>
                  </a:lnTo>
                  <a:lnTo>
                    <a:pt x="8" y="64"/>
                  </a:lnTo>
                  <a:lnTo>
                    <a:pt x="19" y="6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358"/>
            <p:cNvSpPr>
              <a:spLocks/>
            </p:cNvSpPr>
            <p:nvPr/>
          </p:nvSpPr>
          <p:spPr bwMode="auto">
            <a:xfrm rot="20882901">
              <a:off x="3662165" y="3869193"/>
              <a:ext cx="71250" cy="87603"/>
            </a:xfrm>
            <a:custGeom>
              <a:avLst/>
              <a:gdLst>
                <a:gd name="T0" fmla="*/ 61 w 61"/>
                <a:gd name="T1" fmla="*/ 0 h 75"/>
                <a:gd name="T2" fmla="*/ 30 w 61"/>
                <a:gd name="T3" fmla="*/ 17 h 75"/>
                <a:gd name="T4" fmla="*/ 0 w 61"/>
                <a:gd name="T5" fmla="*/ 75 h 75"/>
                <a:gd name="T6" fmla="*/ 33 w 61"/>
                <a:gd name="T7" fmla="*/ 58 h 75"/>
                <a:gd name="T8" fmla="*/ 61 w 61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75">
                  <a:moveTo>
                    <a:pt x="61" y="0"/>
                  </a:moveTo>
                  <a:lnTo>
                    <a:pt x="30" y="17"/>
                  </a:lnTo>
                  <a:lnTo>
                    <a:pt x="0" y="75"/>
                  </a:lnTo>
                  <a:lnTo>
                    <a:pt x="33" y="58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3B3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359"/>
            <p:cNvSpPr>
              <a:spLocks/>
            </p:cNvSpPr>
            <p:nvPr/>
          </p:nvSpPr>
          <p:spPr bwMode="auto">
            <a:xfrm rot="20882901">
              <a:off x="3662165" y="3869193"/>
              <a:ext cx="71250" cy="87603"/>
            </a:xfrm>
            <a:custGeom>
              <a:avLst/>
              <a:gdLst>
                <a:gd name="T0" fmla="*/ 61 w 61"/>
                <a:gd name="T1" fmla="*/ 0 h 75"/>
                <a:gd name="T2" fmla="*/ 30 w 61"/>
                <a:gd name="T3" fmla="*/ 17 h 75"/>
                <a:gd name="T4" fmla="*/ 0 w 61"/>
                <a:gd name="T5" fmla="*/ 75 h 75"/>
                <a:gd name="T6" fmla="*/ 33 w 61"/>
                <a:gd name="T7" fmla="*/ 58 h 75"/>
                <a:gd name="T8" fmla="*/ 61 w 61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75">
                  <a:moveTo>
                    <a:pt x="61" y="0"/>
                  </a:moveTo>
                  <a:lnTo>
                    <a:pt x="30" y="17"/>
                  </a:lnTo>
                  <a:lnTo>
                    <a:pt x="0" y="75"/>
                  </a:lnTo>
                  <a:lnTo>
                    <a:pt x="33" y="58"/>
                  </a:lnTo>
                  <a:lnTo>
                    <a:pt x="6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360"/>
            <p:cNvSpPr>
              <a:spLocks/>
            </p:cNvSpPr>
            <p:nvPr/>
          </p:nvSpPr>
          <p:spPr bwMode="auto">
            <a:xfrm rot="20882901">
              <a:off x="3707813" y="3728961"/>
              <a:ext cx="63074" cy="78258"/>
            </a:xfrm>
            <a:custGeom>
              <a:avLst/>
              <a:gdLst>
                <a:gd name="T0" fmla="*/ 54 w 54"/>
                <a:gd name="T1" fmla="*/ 0 h 67"/>
                <a:gd name="T2" fmla="*/ 21 w 54"/>
                <a:gd name="T3" fmla="*/ 17 h 67"/>
                <a:gd name="T4" fmla="*/ 0 w 54"/>
                <a:gd name="T5" fmla="*/ 56 h 67"/>
                <a:gd name="T6" fmla="*/ 7 w 54"/>
                <a:gd name="T7" fmla="*/ 67 h 67"/>
                <a:gd name="T8" fmla="*/ 24 w 54"/>
                <a:gd name="T9" fmla="*/ 58 h 67"/>
                <a:gd name="T10" fmla="*/ 54 w 54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67">
                  <a:moveTo>
                    <a:pt x="54" y="0"/>
                  </a:moveTo>
                  <a:lnTo>
                    <a:pt x="21" y="17"/>
                  </a:lnTo>
                  <a:lnTo>
                    <a:pt x="0" y="56"/>
                  </a:lnTo>
                  <a:lnTo>
                    <a:pt x="7" y="67"/>
                  </a:lnTo>
                  <a:lnTo>
                    <a:pt x="24" y="58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3B3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361"/>
            <p:cNvSpPr>
              <a:spLocks/>
            </p:cNvSpPr>
            <p:nvPr/>
          </p:nvSpPr>
          <p:spPr bwMode="auto">
            <a:xfrm rot="20882901">
              <a:off x="3707813" y="3728961"/>
              <a:ext cx="63074" cy="78258"/>
            </a:xfrm>
            <a:custGeom>
              <a:avLst/>
              <a:gdLst>
                <a:gd name="T0" fmla="*/ 54 w 54"/>
                <a:gd name="T1" fmla="*/ 0 h 67"/>
                <a:gd name="T2" fmla="*/ 21 w 54"/>
                <a:gd name="T3" fmla="*/ 17 h 67"/>
                <a:gd name="T4" fmla="*/ 0 w 54"/>
                <a:gd name="T5" fmla="*/ 56 h 67"/>
                <a:gd name="T6" fmla="*/ 7 w 54"/>
                <a:gd name="T7" fmla="*/ 67 h 67"/>
                <a:gd name="T8" fmla="*/ 24 w 54"/>
                <a:gd name="T9" fmla="*/ 58 h 67"/>
                <a:gd name="T10" fmla="*/ 54 w 54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67">
                  <a:moveTo>
                    <a:pt x="54" y="0"/>
                  </a:moveTo>
                  <a:lnTo>
                    <a:pt x="21" y="17"/>
                  </a:lnTo>
                  <a:lnTo>
                    <a:pt x="0" y="56"/>
                  </a:lnTo>
                  <a:lnTo>
                    <a:pt x="7" y="67"/>
                  </a:lnTo>
                  <a:lnTo>
                    <a:pt x="24" y="58"/>
                  </a:lnTo>
                  <a:lnTo>
                    <a:pt x="5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362"/>
            <p:cNvSpPr>
              <a:spLocks/>
            </p:cNvSpPr>
            <p:nvPr/>
          </p:nvSpPr>
          <p:spPr bwMode="auto">
            <a:xfrm rot="20882901">
              <a:off x="3804072" y="3378643"/>
              <a:ext cx="42049" cy="54898"/>
            </a:xfrm>
            <a:custGeom>
              <a:avLst/>
              <a:gdLst>
                <a:gd name="T0" fmla="*/ 23 w 36"/>
                <a:gd name="T1" fmla="*/ 0 h 47"/>
                <a:gd name="T2" fmla="*/ 0 w 36"/>
                <a:gd name="T3" fmla="*/ 47 h 47"/>
                <a:gd name="T4" fmla="*/ 33 w 36"/>
                <a:gd name="T5" fmla="*/ 30 h 47"/>
                <a:gd name="T6" fmla="*/ 36 w 36"/>
                <a:gd name="T7" fmla="*/ 23 h 47"/>
                <a:gd name="T8" fmla="*/ 23 w 36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7">
                  <a:moveTo>
                    <a:pt x="23" y="0"/>
                  </a:moveTo>
                  <a:lnTo>
                    <a:pt x="0" y="47"/>
                  </a:lnTo>
                  <a:lnTo>
                    <a:pt x="33" y="30"/>
                  </a:lnTo>
                  <a:lnTo>
                    <a:pt x="36" y="2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3B3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363"/>
            <p:cNvSpPr>
              <a:spLocks/>
            </p:cNvSpPr>
            <p:nvPr/>
          </p:nvSpPr>
          <p:spPr bwMode="auto">
            <a:xfrm rot="20882901">
              <a:off x="3804072" y="3378643"/>
              <a:ext cx="42049" cy="54898"/>
            </a:xfrm>
            <a:custGeom>
              <a:avLst/>
              <a:gdLst>
                <a:gd name="T0" fmla="*/ 23 w 36"/>
                <a:gd name="T1" fmla="*/ 0 h 47"/>
                <a:gd name="T2" fmla="*/ 0 w 36"/>
                <a:gd name="T3" fmla="*/ 47 h 47"/>
                <a:gd name="T4" fmla="*/ 33 w 36"/>
                <a:gd name="T5" fmla="*/ 30 h 47"/>
                <a:gd name="T6" fmla="*/ 36 w 36"/>
                <a:gd name="T7" fmla="*/ 23 h 47"/>
                <a:gd name="T8" fmla="*/ 23 w 36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7">
                  <a:moveTo>
                    <a:pt x="23" y="0"/>
                  </a:moveTo>
                  <a:lnTo>
                    <a:pt x="0" y="47"/>
                  </a:lnTo>
                  <a:lnTo>
                    <a:pt x="33" y="30"/>
                  </a:lnTo>
                  <a:lnTo>
                    <a:pt x="36" y="23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364"/>
            <p:cNvSpPr>
              <a:spLocks/>
            </p:cNvSpPr>
            <p:nvPr/>
          </p:nvSpPr>
          <p:spPr bwMode="auto">
            <a:xfrm rot="20882901">
              <a:off x="373924" y="1551592"/>
              <a:ext cx="3742388" cy="3242469"/>
            </a:xfrm>
            <a:custGeom>
              <a:avLst/>
              <a:gdLst>
                <a:gd name="T0" fmla="*/ 3204 w 3204"/>
                <a:gd name="T1" fmla="*/ 1213 h 2776"/>
                <a:gd name="T2" fmla="*/ 2420 w 3204"/>
                <a:gd name="T3" fmla="*/ 2776 h 2776"/>
                <a:gd name="T4" fmla="*/ 0 w 3204"/>
                <a:gd name="T5" fmla="*/ 1563 h 2776"/>
                <a:gd name="T6" fmla="*/ 784 w 3204"/>
                <a:gd name="T7" fmla="*/ 0 h 2776"/>
                <a:gd name="T8" fmla="*/ 3204 w 3204"/>
                <a:gd name="T9" fmla="*/ 1213 h 2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4" h="2776">
                  <a:moveTo>
                    <a:pt x="3204" y="1213"/>
                  </a:moveTo>
                  <a:lnTo>
                    <a:pt x="2420" y="2776"/>
                  </a:lnTo>
                  <a:lnTo>
                    <a:pt x="0" y="1563"/>
                  </a:lnTo>
                  <a:lnTo>
                    <a:pt x="784" y="0"/>
                  </a:lnTo>
                  <a:lnTo>
                    <a:pt x="3204" y="1213"/>
                  </a:lnTo>
                  <a:close/>
                </a:path>
              </a:pathLst>
            </a:custGeom>
            <a:solidFill>
              <a:srgbClr val="E74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365"/>
            <p:cNvSpPr>
              <a:spLocks/>
            </p:cNvSpPr>
            <p:nvPr/>
          </p:nvSpPr>
          <p:spPr bwMode="auto">
            <a:xfrm rot="20882901">
              <a:off x="373924" y="1551592"/>
              <a:ext cx="3742388" cy="3242469"/>
            </a:xfrm>
            <a:custGeom>
              <a:avLst/>
              <a:gdLst>
                <a:gd name="T0" fmla="*/ 3204 w 3204"/>
                <a:gd name="T1" fmla="*/ 1213 h 2776"/>
                <a:gd name="T2" fmla="*/ 2420 w 3204"/>
                <a:gd name="T3" fmla="*/ 2776 h 2776"/>
                <a:gd name="T4" fmla="*/ 0 w 3204"/>
                <a:gd name="T5" fmla="*/ 1563 h 2776"/>
                <a:gd name="T6" fmla="*/ 784 w 3204"/>
                <a:gd name="T7" fmla="*/ 0 h 2776"/>
                <a:gd name="T8" fmla="*/ 3204 w 3204"/>
                <a:gd name="T9" fmla="*/ 1213 h 2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4" h="2776">
                  <a:moveTo>
                    <a:pt x="3204" y="1213"/>
                  </a:moveTo>
                  <a:lnTo>
                    <a:pt x="2420" y="2776"/>
                  </a:lnTo>
                  <a:lnTo>
                    <a:pt x="0" y="1563"/>
                  </a:lnTo>
                  <a:lnTo>
                    <a:pt x="784" y="0"/>
                  </a:lnTo>
                  <a:lnTo>
                    <a:pt x="3204" y="121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2" name="组合 211"/>
          <p:cNvGrpSpPr/>
          <p:nvPr/>
        </p:nvGrpSpPr>
        <p:grpSpPr>
          <a:xfrm>
            <a:off x="5179522" y="1386570"/>
            <a:ext cx="1803448" cy="1803448"/>
            <a:chOff x="9927582" y="-184988"/>
            <a:chExt cx="2451100" cy="2451100"/>
          </a:xfrm>
        </p:grpSpPr>
        <p:sp>
          <p:nvSpPr>
            <p:cNvPr id="213" name="Freeform 1405"/>
            <p:cNvSpPr>
              <a:spLocks/>
            </p:cNvSpPr>
            <p:nvPr/>
          </p:nvSpPr>
          <p:spPr bwMode="auto">
            <a:xfrm>
              <a:off x="9927582" y="-184988"/>
              <a:ext cx="2451100" cy="2451100"/>
            </a:xfrm>
            <a:custGeom>
              <a:avLst/>
              <a:gdLst>
                <a:gd name="T0" fmla="*/ 52 w 983"/>
                <a:gd name="T1" fmla="*/ 398 h 983"/>
                <a:gd name="T2" fmla="*/ 585 w 983"/>
                <a:gd name="T3" fmla="*/ 52 h 983"/>
                <a:gd name="T4" fmla="*/ 931 w 983"/>
                <a:gd name="T5" fmla="*/ 586 h 983"/>
                <a:gd name="T6" fmla="*/ 397 w 983"/>
                <a:gd name="T7" fmla="*/ 931 h 983"/>
                <a:gd name="T8" fmla="*/ 52 w 983"/>
                <a:gd name="T9" fmla="*/ 398 h 9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3" h="983">
                  <a:moveTo>
                    <a:pt x="52" y="398"/>
                  </a:moveTo>
                  <a:cubicBezTo>
                    <a:pt x="104" y="155"/>
                    <a:pt x="343" y="0"/>
                    <a:pt x="585" y="52"/>
                  </a:cubicBezTo>
                  <a:cubicBezTo>
                    <a:pt x="828" y="104"/>
                    <a:pt x="983" y="343"/>
                    <a:pt x="931" y="586"/>
                  </a:cubicBezTo>
                  <a:cubicBezTo>
                    <a:pt x="879" y="829"/>
                    <a:pt x="640" y="983"/>
                    <a:pt x="397" y="931"/>
                  </a:cubicBezTo>
                  <a:cubicBezTo>
                    <a:pt x="154" y="879"/>
                    <a:pt x="0" y="640"/>
                    <a:pt x="52" y="398"/>
                  </a:cubicBezTo>
                  <a:close/>
                </a:path>
              </a:pathLst>
            </a:custGeom>
            <a:solidFill>
              <a:srgbClr val="DEC8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1406"/>
            <p:cNvSpPr>
              <a:spLocks/>
            </p:cNvSpPr>
            <p:nvPr/>
          </p:nvSpPr>
          <p:spPr bwMode="auto">
            <a:xfrm>
              <a:off x="10337157" y="224587"/>
              <a:ext cx="1900238" cy="1620838"/>
            </a:xfrm>
            <a:custGeom>
              <a:avLst/>
              <a:gdLst>
                <a:gd name="T0" fmla="*/ 264 w 762"/>
                <a:gd name="T1" fmla="*/ 621 h 650"/>
                <a:gd name="T2" fmla="*/ 599 w 762"/>
                <a:gd name="T3" fmla="*/ 454 h 650"/>
                <a:gd name="T4" fmla="*/ 675 w 762"/>
                <a:gd name="T5" fmla="*/ 470 h 650"/>
                <a:gd name="T6" fmla="*/ 754 w 762"/>
                <a:gd name="T7" fmla="*/ 419 h 650"/>
                <a:gd name="T8" fmla="*/ 703 w 762"/>
                <a:gd name="T9" fmla="*/ 340 h 650"/>
                <a:gd name="T10" fmla="*/ 627 w 762"/>
                <a:gd name="T11" fmla="*/ 324 h 650"/>
                <a:gd name="T12" fmla="*/ 390 w 762"/>
                <a:gd name="T13" fmla="*/ 35 h 650"/>
                <a:gd name="T14" fmla="*/ 34 w 762"/>
                <a:gd name="T15" fmla="*/ 265 h 650"/>
                <a:gd name="T16" fmla="*/ 264 w 762"/>
                <a:gd name="T17" fmla="*/ 621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2" h="650">
                  <a:moveTo>
                    <a:pt x="264" y="621"/>
                  </a:moveTo>
                  <a:cubicBezTo>
                    <a:pt x="404" y="650"/>
                    <a:pt x="541" y="578"/>
                    <a:pt x="599" y="454"/>
                  </a:cubicBezTo>
                  <a:cubicBezTo>
                    <a:pt x="675" y="470"/>
                    <a:pt x="675" y="470"/>
                    <a:pt x="675" y="470"/>
                  </a:cubicBezTo>
                  <a:cubicBezTo>
                    <a:pt x="711" y="478"/>
                    <a:pt x="746" y="455"/>
                    <a:pt x="754" y="419"/>
                  </a:cubicBezTo>
                  <a:cubicBezTo>
                    <a:pt x="762" y="383"/>
                    <a:pt x="739" y="348"/>
                    <a:pt x="703" y="340"/>
                  </a:cubicBezTo>
                  <a:cubicBezTo>
                    <a:pt x="627" y="324"/>
                    <a:pt x="627" y="324"/>
                    <a:pt x="627" y="324"/>
                  </a:cubicBezTo>
                  <a:cubicBezTo>
                    <a:pt x="625" y="187"/>
                    <a:pt x="529" y="65"/>
                    <a:pt x="390" y="35"/>
                  </a:cubicBezTo>
                  <a:cubicBezTo>
                    <a:pt x="228" y="0"/>
                    <a:pt x="69" y="103"/>
                    <a:pt x="34" y="265"/>
                  </a:cubicBezTo>
                  <a:cubicBezTo>
                    <a:pt x="0" y="427"/>
                    <a:pt x="103" y="586"/>
                    <a:pt x="264" y="621"/>
                  </a:cubicBezTo>
                  <a:close/>
                </a:path>
              </a:pathLst>
            </a:custGeom>
            <a:solidFill>
              <a:srgbClr val="F4D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1407"/>
            <p:cNvSpPr>
              <a:spLocks/>
            </p:cNvSpPr>
            <p:nvPr/>
          </p:nvSpPr>
          <p:spPr bwMode="auto">
            <a:xfrm>
              <a:off x="10548295" y="435725"/>
              <a:ext cx="1209675" cy="1209675"/>
            </a:xfrm>
            <a:custGeom>
              <a:avLst/>
              <a:gdLst>
                <a:gd name="T0" fmla="*/ 25 w 485"/>
                <a:gd name="T1" fmla="*/ 196 h 485"/>
                <a:gd name="T2" fmla="*/ 289 w 485"/>
                <a:gd name="T3" fmla="*/ 26 h 485"/>
                <a:gd name="T4" fmla="*/ 459 w 485"/>
                <a:gd name="T5" fmla="*/ 289 h 485"/>
                <a:gd name="T6" fmla="*/ 196 w 485"/>
                <a:gd name="T7" fmla="*/ 460 h 485"/>
                <a:gd name="T8" fmla="*/ 25 w 485"/>
                <a:gd name="T9" fmla="*/ 196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5" h="485">
                  <a:moveTo>
                    <a:pt x="25" y="196"/>
                  </a:moveTo>
                  <a:cubicBezTo>
                    <a:pt x="51" y="77"/>
                    <a:pt x="169" y="0"/>
                    <a:pt x="289" y="26"/>
                  </a:cubicBezTo>
                  <a:cubicBezTo>
                    <a:pt x="408" y="52"/>
                    <a:pt x="485" y="170"/>
                    <a:pt x="459" y="289"/>
                  </a:cubicBezTo>
                  <a:cubicBezTo>
                    <a:pt x="433" y="409"/>
                    <a:pt x="315" y="485"/>
                    <a:pt x="196" y="460"/>
                  </a:cubicBezTo>
                  <a:cubicBezTo>
                    <a:pt x="76" y="434"/>
                    <a:pt x="0" y="316"/>
                    <a:pt x="25" y="196"/>
                  </a:cubicBezTo>
                  <a:close/>
                </a:path>
              </a:pathLst>
            </a:custGeom>
            <a:solidFill>
              <a:srgbClr val="7355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1408"/>
            <p:cNvSpPr>
              <a:spLocks/>
            </p:cNvSpPr>
            <p:nvPr/>
          </p:nvSpPr>
          <p:spPr bwMode="auto">
            <a:xfrm>
              <a:off x="10773720" y="1081837"/>
              <a:ext cx="668338" cy="317500"/>
            </a:xfrm>
            <a:custGeom>
              <a:avLst/>
              <a:gdLst>
                <a:gd name="T0" fmla="*/ 115 w 268"/>
                <a:gd name="T1" fmla="*/ 118 h 127"/>
                <a:gd name="T2" fmla="*/ 101 w 268"/>
                <a:gd name="T3" fmla="*/ 114 h 127"/>
                <a:gd name="T4" fmla="*/ 4 w 268"/>
                <a:gd name="T5" fmla="*/ 30 h 127"/>
                <a:gd name="T6" fmla="*/ 13 w 268"/>
                <a:gd name="T7" fmla="*/ 5 h 127"/>
                <a:gd name="T8" fmla="*/ 38 w 268"/>
                <a:gd name="T9" fmla="*/ 13 h 127"/>
                <a:gd name="T10" fmla="*/ 112 w 268"/>
                <a:gd name="T11" fmla="*/ 75 h 127"/>
                <a:gd name="T12" fmla="*/ 238 w 268"/>
                <a:gd name="T13" fmla="*/ 54 h 127"/>
                <a:gd name="T14" fmla="*/ 264 w 268"/>
                <a:gd name="T15" fmla="*/ 61 h 127"/>
                <a:gd name="T16" fmla="*/ 256 w 268"/>
                <a:gd name="T17" fmla="*/ 86 h 127"/>
                <a:gd name="T18" fmla="*/ 115 w 268"/>
                <a:gd name="T19" fmla="*/ 118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8" h="127">
                  <a:moveTo>
                    <a:pt x="115" y="118"/>
                  </a:moveTo>
                  <a:cubicBezTo>
                    <a:pt x="110" y="117"/>
                    <a:pt x="106" y="116"/>
                    <a:pt x="101" y="114"/>
                  </a:cubicBezTo>
                  <a:cubicBezTo>
                    <a:pt x="36" y="94"/>
                    <a:pt x="6" y="32"/>
                    <a:pt x="4" y="30"/>
                  </a:cubicBezTo>
                  <a:cubicBezTo>
                    <a:pt x="0" y="20"/>
                    <a:pt x="4" y="9"/>
                    <a:pt x="13" y="5"/>
                  </a:cubicBezTo>
                  <a:cubicBezTo>
                    <a:pt x="22" y="0"/>
                    <a:pt x="33" y="4"/>
                    <a:pt x="38" y="13"/>
                  </a:cubicBezTo>
                  <a:cubicBezTo>
                    <a:pt x="38" y="14"/>
                    <a:pt x="62" y="60"/>
                    <a:pt x="112" y="75"/>
                  </a:cubicBezTo>
                  <a:cubicBezTo>
                    <a:pt x="149" y="87"/>
                    <a:pt x="191" y="79"/>
                    <a:pt x="238" y="54"/>
                  </a:cubicBezTo>
                  <a:cubicBezTo>
                    <a:pt x="247" y="49"/>
                    <a:pt x="259" y="52"/>
                    <a:pt x="264" y="61"/>
                  </a:cubicBezTo>
                  <a:cubicBezTo>
                    <a:pt x="268" y="70"/>
                    <a:pt x="265" y="81"/>
                    <a:pt x="256" y="86"/>
                  </a:cubicBezTo>
                  <a:cubicBezTo>
                    <a:pt x="205" y="114"/>
                    <a:pt x="158" y="127"/>
                    <a:pt x="115" y="1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1409"/>
            <p:cNvSpPr>
              <a:spLocks/>
            </p:cNvSpPr>
            <p:nvPr/>
          </p:nvSpPr>
          <p:spPr bwMode="auto">
            <a:xfrm>
              <a:off x="10962632" y="719887"/>
              <a:ext cx="192088" cy="290513"/>
            </a:xfrm>
            <a:custGeom>
              <a:avLst/>
              <a:gdLst>
                <a:gd name="T0" fmla="*/ 73 w 77"/>
                <a:gd name="T1" fmla="*/ 36 h 116"/>
                <a:gd name="T2" fmla="*/ 24 w 77"/>
                <a:gd name="T3" fmla="*/ 25 h 116"/>
                <a:gd name="T4" fmla="*/ 20 w 77"/>
                <a:gd name="T5" fmla="*/ 101 h 116"/>
                <a:gd name="T6" fmla="*/ 60 w 77"/>
                <a:gd name="T7" fmla="*/ 88 h 116"/>
                <a:gd name="T8" fmla="*/ 73 w 77"/>
                <a:gd name="T9" fmla="*/ 3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16">
                  <a:moveTo>
                    <a:pt x="73" y="36"/>
                  </a:moveTo>
                  <a:cubicBezTo>
                    <a:pt x="77" y="11"/>
                    <a:pt x="39" y="0"/>
                    <a:pt x="24" y="25"/>
                  </a:cubicBezTo>
                  <a:cubicBezTo>
                    <a:pt x="11" y="45"/>
                    <a:pt x="0" y="83"/>
                    <a:pt x="20" y="101"/>
                  </a:cubicBezTo>
                  <a:cubicBezTo>
                    <a:pt x="36" y="116"/>
                    <a:pt x="53" y="107"/>
                    <a:pt x="60" y="88"/>
                  </a:cubicBezTo>
                  <a:cubicBezTo>
                    <a:pt x="64" y="75"/>
                    <a:pt x="70" y="55"/>
                    <a:pt x="73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1410"/>
            <p:cNvSpPr>
              <a:spLocks/>
            </p:cNvSpPr>
            <p:nvPr/>
          </p:nvSpPr>
          <p:spPr bwMode="auto">
            <a:xfrm>
              <a:off x="11227745" y="772275"/>
              <a:ext cx="157163" cy="279400"/>
            </a:xfrm>
            <a:custGeom>
              <a:avLst/>
              <a:gdLst>
                <a:gd name="T0" fmla="*/ 11 w 63"/>
                <a:gd name="T1" fmla="*/ 24 h 112"/>
                <a:gd name="T2" fmla="*/ 60 w 63"/>
                <a:gd name="T3" fmla="*/ 35 h 112"/>
                <a:gd name="T4" fmla="*/ 32 w 63"/>
                <a:gd name="T5" fmla="*/ 105 h 112"/>
                <a:gd name="T6" fmla="*/ 2 w 63"/>
                <a:gd name="T7" fmla="*/ 77 h 112"/>
                <a:gd name="T8" fmla="*/ 11 w 63"/>
                <a:gd name="T9" fmla="*/ 24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12">
                  <a:moveTo>
                    <a:pt x="11" y="24"/>
                  </a:moveTo>
                  <a:cubicBezTo>
                    <a:pt x="17" y="0"/>
                    <a:pt x="56" y="5"/>
                    <a:pt x="60" y="35"/>
                  </a:cubicBezTo>
                  <a:cubicBezTo>
                    <a:pt x="63" y="58"/>
                    <a:pt x="58" y="97"/>
                    <a:pt x="32" y="105"/>
                  </a:cubicBezTo>
                  <a:cubicBezTo>
                    <a:pt x="11" y="112"/>
                    <a:pt x="0" y="97"/>
                    <a:pt x="2" y="77"/>
                  </a:cubicBezTo>
                  <a:cubicBezTo>
                    <a:pt x="3" y="64"/>
                    <a:pt x="6" y="43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" name="等腰三角形 3"/>
          <p:cNvSpPr/>
          <p:nvPr/>
        </p:nvSpPr>
        <p:spPr>
          <a:xfrm rot="10800000" flipH="1" flipV="1">
            <a:off x="4771826" y="3650011"/>
            <a:ext cx="176213" cy="163513"/>
          </a:xfrm>
          <a:prstGeom prst="triangle">
            <a:avLst>
              <a:gd name="adj" fmla="val 0"/>
            </a:avLst>
          </a:prstGeom>
          <a:solidFill>
            <a:srgbClr val="7C200E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10800000" flipH="1">
            <a:off x="4771826" y="4250087"/>
            <a:ext cx="176213" cy="165100"/>
          </a:xfrm>
          <a:prstGeom prst="triangle">
            <a:avLst>
              <a:gd name="adj" fmla="val 0"/>
            </a:avLst>
          </a:prstGeom>
          <a:solidFill>
            <a:srgbClr val="7C200E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rot="10800000" flipH="1">
            <a:off x="3760899" y="3735735"/>
            <a:ext cx="4611606" cy="593725"/>
          </a:xfrm>
          <a:prstGeom prst="rect">
            <a:avLst/>
          </a:prstGeom>
          <a:solidFill>
            <a:srgbClr val="E6A123"/>
          </a:solidFill>
          <a:effectLst/>
        </p:spPr>
        <p:txBody>
          <a:bodyPr lIns="180000" anchor="ctr"/>
          <a:lstStyle/>
          <a:p>
            <a:pPr>
              <a:defRPr/>
            </a:pPr>
            <a:endParaRPr lang="zh-CN" altLang="en-US" sz="1600" dirty="0">
              <a:solidFill>
                <a:srgbClr val="52525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 rot="10800000" flipH="1">
            <a:off x="3981251" y="3650011"/>
            <a:ext cx="790575" cy="765175"/>
          </a:xfrm>
          <a:prstGeom prst="rect">
            <a:avLst/>
          </a:prstGeom>
          <a:solidFill>
            <a:srgbClr val="E74424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/>
          <a:lstStyle/>
          <a:p>
            <a:pPr algn="ctr">
              <a:defRPr/>
            </a:pPr>
            <a:endParaRPr lang="zh-CN" altLang="en-US" sz="3200" dirty="0">
              <a:solidFill>
                <a:srgbClr val="FFFFFF"/>
              </a:solidFill>
              <a:latin typeface="Adobe Gothic Std B" panose="020B0800000000000000" pitchFamily="34" charset="-128"/>
              <a:ea typeface="Microsoft YaHei UI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39677" y="3746048"/>
            <a:ext cx="6912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2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02</a:t>
            </a:r>
            <a:endParaRPr lang="zh-CN" altLang="en-US" sz="3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10" name="MH_Entry_1"/>
          <p:cNvSpPr/>
          <p:nvPr>
            <p:custDataLst>
              <p:tags r:id="rId1"/>
            </p:custDataLst>
          </p:nvPr>
        </p:nvSpPr>
        <p:spPr>
          <a:xfrm>
            <a:off x="4546020" y="3797492"/>
            <a:ext cx="4027591" cy="498614"/>
          </a:xfrm>
          <a:prstGeom prst="roundRect">
            <a:avLst>
              <a:gd name="adj" fmla="val 912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r>
              <a:rPr lang="zh-CN" altLang="en-US" sz="2400" spc="200" dirty="0">
                <a:solidFill>
                  <a:srgbClr val="4140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956075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任意多边形 28"/>
          <p:cNvSpPr/>
          <p:nvPr/>
        </p:nvSpPr>
        <p:spPr>
          <a:xfrm>
            <a:off x="4670426" y="1997076"/>
            <a:ext cx="1425575" cy="1427163"/>
          </a:xfrm>
          <a:custGeom>
            <a:avLst/>
            <a:gdLst>
              <a:gd name="connsiteX0" fmla="*/ 713459 w 1426918"/>
              <a:gd name="connsiteY0" fmla="*/ 0 h 1426918"/>
              <a:gd name="connsiteX1" fmla="*/ 713459 w 1426918"/>
              <a:gd name="connsiteY1" fmla="*/ 1 h 1426918"/>
              <a:gd name="connsiteX2" fmla="*/ 1426918 w 1426918"/>
              <a:gd name="connsiteY2" fmla="*/ 713460 h 1426918"/>
              <a:gd name="connsiteX3" fmla="*/ 1426918 w 1426918"/>
              <a:gd name="connsiteY3" fmla="*/ 1426918 h 1426918"/>
              <a:gd name="connsiteX4" fmla="*/ 713459 w 1426918"/>
              <a:gd name="connsiteY4" fmla="*/ 1426918 h 1426918"/>
              <a:gd name="connsiteX5" fmla="*/ 0 w 1426918"/>
              <a:gd name="connsiteY5" fmla="*/ 713459 h 1426918"/>
              <a:gd name="connsiteX6" fmla="*/ 713459 w 1426918"/>
              <a:gd name="connsiteY6" fmla="*/ 0 h 1426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26918" h="1426918">
                <a:moveTo>
                  <a:pt x="713459" y="0"/>
                </a:moveTo>
                <a:lnTo>
                  <a:pt x="713459" y="1"/>
                </a:lnTo>
                <a:cubicBezTo>
                  <a:pt x="1107492" y="1"/>
                  <a:pt x="1426918" y="319427"/>
                  <a:pt x="1426918" y="713460"/>
                </a:cubicBezTo>
                <a:lnTo>
                  <a:pt x="1426918" y="1426918"/>
                </a:lnTo>
                <a:lnTo>
                  <a:pt x="713459" y="1426918"/>
                </a:lnTo>
                <a:cubicBezTo>
                  <a:pt x="319426" y="1426918"/>
                  <a:pt x="0" y="1107492"/>
                  <a:pt x="0" y="713459"/>
                </a:cubicBezTo>
                <a:cubicBezTo>
                  <a:pt x="0" y="319426"/>
                  <a:pt x="319426" y="0"/>
                  <a:pt x="713459" y="0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54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zh-CN" altLang="en-US" sz="54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任意多边形 32"/>
          <p:cNvSpPr/>
          <p:nvPr/>
        </p:nvSpPr>
        <p:spPr>
          <a:xfrm>
            <a:off x="6096001" y="1997076"/>
            <a:ext cx="1427163" cy="1427163"/>
          </a:xfrm>
          <a:custGeom>
            <a:avLst/>
            <a:gdLst>
              <a:gd name="connsiteX0" fmla="*/ 713459 w 1426918"/>
              <a:gd name="connsiteY0" fmla="*/ 0 h 1426918"/>
              <a:gd name="connsiteX1" fmla="*/ 1426918 w 1426918"/>
              <a:gd name="connsiteY1" fmla="*/ 713459 h 1426918"/>
              <a:gd name="connsiteX2" fmla="*/ 1426917 w 1426918"/>
              <a:gd name="connsiteY2" fmla="*/ 713459 h 1426918"/>
              <a:gd name="connsiteX3" fmla="*/ 713458 w 1426918"/>
              <a:gd name="connsiteY3" fmla="*/ 1426918 h 1426918"/>
              <a:gd name="connsiteX4" fmla="*/ 0 w 1426918"/>
              <a:gd name="connsiteY4" fmla="*/ 1426918 h 1426918"/>
              <a:gd name="connsiteX5" fmla="*/ 0 w 1426918"/>
              <a:gd name="connsiteY5" fmla="*/ 713459 h 1426918"/>
              <a:gd name="connsiteX6" fmla="*/ 713459 w 1426918"/>
              <a:gd name="connsiteY6" fmla="*/ 0 h 1426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26918" h="1426918">
                <a:moveTo>
                  <a:pt x="713459" y="0"/>
                </a:moveTo>
                <a:cubicBezTo>
                  <a:pt x="1107492" y="0"/>
                  <a:pt x="1426918" y="319426"/>
                  <a:pt x="1426918" y="713459"/>
                </a:cubicBezTo>
                <a:lnTo>
                  <a:pt x="1426917" y="713459"/>
                </a:lnTo>
                <a:cubicBezTo>
                  <a:pt x="1426917" y="1107492"/>
                  <a:pt x="1107491" y="1426918"/>
                  <a:pt x="713458" y="1426918"/>
                </a:cubicBezTo>
                <a:lnTo>
                  <a:pt x="0" y="1426918"/>
                </a:lnTo>
                <a:lnTo>
                  <a:pt x="0" y="713459"/>
                </a:lnTo>
                <a:cubicBezTo>
                  <a:pt x="0" y="319426"/>
                  <a:pt x="319426" y="0"/>
                  <a:pt x="713459" y="0"/>
                </a:cubicBezTo>
                <a:close/>
              </a:path>
            </a:pathLst>
          </a:custGeom>
          <a:solidFill>
            <a:srgbClr val="735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54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endParaRPr lang="zh-CN" altLang="en-US" sz="54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任意多边形 37"/>
          <p:cNvSpPr/>
          <p:nvPr/>
        </p:nvSpPr>
        <p:spPr>
          <a:xfrm>
            <a:off x="4670426" y="3424238"/>
            <a:ext cx="1425575" cy="1427162"/>
          </a:xfrm>
          <a:custGeom>
            <a:avLst/>
            <a:gdLst>
              <a:gd name="connsiteX0" fmla="*/ 713460 w 1426918"/>
              <a:gd name="connsiteY0" fmla="*/ 0 h 1426918"/>
              <a:gd name="connsiteX1" fmla="*/ 1426918 w 1426918"/>
              <a:gd name="connsiteY1" fmla="*/ 0 h 1426918"/>
              <a:gd name="connsiteX2" fmla="*/ 1426918 w 1426918"/>
              <a:gd name="connsiteY2" fmla="*/ 713459 h 1426918"/>
              <a:gd name="connsiteX3" fmla="*/ 713459 w 1426918"/>
              <a:gd name="connsiteY3" fmla="*/ 1426918 h 1426918"/>
              <a:gd name="connsiteX4" fmla="*/ 0 w 1426918"/>
              <a:gd name="connsiteY4" fmla="*/ 713459 h 1426918"/>
              <a:gd name="connsiteX5" fmla="*/ 1 w 1426918"/>
              <a:gd name="connsiteY5" fmla="*/ 713459 h 1426918"/>
              <a:gd name="connsiteX6" fmla="*/ 713460 w 1426918"/>
              <a:gd name="connsiteY6" fmla="*/ 0 h 1426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26918" h="1426918">
                <a:moveTo>
                  <a:pt x="713460" y="0"/>
                </a:moveTo>
                <a:lnTo>
                  <a:pt x="1426918" y="0"/>
                </a:lnTo>
                <a:lnTo>
                  <a:pt x="1426918" y="713459"/>
                </a:lnTo>
                <a:cubicBezTo>
                  <a:pt x="1426918" y="1107492"/>
                  <a:pt x="1107492" y="1426918"/>
                  <a:pt x="713459" y="1426918"/>
                </a:cubicBezTo>
                <a:cubicBezTo>
                  <a:pt x="319426" y="1426918"/>
                  <a:pt x="0" y="1107492"/>
                  <a:pt x="0" y="713459"/>
                </a:cubicBezTo>
                <a:lnTo>
                  <a:pt x="1" y="713459"/>
                </a:lnTo>
                <a:cubicBezTo>
                  <a:pt x="1" y="319426"/>
                  <a:pt x="319427" y="0"/>
                  <a:pt x="713460" y="0"/>
                </a:cubicBezTo>
                <a:close/>
              </a:path>
            </a:pathLst>
          </a:custGeom>
          <a:solidFill>
            <a:srgbClr val="E6A1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54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endParaRPr lang="zh-CN" altLang="en-US" sz="54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任意多边形 40"/>
          <p:cNvSpPr/>
          <p:nvPr/>
        </p:nvSpPr>
        <p:spPr>
          <a:xfrm>
            <a:off x="6096001" y="3424238"/>
            <a:ext cx="1427163" cy="1427162"/>
          </a:xfrm>
          <a:custGeom>
            <a:avLst/>
            <a:gdLst>
              <a:gd name="connsiteX0" fmla="*/ 0 w 1426918"/>
              <a:gd name="connsiteY0" fmla="*/ 0 h 1426918"/>
              <a:gd name="connsiteX1" fmla="*/ 713459 w 1426918"/>
              <a:gd name="connsiteY1" fmla="*/ 0 h 1426918"/>
              <a:gd name="connsiteX2" fmla="*/ 1426918 w 1426918"/>
              <a:gd name="connsiteY2" fmla="*/ 713459 h 1426918"/>
              <a:gd name="connsiteX3" fmla="*/ 713459 w 1426918"/>
              <a:gd name="connsiteY3" fmla="*/ 1426918 h 1426918"/>
              <a:gd name="connsiteX4" fmla="*/ 713459 w 1426918"/>
              <a:gd name="connsiteY4" fmla="*/ 1426917 h 1426918"/>
              <a:gd name="connsiteX5" fmla="*/ 0 w 1426918"/>
              <a:gd name="connsiteY5" fmla="*/ 713458 h 1426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26918" h="1426918">
                <a:moveTo>
                  <a:pt x="0" y="0"/>
                </a:moveTo>
                <a:lnTo>
                  <a:pt x="713459" y="0"/>
                </a:lnTo>
                <a:cubicBezTo>
                  <a:pt x="1107492" y="0"/>
                  <a:pt x="1426918" y="319426"/>
                  <a:pt x="1426918" y="713459"/>
                </a:cubicBezTo>
                <a:cubicBezTo>
                  <a:pt x="1426918" y="1107492"/>
                  <a:pt x="1107492" y="1426918"/>
                  <a:pt x="713459" y="1426918"/>
                </a:cubicBezTo>
                <a:lnTo>
                  <a:pt x="713459" y="1426917"/>
                </a:lnTo>
                <a:cubicBezTo>
                  <a:pt x="319426" y="1426917"/>
                  <a:pt x="0" y="1107491"/>
                  <a:pt x="0" y="713458"/>
                </a:cubicBezTo>
                <a:close/>
              </a:path>
            </a:pathLst>
          </a:custGeom>
          <a:solidFill>
            <a:srgbClr val="E744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54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endParaRPr lang="zh-CN" altLang="en-US" sz="54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195513" y="1997075"/>
            <a:ext cx="2411412" cy="10414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1400" dirty="0">
                <a:latin typeface="+mn-ea"/>
              </a:rPr>
              <a:t>优势包括有利的竞争态势；充足的财政来源；良好的企业形象；产品质量；成本优势等。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2195513" y="4048126"/>
            <a:ext cx="2411412" cy="803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1400" dirty="0">
                <a:latin typeface="+mn-ea"/>
              </a:rPr>
              <a:t>机会包括新产品；新市场；新需求；外国市场壁垒解除；竞争对手失误等。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7635876" y="1997076"/>
            <a:ext cx="2411413" cy="803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1400" dirty="0">
                <a:latin typeface="+mn-ea"/>
              </a:rPr>
              <a:t>劣势包括设备老化；管理混乱；资金短缺；经营不善；产品积压；竞争力差等。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7635876" y="3811588"/>
            <a:ext cx="2411413" cy="1039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1400" dirty="0">
                <a:latin typeface="+mn-ea"/>
              </a:rPr>
              <a:t>威胁包括新的竞争对手；替代产品增多；市场紧缩；行业政策变化；经济衰退；客户偏好改变；突发事件等。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66317" y="65974"/>
            <a:ext cx="4812712" cy="765176"/>
            <a:chOff x="50415" y="65974"/>
            <a:chExt cx="4812712" cy="765176"/>
          </a:xfrm>
        </p:grpSpPr>
        <p:sp>
          <p:nvSpPr>
            <p:cNvPr id="30" name="等腰三角形 29"/>
            <p:cNvSpPr/>
            <p:nvPr/>
          </p:nvSpPr>
          <p:spPr>
            <a:xfrm rot="10800000" flipH="1" flipV="1">
              <a:off x="1061342" y="65974"/>
              <a:ext cx="176213" cy="163513"/>
            </a:xfrm>
            <a:prstGeom prst="triangle">
              <a:avLst>
                <a:gd name="adj" fmla="val 0"/>
              </a:avLst>
            </a:prstGeom>
            <a:solidFill>
              <a:srgbClr val="7C200E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1" name="等腰三角形 30"/>
            <p:cNvSpPr/>
            <p:nvPr/>
          </p:nvSpPr>
          <p:spPr>
            <a:xfrm rot="10800000" flipH="1">
              <a:off x="1061342" y="666050"/>
              <a:ext cx="176213" cy="165100"/>
            </a:xfrm>
            <a:prstGeom prst="triangle">
              <a:avLst>
                <a:gd name="adj" fmla="val 0"/>
              </a:avLst>
            </a:prstGeom>
            <a:solidFill>
              <a:srgbClr val="7C200E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 rot="10800000" flipH="1">
              <a:off x="50415" y="151698"/>
              <a:ext cx="4611606" cy="593725"/>
            </a:xfrm>
            <a:prstGeom prst="rect">
              <a:avLst/>
            </a:prstGeom>
            <a:solidFill>
              <a:srgbClr val="E6A123"/>
            </a:solidFill>
            <a:effectLst/>
          </p:spPr>
          <p:txBody>
            <a:bodyPr lIns="180000" anchor="ctr"/>
            <a:lstStyle/>
            <a:p>
              <a:pPr>
                <a:defRPr/>
              </a:pPr>
              <a:endParaRPr lang="zh-CN" altLang="en-US" sz="1600" dirty="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 rot="10800000" flipH="1">
              <a:off x="270767" y="65974"/>
              <a:ext cx="790575" cy="765175"/>
            </a:xfrm>
            <a:prstGeom prst="rect">
              <a:avLst/>
            </a:prstGeom>
            <a:solidFill>
              <a:srgbClr val="E74424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3200" dirty="0">
                <a:solidFill>
                  <a:srgbClr val="FFFFFF"/>
                </a:solidFill>
                <a:latin typeface="Adobe Gothic Std B" panose="020B0800000000000000" pitchFamily="34" charset="-128"/>
                <a:ea typeface="Microsoft YaHei UI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329193" y="162011"/>
              <a:ext cx="69121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zh-CN" sz="3200" b="1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Verdana" panose="020B0604030504040204" pitchFamily="34" charset="0"/>
                </a:rPr>
                <a:t>02</a:t>
              </a:r>
              <a:endParaRPr lang="zh-CN" altLang="en-US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36" name="MH_Entry_1"/>
            <p:cNvSpPr/>
            <p:nvPr>
              <p:custDataLst>
                <p:tags r:id="rId1"/>
              </p:custDataLst>
            </p:nvPr>
          </p:nvSpPr>
          <p:spPr>
            <a:xfrm>
              <a:off x="835536" y="213455"/>
              <a:ext cx="4027591" cy="498614"/>
            </a:xfrm>
            <a:prstGeom prst="roundRect">
              <a:avLst>
                <a:gd name="adj" fmla="val 9124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r>
                <a:rPr lang="zh-CN" altLang="en-US" sz="2400" spc="200" dirty="0">
                  <a:solidFill>
                    <a:srgbClr val="4140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57659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6230504"/>
  <p:tag name="MH_LIBRARY" val="CONTENTS"/>
  <p:tag name="MH_TYPE" val="OTHERS"/>
  <p:tag name="ID" val="54581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1931</Words>
  <PresentationFormat>宽屏</PresentationFormat>
  <Paragraphs>188</Paragraphs>
  <Slides>23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9" baseType="lpstr">
      <vt:lpstr>Adobe Gothic Std B</vt:lpstr>
      <vt:lpstr>Cordia New</vt:lpstr>
      <vt:lpstr>Microsoft JhengHei</vt:lpstr>
      <vt:lpstr>Microsoft YaHei UI</vt:lpstr>
      <vt:lpstr>新細明體</vt:lpstr>
      <vt:lpstr>宋体</vt:lpstr>
      <vt:lpstr>微软雅黑</vt:lpstr>
      <vt:lpstr>Agency FB</vt:lpstr>
      <vt:lpstr>Arial</vt:lpstr>
      <vt:lpstr>Arial Black</vt:lpstr>
      <vt:lpstr>Calibri</vt:lpstr>
      <vt:lpstr>Calibri Light</vt:lpstr>
      <vt:lpstr>Impact</vt:lpstr>
      <vt:lpstr>Times New Roman</vt:lpstr>
      <vt:lpstr>Verdana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小鹿ppt  ； http://pptx.taobao.com</dc:title>
  <dc:creator>小鹿ppt; http://pptx.taobao.com</dc:creator>
  <dc:description>小鹿ppt  ； http://pptx.taobao.com</dc:description>
  <dcterms:created xsi:type="dcterms:W3CDTF">2015-06-02T12:57:18Z</dcterms:created>
  <dcterms:modified xsi:type="dcterms:W3CDTF">2018-04-12T01:40:48Z</dcterms:modified>
</cp:coreProperties>
</file>