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1071" r:id="rId3"/>
    <p:sldId id="961" r:id="rId5"/>
    <p:sldId id="1072" r:id="rId6"/>
    <p:sldId id="1350" r:id="rId7"/>
    <p:sldId id="1352" r:id="rId8"/>
    <p:sldId id="1203" r:id="rId9"/>
    <p:sldId id="1205" r:id="rId10"/>
    <p:sldId id="4240" r:id="rId11"/>
    <p:sldId id="1213" r:id="rId12"/>
    <p:sldId id="1214" r:id="rId13"/>
    <p:sldId id="4224" r:id="rId14"/>
    <p:sldId id="1202" r:id="rId15"/>
    <p:sldId id="4241" r:id="rId16"/>
    <p:sldId id="1215" r:id="rId17"/>
    <p:sldId id="1235" r:id="rId18"/>
    <p:sldId id="1236" r:id="rId19"/>
    <p:sldId id="4227" r:id="rId20"/>
    <p:sldId id="1237" r:id="rId21"/>
    <p:sldId id="1054" r:id="rId22"/>
    <p:sldId id="4242" r:id="rId23"/>
    <p:sldId id="1204" r:id="rId24"/>
    <p:sldId id="4221" r:id="rId25"/>
    <p:sldId id="1351" r:id="rId26"/>
    <p:sldId id="424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D0FF"/>
    <a:srgbClr val="FFE128"/>
    <a:srgbClr val="AB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51" d="100"/>
          <a:sy n="51" d="100"/>
        </p:scale>
        <p:origin x="564" y="108"/>
      </p:cViewPr>
      <p:guideLst>
        <p:guide orient="horz" pos="38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79A54-0A0F-488E-A478-17967118AD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B2449-B8B8-4E1A-A46A-025A5D9BD7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A6684E-9288-4058-91A0-FC651D26FA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95031C-36FB-4BFB-B547-5049AC3C4D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fld id="{8EBE660E-5CC2-4A50-916A-880C808B74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My First Template</a:t>
            </a:r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E94B9-1F08-48DF-B7B6-E879767F1C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8ABE1-1340-4246-B6E2-0A4388059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3F917-36CF-4282-ACBA-DB33950B72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86A4B-10F1-4E0F-91BC-4528AE85DA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12178" y="1540228"/>
            <a:ext cx="421140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FFE128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MBE</a:t>
            </a:r>
            <a:r>
              <a:rPr lang="zh-CN" altLang="en-US" sz="8000" b="1" dirty="0">
                <a:solidFill>
                  <a:srgbClr val="FFE128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风格</a:t>
            </a:r>
            <a:endParaRPr lang="en-US" altLang="zh-CN" sz="8000" b="1" dirty="0">
              <a:solidFill>
                <a:srgbClr val="FFE128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8000" b="1" dirty="0">
                <a:solidFill>
                  <a:srgbClr val="595959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工作汇报</a:t>
            </a:r>
            <a:endParaRPr lang="zh-CN" altLang="en-US" sz="8000" b="1" dirty="0">
              <a:solidFill>
                <a:srgbClr val="595959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5" name="纯音乐 - 阿兰蒂斯之恋 - aranjuez mon auou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700" y="-901700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783" y="601280"/>
            <a:ext cx="4788039" cy="4788039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312178" y="4637472"/>
            <a:ext cx="1866901" cy="365671"/>
          </a:xfrm>
          <a:prstGeom prst="roundRect">
            <a:avLst>
              <a:gd name="adj" fmla="val 30600"/>
            </a:avLst>
          </a:prstGeom>
          <a:solidFill>
            <a:srgbClr val="FFE128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33"/>
          <p:cNvSpPr txBox="1"/>
          <p:nvPr/>
        </p:nvSpPr>
        <p:spPr>
          <a:xfrm>
            <a:off x="1428956" y="4664589"/>
            <a:ext cx="1861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3600576" y="4630136"/>
            <a:ext cx="1866901" cy="365671"/>
          </a:xfrm>
          <a:prstGeom prst="roundRect">
            <a:avLst>
              <a:gd name="adj" fmla="val 30600"/>
            </a:avLst>
          </a:prstGeom>
          <a:solidFill>
            <a:srgbClr val="FFE128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3"/>
          <p:cNvSpPr txBox="1"/>
          <p:nvPr/>
        </p:nvSpPr>
        <p:spPr>
          <a:xfrm>
            <a:off x="3661620" y="4664589"/>
            <a:ext cx="1861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99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99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9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6372228" y="1881313"/>
            <a:ext cx="5016360" cy="3563595"/>
            <a:chOff x="4779171" y="1410985"/>
            <a:chExt cx="3762270" cy="2672696"/>
          </a:xfrm>
        </p:grpSpPr>
        <p:sp>
          <p:nvSpPr>
            <p:cNvPr id="4" name="Rectangle: Rounded Corners 35"/>
            <p:cNvSpPr/>
            <p:nvPr/>
          </p:nvSpPr>
          <p:spPr bwMode="auto">
            <a:xfrm>
              <a:off x="4961203" y="3320879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Freeform: Shape 36"/>
            <p:cNvSpPr/>
            <p:nvPr/>
          </p:nvSpPr>
          <p:spPr bwMode="auto">
            <a:xfrm>
              <a:off x="5809154" y="3320879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" name="Isosceles Triangle 34"/>
            <p:cNvSpPr/>
            <p:nvPr/>
          </p:nvSpPr>
          <p:spPr bwMode="auto">
            <a:xfrm rot="16200000">
              <a:off x="4744498" y="3632934"/>
              <a:ext cx="208037" cy="138692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Rectangle: Rounded Corners 45"/>
            <p:cNvSpPr/>
            <p:nvPr/>
          </p:nvSpPr>
          <p:spPr bwMode="auto">
            <a:xfrm>
              <a:off x="4961203" y="1410985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Freeform: Shape 46"/>
            <p:cNvSpPr/>
            <p:nvPr/>
          </p:nvSpPr>
          <p:spPr bwMode="auto">
            <a:xfrm>
              <a:off x="5809154" y="1410985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Isosceles Triangle 44"/>
            <p:cNvSpPr/>
            <p:nvPr/>
          </p:nvSpPr>
          <p:spPr bwMode="auto">
            <a:xfrm rot="16200000">
              <a:off x="4744498" y="1723040"/>
              <a:ext cx="208037" cy="138692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6" name="Rectangle: Rounded Corners 77"/>
            <p:cNvSpPr/>
            <p:nvPr/>
          </p:nvSpPr>
          <p:spPr bwMode="auto">
            <a:xfrm>
              <a:off x="4961203" y="2364487"/>
              <a:ext cx="3580238" cy="76280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Freeform: Shape 78"/>
            <p:cNvSpPr/>
            <p:nvPr/>
          </p:nvSpPr>
          <p:spPr bwMode="auto">
            <a:xfrm>
              <a:off x="5809154" y="2364487"/>
              <a:ext cx="210054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Isosceles Triangle 76"/>
            <p:cNvSpPr/>
            <p:nvPr/>
          </p:nvSpPr>
          <p:spPr bwMode="auto">
            <a:xfrm rot="16200000">
              <a:off x="4744498" y="2676542"/>
              <a:ext cx="208037" cy="138692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TextBox 94"/>
            <p:cNvSpPr txBox="1"/>
            <p:nvPr/>
          </p:nvSpPr>
          <p:spPr>
            <a:xfrm flipH="1">
              <a:off x="5116940" y="3562235"/>
              <a:ext cx="519614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865" b="1">
                  <a:solidFill>
                    <a:schemeClr val="bg1"/>
                  </a:solidFill>
                </a:rPr>
                <a:t>1 FEB</a:t>
              </a:r>
              <a:endParaRPr lang="en-US" sz="1865" b="1">
                <a:solidFill>
                  <a:schemeClr val="bg1"/>
                </a:solidFill>
              </a:endParaRPr>
            </a:p>
          </p:txBody>
        </p:sp>
        <p:sp>
          <p:nvSpPr>
            <p:cNvPr id="30" name="TextBox 104"/>
            <p:cNvSpPr txBox="1"/>
            <p:nvPr/>
          </p:nvSpPr>
          <p:spPr>
            <a:xfrm flipH="1">
              <a:off x="5130704" y="2605843"/>
              <a:ext cx="537311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865" b="1">
                  <a:solidFill>
                    <a:schemeClr val="bg1"/>
                  </a:solidFill>
                </a:rPr>
                <a:t>7 MAY</a:t>
              </a:r>
              <a:endParaRPr lang="en-US" sz="1865" b="1">
                <a:solidFill>
                  <a:schemeClr val="bg1"/>
                </a:solidFill>
              </a:endParaRPr>
            </a:p>
          </p:txBody>
        </p:sp>
        <p:sp>
          <p:nvSpPr>
            <p:cNvPr id="36" name="TextBox 114"/>
            <p:cNvSpPr txBox="1"/>
            <p:nvPr/>
          </p:nvSpPr>
          <p:spPr>
            <a:xfrm flipH="1">
              <a:off x="5127602" y="1652340"/>
              <a:ext cx="578524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865" b="1">
                  <a:solidFill>
                    <a:schemeClr val="bg1"/>
                  </a:solidFill>
                </a:rPr>
                <a:t>15 JUL</a:t>
              </a:r>
              <a:endParaRPr lang="en-US" sz="1865" b="1">
                <a:solidFill>
                  <a:schemeClr val="bg1"/>
                </a:solidFill>
              </a:endParaRPr>
            </a:p>
          </p:txBody>
        </p:sp>
        <p:grpSp>
          <p:nvGrpSpPr>
            <p:cNvPr id="40" name="Group 51"/>
            <p:cNvGrpSpPr/>
            <p:nvPr/>
          </p:nvGrpSpPr>
          <p:grpSpPr>
            <a:xfrm>
              <a:off x="5846003" y="1467584"/>
              <a:ext cx="2159677" cy="649603"/>
              <a:chOff x="8601584" y="1451933"/>
              <a:chExt cx="2196245" cy="866137"/>
            </a:xfrm>
          </p:grpSpPr>
          <p:sp>
            <p:nvSpPr>
              <p:cNvPr id="56" name="TextBox 52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576000" tIns="0" rIns="288000" bIns="0" anchor="ctr" anchorCtr="0">
                <a:normAutofit/>
              </a:bodyPr>
              <a:lstStyle/>
              <a:p>
                <a:pPr algn="l" latinLnBrk="0"/>
                <a:r>
                  <a:rPr lang="zh-CN" altLang="en-US" sz="1865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TextBox 53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576000" tIns="0" rIns="288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335">
                    <a:solidFill>
                      <a:schemeClr val="bg1"/>
                    </a:solidFill>
                  </a:rPr>
                </a:br>
                <a:r>
                  <a:rPr lang="zh-CN" altLang="en-US" sz="133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33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Group 57"/>
            <p:cNvGrpSpPr/>
            <p:nvPr/>
          </p:nvGrpSpPr>
          <p:grpSpPr>
            <a:xfrm>
              <a:off x="5846003" y="2421086"/>
              <a:ext cx="2159677" cy="649603"/>
              <a:chOff x="8601584" y="1451933"/>
              <a:chExt cx="2196245" cy="866137"/>
            </a:xfrm>
          </p:grpSpPr>
          <p:sp>
            <p:nvSpPr>
              <p:cNvPr id="52" name="TextBox 58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576000" tIns="0" rIns="48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865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TextBox 59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576000" tIns="0" rIns="48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335">
                    <a:solidFill>
                      <a:schemeClr val="bg1"/>
                    </a:solidFill>
                  </a:rPr>
                </a:br>
                <a:r>
                  <a:rPr lang="zh-CN" altLang="en-US" sz="133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335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Group 65"/>
            <p:cNvGrpSpPr/>
            <p:nvPr/>
          </p:nvGrpSpPr>
          <p:grpSpPr>
            <a:xfrm>
              <a:off x="5846003" y="3377478"/>
              <a:ext cx="2159677" cy="649603"/>
              <a:chOff x="8601584" y="1451933"/>
              <a:chExt cx="2196245" cy="866137"/>
            </a:xfrm>
          </p:grpSpPr>
          <p:sp>
            <p:nvSpPr>
              <p:cNvPr id="48" name="TextBox 66"/>
              <p:cNvSpPr txBox="1"/>
              <p:nvPr/>
            </p:nvSpPr>
            <p:spPr bwMode="auto">
              <a:xfrm>
                <a:off x="8601584" y="14519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576000" tIns="0" rIns="48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865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TextBox 67"/>
              <p:cNvSpPr txBox="1"/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576000" tIns="0" rIns="48000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335">
                    <a:solidFill>
                      <a:schemeClr val="bg1"/>
                    </a:solidFill>
                  </a:rPr>
                </a:br>
                <a:r>
                  <a:rPr lang="zh-CN" altLang="en-US" sz="133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335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39417" y="1268761"/>
            <a:ext cx="4980359" cy="3545873"/>
            <a:chOff x="629562" y="951570"/>
            <a:chExt cx="3735269" cy="2659405"/>
          </a:xfrm>
        </p:grpSpPr>
        <p:sp>
          <p:nvSpPr>
            <p:cNvPr id="7" name="Rectangle: Rounded Corners 40"/>
            <p:cNvSpPr/>
            <p:nvPr/>
          </p:nvSpPr>
          <p:spPr bwMode="auto">
            <a:xfrm flipH="1">
              <a:off x="629562" y="951570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" name="Freeform: Shape 41"/>
            <p:cNvSpPr/>
            <p:nvPr/>
          </p:nvSpPr>
          <p:spPr bwMode="auto">
            <a:xfrm flipH="1">
              <a:off x="3230489" y="951570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3" name="Rectangle: Rounded Corners 72"/>
            <p:cNvSpPr/>
            <p:nvPr/>
          </p:nvSpPr>
          <p:spPr bwMode="auto">
            <a:xfrm flipH="1">
              <a:off x="629562" y="1905072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4" name="Freeform: Shape 73"/>
            <p:cNvSpPr/>
            <p:nvPr/>
          </p:nvSpPr>
          <p:spPr bwMode="auto">
            <a:xfrm flipH="1">
              <a:off x="3227885" y="1905072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Rectangle: Rounded Corners 82"/>
            <p:cNvSpPr/>
            <p:nvPr/>
          </p:nvSpPr>
          <p:spPr bwMode="auto">
            <a:xfrm flipH="1">
              <a:off x="629562" y="2848173"/>
              <a:ext cx="3553235" cy="76280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83"/>
            <p:cNvSpPr/>
            <p:nvPr/>
          </p:nvSpPr>
          <p:spPr bwMode="auto">
            <a:xfrm flipH="1">
              <a:off x="3227885" y="2848173"/>
              <a:ext cx="208470" cy="7628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92"/>
                </a:cxn>
                <a:cxn ang="0">
                  <a:pos x="170" y="457"/>
                </a:cxn>
                <a:cxn ang="0">
                  <a:pos x="0" y="621"/>
                </a:cxn>
                <a:cxn ang="0">
                  <a:pos x="0" y="914"/>
                </a:cxn>
                <a:cxn ang="0">
                  <a:pos x="20" y="914"/>
                </a:cxn>
                <a:cxn ang="0">
                  <a:pos x="20" y="628"/>
                </a:cxn>
                <a:cxn ang="0">
                  <a:pos x="198" y="457"/>
                </a:cxn>
                <a:cxn ang="0">
                  <a:pos x="20" y="28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98" h="914">
                  <a:moveTo>
                    <a:pt x="0" y="0"/>
                  </a:moveTo>
                  <a:lnTo>
                    <a:pt x="0" y="292"/>
                  </a:lnTo>
                  <a:lnTo>
                    <a:pt x="170" y="457"/>
                  </a:lnTo>
                  <a:lnTo>
                    <a:pt x="0" y="621"/>
                  </a:lnTo>
                  <a:lnTo>
                    <a:pt x="0" y="914"/>
                  </a:lnTo>
                  <a:lnTo>
                    <a:pt x="20" y="914"/>
                  </a:lnTo>
                  <a:lnTo>
                    <a:pt x="20" y="628"/>
                  </a:lnTo>
                  <a:lnTo>
                    <a:pt x="198" y="457"/>
                  </a:lnTo>
                  <a:lnTo>
                    <a:pt x="20" y="28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TextBox 96"/>
            <p:cNvSpPr txBox="1"/>
            <p:nvPr/>
          </p:nvSpPr>
          <p:spPr>
            <a:xfrm>
              <a:off x="3498172" y="30895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865" b="1">
                  <a:solidFill>
                    <a:schemeClr val="bg1"/>
                  </a:solidFill>
                </a:rPr>
                <a:t>4 MAR</a:t>
              </a:r>
              <a:endParaRPr lang="en-US" sz="1865" b="1">
                <a:solidFill>
                  <a:schemeClr val="bg1"/>
                </a:solidFill>
              </a:endParaRPr>
            </a:p>
          </p:txBody>
        </p:sp>
        <p:sp>
          <p:nvSpPr>
            <p:cNvPr id="33" name="TextBox 109"/>
            <p:cNvSpPr txBox="1"/>
            <p:nvPr/>
          </p:nvSpPr>
          <p:spPr>
            <a:xfrm>
              <a:off x="3506925" y="2146428"/>
              <a:ext cx="556883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865" b="1">
                  <a:solidFill>
                    <a:schemeClr val="bg1"/>
                  </a:solidFill>
                </a:rPr>
                <a:t>24JUN</a:t>
              </a:r>
              <a:endParaRPr lang="en-US" sz="1865" b="1">
                <a:solidFill>
                  <a:schemeClr val="bg1"/>
                </a:solidFill>
              </a:endParaRPr>
            </a:p>
          </p:txBody>
        </p:sp>
        <p:sp>
          <p:nvSpPr>
            <p:cNvPr id="39" name="TextBox 119"/>
            <p:cNvSpPr txBox="1"/>
            <p:nvPr/>
          </p:nvSpPr>
          <p:spPr>
            <a:xfrm>
              <a:off x="3491880" y="1192925"/>
              <a:ext cx="544668" cy="23083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865" b="1">
                  <a:solidFill>
                    <a:schemeClr val="bg1"/>
                  </a:solidFill>
                </a:rPr>
                <a:t>4 AGU</a:t>
              </a:r>
              <a:endParaRPr lang="en-US" sz="1865" b="1">
                <a:solidFill>
                  <a:schemeClr val="bg1"/>
                </a:solidFill>
              </a:endParaRPr>
            </a:p>
          </p:txBody>
        </p:sp>
        <p:grpSp>
          <p:nvGrpSpPr>
            <p:cNvPr id="41" name="Group 54"/>
            <p:cNvGrpSpPr/>
            <p:nvPr/>
          </p:nvGrpSpPr>
          <p:grpSpPr>
            <a:xfrm>
              <a:off x="1045596" y="1028363"/>
              <a:ext cx="2184893" cy="649603"/>
              <a:chOff x="1415480" y="1669738"/>
              <a:chExt cx="2913191" cy="866137"/>
            </a:xfrm>
          </p:grpSpPr>
          <p:sp>
            <p:nvSpPr>
              <p:cNvPr id="54" name="TextBox 55"/>
              <p:cNvSpPr txBox="1"/>
              <p:nvPr/>
            </p:nvSpPr>
            <p:spPr bwMode="auto">
              <a:xfrm>
                <a:off x="1415480" y="1669738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480000" tIns="0" rIns="288000" bIns="0" anchor="ctr" anchorCtr="0">
                <a:normAutofit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TextBox 56"/>
              <p:cNvSpPr txBox="1"/>
              <p:nvPr/>
            </p:nvSpPr>
            <p:spPr bwMode="auto">
              <a:xfrm>
                <a:off x="1415480" y="1979696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48000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335" dirty="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335" dirty="0">
                    <a:solidFill>
                      <a:schemeClr val="bg1"/>
                    </a:solidFill>
                  </a:rPr>
                </a:br>
                <a:r>
                  <a:rPr lang="zh-CN" altLang="en-US" sz="1335" dirty="0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335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Group 2"/>
            <p:cNvGrpSpPr/>
            <p:nvPr/>
          </p:nvGrpSpPr>
          <p:grpSpPr>
            <a:xfrm>
              <a:off x="1045596" y="1977628"/>
              <a:ext cx="2184893" cy="649603"/>
              <a:chOff x="1394128" y="2586072"/>
              <a:chExt cx="2913191" cy="866137"/>
            </a:xfrm>
          </p:grpSpPr>
          <p:sp>
            <p:nvSpPr>
              <p:cNvPr id="50" name="TextBox 61"/>
              <p:cNvSpPr txBox="1"/>
              <p:nvPr/>
            </p:nvSpPr>
            <p:spPr bwMode="auto">
              <a:xfrm>
                <a:off x="1394128" y="2586072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480000" tIns="0" rIns="288000" bIns="0" anchor="ctr" anchorCtr="0">
                <a:normAutofit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865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TextBox 62"/>
              <p:cNvSpPr txBox="1"/>
              <p:nvPr/>
            </p:nvSpPr>
            <p:spPr bwMode="auto">
              <a:xfrm>
                <a:off x="1394128" y="2896030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48000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335">
                    <a:solidFill>
                      <a:schemeClr val="bg1"/>
                    </a:solidFill>
                  </a:rPr>
                </a:br>
                <a:r>
                  <a:rPr lang="zh-CN" altLang="en-US" sz="1335">
                    <a:solidFill>
                      <a:schemeClr val="bg1"/>
                    </a:solidFill>
                  </a:rPr>
                  <a:t>（建议使用主题字体）</a:t>
                </a:r>
                <a:endParaRPr lang="zh-CN" altLang="en-US" sz="1335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TextBox 63"/>
            <p:cNvSpPr txBox="1"/>
            <p:nvPr/>
          </p:nvSpPr>
          <p:spPr bwMode="auto">
            <a:xfrm>
              <a:off x="1045596" y="2932329"/>
              <a:ext cx="2184893" cy="232469"/>
            </a:xfrm>
            <a:prstGeom prst="rect">
              <a:avLst/>
            </a:prstGeom>
            <a:noFill/>
          </p:spPr>
          <p:txBody>
            <a:bodyPr wrap="none" lIns="480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865">
                  <a:solidFill>
                    <a:schemeClr val="bg1"/>
                  </a:solidFill>
                </a:rPr>
                <a:t>标题文本预设</a:t>
              </a:r>
              <a:endParaRPr lang="zh-CN" altLang="en-US" sz="1865">
                <a:solidFill>
                  <a:schemeClr val="bg1"/>
                </a:solidFill>
              </a:endParaRPr>
            </a:p>
          </p:txBody>
        </p:sp>
        <p:sp>
          <p:nvSpPr>
            <p:cNvPr id="45" name="TextBox 64"/>
            <p:cNvSpPr txBox="1"/>
            <p:nvPr/>
          </p:nvSpPr>
          <p:spPr bwMode="auto">
            <a:xfrm>
              <a:off x="1045596" y="3164798"/>
              <a:ext cx="2184893" cy="417134"/>
            </a:xfrm>
            <a:prstGeom prst="rect">
              <a:avLst/>
            </a:prstGeom>
            <a:noFill/>
          </p:spPr>
          <p:txBody>
            <a:bodyPr wrap="square" lIns="480000" tIns="0" rIns="288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335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335">
                  <a:solidFill>
                    <a:schemeClr val="bg1"/>
                  </a:solidFill>
                </a:rPr>
              </a:br>
              <a:r>
                <a:rPr lang="zh-CN" altLang="en-US" sz="1335">
                  <a:solidFill>
                    <a:schemeClr val="bg1"/>
                  </a:solidFill>
                </a:rPr>
                <a:t>（建议使用主题字体）</a:t>
              </a:r>
              <a:endParaRPr lang="zh-CN" altLang="en-US" sz="1335">
                <a:solidFill>
                  <a:schemeClr val="bg1"/>
                </a:solidFill>
              </a:endParaRPr>
            </a:p>
          </p:txBody>
        </p:sp>
        <p:sp>
          <p:nvSpPr>
            <p:cNvPr id="9" name="Isosceles Triangle 39"/>
            <p:cNvSpPr/>
            <p:nvPr/>
          </p:nvSpPr>
          <p:spPr bwMode="auto">
            <a:xfrm rot="5400000" flipH="1">
              <a:off x="4191466" y="1263626"/>
              <a:ext cx="208037" cy="1386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Isosceles Triangle 71"/>
            <p:cNvSpPr/>
            <p:nvPr/>
          </p:nvSpPr>
          <p:spPr bwMode="auto">
            <a:xfrm rot="5400000" flipH="1">
              <a:off x="4191466" y="2217128"/>
              <a:ext cx="208037" cy="138692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Isosceles Triangle 81"/>
            <p:cNvSpPr/>
            <p:nvPr/>
          </p:nvSpPr>
          <p:spPr bwMode="auto">
            <a:xfrm rot="5400000" flipH="1">
              <a:off x="4191466" y="3160229"/>
              <a:ext cx="208037" cy="138692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778936" y="1615488"/>
            <a:ext cx="631816" cy="4376405"/>
            <a:chOff x="4334202" y="1211616"/>
            <a:chExt cx="473862" cy="3282304"/>
          </a:xfrm>
        </p:grpSpPr>
        <p:cxnSp>
          <p:nvCxnSpPr>
            <p:cNvPr id="22" name="Straight Connector 91"/>
            <p:cNvCxnSpPr/>
            <p:nvPr/>
          </p:nvCxnSpPr>
          <p:spPr>
            <a:xfrm rot="5400000">
              <a:off x="4446311" y="3936176"/>
              <a:ext cx="249644" cy="1445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92"/>
            <p:cNvSpPr/>
            <p:nvPr/>
          </p:nvSpPr>
          <p:spPr bwMode="auto">
            <a:xfrm>
              <a:off x="4467115" y="3595372"/>
              <a:ext cx="208037" cy="20803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26" name="Straight Connector 98"/>
            <p:cNvCxnSpPr/>
            <p:nvPr/>
          </p:nvCxnSpPr>
          <p:spPr>
            <a:xfrm rot="5400000">
              <a:off x="4446311" y="3459425"/>
              <a:ext cx="249644" cy="1445"/>
            </a:xfrm>
            <a:prstGeom prst="line">
              <a:avLst/>
            </a:prstGeom>
            <a:ln w="28575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99"/>
            <p:cNvSpPr/>
            <p:nvPr/>
          </p:nvSpPr>
          <p:spPr bwMode="auto">
            <a:xfrm>
              <a:off x="4467115" y="3118621"/>
              <a:ext cx="208037" cy="20803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28" name="Straight Connector 101"/>
            <p:cNvCxnSpPr/>
            <p:nvPr/>
          </p:nvCxnSpPr>
          <p:spPr>
            <a:xfrm rot="5400000">
              <a:off x="4446311" y="2982674"/>
              <a:ext cx="249644" cy="1445"/>
            </a:xfrm>
            <a:prstGeom prst="line">
              <a:avLst/>
            </a:prstGeom>
            <a:ln w="28575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102"/>
            <p:cNvSpPr/>
            <p:nvPr/>
          </p:nvSpPr>
          <p:spPr bwMode="auto">
            <a:xfrm>
              <a:off x="4467115" y="2641870"/>
              <a:ext cx="208037" cy="20803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31" name="Straight Connector 106"/>
            <p:cNvCxnSpPr/>
            <p:nvPr/>
          </p:nvCxnSpPr>
          <p:spPr>
            <a:xfrm rot="5400000">
              <a:off x="4446311" y="2505923"/>
              <a:ext cx="249644" cy="1445"/>
            </a:xfrm>
            <a:prstGeom prst="line">
              <a:avLst/>
            </a:prstGeom>
            <a:ln w="28575">
              <a:solidFill>
                <a:schemeClr val="accent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107"/>
            <p:cNvSpPr/>
            <p:nvPr/>
          </p:nvSpPr>
          <p:spPr bwMode="auto">
            <a:xfrm>
              <a:off x="4467115" y="2165119"/>
              <a:ext cx="208037" cy="20803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34" name="Straight Connector 111"/>
            <p:cNvCxnSpPr/>
            <p:nvPr/>
          </p:nvCxnSpPr>
          <p:spPr>
            <a:xfrm rot="5400000">
              <a:off x="4446311" y="2029172"/>
              <a:ext cx="249644" cy="1445"/>
            </a:xfrm>
            <a:prstGeom prst="line">
              <a:avLst/>
            </a:prstGeom>
            <a:ln w="28575">
              <a:solidFill>
                <a:schemeClr val="accent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112"/>
            <p:cNvSpPr/>
            <p:nvPr/>
          </p:nvSpPr>
          <p:spPr bwMode="auto">
            <a:xfrm>
              <a:off x="4467115" y="1688367"/>
              <a:ext cx="208037" cy="208037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cxnSp>
          <p:nvCxnSpPr>
            <p:cNvPr id="37" name="Straight Connector 116"/>
            <p:cNvCxnSpPr/>
            <p:nvPr/>
          </p:nvCxnSpPr>
          <p:spPr>
            <a:xfrm rot="5400000">
              <a:off x="4446311" y="1552421"/>
              <a:ext cx="249644" cy="1445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117"/>
            <p:cNvSpPr/>
            <p:nvPr/>
          </p:nvSpPr>
          <p:spPr bwMode="auto">
            <a:xfrm>
              <a:off x="4467115" y="1211616"/>
              <a:ext cx="208037" cy="208037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7" name="Oval 84"/>
            <p:cNvSpPr/>
            <p:nvPr/>
          </p:nvSpPr>
          <p:spPr bwMode="auto">
            <a:xfrm>
              <a:off x="4334202" y="4020058"/>
              <a:ext cx="473862" cy="473862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1465" b="1" dirty="0">
                  <a:solidFill>
                    <a:schemeClr val="bg1"/>
                  </a:solidFill>
                </a:rPr>
                <a:t>标题文本</a:t>
              </a:r>
              <a:endParaRPr lang="zh-CN" altLang="en-US" sz="146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>
            <a:spLocks noChangeAspect="1"/>
          </p:cNvSpPr>
          <p:nvPr/>
        </p:nvSpPr>
        <p:spPr>
          <a:xfrm>
            <a:off x="5494406" y="3244871"/>
            <a:ext cx="560326" cy="560326"/>
          </a:xfrm>
          <a:prstGeom prst="roundRect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zh-CN" sz="132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5492817" y="3959168"/>
            <a:ext cx="561913" cy="561913"/>
          </a:xfrm>
          <a:prstGeom prst="roundRect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zh-CN" sz="132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>
            <a:spLocks noChangeAspect="1"/>
          </p:cNvSpPr>
          <p:nvPr/>
        </p:nvSpPr>
        <p:spPr>
          <a:xfrm>
            <a:off x="5505516" y="2524226"/>
            <a:ext cx="561913" cy="561913"/>
          </a:xfrm>
          <a:prstGeom prst="roundRect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zh-CN" sz="132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>
            <a:spLocks noChangeAspect="1"/>
          </p:cNvSpPr>
          <p:nvPr/>
        </p:nvSpPr>
        <p:spPr>
          <a:xfrm>
            <a:off x="8762709" y="3248046"/>
            <a:ext cx="561913" cy="560326"/>
          </a:xfrm>
          <a:prstGeom prst="roundRect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zh-CN" sz="132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8761123" y="3962343"/>
            <a:ext cx="561913" cy="561913"/>
          </a:xfrm>
          <a:prstGeom prst="roundRect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zh-CN" altLang="zh-CN" sz="132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8773820" y="2527400"/>
            <a:ext cx="561913" cy="561913"/>
          </a:xfrm>
          <a:prstGeom prst="roundRect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zh-CN" sz="132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 bwMode="auto">
          <a:xfrm>
            <a:off x="6130922" y="2509651"/>
            <a:ext cx="2013193" cy="2107079"/>
            <a:chOff x="7045224" y="2078155"/>
            <a:chExt cx="4137667" cy="2108433"/>
          </a:xfrm>
        </p:grpSpPr>
        <p:sp>
          <p:nvSpPr>
            <p:cNvPr id="33816" name="TextBox 26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5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7" name="TextBox 27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5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8" name="TextBox 29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5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0"/>
          <p:cNvGrpSpPr/>
          <p:nvPr/>
        </p:nvGrpSpPr>
        <p:grpSpPr bwMode="auto">
          <a:xfrm>
            <a:off x="9389702" y="2515999"/>
            <a:ext cx="2031351" cy="2107171"/>
            <a:chOff x="7045224" y="2078155"/>
            <a:chExt cx="4137667" cy="2108391"/>
          </a:xfrm>
        </p:grpSpPr>
        <p:sp>
          <p:nvSpPr>
            <p:cNvPr id="33813" name="TextBox 31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5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4" name="TextBox 32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5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5" name="TextBox 34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5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76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"/>
          <p:cNvGrpSpPr/>
          <p:nvPr/>
        </p:nvGrpSpPr>
        <p:grpSpPr bwMode="auto">
          <a:xfrm>
            <a:off x="691156" y="2024217"/>
            <a:ext cx="4627054" cy="3779423"/>
            <a:chOff x="3785121" y="1812417"/>
            <a:chExt cx="4627889" cy="3779783"/>
          </a:xfrm>
        </p:grpSpPr>
        <p:pic>
          <p:nvPicPr>
            <p:cNvPr id="33811" name="Picture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121" y="1812417"/>
              <a:ext cx="4627889" cy="37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>
              <a:blip r:embed="rId2" cstate="print">
                <a:grayscl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lnSpc>
                  <a:spcPct val="120000"/>
                </a:lnSpc>
                <a:defRPr/>
              </a:pPr>
              <a:endParaRPr lang="zh-CN" altLang="zh-CN" sz="76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8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8203918" y="2670729"/>
            <a:ext cx="2369287" cy="1033796"/>
            <a:chOff x="3106598" y="5073134"/>
            <a:chExt cx="2370017" cy="1034114"/>
          </a:xfrm>
        </p:grpSpPr>
        <p:sp>
          <p:nvSpPr>
            <p:cNvPr id="60" name="矩形 59"/>
            <p:cNvSpPr/>
            <p:nvPr/>
          </p:nvSpPr>
          <p:spPr>
            <a:xfrm>
              <a:off x="3106598" y="5073134"/>
              <a:ext cx="1570144" cy="369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此处填写内容</a:t>
              </a:r>
              <a:endParaRPr lang="zh-CN" altLang="en-US" sz="1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106598" y="5404404"/>
              <a:ext cx="2370017" cy="702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Hunan magic rain Advertising CoLtd.professional professional team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18799" y="2677307"/>
            <a:ext cx="2369287" cy="1033796"/>
            <a:chOff x="1221767" y="2192338"/>
            <a:chExt cx="2370017" cy="1034114"/>
          </a:xfrm>
        </p:grpSpPr>
        <p:sp>
          <p:nvSpPr>
            <p:cNvPr id="63" name="矩形 62"/>
            <p:cNvSpPr/>
            <p:nvPr/>
          </p:nvSpPr>
          <p:spPr>
            <a:xfrm>
              <a:off x="2021640" y="2192338"/>
              <a:ext cx="1570144" cy="369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此处填写内容</a:t>
              </a:r>
              <a:endParaRPr lang="zh-CN" altLang="en-US" sz="1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221767" y="2523608"/>
              <a:ext cx="2370017" cy="702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Hunan magic rain Advertising CoLtd.professional professional team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203918" y="4460317"/>
            <a:ext cx="2369287" cy="1033796"/>
            <a:chOff x="3106598" y="5073134"/>
            <a:chExt cx="2370017" cy="1034114"/>
          </a:xfrm>
        </p:grpSpPr>
        <p:sp>
          <p:nvSpPr>
            <p:cNvPr id="69" name="矩形 68"/>
            <p:cNvSpPr/>
            <p:nvPr/>
          </p:nvSpPr>
          <p:spPr>
            <a:xfrm>
              <a:off x="3106598" y="5073134"/>
              <a:ext cx="1570144" cy="369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此处填写内容</a:t>
              </a:r>
              <a:endParaRPr lang="zh-CN" altLang="en-US" sz="1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106598" y="5404404"/>
              <a:ext cx="2370017" cy="702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Hunan magic rain Advertising CoLtd.professional professional team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618799" y="4466895"/>
            <a:ext cx="2369287" cy="1033796"/>
            <a:chOff x="1221767" y="2192338"/>
            <a:chExt cx="2370017" cy="1034114"/>
          </a:xfrm>
        </p:grpSpPr>
        <p:sp>
          <p:nvSpPr>
            <p:cNvPr id="72" name="矩形 71"/>
            <p:cNvSpPr/>
            <p:nvPr/>
          </p:nvSpPr>
          <p:spPr>
            <a:xfrm>
              <a:off x="2021640" y="2192338"/>
              <a:ext cx="1570144" cy="3693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此处填写内容</a:t>
              </a:r>
              <a:endParaRPr lang="zh-CN" altLang="en-US" sz="1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221767" y="2523608"/>
              <a:ext cx="2370017" cy="702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Hunan magic rain Advertising CoLtd.professional professional team</a:t>
              </a:r>
              <a:endParaRPr lang="zh-CN" altLang="en-US" sz="105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3241" y="2576055"/>
            <a:ext cx="1306088" cy="1372752"/>
            <a:chOff x="4752827" y="2575792"/>
            <a:chExt cx="1306490" cy="1373176"/>
          </a:xfrm>
          <a:solidFill>
            <a:schemeClr val="accent1"/>
          </a:solidFill>
        </p:grpSpPr>
        <p:sp>
          <p:nvSpPr>
            <p:cNvPr id="23" name="Freeform 8"/>
            <p:cNvSpPr/>
            <p:nvPr/>
          </p:nvSpPr>
          <p:spPr bwMode="auto">
            <a:xfrm>
              <a:off x="4752827" y="2575792"/>
              <a:ext cx="1306490" cy="1367113"/>
            </a:xfrm>
            <a:custGeom>
              <a:avLst/>
              <a:gdLst>
                <a:gd name="T0" fmla="*/ 226 w 228"/>
                <a:gd name="T1" fmla="*/ 180 h 239"/>
                <a:gd name="T2" fmla="*/ 188 w 228"/>
                <a:gd name="T3" fmla="*/ 177 h 239"/>
                <a:gd name="T4" fmla="*/ 174 w 228"/>
                <a:gd name="T5" fmla="*/ 159 h 239"/>
                <a:gd name="T6" fmla="*/ 79 w 228"/>
                <a:gd name="T7" fmla="*/ 69 h 239"/>
                <a:gd name="T8" fmla="*/ 59 w 228"/>
                <a:gd name="T9" fmla="*/ 89 h 239"/>
                <a:gd name="T10" fmla="*/ 134 w 228"/>
                <a:gd name="T11" fmla="*/ 181 h 239"/>
                <a:gd name="T12" fmla="*/ 167 w 228"/>
                <a:gd name="T13" fmla="*/ 239 h 239"/>
                <a:gd name="T14" fmla="*/ 39 w 228"/>
                <a:gd name="T15" fmla="*/ 173 h 239"/>
                <a:gd name="T16" fmla="*/ 8 w 228"/>
                <a:gd name="T17" fmla="*/ 35 h 239"/>
                <a:gd name="T18" fmla="*/ 21 w 228"/>
                <a:gd name="T19" fmla="*/ 19 h 239"/>
                <a:gd name="T20" fmla="*/ 228 w 228"/>
                <a:gd name="T21" fmla="*/ 172 h 239"/>
                <a:gd name="T22" fmla="*/ 226 w 228"/>
                <a:gd name="T23" fmla="*/ 18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8" h="239">
                  <a:moveTo>
                    <a:pt x="226" y="180"/>
                  </a:moveTo>
                  <a:cubicBezTo>
                    <a:pt x="213" y="179"/>
                    <a:pt x="200" y="180"/>
                    <a:pt x="188" y="177"/>
                  </a:cubicBezTo>
                  <a:cubicBezTo>
                    <a:pt x="182" y="175"/>
                    <a:pt x="176" y="166"/>
                    <a:pt x="174" y="159"/>
                  </a:cubicBezTo>
                  <a:cubicBezTo>
                    <a:pt x="165" y="107"/>
                    <a:pt x="131" y="75"/>
                    <a:pt x="79" y="69"/>
                  </a:cubicBezTo>
                  <a:cubicBezTo>
                    <a:pt x="63" y="67"/>
                    <a:pt x="58" y="72"/>
                    <a:pt x="59" y="89"/>
                  </a:cubicBezTo>
                  <a:cubicBezTo>
                    <a:pt x="62" y="135"/>
                    <a:pt x="89" y="169"/>
                    <a:pt x="134" y="181"/>
                  </a:cubicBezTo>
                  <a:cubicBezTo>
                    <a:pt x="169" y="191"/>
                    <a:pt x="173" y="198"/>
                    <a:pt x="167" y="239"/>
                  </a:cubicBezTo>
                  <a:cubicBezTo>
                    <a:pt x="114" y="237"/>
                    <a:pt x="71" y="216"/>
                    <a:pt x="39" y="173"/>
                  </a:cubicBezTo>
                  <a:cubicBezTo>
                    <a:pt x="8" y="132"/>
                    <a:pt x="0" y="85"/>
                    <a:pt x="8" y="35"/>
                  </a:cubicBezTo>
                  <a:cubicBezTo>
                    <a:pt x="9" y="29"/>
                    <a:pt x="16" y="20"/>
                    <a:pt x="21" y="19"/>
                  </a:cubicBezTo>
                  <a:cubicBezTo>
                    <a:pt x="130" y="0"/>
                    <a:pt x="221" y="70"/>
                    <a:pt x="228" y="172"/>
                  </a:cubicBezTo>
                  <a:cubicBezTo>
                    <a:pt x="228" y="173"/>
                    <a:pt x="227" y="175"/>
                    <a:pt x="226" y="180"/>
                  </a:cubicBezTo>
                  <a:close/>
                </a:path>
              </a:pathLst>
            </a:custGeom>
            <a:grp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5801655" y="3679182"/>
              <a:ext cx="257661" cy="269786"/>
            </a:xfrm>
            <a:custGeom>
              <a:avLst/>
              <a:gdLst>
                <a:gd name="T0" fmla="*/ 0 w 45"/>
                <a:gd name="T1" fmla="*/ 0 h 47"/>
                <a:gd name="T2" fmla="*/ 37 w 45"/>
                <a:gd name="T3" fmla="*/ 2 h 47"/>
                <a:gd name="T4" fmla="*/ 45 w 45"/>
                <a:gd name="T5" fmla="*/ 8 h 47"/>
                <a:gd name="T6" fmla="*/ 40 w 45"/>
                <a:gd name="T7" fmla="*/ 19 h 47"/>
                <a:gd name="T8" fmla="*/ 19 w 45"/>
                <a:gd name="T9" fmla="*/ 40 h 47"/>
                <a:gd name="T10" fmla="*/ 9 w 45"/>
                <a:gd name="T11" fmla="*/ 46 h 47"/>
                <a:gd name="T12" fmla="*/ 1 w 45"/>
                <a:gd name="T13" fmla="*/ 37 h 47"/>
                <a:gd name="T14" fmla="*/ 0 w 4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7">
                  <a:moveTo>
                    <a:pt x="0" y="0"/>
                  </a:moveTo>
                  <a:cubicBezTo>
                    <a:pt x="14" y="0"/>
                    <a:pt x="25" y="1"/>
                    <a:pt x="37" y="2"/>
                  </a:cubicBezTo>
                  <a:cubicBezTo>
                    <a:pt x="40" y="2"/>
                    <a:pt x="45" y="6"/>
                    <a:pt x="45" y="8"/>
                  </a:cubicBezTo>
                  <a:cubicBezTo>
                    <a:pt x="45" y="12"/>
                    <a:pt x="42" y="16"/>
                    <a:pt x="40" y="19"/>
                  </a:cubicBezTo>
                  <a:cubicBezTo>
                    <a:pt x="33" y="26"/>
                    <a:pt x="26" y="33"/>
                    <a:pt x="19" y="40"/>
                  </a:cubicBezTo>
                  <a:cubicBezTo>
                    <a:pt x="16" y="42"/>
                    <a:pt x="12" y="47"/>
                    <a:pt x="9" y="46"/>
                  </a:cubicBezTo>
                  <a:cubicBezTo>
                    <a:pt x="6" y="45"/>
                    <a:pt x="2" y="41"/>
                    <a:pt x="1" y="37"/>
                  </a:cubicBezTo>
                  <a:cubicBezTo>
                    <a:pt x="0" y="26"/>
                    <a:pt x="0" y="14"/>
                    <a:pt x="0" y="0"/>
                  </a:cubicBezTo>
                  <a:close/>
                </a:path>
              </a:pathLst>
            </a:custGeom>
            <a:grpFill/>
            <a:ln w="349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5860938" y="3745706"/>
              <a:ext cx="45719" cy="8651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8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6302" y="2633633"/>
            <a:ext cx="1375783" cy="1321235"/>
            <a:chOff x="6156318" y="2633387"/>
            <a:chExt cx="1376208" cy="1321643"/>
          </a:xfrm>
          <a:solidFill>
            <a:schemeClr val="accent3"/>
          </a:solidFill>
        </p:grpSpPr>
        <p:sp>
          <p:nvSpPr>
            <p:cNvPr id="21" name="Freeform 6"/>
            <p:cNvSpPr/>
            <p:nvPr/>
          </p:nvSpPr>
          <p:spPr bwMode="auto">
            <a:xfrm>
              <a:off x="6156318" y="2633387"/>
              <a:ext cx="1376208" cy="1321643"/>
            </a:xfrm>
            <a:custGeom>
              <a:avLst/>
              <a:gdLst>
                <a:gd name="T0" fmla="*/ 167 w 240"/>
                <a:gd name="T1" fmla="*/ 64 h 231"/>
                <a:gd name="T2" fmla="*/ 58 w 240"/>
                <a:gd name="T3" fmla="*/ 143 h 231"/>
                <a:gd name="T4" fmla="*/ 23 w 240"/>
                <a:gd name="T5" fmla="*/ 172 h 231"/>
                <a:gd name="T6" fmla="*/ 0 w 240"/>
                <a:gd name="T7" fmla="*/ 173 h 231"/>
                <a:gd name="T8" fmla="*/ 35 w 240"/>
                <a:gd name="T9" fmla="*/ 70 h 231"/>
                <a:gd name="T10" fmla="*/ 205 w 240"/>
                <a:gd name="T11" fmla="*/ 9 h 231"/>
                <a:gd name="T12" fmla="*/ 222 w 240"/>
                <a:gd name="T13" fmla="*/ 21 h 231"/>
                <a:gd name="T14" fmla="*/ 66 w 240"/>
                <a:gd name="T15" fmla="*/ 231 h 231"/>
                <a:gd name="T16" fmla="*/ 59 w 240"/>
                <a:gd name="T17" fmla="*/ 229 h 231"/>
                <a:gd name="T18" fmla="*/ 63 w 240"/>
                <a:gd name="T19" fmla="*/ 186 h 231"/>
                <a:gd name="T20" fmla="*/ 82 w 240"/>
                <a:gd name="T21" fmla="*/ 176 h 231"/>
                <a:gd name="T22" fmla="*/ 167 w 240"/>
                <a:gd name="T23" fmla="*/ 6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231">
                  <a:moveTo>
                    <a:pt x="167" y="64"/>
                  </a:moveTo>
                  <a:cubicBezTo>
                    <a:pt x="111" y="60"/>
                    <a:pt x="66" y="91"/>
                    <a:pt x="58" y="143"/>
                  </a:cubicBezTo>
                  <a:cubicBezTo>
                    <a:pt x="54" y="166"/>
                    <a:pt x="45" y="173"/>
                    <a:pt x="23" y="172"/>
                  </a:cubicBezTo>
                  <a:cubicBezTo>
                    <a:pt x="16" y="171"/>
                    <a:pt x="9" y="172"/>
                    <a:pt x="0" y="173"/>
                  </a:cubicBezTo>
                  <a:cubicBezTo>
                    <a:pt x="0" y="133"/>
                    <a:pt x="11" y="99"/>
                    <a:pt x="35" y="70"/>
                  </a:cubicBezTo>
                  <a:cubicBezTo>
                    <a:pt x="79" y="16"/>
                    <a:pt x="138" y="0"/>
                    <a:pt x="205" y="9"/>
                  </a:cubicBezTo>
                  <a:cubicBezTo>
                    <a:pt x="211" y="10"/>
                    <a:pt x="221" y="16"/>
                    <a:pt x="222" y="21"/>
                  </a:cubicBezTo>
                  <a:cubicBezTo>
                    <a:pt x="240" y="121"/>
                    <a:pt x="182" y="225"/>
                    <a:pt x="66" y="231"/>
                  </a:cubicBezTo>
                  <a:cubicBezTo>
                    <a:pt x="65" y="231"/>
                    <a:pt x="64" y="230"/>
                    <a:pt x="59" y="229"/>
                  </a:cubicBezTo>
                  <a:cubicBezTo>
                    <a:pt x="60" y="215"/>
                    <a:pt x="59" y="200"/>
                    <a:pt x="63" y="186"/>
                  </a:cubicBezTo>
                  <a:cubicBezTo>
                    <a:pt x="64" y="181"/>
                    <a:pt x="75" y="177"/>
                    <a:pt x="82" y="176"/>
                  </a:cubicBezTo>
                  <a:cubicBezTo>
                    <a:pt x="137" y="167"/>
                    <a:pt x="173" y="120"/>
                    <a:pt x="167" y="64"/>
                  </a:cubicBezTo>
                  <a:close/>
                </a:path>
              </a:pathLst>
            </a:custGeom>
            <a:grp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6168443" y="3673120"/>
              <a:ext cx="275849" cy="275848"/>
            </a:xfrm>
            <a:custGeom>
              <a:avLst/>
              <a:gdLst>
                <a:gd name="T0" fmla="*/ 48 w 48"/>
                <a:gd name="T1" fmla="*/ 0 h 48"/>
                <a:gd name="T2" fmla="*/ 45 w 48"/>
                <a:gd name="T3" fmla="*/ 39 h 48"/>
                <a:gd name="T4" fmla="*/ 37 w 48"/>
                <a:gd name="T5" fmla="*/ 48 h 48"/>
                <a:gd name="T6" fmla="*/ 27 w 48"/>
                <a:gd name="T7" fmla="*/ 41 h 48"/>
                <a:gd name="T8" fmla="*/ 7 w 48"/>
                <a:gd name="T9" fmla="*/ 20 h 48"/>
                <a:gd name="T10" fmla="*/ 1 w 48"/>
                <a:gd name="T11" fmla="*/ 10 h 48"/>
                <a:gd name="T12" fmla="*/ 10 w 48"/>
                <a:gd name="T13" fmla="*/ 3 h 48"/>
                <a:gd name="T14" fmla="*/ 48 w 48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8">
                  <a:moveTo>
                    <a:pt x="48" y="0"/>
                  </a:moveTo>
                  <a:cubicBezTo>
                    <a:pt x="47" y="15"/>
                    <a:pt x="47" y="27"/>
                    <a:pt x="45" y="39"/>
                  </a:cubicBezTo>
                  <a:cubicBezTo>
                    <a:pt x="44" y="42"/>
                    <a:pt x="40" y="47"/>
                    <a:pt x="37" y="48"/>
                  </a:cubicBezTo>
                  <a:cubicBezTo>
                    <a:pt x="34" y="48"/>
                    <a:pt x="30" y="44"/>
                    <a:pt x="27" y="41"/>
                  </a:cubicBezTo>
                  <a:cubicBezTo>
                    <a:pt x="20" y="34"/>
                    <a:pt x="13" y="27"/>
                    <a:pt x="7" y="20"/>
                  </a:cubicBezTo>
                  <a:cubicBezTo>
                    <a:pt x="4" y="17"/>
                    <a:pt x="0" y="13"/>
                    <a:pt x="1" y="10"/>
                  </a:cubicBezTo>
                  <a:cubicBezTo>
                    <a:pt x="1" y="7"/>
                    <a:pt x="6" y="3"/>
                    <a:pt x="10" y="3"/>
                  </a:cubicBezTo>
                  <a:cubicBezTo>
                    <a:pt x="21" y="1"/>
                    <a:pt x="33" y="1"/>
                    <a:pt x="4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6306367" y="3742465"/>
              <a:ext cx="45719" cy="68579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2" y="108644"/>
                    <a:pt x="40779" y="113109"/>
                    <a:pt x="36611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4" y="75902"/>
                    <a:pt x="92273" y="61317"/>
                    <a:pt x="91082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7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86575" y="4057903"/>
            <a:ext cx="1378816" cy="1321235"/>
            <a:chOff x="4686138" y="4058095"/>
            <a:chExt cx="1379241" cy="1321643"/>
          </a:xfrm>
          <a:solidFill>
            <a:schemeClr val="accent4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4686138" y="4058095"/>
              <a:ext cx="1379241" cy="1321643"/>
            </a:xfrm>
            <a:custGeom>
              <a:avLst/>
              <a:gdLst>
                <a:gd name="T0" fmla="*/ 73 w 241"/>
                <a:gd name="T1" fmla="*/ 167 h 231"/>
                <a:gd name="T2" fmla="*/ 182 w 241"/>
                <a:gd name="T3" fmla="*/ 88 h 231"/>
                <a:gd name="T4" fmla="*/ 217 w 241"/>
                <a:gd name="T5" fmla="*/ 59 h 231"/>
                <a:gd name="T6" fmla="*/ 240 w 241"/>
                <a:gd name="T7" fmla="*/ 58 h 231"/>
                <a:gd name="T8" fmla="*/ 205 w 241"/>
                <a:gd name="T9" fmla="*/ 161 h 231"/>
                <a:gd name="T10" fmla="*/ 35 w 241"/>
                <a:gd name="T11" fmla="*/ 222 h 231"/>
                <a:gd name="T12" fmla="*/ 19 w 241"/>
                <a:gd name="T13" fmla="*/ 209 h 231"/>
                <a:gd name="T14" fmla="*/ 174 w 241"/>
                <a:gd name="T15" fmla="*/ 0 h 231"/>
                <a:gd name="T16" fmla="*/ 181 w 241"/>
                <a:gd name="T17" fmla="*/ 1 h 231"/>
                <a:gd name="T18" fmla="*/ 178 w 241"/>
                <a:gd name="T19" fmla="*/ 45 h 231"/>
                <a:gd name="T20" fmla="*/ 159 w 241"/>
                <a:gd name="T21" fmla="*/ 55 h 231"/>
                <a:gd name="T22" fmla="*/ 73 w 241"/>
                <a:gd name="T23" fmla="*/ 16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231">
                  <a:moveTo>
                    <a:pt x="73" y="167"/>
                  </a:moveTo>
                  <a:cubicBezTo>
                    <a:pt x="129" y="170"/>
                    <a:pt x="174" y="139"/>
                    <a:pt x="182" y="88"/>
                  </a:cubicBezTo>
                  <a:cubicBezTo>
                    <a:pt x="186" y="64"/>
                    <a:pt x="196" y="57"/>
                    <a:pt x="217" y="59"/>
                  </a:cubicBezTo>
                  <a:cubicBezTo>
                    <a:pt x="224" y="60"/>
                    <a:pt x="231" y="58"/>
                    <a:pt x="240" y="58"/>
                  </a:cubicBezTo>
                  <a:cubicBezTo>
                    <a:pt x="241" y="98"/>
                    <a:pt x="229" y="132"/>
                    <a:pt x="205" y="161"/>
                  </a:cubicBezTo>
                  <a:cubicBezTo>
                    <a:pt x="161" y="214"/>
                    <a:pt x="102" y="231"/>
                    <a:pt x="35" y="222"/>
                  </a:cubicBezTo>
                  <a:cubicBezTo>
                    <a:pt x="29" y="221"/>
                    <a:pt x="20" y="214"/>
                    <a:pt x="19" y="209"/>
                  </a:cubicBezTo>
                  <a:cubicBezTo>
                    <a:pt x="0" y="109"/>
                    <a:pt x="59" y="6"/>
                    <a:pt x="174" y="0"/>
                  </a:cubicBezTo>
                  <a:cubicBezTo>
                    <a:pt x="175" y="0"/>
                    <a:pt x="177" y="0"/>
                    <a:pt x="181" y="1"/>
                  </a:cubicBezTo>
                  <a:cubicBezTo>
                    <a:pt x="180" y="16"/>
                    <a:pt x="181" y="31"/>
                    <a:pt x="178" y="45"/>
                  </a:cubicBezTo>
                  <a:cubicBezTo>
                    <a:pt x="177" y="50"/>
                    <a:pt x="166" y="54"/>
                    <a:pt x="159" y="55"/>
                  </a:cubicBezTo>
                  <a:cubicBezTo>
                    <a:pt x="104" y="64"/>
                    <a:pt x="67" y="110"/>
                    <a:pt x="73" y="167"/>
                  </a:cubicBezTo>
                  <a:close/>
                </a:path>
              </a:pathLst>
            </a:custGeom>
            <a:grp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5801655" y="4058095"/>
              <a:ext cx="257661" cy="257661"/>
            </a:xfrm>
            <a:custGeom>
              <a:avLst/>
              <a:gdLst>
                <a:gd name="T0" fmla="*/ 0 w 45"/>
                <a:gd name="T1" fmla="*/ 45 h 45"/>
                <a:gd name="T2" fmla="*/ 2 w 45"/>
                <a:gd name="T3" fmla="*/ 8 h 45"/>
                <a:gd name="T4" fmla="*/ 8 w 45"/>
                <a:gd name="T5" fmla="*/ 0 h 45"/>
                <a:gd name="T6" fmla="*/ 17 w 45"/>
                <a:gd name="T7" fmla="*/ 6 h 45"/>
                <a:gd name="T8" fmla="*/ 38 w 45"/>
                <a:gd name="T9" fmla="*/ 27 h 45"/>
                <a:gd name="T10" fmla="*/ 44 w 45"/>
                <a:gd name="T11" fmla="*/ 35 h 45"/>
                <a:gd name="T12" fmla="*/ 35 w 45"/>
                <a:gd name="T13" fmla="*/ 43 h 45"/>
                <a:gd name="T14" fmla="*/ 0 w 45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0" y="45"/>
                  </a:moveTo>
                  <a:cubicBezTo>
                    <a:pt x="1" y="31"/>
                    <a:pt x="1" y="19"/>
                    <a:pt x="2" y="8"/>
                  </a:cubicBezTo>
                  <a:cubicBezTo>
                    <a:pt x="2" y="5"/>
                    <a:pt x="6" y="1"/>
                    <a:pt x="8" y="0"/>
                  </a:cubicBezTo>
                  <a:cubicBezTo>
                    <a:pt x="11" y="0"/>
                    <a:pt x="15" y="4"/>
                    <a:pt x="17" y="6"/>
                  </a:cubicBezTo>
                  <a:cubicBezTo>
                    <a:pt x="24" y="13"/>
                    <a:pt x="31" y="20"/>
                    <a:pt x="38" y="27"/>
                  </a:cubicBezTo>
                  <a:cubicBezTo>
                    <a:pt x="41" y="29"/>
                    <a:pt x="45" y="33"/>
                    <a:pt x="44" y="35"/>
                  </a:cubicBezTo>
                  <a:cubicBezTo>
                    <a:pt x="43" y="38"/>
                    <a:pt x="39" y="42"/>
                    <a:pt x="35" y="43"/>
                  </a:cubicBezTo>
                  <a:cubicBezTo>
                    <a:pt x="25" y="44"/>
                    <a:pt x="14" y="44"/>
                    <a:pt x="0" y="45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871111" y="4182163"/>
              <a:ext cx="45719" cy="68260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5" y="1190"/>
                    <a:pt x="102393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0" y="164306"/>
                    <a:pt x="1190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4" y="115193"/>
                  </a:cubicBezTo>
                  <a:cubicBezTo>
                    <a:pt x="92868" y="92571"/>
                    <a:pt x="75604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4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2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74482" y="4063962"/>
            <a:ext cx="1321239" cy="1360631"/>
            <a:chOff x="6174505" y="4064157"/>
            <a:chExt cx="1321645" cy="1361051"/>
          </a:xfrm>
          <a:solidFill>
            <a:schemeClr val="accent2"/>
          </a:solidFill>
        </p:grpSpPr>
        <p:sp>
          <p:nvSpPr>
            <p:cNvPr id="22" name="Freeform 7"/>
            <p:cNvSpPr/>
            <p:nvPr/>
          </p:nvSpPr>
          <p:spPr bwMode="auto">
            <a:xfrm>
              <a:off x="6174505" y="4064157"/>
              <a:ext cx="1321645" cy="1361051"/>
            </a:xfrm>
            <a:custGeom>
              <a:avLst/>
              <a:gdLst>
                <a:gd name="T0" fmla="*/ 0 w 231"/>
                <a:gd name="T1" fmla="*/ 53 h 238"/>
                <a:gd name="T2" fmla="*/ 19 w 231"/>
                <a:gd name="T3" fmla="*/ 58 h 238"/>
                <a:gd name="T4" fmla="*/ 56 w 231"/>
                <a:gd name="T5" fmla="*/ 88 h 238"/>
                <a:gd name="T6" fmla="*/ 166 w 231"/>
                <a:gd name="T7" fmla="*/ 167 h 238"/>
                <a:gd name="T8" fmla="*/ 109 w 231"/>
                <a:gd name="T9" fmla="*/ 62 h 238"/>
                <a:gd name="T10" fmla="*/ 94 w 231"/>
                <a:gd name="T11" fmla="*/ 56 h 238"/>
                <a:gd name="T12" fmla="*/ 62 w 231"/>
                <a:gd name="T13" fmla="*/ 0 h 238"/>
                <a:gd name="T14" fmla="*/ 161 w 231"/>
                <a:gd name="T15" fmla="*/ 35 h 238"/>
                <a:gd name="T16" fmla="*/ 222 w 231"/>
                <a:gd name="T17" fmla="*/ 203 h 238"/>
                <a:gd name="T18" fmla="*/ 207 w 231"/>
                <a:gd name="T19" fmla="*/ 220 h 238"/>
                <a:gd name="T20" fmla="*/ 1 w 231"/>
                <a:gd name="T21" fmla="*/ 82 h 238"/>
                <a:gd name="T22" fmla="*/ 0 w 231"/>
                <a:gd name="T23" fmla="*/ 5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238">
                  <a:moveTo>
                    <a:pt x="0" y="53"/>
                  </a:moveTo>
                  <a:cubicBezTo>
                    <a:pt x="8" y="55"/>
                    <a:pt x="13" y="58"/>
                    <a:pt x="19" y="58"/>
                  </a:cubicBezTo>
                  <a:cubicBezTo>
                    <a:pt x="49" y="60"/>
                    <a:pt x="49" y="60"/>
                    <a:pt x="56" y="88"/>
                  </a:cubicBezTo>
                  <a:cubicBezTo>
                    <a:pt x="68" y="140"/>
                    <a:pt x="109" y="169"/>
                    <a:pt x="166" y="167"/>
                  </a:cubicBezTo>
                  <a:cubicBezTo>
                    <a:pt x="175" y="128"/>
                    <a:pt x="149" y="79"/>
                    <a:pt x="109" y="62"/>
                  </a:cubicBezTo>
                  <a:cubicBezTo>
                    <a:pt x="104" y="59"/>
                    <a:pt x="99" y="58"/>
                    <a:pt x="94" y="56"/>
                  </a:cubicBezTo>
                  <a:cubicBezTo>
                    <a:pt x="58" y="46"/>
                    <a:pt x="55" y="42"/>
                    <a:pt x="62" y="0"/>
                  </a:cubicBezTo>
                  <a:cubicBezTo>
                    <a:pt x="99" y="0"/>
                    <a:pt x="132" y="11"/>
                    <a:pt x="161" y="35"/>
                  </a:cubicBezTo>
                  <a:cubicBezTo>
                    <a:pt x="214" y="79"/>
                    <a:pt x="231" y="136"/>
                    <a:pt x="222" y="203"/>
                  </a:cubicBezTo>
                  <a:cubicBezTo>
                    <a:pt x="221" y="209"/>
                    <a:pt x="213" y="219"/>
                    <a:pt x="207" y="220"/>
                  </a:cubicBezTo>
                  <a:cubicBezTo>
                    <a:pt x="107" y="238"/>
                    <a:pt x="17" y="179"/>
                    <a:pt x="1" y="82"/>
                  </a:cubicBezTo>
                  <a:cubicBezTo>
                    <a:pt x="0" y="75"/>
                    <a:pt x="1" y="68"/>
                    <a:pt x="0" y="53"/>
                  </a:cubicBezTo>
                  <a:close/>
                </a:path>
              </a:pathLst>
            </a:custGeom>
            <a:grpFill/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6180568" y="4064157"/>
              <a:ext cx="257661" cy="251598"/>
            </a:xfrm>
            <a:custGeom>
              <a:avLst/>
              <a:gdLst>
                <a:gd name="T0" fmla="*/ 45 w 45"/>
                <a:gd name="T1" fmla="*/ 44 h 44"/>
                <a:gd name="T2" fmla="*/ 9 w 45"/>
                <a:gd name="T3" fmla="*/ 42 h 44"/>
                <a:gd name="T4" fmla="*/ 0 w 45"/>
                <a:gd name="T5" fmla="*/ 33 h 44"/>
                <a:gd name="T6" fmla="*/ 7 w 45"/>
                <a:gd name="T7" fmla="*/ 26 h 44"/>
                <a:gd name="T8" fmla="*/ 26 w 45"/>
                <a:gd name="T9" fmla="*/ 6 h 44"/>
                <a:gd name="T10" fmla="*/ 34 w 45"/>
                <a:gd name="T11" fmla="*/ 0 h 44"/>
                <a:gd name="T12" fmla="*/ 42 w 45"/>
                <a:gd name="T13" fmla="*/ 8 h 44"/>
                <a:gd name="T14" fmla="*/ 45 w 4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4">
                  <a:moveTo>
                    <a:pt x="45" y="44"/>
                  </a:moveTo>
                  <a:cubicBezTo>
                    <a:pt x="30" y="43"/>
                    <a:pt x="19" y="43"/>
                    <a:pt x="9" y="42"/>
                  </a:cubicBezTo>
                  <a:cubicBezTo>
                    <a:pt x="5" y="41"/>
                    <a:pt x="2" y="37"/>
                    <a:pt x="0" y="33"/>
                  </a:cubicBezTo>
                  <a:cubicBezTo>
                    <a:pt x="0" y="32"/>
                    <a:pt x="4" y="28"/>
                    <a:pt x="7" y="26"/>
                  </a:cubicBezTo>
                  <a:cubicBezTo>
                    <a:pt x="13" y="19"/>
                    <a:pt x="19" y="12"/>
                    <a:pt x="26" y="6"/>
                  </a:cubicBezTo>
                  <a:cubicBezTo>
                    <a:pt x="28" y="4"/>
                    <a:pt x="32" y="0"/>
                    <a:pt x="34" y="0"/>
                  </a:cubicBezTo>
                  <a:cubicBezTo>
                    <a:pt x="37" y="1"/>
                    <a:pt x="41" y="5"/>
                    <a:pt x="42" y="8"/>
                  </a:cubicBezTo>
                  <a:cubicBezTo>
                    <a:pt x="43" y="19"/>
                    <a:pt x="44" y="30"/>
                    <a:pt x="45" y="44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6306366" y="4183294"/>
              <a:ext cx="45719" cy="65997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95"/>
          <p:cNvSpPr/>
          <p:nvPr/>
        </p:nvSpPr>
        <p:spPr>
          <a:xfrm>
            <a:off x="5598135" y="2670602"/>
            <a:ext cx="3466875" cy="1745393"/>
          </a:xfrm>
          <a:prstGeom prst="roundRect">
            <a:avLst/>
          </a:prstGeom>
          <a:solidFill>
            <a:srgbClr val="ABE1FF"/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5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159500" y="2914355"/>
            <a:ext cx="3086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PART 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8503" y="368379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市场分析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59" y="701058"/>
            <a:ext cx="4788039" cy="4788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4"/>
          <p:cNvSpPr/>
          <p:nvPr/>
        </p:nvSpPr>
        <p:spPr>
          <a:xfrm>
            <a:off x="8450691" y="1340770"/>
            <a:ext cx="2156375" cy="53909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/>
              <a:t>标题文本预设</a:t>
            </a:r>
            <a:endParaRPr lang="zh-CN" altLang="en-US" sz="2135" b="1"/>
          </a:p>
        </p:txBody>
      </p:sp>
      <p:sp>
        <p:nvSpPr>
          <p:cNvPr id="5" name="Rectangle: Rounded Corners 5"/>
          <p:cNvSpPr/>
          <p:nvPr/>
        </p:nvSpPr>
        <p:spPr>
          <a:xfrm>
            <a:off x="8688835" y="4155186"/>
            <a:ext cx="2156375" cy="53909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/>
              <a:t>标题文本预设</a:t>
            </a:r>
            <a:endParaRPr lang="zh-CN" altLang="en-US" sz="2135" b="1"/>
          </a:p>
        </p:txBody>
      </p:sp>
      <p:sp>
        <p:nvSpPr>
          <p:cNvPr id="6" name="Rectangle: Rounded Corners 6"/>
          <p:cNvSpPr/>
          <p:nvPr/>
        </p:nvSpPr>
        <p:spPr>
          <a:xfrm>
            <a:off x="8125951" y="2699423"/>
            <a:ext cx="2156375" cy="5390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/>
              <a:t>标题文本预设</a:t>
            </a:r>
            <a:endParaRPr lang="zh-CN" altLang="en-US" sz="2135" b="1"/>
          </a:p>
        </p:txBody>
      </p:sp>
      <p:sp>
        <p:nvSpPr>
          <p:cNvPr id="7" name="Rectangle: Rounded Corners 7"/>
          <p:cNvSpPr/>
          <p:nvPr/>
        </p:nvSpPr>
        <p:spPr>
          <a:xfrm>
            <a:off x="1888630" y="3002515"/>
            <a:ext cx="2156375" cy="53909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/>
              <a:t>标题文本预设</a:t>
            </a:r>
            <a:endParaRPr lang="zh-CN" altLang="en-US" sz="2135" b="1"/>
          </a:p>
        </p:txBody>
      </p:sp>
      <p:sp>
        <p:nvSpPr>
          <p:cNvPr id="8" name="Rectangle: Rounded Corners 8"/>
          <p:cNvSpPr/>
          <p:nvPr/>
        </p:nvSpPr>
        <p:spPr>
          <a:xfrm>
            <a:off x="1346795" y="1557263"/>
            <a:ext cx="2156375" cy="53909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/>
              <a:t>标题文本预设</a:t>
            </a:r>
            <a:endParaRPr lang="zh-CN" altLang="en-US" sz="2135" b="1"/>
          </a:p>
        </p:txBody>
      </p:sp>
      <p:sp>
        <p:nvSpPr>
          <p:cNvPr id="9" name="Rectangle: Rounded Corners 9"/>
          <p:cNvSpPr/>
          <p:nvPr/>
        </p:nvSpPr>
        <p:spPr>
          <a:xfrm>
            <a:off x="1519991" y="4347367"/>
            <a:ext cx="2156375" cy="53909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135" b="1"/>
              <a:t>标题文本预设</a:t>
            </a:r>
            <a:endParaRPr lang="zh-CN" altLang="en-US" sz="2135" b="1"/>
          </a:p>
        </p:txBody>
      </p:sp>
      <p:sp>
        <p:nvSpPr>
          <p:cNvPr id="10" name="Freeform: Shape 10"/>
          <p:cNvSpPr/>
          <p:nvPr/>
        </p:nvSpPr>
        <p:spPr bwMode="auto">
          <a:xfrm>
            <a:off x="6236543" y="1591329"/>
            <a:ext cx="2166741" cy="362627"/>
          </a:xfrm>
          <a:custGeom>
            <a:avLst/>
            <a:gdLst>
              <a:gd name="T0" fmla="*/ 339 w 902"/>
              <a:gd name="T1" fmla="*/ 147 h 151"/>
              <a:gd name="T2" fmla="*/ 342 w 902"/>
              <a:gd name="T3" fmla="*/ 151 h 151"/>
              <a:gd name="T4" fmla="*/ 480 w 902"/>
              <a:gd name="T5" fmla="*/ 13 h 151"/>
              <a:gd name="T6" fmla="*/ 902 w 902"/>
              <a:gd name="T7" fmla="*/ 13 h 151"/>
              <a:gd name="T8" fmla="*/ 902 w 902"/>
              <a:gd name="T9" fmla="*/ 3 h 151"/>
              <a:gd name="T10" fmla="*/ 475 w 902"/>
              <a:gd name="T11" fmla="*/ 3 h 151"/>
              <a:gd name="T12" fmla="*/ 475 w 902"/>
              <a:gd name="T13" fmla="*/ 5 h 151"/>
              <a:gd name="T14" fmla="*/ 475 w 902"/>
              <a:gd name="T15" fmla="*/ 4 h 151"/>
              <a:gd name="T16" fmla="*/ 340 w 902"/>
              <a:gd name="T17" fmla="*/ 139 h 151"/>
              <a:gd name="T18" fmla="*/ 0 w 902"/>
              <a:gd name="T19" fmla="*/ 0 h 151"/>
              <a:gd name="T20" fmla="*/ 0 w 902"/>
              <a:gd name="T21" fmla="*/ 7 h 151"/>
              <a:gd name="T22" fmla="*/ 339 w 902"/>
              <a:gd name="T23" fmla="*/ 148 h 151"/>
              <a:gd name="T24" fmla="*/ 339 w 902"/>
              <a:gd name="T2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2" h="151">
                <a:moveTo>
                  <a:pt x="339" y="147"/>
                </a:moveTo>
                <a:cubicBezTo>
                  <a:pt x="342" y="151"/>
                  <a:pt x="342" y="151"/>
                  <a:pt x="342" y="151"/>
                </a:cubicBezTo>
                <a:cubicBezTo>
                  <a:pt x="480" y="13"/>
                  <a:pt x="480" y="13"/>
                  <a:pt x="480" y="13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902" y="3"/>
                  <a:pt x="902" y="3"/>
                  <a:pt x="902" y="3"/>
                </a:cubicBezTo>
                <a:cubicBezTo>
                  <a:pt x="475" y="3"/>
                  <a:pt x="475" y="3"/>
                  <a:pt x="475" y="3"/>
                </a:cubicBezTo>
                <a:cubicBezTo>
                  <a:pt x="475" y="5"/>
                  <a:pt x="475" y="5"/>
                  <a:pt x="475" y="5"/>
                </a:cubicBezTo>
                <a:cubicBezTo>
                  <a:pt x="475" y="4"/>
                  <a:pt x="475" y="4"/>
                  <a:pt x="475" y="4"/>
                </a:cubicBezTo>
                <a:cubicBezTo>
                  <a:pt x="340" y="139"/>
                  <a:pt x="340" y="139"/>
                  <a:pt x="340" y="139"/>
                </a:cubicBezTo>
                <a:cubicBezTo>
                  <a:pt x="243" y="60"/>
                  <a:pt x="125" y="12"/>
                  <a:pt x="0" y="0"/>
                </a:cubicBezTo>
                <a:cubicBezTo>
                  <a:pt x="0" y="7"/>
                  <a:pt x="0" y="7"/>
                  <a:pt x="0" y="7"/>
                </a:cubicBezTo>
                <a:cubicBezTo>
                  <a:pt x="128" y="20"/>
                  <a:pt x="244" y="70"/>
                  <a:pt x="339" y="148"/>
                </a:cubicBezTo>
                <a:lnTo>
                  <a:pt x="339" y="14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1" name="Freeform: Shape 11"/>
          <p:cNvSpPr/>
          <p:nvPr/>
        </p:nvSpPr>
        <p:spPr bwMode="auto">
          <a:xfrm>
            <a:off x="3766711" y="4295697"/>
            <a:ext cx="2166741" cy="362627"/>
          </a:xfrm>
          <a:custGeom>
            <a:avLst/>
            <a:gdLst>
              <a:gd name="T0" fmla="*/ 564 w 902"/>
              <a:gd name="T1" fmla="*/ 3 h 151"/>
              <a:gd name="T2" fmla="*/ 560 w 902"/>
              <a:gd name="T3" fmla="*/ 0 h 151"/>
              <a:gd name="T4" fmla="*/ 422 w 902"/>
              <a:gd name="T5" fmla="*/ 138 h 151"/>
              <a:gd name="T6" fmla="*/ 0 w 902"/>
              <a:gd name="T7" fmla="*/ 138 h 151"/>
              <a:gd name="T8" fmla="*/ 0 w 902"/>
              <a:gd name="T9" fmla="*/ 148 h 151"/>
              <a:gd name="T10" fmla="*/ 427 w 902"/>
              <a:gd name="T11" fmla="*/ 148 h 151"/>
              <a:gd name="T12" fmla="*/ 427 w 902"/>
              <a:gd name="T13" fmla="*/ 146 h 151"/>
              <a:gd name="T14" fmla="*/ 428 w 902"/>
              <a:gd name="T15" fmla="*/ 146 h 151"/>
              <a:gd name="T16" fmla="*/ 562 w 902"/>
              <a:gd name="T17" fmla="*/ 12 h 151"/>
              <a:gd name="T18" fmla="*/ 902 w 902"/>
              <a:gd name="T19" fmla="*/ 151 h 151"/>
              <a:gd name="T20" fmla="*/ 902 w 902"/>
              <a:gd name="T21" fmla="*/ 144 h 151"/>
              <a:gd name="T22" fmla="*/ 564 w 902"/>
              <a:gd name="T23" fmla="*/ 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2" h="151">
                <a:moveTo>
                  <a:pt x="564" y="3"/>
                </a:moveTo>
                <a:cubicBezTo>
                  <a:pt x="560" y="0"/>
                  <a:pt x="560" y="0"/>
                  <a:pt x="560" y="0"/>
                </a:cubicBezTo>
                <a:cubicBezTo>
                  <a:pt x="422" y="138"/>
                  <a:pt x="422" y="138"/>
                  <a:pt x="422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48"/>
                  <a:pt x="0" y="148"/>
                  <a:pt x="0" y="148"/>
                </a:cubicBezTo>
                <a:cubicBezTo>
                  <a:pt x="427" y="148"/>
                  <a:pt x="427" y="148"/>
                  <a:pt x="427" y="148"/>
                </a:cubicBezTo>
                <a:cubicBezTo>
                  <a:pt x="427" y="146"/>
                  <a:pt x="427" y="146"/>
                  <a:pt x="427" y="146"/>
                </a:cubicBezTo>
                <a:cubicBezTo>
                  <a:pt x="428" y="146"/>
                  <a:pt x="428" y="146"/>
                  <a:pt x="428" y="146"/>
                </a:cubicBezTo>
                <a:cubicBezTo>
                  <a:pt x="562" y="12"/>
                  <a:pt x="562" y="12"/>
                  <a:pt x="562" y="12"/>
                </a:cubicBezTo>
                <a:cubicBezTo>
                  <a:pt x="660" y="91"/>
                  <a:pt x="777" y="139"/>
                  <a:pt x="902" y="151"/>
                </a:cubicBezTo>
                <a:cubicBezTo>
                  <a:pt x="902" y="144"/>
                  <a:pt x="902" y="144"/>
                  <a:pt x="902" y="144"/>
                </a:cubicBezTo>
                <a:cubicBezTo>
                  <a:pt x="775" y="131"/>
                  <a:pt x="658" y="80"/>
                  <a:pt x="564" y="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2" name="Freeform: Shape 12"/>
          <p:cNvSpPr/>
          <p:nvPr/>
        </p:nvSpPr>
        <p:spPr bwMode="auto">
          <a:xfrm>
            <a:off x="7261277" y="2146996"/>
            <a:ext cx="811851" cy="838915"/>
          </a:xfrm>
          <a:custGeom>
            <a:avLst/>
            <a:gdLst>
              <a:gd name="T0" fmla="*/ 338 w 338"/>
              <a:gd name="T1" fmla="*/ 349 h 349"/>
              <a:gd name="T2" fmla="*/ 338 w 338"/>
              <a:gd name="T3" fmla="*/ 339 h 349"/>
              <a:gd name="T4" fmla="*/ 148 w 338"/>
              <a:gd name="T5" fmla="*/ 339 h 349"/>
              <a:gd name="T6" fmla="*/ 6 w 338"/>
              <a:gd name="T7" fmla="*/ 0 h 349"/>
              <a:gd name="T8" fmla="*/ 0 w 338"/>
              <a:gd name="T9" fmla="*/ 5 h 349"/>
              <a:gd name="T10" fmla="*/ 141 w 338"/>
              <a:gd name="T11" fmla="*/ 344 h 349"/>
              <a:gd name="T12" fmla="*/ 141 w 338"/>
              <a:gd name="T13" fmla="*/ 344 h 349"/>
              <a:gd name="T14" fmla="*/ 141 w 338"/>
              <a:gd name="T15" fmla="*/ 349 h 349"/>
              <a:gd name="T16" fmla="*/ 338 w 338"/>
              <a:gd name="T17" fmla="*/ 349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338" y="349"/>
                </a:moveTo>
                <a:cubicBezTo>
                  <a:pt x="338" y="339"/>
                  <a:pt x="338" y="339"/>
                  <a:pt x="338" y="339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35" y="214"/>
                  <a:pt x="86" y="97"/>
                  <a:pt x="6" y="0"/>
                </a:cubicBezTo>
                <a:cubicBezTo>
                  <a:pt x="0" y="5"/>
                  <a:pt x="0" y="5"/>
                  <a:pt x="0" y="5"/>
                </a:cubicBezTo>
                <a:cubicBezTo>
                  <a:pt x="78" y="100"/>
                  <a:pt x="128" y="216"/>
                  <a:pt x="141" y="344"/>
                </a:cubicBezTo>
                <a:cubicBezTo>
                  <a:pt x="141" y="344"/>
                  <a:pt x="141" y="344"/>
                  <a:pt x="141" y="344"/>
                </a:cubicBezTo>
                <a:cubicBezTo>
                  <a:pt x="141" y="349"/>
                  <a:pt x="141" y="349"/>
                  <a:pt x="141" y="349"/>
                </a:cubicBezTo>
                <a:lnTo>
                  <a:pt x="338" y="34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3" name="Freeform: Shape 13"/>
          <p:cNvSpPr/>
          <p:nvPr/>
        </p:nvSpPr>
        <p:spPr bwMode="auto">
          <a:xfrm>
            <a:off x="3550217" y="1813238"/>
            <a:ext cx="1363911" cy="1160047"/>
          </a:xfrm>
          <a:custGeom>
            <a:avLst/>
            <a:gdLst>
              <a:gd name="T0" fmla="*/ 556 w 568"/>
              <a:gd name="T1" fmla="*/ 143 h 483"/>
              <a:gd name="T2" fmla="*/ 417 w 568"/>
              <a:gd name="T3" fmla="*/ 483 h 483"/>
              <a:gd name="T4" fmla="*/ 424 w 568"/>
              <a:gd name="T5" fmla="*/ 483 h 483"/>
              <a:gd name="T6" fmla="*/ 565 w 568"/>
              <a:gd name="T7" fmla="*/ 144 h 483"/>
              <a:gd name="T8" fmla="*/ 565 w 568"/>
              <a:gd name="T9" fmla="*/ 144 h 483"/>
              <a:gd name="T10" fmla="*/ 568 w 568"/>
              <a:gd name="T11" fmla="*/ 141 h 483"/>
              <a:gd name="T12" fmla="*/ 429 w 568"/>
              <a:gd name="T13" fmla="*/ 1 h 483"/>
              <a:gd name="T14" fmla="*/ 427 w 568"/>
              <a:gd name="T15" fmla="*/ 3 h 483"/>
              <a:gd name="T16" fmla="*/ 427 w 568"/>
              <a:gd name="T17" fmla="*/ 0 h 483"/>
              <a:gd name="T18" fmla="*/ 0 w 568"/>
              <a:gd name="T19" fmla="*/ 0 h 483"/>
              <a:gd name="T20" fmla="*/ 0 w 568"/>
              <a:gd name="T21" fmla="*/ 10 h 483"/>
              <a:gd name="T22" fmla="*/ 423 w 568"/>
              <a:gd name="T23" fmla="*/ 10 h 483"/>
              <a:gd name="T24" fmla="*/ 556 w 568"/>
              <a:gd name="T25" fmla="*/ 14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8" h="483">
                <a:moveTo>
                  <a:pt x="556" y="143"/>
                </a:moveTo>
                <a:cubicBezTo>
                  <a:pt x="477" y="240"/>
                  <a:pt x="429" y="358"/>
                  <a:pt x="417" y="483"/>
                </a:cubicBezTo>
                <a:cubicBezTo>
                  <a:pt x="424" y="483"/>
                  <a:pt x="424" y="483"/>
                  <a:pt x="424" y="483"/>
                </a:cubicBezTo>
                <a:cubicBezTo>
                  <a:pt x="437" y="355"/>
                  <a:pt x="488" y="239"/>
                  <a:pt x="565" y="144"/>
                </a:cubicBezTo>
                <a:cubicBezTo>
                  <a:pt x="565" y="144"/>
                  <a:pt x="565" y="144"/>
                  <a:pt x="565" y="144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429" y="1"/>
                  <a:pt x="429" y="1"/>
                  <a:pt x="429" y="1"/>
                </a:cubicBezTo>
                <a:cubicBezTo>
                  <a:pt x="427" y="3"/>
                  <a:pt x="427" y="3"/>
                  <a:pt x="427" y="3"/>
                </a:cubicBezTo>
                <a:cubicBezTo>
                  <a:pt x="427" y="0"/>
                  <a:pt x="427" y="0"/>
                  <a:pt x="42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423" y="10"/>
                  <a:pt x="423" y="10"/>
                  <a:pt x="423" y="10"/>
                </a:cubicBezTo>
                <a:lnTo>
                  <a:pt x="556" y="14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4" name="Freeform: Shape 14"/>
          <p:cNvSpPr/>
          <p:nvPr/>
        </p:nvSpPr>
        <p:spPr bwMode="auto">
          <a:xfrm>
            <a:off x="4095057" y="3263743"/>
            <a:ext cx="811851" cy="838915"/>
          </a:xfrm>
          <a:custGeom>
            <a:avLst/>
            <a:gdLst>
              <a:gd name="T0" fmla="*/ 0 w 338"/>
              <a:gd name="T1" fmla="*/ 0 h 349"/>
              <a:gd name="T2" fmla="*/ 0 w 338"/>
              <a:gd name="T3" fmla="*/ 10 h 349"/>
              <a:gd name="T4" fmla="*/ 191 w 338"/>
              <a:gd name="T5" fmla="*/ 10 h 349"/>
              <a:gd name="T6" fmla="*/ 332 w 338"/>
              <a:gd name="T7" fmla="*/ 349 h 349"/>
              <a:gd name="T8" fmla="*/ 338 w 338"/>
              <a:gd name="T9" fmla="*/ 343 h 349"/>
              <a:gd name="T10" fmla="*/ 197 w 338"/>
              <a:gd name="T11" fmla="*/ 5 h 349"/>
              <a:gd name="T12" fmla="*/ 197 w 338"/>
              <a:gd name="T13" fmla="*/ 5 h 349"/>
              <a:gd name="T14" fmla="*/ 197 w 338"/>
              <a:gd name="T15" fmla="*/ 0 h 349"/>
              <a:gd name="T16" fmla="*/ 0 w 338"/>
              <a:gd name="T1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8" h="349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191" y="10"/>
                  <a:pt x="191" y="10"/>
                  <a:pt x="191" y="10"/>
                </a:cubicBezTo>
                <a:cubicBezTo>
                  <a:pt x="204" y="135"/>
                  <a:pt x="253" y="252"/>
                  <a:pt x="332" y="349"/>
                </a:cubicBezTo>
                <a:cubicBezTo>
                  <a:pt x="338" y="343"/>
                  <a:pt x="338" y="343"/>
                  <a:pt x="338" y="343"/>
                </a:cubicBezTo>
                <a:cubicBezTo>
                  <a:pt x="261" y="249"/>
                  <a:pt x="210" y="132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7" y="0"/>
                  <a:pt x="197" y="0"/>
                  <a:pt x="19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5" name="Freeform: Shape 15"/>
          <p:cNvSpPr/>
          <p:nvPr/>
        </p:nvSpPr>
        <p:spPr bwMode="auto">
          <a:xfrm>
            <a:off x="7254061" y="3276371"/>
            <a:ext cx="1362107" cy="1160047"/>
          </a:xfrm>
          <a:custGeom>
            <a:avLst/>
            <a:gdLst>
              <a:gd name="T0" fmla="*/ 145 w 567"/>
              <a:gd name="T1" fmla="*/ 473 h 483"/>
              <a:gd name="T2" fmla="*/ 12 w 567"/>
              <a:gd name="T3" fmla="*/ 340 h 483"/>
              <a:gd name="T4" fmla="*/ 151 w 567"/>
              <a:gd name="T5" fmla="*/ 0 h 483"/>
              <a:gd name="T6" fmla="*/ 144 w 567"/>
              <a:gd name="T7" fmla="*/ 0 h 483"/>
              <a:gd name="T8" fmla="*/ 3 w 567"/>
              <a:gd name="T9" fmla="*/ 338 h 483"/>
              <a:gd name="T10" fmla="*/ 4 w 567"/>
              <a:gd name="T11" fmla="*/ 338 h 483"/>
              <a:gd name="T12" fmla="*/ 0 w 567"/>
              <a:gd name="T13" fmla="*/ 342 h 483"/>
              <a:gd name="T14" fmla="*/ 140 w 567"/>
              <a:gd name="T15" fmla="*/ 481 h 483"/>
              <a:gd name="T16" fmla="*/ 140 w 567"/>
              <a:gd name="T17" fmla="*/ 481 h 483"/>
              <a:gd name="T18" fmla="*/ 140 w 567"/>
              <a:gd name="T19" fmla="*/ 483 h 483"/>
              <a:gd name="T20" fmla="*/ 567 w 567"/>
              <a:gd name="T21" fmla="*/ 483 h 483"/>
              <a:gd name="T22" fmla="*/ 567 w 567"/>
              <a:gd name="T23" fmla="*/ 473 h 483"/>
              <a:gd name="T24" fmla="*/ 145 w 567"/>
              <a:gd name="T25" fmla="*/ 47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7" h="483">
                <a:moveTo>
                  <a:pt x="145" y="473"/>
                </a:moveTo>
                <a:cubicBezTo>
                  <a:pt x="12" y="340"/>
                  <a:pt x="12" y="340"/>
                  <a:pt x="12" y="340"/>
                </a:cubicBezTo>
                <a:cubicBezTo>
                  <a:pt x="91" y="242"/>
                  <a:pt x="139" y="125"/>
                  <a:pt x="151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31" y="127"/>
                  <a:pt x="81" y="244"/>
                  <a:pt x="3" y="338"/>
                </a:cubicBezTo>
                <a:cubicBezTo>
                  <a:pt x="4" y="338"/>
                  <a:pt x="4" y="338"/>
                  <a:pt x="4" y="338"/>
                </a:cubicBezTo>
                <a:cubicBezTo>
                  <a:pt x="0" y="342"/>
                  <a:pt x="0" y="342"/>
                  <a:pt x="0" y="342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1"/>
                  <a:pt x="140" y="481"/>
                  <a:pt x="140" y="481"/>
                </a:cubicBezTo>
                <a:cubicBezTo>
                  <a:pt x="140" y="483"/>
                  <a:pt x="140" y="483"/>
                  <a:pt x="140" y="483"/>
                </a:cubicBezTo>
                <a:cubicBezTo>
                  <a:pt x="567" y="483"/>
                  <a:pt x="567" y="483"/>
                  <a:pt x="567" y="483"/>
                </a:cubicBezTo>
                <a:cubicBezTo>
                  <a:pt x="567" y="473"/>
                  <a:pt x="567" y="473"/>
                  <a:pt x="567" y="473"/>
                </a:cubicBezTo>
                <a:lnTo>
                  <a:pt x="145" y="4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16" name="TextBox 16"/>
          <p:cNvSpPr txBox="1"/>
          <p:nvPr/>
        </p:nvSpPr>
        <p:spPr>
          <a:xfrm>
            <a:off x="4582526" y="4866920"/>
            <a:ext cx="2984391" cy="122902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6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  <a:endParaRPr lang="zh-CN" altLang="en-US" sz="1465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4567736" y="1607568"/>
            <a:ext cx="3032715" cy="3041736"/>
            <a:chOff x="4762500" y="2147889"/>
            <a:chExt cx="2668588" cy="2676525"/>
          </a:xfrm>
        </p:grpSpPr>
        <p:sp>
          <p:nvSpPr>
            <p:cNvPr id="18" name="Freeform: Shape 18"/>
            <p:cNvSpPr/>
            <p:nvPr/>
          </p:nvSpPr>
          <p:spPr bwMode="auto">
            <a:xfrm>
              <a:off x="4762500" y="2625726"/>
              <a:ext cx="444500" cy="74136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Freeform: Shape 19"/>
            <p:cNvSpPr/>
            <p:nvPr/>
          </p:nvSpPr>
          <p:spPr bwMode="auto">
            <a:xfrm>
              <a:off x="4762500" y="3597276"/>
              <a:ext cx="442913" cy="7334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20"/>
            <p:cNvSpPr/>
            <p:nvPr/>
          </p:nvSpPr>
          <p:spPr bwMode="auto">
            <a:xfrm>
              <a:off x="5240338" y="4368801"/>
              <a:ext cx="742950" cy="455613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Freeform: Shape 21"/>
            <p:cNvSpPr/>
            <p:nvPr/>
          </p:nvSpPr>
          <p:spPr bwMode="auto">
            <a:xfrm>
              <a:off x="6194425" y="4373564"/>
              <a:ext cx="741363" cy="434975"/>
            </a:xfrm>
            <a:custGeom>
              <a:avLst/>
              <a:gdLst>
                <a:gd name="T0" fmla="*/ 0 w 351"/>
                <a:gd name="T1" fmla="*/ 121 h 206"/>
                <a:gd name="T2" fmla="*/ 8 w 351"/>
                <a:gd name="T3" fmla="*/ 206 h 206"/>
                <a:gd name="T4" fmla="*/ 351 w 351"/>
                <a:gd name="T5" fmla="*/ 66 h 206"/>
                <a:gd name="T6" fmla="*/ 298 w 351"/>
                <a:gd name="T7" fmla="*/ 0 h 206"/>
                <a:gd name="T8" fmla="*/ 0 w 351"/>
                <a:gd name="T9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6">
                  <a:moveTo>
                    <a:pt x="0" y="121"/>
                  </a:moveTo>
                  <a:cubicBezTo>
                    <a:pt x="8" y="206"/>
                    <a:pt x="8" y="206"/>
                    <a:pt x="8" y="206"/>
                  </a:cubicBezTo>
                  <a:cubicBezTo>
                    <a:pt x="8" y="206"/>
                    <a:pt x="223" y="197"/>
                    <a:pt x="351" y="66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15" y="68"/>
                    <a:pt x="113" y="111"/>
                    <a:pt x="0" y="1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Freeform: Shape 22"/>
            <p:cNvSpPr/>
            <p:nvPr/>
          </p:nvSpPr>
          <p:spPr bwMode="auto">
            <a:xfrm>
              <a:off x="6980238" y="3597276"/>
              <a:ext cx="450850" cy="742950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Freeform: Shape 23"/>
            <p:cNvSpPr/>
            <p:nvPr/>
          </p:nvSpPr>
          <p:spPr bwMode="auto">
            <a:xfrm>
              <a:off x="6991350" y="2632076"/>
              <a:ext cx="439738" cy="744538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Freeform: Shape 24"/>
            <p:cNvSpPr/>
            <p:nvPr/>
          </p:nvSpPr>
          <p:spPr bwMode="auto">
            <a:xfrm>
              <a:off x="6211888" y="2147889"/>
              <a:ext cx="741363" cy="444500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Freeform: Shape 25"/>
            <p:cNvSpPr/>
            <p:nvPr/>
          </p:nvSpPr>
          <p:spPr bwMode="auto">
            <a:xfrm>
              <a:off x="5249863" y="2147889"/>
              <a:ext cx="741363" cy="438150"/>
            </a:xfrm>
            <a:custGeom>
              <a:avLst/>
              <a:gdLst>
                <a:gd name="T0" fmla="*/ 351 w 351"/>
                <a:gd name="T1" fmla="*/ 85 h 207"/>
                <a:gd name="T2" fmla="*/ 343 w 351"/>
                <a:gd name="T3" fmla="*/ 0 h 207"/>
                <a:gd name="T4" fmla="*/ 0 w 351"/>
                <a:gd name="T5" fmla="*/ 141 h 207"/>
                <a:gd name="T6" fmla="*/ 54 w 351"/>
                <a:gd name="T7" fmla="*/ 207 h 207"/>
                <a:gd name="T8" fmla="*/ 351 w 351"/>
                <a:gd name="T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07">
                  <a:moveTo>
                    <a:pt x="351" y="85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153" y="0"/>
                    <a:pt x="0" y="141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136" y="139"/>
                    <a:pt x="239" y="95"/>
                    <a:pt x="351" y="8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6" name="Group 26"/>
            <p:cNvGrpSpPr/>
            <p:nvPr/>
          </p:nvGrpSpPr>
          <p:grpSpPr>
            <a:xfrm>
              <a:off x="5670419" y="3034929"/>
              <a:ext cx="903360" cy="930324"/>
              <a:chOff x="3681413" y="3632200"/>
              <a:chExt cx="638175" cy="657225"/>
            </a:xfrm>
            <a:solidFill>
              <a:schemeClr val="tx2"/>
            </a:solidFill>
          </p:grpSpPr>
          <p:sp>
            <p:nvSpPr>
              <p:cNvPr id="27" name="Freeform: Shape 27"/>
              <p:cNvSpPr/>
              <p:nvPr/>
            </p:nvSpPr>
            <p:spPr bwMode="auto">
              <a:xfrm>
                <a:off x="3976688" y="3681413"/>
                <a:ext cx="342900" cy="533400"/>
              </a:xfrm>
              <a:custGeom>
                <a:avLst/>
                <a:gdLst/>
                <a:ahLst/>
                <a:cxnLst>
                  <a:cxn ang="0">
                    <a:pos x="135" y="53"/>
                  </a:cxn>
                  <a:cxn ang="0">
                    <a:pos x="134" y="52"/>
                  </a:cxn>
                  <a:cxn ang="0">
                    <a:pos x="121" y="47"/>
                  </a:cxn>
                  <a:cxn ang="0">
                    <a:pos x="112" y="56"/>
                  </a:cxn>
                  <a:cxn ang="0">
                    <a:pos x="103" y="46"/>
                  </a:cxn>
                  <a:cxn ang="0">
                    <a:pos x="103" y="46"/>
                  </a:cxn>
                  <a:cxn ang="0">
                    <a:pos x="91" y="52"/>
                  </a:cxn>
                  <a:cxn ang="0">
                    <a:pos x="88" y="53"/>
                  </a:cxn>
                  <a:cxn ang="0">
                    <a:pos x="71" y="55"/>
                  </a:cxn>
                  <a:cxn ang="0">
                    <a:pos x="29" y="9"/>
                  </a:cxn>
                  <a:cxn ang="0">
                    <a:pos x="22" y="2"/>
                  </a:cxn>
                  <a:cxn ang="0">
                    <a:pos x="18" y="1"/>
                  </a:cxn>
                  <a:cxn ang="0">
                    <a:pos x="10" y="2"/>
                  </a:cxn>
                  <a:cxn ang="0">
                    <a:pos x="3" y="21"/>
                  </a:cxn>
                  <a:cxn ang="0">
                    <a:pos x="12" y="36"/>
                  </a:cxn>
                  <a:cxn ang="0">
                    <a:pos x="16" y="41"/>
                  </a:cxn>
                  <a:cxn ang="0">
                    <a:pos x="63" y="82"/>
                  </a:cxn>
                  <a:cxn ang="0">
                    <a:pos x="75" y="84"/>
                  </a:cxn>
                  <a:cxn ang="0">
                    <a:pos x="75" y="158"/>
                  </a:cxn>
                  <a:cxn ang="0">
                    <a:pos x="77" y="168"/>
                  </a:cxn>
                  <a:cxn ang="0">
                    <a:pos x="77" y="170"/>
                  </a:cxn>
                  <a:cxn ang="0">
                    <a:pos x="77" y="305"/>
                  </a:cxn>
                  <a:cxn ang="0">
                    <a:pos x="93" y="321"/>
                  </a:cxn>
                  <a:cxn ang="0">
                    <a:pos x="110" y="305"/>
                  </a:cxn>
                  <a:cxn ang="0">
                    <a:pos x="110" y="190"/>
                  </a:cxn>
                  <a:cxn ang="0">
                    <a:pos x="112" y="190"/>
                  </a:cxn>
                  <a:cxn ang="0">
                    <a:pos x="112" y="190"/>
                  </a:cxn>
                  <a:cxn ang="0">
                    <a:pos x="112" y="305"/>
                  </a:cxn>
                  <a:cxn ang="0">
                    <a:pos x="129" y="321"/>
                  </a:cxn>
                  <a:cxn ang="0">
                    <a:pos x="129" y="321"/>
                  </a:cxn>
                  <a:cxn ang="0">
                    <a:pos x="146" y="305"/>
                  </a:cxn>
                  <a:cxn ang="0">
                    <a:pos x="146" y="173"/>
                  </a:cxn>
                  <a:cxn ang="0">
                    <a:pos x="149" y="175"/>
                  </a:cxn>
                  <a:cxn ang="0">
                    <a:pos x="155" y="177"/>
                  </a:cxn>
                  <a:cxn ang="0">
                    <a:pos x="168" y="170"/>
                  </a:cxn>
                  <a:cxn ang="0">
                    <a:pos x="135" y="53"/>
                  </a:cxn>
                  <a:cxn ang="0">
                    <a:pos x="112" y="127"/>
                  </a:cxn>
                  <a:cxn ang="0">
                    <a:pos x="112" y="127"/>
                  </a:cxn>
                  <a:cxn ang="0">
                    <a:pos x="103" y="115"/>
                  </a:cxn>
                  <a:cxn ang="0">
                    <a:pos x="112" y="57"/>
                  </a:cxn>
                  <a:cxn ang="0">
                    <a:pos x="112" y="57"/>
                  </a:cxn>
                  <a:cxn ang="0">
                    <a:pos x="121" y="115"/>
                  </a:cxn>
                  <a:cxn ang="0">
                    <a:pos x="112" y="127"/>
                  </a:cxn>
                  <a:cxn ang="0">
                    <a:pos x="149" y="143"/>
                  </a:cxn>
                  <a:cxn ang="0">
                    <a:pos x="149" y="103"/>
                  </a:cxn>
                  <a:cxn ang="0">
                    <a:pos x="149" y="143"/>
                  </a:cxn>
                  <a:cxn ang="0">
                    <a:pos x="149" y="143"/>
                  </a:cxn>
                  <a:cxn ang="0">
                    <a:pos x="149" y="143"/>
                  </a:cxn>
                </a:cxnLst>
                <a:rect l="0" t="0" r="r" b="b"/>
                <a:pathLst>
                  <a:path w="207" h="321">
                    <a:moveTo>
                      <a:pt x="135" y="53"/>
                    </a:moveTo>
                    <a:cubicBezTo>
                      <a:pt x="135" y="53"/>
                      <a:pt x="134" y="52"/>
                      <a:pt x="134" y="52"/>
                    </a:cubicBezTo>
                    <a:cubicBezTo>
                      <a:pt x="130" y="50"/>
                      <a:pt x="126" y="48"/>
                      <a:pt x="121" y="47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99" y="48"/>
                      <a:pt x="95" y="49"/>
                      <a:pt x="91" y="52"/>
                    </a:cubicBezTo>
                    <a:cubicBezTo>
                      <a:pt x="90" y="52"/>
                      <a:pt x="89" y="52"/>
                      <a:pt x="88" y="53"/>
                    </a:cubicBezTo>
                    <a:cubicBezTo>
                      <a:pt x="82" y="56"/>
                      <a:pt x="77" y="57"/>
                      <a:pt x="71" y="55"/>
                    </a:cubicBezTo>
                    <a:cubicBezTo>
                      <a:pt x="52" y="49"/>
                      <a:pt x="34" y="19"/>
                      <a:pt x="29" y="9"/>
                    </a:cubicBezTo>
                    <a:cubicBezTo>
                      <a:pt x="27" y="6"/>
                      <a:pt x="25" y="4"/>
                      <a:pt x="22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6" y="0"/>
                      <a:pt x="13" y="1"/>
                      <a:pt x="10" y="2"/>
                    </a:cubicBezTo>
                    <a:cubicBezTo>
                      <a:pt x="3" y="5"/>
                      <a:pt x="0" y="14"/>
                      <a:pt x="3" y="21"/>
                    </a:cubicBezTo>
                    <a:cubicBezTo>
                      <a:pt x="4" y="23"/>
                      <a:pt x="7" y="29"/>
                      <a:pt x="12" y="36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6" y="56"/>
                      <a:pt x="42" y="75"/>
                      <a:pt x="63" y="82"/>
                    </a:cubicBezTo>
                    <a:cubicBezTo>
                      <a:pt x="67" y="83"/>
                      <a:pt x="71" y="84"/>
                      <a:pt x="75" y="84"/>
                    </a:cubicBezTo>
                    <a:cubicBezTo>
                      <a:pt x="75" y="158"/>
                      <a:pt x="75" y="158"/>
                      <a:pt x="75" y="158"/>
                    </a:cubicBezTo>
                    <a:cubicBezTo>
                      <a:pt x="75" y="162"/>
                      <a:pt x="76" y="165"/>
                      <a:pt x="77" y="168"/>
                    </a:cubicBezTo>
                    <a:cubicBezTo>
                      <a:pt x="77" y="169"/>
                      <a:pt x="77" y="170"/>
                      <a:pt x="77" y="170"/>
                    </a:cubicBezTo>
                    <a:cubicBezTo>
                      <a:pt x="77" y="305"/>
                      <a:pt x="77" y="305"/>
                      <a:pt x="77" y="305"/>
                    </a:cubicBezTo>
                    <a:cubicBezTo>
                      <a:pt x="77" y="314"/>
                      <a:pt x="84" y="321"/>
                      <a:pt x="93" y="321"/>
                    </a:cubicBezTo>
                    <a:cubicBezTo>
                      <a:pt x="103" y="321"/>
                      <a:pt x="110" y="314"/>
                      <a:pt x="110" y="305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111" y="190"/>
                      <a:pt x="111" y="190"/>
                      <a:pt x="112" y="190"/>
                    </a:cubicBezTo>
                    <a:cubicBezTo>
                      <a:pt x="112" y="190"/>
                      <a:pt x="112" y="190"/>
                      <a:pt x="112" y="190"/>
                    </a:cubicBezTo>
                    <a:cubicBezTo>
                      <a:pt x="112" y="305"/>
                      <a:pt x="112" y="305"/>
                      <a:pt x="112" y="305"/>
                    </a:cubicBezTo>
                    <a:cubicBezTo>
                      <a:pt x="112" y="314"/>
                      <a:pt x="120" y="321"/>
                      <a:pt x="129" y="321"/>
                    </a:cubicBezTo>
                    <a:cubicBezTo>
                      <a:pt x="129" y="321"/>
                      <a:pt x="129" y="321"/>
                      <a:pt x="129" y="321"/>
                    </a:cubicBezTo>
                    <a:cubicBezTo>
                      <a:pt x="138" y="321"/>
                      <a:pt x="146" y="314"/>
                      <a:pt x="146" y="305"/>
                    </a:cubicBez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7" y="175"/>
                      <a:pt x="149" y="175"/>
                    </a:cubicBezTo>
                    <a:cubicBezTo>
                      <a:pt x="151" y="176"/>
                      <a:pt x="153" y="177"/>
                      <a:pt x="155" y="177"/>
                    </a:cubicBezTo>
                    <a:cubicBezTo>
                      <a:pt x="160" y="177"/>
                      <a:pt x="165" y="174"/>
                      <a:pt x="168" y="170"/>
                    </a:cubicBezTo>
                    <a:cubicBezTo>
                      <a:pt x="207" y="97"/>
                      <a:pt x="153" y="64"/>
                      <a:pt x="135" y="53"/>
                    </a:cubicBezTo>
                    <a:close/>
                    <a:moveTo>
                      <a:pt x="112" y="127"/>
                    </a:moveTo>
                    <a:cubicBezTo>
                      <a:pt x="112" y="127"/>
                      <a:pt x="112" y="127"/>
                      <a:pt x="112" y="127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112" y="127"/>
                    </a:lnTo>
                    <a:close/>
                    <a:moveTo>
                      <a:pt x="149" y="143"/>
                    </a:move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54" y="113"/>
                      <a:pt x="156" y="126"/>
                      <a:pt x="149" y="143"/>
                    </a:cubicBezTo>
                    <a:close/>
                    <a:moveTo>
                      <a:pt x="149" y="143"/>
                    </a:moveTo>
                    <a:cubicBezTo>
                      <a:pt x="149" y="143"/>
                      <a:pt x="149" y="143"/>
                      <a:pt x="149" y="14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8" name="Freeform: Shape 28"/>
              <p:cNvSpPr/>
              <p:nvPr/>
            </p:nvSpPr>
            <p:spPr bwMode="auto">
              <a:xfrm>
                <a:off x="4102100" y="3633788"/>
                <a:ext cx="119063" cy="120650"/>
              </a:xfrm>
              <a:custGeom>
                <a:avLst/>
                <a:gdLst/>
                <a:ahLst/>
                <a:cxnLst>
                  <a:cxn ang="0">
                    <a:pos x="72" y="36"/>
                  </a:cxn>
                  <a:cxn ang="0">
                    <a:pos x="36" y="72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72" y="36"/>
                  </a:cxn>
                  <a:cxn ang="0">
                    <a:pos x="72" y="36"/>
                  </a:cxn>
                </a:cxnLst>
                <a:rect l="0" t="0" r="r" b="b"/>
                <a:pathLst>
                  <a:path w="72" h="72">
                    <a:moveTo>
                      <a:pt x="72" y="36"/>
                    </a:moveTo>
                    <a:cubicBezTo>
                      <a:pt x="72" y="56"/>
                      <a:pt x="56" y="72"/>
                      <a:pt x="36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lose/>
                    <a:moveTo>
                      <a:pt x="72" y="36"/>
                    </a:moveTo>
                    <a:cubicBezTo>
                      <a:pt x="72" y="36"/>
                      <a:pt x="72" y="36"/>
                      <a:pt x="72" y="36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9" name="Freeform: Shape 29"/>
              <p:cNvSpPr/>
              <p:nvPr/>
            </p:nvSpPr>
            <p:spPr bwMode="auto">
              <a:xfrm>
                <a:off x="3703638" y="3632200"/>
                <a:ext cx="361950" cy="338137"/>
              </a:xfrm>
              <a:custGeom>
                <a:avLst/>
                <a:gdLst/>
                <a:ahLst/>
                <a:cxnLst>
                  <a:cxn ang="0">
                    <a:pos x="197" y="203"/>
                  </a:cxn>
                  <a:cxn ang="0">
                    <a:pos x="20" y="203"/>
                  </a:cxn>
                  <a:cxn ang="0">
                    <a:pos x="0" y="182"/>
                  </a:cxn>
                  <a:cxn ang="0">
                    <a:pos x="0" y="20"/>
                  </a:cxn>
                  <a:cxn ang="0">
                    <a:pos x="20" y="0"/>
                  </a:cxn>
                  <a:cxn ang="0">
                    <a:pos x="197" y="0"/>
                  </a:cxn>
                  <a:cxn ang="0">
                    <a:pos x="218" y="20"/>
                  </a:cxn>
                  <a:cxn ang="0">
                    <a:pos x="218" y="182"/>
                  </a:cxn>
                  <a:cxn ang="0">
                    <a:pos x="197" y="203"/>
                  </a:cxn>
                  <a:cxn ang="0">
                    <a:pos x="20" y="13"/>
                  </a:cxn>
                  <a:cxn ang="0">
                    <a:pos x="13" y="20"/>
                  </a:cxn>
                  <a:cxn ang="0">
                    <a:pos x="13" y="182"/>
                  </a:cxn>
                  <a:cxn ang="0">
                    <a:pos x="20" y="189"/>
                  </a:cxn>
                  <a:cxn ang="0">
                    <a:pos x="197" y="189"/>
                  </a:cxn>
                  <a:cxn ang="0">
                    <a:pos x="204" y="182"/>
                  </a:cxn>
                  <a:cxn ang="0">
                    <a:pos x="204" y="20"/>
                  </a:cxn>
                  <a:cxn ang="0">
                    <a:pos x="197" y="13"/>
                  </a:cxn>
                  <a:cxn ang="0">
                    <a:pos x="20" y="13"/>
                  </a:cxn>
                  <a:cxn ang="0">
                    <a:pos x="20" y="13"/>
                  </a:cxn>
                  <a:cxn ang="0">
                    <a:pos x="20" y="13"/>
                  </a:cxn>
                </a:cxnLst>
                <a:rect l="0" t="0" r="r" b="b"/>
                <a:pathLst>
                  <a:path w="218" h="203">
                    <a:moveTo>
                      <a:pt x="197" y="203"/>
                    </a:moveTo>
                    <a:cubicBezTo>
                      <a:pt x="20" y="203"/>
                      <a:pt x="20" y="203"/>
                      <a:pt x="20" y="203"/>
                    </a:cubicBezTo>
                    <a:cubicBezTo>
                      <a:pt x="9" y="203"/>
                      <a:pt x="0" y="194"/>
                      <a:pt x="0" y="18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208" y="0"/>
                      <a:pt x="218" y="9"/>
                      <a:pt x="218" y="20"/>
                    </a:cubicBezTo>
                    <a:cubicBezTo>
                      <a:pt x="218" y="182"/>
                      <a:pt x="218" y="182"/>
                      <a:pt x="218" y="182"/>
                    </a:cubicBezTo>
                    <a:cubicBezTo>
                      <a:pt x="218" y="194"/>
                      <a:pt x="208" y="203"/>
                      <a:pt x="197" y="203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3" y="16"/>
                      <a:pt x="13" y="20"/>
                    </a:cubicBezTo>
                    <a:cubicBezTo>
                      <a:pt x="13" y="182"/>
                      <a:pt x="13" y="182"/>
                      <a:pt x="13" y="182"/>
                    </a:cubicBezTo>
                    <a:cubicBezTo>
                      <a:pt x="13" y="186"/>
                      <a:pt x="16" y="189"/>
                      <a:pt x="20" y="189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1" y="189"/>
                      <a:pt x="204" y="186"/>
                      <a:pt x="204" y="182"/>
                    </a:cubicBezTo>
                    <a:cubicBezTo>
                      <a:pt x="204" y="20"/>
                      <a:pt x="204" y="20"/>
                      <a:pt x="204" y="20"/>
                    </a:cubicBezTo>
                    <a:cubicBezTo>
                      <a:pt x="204" y="16"/>
                      <a:pt x="201" y="13"/>
                      <a:pt x="197" y="13"/>
                    </a:cubicBezTo>
                    <a:lnTo>
                      <a:pt x="20" y="13"/>
                    </a:lnTo>
                    <a:close/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0" name="Freeform: Shape 30"/>
              <p:cNvSpPr/>
              <p:nvPr/>
            </p:nvSpPr>
            <p:spPr bwMode="auto">
              <a:xfrm>
                <a:off x="3743325" y="4003675"/>
                <a:ext cx="96838" cy="93662"/>
              </a:xfrm>
              <a:custGeom>
                <a:avLst/>
                <a:gdLst/>
                <a:ahLst/>
                <a:cxnLst>
                  <a:cxn ang="0">
                    <a:pos x="58" y="29"/>
                  </a:cxn>
                  <a:cxn ang="0">
                    <a:pos x="29" y="57"/>
                  </a:cxn>
                  <a:cxn ang="0">
                    <a:pos x="0" y="29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58" y="29"/>
                  </a:cxn>
                  <a:cxn ang="0">
                    <a:pos x="58" y="2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58" y="29"/>
                    </a:moveTo>
                    <a:cubicBezTo>
                      <a:pt x="58" y="29"/>
                      <a:pt x="58" y="29"/>
                      <a:pt x="58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1" name="Freeform: Shape 31"/>
              <p:cNvSpPr/>
              <p:nvPr/>
            </p:nvSpPr>
            <p:spPr bwMode="auto">
              <a:xfrm>
                <a:off x="369570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8" y="64"/>
                  </a:cxn>
                  <a:cxn ang="0">
                    <a:pos x="87" y="64"/>
                  </a:cxn>
                  <a:cxn ang="0">
                    <a:pos x="87" y="44"/>
                  </a:cxn>
                  <a:cxn ang="0">
                    <a:pos x="91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5" y="0"/>
                  </a:cxn>
                  <a:cxn ang="0">
                    <a:pos x="58" y="7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40" y="5"/>
                  </a:cxn>
                  <a:cxn ang="0">
                    <a:pos x="39" y="5"/>
                  </a:cxn>
                  <a:cxn ang="0">
                    <a:pos x="2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90" y="49"/>
                      <a:pt x="92" y="56"/>
                      <a:pt x="91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2" y="2"/>
                      <a:pt x="69" y="1"/>
                      <a:pt x="65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1"/>
                      <a:pt x="44" y="2"/>
                      <a:pt x="40" y="5"/>
                    </a:cubicBezTo>
                    <a:cubicBezTo>
                      <a:pt x="40" y="5"/>
                      <a:pt x="39" y="5"/>
                      <a:pt x="39" y="5"/>
                    </a:cubicBezTo>
                    <a:cubicBezTo>
                      <a:pt x="28" y="12"/>
                      <a:pt x="0" y="29"/>
                      <a:pt x="2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2" name="Freeform: Shape 32"/>
              <p:cNvSpPr/>
              <p:nvPr/>
            </p:nvSpPr>
            <p:spPr bwMode="auto">
              <a:xfrm>
                <a:off x="3929063" y="4003675"/>
                <a:ext cx="93663" cy="93662"/>
              </a:xfrm>
              <a:custGeom>
                <a:avLst/>
                <a:gdLst/>
                <a:ahLst/>
                <a:cxnLst>
                  <a:cxn ang="0">
                    <a:pos x="57" y="29"/>
                  </a:cxn>
                  <a:cxn ang="0">
                    <a:pos x="28" y="57"/>
                  </a:cxn>
                  <a:cxn ang="0">
                    <a:pos x="0" y="29"/>
                  </a:cxn>
                  <a:cxn ang="0">
                    <a:pos x="28" y="0"/>
                  </a:cxn>
                  <a:cxn ang="0">
                    <a:pos x="57" y="29"/>
                  </a:cxn>
                  <a:cxn ang="0">
                    <a:pos x="57" y="29"/>
                  </a:cxn>
                  <a:cxn ang="0">
                    <a:pos x="57" y="2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3" name="Freeform: Shape 33"/>
              <p:cNvSpPr/>
              <p:nvPr/>
            </p:nvSpPr>
            <p:spPr bwMode="auto">
              <a:xfrm>
                <a:off x="3879850" y="4100513"/>
                <a:ext cx="192088" cy="106362"/>
              </a:xfrm>
              <a:custGeom>
                <a:avLst/>
                <a:gdLst/>
                <a:ahLst/>
                <a:cxnLst>
                  <a:cxn ang="0">
                    <a:pos x="25" y="64"/>
                  </a:cxn>
                  <a:cxn ang="0">
                    <a:pos x="29" y="44"/>
                  </a:cxn>
                  <a:cxn ang="0">
                    <a:pos x="29" y="64"/>
                  </a:cxn>
                  <a:cxn ang="0">
                    <a:pos x="58" y="64"/>
                  </a:cxn>
                  <a:cxn ang="0">
                    <a:pos x="51" y="54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65" y="54"/>
                  </a:cxn>
                  <a:cxn ang="0">
                    <a:pos x="59" y="64"/>
                  </a:cxn>
                  <a:cxn ang="0">
                    <a:pos x="88" y="64"/>
                  </a:cxn>
                  <a:cxn ang="0">
                    <a:pos x="88" y="44"/>
                  </a:cxn>
                  <a:cxn ang="0">
                    <a:pos x="92" y="64"/>
                  </a:cxn>
                  <a:cxn ang="0">
                    <a:pos x="114" y="64"/>
                  </a:cxn>
                  <a:cxn ang="0">
                    <a:pos x="77" y="5"/>
                  </a:cxn>
                  <a:cxn ang="0">
                    <a:pos x="76" y="5"/>
                  </a:cxn>
                  <a:cxn ang="0">
                    <a:pos x="66" y="0"/>
                  </a:cxn>
                  <a:cxn ang="0">
                    <a:pos x="58" y="7"/>
                  </a:cxn>
                  <a:cxn ang="0">
                    <a:pos x="52" y="0"/>
                  </a:cxn>
                  <a:cxn ang="0">
                    <a:pos x="51" y="0"/>
                  </a:cxn>
                  <a:cxn ang="0">
                    <a:pos x="41" y="5"/>
                  </a:cxn>
                  <a:cxn ang="0">
                    <a:pos x="39" y="5"/>
                  </a:cxn>
                  <a:cxn ang="0">
                    <a:pos x="3" y="64"/>
                  </a:cxn>
                  <a:cxn ang="0">
                    <a:pos x="25" y="64"/>
                  </a:cxn>
                  <a:cxn ang="0">
                    <a:pos x="25" y="64"/>
                  </a:cxn>
                  <a:cxn ang="0">
                    <a:pos x="25" y="64"/>
                  </a:cxn>
                </a:cxnLst>
                <a:rect l="0" t="0" r="r" b="b"/>
                <a:pathLst>
                  <a:path w="116" h="64">
                    <a:moveTo>
                      <a:pt x="25" y="64"/>
                    </a:moveTo>
                    <a:cubicBezTo>
                      <a:pt x="24" y="56"/>
                      <a:pt x="26" y="49"/>
                      <a:pt x="29" y="4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91" y="49"/>
                      <a:pt x="92" y="56"/>
                      <a:pt x="92" y="64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29"/>
                      <a:pt x="88" y="12"/>
                      <a:pt x="77" y="5"/>
                    </a:cubicBezTo>
                    <a:cubicBezTo>
                      <a:pt x="77" y="5"/>
                      <a:pt x="76" y="5"/>
                      <a:pt x="76" y="5"/>
                    </a:cubicBezTo>
                    <a:cubicBezTo>
                      <a:pt x="73" y="2"/>
                      <a:pt x="69" y="1"/>
                      <a:pt x="66" y="0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8" y="1"/>
                      <a:pt x="44" y="2"/>
                      <a:pt x="41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28" y="12"/>
                      <a:pt x="0" y="29"/>
                      <a:pt x="3" y="64"/>
                    </a:cubicBezTo>
                    <a:lnTo>
                      <a:pt x="25" y="64"/>
                    </a:lnTo>
                    <a:close/>
                    <a:moveTo>
                      <a:pt x="25" y="64"/>
                    </a:moveTo>
                    <a:cubicBezTo>
                      <a:pt x="25" y="64"/>
                      <a:pt x="25" y="64"/>
                      <a:pt x="25" y="6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4" name="Rectangle 34"/>
              <p:cNvSpPr/>
              <p:nvPr/>
            </p:nvSpPr>
            <p:spPr bwMode="auto">
              <a:xfrm>
                <a:off x="3681413" y="4222750"/>
                <a:ext cx="542925" cy="666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5" name="Freeform: Shape 35"/>
              <p:cNvSpPr/>
              <p:nvPr/>
            </p:nvSpPr>
            <p:spPr bwMode="auto">
              <a:xfrm>
                <a:off x="3795713" y="3709988"/>
                <a:ext cx="177800" cy="179387"/>
              </a:xfrm>
              <a:custGeom>
                <a:avLst/>
                <a:gdLst/>
                <a:ahLst/>
                <a:cxnLst>
                  <a:cxn ang="0">
                    <a:pos x="103" y="61"/>
                  </a:cxn>
                  <a:cxn ang="0">
                    <a:pos x="97" y="59"/>
                  </a:cxn>
                  <a:cxn ang="0">
                    <a:pos x="97" y="46"/>
                  </a:cxn>
                  <a:cxn ang="0">
                    <a:pos x="102" y="44"/>
                  </a:cxn>
                  <a:cxn ang="0">
                    <a:pos x="105" y="35"/>
                  </a:cxn>
                  <a:cxn ang="0">
                    <a:pos x="102" y="28"/>
                  </a:cxn>
                  <a:cxn ang="0">
                    <a:pos x="93" y="24"/>
                  </a:cxn>
                  <a:cxn ang="0">
                    <a:pos x="88" y="27"/>
                  </a:cxn>
                  <a:cxn ang="0">
                    <a:pos x="78" y="18"/>
                  </a:cxn>
                  <a:cxn ang="0">
                    <a:pos x="81" y="13"/>
                  </a:cxn>
                  <a:cxn ang="0">
                    <a:pos x="76" y="4"/>
                  </a:cxn>
                  <a:cxn ang="0">
                    <a:pos x="69" y="1"/>
                  </a:cxn>
                  <a:cxn ang="0">
                    <a:pos x="60" y="5"/>
                  </a:cxn>
                  <a:cxn ang="0">
                    <a:pos x="58" y="11"/>
                  </a:cxn>
                  <a:cxn ang="0">
                    <a:pos x="46" y="11"/>
                  </a:cxn>
                  <a:cxn ang="0">
                    <a:pos x="43" y="6"/>
                  </a:cxn>
                  <a:cxn ang="0">
                    <a:pos x="34" y="3"/>
                  </a:cxn>
                  <a:cxn ang="0">
                    <a:pos x="27" y="6"/>
                  </a:cxn>
                  <a:cxn ang="0">
                    <a:pos x="24" y="15"/>
                  </a:cxn>
                  <a:cxn ang="0">
                    <a:pos x="26" y="20"/>
                  </a:cxn>
                  <a:cxn ang="0">
                    <a:pos x="18" y="30"/>
                  </a:cxn>
                  <a:cxn ang="0">
                    <a:pos x="12" y="28"/>
                  </a:cxn>
                  <a:cxn ang="0">
                    <a:pos x="3" y="32"/>
                  </a:cxn>
                  <a:cxn ang="0">
                    <a:pos x="1" y="39"/>
                  </a:cxn>
                  <a:cxn ang="0">
                    <a:pos x="1" y="44"/>
                  </a:cxn>
                  <a:cxn ang="0">
                    <a:pos x="5" y="48"/>
                  </a:cxn>
                  <a:cxn ang="0">
                    <a:pos x="10" y="50"/>
                  </a:cxn>
                  <a:cxn ang="0">
                    <a:pos x="11" y="62"/>
                  </a:cxn>
                  <a:cxn ang="0">
                    <a:pos x="5" y="65"/>
                  </a:cxn>
                  <a:cxn ang="0">
                    <a:pos x="2" y="74"/>
                  </a:cxn>
                  <a:cxn ang="0">
                    <a:pos x="5" y="81"/>
                  </a:cxn>
                  <a:cxn ang="0">
                    <a:pos x="14" y="84"/>
                  </a:cxn>
                  <a:cxn ang="0">
                    <a:pos x="20" y="82"/>
                  </a:cxn>
                  <a:cxn ang="0">
                    <a:pos x="29" y="90"/>
                  </a:cxn>
                  <a:cxn ang="0">
                    <a:pos x="27" y="96"/>
                  </a:cxn>
                  <a:cxn ang="0">
                    <a:pos x="27" y="101"/>
                  </a:cxn>
                  <a:cxn ang="0">
                    <a:pos x="31" y="105"/>
                  </a:cxn>
                  <a:cxn ang="0">
                    <a:pos x="38" y="107"/>
                  </a:cxn>
                  <a:cxn ang="0">
                    <a:pos x="43" y="107"/>
                  </a:cxn>
                  <a:cxn ang="0">
                    <a:pos x="47" y="103"/>
                  </a:cxn>
                  <a:cxn ang="0">
                    <a:pos x="49" y="98"/>
                  </a:cxn>
                  <a:cxn ang="0">
                    <a:pos x="62" y="97"/>
                  </a:cxn>
                  <a:cxn ang="0">
                    <a:pos x="64" y="103"/>
                  </a:cxn>
                  <a:cxn ang="0">
                    <a:pos x="73" y="106"/>
                  </a:cxn>
                  <a:cxn ang="0">
                    <a:pos x="80" y="103"/>
                  </a:cxn>
                  <a:cxn ang="0">
                    <a:pos x="84" y="94"/>
                  </a:cxn>
                  <a:cxn ang="0">
                    <a:pos x="81" y="88"/>
                  </a:cxn>
                  <a:cxn ang="0">
                    <a:pos x="90" y="79"/>
                  </a:cxn>
                  <a:cxn ang="0">
                    <a:pos x="95" y="81"/>
                  </a:cxn>
                  <a:cxn ang="0">
                    <a:pos x="101" y="81"/>
                  </a:cxn>
                  <a:cxn ang="0">
                    <a:pos x="104" y="77"/>
                  </a:cxn>
                  <a:cxn ang="0">
                    <a:pos x="107" y="70"/>
                  </a:cxn>
                  <a:cxn ang="0">
                    <a:pos x="103" y="61"/>
                  </a:cxn>
                  <a:cxn ang="0">
                    <a:pos x="65" y="79"/>
                  </a:cxn>
                  <a:cxn ang="0">
                    <a:pos x="54" y="81"/>
                  </a:cxn>
                  <a:cxn ang="0">
                    <a:pos x="29" y="66"/>
                  </a:cxn>
                  <a:cxn ang="0">
                    <a:pos x="42" y="30"/>
                  </a:cxn>
                  <a:cxn ang="0">
                    <a:pos x="54" y="27"/>
                  </a:cxn>
                  <a:cxn ang="0">
                    <a:pos x="78" y="43"/>
                  </a:cxn>
                  <a:cxn ang="0">
                    <a:pos x="65" y="79"/>
                  </a:cxn>
                  <a:cxn ang="0">
                    <a:pos x="65" y="79"/>
                  </a:cxn>
                  <a:cxn ang="0">
                    <a:pos x="65" y="79"/>
                  </a:cxn>
                </a:cxnLst>
                <a:rect l="0" t="0" r="r" b="b"/>
                <a:pathLst>
                  <a:path w="108" h="108">
                    <a:moveTo>
                      <a:pt x="103" y="61"/>
                    </a:move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5"/>
                      <a:pt x="97" y="51"/>
                      <a:pt x="97" y="46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6" y="42"/>
                      <a:pt x="107" y="38"/>
                      <a:pt x="105" y="35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1" y="24"/>
                      <a:pt x="97" y="23"/>
                      <a:pt x="93" y="24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5" y="24"/>
                      <a:pt x="82" y="21"/>
                      <a:pt x="78" y="18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9"/>
                      <a:pt x="80" y="5"/>
                      <a:pt x="76" y="4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6" y="0"/>
                      <a:pt x="62" y="2"/>
                      <a:pt x="60" y="5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4" y="10"/>
                      <a:pt x="50" y="11"/>
                      <a:pt x="46" y="11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2"/>
                      <a:pt x="38" y="1"/>
                      <a:pt x="34" y="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11"/>
                      <a:pt x="24" y="15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3" y="23"/>
                      <a:pt x="20" y="26"/>
                      <a:pt x="18" y="3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26"/>
                      <a:pt x="4" y="28"/>
                      <a:pt x="3" y="3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1"/>
                      <a:pt x="0" y="42"/>
                      <a:pt x="1" y="44"/>
                    </a:cubicBezTo>
                    <a:cubicBezTo>
                      <a:pt x="2" y="46"/>
                      <a:pt x="3" y="47"/>
                      <a:pt x="5" y="48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4"/>
                      <a:pt x="10" y="58"/>
                      <a:pt x="11" y="62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6"/>
                      <a:pt x="0" y="71"/>
                      <a:pt x="2" y="74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7" y="84"/>
                      <a:pt x="11" y="86"/>
                      <a:pt x="14" y="84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2" y="85"/>
                      <a:pt x="26" y="88"/>
                      <a:pt x="29" y="90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8" y="103"/>
                      <a:pt x="29" y="104"/>
                      <a:pt x="31" y="105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0" y="108"/>
                      <a:pt x="42" y="108"/>
                      <a:pt x="43" y="107"/>
                    </a:cubicBezTo>
                    <a:cubicBezTo>
                      <a:pt x="45" y="107"/>
                      <a:pt x="46" y="105"/>
                      <a:pt x="47" y="103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3" y="98"/>
                      <a:pt x="57" y="98"/>
                      <a:pt x="62" y="97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6" y="106"/>
                      <a:pt x="70" y="108"/>
                      <a:pt x="73" y="106"/>
                    </a:cubicBezTo>
                    <a:cubicBezTo>
                      <a:pt x="80" y="103"/>
                      <a:pt x="80" y="103"/>
                      <a:pt x="80" y="103"/>
                    </a:cubicBezTo>
                    <a:cubicBezTo>
                      <a:pt x="84" y="101"/>
                      <a:pt x="85" y="97"/>
                      <a:pt x="84" y="94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4" y="86"/>
                      <a:pt x="87" y="82"/>
                      <a:pt x="90" y="79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7" y="82"/>
                      <a:pt x="99" y="82"/>
                      <a:pt x="101" y="81"/>
                    </a:cubicBezTo>
                    <a:cubicBezTo>
                      <a:pt x="102" y="80"/>
                      <a:pt x="104" y="79"/>
                      <a:pt x="104" y="77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8" y="66"/>
                      <a:pt x="106" y="62"/>
                      <a:pt x="103" y="61"/>
                    </a:cubicBezTo>
                    <a:close/>
                    <a:moveTo>
                      <a:pt x="65" y="79"/>
                    </a:moveTo>
                    <a:cubicBezTo>
                      <a:pt x="61" y="81"/>
                      <a:pt x="58" y="81"/>
                      <a:pt x="54" y="81"/>
                    </a:cubicBezTo>
                    <a:cubicBezTo>
                      <a:pt x="43" y="81"/>
                      <a:pt x="33" y="75"/>
                      <a:pt x="29" y="66"/>
                    </a:cubicBezTo>
                    <a:cubicBezTo>
                      <a:pt x="23" y="52"/>
                      <a:pt x="29" y="36"/>
                      <a:pt x="42" y="30"/>
                    </a:cubicBezTo>
                    <a:cubicBezTo>
                      <a:pt x="46" y="28"/>
                      <a:pt x="50" y="27"/>
                      <a:pt x="54" y="27"/>
                    </a:cubicBezTo>
                    <a:cubicBezTo>
                      <a:pt x="64" y="27"/>
                      <a:pt x="74" y="33"/>
                      <a:pt x="78" y="43"/>
                    </a:cubicBezTo>
                    <a:cubicBezTo>
                      <a:pt x="85" y="57"/>
                      <a:pt x="79" y="73"/>
                      <a:pt x="65" y="79"/>
                    </a:cubicBezTo>
                    <a:close/>
                    <a:moveTo>
                      <a:pt x="65" y="79"/>
                    </a:moveTo>
                    <a:cubicBezTo>
                      <a:pt x="65" y="79"/>
                      <a:pt x="65" y="79"/>
                      <a:pt x="65" y="7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59875" y="1844823"/>
            <a:ext cx="8506440" cy="2914205"/>
            <a:chOff x="-1169906" y="1383617"/>
            <a:chExt cx="6379830" cy="2185654"/>
          </a:xfrm>
        </p:grpSpPr>
        <p:sp>
          <p:nvSpPr>
            <p:cNvPr id="4" name="Freeform: Shape 2"/>
            <p:cNvSpPr/>
            <p:nvPr/>
          </p:nvSpPr>
          <p:spPr>
            <a:xfrm>
              <a:off x="2654787" y="2531856"/>
              <a:ext cx="2539799" cy="442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1046"/>
                  </a:moveTo>
                  <a:lnTo>
                    <a:pt x="19585" y="1274"/>
                  </a:lnTo>
                  <a:cubicBezTo>
                    <a:pt x="19676" y="1275"/>
                    <a:pt x="19762" y="1492"/>
                    <a:pt x="19823" y="1872"/>
                  </a:cubicBezTo>
                  <a:lnTo>
                    <a:pt x="21531" y="10572"/>
                  </a:lnTo>
                  <a:cubicBezTo>
                    <a:pt x="21599" y="10917"/>
                    <a:pt x="21600" y="11524"/>
                    <a:pt x="21533" y="11878"/>
                  </a:cubicBezTo>
                  <a:lnTo>
                    <a:pt x="19814" y="21008"/>
                  </a:lnTo>
                  <a:cubicBezTo>
                    <a:pt x="19752" y="21387"/>
                    <a:pt x="19666" y="21600"/>
                    <a:pt x="19576" y="21599"/>
                  </a:cubicBezTo>
                  <a:cubicBezTo>
                    <a:pt x="19576" y="21599"/>
                    <a:pt x="11326" y="21382"/>
                    <a:pt x="10952" y="21377"/>
                  </a:cubicBezTo>
                  <a:cubicBezTo>
                    <a:pt x="10599" y="21371"/>
                    <a:pt x="10351" y="20537"/>
                    <a:pt x="10188" y="19685"/>
                  </a:cubicBezTo>
                  <a:cubicBezTo>
                    <a:pt x="10182" y="19650"/>
                    <a:pt x="10172" y="19599"/>
                    <a:pt x="10160" y="19541"/>
                  </a:cubicBezTo>
                  <a:cubicBezTo>
                    <a:pt x="10160" y="19541"/>
                    <a:pt x="8152" y="9137"/>
                    <a:pt x="7505" y="5917"/>
                  </a:cubicBezTo>
                  <a:cubicBezTo>
                    <a:pt x="7393" y="5359"/>
                    <a:pt x="7232" y="4410"/>
                    <a:pt x="6797" y="4402"/>
                  </a:cubicBezTo>
                  <a:cubicBezTo>
                    <a:pt x="6763" y="4401"/>
                    <a:pt x="6732" y="4404"/>
                    <a:pt x="6704" y="4404"/>
                  </a:cubicBezTo>
                  <a:cubicBezTo>
                    <a:pt x="6574" y="4401"/>
                    <a:pt x="5633" y="4689"/>
                    <a:pt x="4226" y="4668"/>
                  </a:cubicBezTo>
                  <a:cubicBezTo>
                    <a:pt x="2972" y="4648"/>
                    <a:pt x="254" y="4606"/>
                    <a:pt x="0" y="4602"/>
                  </a:cubicBezTo>
                  <a:lnTo>
                    <a:pt x="2" y="182"/>
                  </a:lnTo>
                  <a:lnTo>
                    <a:pt x="7826" y="0"/>
                  </a:lnTo>
                  <a:cubicBezTo>
                    <a:pt x="7826" y="0"/>
                    <a:pt x="10225" y="1043"/>
                    <a:pt x="10442" y="1046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2608284" y="2735613"/>
              <a:ext cx="2586112" cy="798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0"/>
                  </a:moveTo>
                  <a:cubicBezTo>
                    <a:pt x="7458" y="33"/>
                    <a:pt x="7662" y="624"/>
                    <a:pt x="7771" y="971"/>
                  </a:cubicBezTo>
                  <a:cubicBezTo>
                    <a:pt x="8393" y="2943"/>
                    <a:pt x="10350" y="9086"/>
                    <a:pt x="10350" y="9086"/>
                  </a:cubicBezTo>
                  <a:cubicBezTo>
                    <a:pt x="10529" y="9562"/>
                    <a:pt x="10787" y="10133"/>
                    <a:pt x="11163" y="10135"/>
                  </a:cubicBezTo>
                  <a:cubicBezTo>
                    <a:pt x="11675" y="10140"/>
                    <a:pt x="19622" y="10335"/>
                    <a:pt x="19622" y="10335"/>
                  </a:cubicBezTo>
                  <a:cubicBezTo>
                    <a:pt x="19710" y="10336"/>
                    <a:pt x="19795" y="10456"/>
                    <a:pt x="19855" y="10667"/>
                  </a:cubicBezTo>
                  <a:lnTo>
                    <a:pt x="21534" y="15621"/>
                  </a:lnTo>
                  <a:cubicBezTo>
                    <a:pt x="21600" y="15815"/>
                    <a:pt x="21600" y="16151"/>
                    <a:pt x="21533" y="16345"/>
                  </a:cubicBezTo>
                  <a:lnTo>
                    <a:pt x="19846" y="21269"/>
                  </a:lnTo>
                  <a:cubicBezTo>
                    <a:pt x="19786" y="21479"/>
                    <a:pt x="19701" y="21597"/>
                    <a:pt x="19612" y="21596"/>
                  </a:cubicBezTo>
                  <a:cubicBezTo>
                    <a:pt x="19612" y="21596"/>
                    <a:pt x="11845" y="21402"/>
                    <a:pt x="11489" y="21399"/>
                  </a:cubicBezTo>
                  <a:cubicBezTo>
                    <a:pt x="10771" y="21393"/>
                    <a:pt x="10299" y="19241"/>
                    <a:pt x="10008" y="17357"/>
                  </a:cubicBezTo>
                  <a:cubicBezTo>
                    <a:pt x="9670" y="15162"/>
                    <a:pt x="8041" y="6145"/>
                    <a:pt x="7515" y="3234"/>
                  </a:cubicBezTo>
                  <a:cubicBezTo>
                    <a:pt x="7351" y="2328"/>
                    <a:pt x="7046" y="2284"/>
                    <a:pt x="6926" y="2283"/>
                  </a:cubicBezTo>
                  <a:cubicBezTo>
                    <a:pt x="6854" y="2282"/>
                    <a:pt x="1355" y="2402"/>
                    <a:pt x="901" y="2398"/>
                  </a:cubicBezTo>
                  <a:lnTo>
                    <a:pt x="0" y="413"/>
                  </a:lnTo>
                  <a:lnTo>
                    <a:pt x="408" y="110"/>
                  </a:lnTo>
                  <a:cubicBezTo>
                    <a:pt x="937" y="115"/>
                    <a:pt x="7050" y="-3"/>
                    <a:pt x="7083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2654787" y="1985307"/>
              <a:ext cx="2539799" cy="442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20553"/>
                  </a:moveTo>
                  <a:lnTo>
                    <a:pt x="19585" y="20326"/>
                  </a:lnTo>
                  <a:cubicBezTo>
                    <a:pt x="19676" y="20324"/>
                    <a:pt x="19762" y="20108"/>
                    <a:pt x="19823" y="19727"/>
                  </a:cubicBezTo>
                  <a:lnTo>
                    <a:pt x="21531" y="11027"/>
                  </a:lnTo>
                  <a:cubicBezTo>
                    <a:pt x="21599" y="10682"/>
                    <a:pt x="21600" y="10075"/>
                    <a:pt x="21533" y="9722"/>
                  </a:cubicBezTo>
                  <a:lnTo>
                    <a:pt x="19814" y="591"/>
                  </a:lnTo>
                  <a:cubicBezTo>
                    <a:pt x="19752" y="212"/>
                    <a:pt x="19666" y="-1"/>
                    <a:pt x="19576" y="0"/>
                  </a:cubicBezTo>
                  <a:cubicBezTo>
                    <a:pt x="19576" y="0"/>
                    <a:pt x="11326" y="216"/>
                    <a:pt x="10952" y="221"/>
                  </a:cubicBezTo>
                  <a:cubicBezTo>
                    <a:pt x="10599" y="228"/>
                    <a:pt x="10351" y="1062"/>
                    <a:pt x="10188" y="1914"/>
                  </a:cubicBezTo>
                  <a:cubicBezTo>
                    <a:pt x="10182" y="1949"/>
                    <a:pt x="10172" y="1999"/>
                    <a:pt x="10160" y="2058"/>
                  </a:cubicBezTo>
                  <a:cubicBezTo>
                    <a:pt x="10160" y="2058"/>
                    <a:pt x="8152" y="12462"/>
                    <a:pt x="7505" y="15682"/>
                  </a:cubicBezTo>
                  <a:cubicBezTo>
                    <a:pt x="7393" y="16240"/>
                    <a:pt x="7232" y="17190"/>
                    <a:pt x="6797" y="17197"/>
                  </a:cubicBezTo>
                  <a:cubicBezTo>
                    <a:pt x="6763" y="17198"/>
                    <a:pt x="6732" y="17195"/>
                    <a:pt x="6704" y="17195"/>
                  </a:cubicBezTo>
                  <a:cubicBezTo>
                    <a:pt x="6574" y="17198"/>
                    <a:pt x="5633" y="16910"/>
                    <a:pt x="4226" y="16931"/>
                  </a:cubicBezTo>
                  <a:cubicBezTo>
                    <a:pt x="2972" y="16950"/>
                    <a:pt x="254" y="16993"/>
                    <a:pt x="0" y="16997"/>
                  </a:cubicBezTo>
                  <a:lnTo>
                    <a:pt x="2" y="21417"/>
                  </a:lnTo>
                  <a:lnTo>
                    <a:pt x="7826" y="21599"/>
                  </a:lnTo>
                  <a:cubicBezTo>
                    <a:pt x="7826" y="21599"/>
                    <a:pt x="10225" y="20556"/>
                    <a:pt x="10442" y="20553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608284" y="1428020"/>
              <a:ext cx="2586112" cy="798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21596"/>
                  </a:moveTo>
                  <a:cubicBezTo>
                    <a:pt x="7458" y="21563"/>
                    <a:pt x="7662" y="20972"/>
                    <a:pt x="7771" y="20625"/>
                  </a:cubicBezTo>
                  <a:cubicBezTo>
                    <a:pt x="8393" y="18654"/>
                    <a:pt x="10350" y="12510"/>
                    <a:pt x="10350" y="12510"/>
                  </a:cubicBezTo>
                  <a:cubicBezTo>
                    <a:pt x="10529" y="12034"/>
                    <a:pt x="10787" y="11464"/>
                    <a:pt x="11163" y="11461"/>
                  </a:cubicBezTo>
                  <a:cubicBezTo>
                    <a:pt x="11675" y="11456"/>
                    <a:pt x="19622" y="11261"/>
                    <a:pt x="19622" y="11261"/>
                  </a:cubicBezTo>
                  <a:cubicBezTo>
                    <a:pt x="19710" y="11260"/>
                    <a:pt x="19795" y="11140"/>
                    <a:pt x="19855" y="10929"/>
                  </a:cubicBezTo>
                  <a:lnTo>
                    <a:pt x="21534" y="5975"/>
                  </a:lnTo>
                  <a:cubicBezTo>
                    <a:pt x="21600" y="5781"/>
                    <a:pt x="21600" y="5445"/>
                    <a:pt x="21533" y="5251"/>
                  </a:cubicBezTo>
                  <a:lnTo>
                    <a:pt x="19846" y="327"/>
                  </a:lnTo>
                  <a:cubicBezTo>
                    <a:pt x="19786" y="117"/>
                    <a:pt x="19701" y="-1"/>
                    <a:pt x="19612" y="0"/>
                  </a:cubicBezTo>
                  <a:cubicBezTo>
                    <a:pt x="19612" y="0"/>
                    <a:pt x="11845" y="194"/>
                    <a:pt x="11489" y="197"/>
                  </a:cubicBezTo>
                  <a:cubicBezTo>
                    <a:pt x="10771" y="203"/>
                    <a:pt x="10299" y="2355"/>
                    <a:pt x="10008" y="4239"/>
                  </a:cubicBezTo>
                  <a:cubicBezTo>
                    <a:pt x="9670" y="6434"/>
                    <a:pt x="8041" y="15451"/>
                    <a:pt x="7515" y="18362"/>
                  </a:cubicBezTo>
                  <a:cubicBezTo>
                    <a:pt x="7351" y="19268"/>
                    <a:pt x="7046" y="19312"/>
                    <a:pt x="6926" y="19313"/>
                  </a:cubicBezTo>
                  <a:cubicBezTo>
                    <a:pt x="6854" y="19314"/>
                    <a:pt x="1355" y="19194"/>
                    <a:pt x="901" y="19198"/>
                  </a:cubicBezTo>
                  <a:lnTo>
                    <a:pt x="0" y="21183"/>
                  </a:lnTo>
                  <a:lnTo>
                    <a:pt x="408" y="21486"/>
                  </a:lnTo>
                  <a:cubicBezTo>
                    <a:pt x="937" y="21481"/>
                    <a:pt x="7050" y="21599"/>
                    <a:pt x="7083" y="21596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-1169906" y="1383617"/>
              <a:ext cx="4265156" cy="2185654"/>
              <a:chOff x="1030435" y="2273382"/>
              <a:chExt cx="5686875" cy="2914205"/>
            </a:xfrm>
            <a:solidFill>
              <a:schemeClr val="tx2"/>
            </a:solidFill>
          </p:grpSpPr>
          <p:sp>
            <p:nvSpPr>
              <p:cNvPr id="55" name="Freeform: Shape 24"/>
              <p:cNvSpPr/>
              <p:nvPr/>
            </p:nvSpPr>
            <p:spPr>
              <a:xfrm rot="7570713">
                <a:off x="948862" y="3529738"/>
                <a:ext cx="624056" cy="460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72" h="19773" extrusionOk="0">
                    <a:moveTo>
                      <a:pt x="20408" y="216"/>
                    </a:moveTo>
                    <a:cubicBezTo>
                      <a:pt x="21036" y="1346"/>
                      <a:pt x="16992" y="6592"/>
                      <a:pt x="11374" y="11933"/>
                    </a:cubicBezTo>
                    <a:cubicBezTo>
                      <a:pt x="5756" y="17273"/>
                      <a:pt x="693" y="20686"/>
                      <a:pt x="65" y="19557"/>
                    </a:cubicBezTo>
                    <a:cubicBezTo>
                      <a:pt x="-564" y="18426"/>
                      <a:pt x="3481" y="13181"/>
                      <a:pt x="9099" y="7840"/>
                    </a:cubicBezTo>
                    <a:cubicBezTo>
                      <a:pt x="14716" y="2499"/>
                      <a:pt x="19779" y="-914"/>
                      <a:pt x="20408" y="21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6" name="Freeform: Shape 25"/>
              <p:cNvSpPr/>
              <p:nvPr/>
            </p:nvSpPr>
            <p:spPr>
              <a:xfrm rot="7570713">
                <a:off x="3143525" y="3362793"/>
                <a:ext cx="773497" cy="791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275"/>
                    </a:moveTo>
                    <a:lnTo>
                      <a:pt x="9878" y="21600"/>
                    </a:lnTo>
                    <a:lnTo>
                      <a:pt x="0" y="8326"/>
                    </a:lnTo>
                    <a:lnTo>
                      <a:pt x="11723" y="0"/>
                    </a:lnTo>
                    <a:cubicBezTo>
                      <a:pt x="11723" y="0"/>
                      <a:pt x="21600" y="13275"/>
                      <a:pt x="21600" y="13275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7" name="Freeform: Shape 26"/>
              <p:cNvSpPr/>
              <p:nvPr/>
            </p:nvSpPr>
            <p:spPr>
              <a:xfrm rot="7570713">
                <a:off x="2980691" y="3421867"/>
                <a:ext cx="756235" cy="693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06"/>
                    </a:moveTo>
                    <a:lnTo>
                      <a:pt x="6340" y="21600"/>
                    </a:lnTo>
                    <a:lnTo>
                      <a:pt x="0" y="12094"/>
                    </a:lnTo>
                    <a:lnTo>
                      <a:pt x="15260" y="0"/>
                    </a:lnTo>
                    <a:cubicBezTo>
                      <a:pt x="15260" y="0"/>
                      <a:pt x="21600" y="9506"/>
                      <a:pt x="21600" y="9506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8" name="Freeform: Shape 27"/>
              <p:cNvSpPr/>
              <p:nvPr/>
            </p:nvSpPr>
            <p:spPr>
              <a:xfrm rot="7570713">
                <a:off x="1360703" y="2730419"/>
                <a:ext cx="1792298" cy="2063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880"/>
                    </a:moveTo>
                    <a:lnTo>
                      <a:pt x="14126" y="21600"/>
                    </a:lnTo>
                    <a:lnTo>
                      <a:pt x="0" y="4720"/>
                    </a:lnTo>
                    <a:lnTo>
                      <a:pt x="7474" y="0"/>
                    </a:lnTo>
                    <a:cubicBezTo>
                      <a:pt x="7474" y="0"/>
                      <a:pt x="21600" y="16880"/>
                      <a:pt x="21600" y="1688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9" name="Freeform: Shape 28"/>
              <p:cNvSpPr/>
              <p:nvPr/>
            </p:nvSpPr>
            <p:spPr>
              <a:xfrm rot="7570713">
                <a:off x="3803103" y="2273380"/>
                <a:ext cx="2914205" cy="2914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44" h="19144" extrusionOk="0">
                    <a:moveTo>
                      <a:pt x="6609" y="17709"/>
                    </a:moveTo>
                    <a:cubicBezTo>
                      <a:pt x="2115" y="16073"/>
                      <a:pt x="-202" y="11103"/>
                      <a:pt x="1435" y="6609"/>
                    </a:cubicBezTo>
                    <a:cubicBezTo>
                      <a:pt x="3071" y="2115"/>
                      <a:pt x="8041" y="-202"/>
                      <a:pt x="12535" y="1435"/>
                    </a:cubicBezTo>
                    <a:cubicBezTo>
                      <a:pt x="17029" y="3071"/>
                      <a:pt x="19346" y="8041"/>
                      <a:pt x="17709" y="12535"/>
                    </a:cubicBezTo>
                    <a:cubicBezTo>
                      <a:pt x="16073" y="17029"/>
                      <a:pt x="11103" y="19346"/>
                      <a:pt x="6609" y="17709"/>
                    </a:cubicBezTo>
                    <a:close/>
                    <a:moveTo>
                      <a:pt x="12846" y="580"/>
                    </a:moveTo>
                    <a:cubicBezTo>
                      <a:pt x="7880" y="-1228"/>
                      <a:pt x="2388" y="1332"/>
                      <a:pt x="580" y="6298"/>
                    </a:cubicBezTo>
                    <a:cubicBezTo>
                      <a:pt x="-1228" y="11264"/>
                      <a:pt x="1332" y="16755"/>
                      <a:pt x="6298" y="18564"/>
                    </a:cubicBezTo>
                    <a:cubicBezTo>
                      <a:pt x="11264" y="20372"/>
                      <a:pt x="16755" y="17812"/>
                      <a:pt x="18564" y="12846"/>
                    </a:cubicBezTo>
                    <a:cubicBezTo>
                      <a:pt x="20372" y="7880"/>
                      <a:pt x="17812" y="2389"/>
                      <a:pt x="12846" y="58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0" name="Oval 29"/>
              <p:cNvSpPr/>
              <p:nvPr/>
            </p:nvSpPr>
            <p:spPr>
              <a:xfrm rot="5475139">
                <a:off x="3928680" y="2402861"/>
                <a:ext cx="2658078" cy="2658078"/>
              </a:xfrm>
              <a:prstGeom prst="ellipse">
                <a:avLst/>
              </a:prstGeom>
              <a:grpFill/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9" name="Group 7"/>
            <p:cNvGrpSpPr/>
            <p:nvPr/>
          </p:nvGrpSpPr>
          <p:grpSpPr>
            <a:xfrm>
              <a:off x="4781338" y="1427253"/>
              <a:ext cx="428586" cy="420853"/>
              <a:chOff x="0" y="0"/>
              <a:chExt cx="1142893" cy="1122271"/>
            </a:xfrm>
          </p:grpSpPr>
          <p:sp>
            <p:nvSpPr>
              <p:cNvPr id="53" name="Rectangle 22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4" name="Freeform: Shape 23"/>
              <p:cNvSpPr/>
              <p:nvPr/>
            </p:nvSpPr>
            <p:spPr>
              <a:xfrm>
                <a:off x="327357" y="317046"/>
                <a:ext cx="488179" cy="48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4" y="3086"/>
                    </a:moveTo>
                    <a:lnTo>
                      <a:pt x="20057" y="3086"/>
                    </a:lnTo>
                    <a:cubicBezTo>
                      <a:pt x="19840" y="3086"/>
                      <a:pt x="19671" y="2917"/>
                      <a:pt x="19671" y="2700"/>
                    </a:cubicBezTo>
                    <a:cubicBezTo>
                      <a:pt x="19671" y="2483"/>
                      <a:pt x="19840" y="2314"/>
                      <a:pt x="20057" y="2314"/>
                    </a:cubicBezTo>
                    <a:lnTo>
                      <a:pt x="21214" y="2314"/>
                    </a:lnTo>
                    <a:cubicBezTo>
                      <a:pt x="21431" y="2314"/>
                      <a:pt x="21600" y="2483"/>
                      <a:pt x="21600" y="2700"/>
                    </a:cubicBezTo>
                    <a:cubicBezTo>
                      <a:pt x="21600" y="2917"/>
                      <a:pt x="21431" y="3086"/>
                      <a:pt x="21214" y="3086"/>
                    </a:cubicBezTo>
                    <a:close/>
                    <a:moveTo>
                      <a:pt x="20829" y="5014"/>
                    </a:moveTo>
                    <a:cubicBezTo>
                      <a:pt x="20732" y="5014"/>
                      <a:pt x="20636" y="4978"/>
                      <a:pt x="20551" y="4906"/>
                    </a:cubicBezTo>
                    <a:lnTo>
                      <a:pt x="19467" y="3809"/>
                    </a:lnTo>
                    <a:cubicBezTo>
                      <a:pt x="19310" y="3664"/>
                      <a:pt x="19310" y="3411"/>
                      <a:pt x="19467" y="3267"/>
                    </a:cubicBezTo>
                    <a:cubicBezTo>
                      <a:pt x="19611" y="3110"/>
                      <a:pt x="19864" y="3110"/>
                      <a:pt x="20009" y="3267"/>
                    </a:cubicBezTo>
                    <a:lnTo>
                      <a:pt x="21106" y="4351"/>
                    </a:lnTo>
                    <a:cubicBezTo>
                      <a:pt x="21250" y="4508"/>
                      <a:pt x="21250" y="4749"/>
                      <a:pt x="21106" y="4906"/>
                    </a:cubicBezTo>
                    <a:cubicBezTo>
                      <a:pt x="21021" y="4978"/>
                      <a:pt x="20925" y="5014"/>
                      <a:pt x="20829" y="5014"/>
                    </a:cubicBezTo>
                    <a:close/>
                    <a:moveTo>
                      <a:pt x="20009" y="2133"/>
                    </a:moveTo>
                    <a:cubicBezTo>
                      <a:pt x="19937" y="2206"/>
                      <a:pt x="19840" y="2254"/>
                      <a:pt x="19744" y="2254"/>
                    </a:cubicBezTo>
                    <a:cubicBezTo>
                      <a:pt x="19635" y="2254"/>
                      <a:pt x="19539" y="2206"/>
                      <a:pt x="19467" y="2133"/>
                    </a:cubicBezTo>
                    <a:cubicBezTo>
                      <a:pt x="19310" y="1989"/>
                      <a:pt x="19310" y="1736"/>
                      <a:pt x="19467" y="1591"/>
                    </a:cubicBezTo>
                    <a:lnTo>
                      <a:pt x="20551" y="494"/>
                    </a:lnTo>
                    <a:cubicBezTo>
                      <a:pt x="20708" y="350"/>
                      <a:pt x="20949" y="350"/>
                      <a:pt x="21106" y="494"/>
                    </a:cubicBezTo>
                    <a:cubicBezTo>
                      <a:pt x="21250" y="651"/>
                      <a:pt x="21250" y="892"/>
                      <a:pt x="21106" y="1049"/>
                    </a:cubicBezTo>
                    <a:cubicBezTo>
                      <a:pt x="21106" y="1049"/>
                      <a:pt x="20009" y="2133"/>
                      <a:pt x="20009" y="2133"/>
                    </a:cubicBezTo>
                    <a:close/>
                    <a:moveTo>
                      <a:pt x="19286" y="1543"/>
                    </a:moveTo>
                    <a:cubicBezTo>
                      <a:pt x="19286" y="1760"/>
                      <a:pt x="19117" y="1929"/>
                      <a:pt x="18900" y="1929"/>
                    </a:cubicBezTo>
                    <a:cubicBezTo>
                      <a:pt x="18683" y="1929"/>
                      <a:pt x="18514" y="1760"/>
                      <a:pt x="18514" y="1543"/>
                    </a:cubicBezTo>
                    <a:lnTo>
                      <a:pt x="18514" y="386"/>
                    </a:lnTo>
                    <a:cubicBezTo>
                      <a:pt x="18514" y="169"/>
                      <a:pt x="18683" y="0"/>
                      <a:pt x="18900" y="0"/>
                    </a:cubicBezTo>
                    <a:cubicBezTo>
                      <a:pt x="19117" y="0"/>
                      <a:pt x="19286" y="169"/>
                      <a:pt x="19286" y="386"/>
                    </a:cubicBezTo>
                    <a:cubicBezTo>
                      <a:pt x="19286" y="386"/>
                      <a:pt x="19286" y="1543"/>
                      <a:pt x="19286" y="1543"/>
                    </a:cubicBezTo>
                    <a:close/>
                    <a:moveTo>
                      <a:pt x="18068" y="2254"/>
                    </a:moveTo>
                    <a:cubicBezTo>
                      <a:pt x="17960" y="2254"/>
                      <a:pt x="17863" y="2206"/>
                      <a:pt x="17791" y="2133"/>
                    </a:cubicBezTo>
                    <a:lnTo>
                      <a:pt x="16694" y="1049"/>
                    </a:lnTo>
                    <a:cubicBezTo>
                      <a:pt x="16550" y="892"/>
                      <a:pt x="16550" y="651"/>
                      <a:pt x="16694" y="494"/>
                    </a:cubicBezTo>
                    <a:cubicBezTo>
                      <a:pt x="16851" y="350"/>
                      <a:pt x="17092" y="350"/>
                      <a:pt x="17249" y="494"/>
                    </a:cubicBezTo>
                    <a:lnTo>
                      <a:pt x="18333" y="1591"/>
                    </a:lnTo>
                    <a:cubicBezTo>
                      <a:pt x="18490" y="1736"/>
                      <a:pt x="18490" y="1989"/>
                      <a:pt x="18333" y="2133"/>
                    </a:cubicBezTo>
                    <a:cubicBezTo>
                      <a:pt x="18261" y="2206"/>
                      <a:pt x="18165" y="2254"/>
                      <a:pt x="18068" y="2254"/>
                    </a:cubicBezTo>
                    <a:close/>
                    <a:moveTo>
                      <a:pt x="5882" y="6678"/>
                    </a:moveTo>
                    <a:cubicBezTo>
                      <a:pt x="4146" y="7377"/>
                      <a:pt x="2748" y="8775"/>
                      <a:pt x="2049" y="10511"/>
                    </a:cubicBezTo>
                    <a:cubicBezTo>
                      <a:pt x="1892" y="10908"/>
                      <a:pt x="2073" y="11354"/>
                      <a:pt x="2471" y="11511"/>
                    </a:cubicBezTo>
                    <a:cubicBezTo>
                      <a:pt x="2567" y="11547"/>
                      <a:pt x="2664" y="11571"/>
                      <a:pt x="2760" y="11571"/>
                    </a:cubicBezTo>
                    <a:cubicBezTo>
                      <a:pt x="3074" y="11571"/>
                      <a:pt x="3351" y="11391"/>
                      <a:pt x="3483" y="11089"/>
                    </a:cubicBezTo>
                    <a:cubicBezTo>
                      <a:pt x="4026" y="9739"/>
                      <a:pt x="5111" y="8654"/>
                      <a:pt x="6461" y="8112"/>
                    </a:cubicBezTo>
                    <a:cubicBezTo>
                      <a:pt x="6858" y="7943"/>
                      <a:pt x="7051" y="7497"/>
                      <a:pt x="6883" y="7100"/>
                    </a:cubicBezTo>
                    <a:cubicBezTo>
                      <a:pt x="6726" y="6702"/>
                      <a:pt x="6280" y="6521"/>
                      <a:pt x="5882" y="6678"/>
                    </a:cubicBezTo>
                    <a:close/>
                    <a:moveTo>
                      <a:pt x="18792" y="3363"/>
                    </a:moveTo>
                    <a:lnTo>
                      <a:pt x="15850" y="6292"/>
                    </a:lnTo>
                    <a:lnTo>
                      <a:pt x="16670" y="7112"/>
                    </a:lnTo>
                    <a:cubicBezTo>
                      <a:pt x="16971" y="7413"/>
                      <a:pt x="16971" y="7907"/>
                      <a:pt x="16670" y="8208"/>
                    </a:cubicBezTo>
                    <a:lnTo>
                      <a:pt x="15899" y="8980"/>
                    </a:lnTo>
                    <a:cubicBezTo>
                      <a:pt x="16574" y="10197"/>
                      <a:pt x="16971" y="11608"/>
                      <a:pt x="16971" y="13114"/>
                    </a:cubicBezTo>
                    <a:cubicBezTo>
                      <a:pt x="16971" y="17803"/>
                      <a:pt x="13175" y="21600"/>
                      <a:pt x="8486" y="21600"/>
                    </a:cubicBezTo>
                    <a:cubicBezTo>
                      <a:pt x="3797" y="21600"/>
                      <a:pt x="0" y="17803"/>
                      <a:pt x="0" y="13114"/>
                    </a:cubicBezTo>
                    <a:cubicBezTo>
                      <a:pt x="0" y="8425"/>
                      <a:pt x="3797" y="4629"/>
                      <a:pt x="8486" y="4629"/>
                    </a:cubicBezTo>
                    <a:cubicBezTo>
                      <a:pt x="9992" y="4629"/>
                      <a:pt x="11403" y="5026"/>
                      <a:pt x="12620" y="5701"/>
                    </a:cubicBezTo>
                    <a:lnTo>
                      <a:pt x="13392" y="4930"/>
                    </a:lnTo>
                    <a:cubicBezTo>
                      <a:pt x="13693" y="4629"/>
                      <a:pt x="14187" y="4629"/>
                      <a:pt x="14488" y="4930"/>
                    </a:cubicBezTo>
                    <a:lnTo>
                      <a:pt x="15308" y="5750"/>
                    </a:lnTo>
                    <a:lnTo>
                      <a:pt x="18237" y="2808"/>
                    </a:lnTo>
                    <a:cubicBezTo>
                      <a:pt x="18237" y="2808"/>
                      <a:pt x="18792" y="3363"/>
                      <a:pt x="18792" y="33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4781338" y="1984317"/>
              <a:ext cx="428586" cy="420853"/>
              <a:chOff x="0" y="0"/>
              <a:chExt cx="1142893" cy="1122271"/>
            </a:xfrm>
          </p:grpSpPr>
          <p:sp>
            <p:nvSpPr>
              <p:cNvPr id="51" name="Rectangle 20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2" name="Freeform: Shape 21"/>
              <p:cNvSpPr/>
              <p:nvPr/>
            </p:nvSpPr>
            <p:spPr>
              <a:xfrm>
                <a:off x="366845" y="356534"/>
                <a:ext cx="409203" cy="409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29"/>
                    </a:moveTo>
                    <a:cubicBezTo>
                      <a:pt x="21600" y="21250"/>
                      <a:pt x="21250" y="21600"/>
                      <a:pt x="20829" y="21600"/>
                    </a:cubicBezTo>
                    <a:lnTo>
                      <a:pt x="14657" y="21600"/>
                    </a:lnTo>
                    <a:cubicBezTo>
                      <a:pt x="14235" y="21600"/>
                      <a:pt x="13886" y="21250"/>
                      <a:pt x="13886" y="20829"/>
                    </a:cubicBezTo>
                    <a:lnTo>
                      <a:pt x="13886" y="13886"/>
                    </a:lnTo>
                    <a:cubicBezTo>
                      <a:pt x="13464" y="13886"/>
                      <a:pt x="13114" y="13536"/>
                      <a:pt x="13114" y="13114"/>
                    </a:cubicBezTo>
                    <a:lnTo>
                      <a:pt x="13114" y="3857"/>
                    </a:lnTo>
                    <a:lnTo>
                      <a:pt x="18225" y="3857"/>
                    </a:lnTo>
                    <a:cubicBezTo>
                      <a:pt x="18394" y="3857"/>
                      <a:pt x="18550" y="3966"/>
                      <a:pt x="18599" y="4134"/>
                    </a:cubicBezTo>
                    <a:lnTo>
                      <a:pt x="21600" y="14657"/>
                    </a:lnTo>
                    <a:cubicBezTo>
                      <a:pt x="21600" y="14657"/>
                      <a:pt x="21600" y="20829"/>
                      <a:pt x="21600" y="20829"/>
                    </a:cubicBezTo>
                    <a:close/>
                    <a:moveTo>
                      <a:pt x="16971" y="3086"/>
                    </a:moveTo>
                    <a:lnTo>
                      <a:pt x="12729" y="3086"/>
                    </a:lnTo>
                    <a:lnTo>
                      <a:pt x="12729" y="386"/>
                    </a:lnTo>
                    <a:cubicBezTo>
                      <a:pt x="12729" y="169"/>
                      <a:pt x="12897" y="0"/>
                      <a:pt x="13114" y="0"/>
                    </a:cubicBezTo>
                    <a:lnTo>
                      <a:pt x="16586" y="0"/>
                    </a:lnTo>
                    <a:cubicBezTo>
                      <a:pt x="16803" y="0"/>
                      <a:pt x="16971" y="169"/>
                      <a:pt x="16971" y="386"/>
                    </a:cubicBezTo>
                    <a:cubicBezTo>
                      <a:pt x="16971" y="386"/>
                      <a:pt x="16971" y="3086"/>
                      <a:pt x="16971" y="3086"/>
                    </a:cubicBezTo>
                    <a:close/>
                    <a:moveTo>
                      <a:pt x="12343" y="12343"/>
                    </a:moveTo>
                    <a:lnTo>
                      <a:pt x="9257" y="12343"/>
                    </a:lnTo>
                    <a:lnTo>
                      <a:pt x="9257" y="3857"/>
                    </a:lnTo>
                    <a:lnTo>
                      <a:pt x="12343" y="3857"/>
                    </a:lnTo>
                    <a:cubicBezTo>
                      <a:pt x="12343" y="3857"/>
                      <a:pt x="12343" y="12343"/>
                      <a:pt x="12343" y="12343"/>
                    </a:cubicBezTo>
                    <a:close/>
                    <a:moveTo>
                      <a:pt x="8871" y="3086"/>
                    </a:moveTo>
                    <a:lnTo>
                      <a:pt x="4629" y="3086"/>
                    </a:lnTo>
                    <a:lnTo>
                      <a:pt x="4629" y="386"/>
                    </a:lnTo>
                    <a:cubicBezTo>
                      <a:pt x="4629" y="169"/>
                      <a:pt x="4797" y="0"/>
                      <a:pt x="5014" y="0"/>
                    </a:cubicBezTo>
                    <a:lnTo>
                      <a:pt x="8486" y="0"/>
                    </a:lnTo>
                    <a:cubicBezTo>
                      <a:pt x="8703" y="0"/>
                      <a:pt x="8871" y="169"/>
                      <a:pt x="8871" y="386"/>
                    </a:cubicBezTo>
                    <a:cubicBezTo>
                      <a:pt x="8871" y="386"/>
                      <a:pt x="8871" y="3086"/>
                      <a:pt x="8871" y="3086"/>
                    </a:cubicBezTo>
                    <a:close/>
                    <a:moveTo>
                      <a:pt x="8486" y="13114"/>
                    </a:moveTo>
                    <a:cubicBezTo>
                      <a:pt x="8486" y="13536"/>
                      <a:pt x="8136" y="13886"/>
                      <a:pt x="7714" y="13886"/>
                    </a:cubicBezTo>
                    <a:lnTo>
                      <a:pt x="7714" y="20829"/>
                    </a:lnTo>
                    <a:cubicBezTo>
                      <a:pt x="7714" y="21250"/>
                      <a:pt x="7365" y="21600"/>
                      <a:pt x="6943" y="21600"/>
                    </a:cubicBezTo>
                    <a:lnTo>
                      <a:pt x="771" y="21600"/>
                    </a:lnTo>
                    <a:cubicBezTo>
                      <a:pt x="350" y="21600"/>
                      <a:pt x="0" y="21250"/>
                      <a:pt x="0" y="20829"/>
                    </a:cubicBezTo>
                    <a:lnTo>
                      <a:pt x="0" y="14657"/>
                    </a:lnTo>
                    <a:lnTo>
                      <a:pt x="3001" y="4134"/>
                    </a:lnTo>
                    <a:cubicBezTo>
                      <a:pt x="3050" y="3966"/>
                      <a:pt x="3206" y="3857"/>
                      <a:pt x="3375" y="3857"/>
                    </a:cubicBezTo>
                    <a:lnTo>
                      <a:pt x="8486" y="3857"/>
                    </a:lnTo>
                    <a:cubicBezTo>
                      <a:pt x="8486" y="3857"/>
                      <a:pt x="8486" y="13114"/>
                      <a:pt x="8486" y="13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1" name="Group 9"/>
            <p:cNvGrpSpPr/>
            <p:nvPr/>
          </p:nvGrpSpPr>
          <p:grpSpPr>
            <a:xfrm>
              <a:off x="4781338" y="2557025"/>
              <a:ext cx="428586" cy="420853"/>
              <a:chOff x="0" y="0"/>
              <a:chExt cx="1142893" cy="1122271"/>
            </a:xfrm>
          </p:grpSpPr>
          <p:sp>
            <p:nvSpPr>
              <p:cNvPr id="49" name="Rectangle 18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0" name="Freeform: Shape 19"/>
              <p:cNvSpPr/>
              <p:nvPr/>
            </p:nvSpPr>
            <p:spPr>
              <a:xfrm>
                <a:off x="309920" y="278946"/>
                <a:ext cx="523053" cy="48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3" h="21600" extrusionOk="0">
                    <a:moveTo>
                      <a:pt x="19357" y="12343"/>
                    </a:moveTo>
                    <a:lnTo>
                      <a:pt x="17854" y="12343"/>
                    </a:lnTo>
                    <a:cubicBezTo>
                      <a:pt x="17102" y="11379"/>
                      <a:pt x="16048" y="10836"/>
                      <a:pt x="14882" y="10800"/>
                    </a:cubicBezTo>
                    <a:cubicBezTo>
                      <a:pt x="15465" y="9896"/>
                      <a:pt x="15790" y="8811"/>
                      <a:pt x="15790" y="7714"/>
                    </a:cubicBezTo>
                    <a:cubicBezTo>
                      <a:pt x="15790" y="7449"/>
                      <a:pt x="15768" y="7184"/>
                      <a:pt x="15734" y="6919"/>
                    </a:cubicBezTo>
                    <a:cubicBezTo>
                      <a:pt x="16216" y="7100"/>
                      <a:pt x="16710" y="7196"/>
                      <a:pt x="17226" y="7196"/>
                    </a:cubicBezTo>
                    <a:cubicBezTo>
                      <a:pt x="18740" y="7196"/>
                      <a:pt x="19906" y="6171"/>
                      <a:pt x="20142" y="6171"/>
                    </a:cubicBezTo>
                    <a:cubicBezTo>
                      <a:pt x="21566" y="6171"/>
                      <a:pt x="21532" y="9450"/>
                      <a:pt x="21532" y="10426"/>
                    </a:cubicBezTo>
                    <a:cubicBezTo>
                      <a:pt x="21532" y="11764"/>
                      <a:pt x="20478" y="12343"/>
                      <a:pt x="19357" y="12343"/>
                    </a:cubicBezTo>
                    <a:close/>
                    <a:moveTo>
                      <a:pt x="17226" y="6171"/>
                    </a:moveTo>
                    <a:cubicBezTo>
                      <a:pt x="15645" y="6171"/>
                      <a:pt x="14355" y="4785"/>
                      <a:pt x="14355" y="3086"/>
                    </a:cubicBezTo>
                    <a:cubicBezTo>
                      <a:pt x="14355" y="1386"/>
                      <a:pt x="15645" y="0"/>
                      <a:pt x="17226" y="0"/>
                    </a:cubicBezTo>
                    <a:cubicBezTo>
                      <a:pt x="18807" y="0"/>
                      <a:pt x="20097" y="1386"/>
                      <a:pt x="20097" y="3086"/>
                    </a:cubicBezTo>
                    <a:cubicBezTo>
                      <a:pt x="20097" y="4785"/>
                      <a:pt x="18807" y="6171"/>
                      <a:pt x="17226" y="6171"/>
                    </a:cubicBezTo>
                    <a:close/>
                    <a:moveTo>
                      <a:pt x="10766" y="12343"/>
                    </a:moveTo>
                    <a:cubicBezTo>
                      <a:pt x="8388" y="12343"/>
                      <a:pt x="6459" y="10270"/>
                      <a:pt x="6459" y="7714"/>
                    </a:cubicBezTo>
                    <a:cubicBezTo>
                      <a:pt x="6459" y="5159"/>
                      <a:pt x="8388" y="3086"/>
                      <a:pt x="10766" y="3086"/>
                    </a:cubicBezTo>
                    <a:cubicBezTo>
                      <a:pt x="13144" y="3086"/>
                      <a:pt x="15073" y="5159"/>
                      <a:pt x="15073" y="7714"/>
                    </a:cubicBezTo>
                    <a:cubicBezTo>
                      <a:pt x="15073" y="10270"/>
                      <a:pt x="13144" y="12343"/>
                      <a:pt x="10766" y="12343"/>
                    </a:cubicBezTo>
                    <a:close/>
                    <a:moveTo>
                      <a:pt x="15667" y="21600"/>
                    </a:moveTo>
                    <a:lnTo>
                      <a:pt x="5865" y="21600"/>
                    </a:lnTo>
                    <a:cubicBezTo>
                      <a:pt x="4071" y="21600"/>
                      <a:pt x="2871" y="20431"/>
                      <a:pt x="2871" y="18478"/>
                    </a:cubicBezTo>
                    <a:cubicBezTo>
                      <a:pt x="2871" y="15754"/>
                      <a:pt x="3465" y="11571"/>
                      <a:pt x="6751" y="11571"/>
                    </a:cubicBezTo>
                    <a:cubicBezTo>
                      <a:pt x="7132" y="11571"/>
                      <a:pt x="8523" y="13247"/>
                      <a:pt x="10766" y="13247"/>
                    </a:cubicBezTo>
                    <a:cubicBezTo>
                      <a:pt x="13009" y="13247"/>
                      <a:pt x="14400" y="11571"/>
                      <a:pt x="14781" y="11571"/>
                    </a:cubicBezTo>
                    <a:cubicBezTo>
                      <a:pt x="18067" y="11571"/>
                      <a:pt x="18661" y="15754"/>
                      <a:pt x="18661" y="18478"/>
                    </a:cubicBezTo>
                    <a:cubicBezTo>
                      <a:pt x="18661" y="20431"/>
                      <a:pt x="17461" y="21600"/>
                      <a:pt x="15667" y="21600"/>
                    </a:cubicBezTo>
                    <a:close/>
                    <a:moveTo>
                      <a:pt x="4306" y="6171"/>
                    </a:moveTo>
                    <a:cubicBezTo>
                      <a:pt x="2725" y="6171"/>
                      <a:pt x="1435" y="4785"/>
                      <a:pt x="1435" y="3086"/>
                    </a:cubicBezTo>
                    <a:cubicBezTo>
                      <a:pt x="1435" y="1386"/>
                      <a:pt x="2725" y="0"/>
                      <a:pt x="4306" y="0"/>
                    </a:cubicBezTo>
                    <a:cubicBezTo>
                      <a:pt x="5887" y="0"/>
                      <a:pt x="7177" y="1386"/>
                      <a:pt x="7177" y="3086"/>
                    </a:cubicBezTo>
                    <a:cubicBezTo>
                      <a:pt x="7177" y="4785"/>
                      <a:pt x="5887" y="6171"/>
                      <a:pt x="4306" y="6171"/>
                    </a:cubicBezTo>
                    <a:close/>
                    <a:moveTo>
                      <a:pt x="3678" y="12343"/>
                    </a:moveTo>
                    <a:lnTo>
                      <a:pt x="2175" y="12343"/>
                    </a:lnTo>
                    <a:cubicBezTo>
                      <a:pt x="1054" y="12343"/>
                      <a:pt x="0" y="11764"/>
                      <a:pt x="0" y="10426"/>
                    </a:cubicBezTo>
                    <a:cubicBezTo>
                      <a:pt x="0" y="9450"/>
                      <a:pt x="-34" y="6171"/>
                      <a:pt x="1390" y="6171"/>
                    </a:cubicBezTo>
                    <a:cubicBezTo>
                      <a:pt x="1626" y="6171"/>
                      <a:pt x="2792" y="7196"/>
                      <a:pt x="4306" y="7196"/>
                    </a:cubicBezTo>
                    <a:cubicBezTo>
                      <a:pt x="4822" y="7196"/>
                      <a:pt x="5316" y="7100"/>
                      <a:pt x="5798" y="6919"/>
                    </a:cubicBezTo>
                    <a:cubicBezTo>
                      <a:pt x="5764" y="7184"/>
                      <a:pt x="5742" y="7449"/>
                      <a:pt x="5742" y="7714"/>
                    </a:cubicBezTo>
                    <a:cubicBezTo>
                      <a:pt x="5742" y="8811"/>
                      <a:pt x="6067" y="9896"/>
                      <a:pt x="6650" y="10800"/>
                    </a:cubicBezTo>
                    <a:cubicBezTo>
                      <a:pt x="5484" y="10836"/>
                      <a:pt x="4430" y="11379"/>
                      <a:pt x="3678" y="123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2" name="Group 10"/>
            <p:cNvGrpSpPr/>
            <p:nvPr/>
          </p:nvGrpSpPr>
          <p:grpSpPr>
            <a:xfrm>
              <a:off x="4781338" y="3116514"/>
              <a:ext cx="428586" cy="420853"/>
              <a:chOff x="0" y="0"/>
              <a:chExt cx="1142893" cy="1122271"/>
            </a:xfrm>
          </p:grpSpPr>
          <p:sp>
            <p:nvSpPr>
              <p:cNvPr id="47" name="Rectangle 16"/>
              <p:cNvSpPr/>
              <p:nvPr/>
            </p:nvSpPr>
            <p:spPr>
              <a:xfrm>
                <a:off x="0" y="0"/>
                <a:ext cx="1142893" cy="1122271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8" name="Freeform: Shape 17"/>
              <p:cNvSpPr/>
              <p:nvPr/>
            </p:nvSpPr>
            <p:spPr>
              <a:xfrm>
                <a:off x="364909" y="317046"/>
                <a:ext cx="413075" cy="48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11631"/>
                    </a:moveTo>
                    <a:lnTo>
                      <a:pt x="12764" y="12462"/>
                    </a:lnTo>
                    <a:lnTo>
                      <a:pt x="11291" y="14123"/>
                    </a:lnTo>
                    <a:lnTo>
                      <a:pt x="12764" y="19938"/>
                    </a:lnTo>
                    <a:cubicBezTo>
                      <a:pt x="12764" y="19938"/>
                      <a:pt x="14727" y="11631"/>
                      <a:pt x="14727" y="11631"/>
                    </a:cubicBezTo>
                    <a:close/>
                    <a:moveTo>
                      <a:pt x="10309" y="14123"/>
                    </a:moveTo>
                    <a:lnTo>
                      <a:pt x="8836" y="12462"/>
                    </a:lnTo>
                    <a:lnTo>
                      <a:pt x="6873" y="11631"/>
                    </a:lnTo>
                    <a:lnTo>
                      <a:pt x="8836" y="19938"/>
                    </a:lnTo>
                    <a:cubicBezTo>
                      <a:pt x="8836" y="19938"/>
                      <a:pt x="10309" y="14123"/>
                      <a:pt x="10309" y="14123"/>
                    </a:cubicBezTo>
                    <a:close/>
                    <a:moveTo>
                      <a:pt x="15157" y="6750"/>
                    </a:moveTo>
                    <a:cubicBezTo>
                      <a:pt x="15019" y="6659"/>
                      <a:pt x="13914" y="6646"/>
                      <a:pt x="13684" y="6646"/>
                    </a:cubicBezTo>
                    <a:cubicBezTo>
                      <a:pt x="12810" y="6646"/>
                      <a:pt x="11981" y="6750"/>
                      <a:pt x="11122" y="6893"/>
                    </a:cubicBezTo>
                    <a:cubicBezTo>
                      <a:pt x="11015" y="6919"/>
                      <a:pt x="10907" y="6919"/>
                      <a:pt x="10800" y="6919"/>
                    </a:cubicBezTo>
                    <a:cubicBezTo>
                      <a:pt x="10693" y="6919"/>
                      <a:pt x="10585" y="6919"/>
                      <a:pt x="10478" y="6893"/>
                    </a:cubicBezTo>
                    <a:cubicBezTo>
                      <a:pt x="9619" y="6750"/>
                      <a:pt x="8790" y="6646"/>
                      <a:pt x="7916" y="6646"/>
                    </a:cubicBezTo>
                    <a:cubicBezTo>
                      <a:pt x="7686" y="6646"/>
                      <a:pt x="6581" y="6659"/>
                      <a:pt x="6443" y="6750"/>
                    </a:cubicBezTo>
                    <a:cubicBezTo>
                      <a:pt x="6412" y="6776"/>
                      <a:pt x="6397" y="6802"/>
                      <a:pt x="6382" y="6828"/>
                    </a:cubicBezTo>
                    <a:cubicBezTo>
                      <a:pt x="6397" y="6945"/>
                      <a:pt x="6412" y="7062"/>
                      <a:pt x="6443" y="7178"/>
                    </a:cubicBezTo>
                    <a:cubicBezTo>
                      <a:pt x="6535" y="7282"/>
                      <a:pt x="6612" y="7243"/>
                      <a:pt x="6673" y="7399"/>
                    </a:cubicBezTo>
                    <a:cubicBezTo>
                      <a:pt x="7072" y="8321"/>
                      <a:pt x="7256" y="9035"/>
                      <a:pt x="8637" y="9035"/>
                    </a:cubicBezTo>
                    <a:cubicBezTo>
                      <a:pt x="10616" y="9035"/>
                      <a:pt x="10064" y="7490"/>
                      <a:pt x="10708" y="7490"/>
                    </a:cubicBezTo>
                    <a:lnTo>
                      <a:pt x="10892" y="7490"/>
                    </a:lnTo>
                    <a:cubicBezTo>
                      <a:pt x="11536" y="7490"/>
                      <a:pt x="10984" y="9035"/>
                      <a:pt x="12963" y="9035"/>
                    </a:cubicBezTo>
                    <a:cubicBezTo>
                      <a:pt x="14344" y="9035"/>
                      <a:pt x="14528" y="8321"/>
                      <a:pt x="14927" y="7399"/>
                    </a:cubicBezTo>
                    <a:cubicBezTo>
                      <a:pt x="14988" y="7243"/>
                      <a:pt x="15065" y="7282"/>
                      <a:pt x="15157" y="7178"/>
                    </a:cubicBezTo>
                    <a:cubicBezTo>
                      <a:pt x="15188" y="7062"/>
                      <a:pt x="15203" y="6945"/>
                      <a:pt x="15218" y="6828"/>
                    </a:cubicBezTo>
                    <a:cubicBezTo>
                      <a:pt x="15203" y="6802"/>
                      <a:pt x="15188" y="6776"/>
                      <a:pt x="15157" y="6750"/>
                    </a:cubicBezTo>
                    <a:close/>
                    <a:moveTo>
                      <a:pt x="17504" y="21600"/>
                    </a:moveTo>
                    <a:lnTo>
                      <a:pt x="4096" y="21600"/>
                    </a:lnTo>
                    <a:cubicBezTo>
                      <a:pt x="1641" y="21600"/>
                      <a:pt x="0" y="20354"/>
                      <a:pt x="0" y="18238"/>
                    </a:cubicBezTo>
                    <a:cubicBezTo>
                      <a:pt x="0" y="15888"/>
                      <a:pt x="491" y="12332"/>
                      <a:pt x="3344" y="11163"/>
                    </a:cubicBezTo>
                    <a:lnTo>
                      <a:pt x="1964" y="8308"/>
                    </a:lnTo>
                    <a:lnTo>
                      <a:pt x="5247" y="8308"/>
                    </a:lnTo>
                    <a:cubicBezTo>
                      <a:pt x="5032" y="7775"/>
                      <a:pt x="4909" y="7217"/>
                      <a:pt x="4909" y="6646"/>
                    </a:cubicBezTo>
                    <a:cubicBezTo>
                      <a:pt x="4909" y="6503"/>
                      <a:pt x="4924" y="6361"/>
                      <a:pt x="4940" y="6231"/>
                    </a:cubicBezTo>
                    <a:cubicBezTo>
                      <a:pt x="4341" y="6127"/>
                      <a:pt x="1964" y="5712"/>
                      <a:pt x="1964" y="4985"/>
                    </a:cubicBezTo>
                    <a:cubicBezTo>
                      <a:pt x="1964" y="4219"/>
                      <a:pt x="4572" y="3803"/>
                      <a:pt x="5185" y="3700"/>
                    </a:cubicBezTo>
                    <a:cubicBezTo>
                      <a:pt x="5507" y="2726"/>
                      <a:pt x="6274" y="1246"/>
                      <a:pt x="7057" y="480"/>
                    </a:cubicBezTo>
                    <a:cubicBezTo>
                      <a:pt x="7364" y="182"/>
                      <a:pt x="7747" y="0"/>
                      <a:pt x="8223" y="0"/>
                    </a:cubicBezTo>
                    <a:cubicBezTo>
                      <a:pt x="9143" y="0"/>
                      <a:pt x="9880" y="805"/>
                      <a:pt x="10800" y="805"/>
                    </a:cubicBezTo>
                    <a:cubicBezTo>
                      <a:pt x="11720" y="805"/>
                      <a:pt x="12457" y="0"/>
                      <a:pt x="13377" y="0"/>
                    </a:cubicBezTo>
                    <a:cubicBezTo>
                      <a:pt x="13853" y="0"/>
                      <a:pt x="14236" y="182"/>
                      <a:pt x="14543" y="480"/>
                    </a:cubicBezTo>
                    <a:cubicBezTo>
                      <a:pt x="15326" y="1246"/>
                      <a:pt x="16093" y="2726"/>
                      <a:pt x="16415" y="3700"/>
                    </a:cubicBezTo>
                    <a:cubicBezTo>
                      <a:pt x="17028" y="3803"/>
                      <a:pt x="19636" y="4219"/>
                      <a:pt x="19636" y="4985"/>
                    </a:cubicBezTo>
                    <a:cubicBezTo>
                      <a:pt x="19636" y="5712"/>
                      <a:pt x="17259" y="6127"/>
                      <a:pt x="16660" y="6231"/>
                    </a:cubicBezTo>
                    <a:cubicBezTo>
                      <a:pt x="16737" y="6932"/>
                      <a:pt x="16630" y="7633"/>
                      <a:pt x="16353" y="8308"/>
                    </a:cubicBezTo>
                    <a:lnTo>
                      <a:pt x="19636" y="8308"/>
                    </a:lnTo>
                    <a:lnTo>
                      <a:pt x="18378" y="11228"/>
                    </a:lnTo>
                    <a:cubicBezTo>
                      <a:pt x="21124" y="12436"/>
                      <a:pt x="21600" y="15927"/>
                      <a:pt x="21600" y="18238"/>
                    </a:cubicBezTo>
                    <a:cubicBezTo>
                      <a:pt x="21600" y="20354"/>
                      <a:pt x="19959" y="21600"/>
                      <a:pt x="1750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3" name="Group 11"/>
            <p:cNvGrpSpPr/>
            <p:nvPr/>
          </p:nvGrpSpPr>
          <p:grpSpPr>
            <a:xfrm>
              <a:off x="1000263" y="1487481"/>
              <a:ext cx="1993559" cy="1993559"/>
              <a:chOff x="3915273" y="2407155"/>
              <a:chExt cx="2658078" cy="2658078"/>
            </a:xfrm>
          </p:grpSpPr>
          <p:sp>
            <p:nvSpPr>
              <p:cNvPr id="43" name="Oval 12"/>
              <p:cNvSpPr/>
              <p:nvPr/>
            </p:nvSpPr>
            <p:spPr>
              <a:xfrm rot="5475139">
                <a:off x="3915273" y="2407155"/>
                <a:ext cx="2658078" cy="2658078"/>
              </a:xfrm>
              <a:prstGeom prst="ellipse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44" name="Group 13"/>
              <p:cNvGrpSpPr/>
              <p:nvPr/>
            </p:nvGrpSpPr>
            <p:grpSpPr>
              <a:xfrm>
                <a:off x="4684583" y="3234751"/>
                <a:ext cx="1160387" cy="850951"/>
                <a:chOff x="0" y="0"/>
                <a:chExt cx="2320771" cy="1701899"/>
              </a:xfrm>
            </p:grpSpPr>
            <p:sp>
              <p:nvSpPr>
                <p:cNvPr id="45" name="Freeform: Shape 14"/>
                <p:cNvSpPr/>
                <p:nvPr/>
              </p:nvSpPr>
              <p:spPr>
                <a:xfrm>
                  <a:off x="0" y="0"/>
                  <a:ext cx="2320771" cy="17018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280" y="21600"/>
                      </a:moveTo>
                      <a:lnTo>
                        <a:pt x="5040" y="21600"/>
                      </a:lnTo>
                      <a:cubicBezTo>
                        <a:pt x="2261" y="21600"/>
                        <a:pt x="0" y="18516"/>
                        <a:pt x="0" y="14727"/>
                      </a:cubicBezTo>
                      <a:cubicBezTo>
                        <a:pt x="0" y="11981"/>
                        <a:pt x="1192" y="9603"/>
                        <a:pt x="2902" y="8514"/>
                      </a:cubicBezTo>
                      <a:cubicBezTo>
                        <a:pt x="2891" y="8299"/>
                        <a:pt x="2880" y="8069"/>
                        <a:pt x="2880" y="7855"/>
                      </a:cubicBezTo>
                      <a:cubicBezTo>
                        <a:pt x="2880" y="3513"/>
                        <a:pt x="5456" y="0"/>
                        <a:pt x="8640" y="0"/>
                      </a:cubicBezTo>
                      <a:cubicBezTo>
                        <a:pt x="11048" y="0"/>
                        <a:pt x="13106" y="2010"/>
                        <a:pt x="13973" y="4878"/>
                      </a:cubicBezTo>
                      <a:cubicBezTo>
                        <a:pt x="14468" y="4280"/>
                        <a:pt x="15120" y="3927"/>
                        <a:pt x="15840" y="3927"/>
                      </a:cubicBezTo>
                      <a:cubicBezTo>
                        <a:pt x="17426" y="3927"/>
                        <a:pt x="18720" y="5691"/>
                        <a:pt x="18720" y="7855"/>
                      </a:cubicBezTo>
                      <a:cubicBezTo>
                        <a:pt x="18720" y="8637"/>
                        <a:pt x="18551" y="9358"/>
                        <a:pt x="18259" y="9972"/>
                      </a:cubicBezTo>
                      <a:cubicBezTo>
                        <a:pt x="20171" y="10585"/>
                        <a:pt x="21600" y="12917"/>
                        <a:pt x="21600" y="15709"/>
                      </a:cubicBezTo>
                      <a:cubicBezTo>
                        <a:pt x="21600" y="18961"/>
                        <a:pt x="19665" y="21600"/>
                        <a:pt x="17280" y="21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6" name="Freeform: Shape 15"/>
                <p:cNvSpPr/>
                <p:nvPr/>
              </p:nvSpPr>
              <p:spPr>
                <a:xfrm>
                  <a:off x="991222" y="657818"/>
                  <a:ext cx="338326" cy="6503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5" h="21600" extrusionOk="0">
                      <a:moveTo>
                        <a:pt x="13265" y="19105"/>
                      </a:moveTo>
                      <a:lnTo>
                        <a:pt x="13265" y="21214"/>
                      </a:lnTo>
                      <a:cubicBezTo>
                        <a:pt x="13265" y="21431"/>
                        <a:pt x="12941" y="21600"/>
                        <a:pt x="12525" y="21600"/>
                      </a:cubicBezTo>
                      <a:lnTo>
                        <a:pt x="9407" y="21600"/>
                      </a:lnTo>
                      <a:cubicBezTo>
                        <a:pt x="9014" y="21600"/>
                        <a:pt x="8667" y="21431"/>
                        <a:pt x="8667" y="21214"/>
                      </a:cubicBezTo>
                      <a:lnTo>
                        <a:pt x="8667" y="19105"/>
                      </a:lnTo>
                      <a:cubicBezTo>
                        <a:pt x="3262" y="18707"/>
                        <a:pt x="305" y="17020"/>
                        <a:pt x="189" y="16947"/>
                      </a:cubicBezTo>
                      <a:cubicBezTo>
                        <a:pt x="-42" y="16803"/>
                        <a:pt x="-65" y="16598"/>
                        <a:pt x="143" y="16453"/>
                      </a:cubicBezTo>
                      <a:lnTo>
                        <a:pt x="2522" y="14826"/>
                      </a:lnTo>
                      <a:cubicBezTo>
                        <a:pt x="2638" y="14742"/>
                        <a:pt x="2846" y="14693"/>
                        <a:pt x="3054" y="14681"/>
                      </a:cubicBezTo>
                      <a:cubicBezTo>
                        <a:pt x="3262" y="14669"/>
                        <a:pt x="3470" y="14705"/>
                        <a:pt x="3608" y="14790"/>
                      </a:cubicBezTo>
                      <a:cubicBezTo>
                        <a:pt x="3654" y="14802"/>
                        <a:pt x="6889" y="16417"/>
                        <a:pt x="10978" y="16417"/>
                      </a:cubicBezTo>
                      <a:cubicBezTo>
                        <a:pt x="13242" y="16417"/>
                        <a:pt x="15690" y="15790"/>
                        <a:pt x="15690" y="14428"/>
                      </a:cubicBezTo>
                      <a:cubicBezTo>
                        <a:pt x="15690" y="13271"/>
                        <a:pt x="12964" y="12704"/>
                        <a:pt x="9846" y="12054"/>
                      </a:cubicBezTo>
                      <a:cubicBezTo>
                        <a:pt x="5687" y="11198"/>
                        <a:pt x="513" y="10113"/>
                        <a:pt x="513" y="7087"/>
                      </a:cubicBezTo>
                      <a:cubicBezTo>
                        <a:pt x="513" y="4870"/>
                        <a:pt x="3839" y="3037"/>
                        <a:pt x="8667" y="2555"/>
                      </a:cubicBezTo>
                      <a:lnTo>
                        <a:pt x="8667" y="386"/>
                      </a:lnTo>
                      <a:cubicBezTo>
                        <a:pt x="8667" y="169"/>
                        <a:pt x="9014" y="0"/>
                        <a:pt x="9407" y="0"/>
                      </a:cubicBezTo>
                      <a:lnTo>
                        <a:pt x="12525" y="0"/>
                      </a:lnTo>
                      <a:cubicBezTo>
                        <a:pt x="12941" y="0"/>
                        <a:pt x="13265" y="169"/>
                        <a:pt x="13265" y="386"/>
                      </a:cubicBezTo>
                      <a:lnTo>
                        <a:pt x="13265" y="2507"/>
                      </a:lnTo>
                      <a:cubicBezTo>
                        <a:pt x="17954" y="2784"/>
                        <a:pt x="20449" y="4110"/>
                        <a:pt x="20542" y="4158"/>
                      </a:cubicBezTo>
                      <a:cubicBezTo>
                        <a:pt x="20773" y="4291"/>
                        <a:pt x="20819" y="4472"/>
                        <a:pt x="20657" y="4617"/>
                      </a:cubicBezTo>
                      <a:lnTo>
                        <a:pt x="18786" y="6376"/>
                      </a:lnTo>
                      <a:cubicBezTo>
                        <a:pt x="18670" y="6485"/>
                        <a:pt x="18486" y="6557"/>
                        <a:pt x="18255" y="6569"/>
                      </a:cubicBezTo>
                      <a:cubicBezTo>
                        <a:pt x="18024" y="6593"/>
                        <a:pt x="17816" y="6557"/>
                        <a:pt x="17631" y="6485"/>
                      </a:cubicBezTo>
                      <a:cubicBezTo>
                        <a:pt x="17608" y="6473"/>
                        <a:pt x="14812" y="5183"/>
                        <a:pt x="11347" y="5183"/>
                      </a:cubicBezTo>
                      <a:cubicBezTo>
                        <a:pt x="8413" y="5183"/>
                        <a:pt x="6380" y="5942"/>
                        <a:pt x="6380" y="7039"/>
                      </a:cubicBezTo>
                      <a:cubicBezTo>
                        <a:pt x="6380" y="8317"/>
                        <a:pt x="9199" y="8883"/>
                        <a:pt x="12479" y="9546"/>
                      </a:cubicBezTo>
                      <a:cubicBezTo>
                        <a:pt x="16730" y="10402"/>
                        <a:pt x="21535" y="11379"/>
                        <a:pt x="21535" y="14283"/>
                      </a:cubicBezTo>
                      <a:cubicBezTo>
                        <a:pt x="21535" y="16742"/>
                        <a:pt x="18162" y="18683"/>
                        <a:pt x="13265" y="19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</p:grpSp>
      <p:grpSp>
        <p:nvGrpSpPr>
          <p:cNvPr id="14" name="Group 30"/>
          <p:cNvGrpSpPr/>
          <p:nvPr/>
        </p:nvGrpSpPr>
        <p:grpSpPr>
          <a:xfrm>
            <a:off x="8220236" y="1786701"/>
            <a:ext cx="2783336" cy="3356623"/>
            <a:chOff x="6023992" y="1734948"/>
            <a:chExt cx="2783336" cy="3356622"/>
          </a:xfrm>
        </p:grpSpPr>
        <p:grpSp>
          <p:nvGrpSpPr>
            <p:cNvPr id="15" name="Group 31"/>
            <p:cNvGrpSpPr/>
            <p:nvPr/>
          </p:nvGrpSpPr>
          <p:grpSpPr>
            <a:xfrm>
              <a:off x="6023992" y="1734948"/>
              <a:ext cx="2772308" cy="691669"/>
              <a:chOff x="5403632" y="2007119"/>
              <a:chExt cx="2772308" cy="691669"/>
            </a:xfrm>
          </p:grpSpPr>
          <p:grpSp>
            <p:nvGrpSpPr>
              <p:cNvPr id="37" name="Group 53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41" name="Freeform: Shape 57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Freeform: Shape 58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8" name="Group 54"/>
              <p:cNvGrpSpPr/>
              <p:nvPr/>
            </p:nvGrpSpPr>
            <p:grpSpPr>
              <a:xfrm>
                <a:off x="5802845" y="2007119"/>
                <a:ext cx="2373095" cy="691669"/>
                <a:chOff x="6729846" y="3944213"/>
                <a:chExt cx="2373095" cy="691669"/>
              </a:xfrm>
            </p:grpSpPr>
            <p:sp>
              <p:nvSpPr>
                <p:cNvPr id="39" name="Rectangle 55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92000" tIns="0" rIns="192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Rectangle 56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92000" tIns="0" rIns="192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endPara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6" name="Group 32"/>
            <p:cNvGrpSpPr/>
            <p:nvPr/>
          </p:nvGrpSpPr>
          <p:grpSpPr>
            <a:xfrm>
              <a:off x="6023992" y="2623266"/>
              <a:ext cx="2783336" cy="691669"/>
              <a:chOff x="5403632" y="2996938"/>
              <a:chExt cx="2783336" cy="691669"/>
            </a:xfrm>
          </p:grpSpPr>
          <p:grpSp>
            <p:nvGrpSpPr>
              <p:cNvPr id="31" name="Group 47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35" name="Freeform: Shape 51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Freeform: Shape 52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2" name="Group 48"/>
              <p:cNvGrpSpPr/>
              <p:nvPr/>
            </p:nvGrpSpPr>
            <p:grpSpPr>
              <a:xfrm>
                <a:off x="5813873" y="2996938"/>
                <a:ext cx="2373095" cy="691669"/>
                <a:chOff x="6729846" y="3944213"/>
                <a:chExt cx="2373095" cy="691669"/>
              </a:xfrm>
            </p:grpSpPr>
            <p:sp>
              <p:nvSpPr>
                <p:cNvPr id="33" name="Rectangle 49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92000" tIns="0" rIns="192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Rectangle 50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92000" tIns="0" rIns="192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endPara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7" name="Group 33"/>
            <p:cNvGrpSpPr/>
            <p:nvPr/>
          </p:nvGrpSpPr>
          <p:grpSpPr>
            <a:xfrm>
              <a:off x="6023992" y="3502738"/>
              <a:ext cx="2772308" cy="700515"/>
              <a:chOff x="5403632" y="4279235"/>
              <a:chExt cx="2772308" cy="700515"/>
            </a:xfrm>
          </p:grpSpPr>
          <p:grpSp>
            <p:nvGrpSpPr>
              <p:cNvPr id="25" name="Group 41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9" name="Freeform: Shape 45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: Shape 46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Group 42"/>
              <p:cNvGrpSpPr/>
              <p:nvPr/>
            </p:nvGrpSpPr>
            <p:grpSpPr>
              <a:xfrm>
                <a:off x="5802845" y="4288081"/>
                <a:ext cx="2373095" cy="691669"/>
                <a:chOff x="6729846" y="3944213"/>
                <a:chExt cx="2373095" cy="691669"/>
              </a:xfrm>
            </p:grpSpPr>
            <p:sp>
              <p:nvSpPr>
                <p:cNvPr id="27" name="Rectangle 43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92000" tIns="0" rIns="192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Rectangle 44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92000" tIns="0" rIns="192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endPara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8" name="Group 34"/>
            <p:cNvGrpSpPr/>
            <p:nvPr/>
          </p:nvGrpSpPr>
          <p:grpSpPr>
            <a:xfrm>
              <a:off x="6023992" y="4391055"/>
              <a:ext cx="2772308" cy="700515"/>
              <a:chOff x="5403632" y="4279235"/>
              <a:chExt cx="2772308" cy="700515"/>
            </a:xfrm>
          </p:grpSpPr>
          <p:grpSp>
            <p:nvGrpSpPr>
              <p:cNvPr id="19" name="Group 35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3" name="Freeform: Shape 39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: Shape 40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1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0" name="Group 36"/>
              <p:cNvGrpSpPr/>
              <p:nvPr/>
            </p:nvGrpSpPr>
            <p:grpSpPr>
              <a:xfrm>
                <a:off x="5802845" y="4288081"/>
                <a:ext cx="2373095" cy="691669"/>
                <a:chOff x="6729846" y="3944213"/>
                <a:chExt cx="2373095" cy="691669"/>
              </a:xfrm>
            </p:grpSpPr>
            <p:sp>
              <p:nvSpPr>
                <p:cNvPr id="21" name="Rectangle 37"/>
                <p:cNvSpPr/>
                <p:nvPr/>
              </p:nvSpPr>
              <p:spPr>
                <a:xfrm>
                  <a:off x="6729846" y="3944213"/>
                  <a:ext cx="1368030" cy="215444"/>
                </a:xfrm>
                <a:prstGeom prst="rect">
                  <a:avLst/>
                </a:prstGeom>
              </p:spPr>
              <p:txBody>
                <a:bodyPr wrap="none" lIns="192000" tIns="0" rIns="192000" bIns="0" anchor="ctr">
                  <a:normAutofit fontScale="92500"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Rectangle 38"/>
                <p:cNvSpPr/>
                <p:nvPr/>
              </p:nvSpPr>
              <p:spPr>
                <a:xfrm>
                  <a:off x="6729846" y="4150812"/>
                  <a:ext cx="2373095" cy="485070"/>
                </a:xfrm>
                <a:prstGeom prst="rect">
                  <a:avLst/>
                </a:prstGeom>
              </p:spPr>
              <p:txBody>
                <a:bodyPr wrap="square" lIns="192000" tIns="0" rIns="192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65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endPara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879476" y="1484784"/>
            <a:ext cx="4466669" cy="4466659"/>
            <a:chOff x="3873007" y="1376772"/>
            <a:chExt cx="4466670" cy="4466659"/>
          </a:xfrm>
        </p:grpSpPr>
        <p:sp>
          <p:nvSpPr>
            <p:cNvPr id="17" name="Freeform: Shape 32"/>
            <p:cNvSpPr/>
            <p:nvPr/>
          </p:nvSpPr>
          <p:spPr bwMode="auto">
            <a:xfrm>
              <a:off x="4338611" y="1376772"/>
              <a:ext cx="2114960" cy="1609892"/>
            </a:xfrm>
            <a:custGeom>
              <a:avLst/>
              <a:gdLst/>
              <a:ahLst/>
              <a:cxnLst>
                <a:cxn ang="0">
                  <a:pos x="71" y="211"/>
                </a:cxn>
                <a:cxn ang="0">
                  <a:pos x="0" y="176"/>
                </a:cxn>
                <a:cxn ang="0">
                  <a:pos x="17" y="147"/>
                </a:cxn>
                <a:cxn ang="0">
                  <a:pos x="85" y="79"/>
                </a:cxn>
                <a:cxn ang="0">
                  <a:pos x="174" y="41"/>
                </a:cxn>
                <a:cxn ang="0">
                  <a:pos x="202" y="36"/>
                </a:cxn>
                <a:cxn ang="0">
                  <a:pos x="202" y="0"/>
                </a:cxn>
                <a:cxn ang="0">
                  <a:pos x="240" y="38"/>
                </a:cxn>
                <a:cxn ang="0">
                  <a:pos x="277" y="76"/>
                </a:cxn>
                <a:cxn ang="0">
                  <a:pos x="240" y="114"/>
                </a:cxn>
                <a:cxn ang="0">
                  <a:pos x="203" y="152"/>
                </a:cxn>
                <a:cxn ang="0">
                  <a:pos x="203" y="116"/>
                </a:cxn>
                <a:cxn ang="0">
                  <a:pos x="71" y="211"/>
                </a:cxn>
              </a:cxnLst>
              <a:rect l="0" t="0" r="r" b="b"/>
              <a:pathLst>
                <a:path w="277" h="211">
                  <a:moveTo>
                    <a:pt x="71" y="211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5" y="166"/>
                    <a:pt x="11" y="157"/>
                    <a:pt x="17" y="147"/>
                  </a:cubicBezTo>
                  <a:cubicBezTo>
                    <a:pt x="35" y="120"/>
                    <a:pt x="58" y="97"/>
                    <a:pt x="85" y="79"/>
                  </a:cubicBezTo>
                  <a:cubicBezTo>
                    <a:pt x="112" y="60"/>
                    <a:pt x="142" y="47"/>
                    <a:pt x="174" y="41"/>
                  </a:cubicBezTo>
                  <a:cubicBezTo>
                    <a:pt x="184" y="39"/>
                    <a:pt x="193" y="37"/>
                    <a:pt x="202" y="3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77" y="76"/>
                    <a:pt x="277" y="76"/>
                    <a:pt x="277" y="76"/>
                  </a:cubicBezTo>
                  <a:cubicBezTo>
                    <a:pt x="240" y="114"/>
                    <a:pt x="240" y="114"/>
                    <a:pt x="240" y="114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147" y="124"/>
                    <a:pt x="97" y="160"/>
                    <a:pt x="71" y="2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Freeform: Shape 42"/>
            <p:cNvSpPr/>
            <p:nvPr/>
          </p:nvSpPr>
          <p:spPr bwMode="auto">
            <a:xfrm>
              <a:off x="6721887" y="1850270"/>
              <a:ext cx="1617790" cy="2114958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5" y="0"/>
                </a:cxn>
                <a:cxn ang="0">
                  <a:pos x="64" y="16"/>
                </a:cxn>
                <a:cxn ang="0">
                  <a:pos x="133" y="85"/>
                </a:cxn>
                <a:cxn ang="0">
                  <a:pos x="170" y="174"/>
                </a:cxn>
                <a:cxn ang="0">
                  <a:pos x="175" y="202"/>
                </a:cxn>
                <a:cxn ang="0">
                  <a:pos x="211" y="202"/>
                </a:cxn>
                <a:cxn ang="0">
                  <a:pos x="173" y="239"/>
                </a:cxn>
                <a:cxn ang="0">
                  <a:pos x="136" y="277"/>
                </a:cxn>
                <a:cxn ang="0">
                  <a:pos x="97" y="240"/>
                </a:cxn>
                <a:cxn ang="0">
                  <a:pos x="59" y="203"/>
                </a:cxn>
                <a:cxn ang="0">
                  <a:pos x="95" y="203"/>
                </a:cxn>
                <a:cxn ang="0">
                  <a:pos x="0" y="71"/>
                </a:cxn>
              </a:cxnLst>
              <a:rect l="0" t="0" r="r" b="b"/>
              <a:pathLst>
                <a:path w="211" h="277">
                  <a:moveTo>
                    <a:pt x="0" y="71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45" y="5"/>
                    <a:pt x="55" y="10"/>
                    <a:pt x="64" y="16"/>
                  </a:cubicBezTo>
                  <a:cubicBezTo>
                    <a:pt x="91" y="35"/>
                    <a:pt x="114" y="58"/>
                    <a:pt x="133" y="85"/>
                  </a:cubicBezTo>
                  <a:cubicBezTo>
                    <a:pt x="151" y="112"/>
                    <a:pt x="164" y="142"/>
                    <a:pt x="170" y="174"/>
                  </a:cubicBezTo>
                  <a:cubicBezTo>
                    <a:pt x="172" y="183"/>
                    <a:pt x="174" y="193"/>
                    <a:pt x="175" y="202"/>
                  </a:cubicBezTo>
                  <a:cubicBezTo>
                    <a:pt x="211" y="202"/>
                    <a:pt x="211" y="202"/>
                    <a:pt x="211" y="202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36" y="277"/>
                    <a:pt x="136" y="277"/>
                    <a:pt x="136" y="277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87" y="146"/>
                    <a:pt x="51" y="96"/>
                    <a:pt x="0" y="7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Freeform: Shape 65"/>
            <p:cNvSpPr/>
            <p:nvPr/>
          </p:nvSpPr>
          <p:spPr bwMode="auto">
            <a:xfrm>
              <a:off x="5743323" y="4225649"/>
              <a:ext cx="2122855" cy="1617782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77" y="35"/>
                </a:cxn>
                <a:cxn ang="0">
                  <a:pos x="261" y="64"/>
                </a:cxn>
                <a:cxn ang="0">
                  <a:pos x="192" y="133"/>
                </a:cxn>
                <a:cxn ang="0">
                  <a:pos x="103" y="171"/>
                </a:cxn>
                <a:cxn ang="0">
                  <a:pos x="75" y="175"/>
                </a:cxn>
                <a:cxn ang="0">
                  <a:pos x="75" y="211"/>
                </a:cxn>
                <a:cxn ang="0">
                  <a:pos x="38" y="174"/>
                </a:cxn>
                <a:cxn ang="0">
                  <a:pos x="0" y="136"/>
                </a:cxn>
                <a:cxn ang="0">
                  <a:pos x="37" y="98"/>
                </a:cxn>
                <a:cxn ang="0">
                  <a:pos x="74" y="60"/>
                </a:cxn>
                <a:cxn ang="0">
                  <a:pos x="74" y="95"/>
                </a:cxn>
                <a:cxn ang="0">
                  <a:pos x="206" y="0"/>
                </a:cxn>
              </a:cxnLst>
              <a:rect l="0" t="0" r="r" b="b"/>
              <a:pathLst>
                <a:path w="277" h="211">
                  <a:moveTo>
                    <a:pt x="206" y="0"/>
                  </a:moveTo>
                  <a:cubicBezTo>
                    <a:pt x="277" y="35"/>
                    <a:pt x="277" y="35"/>
                    <a:pt x="277" y="35"/>
                  </a:cubicBezTo>
                  <a:cubicBezTo>
                    <a:pt x="273" y="45"/>
                    <a:pt x="267" y="55"/>
                    <a:pt x="261" y="64"/>
                  </a:cubicBezTo>
                  <a:cubicBezTo>
                    <a:pt x="242" y="92"/>
                    <a:pt x="219" y="115"/>
                    <a:pt x="192" y="133"/>
                  </a:cubicBezTo>
                  <a:cubicBezTo>
                    <a:pt x="165" y="151"/>
                    <a:pt x="135" y="164"/>
                    <a:pt x="103" y="171"/>
                  </a:cubicBezTo>
                  <a:cubicBezTo>
                    <a:pt x="94" y="173"/>
                    <a:pt x="84" y="174"/>
                    <a:pt x="75" y="175"/>
                  </a:cubicBezTo>
                  <a:cubicBezTo>
                    <a:pt x="75" y="211"/>
                    <a:pt x="75" y="211"/>
                    <a:pt x="75" y="211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131" y="87"/>
                    <a:pt x="181" y="52"/>
                    <a:pt x="206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0" name="Freeform: Shape 70"/>
            <p:cNvSpPr/>
            <p:nvPr/>
          </p:nvSpPr>
          <p:spPr bwMode="auto">
            <a:xfrm>
              <a:off x="3873007" y="3254980"/>
              <a:ext cx="1609896" cy="2122847"/>
            </a:xfrm>
            <a:custGeom>
              <a:avLst/>
              <a:gdLst/>
              <a:ahLst/>
              <a:cxnLst>
                <a:cxn ang="0">
                  <a:pos x="211" y="206"/>
                </a:cxn>
                <a:cxn ang="0">
                  <a:pos x="176" y="277"/>
                </a:cxn>
                <a:cxn ang="0">
                  <a:pos x="147" y="260"/>
                </a:cxn>
                <a:cxn ang="0">
                  <a:pos x="78" y="192"/>
                </a:cxn>
                <a:cxn ang="0">
                  <a:pos x="40" y="103"/>
                </a:cxn>
                <a:cxn ang="0">
                  <a:pos x="36" y="75"/>
                </a:cxn>
                <a:cxn ang="0">
                  <a:pos x="0" y="75"/>
                </a:cxn>
                <a:cxn ang="0">
                  <a:pos x="37" y="37"/>
                </a:cxn>
                <a:cxn ang="0">
                  <a:pos x="75" y="0"/>
                </a:cxn>
                <a:cxn ang="0">
                  <a:pos x="113" y="37"/>
                </a:cxn>
                <a:cxn ang="0">
                  <a:pos x="151" y="74"/>
                </a:cxn>
                <a:cxn ang="0">
                  <a:pos x="116" y="74"/>
                </a:cxn>
                <a:cxn ang="0">
                  <a:pos x="211" y="206"/>
                </a:cxn>
              </a:cxnLst>
              <a:rect l="0" t="0" r="r" b="b"/>
              <a:pathLst>
                <a:path w="211" h="277">
                  <a:moveTo>
                    <a:pt x="211" y="206"/>
                  </a:moveTo>
                  <a:cubicBezTo>
                    <a:pt x="176" y="277"/>
                    <a:pt x="176" y="277"/>
                    <a:pt x="176" y="277"/>
                  </a:cubicBezTo>
                  <a:cubicBezTo>
                    <a:pt x="166" y="272"/>
                    <a:pt x="156" y="266"/>
                    <a:pt x="147" y="260"/>
                  </a:cubicBezTo>
                  <a:cubicBezTo>
                    <a:pt x="119" y="242"/>
                    <a:pt x="96" y="219"/>
                    <a:pt x="78" y="192"/>
                  </a:cubicBezTo>
                  <a:cubicBezTo>
                    <a:pt x="60" y="165"/>
                    <a:pt x="47" y="135"/>
                    <a:pt x="40" y="103"/>
                  </a:cubicBezTo>
                  <a:cubicBezTo>
                    <a:pt x="38" y="93"/>
                    <a:pt x="37" y="84"/>
                    <a:pt x="3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24" y="131"/>
                    <a:pt x="159" y="180"/>
                    <a:pt x="211" y="206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1" name="Oval 71"/>
            <p:cNvSpPr/>
            <p:nvPr/>
          </p:nvSpPr>
          <p:spPr bwMode="auto">
            <a:xfrm>
              <a:off x="4982419" y="1963209"/>
              <a:ext cx="464229" cy="46422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121920" tIns="60960" rIns="121920" bIns="6096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2135">
                  <a:solidFill>
                    <a:schemeClr val="bg1"/>
                  </a:solidFill>
                </a:rPr>
                <a:t>01</a:t>
              </a:r>
              <a:endParaRPr lang="en-US" sz="2135">
                <a:solidFill>
                  <a:schemeClr val="bg1"/>
                </a:solidFill>
              </a:endParaRPr>
            </a:p>
          </p:txBody>
        </p:sp>
        <p:sp>
          <p:nvSpPr>
            <p:cNvPr id="22" name="Oval 72"/>
            <p:cNvSpPr/>
            <p:nvPr/>
          </p:nvSpPr>
          <p:spPr bwMode="auto">
            <a:xfrm>
              <a:off x="7279131" y="2500737"/>
              <a:ext cx="464229" cy="46422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121920" tIns="60960" rIns="121920" bIns="6096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2135">
                  <a:solidFill>
                    <a:schemeClr val="bg1"/>
                  </a:solidFill>
                </a:rPr>
                <a:t>02</a:t>
              </a:r>
              <a:endParaRPr lang="en-US" sz="2135">
                <a:solidFill>
                  <a:schemeClr val="bg1"/>
                </a:solidFill>
              </a:endParaRPr>
            </a:p>
          </p:txBody>
        </p:sp>
        <p:sp>
          <p:nvSpPr>
            <p:cNvPr id="23" name="Oval 73"/>
            <p:cNvSpPr/>
            <p:nvPr/>
          </p:nvSpPr>
          <p:spPr bwMode="auto">
            <a:xfrm>
              <a:off x="6704953" y="4809666"/>
              <a:ext cx="464229" cy="46422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121920" tIns="60960" rIns="121920" bIns="6096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2135">
                  <a:solidFill>
                    <a:schemeClr val="bg1"/>
                  </a:solidFill>
                </a:rPr>
                <a:t>03</a:t>
              </a:r>
              <a:endParaRPr lang="en-US" sz="2135">
                <a:solidFill>
                  <a:schemeClr val="bg1"/>
                </a:solidFill>
              </a:endParaRPr>
            </a:p>
          </p:txBody>
        </p:sp>
        <p:sp>
          <p:nvSpPr>
            <p:cNvPr id="24" name="Oval 74"/>
            <p:cNvSpPr/>
            <p:nvPr/>
          </p:nvSpPr>
          <p:spPr bwMode="auto">
            <a:xfrm>
              <a:off x="4444891" y="4235488"/>
              <a:ext cx="464229" cy="464229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none" lIns="121920" tIns="60960" rIns="121920" bIns="6096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2135">
                  <a:solidFill>
                    <a:schemeClr val="bg1"/>
                  </a:solidFill>
                </a:rPr>
                <a:t>04</a:t>
              </a:r>
              <a:endParaRPr lang="en-US" sz="2135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8346146" y="4752788"/>
            <a:ext cx="2879569" cy="866137"/>
            <a:chOff x="8601584" y="1451933"/>
            <a:chExt cx="2196245" cy="866137"/>
          </a:xfrm>
        </p:grpSpPr>
        <p:sp>
          <p:nvSpPr>
            <p:cNvPr id="15" name="TextBox 19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480000" bIns="0" anchor="ctr" anchorCtr="0">
              <a:normAutofit/>
            </a:bodyPr>
            <a:lstStyle/>
            <a:p>
              <a:pPr algn="l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20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48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966286" y="4752788"/>
            <a:ext cx="2913191" cy="866137"/>
            <a:chOff x="1415480" y="1669738"/>
            <a:chExt cx="2913191" cy="866137"/>
          </a:xfrm>
        </p:grpSpPr>
        <p:sp>
          <p:nvSpPr>
            <p:cNvPr id="13" name="TextBox 22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480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23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48000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8346146" y="1981312"/>
            <a:ext cx="2879569" cy="866137"/>
            <a:chOff x="8601584" y="1451933"/>
            <a:chExt cx="2196245" cy="866137"/>
          </a:xfrm>
        </p:grpSpPr>
        <p:sp>
          <p:nvSpPr>
            <p:cNvPr id="11" name="TextBox 25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480000" bIns="0" anchor="ctr" anchorCtr="0">
              <a:normAutofit/>
            </a:bodyPr>
            <a:lstStyle/>
            <a:p>
              <a:pPr algn="l" latinLnBrk="0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26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480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6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27"/>
          <p:cNvGrpSpPr/>
          <p:nvPr/>
        </p:nvGrpSpPr>
        <p:grpSpPr>
          <a:xfrm>
            <a:off x="966286" y="1981312"/>
            <a:ext cx="2913191" cy="866137"/>
            <a:chOff x="1415480" y="1669738"/>
            <a:chExt cx="2913191" cy="866137"/>
          </a:xfrm>
        </p:grpSpPr>
        <p:sp>
          <p:nvSpPr>
            <p:cNvPr id="9" name="TextBox 28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480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29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48000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065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40559" y="1267675"/>
            <a:ext cx="6619542" cy="4906831"/>
          </a:xfrm>
          <a:prstGeom prst="rect">
            <a:avLst/>
          </a:prstGeom>
          <a:blipFill dpi="0" rotWithShape="1">
            <a:blip r:embed="rId1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7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948" y="1259986"/>
            <a:ext cx="4973591" cy="1622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9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0948" y="4250194"/>
            <a:ext cx="3208667" cy="472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8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189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770946" y="4773856"/>
            <a:ext cx="3208668" cy="1204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76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1102190" y="1546168"/>
            <a:ext cx="4369312" cy="85414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7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76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33"/>
          <p:cNvGrpSpPr/>
          <p:nvPr/>
        </p:nvGrpSpPr>
        <p:grpSpPr>
          <a:xfrm>
            <a:off x="4769637" y="1345143"/>
            <a:ext cx="2649801" cy="3002533"/>
            <a:chOff x="4769636" y="1648497"/>
            <a:chExt cx="2649801" cy="3002533"/>
          </a:xfrm>
        </p:grpSpPr>
        <p:sp>
          <p:nvSpPr>
            <p:cNvPr id="23" name="Freeform: Shape 4"/>
            <p:cNvSpPr/>
            <p:nvPr/>
          </p:nvSpPr>
          <p:spPr>
            <a:xfrm rot="18900000">
              <a:off x="4769636" y="1648497"/>
              <a:ext cx="2649801" cy="2649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29" y="0"/>
                    <a:pt x="21600" y="9633"/>
                    <a:pt x="21600" y="21517"/>
                  </a:cubicBezTo>
                  <a:cubicBezTo>
                    <a:pt x="21600" y="21544"/>
                    <a:pt x="21599" y="21572"/>
                    <a:pt x="21599" y="21600"/>
                  </a:cubicBezTo>
                  <a:lnTo>
                    <a:pt x="1" y="21517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Freeform: Shape 5"/>
            <p:cNvSpPr/>
            <p:nvPr/>
          </p:nvSpPr>
          <p:spPr>
            <a:xfrm rot="18900000">
              <a:off x="5145020" y="2554899"/>
              <a:ext cx="1898845" cy="1899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29" y="0"/>
                    <a:pt x="21600" y="9633"/>
                    <a:pt x="21600" y="21517"/>
                  </a:cubicBezTo>
                  <a:cubicBezTo>
                    <a:pt x="21600" y="21544"/>
                    <a:pt x="21599" y="21572"/>
                    <a:pt x="21599" y="21600"/>
                  </a:cubicBezTo>
                  <a:lnTo>
                    <a:pt x="1" y="21517"/>
                  </a:lnTo>
                  <a:close/>
                </a:path>
              </a:pathLst>
            </a:custGeom>
            <a:solidFill>
              <a:schemeClr val="accent2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Freeform: Shape 6"/>
            <p:cNvSpPr/>
            <p:nvPr/>
          </p:nvSpPr>
          <p:spPr>
            <a:xfrm rot="18900000">
              <a:off x="5620422" y="3702768"/>
              <a:ext cx="948104" cy="948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29" y="0"/>
                    <a:pt x="21600" y="9633"/>
                    <a:pt x="21600" y="21517"/>
                  </a:cubicBezTo>
                  <a:cubicBezTo>
                    <a:pt x="21600" y="21544"/>
                    <a:pt x="21599" y="21572"/>
                    <a:pt x="21599" y="21600"/>
                  </a:cubicBezTo>
                  <a:lnTo>
                    <a:pt x="1" y="21517"/>
                  </a:lnTo>
                  <a:close/>
                </a:path>
              </a:pathLst>
            </a:custGeom>
            <a:solidFill>
              <a:schemeClr val="accent3"/>
            </a:solidFill>
            <a:ln w="57150">
              <a:solidFill>
                <a:schemeClr val="bg1"/>
              </a:solidFill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5332536" y="2454052"/>
              <a:ext cx="1524000" cy="292100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5332536" y="3358430"/>
              <a:ext cx="1524000" cy="292100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5332536" y="4176899"/>
              <a:ext cx="1524000" cy="292100"/>
            </a:xfrm>
            <a:prstGeom prst="rect">
              <a:avLst/>
            </a:prstGeom>
          </p:spPr>
          <p:txBody>
            <a:bodyPr wrap="none" anchor="ctr">
              <a:normAutofit fontScale="62500" lnSpcReduction="20000"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标题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669" y="2623722"/>
            <a:ext cx="3088743" cy="747897"/>
            <a:chOff x="539751" y="1967791"/>
            <a:chExt cx="2316557" cy="560923"/>
          </a:xfrm>
        </p:grpSpPr>
        <p:grpSp>
          <p:nvGrpSpPr>
            <p:cNvPr id="4" name="Group 1"/>
            <p:cNvGrpSpPr/>
            <p:nvPr/>
          </p:nvGrpSpPr>
          <p:grpSpPr>
            <a:xfrm>
              <a:off x="539751" y="1967791"/>
              <a:ext cx="1885183" cy="560923"/>
              <a:chOff x="760412" y="2623722"/>
              <a:chExt cx="2132409" cy="747897"/>
            </a:xfrm>
          </p:grpSpPr>
          <p:sp>
            <p:nvSpPr>
              <p:cNvPr id="39" name="TextBox 3"/>
              <p:cNvSpPr txBox="1"/>
              <p:nvPr/>
            </p:nvSpPr>
            <p:spPr>
              <a:xfrm>
                <a:off x="760412" y="2817621"/>
                <a:ext cx="2132409" cy="553998"/>
              </a:xfrm>
              <a:prstGeom prst="rect">
                <a:avLst/>
              </a:prstGeom>
            </p:spPr>
            <p:txBody>
              <a:bodyPr wrap="square" lIns="0" tIns="0" rIns="192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TextBox 7"/>
              <p:cNvSpPr txBox="1"/>
              <p:nvPr/>
            </p:nvSpPr>
            <p:spPr>
              <a:xfrm>
                <a:off x="760412" y="2623722"/>
                <a:ext cx="2132409" cy="193899"/>
              </a:xfrm>
              <a:prstGeom prst="rect">
                <a:avLst/>
              </a:prstGeom>
            </p:spPr>
            <p:txBody>
              <a:bodyPr wrap="none" lIns="0" tIns="0" rIns="192000" bIns="0">
                <a:normAutofit lnSpcReduction="10000"/>
              </a:bodyPr>
              <a:lstStyle/>
              <a:p>
                <a:pPr algn="r"/>
                <a:r>
                  <a:rPr lang="zh-CN" altLang="en-US" sz="1335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3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Freeform: Shape 9"/>
            <p:cNvSpPr/>
            <p:nvPr/>
          </p:nvSpPr>
          <p:spPr>
            <a:xfrm>
              <a:off x="2424934" y="2000533"/>
              <a:ext cx="431374" cy="431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: Shape 27"/>
            <p:cNvSpPr/>
            <p:nvPr/>
          </p:nvSpPr>
          <p:spPr>
            <a:xfrm>
              <a:off x="2559973" y="2125520"/>
              <a:ext cx="161298" cy="181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28194" y="3647245"/>
            <a:ext cx="3739825" cy="747897"/>
            <a:chOff x="771145" y="2735433"/>
            <a:chExt cx="2804869" cy="560923"/>
          </a:xfrm>
        </p:grpSpPr>
        <p:sp>
          <p:nvSpPr>
            <p:cNvPr id="8" name="Freeform: Shape 11"/>
            <p:cNvSpPr/>
            <p:nvPr/>
          </p:nvSpPr>
          <p:spPr>
            <a:xfrm>
              <a:off x="3143960" y="2760579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Group 34"/>
            <p:cNvGrpSpPr/>
            <p:nvPr/>
          </p:nvGrpSpPr>
          <p:grpSpPr>
            <a:xfrm>
              <a:off x="771145" y="2735433"/>
              <a:ext cx="2372815" cy="560923"/>
              <a:chOff x="1751012" y="3647244"/>
              <a:chExt cx="2132409" cy="747897"/>
            </a:xfrm>
          </p:grpSpPr>
          <p:sp>
            <p:nvSpPr>
              <p:cNvPr id="37" name="TextBox 14"/>
              <p:cNvSpPr txBox="1"/>
              <p:nvPr/>
            </p:nvSpPr>
            <p:spPr>
              <a:xfrm>
                <a:off x="1751012" y="3841143"/>
                <a:ext cx="2132409" cy="553998"/>
              </a:xfrm>
              <a:prstGeom prst="rect">
                <a:avLst/>
              </a:prstGeom>
            </p:spPr>
            <p:txBody>
              <a:bodyPr wrap="square" lIns="192000" tIns="0" rIns="192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TextBox 15"/>
              <p:cNvSpPr txBox="1"/>
              <p:nvPr/>
            </p:nvSpPr>
            <p:spPr>
              <a:xfrm>
                <a:off x="1751012" y="3647244"/>
                <a:ext cx="2132409" cy="193899"/>
              </a:xfrm>
              <a:prstGeom prst="rect">
                <a:avLst/>
              </a:prstGeom>
            </p:spPr>
            <p:txBody>
              <a:bodyPr wrap="none" lIns="192000" tIns="0" rIns="192000" bIns="0">
                <a:normAutofit lnSpcReduction="10000"/>
              </a:bodyPr>
              <a:lstStyle/>
              <a:p>
                <a:pPr algn="r"/>
                <a:r>
                  <a:rPr lang="zh-CN" altLang="en-US" sz="1335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3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Freeform: Shape 28"/>
            <p:cNvSpPr/>
            <p:nvPr/>
          </p:nvSpPr>
          <p:spPr>
            <a:xfrm>
              <a:off x="3285171" y="2892412"/>
              <a:ext cx="149633" cy="168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9669" y="4637844"/>
            <a:ext cx="4959025" cy="756552"/>
            <a:chOff x="539751" y="3478383"/>
            <a:chExt cx="3719269" cy="567414"/>
          </a:xfrm>
        </p:grpSpPr>
        <p:sp>
          <p:nvSpPr>
            <p:cNvPr id="7" name="Freeform: Shape 10"/>
            <p:cNvSpPr/>
            <p:nvPr/>
          </p:nvSpPr>
          <p:spPr>
            <a:xfrm>
              <a:off x="3826966" y="3478383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Group 35"/>
            <p:cNvGrpSpPr/>
            <p:nvPr/>
          </p:nvGrpSpPr>
          <p:grpSpPr>
            <a:xfrm>
              <a:off x="539751" y="3486604"/>
              <a:ext cx="3001465" cy="559193"/>
              <a:chOff x="2589212" y="4648806"/>
              <a:chExt cx="2132409" cy="745590"/>
            </a:xfrm>
          </p:grpSpPr>
          <p:sp>
            <p:nvSpPr>
              <p:cNvPr id="35" name="TextBox 16"/>
              <p:cNvSpPr txBox="1"/>
              <p:nvPr/>
            </p:nvSpPr>
            <p:spPr>
              <a:xfrm>
                <a:off x="2589212" y="4909648"/>
                <a:ext cx="2132409" cy="484748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TextBox 17"/>
              <p:cNvSpPr txBox="1"/>
              <p:nvPr/>
            </p:nvSpPr>
            <p:spPr>
              <a:xfrm>
                <a:off x="4147634" y="4648806"/>
                <a:ext cx="573987" cy="25853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Freeform: Shape 29"/>
            <p:cNvSpPr/>
            <p:nvPr/>
          </p:nvSpPr>
          <p:spPr>
            <a:xfrm>
              <a:off x="3969482" y="3611686"/>
              <a:ext cx="147021" cy="165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75412" y="4637845"/>
            <a:ext cx="4997451" cy="791175"/>
            <a:chOff x="4856559" y="3478383"/>
            <a:chExt cx="3748088" cy="593381"/>
          </a:xfrm>
        </p:grpSpPr>
        <p:sp>
          <p:nvSpPr>
            <p:cNvPr id="5" name="Freeform: Shape 8"/>
            <p:cNvSpPr/>
            <p:nvPr/>
          </p:nvSpPr>
          <p:spPr>
            <a:xfrm>
              <a:off x="4856559" y="3478383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Group 38"/>
            <p:cNvGrpSpPr/>
            <p:nvPr/>
          </p:nvGrpSpPr>
          <p:grpSpPr>
            <a:xfrm>
              <a:off x="5288613" y="3510841"/>
              <a:ext cx="3316034" cy="560923"/>
              <a:chOff x="7391003" y="4681122"/>
              <a:chExt cx="2132409" cy="747897"/>
            </a:xfrm>
          </p:grpSpPr>
          <p:sp>
            <p:nvSpPr>
              <p:cNvPr id="29" name="TextBox 22"/>
              <p:cNvSpPr txBox="1"/>
              <p:nvPr/>
            </p:nvSpPr>
            <p:spPr>
              <a:xfrm>
                <a:off x="7391003" y="4875021"/>
                <a:ext cx="2132409" cy="553998"/>
              </a:xfrm>
              <a:prstGeom prst="rect">
                <a:avLst/>
              </a:prstGeom>
            </p:spPr>
            <p:txBody>
              <a:bodyPr wrap="square" lIns="19200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23"/>
              <p:cNvSpPr txBox="1"/>
              <p:nvPr/>
            </p:nvSpPr>
            <p:spPr>
              <a:xfrm>
                <a:off x="7391003" y="4681122"/>
                <a:ext cx="2132409" cy="193899"/>
              </a:xfrm>
              <a:prstGeom prst="rect">
                <a:avLst/>
              </a:prstGeom>
            </p:spPr>
            <p:txBody>
              <a:bodyPr wrap="none" lIns="192000" tIns="0" rIns="0" bIns="0">
                <a:normAutofit lnSpcReduction="10000"/>
              </a:bodyPr>
              <a:lstStyle/>
              <a:p>
                <a:r>
                  <a:rPr lang="zh-CN" altLang="en-US" sz="1335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3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: Shape 30"/>
            <p:cNvSpPr/>
            <p:nvPr/>
          </p:nvSpPr>
          <p:spPr>
            <a:xfrm>
              <a:off x="4990436" y="3601964"/>
              <a:ext cx="164300" cy="184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390667" y="3647245"/>
            <a:ext cx="4082196" cy="747897"/>
            <a:chOff x="5543000" y="2735433"/>
            <a:chExt cx="3061647" cy="560923"/>
          </a:xfrm>
        </p:grpSpPr>
        <p:sp>
          <p:nvSpPr>
            <p:cNvPr id="9" name="Freeform: Shape 12"/>
            <p:cNvSpPr/>
            <p:nvPr/>
          </p:nvSpPr>
          <p:spPr>
            <a:xfrm>
              <a:off x="5543000" y="2760579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Group 37"/>
            <p:cNvGrpSpPr/>
            <p:nvPr/>
          </p:nvGrpSpPr>
          <p:grpSpPr>
            <a:xfrm>
              <a:off x="5975054" y="2735433"/>
              <a:ext cx="2629593" cy="560923"/>
              <a:chOff x="8305403" y="3647244"/>
              <a:chExt cx="2132409" cy="747897"/>
            </a:xfrm>
          </p:grpSpPr>
          <p:sp>
            <p:nvSpPr>
              <p:cNvPr id="31" name="TextBox 20"/>
              <p:cNvSpPr txBox="1"/>
              <p:nvPr/>
            </p:nvSpPr>
            <p:spPr>
              <a:xfrm>
                <a:off x="8305403" y="3841143"/>
                <a:ext cx="2132409" cy="553998"/>
              </a:xfrm>
              <a:prstGeom prst="rect">
                <a:avLst/>
              </a:prstGeom>
            </p:spPr>
            <p:txBody>
              <a:bodyPr wrap="square" lIns="192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TextBox 21"/>
              <p:cNvSpPr txBox="1"/>
              <p:nvPr/>
            </p:nvSpPr>
            <p:spPr>
              <a:xfrm>
                <a:off x="8305403" y="3647244"/>
                <a:ext cx="2132409" cy="193899"/>
              </a:xfrm>
              <a:prstGeom prst="rect">
                <a:avLst/>
              </a:prstGeom>
            </p:spPr>
            <p:txBody>
              <a:bodyPr wrap="none" lIns="192000" tIns="0" rIns="0" bIns="0" anchor="ctr" anchorCtr="0">
                <a:normAutofit lnSpcReduction="10000"/>
              </a:bodyPr>
              <a:lstStyle/>
              <a:p>
                <a:r>
                  <a:rPr lang="zh-CN" altLang="en-US" sz="1335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3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Freeform: Shape 31"/>
            <p:cNvSpPr/>
            <p:nvPr/>
          </p:nvSpPr>
          <p:spPr>
            <a:xfrm>
              <a:off x="5677198" y="2884521"/>
              <a:ext cx="163659" cy="184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04213" y="2623722"/>
            <a:ext cx="3165193" cy="747897"/>
            <a:chOff x="6228159" y="1967791"/>
            <a:chExt cx="2373895" cy="560923"/>
          </a:xfrm>
        </p:grpSpPr>
        <p:sp>
          <p:nvSpPr>
            <p:cNvPr id="10" name="Freeform: Shape 13"/>
            <p:cNvSpPr/>
            <p:nvPr/>
          </p:nvSpPr>
          <p:spPr>
            <a:xfrm>
              <a:off x="6228159" y="2000250"/>
              <a:ext cx="432054" cy="432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noFill/>
              <a:round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Group 36"/>
            <p:cNvGrpSpPr/>
            <p:nvPr/>
          </p:nvGrpSpPr>
          <p:grpSpPr>
            <a:xfrm>
              <a:off x="6660213" y="1967791"/>
              <a:ext cx="1941841" cy="560923"/>
              <a:chOff x="9219803" y="2623722"/>
              <a:chExt cx="2132409" cy="747897"/>
            </a:xfrm>
          </p:grpSpPr>
          <p:sp>
            <p:nvSpPr>
              <p:cNvPr id="33" name="TextBox 18"/>
              <p:cNvSpPr txBox="1"/>
              <p:nvPr/>
            </p:nvSpPr>
            <p:spPr>
              <a:xfrm>
                <a:off x="9219803" y="2817621"/>
                <a:ext cx="2132409" cy="553998"/>
              </a:xfrm>
              <a:prstGeom prst="rect">
                <a:avLst/>
              </a:prstGeom>
            </p:spPr>
            <p:txBody>
              <a:bodyPr wrap="square" lIns="192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TextBox 19"/>
              <p:cNvSpPr txBox="1"/>
              <p:nvPr/>
            </p:nvSpPr>
            <p:spPr>
              <a:xfrm>
                <a:off x="9219803" y="2623722"/>
                <a:ext cx="2132409" cy="193899"/>
              </a:xfrm>
              <a:prstGeom prst="rect">
                <a:avLst/>
              </a:prstGeom>
            </p:spPr>
            <p:txBody>
              <a:bodyPr wrap="none" lIns="192000" tIns="0" rIns="0" bIns="0" anchor="ctr" anchorCtr="0">
                <a:normAutofit lnSpcReduction="10000"/>
              </a:bodyPr>
              <a:lstStyle/>
              <a:p>
                <a:r>
                  <a:rPr lang="zh-CN" altLang="en-US" sz="1335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3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Freeform: Shape 32"/>
            <p:cNvSpPr/>
            <p:nvPr/>
          </p:nvSpPr>
          <p:spPr>
            <a:xfrm>
              <a:off x="6362036" y="2123831"/>
              <a:ext cx="164300" cy="184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TextBox 8"/>
          <p:cNvSpPr txBox="1"/>
          <p:nvPr/>
        </p:nvSpPr>
        <p:spPr>
          <a:xfrm>
            <a:off x="813090" y="221803"/>
            <a:ext cx="3744178" cy="46692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0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输入标题</a:t>
            </a:r>
            <a:endParaRPr lang="zh-CN" altLang="en-US" sz="379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813090" y="705427"/>
            <a:ext cx="2661989" cy="2040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3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 ANNUAL WORK SUMMARY</a:t>
            </a:r>
            <a:endParaRPr lang="zh-CN" altLang="en-US" sz="170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699739" y="-1523166"/>
            <a:ext cx="8844236" cy="7184295"/>
            <a:chOff x="1274622" y="-1142579"/>
            <a:chExt cx="6633541" cy="5388517"/>
          </a:xfrm>
        </p:grpSpPr>
        <p:sp>
          <p:nvSpPr>
            <p:cNvPr id="4" name="Arc 54"/>
            <p:cNvSpPr/>
            <p:nvPr/>
          </p:nvSpPr>
          <p:spPr>
            <a:xfrm rot="10800000">
              <a:off x="1571009" y="-1142578"/>
              <a:ext cx="6047299" cy="5092130"/>
            </a:xfrm>
            <a:prstGeom prst="arc">
              <a:avLst>
                <a:gd name="adj1" fmla="val 19445014"/>
                <a:gd name="adj2" fmla="val 0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Arc 55"/>
            <p:cNvSpPr/>
            <p:nvPr/>
          </p:nvSpPr>
          <p:spPr>
            <a:xfrm rot="10800000">
              <a:off x="1577541" y="-1142578"/>
              <a:ext cx="6047299" cy="5092130"/>
            </a:xfrm>
            <a:prstGeom prst="arc">
              <a:avLst>
                <a:gd name="adj1" fmla="val 16227456"/>
                <a:gd name="adj2" fmla="val 19322291"/>
              </a:avLst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274622" y="-1142579"/>
              <a:ext cx="6633541" cy="5388517"/>
              <a:chOff x="1274622" y="-1142579"/>
              <a:chExt cx="6633541" cy="5388517"/>
            </a:xfrm>
          </p:grpSpPr>
          <p:sp>
            <p:nvSpPr>
              <p:cNvPr id="5" name="Arc 56"/>
              <p:cNvSpPr/>
              <p:nvPr/>
            </p:nvSpPr>
            <p:spPr>
              <a:xfrm rot="10800000">
                <a:off x="1571009" y="-1142579"/>
                <a:ext cx="6047299" cy="5092130"/>
              </a:xfrm>
              <a:prstGeom prst="arc">
                <a:avLst>
                  <a:gd name="adj1" fmla="val 13108932"/>
                  <a:gd name="adj2" fmla="val 16162792"/>
                </a:avLst>
              </a:prstGeom>
              <a:ln w="38100">
                <a:solidFill>
                  <a:schemeClr val="tx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1274622" y="-1139314"/>
                <a:ext cx="6633541" cy="5385252"/>
                <a:chOff x="1274622" y="-1139314"/>
                <a:chExt cx="6633541" cy="5385252"/>
              </a:xfrm>
            </p:grpSpPr>
            <p:sp>
              <p:nvSpPr>
                <p:cNvPr id="6" name="Arc 53"/>
                <p:cNvSpPr/>
                <p:nvPr/>
              </p:nvSpPr>
              <p:spPr>
                <a:xfrm rot="10800000">
                  <a:off x="1567743" y="-1139314"/>
                  <a:ext cx="6047299" cy="5092130"/>
                </a:xfrm>
                <a:prstGeom prst="arc">
                  <a:avLst>
                    <a:gd name="adj1" fmla="val 10784482"/>
                    <a:gd name="adj2" fmla="val 13050527"/>
                  </a:avLst>
                </a:prstGeom>
                <a:ln w="38100">
                  <a:solidFill>
                    <a:schemeClr val="tx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8" name="Oval 58"/>
                <p:cNvSpPr/>
                <p:nvPr/>
              </p:nvSpPr>
              <p:spPr>
                <a:xfrm>
                  <a:off x="1274622" y="1113631"/>
                  <a:ext cx="586241" cy="586241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9" name="Oval 63"/>
                <p:cNvSpPr/>
                <p:nvPr/>
              </p:nvSpPr>
              <p:spPr>
                <a:xfrm>
                  <a:off x="4280819" y="3659697"/>
                  <a:ext cx="586241" cy="586241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0" name="Oval 68"/>
                <p:cNvSpPr/>
                <p:nvPr/>
              </p:nvSpPr>
              <p:spPr>
                <a:xfrm>
                  <a:off x="7321922" y="1105854"/>
                  <a:ext cx="586241" cy="586241"/>
                </a:xfrm>
                <a:prstGeom prst="ellipse">
                  <a:avLst/>
                </a:prstGeom>
                <a:solidFill>
                  <a:schemeClr val="accent6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1" name="Oval 73"/>
                <p:cNvSpPr/>
                <p:nvPr/>
              </p:nvSpPr>
              <p:spPr>
                <a:xfrm>
                  <a:off x="6552561" y="2820375"/>
                  <a:ext cx="586241" cy="586241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12" name="Oval 78"/>
                <p:cNvSpPr/>
                <p:nvPr/>
              </p:nvSpPr>
              <p:spPr>
                <a:xfrm>
                  <a:off x="2080448" y="2828154"/>
                  <a:ext cx="586241" cy="586241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</p:grpSp>
      <p:grpSp>
        <p:nvGrpSpPr>
          <p:cNvPr id="13" name="Group 22"/>
          <p:cNvGrpSpPr/>
          <p:nvPr/>
        </p:nvGrpSpPr>
        <p:grpSpPr>
          <a:xfrm>
            <a:off x="4883542" y="3797058"/>
            <a:ext cx="2549041" cy="1082460"/>
            <a:chOff x="1762632" y="1197195"/>
            <a:chExt cx="2549181" cy="1082518"/>
          </a:xfrm>
        </p:grpSpPr>
        <p:sp>
          <p:nvSpPr>
            <p:cNvPr id="26" name="TextBox 23"/>
            <p:cNvSpPr txBox="1"/>
            <p:nvPr/>
          </p:nvSpPr>
          <p:spPr>
            <a:xfrm>
              <a:off x="1762632" y="1197195"/>
              <a:ext cx="2549181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4"/>
            <p:cNvSpPr txBox="1"/>
            <p:nvPr/>
          </p:nvSpPr>
          <p:spPr>
            <a:xfrm>
              <a:off x="1762632" y="1585420"/>
              <a:ext cx="2549181" cy="694293"/>
            </a:xfrm>
            <a:prstGeom prst="rect">
              <a:avLst/>
            </a:prstGeom>
          </p:spPr>
          <p:txBody>
            <a:bodyPr vert="horz" wrap="square" lIns="0" tIns="95994" rIns="0" bIns="0" anchor="t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9518216" y="3777250"/>
            <a:ext cx="2262830" cy="847657"/>
            <a:chOff x="9305653" y="3302983"/>
            <a:chExt cx="2262955" cy="847702"/>
          </a:xfrm>
        </p:grpSpPr>
        <p:sp>
          <p:nvSpPr>
            <p:cNvPr id="24" name="TextBox 2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383979" tIns="0" rIns="0" bIns="0" anchor="b" anchorCtr="0">
              <a:normAutofit fontScale="92500" lnSpcReduction="10000"/>
            </a:bodyPr>
            <a:lstStyle/>
            <a:p>
              <a:r>
                <a:rPr lang="zh-CN" altLang="en-US" sz="213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7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383979" tIns="95994" rIns="0" bIns="0" anchor="t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28"/>
          <p:cNvGrpSpPr/>
          <p:nvPr/>
        </p:nvGrpSpPr>
        <p:grpSpPr>
          <a:xfrm>
            <a:off x="511284" y="3777250"/>
            <a:ext cx="2262830" cy="847657"/>
            <a:chOff x="9305653" y="3302983"/>
            <a:chExt cx="2262955" cy="847702"/>
          </a:xfrm>
        </p:grpSpPr>
        <p:sp>
          <p:nvSpPr>
            <p:cNvPr id="22" name="TextBox 2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383979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213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383979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35"/>
          <p:cNvGrpSpPr/>
          <p:nvPr/>
        </p:nvGrpSpPr>
        <p:grpSpPr>
          <a:xfrm>
            <a:off x="2481351" y="1484950"/>
            <a:ext cx="2262830" cy="847657"/>
            <a:chOff x="9305653" y="3302983"/>
            <a:chExt cx="2262955" cy="847702"/>
          </a:xfrm>
        </p:grpSpPr>
        <p:sp>
          <p:nvSpPr>
            <p:cNvPr id="20" name="TextBox 3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383979" tIns="0" rIns="0" bIns="0" anchor="b" anchorCtr="0">
              <a:normAutofit fontScale="92500" lnSpcReduction="10000"/>
            </a:bodyPr>
            <a:lstStyle/>
            <a:p>
              <a:r>
                <a:rPr lang="zh-CN" altLang="en-US" sz="213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37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383979" tIns="95994" rIns="0" bIns="0" anchor="t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38"/>
          <p:cNvGrpSpPr/>
          <p:nvPr/>
        </p:nvGrpSpPr>
        <p:grpSpPr>
          <a:xfrm>
            <a:off x="7499531" y="1484950"/>
            <a:ext cx="2262830" cy="847657"/>
            <a:chOff x="9305653" y="3302983"/>
            <a:chExt cx="2262955" cy="847702"/>
          </a:xfrm>
        </p:grpSpPr>
        <p:sp>
          <p:nvSpPr>
            <p:cNvPr id="18" name="TextBox 3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383979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213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40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383979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95"/>
          <p:cNvSpPr/>
          <p:nvPr/>
        </p:nvSpPr>
        <p:spPr>
          <a:xfrm>
            <a:off x="2108110" y="2314655"/>
            <a:ext cx="3004095" cy="174539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5" b="1" dirty="0"/>
          </a:p>
        </p:txBody>
      </p:sp>
      <p:sp>
        <p:nvSpPr>
          <p:cNvPr id="17" name="圆角矩形 16"/>
          <p:cNvSpPr/>
          <p:nvPr/>
        </p:nvSpPr>
        <p:spPr>
          <a:xfrm>
            <a:off x="6788917" y="1885194"/>
            <a:ext cx="1035935" cy="60188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96" name="圆角矩形 95"/>
          <p:cNvSpPr/>
          <p:nvPr/>
        </p:nvSpPr>
        <p:spPr>
          <a:xfrm>
            <a:off x="6788917" y="2704104"/>
            <a:ext cx="1035935" cy="60188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5" b="1" dirty="0"/>
          </a:p>
        </p:txBody>
      </p:sp>
      <p:sp>
        <p:nvSpPr>
          <p:cNvPr id="101" name="圆角矩形 100"/>
          <p:cNvSpPr/>
          <p:nvPr/>
        </p:nvSpPr>
        <p:spPr>
          <a:xfrm>
            <a:off x="6788917" y="3523012"/>
            <a:ext cx="1035935" cy="60188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02" name="圆角矩形 101"/>
          <p:cNvSpPr/>
          <p:nvPr/>
        </p:nvSpPr>
        <p:spPr>
          <a:xfrm>
            <a:off x="6788917" y="4341921"/>
            <a:ext cx="1035935" cy="60188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116" name="椭圆 80"/>
          <p:cNvSpPr/>
          <p:nvPr/>
        </p:nvSpPr>
        <p:spPr bwMode="auto">
          <a:xfrm>
            <a:off x="6768304" y="1834953"/>
            <a:ext cx="946580" cy="693355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68580" tIns="34291" rIns="68580" bIns="3429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椭圆 80"/>
          <p:cNvSpPr/>
          <p:nvPr/>
        </p:nvSpPr>
        <p:spPr bwMode="auto">
          <a:xfrm>
            <a:off x="6768304" y="2658366"/>
            <a:ext cx="946580" cy="693355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68580" tIns="34291" rIns="68580" bIns="3429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椭圆 80"/>
          <p:cNvSpPr/>
          <p:nvPr/>
        </p:nvSpPr>
        <p:spPr bwMode="auto">
          <a:xfrm>
            <a:off x="6768304" y="3477276"/>
            <a:ext cx="946580" cy="693355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68580" tIns="34291" rIns="68580" bIns="3429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椭圆 80"/>
          <p:cNvSpPr/>
          <p:nvPr/>
        </p:nvSpPr>
        <p:spPr bwMode="auto">
          <a:xfrm>
            <a:off x="6768304" y="4314433"/>
            <a:ext cx="946580" cy="693355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68580" tIns="34291" rIns="68580" bIns="3429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39"/>
          <p:cNvSpPr>
            <a:spLocks noChangeArrowheads="1"/>
          </p:cNvSpPr>
          <p:nvPr/>
        </p:nvSpPr>
        <p:spPr bwMode="auto">
          <a:xfrm>
            <a:off x="8397344" y="1845700"/>
            <a:ext cx="3459525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2" name="矩形 39"/>
          <p:cNvSpPr>
            <a:spLocks noChangeArrowheads="1"/>
          </p:cNvSpPr>
          <p:nvPr/>
        </p:nvSpPr>
        <p:spPr bwMode="auto">
          <a:xfrm>
            <a:off x="8397344" y="2676578"/>
            <a:ext cx="3459525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产品运行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3" name="矩形 39"/>
          <p:cNvSpPr>
            <a:spLocks noChangeArrowheads="1"/>
          </p:cNvSpPr>
          <p:nvPr/>
        </p:nvSpPr>
        <p:spPr bwMode="auto">
          <a:xfrm>
            <a:off x="8397344" y="3496548"/>
            <a:ext cx="3459525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市场分析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24" name="矩形 39"/>
          <p:cNvSpPr>
            <a:spLocks noChangeArrowheads="1"/>
          </p:cNvSpPr>
          <p:nvPr/>
        </p:nvSpPr>
        <p:spPr bwMode="auto">
          <a:xfrm>
            <a:off x="8397344" y="4323299"/>
            <a:ext cx="3459525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投资回报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2741606" y="2465656"/>
            <a:ext cx="1563876" cy="943776"/>
          </a:xfrm>
          <a:prstGeom prst="rect">
            <a:avLst/>
          </a:prstGeom>
          <a:noFill/>
        </p:spPr>
        <p:txBody>
          <a:bodyPr wrap="none" lIns="121913" tIns="60956" rIns="121913" bIns="60956">
            <a:spAutoFit/>
          </a:bodyPr>
          <a:lstStyle/>
          <a:p>
            <a:pPr>
              <a:defRPr/>
            </a:pPr>
            <a:r>
              <a:rPr lang="zh-CN" altLang="en-US" sz="5335" kern="0" spc="-200" dirty="0">
                <a:ln w="1905">
                  <a:noFill/>
                </a:ln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目录</a:t>
            </a:r>
            <a:endParaRPr lang="zh-CN" altLang="en-US" sz="5335" kern="0" spc="-200" dirty="0">
              <a:ln w="1905">
                <a:noFill/>
              </a:ln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2529902" y="3304854"/>
            <a:ext cx="2160513" cy="533536"/>
          </a:xfrm>
          <a:prstGeom prst="rect">
            <a:avLst/>
          </a:prstGeom>
          <a:noFill/>
        </p:spPr>
        <p:txBody>
          <a:bodyPr wrap="none" lIns="121913" tIns="60956" rIns="121913" bIns="60956">
            <a:spAutoFit/>
          </a:bodyPr>
          <a:lstStyle/>
          <a:p>
            <a:pPr algn="ctr"/>
            <a:r>
              <a:rPr lang="en-US" altLang="zh-CN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27107" y="3073011"/>
            <a:ext cx="1730588" cy="697555"/>
          </a:xfrm>
          <a:prstGeom prst="rect">
            <a:avLst/>
          </a:prstGeom>
          <a:noFill/>
        </p:spPr>
        <p:txBody>
          <a:bodyPr wrap="none" lIns="121913" tIns="60956" rIns="121913" bIns="60956" rtlCol="0">
            <a:spAutoFit/>
          </a:bodyPr>
          <a:lstStyle/>
          <a:p>
            <a:r>
              <a:rPr lang="en-US" altLang="zh-CN" sz="3735" dirty="0">
                <a:solidFill>
                  <a:schemeClr val="bg1"/>
                </a:solidFill>
                <a:latin typeface="Eras Bold ITC" panose="020B0907030504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735" dirty="0">
              <a:solidFill>
                <a:schemeClr val="bg1"/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7" grpId="0" animBg="1"/>
      <p:bldP spid="96" grpId="0" animBg="1"/>
      <p:bldP spid="101" grpId="0" animBg="1"/>
      <p:bldP spid="102" grpId="0" animBg="1"/>
      <p:bldP spid="116" grpId="0"/>
      <p:bldP spid="117" grpId="0"/>
      <p:bldP spid="118" grpId="0"/>
      <p:bldP spid="119" grpId="0"/>
      <p:bldP spid="121" grpId="0"/>
      <p:bldP spid="122" grpId="0"/>
      <p:bldP spid="123" grpId="0"/>
      <p:bldP spid="124" grpId="0"/>
      <p:bldP spid="18" grpId="0"/>
      <p:bldP spid="19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95"/>
          <p:cNvSpPr/>
          <p:nvPr/>
        </p:nvSpPr>
        <p:spPr>
          <a:xfrm>
            <a:off x="5598135" y="2670602"/>
            <a:ext cx="3466875" cy="1745393"/>
          </a:xfrm>
          <a:prstGeom prst="roundRect">
            <a:avLst/>
          </a:prstGeom>
          <a:solidFill>
            <a:srgbClr val="ABE1FF"/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5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159500" y="2914355"/>
            <a:ext cx="3086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PART 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8503" y="368379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投资回报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59" y="701058"/>
            <a:ext cx="4788039" cy="4788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/>
          <p:nvPr/>
        </p:nvSpPr>
        <p:spPr bwMode="auto">
          <a:xfrm>
            <a:off x="1882" y="4281161"/>
            <a:ext cx="12188239" cy="3176280"/>
          </a:xfrm>
          <a:custGeom>
            <a:avLst/>
            <a:gdLst>
              <a:gd name="T0" fmla="*/ 7303347 w 2623"/>
              <a:gd name="T1" fmla="*/ 63500 h 1592"/>
              <a:gd name="T2" fmla="*/ 5497555 w 2623"/>
              <a:gd name="T3" fmla="*/ 827088 h 1592"/>
              <a:gd name="T4" fmla="*/ 3688278 w 2623"/>
              <a:gd name="T5" fmla="*/ 168275 h 1592"/>
              <a:gd name="T6" fmla="*/ 1830194 w 2623"/>
              <a:gd name="T7" fmla="*/ 503238 h 1592"/>
              <a:gd name="T8" fmla="*/ 0 w 2623"/>
              <a:gd name="T9" fmla="*/ 1304925 h 1592"/>
              <a:gd name="T10" fmla="*/ 0 w 2623"/>
              <a:gd name="T11" fmla="*/ 2527300 h 1592"/>
              <a:gd name="T12" fmla="*/ 9144000 w 2623"/>
              <a:gd name="T13" fmla="*/ 2527300 h 1592"/>
              <a:gd name="T14" fmla="*/ 9144000 w 2623"/>
              <a:gd name="T15" fmla="*/ 0 h 1592"/>
              <a:gd name="T16" fmla="*/ 7303347 w 2623"/>
              <a:gd name="T17" fmla="*/ 63500 h 15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592">
                <a:moveTo>
                  <a:pt x="2095" y="40"/>
                </a:moveTo>
                <a:lnTo>
                  <a:pt x="1577" y="521"/>
                </a:lnTo>
                <a:lnTo>
                  <a:pt x="1058" y="106"/>
                </a:lnTo>
                <a:lnTo>
                  <a:pt x="525" y="317"/>
                </a:lnTo>
                <a:lnTo>
                  <a:pt x="0" y="822"/>
                </a:lnTo>
                <a:lnTo>
                  <a:pt x="0" y="1592"/>
                </a:lnTo>
                <a:lnTo>
                  <a:pt x="2623" y="1592"/>
                </a:lnTo>
                <a:lnTo>
                  <a:pt x="2623" y="0"/>
                </a:lnTo>
                <a:lnTo>
                  <a:pt x="2095" y="40"/>
                </a:lnTo>
                <a:close/>
              </a:path>
            </a:pathLst>
          </a:custGeom>
          <a:noFill/>
          <a:ln w="31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Freeform 204"/>
          <p:cNvSpPr/>
          <p:nvPr/>
        </p:nvSpPr>
        <p:spPr bwMode="auto">
          <a:xfrm>
            <a:off x="1882" y="2661922"/>
            <a:ext cx="12188239" cy="4318001"/>
          </a:xfrm>
          <a:custGeom>
            <a:avLst/>
            <a:gdLst>
              <a:gd name="T0" fmla="*/ 9144000 w 2623"/>
              <a:gd name="T1" fmla="*/ 0 h 1469"/>
              <a:gd name="T2" fmla="*/ 9144000 w 2623"/>
              <a:gd name="T3" fmla="*/ 2332037 h 1469"/>
              <a:gd name="T4" fmla="*/ 0 w 2623"/>
              <a:gd name="T5" fmla="*/ 2332037 h 1469"/>
              <a:gd name="T6" fmla="*/ 0 w 2623"/>
              <a:gd name="T7" fmla="*/ 1238250 h 1469"/>
              <a:gd name="T8" fmla="*/ 1830194 w 2623"/>
              <a:gd name="T9" fmla="*/ 796925 h 1469"/>
              <a:gd name="T10" fmla="*/ 3688278 w 2623"/>
              <a:gd name="T11" fmla="*/ 1211262 h 1469"/>
              <a:gd name="T12" fmla="*/ 5497555 w 2623"/>
              <a:gd name="T13" fmla="*/ 865187 h 1469"/>
              <a:gd name="T14" fmla="*/ 7303347 w 2623"/>
              <a:gd name="T15" fmla="*/ 827087 h 1469"/>
              <a:gd name="T16" fmla="*/ 9144000 w 2623"/>
              <a:gd name="T17" fmla="*/ 0 h 14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469">
                <a:moveTo>
                  <a:pt x="2623" y="0"/>
                </a:moveTo>
                <a:lnTo>
                  <a:pt x="2623" y="1469"/>
                </a:lnTo>
                <a:lnTo>
                  <a:pt x="0" y="1469"/>
                </a:lnTo>
                <a:lnTo>
                  <a:pt x="0" y="780"/>
                </a:lnTo>
                <a:lnTo>
                  <a:pt x="525" y="502"/>
                </a:lnTo>
                <a:lnTo>
                  <a:pt x="1058" y="763"/>
                </a:lnTo>
                <a:lnTo>
                  <a:pt x="1577" y="545"/>
                </a:lnTo>
                <a:lnTo>
                  <a:pt x="2095" y="521"/>
                </a:lnTo>
                <a:lnTo>
                  <a:pt x="2623" y="0"/>
                </a:lnTo>
                <a:close/>
              </a:path>
            </a:pathLst>
          </a:custGeom>
          <a:noFill/>
          <a:ln w="3175">
            <a:solidFill>
              <a:schemeClr val="accent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Freeform 206"/>
          <p:cNvSpPr/>
          <p:nvPr/>
        </p:nvSpPr>
        <p:spPr bwMode="auto">
          <a:xfrm>
            <a:off x="1882" y="5528733"/>
            <a:ext cx="12188239" cy="1329267"/>
          </a:xfrm>
          <a:custGeom>
            <a:avLst/>
            <a:gdLst>
              <a:gd name="T0" fmla="*/ 1830194 w 2623"/>
              <a:gd name="T1" fmla="*/ 87313 h 628"/>
              <a:gd name="T2" fmla="*/ 3688278 w 2623"/>
              <a:gd name="T3" fmla="*/ 134938 h 628"/>
              <a:gd name="T4" fmla="*/ 5497555 w 2623"/>
              <a:gd name="T5" fmla="*/ 0 h 628"/>
              <a:gd name="T6" fmla="*/ 7303347 w 2623"/>
              <a:gd name="T7" fmla="*/ 642938 h 628"/>
              <a:gd name="T8" fmla="*/ 9144000 w 2623"/>
              <a:gd name="T9" fmla="*/ 293688 h 628"/>
              <a:gd name="T10" fmla="*/ 9144000 w 2623"/>
              <a:gd name="T11" fmla="*/ 996950 h 628"/>
              <a:gd name="T12" fmla="*/ 0 w 2623"/>
              <a:gd name="T13" fmla="*/ 996950 h 628"/>
              <a:gd name="T14" fmla="*/ 0 w 2623"/>
              <a:gd name="T15" fmla="*/ 282575 h 628"/>
              <a:gd name="T16" fmla="*/ 1830194 w 2623"/>
              <a:gd name="T17" fmla="*/ 87313 h 6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connsiteX0" fmla="*/ 2002 w 10000"/>
              <a:gd name="connsiteY0" fmla="*/ 876 h 10000"/>
              <a:gd name="connsiteX1" fmla="*/ 4009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-1" fmla="*/ 2002 w 10000"/>
              <a:gd name="connsiteY0-2" fmla="*/ 876 h 10000"/>
              <a:gd name="connsiteX1-3" fmla="*/ 4033 w 10000"/>
              <a:gd name="connsiteY1-4" fmla="*/ 4411 h 10000"/>
              <a:gd name="connsiteX2-5" fmla="*/ 6012 w 10000"/>
              <a:gd name="connsiteY2-6" fmla="*/ 0 h 10000"/>
              <a:gd name="connsiteX3-7" fmla="*/ 7987 w 10000"/>
              <a:gd name="connsiteY3-8" fmla="*/ 6449 h 10000"/>
              <a:gd name="connsiteX4-9" fmla="*/ 10000 w 10000"/>
              <a:gd name="connsiteY4-10" fmla="*/ 2946 h 10000"/>
              <a:gd name="connsiteX5-11" fmla="*/ 10000 w 10000"/>
              <a:gd name="connsiteY5-12" fmla="*/ 10000 h 10000"/>
              <a:gd name="connsiteX6-13" fmla="*/ 0 w 10000"/>
              <a:gd name="connsiteY6-14" fmla="*/ 10000 h 10000"/>
              <a:gd name="connsiteX7-15" fmla="*/ 0 w 10000"/>
              <a:gd name="connsiteY7-16" fmla="*/ 2834 h 10000"/>
              <a:gd name="connsiteX8-17" fmla="*/ 2002 w 10000"/>
              <a:gd name="connsiteY8-18" fmla="*/ 876 h 10000"/>
              <a:gd name="connsiteX0-19" fmla="*/ 2002 w 10000"/>
              <a:gd name="connsiteY0-20" fmla="*/ 876 h 10000"/>
              <a:gd name="connsiteX1-21" fmla="*/ 4033 w 10000"/>
              <a:gd name="connsiteY1-22" fmla="*/ 4411 h 10000"/>
              <a:gd name="connsiteX2-23" fmla="*/ 6012 w 10000"/>
              <a:gd name="connsiteY2-24" fmla="*/ 0 h 10000"/>
              <a:gd name="connsiteX3-25" fmla="*/ 7987 w 10000"/>
              <a:gd name="connsiteY3-26" fmla="*/ 4793 h 10000"/>
              <a:gd name="connsiteX4-27" fmla="*/ 10000 w 10000"/>
              <a:gd name="connsiteY4-28" fmla="*/ 2946 h 10000"/>
              <a:gd name="connsiteX5-29" fmla="*/ 10000 w 10000"/>
              <a:gd name="connsiteY5-30" fmla="*/ 10000 h 10000"/>
              <a:gd name="connsiteX6-31" fmla="*/ 0 w 10000"/>
              <a:gd name="connsiteY6-32" fmla="*/ 10000 h 10000"/>
              <a:gd name="connsiteX7-33" fmla="*/ 0 w 10000"/>
              <a:gd name="connsiteY7-34" fmla="*/ 2834 h 10000"/>
              <a:gd name="connsiteX8-35" fmla="*/ 2002 w 10000"/>
              <a:gd name="connsiteY8-36" fmla="*/ 87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000" h="10000">
                <a:moveTo>
                  <a:pt x="2002" y="876"/>
                </a:moveTo>
                <a:lnTo>
                  <a:pt x="4033" y="4411"/>
                </a:lnTo>
                <a:lnTo>
                  <a:pt x="6012" y="0"/>
                </a:lnTo>
                <a:lnTo>
                  <a:pt x="7987" y="4793"/>
                </a:lnTo>
                <a:lnTo>
                  <a:pt x="10000" y="2946"/>
                </a:lnTo>
                <a:lnTo>
                  <a:pt x="10000" y="10000"/>
                </a:lnTo>
                <a:lnTo>
                  <a:pt x="0" y="10000"/>
                </a:lnTo>
                <a:lnTo>
                  <a:pt x="0" y="2834"/>
                </a:lnTo>
                <a:lnTo>
                  <a:pt x="2002" y="87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909991" y="3277025"/>
            <a:ext cx="1005402" cy="2760746"/>
            <a:chOff x="1414715" y="2813050"/>
            <a:chExt cx="754538" cy="2069745"/>
          </a:xfrm>
        </p:grpSpPr>
        <p:grpSp>
          <p:nvGrpSpPr>
            <p:cNvPr id="6" name="组合 14"/>
            <p:cNvGrpSpPr/>
            <p:nvPr/>
          </p:nvGrpSpPr>
          <p:grpSpPr bwMode="auto">
            <a:xfrm>
              <a:off x="1548831" y="2813050"/>
              <a:ext cx="562165" cy="561754"/>
              <a:chOff x="1504381" y="2876550"/>
              <a:chExt cx="562165" cy="56175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04381" y="2876550"/>
                <a:ext cx="562165" cy="561754"/>
              </a:xfrm>
              <a:prstGeom prst="ellipse">
                <a:avLst/>
              </a:prstGeom>
              <a:noFill/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802" name="矩形 16"/>
              <p:cNvSpPr>
                <a:spLocks noChangeArrowheads="1"/>
              </p:cNvSpPr>
              <p:nvPr/>
            </p:nvSpPr>
            <p:spPr bwMode="auto">
              <a:xfrm>
                <a:off x="1531695" y="3001782"/>
                <a:ext cx="498294" cy="284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68%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832295" y="3374804"/>
              <a:ext cx="45734" cy="1202217"/>
            </a:xfrm>
            <a:custGeom>
              <a:avLst/>
              <a:gdLst>
                <a:gd name="connsiteX0" fmla="*/ 0 w 0"/>
                <a:gd name="connsiteY0" fmla="*/ 844550 h 844550"/>
                <a:gd name="connsiteX1" fmla="*/ 0 w 0"/>
                <a:gd name="connsiteY1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44550">
                  <a:moveTo>
                    <a:pt x="0" y="8445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800" name="矩形 33"/>
            <p:cNvSpPr>
              <a:spLocks noChangeArrowheads="1"/>
            </p:cNvSpPr>
            <p:nvPr/>
          </p:nvSpPr>
          <p:spPr bwMode="auto">
            <a:xfrm>
              <a:off x="1414715" y="4680079"/>
              <a:ext cx="754538" cy="20271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" name="组合 37"/>
          <p:cNvGrpSpPr/>
          <p:nvPr/>
        </p:nvGrpSpPr>
        <p:grpSpPr bwMode="auto">
          <a:xfrm>
            <a:off x="4405495" y="3450976"/>
            <a:ext cx="1005402" cy="3015388"/>
            <a:chOff x="3296772" y="2552700"/>
            <a:chExt cx="754538" cy="2260761"/>
          </a:xfrm>
        </p:grpSpPr>
        <p:grpSp>
          <p:nvGrpSpPr>
            <p:cNvPr id="8" name="组合 17"/>
            <p:cNvGrpSpPr/>
            <p:nvPr/>
          </p:nvGrpSpPr>
          <p:grpSpPr bwMode="auto">
            <a:xfrm>
              <a:off x="3409381" y="2552700"/>
              <a:ext cx="562165" cy="561782"/>
              <a:chOff x="3409381" y="2552700"/>
              <a:chExt cx="562165" cy="56178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409381" y="2552700"/>
                <a:ext cx="562165" cy="561782"/>
              </a:xfrm>
              <a:prstGeom prst="ellipse">
                <a:avLst/>
              </a:prstGeom>
              <a:noFill/>
              <a:ln w="31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797" name="矩形 19"/>
              <p:cNvSpPr>
                <a:spLocks noChangeArrowheads="1"/>
              </p:cNvSpPr>
              <p:nvPr/>
            </p:nvSpPr>
            <p:spPr bwMode="auto">
              <a:xfrm>
                <a:off x="3451940" y="2685551"/>
                <a:ext cx="498294" cy="284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71%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flipH="1">
              <a:off x="3638377" y="3119243"/>
              <a:ext cx="45734" cy="1426065"/>
            </a:xfrm>
            <a:custGeom>
              <a:avLst/>
              <a:gdLst>
                <a:gd name="connsiteX0" fmla="*/ 0 w 0"/>
                <a:gd name="connsiteY0" fmla="*/ 0 h 1162050"/>
                <a:gd name="connsiteX1" fmla="*/ 0 w 0"/>
                <a:gd name="connsiteY1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62050">
                  <a:moveTo>
                    <a:pt x="0" y="0"/>
                  </a:moveTo>
                  <a:lnTo>
                    <a:pt x="0" y="116205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795" name="矩形 34"/>
            <p:cNvSpPr>
              <a:spLocks noChangeArrowheads="1"/>
            </p:cNvSpPr>
            <p:nvPr/>
          </p:nvSpPr>
          <p:spPr bwMode="auto">
            <a:xfrm>
              <a:off x="3296772" y="4610735"/>
              <a:ext cx="754538" cy="202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" name="组合 38"/>
          <p:cNvGrpSpPr/>
          <p:nvPr/>
        </p:nvGrpSpPr>
        <p:grpSpPr bwMode="auto">
          <a:xfrm>
            <a:off x="6757029" y="3344073"/>
            <a:ext cx="1005402" cy="2642793"/>
            <a:chOff x="5068892" y="3143250"/>
            <a:chExt cx="752690" cy="1981049"/>
          </a:xfrm>
        </p:grpSpPr>
        <p:grpSp>
          <p:nvGrpSpPr>
            <p:cNvPr id="10" name="组合 20"/>
            <p:cNvGrpSpPr/>
            <p:nvPr/>
          </p:nvGrpSpPr>
          <p:grpSpPr bwMode="auto">
            <a:xfrm>
              <a:off x="5210839" y="3143250"/>
              <a:ext cx="560787" cy="561678"/>
              <a:chOff x="5210839" y="3181350"/>
              <a:chExt cx="560787" cy="56167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10839" y="3181350"/>
                <a:ext cx="560787" cy="561678"/>
              </a:xfrm>
              <a:prstGeom prst="ellipse">
                <a:avLst/>
              </a:prstGeom>
              <a:noFill/>
              <a:ln w="31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792" name="矩形 22"/>
              <p:cNvSpPr>
                <a:spLocks noChangeArrowheads="1"/>
              </p:cNvSpPr>
              <p:nvPr/>
            </p:nvSpPr>
            <p:spPr bwMode="auto">
              <a:xfrm>
                <a:off x="5249492" y="3300926"/>
                <a:ext cx="497074" cy="28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32%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5492816" y="3706710"/>
              <a:ext cx="45622" cy="1070997"/>
            </a:xfrm>
            <a:custGeom>
              <a:avLst/>
              <a:gdLst>
                <a:gd name="connsiteX0" fmla="*/ 0 w 0"/>
                <a:gd name="connsiteY0" fmla="*/ 406400 h 406400"/>
                <a:gd name="connsiteX1" fmla="*/ 0 w 0"/>
                <a:gd name="connsiteY1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06400">
                  <a:moveTo>
                    <a:pt x="0" y="4064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790" name="矩形 35"/>
            <p:cNvSpPr>
              <a:spLocks noChangeArrowheads="1"/>
            </p:cNvSpPr>
            <p:nvPr/>
          </p:nvSpPr>
          <p:spPr bwMode="auto">
            <a:xfrm>
              <a:off x="5068892" y="4921610"/>
              <a:ext cx="752690" cy="202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1" name="组合 39"/>
          <p:cNvGrpSpPr/>
          <p:nvPr/>
        </p:nvGrpSpPr>
        <p:grpSpPr bwMode="auto">
          <a:xfrm>
            <a:off x="9167400" y="3232588"/>
            <a:ext cx="1005403" cy="3294813"/>
            <a:chOff x="6876580" y="2438400"/>
            <a:chExt cx="754540" cy="2470446"/>
          </a:xfrm>
        </p:grpSpPr>
        <p:grpSp>
          <p:nvGrpSpPr>
            <p:cNvPr id="12" name="组合 23"/>
            <p:cNvGrpSpPr/>
            <p:nvPr/>
          </p:nvGrpSpPr>
          <p:grpSpPr bwMode="auto">
            <a:xfrm>
              <a:off x="7026641" y="2438400"/>
              <a:ext cx="562165" cy="561824"/>
              <a:chOff x="6982191" y="2438400"/>
              <a:chExt cx="562165" cy="56182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982191" y="2438400"/>
                <a:ext cx="562165" cy="561824"/>
              </a:xfrm>
              <a:prstGeom prst="ellipse">
                <a:avLst/>
              </a:prstGeom>
              <a:noFill/>
              <a:ln w="31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2787" name="矩形 25"/>
              <p:cNvSpPr>
                <a:spLocks noChangeArrowheads="1"/>
              </p:cNvSpPr>
              <p:nvPr/>
            </p:nvSpPr>
            <p:spPr bwMode="auto">
              <a:xfrm>
                <a:off x="6998707" y="2562214"/>
                <a:ext cx="498295" cy="284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79%</a:t>
                </a:r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>
              <a:off x="7309310" y="3003398"/>
              <a:ext cx="45734" cy="1632771"/>
            </a:xfrm>
            <a:custGeom>
              <a:avLst/>
              <a:gdLst>
                <a:gd name="connsiteX0" fmla="*/ 0 w 0"/>
                <a:gd name="connsiteY0" fmla="*/ 1778000 h 1778000"/>
                <a:gd name="connsiteX1" fmla="*/ 0 w 0"/>
                <a:gd name="connsiteY1" fmla="*/ 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78000">
                  <a:moveTo>
                    <a:pt x="0" y="17780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2785" name="矩形 36"/>
            <p:cNvSpPr>
              <a:spLocks noChangeArrowheads="1"/>
            </p:cNvSpPr>
            <p:nvPr/>
          </p:nvSpPr>
          <p:spPr bwMode="auto">
            <a:xfrm>
              <a:off x="6876580" y="4706104"/>
              <a:ext cx="754540" cy="202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3" name="组合 40"/>
          <p:cNvGrpSpPr/>
          <p:nvPr/>
        </p:nvGrpSpPr>
        <p:grpSpPr>
          <a:xfrm>
            <a:off x="1247097" y="2023116"/>
            <a:ext cx="2964809" cy="800431"/>
            <a:chOff x="1121522" y="3624266"/>
            <a:chExt cx="2224293" cy="600322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21522" y="3824912"/>
              <a:ext cx="2224293" cy="399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组合 43"/>
          <p:cNvGrpSpPr/>
          <p:nvPr/>
        </p:nvGrpSpPr>
        <p:grpSpPr>
          <a:xfrm>
            <a:off x="4852784" y="2023116"/>
            <a:ext cx="2964809" cy="800431"/>
            <a:chOff x="1121522" y="3624266"/>
            <a:chExt cx="2224293" cy="600322"/>
          </a:xfrm>
        </p:grpSpPr>
        <p:sp>
          <p:nvSpPr>
            <p:cNvPr id="45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21522" y="3824912"/>
              <a:ext cx="2224293" cy="399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" name="组合 46"/>
          <p:cNvGrpSpPr/>
          <p:nvPr/>
        </p:nvGrpSpPr>
        <p:grpSpPr>
          <a:xfrm>
            <a:off x="8412765" y="2023116"/>
            <a:ext cx="2964809" cy="800431"/>
            <a:chOff x="1121522" y="3624266"/>
            <a:chExt cx="2224293" cy="600322"/>
          </a:xfrm>
        </p:grpSpPr>
        <p:sp>
          <p:nvSpPr>
            <p:cNvPr id="48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02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21522" y="3824912"/>
              <a:ext cx="2224293" cy="399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394457" y="1911358"/>
            <a:ext cx="800927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10301" y="1911358"/>
            <a:ext cx="800927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529654" y="1911358"/>
            <a:ext cx="800927" cy="609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0" grpId="0" animBg="1"/>
      <p:bldP spid="51" grpId="0" animBg="1"/>
      <p:bldP spid="5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092584" y="2648898"/>
            <a:ext cx="4029177" cy="3129210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4282" tIns="17143" rIns="34282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4282" tIns="17143" rIns="34282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4282" tIns="17143" rIns="34282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4282" tIns="17143" rIns="34282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4282" tIns="17143" rIns="34282" bIns="1714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673523" y="1884477"/>
            <a:ext cx="1297559" cy="339209"/>
          </a:xfrm>
          <a:prstGeom prst="rect">
            <a:avLst/>
          </a:prstGeom>
        </p:spPr>
        <p:txBody>
          <a:bodyPr vert="horz" lIns="0" tIns="98492" rIns="0" bIns="98492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717734" y="2316908"/>
            <a:ext cx="2253346" cy="5958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161384" y="2038101"/>
            <a:ext cx="719865" cy="72056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219104" y="2129374"/>
            <a:ext cx="582730" cy="480902"/>
          </a:xfrm>
          <a:prstGeom prst="rect">
            <a:avLst/>
          </a:prstGeom>
        </p:spPr>
        <p:txBody>
          <a:bodyPr vert="horz" lIns="0" tIns="98492" rIns="0" bIns="9849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8414950" y="1884477"/>
            <a:ext cx="1527449" cy="339209"/>
          </a:xfrm>
          <a:prstGeom prst="rect">
            <a:avLst/>
          </a:prstGeom>
        </p:spPr>
        <p:txBody>
          <a:bodyPr vert="horz" lIns="0" tIns="98492" rIns="0" bIns="98492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32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414951" y="2316910"/>
            <a:ext cx="2283623" cy="5820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560402" y="2038101"/>
            <a:ext cx="719865" cy="720566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7618120" y="2129374"/>
            <a:ext cx="582730" cy="480902"/>
          </a:xfrm>
          <a:prstGeom prst="rect">
            <a:avLst/>
          </a:prstGeom>
        </p:spPr>
        <p:txBody>
          <a:bodyPr vert="horz" lIns="0" tIns="98492" rIns="0" bIns="9849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2673523" y="4682908"/>
            <a:ext cx="1297559" cy="339209"/>
          </a:xfrm>
          <a:prstGeom prst="rect">
            <a:avLst/>
          </a:prstGeom>
        </p:spPr>
        <p:txBody>
          <a:bodyPr vert="horz" lIns="0" tIns="98492" rIns="0" bIns="98492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32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32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717734" y="5115339"/>
            <a:ext cx="2253346" cy="59582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112584" y="4836531"/>
            <a:ext cx="719865" cy="720566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170304" y="4927804"/>
            <a:ext cx="582730" cy="480902"/>
          </a:xfrm>
          <a:prstGeom prst="rect">
            <a:avLst/>
          </a:prstGeom>
        </p:spPr>
        <p:txBody>
          <a:bodyPr vert="horz" lIns="0" tIns="98492" rIns="0" bIns="9849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/>
          <p:nvPr/>
        </p:nvSpPr>
        <p:spPr>
          <a:xfrm>
            <a:off x="8409750" y="4682908"/>
            <a:ext cx="1527449" cy="339209"/>
          </a:xfrm>
          <a:prstGeom prst="rect">
            <a:avLst/>
          </a:prstGeom>
        </p:spPr>
        <p:txBody>
          <a:bodyPr vert="horz" lIns="0" tIns="98492" rIns="0" bIns="98492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32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32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409751" y="5115341"/>
            <a:ext cx="2283623" cy="5820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76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560402" y="4836531"/>
            <a:ext cx="719865" cy="720566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7618120" y="4927804"/>
            <a:ext cx="582730" cy="480902"/>
          </a:xfrm>
          <a:prstGeom prst="rect">
            <a:avLst/>
          </a:prstGeom>
        </p:spPr>
        <p:txBody>
          <a:bodyPr vert="horz" lIns="0" tIns="98492" rIns="0" bIns="98492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/>
          <p:nvPr/>
        </p:nvSpPr>
        <p:spPr>
          <a:xfrm>
            <a:off x="1420191" y="4434539"/>
            <a:ext cx="4044797" cy="1339381"/>
          </a:xfrm>
          <a:custGeom>
            <a:avLst/>
            <a:gdLst>
              <a:gd name="connsiteX0" fmla="*/ 914400 w 2760453"/>
              <a:gd name="connsiteY0" fmla="*/ 0 h 931653"/>
              <a:gd name="connsiteX1" fmla="*/ 2760453 w 2760453"/>
              <a:gd name="connsiteY1" fmla="*/ 17253 h 931653"/>
              <a:gd name="connsiteX2" fmla="*/ 1837427 w 2760453"/>
              <a:gd name="connsiteY2" fmla="*/ 914400 h 931653"/>
              <a:gd name="connsiteX3" fmla="*/ 0 w 2760453"/>
              <a:gd name="connsiteY3" fmla="*/ 931653 h 931653"/>
              <a:gd name="connsiteX4" fmla="*/ 914400 w 2760453"/>
              <a:gd name="connsiteY4" fmla="*/ 0 h 931653"/>
              <a:gd name="connsiteX0-1" fmla="*/ 914400 w 2760453"/>
              <a:gd name="connsiteY0-2" fmla="*/ 0 h 931653"/>
              <a:gd name="connsiteX1-3" fmla="*/ 2760453 w 2760453"/>
              <a:gd name="connsiteY1-4" fmla="*/ 17253 h 931653"/>
              <a:gd name="connsiteX2-5" fmla="*/ 1829333 w 2760453"/>
              <a:gd name="connsiteY2-6" fmla="*/ 914400 h 931653"/>
              <a:gd name="connsiteX3-7" fmla="*/ 0 w 2760453"/>
              <a:gd name="connsiteY3-8" fmla="*/ 931653 h 931653"/>
              <a:gd name="connsiteX4-9" fmla="*/ 914400 w 2760453"/>
              <a:gd name="connsiteY4-10" fmla="*/ 0 h 931653"/>
              <a:gd name="connsiteX0-11" fmla="*/ 914400 w 2760453"/>
              <a:gd name="connsiteY0-12" fmla="*/ 0 h 939112"/>
              <a:gd name="connsiteX1-13" fmla="*/ 2760453 w 2760453"/>
              <a:gd name="connsiteY1-14" fmla="*/ 17253 h 939112"/>
              <a:gd name="connsiteX2-15" fmla="*/ 1837427 w 2760453"/>
              <a:gd name="connsiteY2-16" fmla="*/ 939112 h 939112"/>
              <a:gd name="connsiteX3-17" fmla="*/ 0 w 2760453"/>
              <a:gd name="connsiteY3-18" fmla="*/ 931653 h 939112"/>
              <a:gd name="connsiteX4-19" fmla="*/ 914400 w 2760453"/>
              <a:gd name="connsiteY4-20" fmla="*/ 0 h 939112"/>
              <a:gd name="connsiteX0-21" fmla="*/ 914400 w 2760453"/>
              <a:gd name="connsiteY0-22" fmla="*/ 0 h 956195"/>
              <a:gd name="connsiteX1-23" fmla="*/ 2760453 w 2760453"/>
              <a:gd name="connsiteY1-24" fmla="*/ 17253 h 956195"/>
              <a:gd name="connsiteX2-25" fmla="*/ 1861923 w 2760453"/>
              <a:gd name="connsiteY2-26" fmla="*/ 956195 h 956195"/>
              <a:gd name="connsiteX3-27" fmla="*/ 0 w 2760453"/>
              <a:gd name="connsiteY3-28" fmla="*/ 931653 h 956195"/>
              <a:gd name="connsiteX4-29" fmla="*/ 914400 w 2760453"/>
              <a:gd name="connsiteY4-30" fmla="*/ 0 h 9561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60453" h="956195">
                <a:moveTo>
                  <a:pt x="914400" y="0"/>
                </a:moveTo>
                <a:lnTo>
                  <a:pt x="2760453" y="17253"/>
                </a:lnTo>
                <a:lnTo>
                  <a:pt x="1861923" y="956195"/>
                </a:lnTo>
                <a:lnTo>
                  <a:pt x="0" y="931653"/>
                </a:lnTo>
                <a:lnTo>
                  <a:pt x="9144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标题文本预设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Freeform: Shape 3"/>
          <p:cNvSpPr/>
          <p:nvPr/>
        </p:nvSpPr>
        <p:spPr>
          <a:xfrm>
            <a:off x="4116405" y="1825114"/>
            <a:ext cx="1356151" cy="3924876"/>
          </a:xfrm>
          <a:custGeom>
            <a:avLst/>
            <a:gdLst>
              <a:gd name="connsiteX0" fmla="*/ 0 w 905774"/>
              <a:gd name="connsiteY0" fmla="*/ 2725947 h 2725947"/>
              <a:gd name="connsiteX1" fmla="*/ 0 w 905774"/>
              <a:gd name="connsiteY1" fmla="*/ 879894 h 2725947"/>
              <a:gd name="connsiteX2" fmla="*/ 905774 w 905774"/>
              <a:gd name="connsiteY2" fmla="*/ 0 h 2725947"/>
              <a:gd name="connsiteX3" fmla="*/ 905774 w 905774"/>
              <a:gd name="connsiteY3" fmla="*/ 1828800 h 2725947"/>
              <a:gd name="connsiteX4" fmla="*/ 0 w 905774"/>
              <a:gd name="connsiteY4" fmla="*/ 2725947 h 2725947"/>
              <a:gd name="connsiteX0-1" fmla="*/ 19758 w 925532"/>
              <a:gd name="connsiteY0-2" fmla="*/ 2725947 h 2725947"/>
              <a:gd name="connsiteX1-3" fmla="*/ 0 w 925532"/>
              <a:gd name="connsiteY1-4" fmla="*/ 879894 h 2725947"/>
              <a:gd name="connsiteX2-5" fmla="*/ 925532 w 925532"/>
              <a:gd name="connsiteY2-6" fmla="*/ 0 h 2725947"/>
              <a:gd name="connsiteX3-7" fmla="*/ 925532 w 925532"/>
              <a:gd name="connsiteY3-8" fmla="*/ 1828800 h 2725947"/>
              <a:gd name="connsiteX4-9" fmla="*/ 19758 w 925532"/>
              <a:gd name="connsiteY4-10" fmla="*/ 2725947 h 2725947"/>
              <a:gd name="connsiteX0-11" fmla="*/ 19758 w 925532"/>
              <a:gd name="connsiteY0-12" fmla="*/ 2725947 h 2725947"/>
              <a:gd name="connsiteX1-13" fmla="*/ 0 w 925532"/>
              <a:gd name="connsiteY1-14" fmla="*/ 879894 h 2725947"/>
              <a:gd name="connsiteX2-15" fmla="*/ 925532 w 925532"/>
              <a:gd name="connsiteY2-16" fmla="*/ 0 h 2725947"/>
              <a:gd name="connsiteX3-17" fmla="*/ 859671 w 925532"/>
              <a:gd name="connsiteY3-18" fmla="*/ 1795288 h 2725947"/>
              <a:gd name="connsiteX4-19" fmla="*/ 19758 w 925532"/>
              <a:gd name="connsiteY4-20" fmla="*/ 2725947 h 2725947"/>
              <a:gd name="connsiteX0-21" fmla="*/ 19758 w 925532"/>
              <a:gd name="connsiteY0-22" fmla="*/ 2725947 h 2725947"/>
              <a:gd name="connsiteX1-23" fmla="*/ 0 w 925532"/>
              <a:gd name="connsiteY1-24" fmla="*/ 879894 h 2725947"/>
              <a:gd name="connsiteX2-25" fmla="*/ 925532 w 925532"/>
              <a:gd name="connsiteY2-26" fmla="*/ 0 h 2725947"/>
              <a:gd name="connsiteX3-27" fmla="*/ 918946 w 925532"/>
              <a:gd name="connsiteY3-28" fmla="*/ 1822098 h 2725947"/>
              <a:gd name="connsiteX4-29" fmla="*/ 19758 w 925532"/>
              <a:gd name="connsiteY4-30" fmla="*/ 2725947 h 27259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5532" h="2725947">
                <a:moveTo>
                  <a:pt x="19758" y="2725947"/>
                </a:moveTo>
                <a:lnTo>
                  <a:pt x="0" y="879894"/>
                </a:lnTo>
                <a:lnTo>
                  <a:pt x="925532" y="0"/>
                </a:lnTo>
                <a:cubicBezTo>
                  <a:pt x="923337" y="607366"/>
                  <a:pt x="921141" y="1214732"/>
                  <a:pt x="918946" y="1822098"/>
                </a:cubicBezTo>
                <a:lnTo>
                  <a:pt x="19758" y="272594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8" name="Freeform: Shape 6"/>
          <p:cNvSpPr/>
          <p:nvPr/>
        </p:nvSpPr>
        <p:spPr>
          <a:xfrm>
            <a:off x="6788890" y="1812693"/>
            <a:ext cx="1390399" cy="3962139"/>
          </a:xfrm>
          <a:custGeom>
            <a:avLst/>
            <a:gdLst>
              <a:gd name="connsiteX0" fmla="*/ 0 w 948906"/>
              <a:gd name="connsiteY0" fmla="*/ 2751826 h 2751826"/>
              <a:gd name="connsiteX1" fmla="*/ 8626 w 948906"/>
              <a:gd name="connsiteY1" fmla="*/ 879894 h 2751826"/>
              <a:gd name="connsiteX2" fmla="*/ 914400 w 948906"/>
              <a:gd name="connsiteY2" fmla="*/ 0 h 2751826"/>
              <a:gd name="connsiteX3" fmla="*/ 948906 w 948906"/>
              <a:gd name="connsiteY3" fmla="*/ 1811547 h 2751826"/>
              <a:gd name="connsiteX4" fmla="*/ 0 w 948906"/>
              <a:gd name="connsiteY4" fmla="*/ 2751826 h 275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906" h="2751826">
                <a:moveTo>
                  <a:pt x="0" y="2751826"/>
                </a:moveTo>
                <a:cubicBezTo>
                  <a:pt x="2875" y="2127849"/>
                  <a:pt x="5751" y="1503871"/>
                  <a:pt x="8626" y="879894"/>
                </a:cubicBezTo>
                <a:lnTo>
                  <a:pt x="914400" y="0"/>
                </a:lnTo>
                <a:lnTo>
                  <a:pt x="948906" y="1811547"/>
                </a:lnTo>
                <a:lnTo>
                  <a:pt x="0" y="27518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/>
          </a:p>
        </p:txBody>
      </p:sp>
      <p:sp>
        <p:nvSpPr>
          <p:cNvPr id="9" name="Freeform: Shape 7"/>
          <p:cNvSpPr/>
          <p:nvPr/>
        </p:nvSpPr>
        <p:spPr>
          <a:xfrm>
            <a:off x="6797093" y="1796819"/>
            <a:ext cx="3974715" cy="1299533"/>
          </a:xfrm>
          <a:custGeom>
            <a:avLst/>
            <a:gdLst>
              <a:gd name="connsiteX0" fmla="*/ 888521 w 2708695"/>
              <a:gd name="connsiteY0" fmla="*/ 8627 h 931653"/>
              <a:gd name="connsiteX1" fmla="*/ 2708695 w 2708695"/>
              <a:gd name="connsiteY1" fmla="*/ 0 h 931653"/>
              <a:gd name="connsiteX2" fmla="*/ 1811547 w 2708695"/>
              <a:gd name="connsiteY2" fmla="*/ 914400 h 931653"/>
              <a:gd name="connsiteX3" fmla="*/ 0 w 2708695"/>
              <a:gd name="connsiteY3" fmla="*/ 931653 h 931653"/>
              <a:gd name="connsiteX4" fmla="*/ 888521 w 2708695"/>
              <a:gd name="connsiteY4" fmla="*/ 8627 h 931653"/>
              <a:gd name="connsiteX0-1" fmla="*/ 880426 w 2708695"/>
              <a:gd name="connsiteY0-2" fmla="*/ 0 h 939920"/>
              <a:gd name="connsiteX1-3" fmla="*/ 2708695 w 2708695"/>
              <a:gd name="connsiteY1-4" fmla="*/ 8267 h 939920"/>
              <a:gd name="connsiteX2-5" fmla="*/ 1811547 w 2708695"/>
              <a:gd name="connsiteY2-6" fmla="*/ 922667 h 939920"/>
              <a:gd name="connsiteX3-7" fmla="*/ 0 w 2708695"/>
              <a:gd name="connsiteY3-8" fmla="*/ 939920 h 939920"/>
              <a:gd name="connsiteX4-9" fmla="*/ 880426 w 2708695"/>
              <a:gd name="connsiteY4-10" fmla="*/ 0 h 939920"/>
              <a:gd name="connsiteX0-11" fmla="*/ 880426 w 2708695"/>
              <a:gd name="connsiteY0-12" fmla="*/ 0 h 939920"/>
              <a:gd name="connsiteX1-13" fmla="*/ 2708695 w 2708695"/>
              <a:gd name="connsiteY1-14" fmla="*/ 4133 h 939920"/>
              <a:gd name="connsiteX2-15" fmla="*/ 1811547 w 2708695"/>
              <a:gd name="connsiteY2-16" fmla="*/ 922667 h 939920"/>
              <a:gd name="connsiteX3-17" fmla="*/ 0 w 2708695"/>
              <a:gd name="connsiteY3-18" fmla="*/ 939920 h 939920"/>
              <a:gd name="connsiteX4-19" fmla="*/ 880426 w 2708695"/>
              <a:gd name="connsiteY4-20" fmla="*/ 0 h 939920"/>
              <a:gd name="connsiteX0-21" fmla="*/ 880426 w 2710660"/>
              <a:gd name="connsiteY0-22" fmla="*/ 2 h 939922"/>
              <a:gd name="connsiteX1-23" fmla="*/ 2710660 w 2710660"/>
              <a:gd name="connsiteY1-24" fmla="*/ 0 h 939922"/>
              <a:gd name="connsiteX2-25" fmla="*/ 1811547 w 2710660"/>
              <a:gd name="connsiteY2-26" fmla="*/ 922669 h 939922"/>
              <a:gd name="connsiteX3-27" fmla="*/ 0 w 2710660"/>
              <a:gd name="connsiteY3-28" fmla="*/ 939922 h 939922"/>
              <a:gd name="connsiteX4-29" fmla="*/ 880426 w 2710660"/>
              <a:gd name="connsiteY4-30" fmla="*/ 2 h 939922"/>
              <a:gd name="connsiteX0-31" fmla="*/ 882390 w 2712624"/>
              <a:gd name="connsiteY0-32" fmla="*/ 2 h 933720"/>
              <a:gd name="connsiteX1-33" fmla="*/ 2712624 w 2712624"/>
              <a:gd name="connsiteY1-34" fmla="*/ 0 h 933720"/>
              <a:gd name="connsiteX2-35" fmla="*/ 1813511 w 2712624"/>
              <a:gd name="connsiteY2-36" fmla="*/ 922669 h 933720"/>
              <a:gd name="connsiteX3-37" fmla="*/ 0 w 2712624"/>
              <a:gd name="connsiteY3-38" fmla="*/ 933720 h 933720"/>
              <a:gd name="connsiteX4-39" fmla="*/ 882390 w 2712624"/>
              <a:gd name="connsiteY4-40" fmla="*/ 2 h 933720"/>
              <a:gd name="connsiteX0-41" fmla="*/ 882390 w 2712624"/>
              <a:gd name="connsiteY0-42" fmla="*/ 2 h 933720"/>
              <a:gd name="connsiteX1-43" fmla="*/ 2712624 w 2712624"/>
              <a:gd name="connsiteY1-44" fmla="*/ 0 h 933720"/>
              <a:gd name="connsiteX2-45" fmla="*/ 1813511 w 2712624"/>
              <a:gd name="connsiteY2-46" fmla="*/ 928871 h 933720"/>
              <a:gd name="connsiteX3-47" fmla="*/ 0 w 2712624"/>
              <a:gd name="connsiteY3-48" fmla="*/ 933720 h 933720"/>
              <a:gd name="connsiteX4-49" fmla="*/ 882390 w 2712624"/>
              <a:gd name="connsiteY4-50" fmla="*/ 2 h 933720"/>
              <a:gd name="connsiteX0-51" fmla="*/ 882390 w 2712624"/>
              <a:gd name="connsiteY0-52" fmla="*/ 2 h 933720"/>
              <a:gd name="connsiteX1-53" fmla="*/ 2712624 w 2712624"/>
              <a:gd name="connsiteY1-54" fmla="*/ 0 h 933720"/>
              <a:gd name="connsiteX2-55" fmla="*/ 1817438 w 2712624"/>
              <a:gd name="connsiteY2-56" fmla="*/ 928871 h 933720"/>
              <a:gd name="connsiteX3-57" fmla="*/ 0 w 2712624"/>
              <a:gd name="connsiteY3-58" fmla="*/ 933720 h 933720"/>
              <a:gd name="connsiteX4-59" fmla="*/ 882390 w 2712624"/>
              <a:gd name="connsiteY4-60" fmla="*/ 2 h 933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12624" h="933720">
                <a:moveTo>
                  <a:pt x="882390" y="2"/>
                </a:moveTo>
                <a:lnTo>
                  <a:pt x="2712624" y="0"/>
                </a:lnTo>
                <a:lnTo>
                  <a:pt x="1817438" y="928871"/>
                </a:lnTo>
                <a:lnTo>
                  <a:pt x="0" y="933720"/>
                </a:lnTo>
                <a:lnTo>
                  <a:pt x="882390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</a:rPr>
              <a:t>标题文本预设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22615" y="1796823"/>
            <a:ext cx="4072479" cy="1299855"/>
            <a:chOff x="3091961" y="1347617"/>
            <a:chExt cx="3054359" cy="974891"/>
          </a:xfrm>
        </p:grpSpPr>
        <p:sp>
          <p:nvSpPr>
            <p:cNvPr id="6" name="Freeform: Shape 4"/>
            <p:cNvSpPr/>
            <p:nvPr/>
          </p:nvSpPr>
          <p:spPr>
            <a:xfrm>
              <a:off x="3091961" y="1347617"/>
              <a:ext cx="3054359" cy="974891"/>
            </a:xfrm>
            <a:custGeom>
              <a:avLst/>
              <a:gdLst>
                <a:gd name="connsiteX0" fmla="*/ 905774 w 2751827"/>
                <a:gd name="connsiteY0" fmla="*/ 0 h 923027"/>
                <a:gd name="connsiteX1" fmla="*/ 2751827 w 2751827"/>
                <a:gd name="connsiteY1" fmla="*/ 0 h 923027"/>
                <a:gd name="connsiteX2" fmla="*/ 1811547 w 2751827"/>
                <a:gd name="connsiteY2" fmla="*/ 914400 h 923027"/>
                <a:gd name="connsiteX3" fmla="*/ 0 w 2751827"/>
                <a:gd name="connsiteY3" fmla="*/ 923027 h 923027"/>
                <a:gd name="connsiteX4" fmla="*/ 905774 w 2751827"/>
                <a:gd name="connsiteY4" fmla="*/ 0 h 923027"/>
                <a:gd name="connsiteX0-1" fmla="*/ 905774 w 2751827"/>
                <a:gd name="connsiteY0-2" fmla="*/ 0 h 914400"/>
                <a:gd name="connsiteX1-3" fmla="*/ 2751827 w 2751827"/>
                <a:gd name="connsiteY1-4" fmla="*/ 0 h 914400"/>
                <a:gd name="connsiteX2-5" fmla="*/ 1811547 w 2751827"/>
                <a:gd name="connsiteY2-6" fmla="*/ 914400 h 914400"/>
                <a:gd name="connsiteX3-7" fmla="*/ 0 w 2751827"/>
                <a:gd name="connsiteY3-8" fmla="*/ 909622 h 914400"/>
                <a:gd name="connsiteX4-9" fmla="*/ 905774 w 2751827"/>
                <a:gd name="connsiteY4-10" fmla="*/ 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51827" h="914400">
                  <a:moveTo>
                    <a:pt x="905774" y="0"/>
                  </a:moveTo>
                  <a:lnTo>
                    <a:pt x="2751827" y="0"/>
                  </a:lnTo>
                  <a:lnTo>
                    <a:pt x="1811547" y="914400"/>
                  </a:lnTo>
                  <a:lnTo>
                    <a:pt x="0" y="909622"/>
                  </a:lnTo>
                  <a:lnTo>
                    <a:pt x="9057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Freeform: Shape 8"/>
            <p:cNvSpPr/>
            <p:nvPr/>
          </p:nvSpPr>
          <p:spPr>
            <a:xfrm flipH="1">
              <a:off x="4378874" y="1738917"/>
              <a:ext cx="480534" cy="331823"/>
            </a:xfrm>
            <a:custGeom>
              <a:avLst/>
              <a:gdLst>
                <a:gd name="connsiteX0" fmla="*/ 271991 w 429543"/>
                <a:gd name="connsiteY0" fmla="*/ 270474 h 296612"/>
                <a:gd name="connsiteX1" fmla="*/ 271991 w 429543"/>
                <a:gd name="connsiteY1" fmla="*/ 287322 h 296612"/>
                <a:gd name="connsiteX2" fmla="*/ 157552 w 429543"/>
                <a:gd name="connsiteY2" fmla="*/ 287322 h 296612"/>
                <a:gd name="connsiteX3" fmla="*/ 157552 w 429543"/>
                <a:gd name="connsiteY3" fmla="*/ 270474 h 296612"/>
                <a:gd name="connsiteX4" fmla="*/ 429543 w 429543"/>
                <a:gd name="connsiteY4" fmla="*/ 261184 h 296612"/>
                <a:gd name="connsiteX5" fmla="*/ 0 w 429543"/>
                <a:gd name="connsiteY5" fmla="*/ 261184 h 296612"/>
                <a:gd name="connsiteX6" fmla="*/ 0 w 429543"/>
                <a:gd name="connsiteY6" fmla="*/ 278529 h 296612"/>
                <a:gd name="connsiteX7" fmla="*/ 13797 w 429543"/>
                <a:gd name="connsiteY7" fmla="*/ 296612 h 296612"/>
                <a:gd name="connsiteX8" fmla="*/ 415746 w 429543"/>
                <a:gd name="connsiteY8" fmla="*/ 296612 h 296612"/>
                <a:gd name="connsiteX9" fmla="*/ 429543 w 429543"/>
                <a:gd name="connsiteY9" fmla="*/ 278529 h 296612"/>
                <a:gd name="connsiteX10" fmla="*/ 335569 w 429543"/>
                <a:gd name="connsiteY10" fmla="*/ 29969 h 296612"/>
                <a:gd name="connsiteX11" fmla="*/ 335569 w 429543"/>
                <a:gd name="connsiteY11" fmla="*/ 212601 h 296612"/>
                <a:gd name="connsiteX12" fmla="*/ 93975 w 429543"/>
                <a:gd name="connsiteY12" fmla="*/ 212601 h 296612"/>
                <a:gd name="connsiteX13" fmla="*/ 93975 w 429543"/>
                <a:gd name="connsiteY13" fmla="*/ 29969 h 296612"/>
                <a:gd name="connsiteX14" fmla="*/ 331697 w 429543"/>
                <a:gd name="connsiteY14" fmla="*/ 0 h 296612"/>
                <a:gd name="connsiteX15" fmla="*/ 97847 w 429543"/>
                <a:gd name="connsiteY15" fmla="*/ 0 h 296612"/>
                <a:gd name="connsiteX16" fmla="*/ 57418 w 429543"/>
                <a:gd name="connsiteY16" fmla="*/ 40429 h 296612"/>
                <a:gd name="connsiteX17" fmla="*/ 57418 w 429543"/>
                <a:gd name="connsiteY17" fmla="*/ 202142 h 296612"/>
                <a:gd name="connsiteX18" fmla="*/ 97847 w 429543"/>
                <a:gd name="connsiteY18" fmla="*/ 242571 h 296612"/>
                <a:gd name="connsiteX19" fmla="*/ 331697 w 429543"/>
                <a:gd name="connsiteY19" fmla="*/ 242571 h 296612"/>
                <a:gd name="connsiteX20" fmla="*/ 372126 w 429543"/>
                <a:gd name="connsiteY20" fmla="*/ 202142 h 296612"/>
                <a:gd name="connsiteX21" fmla="*/ 372126 w 429543"/>
                <a:gd name="connsiteY21" fmla="*/ 40429 h 296612"/>
                <a:gd name="connsiteX22" fmla="*/ 331697 w 429543"/>
                <a:gd name="connsiteY22" fmla="*/ 0 h 29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9543" h="296612">
                  <a:moveTo>
                    <a:pt x="271991" y="270474"/>
                  </a:moveTo>
                  <a:lnTo>
                    <a:pt x="271991" y="287322"/>
                  </a:lnTo>
                  <a:lnTo>
                    <a:pt x="157552" y="287322"/>
                  </a:lnTo>
                  <a:lnTo>
                    <a:pt x="157552" y="270474"/>
                  </a:lnTo>
                  <a:close/>
                  <a:moveTo>
                    <a:pt x="429543" y="261184"/>
                  </a:moveTo>
                  <a:lnTo>
                    <a:pt x="0" y="261184"/>
                  </a:lnTo>
                  <a:lnTo>
                    <a:pt x="0" y="278529"/>
                  </a:lnTo>
                  <a:cubicBezTo>
                    <a:pt x="0" y="288516"/>
                    <a:pt x="6177" y="296612"/>
                    <a:pt x="13797" y="296612"/>
                  </a:cubicBezTo>
                  <a:lnTo>
                    <a:pt x="415746" y="296612"/>
                  </a:lnTo>
                  <a:cubicBezTo>
                    <a:pt x="423366" y="296612"/>
                    <a:pt x="429543" y="288516"/>
                    <a:pt x="429543" y="278529"/>
                  </a:cubicBezTo>
                  <a:close/>
                  <a:moveTo>
                    <a:pt x="335569" y="29969"/>
                  </a:moveTo>
                  <a:lnTo>
                    <a:pt x="335569" y="212601"/>
                  </a:lnTo>
                  <a:lnTo>
                    <a:pt x="93975" y="212601"/>
                  </a:lnTo>
                  <a:lnTo>
                    <a:pt x="93975" y="29969"/>
                  </a:lnTo>
                  <a:close/>
                  <a:moveTo>
                    <a:pt x="331697" y="0"/>
                  </a:moveTo>
                  <a:lnTo>
                    <a:pt x="97847" y="0"/>
                  </a:lnTo>
                  <a:cubicBezTo>
                    <a:pt x="75519" y="0"/>
                    <a:pt x="57418" y="18101"/>
                    <a:pt x="57418" y="40429"/>
                  </a:cubicBezTo>
                  <a:lnTo>
                    <a:pt x="57418" y="202142"/>
                  </a:lnTo>
                  <a:cubicBezTo>
                    <a:pt x="57418" y="224470"/>
                    <a:pt x="75519" y="242571"/>
                    <a:pt x="97847" y="242571"/>
                  </a:cubicBezTo>
                  <a:lnTo>
                    <a:pt x="331697" y="242571"/>
                  </a:lnTo>
                  <a:cubicBezTo>
                    <a:pt x="354025" y="242571"/>
                    <a:pt x="372126" y="224470"/>
                    <a:pt x="372126" y="202142"/>
                  </a:cubicBezTo>
                  <a:lnTo>
                    <a:pt x="372126" y="40429"/>
                  </a:lnTo>
                  <a:cubicBezTo>
                    <a:pt x="372126" y="18101"/>
                    <a:pt x="354025" y="0"/>
                    <a:pt x="33169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34494" y="4408578"/>
            <a:ext cx="4006876" cy="1366253"/>
            <a:chOff x="3100870" y="3306433"/>
            <a:chExt cx="3005157" cy="1024690"/>
          </a:xfrm>
        </p:grpSpPr>
        <p:sp>
          <p:nvSpPr>
            <p:cNvPr id="7" name="Freeform: Shape 5"/>
            <p:cNvSpPr/>
            <p:nvPr/>
          </p:nvSpPr>
          <p:spPr>
            <a:xfrm>
              <a:off x="3100870" y="3306433"/>
              <a:ext cx="3005157" cy="1024690"/>
            </a:xfrm>
            <a:custGeom>
              <a:avLst/>
              <a:gdLst>
                <a:gd name="connsiteX0" fmla="*/ 905773 w 2734573"/>
                <a:gd name="connsiteY0" fmla="*/ 25879 h 948905"/>
                <a:gd name="connsiteX1" fmla="*/ 2734573 w 2734573"/>
                <a:gd name="connsiteY1" fmla="*/ 0 h 948905"/>
                <a:gd name="connsiteX2" fmla="*/ 1820173 w 2734573"/>
                <a:gd name="connsiteY2" fmla="*/ 948905 h 948905"/>
                <a:gd name="connsiteX3" fmla="*/ 0 w 2734573"/>
                <a:gd name="connsiteY3" fmla="*/ 940279 h 948905"/>
                <a:gd name="connsiteX4" fmla="*/ 905773 w 2734573"/>
                <a:gd name="connsiteY4" fmla="*/ 25879 h 9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4573" h="948905">
                  <a:moveTo>
                    <a:pt x="905773" y="25879"/>
                  </a:moveTo>
                  <a:lnTo>
                    <a:pt x="2734573" y="0"/>
                  </a:lnTo>
                  <a:lnTo>
                    <a:pt x="1820173" y="948905"/>
                  </a:lnTo>
                  <a:lnTo>
                    <a:pt x="0" y="940279"/>
                  </a:lnTo>
                  <a:lnTo>
                    <a:pt x="905773" y="258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Freeform: Shape 17"/>
            <p:cNvSpPr/>
            <p:nvPr/>
          </p:nvSpPr>
          <p:spPr bwMode="auto">
            <a:xfrm>
              <a:off x="4268240" y="3595513"/>
              <a:ext cx="523849" cy="38842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75139" y="4612226"/>
            <a:ext cx="2493045" cy="942071"/>
            <a:chOff x="6131354" y="3459169"/>
            <a:chExt cx="1869784" cy="706553"/>
          </a:xfrm>
        </p:grpSpPr>
        <p:sp>
          <p:nvSpPr>
            <p:cNvPr id="12" name="TextBox 23"/>
            <p:cNvSpPr txBox="1"/>
            <p:nvPr/>
          </p:nvSpPr>
          <p:spPr>
            <a:xfrm>
              <a:off x="6131354" y="3802161"/>
              <a:ext cx="1869784" cy="3635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（建议使用主题字体）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24"/>
            <p:cNvSpPr txBox="1"/>
            <p:nvPr/>
          </p:nvSpPr>
          <p:spPr>
            <a:xfrm>
              <a:off x="6131354" y="3459169"/>
              <a:ext cx="1869784" cy="34299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13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41450" y="1800210"/>
            <a:ext cx="2493045" cy="942071"/>
            <a:chOff x="1231087" y="1350157"/>
            <a:chExt cx="1869784" cy="706553"/>
          </a:xfrm>
        </p:grpSpPr>
        <p:sp>
          <p:nvSpPr>
            <p:cNvPr id="14" name="TextBox 25"/>
            <p:cNvSpPr txBox="1"/>
            <p:nvPr/>
          </p:nvSpPr>
          <p:spPr>
            <a:xfrm>
              <a:off x="1231087" y="1693149"/>
              <a:ext cx="1869784" cy="3635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（建议使用主题字体）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26"/>
            <p:cNvSpPr txBox="1"/>
            <p:nvPr/>
          </p:nvSpPr>
          <p:spPr>
            <a:xfrm>
              <a:off x="1231087" y="1350157"/>
              <a:ext cx="1869784" cy="34299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2135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5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312178" y="1540228"/>
            <a:ext cx="354456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77D0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THANK</a:t>
            </a:r>
            <a:endParaRPr lang="en-US" altLang="zh-CN" sz="8000" b="1" dirty="0">
              <a:solidFill>
                <a:srgbClr val="77D0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en-US" altLang="zh-CN" sz="8000" b="1" dirty="0">
                <a:solidFill>
                  <a:srgbClr val="77D0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 !</a:t>
            </a:r>
            <a:endParaRPr lang="en-US" altLang="zh-CN" sz="8000" b="1" dirty="0">
              <a:solidFill>
                <a:srgbClr val="77D0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5" name="纯音乐 - 阿兰蒂斯之恋 - aranjuez mon auou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700" y="-901700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783" y="601280"/>
            <a:ext cx="4788039" cy="4788039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1312178" y="4637472"/>
            <a:ext cx="1866901" cy="365671"/>
          </a:xfrm>
          <a:prstGeom prst="roundRect">
            <a:avLst>
              <a:gd name="adj" fmla="val 30600"/>
            </a:avLst>
          </a:prstGeom>
          <a:solidFill>
            <a:srgbClr val="FFE128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33"/>
          <p:cNvSpPr txBox="1"/>
          <p:nvPr/>
        </p:nvSpPr>
        <p:spPr>
          <a:xfrm>
            <a:off x="1479674" y="4683968"/>
            <a:ext cx="1861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3600576" y="4630136"/>
            <a:ext cx="1866901" cy="365671"/>
          </a:xfrm>
          <a:prstGeom prst="roundRect">
            <a:avLst>
              <a:gd name="adj" fmla="val 30600"/>
            </a:avLst>
          </a:prstGeom>
          <a:solidFill>
            <a:srgbClr val="FFE128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3"/>
          <p:cNvSpPr txBox="1"/>
          <p:nvPr/>
        </p:nvSpPr>
        <p:spPr>
          <a:xfrm>
            <a:off x="3712338" y="4658568"/>
            <a:ext cx="1861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99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99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9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/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95"/>
          <p:cNvSpPr/>
          <p:nvPr/>
        </p:nvSpPr>
        <p:spPr>
          <a:xfrm>
            <a:off x="5598135" y="2670602"/>
            <a:ext cx="3466875" cy="1745393"/>
          </a:xfrm>
          <a:prstGeom prst="roundRect">
            <a:avLst/>
          </a:prstGeom>
          <a:solidFill>
            <a:srgbClr val="ABE1FF"/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5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159500" y="2914355"/>
            <a:ext cx="3086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PART 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8503" y="368379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59" y="701058"/>
            <a:ext cx="4788039" cy="4788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76899" y="1555329"/>
            <a:ext cx="2934549" cy="3805177"/>
            <a:chOff x="3529124" y="1320718"/>
            <a:chExt cx="2200912" cy="2853883"/>
          </a:xfrm>
        </p:grpSpPr>
        <p:grpSp>
          <p:nvGrpSpPr>
            <p:cNvPr id="4" name="Group 1"/>
            <p:cNvGrpSpPr/>
            <p:nvPr/>
          </p:nvGrpSpPr>
          <p:grpSpPr>
            <a:xfrm rot="20615408">
              <a:off x="3529124" y="1320718"/>
              <a:ext cx="2200912" cy="2853883"/>
              <a:chOff x="4722996" y="2167445"/>
              <a:chExt cx="2934549" cy="3805177"/>
            </a:xfrm>
          </p:grpSpPr>
          <p:sp>
            <p:nvSpPr>
              <p:cNvPr id="24" name="Freeform: Shape 3"/>
              <p:cNvSpPr/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: Shape 4"/>
              <p:cNvSpPr/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: Shape 5"/>
              <p:cNvSpPr/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: Shape 6"/>
              <p:cNvSpPr/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: Shape 7"/>
              <p:cNvSpPr/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: Shape 8"/>
              <p:cNvSpPr/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Oval 10"/>
            <p:cNvSpPr/>
            <p:nvPr/>
          </p:nvSpPr>
          <p:spPr bwMode="gray">
            <a:xfrm flipH="1">
              <a:off x="3988272" y="2119908"/>
              <a:ext cx="1255499" cy="12555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br>
                <a:rPr lang="zh-CN" altLang="en-US" sz="21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135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预设</a:t>
              </a:r>
              <a:endParaRPr lang="zh-CN" altLang="en-US" sz="2135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11447" y="1760380"/>
            <a:ext cx="2497612" cy="3337240"/>
            <a:chOff x="5730035" y="1474507"/>
            <a:chExt cx="1873209" cy="2502930"/>
          </a:xfrm>
        </p:grpSpPr>
        <p:grpSp>
          <p:nvGrpSpPr>
            <p:cNvPr id="6" name="Group 24"/>
            <p:cNvGrpSpPr/>
            <p:nvPr/>
          </p:nvGrpSpPr>
          <p:grpSpPr>
            <a:xfrm>
              <a:off x="5730035" y="2401170"/>
              <a:ext cx="1873209" cy="649603"/>
              <a:chOff x="7645890" y="3344328"/>
              <a:chExt cx="2122517" cy="866137"/>
            </a:xfrm>
          </p:grpSpPr>
          <p:sp>
            <p:nvSpPr>
              <p:cNvPr id="22" name="TextBox 25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480000" tIns="62400" rIns="120000" bIns="624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Box 26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480000" tIns="62400" rIns="120000" bIns="6240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Group 43"/>
            <p:cNvGrpSpPr/>
            <p:nvPr/>
          </p:nvGrpSpPr>
          <p:grpSpPr>
            <a:xfrm>
              <a:off x="5730035" y="3327834"/>
              <a:ext cx="1873209" cy="649603"/>
              <a:chOff x="7645890" y="3344328"/>
              <a:chExt cx="2122517" cy="866137"/>
            </a:xfrm>
          </p:grpSpPr>
          <p:sp>
            <p:nvSpPr>
              <p:cNvPr id="18" name="TextBox 44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480000" tIns="62400" rIns="120000" bIns="624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TextBox 45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480000" tIns="62400" rIns="120000" bIns="6240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49"/>
            <p:cNvGrpSpPr/>
            <p:nvPr/>
          </p:nvGrpSpPr>
          <p:grpSpPr>
            <a:xfrm>
              <a:off x="5730035" y="1474507"/>
              <a:ext cx="1873209" cy="649603"/>
              <a:chOff x="7645890" y="3344328"/>
              <a:chExt cx="2122517" cy="866137"/>
            </a:xfrm>
          </p:grpSpPr>
          <p:sp>
            <p:nvSpPr>
              <p:cNvPr id="14" name="TextBox 50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480000" tIns="62400" rIns="120000" bIns="624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TextBox 51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480000" tIns="62400" rIns="120000" bIns="6240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086981" y="1760380"/>
            <a:ext cx="2389919" cy="3337240"/>
            <a:chOff x="1736685" y="1474507"/>
            <a:chExt cx="1792439" cy="2502930"/>
          </a:xfrm>
        </p:grpSpPr>
        <p:grpSp>
          <p:nvGrpSpPr>
            <p:cNvPr id="7" name="Group 28"/>
            <p:cNvGrpSpPr/>
            <p:nvPr/>
          </p:nvGrpSpPr>
          <p:grpSpPr>
            <a:xfrm>
              <a:off x="1736685" y="2401170"/>
              <a:ext cx="1792439" cy="649603"/>
              <a:chOff x="2378292" y="4060687"/>
              <a:chExt cx="2389919" cy="866137"/>
            </a:xfrm>
          </p:grpSpPr>
          <p:sp>
            <p:nvSpPr>
              <p:cNvPr id="20" name="TextBox 29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120000" tIns="62400" rIns="480000" bIns="624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42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120000" tIns="62400" rIns="480000" bIns="62400">
                <a:normAutofit fontScale="850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46"/>
            <p:cNvGrpSpPr/>
            <p:nvPr/>
          </p:nvGrpSpPr>
          <p:grpSpPr>
            <a:xfrm>
              <a:off x="1736685" y="3327834"/>
              <a:ext cx="1792439" cy="649603"/>
              <a:chOff x="2378292" y="4060687"/>
              <a:chExt cx="2389919" cy="866137"/>
            </a:xfrm>
          </p:grpSpPr>
          <p:sp>
            <p:nvSpPr>
              <p:cNvPr id="16" name="TextBox 47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120000" tIns="62400" rIns="480000" bIns="624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Box 48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120000" tIns="62400" rIns="480000" bIns="62400">
                <a:normAutofit fontScale="850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52"/>
            <p:cNvGrpSpPr/>
            <p:nvPr/>
          </p:nvGrpSpPr>
          <p:grpSpPr>
            <a:xfrm>
              <a:off x="1736685" y="1474507"/>
              <a:ext cx="1792439" cy="649603"/>
              <a:chOff x="2378292" y="4060687"/>
              <a:chExt cx="2389919" cy="866137"/>
            </a:xfrm>
          </p:grpSpPr>
          <p:sp>
            <p:nvSpPr>
              <p:cNvPr id="12" name="TextBox 53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120000" tIns="62400" rIns="480000" bIns="624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TextBox 54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120000" tIns="62400" rIns="480000" bIns="62400">
                <a:normAutofit fontScale="850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33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（建议使用主题字体）</a:t>
                </a:r>
                <a:endParaRPr lang="zh-CN" altLang="en-US" sz="133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11755" y="1531203"/>
            <a:ext cx="2026532" cy="2860677"/>
            <a:chOff x="1658816" y="1148402"/>
            <a:chExt cx="1519899" cy="2145508"/>
          </a:xfrm>
        </p:grpSpPr>
        <p:sp>
          <p:nvSpPr>
            <p:cNvPr id="5" name="Freeform: Shape 17"/>
            <p:cNvSpPr/>
            <p:nvPr/>
          </p:nvSpPr>
          <p:spPr bwMode="auto">
            <a:xfrm>
              <a:off x="1658816" y="2385049"/>
              <a:ext cx="1519899" cy="908861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8"/>
            <p:cNvSpPr/>
            <p:nvPr/>
          </p:nvSpPr>
          <p:spPr bwMode="auto">
            <a:xfrm>
              <a:off x="2113823" y="1148402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Straight Connector 16"/>
            <p:cNvCxnSpPr>
              <a:endCxn id="5" idx="2"/>
            </p:cNvCxnSpPr>
            <p:nvPr/>
          </p:nvCxnSpPr>
          <p:spPr>
            <a:xfrm>
              <a:off x="2401074" y="1485492"/>
              <a:ext cx="21140" cy="899557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3642310" y="1566028"/>
            <a:ext cx="2026532" cy="2825853"/>
            <a:chOff x="2731732" y="1174521"/>
            <a:chExt cx="1519899" cy="2119390"/>
          </a:xfrm>
        </p:grpSpPr>
        <p:sp>
          <p:nvSpPr>
            <p:cNvPr id="8" name="Freeform: Shape 22"/>
            <p:cNvSpPr/>
            <p:nvPr/>
          </p:nvSpPr>
          <p:spPr bwMode="auto">
            <a:xfrm>
              <a:off x="2731732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23"/>
            <p:cNvSpPr/>
            <p:nvPr/>
          </p:nvSpPr>
          <p:spPr bwMode="auto">
            <a:xfrm>
              <a:off x="3177912" y="1174521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Straight Connector 21"/>
            <p:cNvCxnSpPr/>
            <p:nvPr/>
          </p:nvCxnSpPr>
          <p:spPr>
            <a:xfrm>
              <a:off x="3474315" y="1485492"/>
              <a:ext cx="20814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6523754" y="1534187"/>
            <a:ext cx="2026532" cy="2857695"/>
            <a:chOff x="4892815" y="1150640"/>
            <a:chExt cx="1519899" cy="2143271"/>
          </a:xfrm>
        </p:grpSpPr>
        <p:sp>
          <p:nvSpPr>
            <p:cNvPr id="11" name="Freeform: Shape 27"/>
            <p:cNvSpPr/>
            <p:nvPr/>
          </p:nvSpPr>
          <p:spPr bwMode="auto">
            <a:xfrm>
              <a:off x="4892815" y="2254011"/>
              <a:ext cx="1519899" cy="103990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28"/>
            <p:cNvSpPr/>
            <p:nvPr/>
          </p:nvSpPr>
          <p:spPr bwMode="auto">
            <a:xfrm>
              <a:off x="5356648" y="1150640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Straight Connector 26"/>
            <p:cNvCxnSpPr/>
            <p:nvPr/>
          </p:nvCxnSpPr>
          <p:spPr>
            <a:xfrm rot="5400000" flipV="1">
              <a:off x="5284324" y="1851888"/>
              <a:ext cx="736879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5042906" y="1529403"/>
            <a:ext cx="2027601" cy="2862479"/>
            <a:chOff x="3782179" y="1147052"/>
            <a:chExt cx="1520701" cy="2146859"/>
          </a:xfrm>
        </p:grpSpPr>
        <p:sp>
          <p:nvSpPr>
            <p:cNvPr id="14" name="Freeform: Shape 32"/>
            <p:cNvSpPr/>
            <p:nvPr/>
          </p:nvSpPr>
          <p:spPr bwMode="auto">
            <a:xfrm>
              <a:off x="3782179" y="1820012"/>
              <a:ext cx="1520701" cy="147389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3"/>
            <p:cNvSpPr/>
            <p:nvPr/>
          </p:nvSpPr>
          <p:spPr bwMode="auto">
            <a:xfrm>
              <a:off x="4239835" y="1147052"/>
              <a:ext cx="598164" cy="167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  <a:endParaRPr 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Straight Connector 31"/>
            <p:cNvCxnSpPr/>
            <p:nvPr/>
          </p:nvCxnSpPr>
          <p:spPr>
            <a:xfrm rot="5400000" flipV="1">
              <a:off x="4375448" y="1641351"/>
              <a:ext cx="315805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7974638" y="1539123"/>
            <a:ext cx="2026532" cy="2852759"/>
            <a:chOff x="5980978" y="1154342"/>
            <a:chExt cx="1519899" cy="2139569"/>
          </a:xfrm>
        </p:grpSpPr>
        <p:sp>
          <p:nvSpPr>
            <p:cNvPr id="4" name="Oval 13"/>
            <p:cNvSpPr/>
            <p:nvPr/>
          </p:nvSpPr>
          <p:spPr bwMode="auto">
            <a:xfrm>
              <a:off x="7260003" y="2848878"/>
              <a:ext cx="140069" cy="1072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: Shape 37"/>
            <p:cNvSpPr/>
            <p:nvPr/>
          </p:nvSpPr>
          <p:spPr bwMode="auto">
            <a:xfrm>
              <a:off x="5980978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5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38"/>
            <p:cNvSpPr/>
            <p:nvPr/>
          </p:nvSpPr>
          <p:spPr bwMode="auto">
            <a:xfrm>
              <a:off x="6454443" y="1154342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Straight Connector 36"/>
            <p:cNvCxnSpPr/>
            <p:nvPr/>
          </p:nvCxnSpPr>
          <p:spPr>
            <a:xfrm>
              <a:off x="6756699" y="1485492"/>
              <a:ext cx="0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35"/>
          <p:cNvGrpSpPr/>
          <p:nvPr/>
        </p:nvGrpSpPr>
        <p:grpSpPr>
          <a:xfrm>
            <a:off x="719138" y="4701002"/>
            <a:ext cx="10753727" cy="857260"/>
            <a:chOff x="1446648" y="2161845"/>
            <a:chExt cx="11660559" cy="857260"/>
          </a:xfrm>
        </p:grpSpPr>
        <p:grpSp>
          <p:nvGrpSpPr>
            <p:cNvPr id="21" name="Group 39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34" name="TextBox 6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TextBox 6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Group 40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2" name="TextBox 5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5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Group 41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0" name="TextBox 5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Box 5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42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28" name="TextBox 5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Box 5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3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26" name="TextBox 4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Box 5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0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65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/>
          <p:nvPr/>
        </p:nvCxnSpPr>
        <p:spPr>
          <a:xfrm flipH="1">
            <a:off x="1278816" y="3054003"/>
            <a:ext cx="963436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65"/>
          <p:cNvGrpSpPr/>
          <p:nvPr/>
        </p:nvGrpSpPr>
        <p:grpSpPr>
          <a:xfrm>
            <a:off x="1596773" y="2308767"/>
            <a:ext cx="1458927" cy="1612995"/>
            <a:chOff x="3419864" y="1304397"/>
            <a:chExt cx="1094533" cy="1209746"/>
          </a:xfrm>
        </p:grpSpPr>
        <p:sp>
          <p:nvSpPr>
            <p:cNvPr id="45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4775"/>
              <a:endParaRPr 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681384" y="1468512"/>
              <a:ext cx="571487" cy="561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4775"/>
              <a:r>
                <a:rPr lang="en-US" sz="4265" dirty="0">
                  <a:solidFill>
                    <a:prstClr val="white"/>
                  </a:solidFill>
                </a:rPr>
                <a:t>01</a:t>
              </a:r>
              <a:endParaRPr lang="en-US" sz="42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Group 66"/>
          <p:cNvGrpSpPr/>
          <p:nvPr/>
        </p:nvGrpSpPr>
        <p:grpSpPr>
          <a:xfrm>
            <a:off x="4156293" y="2308767"/>
            <a:ext cx="1458927" cy="1612995"/>
            <a:chOff x="4740719" y="1304398"/>
            <a:chExt cx="1094533" cy="1209746"/>
          </a:xfrm>
        </p:grpSpPr>
        <p:sp>
          <p:nvSpPr>
            <p:cNvPr id="54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4775"/>
              <a:endParaRPr 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002238" y="1468513"/>
              <a:ext cx="571487" cy="561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374775"/>
              <a:r>
                <a:rPr lang="en-US" sz="4265" dirty="0">
                  <a:solidFill>
                    <a:prstClr val="white"/>
                  </a:solidFill>
                </a:rPr>
                <a:t>02</a:t>
              </a:r>
              <a:endParaRPr lang="en-US" sz="42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Group 69"/>
          <p:cNvGrpSpPr/>
          <p:nvPr/>
        </p:nvGrpSpPr>
        <p:grpSpPr>
          <a:xfrm>
            <a:off x="3715646" y="4172192"/>
            <a:ext cx="2340215" cy="897800"/>
            <a:chOff x="5699664" y="1649017"/>
            <a:chExt cx="1755702" cy="673349"/>
          </a:xfrm>
        </p:grpSpPr>
        <p:sp>
          <p:nvSpPr>
            <p:cNvPr id="60" name="Text Placeholder 3"/>
            <p:cNvSpPr txBox="1"/>
            <p:nvPr/>
          </p:nvSpPr>
          <p:spPr>
            <a:xfrm>
              <a:off x="6192676" y="1649017"/>
              <a:ext cx="769679" cy="18456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添加副标题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Text Placeholder 3"/>
            <p:cNvSpPr txBox="1"/>
            <p:nvPr/>
          </p:nvSpPr>
          <p:spPr>
            <a:xfrm>
              <a:off x="5699664" y="1906868"/>
              <a:ext cx="1755702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167175" y="4170887"/>
            <a:ext cx="2318115" cy="900415"/>
            <a:chOff x="5707954" y="1647057"/>
            <a:chExt cx="1739122" cy="675310"/>
          </a:xfrm>
        </p:grpSpPr>
        <p:sp>
          <p:nvSpPr>
            <p:cNvPr id="64" name="Text Placeholder 3"/>
            <p:cNvSpPr txBox="1"/>
            <p:nvPr/>
          </p:nvSpPr>
          <p:spPr>
            <a:xfrm>
              <a:off x="6192677" y="1647057"/>
              <a:ext cx="769679" cy="18456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添加副标题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Text Placeholder 3"/>
            <p:cNvSpPr txBox="1"/>
            <p:nvPr/>
          </p:nvSpPr>
          <p:spPr>
            <a:xfrm>
              <a:off x="5707954" y="1906869"/>
              <a:ext cx="1739122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" name="Group 67"/>
          <p:cNvGrpSpPr/>
          <p:nvPr/>
        </p:nvGrpSpPr>
        <p:grpSpPr>
          <a:xfrm>
            <a:off x="6715813" y="2308767"/>
            <a:ext cx="1458927" cy="1612995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4775"/>
              <a:endParaRPr 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681384" y="1468512"/>
              <a:ext cx="571487" cy="56149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374775"/>
              <a:r>
                <a:rPr lang="en-US" sz="4265" dirty="0">
                  <a:solidFill>
                    <a:prstClr val="white"/>
                  </a:solidFill>
                </a:rPr>
                <a:t>03</a:t>
              </a:r>
              <a:endParaRPr lang="en-US" sz="42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Group 70"/>
          <p:cNvGrpSpPr/>
          <p:nvPr/>
        </p:nvGrpSpPr>
        <p:grpSpPr>
          <a:xfrm>
            <a:off x="9275335" y="2308764"/>
            <a:ext cx="1458927" cy="1612995"/>
            <a:chOff x="4740719" y="1304398"/>
            <a:chExt cx="1094533" cy="1209746"/>
          </a:xfrm>
          <a:solidFill>
            <a:schemeClr val="accent3"/>
          </a:solidFill>
        </p:grpSpPr>
        <p:sp>
          <p:nvSpPr>
            <p:cNvPr id="7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4775"/>
              <a:endParaRPr lang="en-US" sz="2665" dirty="0">
                <a:solidFill>
                  <a:prstClr val="white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002239" y="1468513"/>
              <a:ext cx="571487" cy="56149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374775"/>
              <a:r>
                <a:rPr lang="en-US" sz="4265" dirty="0">
                  <a:solidFill>
                    <a:prstClr val="white"/>
                  </a:solidFill>
                </a:rPr>
                <a:t>04</a:t>
              </a:r>
              <a:endParaRPr lang="en-US" sz="4265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Group 69"/>
          <p:cNvGrpSpPr/>
          <p:nvPr/>
        </p:nvGrpSpPr>
        <p:grpSpPr>
          <a:xfrm>
            <a:off x="8856788" y="4172192"/>
            <a:ext cx="2296017" cy="897800"/>
            <a:chOff x="5716243" y="1649017"/>
            <a:chExt cx="1722544" cy="673349"/>
          </a:xfrm>
        </p:grpSpPr>
        <p:sp>
          <p:nvSpPr>
            <p:cNvPr id="77" name="Text Placeholder 3"/>
            <p:cNvSpPr txBox="1"/>
            <p:nvPr/>
          </p:nvSpPr>
          <p:spPr>
            <a:xfrm>
              <a:off x="6192675" y="1649017"/>
              <a:ext cx="769679" cy="18456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添加副标题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Text Placeholder 3"/>
            <p:cNvSpPr txBox="1"/>
            <p:nvPr/>
          </p:nvSpPr>
          <p:spPr>
            <a:xfrm>
              <a:off x="5716243" y="1906868"/>
              <a:ext cx="1722544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9" name="Group 72"/>
          <p:cNvGrpSpPr/>
          <p:nvPr/>
        </p:nvGrpSpPr>
        <p:grpSpPr>
          <a:xfrm>
            <a:off x="6286216" y="4170887"/>
            <a:ext cx="2318115" cy="900415"/>
            <a:chOff x="5707954" y="1647057"/>
            <a:chExt cx="1739122" cy="675310"/>
          </a:xfrm>
        </p:grpSpPr>
        <p:sp>
          <p:nvSpPr>
            <p:cNvPr id="80" name="Text Placeholder 3"/>
            <p:cNvSpPr txBox="1"/>
            <p:nvPr/>
          </p:nvSpPr>
          <p:spPr>
            <a:xfrm>
              <a:off x="6192677" y="1647057"/>
              <a:ext cx="769679" cy="18456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添加副标题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Text Placeholder 3"/>
            <p:cNvSpPr txBox="1"/>
            <p:nvPr/>
          </p:nvSpPr>
          <p:spPr>
            <a:xfrm>
              <a:off x="5707954" y="1906869"/>
              <a:ext cx="1739122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036345" y="5689690"/>
            <a:ext cx="1011931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374775"/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200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200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分钟之内。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>
            <a:off x="1044535" y="5511903"/>
            <a:ext cx="1010293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/>
          <p:cNvSpPr/>
          <p:nvPr/>
        </p:nvSpPr>
        <p:spPr>
          <a:xfrm rot="19051047">
            <a:off x="2725100" y="1814572"/>
            <a:ext cx="218109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89" tIns="60945" rIns="121889" bIns="60945" rtlCol="0" anchor="ctr"/>
          <a:lstStyle/>
          <a:p>
            <a:pPr algn="ctr" defTabSz="1374775"/>
            <a:endParaRPr lang="en-US" sz="2665" dirty="0">
              <a:solidFill>
                <a:prstClr val="black"/>
              </a:solidFill>
            </a:endParaRPr>
          </a:p>
        </p:txBody>
      </p:sp>
      <p:sp>
        <p:nvSpPr>
          <p:cNvPr id="32" name="Arc 31"/>
          <p:cNvSpPr/>
          <p:nvPr/>
        </p:nvSpPr>
        <p:spPr>
          <a:xfrm rot="19051047">
            <a:off x="5188953" y="1814572"/>
            <a:ext cx="218109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89" tIns="60945" rIns="121889" bIns="60945" rtlCol="0" anchor="ctr"/>
          <a:lstStyle/>
          <a:p>
            <a:pPr algn="ctr" defTabSz="1374775"/>
            <a:endParaRPr lang="en-US" sz="2665" dirty="0">
              <a:solidFill>
                <a:prstClr val="black"/>
              </a:solidFill>
            </a:endParaRPr>
          </a:p>
        </p:txBody>
      </p:sp>
      <p:sp>
        <p:nvSpPr>
          <p:cNvPr id="33" name="Arc 32"/>
          <p:cNvSpPr/>
          <p:nvPr/>
        </p:nvSpPr>
        <p:spPr>
          <a:xfrm rot="19051047">
            <a:off x="7652810" y="1814572"/>
            <a:ext cx="2181097" cy="2181771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89" tIns="60945" rIns="121889" bIns="60945" rtlCol="0" anchor="ctr"/>
          <a:lstStyle/>
          <a:p>
            <a:pPr algn="ctr" defTabSz="1374775"/>
            <a:endParaRPr lang="en-US" sz="2665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27448" y="1726097"/>
            <a:ext cx="3794651" cy="3993895"/>
            <a:chOff x="997527" y="1726095"/>
            <a:chExt cx="3795821" cy="3993895"/>
          </a:xfrm>
        </p:grpSpPr>
        <p:grpSp>
          <p:nvGrpSpPr>
            <p:cNvPr id="5" name="组合 4"/>
            <p:cNvGrpSpPr/>
            <p:nvPr/>
          </p:nvGrpSpPr>
          <p:grpSpPr>
            <a:xfrm>
              <a:off x="997527" y="1726095"/>
              <a:ext cx="3795821" cy="3993895"/>
              <a:chOff x="1724025" y="1868488"/>
              <a:chExt cx="3163888" cy="3328987"/>
            </a:xfrm>
          </p:grpSpPr>
          <p:sp>
            <p:nvSpPr>
              <p:cNvPr id="8" name="Line 16"/>
              <p:cNvSpPr>
                <a:spLocks noChangeShapeType="1"/>
              </p:cNvSpPr>
              <p:nvPr/>
            </p:nvSpPr>
            <p:spPr bwMode="auto">
              <a:xfrm>
                <a:off x="1724025" y="3534242"/>
                <a:ext cx="3163888" cy="1"/>
              </a:xfrm>
              <a:prstGeom prst="line">
                <a:avLst/>
              </a:prstGeom>
              <a:noFill/>
              <a:ln w="28575">
                <a:solidFill>
                  <a:schemeClr val="accent1">
                    <a:alpha val="50195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9" name="Line 17"/>
              <p:cNvSpPr>
                <a:spLocks noChangeShapeType="1"/>
              </p:cNvSpPr>
              <p:nvPr/>
            </p:nvSpPr>
            <p:spPr bwMode="auto">
              <a:xfrm>
                <a:off x="3306599" y="1868488"/>
                <a:ext cx="1" cy="3328987"/>
              </a:xfrm>
              <a:prstGeom prst="line">
                <a:avLst/>
              </a:prstGeom>
              <a:noFill/>
              <a:ln w="28575">
                <a:solidFill>
                  <a:schemeClr val="accent1">
                    <a:alpha val="50195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6" name="Oval 10"/>
            <p:cNvSpPr>
              <a:spLocks noChangeArrowheads="1"/>
            </p:cNvSpPr>
            <p:nvPr/>
          </p:nvSpPr>
          <p:spPr bwMode="auto">
            <a:xfrm>
              <a:off x="1375446" y="2190940"/>
              <a:ext cx="3039983" cy="3064204"/>
            </a:xfrm>
            <a:prstGeom prst="ellipse">
              <a:avLst/>
            </a:prstGeom>
            <a:noFill/>
            <a:ln w="12700">
              <a:solidFill>
                <a:schemeClr val="accent1">
                  <a:alpha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65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15"/>
            <p:cNvSpPr>
              <a:spLocks noChangeArrowheads="1"/>
            </p:cNvSpPr>
            <p:nvPr/>
          </p:nvSpPr>
          <p:spPr bwMode="auto">
            <a:xfrm>
              <a:off x="1177416" y="1987618"/>
              <a:ext cx="3436042" cy="3470849"/>
            </a:xfrm>
            <a:prstGeom prst="ellipse">
              <a:avLst/>
            </a:prstGeom>
            <a:noFill/>
            <a:ln w="12700">
              <a:solidFill>
                <a:schemeClr val="accent1">
                  <a:alpha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65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2054811" y="2426982"/>
            <a:ext cx="2539920" cy="25921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7" rIns="91412" bIns="45707" anchor="ctr"/>
          <a:lstStyle/>
          <a:p>
            <a:pPr algn="ctr"/>
            <a:endParaRPr lang="zh-CN" altLang="zh-CN" sz="2400">
              <a:sym typeface="Arial" panose="020B0604020202020204" pitchFamily="34" charset="0"/>
            </a:endParaRP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2579442" y="2961441"/>
            <a:ext cx="1490660" cy="15232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none" lIns="91412" tIns="45707" rIns="91412" bIns="45707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5"/>
          <p:cNvSpPr>
            <a:spLocks noChangeArrowheads="1"/>
          </p:cNvSpPr>
          <p:nvPr/>
        </p:nvSpPr>
        <p:spPr bwMode="auto">
          <a:xfrm>
            <a:off x="4362209" y="5144650"/>
            <a:ext cx="2223859" cy="27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55" tIns="36277" rIns="72555" bIns="36277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4"/>
          <p:cNvSpPr>
            <a:spLocks noChangeArrowheads="1"/>
          </p:cNvSpPr>
          <p:nvPr/>
        </p:nvSpPr>
        <p:spPr bwMode="auto">
          <a:xfrm>
            <a:off x="5041933" y="4462813"/>
            <a:ext cx="2225763" cy="27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55" tIns="36277" rIns="72555" bIns="36277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3"/>
          <p:cNvSpPr>
            <a:spLocks noChangeArrowheads="1"/>
          </p:cNvSpPr>
          <p:nvPr/>
        </p:nvSpPr>
        <p:spPr bwMode="auto">
          <a:xfrm>
            <a:off x="5300873" y="3601943"/>
            <a:ext cx="2221955" cy="27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55" tIns="36277" rIns="72555" bIns="36277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2"/>
          <p:cNvSpPr>
            <a:spLocks noChangeArrowheads="1"/>
          </p:cNvSpPr>
          <p:nvPr/>
        </p:nvSpPr>
        <p:spPr bwMode="auto">
          <a:xfrm>
            <a:off x="5047645" y="2765835"/>
            <a:ext cx="2221956" cy="27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55" tIns="36277" rIns="72555" bIns="36277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1"/>
          <p:cNvSpPr>
            <a:spLocks noChangeArrowheads="1"/>
          </p:cNvSpPr>
          <p:nvPr/>
        </p:nvSpPr>
        <p:spPr bwMode="auto">
          <a:xfrm>
            <a:off x="4312705" y="2015433"/>
            <a:ext cx="2223859" cy="27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55" tIns="36277" rIns="72555" bIns="36277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单击添加您的文字</a:t>
            </a:r>
            <a:endParaRPr lang="zh-CN" altLang="en-US" sz="1335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圆圈1"/>
          <p:cNvGrpSpPr/>
          <p:nvPr/>
        </p:nvGrpSpPr>
        <p:grpSpPr bwMode="auto">
          <a:xfrm>
            <a:off x="3916674" y="1964166"/>
            <a:ext cx="361759" cy="361871"/>
            <a:chOff x="0" y="0"/>
            <a:chExt cx="262" cy="262"/>
          </a:xfrm>
        </p:grpSpPr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  <p:sp>
          <p:nvSpPr>
            <p:cNvPr id="19" name="Oval 20"/>
            <p:cNvSpPr>
              <a:spLocks noChangeArrowheads="1"/>
            </p:cNvSpPr>
            <p:nvPr/>
          </p:nvSpPr>
          <p:spPr bwMode="auto">
            <a:xfrm>
              <a:off x="25" y="22"/>
              <a:ext cx="218" cy="2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</p:grpSp>
      <p:grpSp>
        <p:nvGrpSpPr>
          <p:cNvPr id="20" name="圆圈2"/>
          <p:cNvGrpSpPr/>
          <p:nvPr/>
        </p:nvGrpSpPr>
        <p:grpSpPr bwMode="auto">
          <a:xfrm>
            <a:off x="4676367" y="2716476"/>
            <a:ext cx="363661" cy="363773"/>
            <a:chOff x="0" y="0"/>
            <a:chExt cx="262" cy="262"/>
          </a:xfrm>
        </p:grpSpPr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</p:grpSp>
      <p:grpSp>
        <p:nvGrpSpPr>
          <p:cNvPr id="23" name="圆圈3"/>
          <p:cNvGrpSpPr/>
          <p:nvPr/>
        </p:nvGrpSpPr>
        <p:grpSpPr bwMode="auto">
          <a:xfrm>
            <a:off x="4923884" y="3537347"/>
            <a:ext cx="363661" cy="363775"/>
            <a:chOff x="0" y="0"/>
            <a:chExt cx="262" cy="262"/>
          </a:xfrm>
        </p:grpSpPr>
        <p:sp>
          <p:nvSpPr>
            <p:cNvPr id="24" name="Oval 31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</p:grpSp>
      <p:grpSp>
        <p:nvGrpSpPr>
          <p:cNvPr id="26" name="圆圈4"/>
          <p:cNvGrpSpPr/>
          <p:nvPr/>
        </p:nvGrpSpPr>
        <p:grpSpPr bwMode="auto">
          <a:xfrm>
            <a:off x="4666846" y="4409642"/>
            <a:ext cx="361759" cy="361871"/>
            <a:chOff x="0" y="0"/>
            <a:chExt cx="262" cy="262"/>
          </a:xfrm>
        </p:grpSpPr>
        <p:sp>
          <p:nvSpPr>
            <p:cNvPr id="27" name="Oval 34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  <p:sp>
          <p:nvSpPr>
            <p:cNvPr id="28" name="Oval 35"/>
            <p:cNvSpPr>
              <a:spLocks noChangeArrowheads="1"/>
            </p:cNvSpPr>
            <p:nvPr/>
          </p:nvSpPr>
          <p:spPr bwMode="auto">
            <a:xfrm>
              <a:off x="23" y="22"/>
              <a:ext cx="218" cy="21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</p:grpSp>
      <p:grpSp>
        <p:nvGrpSpPr>
          <p:cNvPr id="29" name="圆圈5"/>
          <p:cNvGrpSpPr/>
          <p:nvPr/>
        </p:nvGrpSpPr>
        <p:grpSpPr bwMode="auto">
          <a:xfrm>
            <a:off x="3998546" y="5074340"/>
            <a:ext cx="361759" cy="363773"/>
            <a:chOff x="0" y="0"/>
            <a:chExt cx="262" cy="262"/>
          </a:xfrm>
          <a:solidFill>
            <a:schemeClr val="accent1"/>
          </a:solidFill>
        </p:grpSpPr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  <p:sp>
          <p:nvSpPr>
            <p:cNvPr id="31" name="Oval 38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 sz="2400"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565326" y="2412288"/>
            <a:ext cx="3199229" cy="830970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25685" y="3372300"/>
            <a:ext cx="1198177" cy="584493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65326" y="1906554"/>
            <a:ext cx="3199229" cy="338400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65326" y="4389718"/>
            <a:ext cx="3199229" cy="830970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65326" y="3883985"/>
            <a:ext cx="3199229" cy="338400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74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774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/>
      <p:bldP spid="14" grpId="0"/>
      <p:bldP spid="15" grpId="0"/>
      <p:bldP spid="16" grpId="0"/>
      <p:bldP spid="32" grpId="0"/>
      <p:bldP spid="33" grpId="0"/>
      <p:bldP spid="33" grpId="1"/>
      <p:bldP spid="33" grpId="2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95"/>
          <p:cNvSpPr/>
          <p:nvPr/>
        </p:nvSpPr>
        <p:spPr>
          <a:xfrm>
            <a:off x="5598135" y="2670602"/>
            <a:ext cx="3466875" cy="1745393"/>
          </a:xfrm>
          <a:prstGeom prst="roundRect">
            <a:avLst/>
          </a:prstGeom>
          <a:solidFill>
            <a:srgbClr val="ABE1FF"/>
          </a:solidFill>
          <a:ln w="508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5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159500" y="2914355"/>
            <a:ext cx="3086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</a:rPr>
              <a:t>PART 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8503" y="368379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产品运行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59" y="701058"/>
            <a:ext cx="4788039" cy="4788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8086" y="1519290"/>
            <a:ext cx="12210087" cy="587932"/>
            <a:chOff x="-13565" y="1139467"/>
            <a:chExt cx="9157565" cy="44094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-13565" y="1356615"/>
              <a:ext cx="129614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952709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/>
            <p:cNvSpPr/>
            <p:nvPr/>
          </p:nvSpPr>
          <p:spPr bwMode="auto">
            <a:xfrm>
              <a:off x="1417606" y="1139467"/>
              <a:ext cx="427240" cy="427240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3254519" y="1195587"/>
              <a:ext cx="604111" cy="341074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/>
              <p:cNvSpPr/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8" name="Freeform: Shape 30"/>
              <p:cNvSpPr/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9" name="Freeform: Shape 31"/>
              <p:cNvSpPr/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0" name="Freeform: Shape 32"/>
              <p:cNvSpPr/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1" name="Freeform: Shape 33"/>
              <p:cNvSpPr/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2" name="Freeform: Shape 34"/>
              <p:cNvSpPr/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3" name="Freeform: Shape 35"/>
              <p:cNvSpPr/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4" name="Freeform: Shape 36"/>
              <p:cNvSpPr/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5" name="Freeform: Shape 37"/>
              <p:cNvSpPr/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6" name="Freeform: Shape 38"/>
              <p:cNvSpPr/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7" name="Freeform: Shape 39"/>
              <p:cNvSpPr/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2" name="Group 40"/>
            <p:cNvGrpSpPr/>
            <p:nvPr/>
          </p:nvGrpSpPr>
          <p:grpSpPr>
            <a:xfrm>
              <a:off x="7304540" y="1162103"/>
              <a:ext cx="418308" cy="418308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Freeform: Shape 42"/>
              <p:cNvSpPr/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6" name="Freeform: Shape 43"/>
              <p:cNvSpPr/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3" name="Group 44"/>
            <p:cNvGrpSpPr/>
            <p:nvPr/>
          </p:nvGrpSpPr>
          <p:grpSpPr>
            <a:xfrm>
              <a:off x="5281427" y="1144285"/>
              <a:ext cx="491121" cy="436131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/>
              <p:cNvSpPr/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2" name="Freeform: Shape 46"/>
              <p:cNvSpPr/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Freeform: Shape 47"/>
              <p:cNvSpPr/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cxnSp>
          <p:nvCxnSpPr>
            <p:cNvPr id="14" name="Straight Connector 51"/>
            <p:cNvCxnSpPr/>
            <p:nvPr/>
          </p:nvCxnSpPr>
          <p:spPr>
            <a:xfrm>
              <a:off x="3951880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/>
            <p:cNvCxnSpPr/>
            <p:nvPr/>
          </p:nvCxnSpPr>
          <p:spPr>
            <a:xfrm>
              <a:off x="5951051" y="1366123"/>
              <a:ext cx="1242138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/>
            <p:cNvCxnSpPr/>
            <p:nvPr/>
          </p:nvCxnSpPr>
          <p:spPr>
            <a:xfrm>
              <a:off x="7839363" y="1366123"/>
              <a:ext cx="1304637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058300" y="2354817"/>
            <a:ext cx="2233336" cy="3410503"/>
            <a:chOff x="793725" y="1766112"/>
            <a:chExt cx="1675002" cy="2557877"/>
          </a:xfrm>
        </p:grpSpPr>
        <p:sp>
          <p:nvSpPr>
            <p:cNvPr id="6" name="Freeform: Shape 8"/>
            <p:cNvSpPr/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92000" tIns="2544000" rIns="192000" bIns="8128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55"/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5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213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25434" y="2354817"/>
            <a:ext cx="2233333" cy="3410503"/>
            <a:chOff x="2719075" y="1766112"/>
            <a:chExt cx="1675000" cy="2557877"/>
          </a:xfrm>
        </p:grpSpPr>
        <p:sp>
          <p:nvSpPr>
            <p:cNvPr id="7" name="Freeform: Shape 12"/>
            <p:cNvSpPr/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92000" tIns="2544000" rIns="192000" bIns="8128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58"/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5" b="1">
                  <a:solidFill>
                    <a:schemeClr val="bg1"/>
                  </a:solidFill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60547" y="2354817"/>
            <a:ext cx="2233335" cy="3410503"/>
            <a:chOff x="4695410" y="1766112"/>
            <a:chExt cx="1675001" cy="2557877"/>
          </a:xfrm>
        </p:grpSpPr>
        <p:sp>
          <p:nvSpPr>
            <p:cNvPr id="8" name="Freeform: Shape 16"/>
            <p:cNvSpPr/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92000" tIns="2544000" rIns="192000" bIns="8128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59"/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5" b="1">
                  <a:solidFill>
                    <a:schemeClr val="bg1"/>
                  </a:solidFill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01593" y="2354817"/>
            <a:ext cx="2233335" cy="3410503"/>
            <a:chOff x="6676194" y="1766112"/>
            <a:chExt cx="1675001" cy="2557877"/>
          </a:xfrm>
        </p:grpSpPr>
        <p:sp>
          <p:nvSpPr>
            <p:cNvPr id="9" name="Freeform: Shape 20"/>
            <p:cNvSpPr/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92000" tIns="2544000" rIns="192000" bIns="81280" anchor="t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60"/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5" b="1">
                  <a:solidFill>
                    <a:schemeClr val="bg1"/>
                  </a:solidFill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randomBar dir="vert"/>
      </p:transition>
    </mc:Choice>
    <mc:Fallback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43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128"/>
      </a:accent1>
      <a:accent2>
        <a:srgbClr val="ABE1FF"/>
      </a:accent2>
      <a:accent3>
        <a:srgbClr val="FFE128"/>
      </a:accent3>
      <a:accent4>
        <a:srgbClr val="ABE1FF"/>
      </a:accent4>
      <a:accent5>
        <a:srgbClr val="FFE128"/>
      </a:accent5>
      <a:accent6>
        <a:srgbClr val="ABE1FF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4378</Words>
  <Application>WPS 演示</Application>
  <PresentationFormat>宽屏</PresentationFormat>
  <Paragraphs>433</Paragraphs>
  <Slides>24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Lato Regular</vt:lpstr>
      <vt:lpstr>Lato Hairline</vt:lpstr>
      <vt:lpstr>Lato Light</vt:lpstr>
      <vt:lpstr>时尚中黑简体</vt:lpstr>
      <vt:lpstr>微软雅黑</vt:lpstr>
      <vt:lpstr>Calibri</vt:lpstr>
      <vt:lpstr>方正大黑简体</vt:lpstr>
      <vt:lpstr>Eras Bold ITC</vt:lpstr>
      <vt:lpstr>黑体</vt:lpstr>
      <vt:lpstr>等线</vt:lpstr>
      <vt:lpstr>Segoe Print</vt:lpstr>
      <vt:lpstr>Arial Unicode MS</vt:lpstr>
      <vt:lpstr>等线 Light</vt:lpstr>
      <vt:lpstr>Arial</vt:lpstr>
      <vt:lpstr>Bebas Neue</vt:lpstr>
      <vt:lpstr>Gill Sans</vt:lpstr>
      <vt:lpstr>Lato Light</vt:lpstr>
      <vt:lpstr>FontAwesome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2018-09-09T11:18:53Z</dcterms:created>
  <dcterms:modified xsi:type="dcterms:W3CDTF">2018-09-09T13:34:19Z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