
<file path=[Content_Types].xml><?xml version="1.0" encoding="utf-8"?>
<Types xmlns="http://schemas.openxmlformats.org/package/2006/content-types">
  <Default Extension="png" ContentType="image/png"/>
  <Default Extension="mp3" ContentType="audio/unknown"/>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2.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notesSlides/notesSlide12.xml" ContentType="application/vnd.openxmlformats-officedocument.presentationml.notesSlide+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106.xml" ContentType="application/vnd.openxmlformats-officedocument.presentationml.tags+xml"/>
  <Override PartName="/ppt/tags/tag107.xml" ContentType="application/vnd.openxmlformats-officedocument.presentationml.tags+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331" r:id="rId2"/>
    <p:sldId id="286" r:id="rId3"/>
    <p:sldId id="258" r:id="rId4"/>
    <p:sldId id="292" r:id="rId5"/>
    <p:sldId id="294" r:id="rId6"/>
    <p:sldId id="323" r:id="rId7"/>
    <p:sldId id="295" r:id="rId8"/>
    <p:sldId id="332" r:id="rId9"/>
    <p:sldId id="297" r:id="rId10"/>
    <p:sldId id="334" r:id="rId11"/>
    <p:sldId id="326" r:id="rId12"/>
    <p:sldId id="333" r:id="rId13"/>
    <p:sldId id="302" r:id="rId14"/>
    <p:sldId id="304" r:id="rId15"/>
    <p:sldId id="305" r:id="rId16"/>
    <p:sldId id="328" r:id="rId17"/>
    <p:sldId id="307" r:id="rId18"/>
    <p:sldId id="309" r:id="rId19"/>
    <p:sldId id="310" r:id="rId20"/>
    <p:sldId id="311" r:id="rId21"/>
    <p:sldId id="335" r:id="rId22"/>
    <p:sldId id="314" r:id="rId23"/>
    <p:sldId id="336" r:id="rId24"/>
    <p:sldId id="316" r:id="rId25"/>
    <p:sldId id="285" r:id="rId26"/>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B3B3"/>
    <a:srgbClr val="EFDD79"/>
    <a:srgbClr val="5F7797"/>
    <a:srgbClr val="FDBE00"/>
    <a:srgbClr val="F26F61"/>
    <a:srgbClr val="363636"/>
    <a:srgbClr val="32798F"/>
    <a:srgbClr val="7F7F7F"/>
    <a:srgbClr val="414455"/>
    <a:srgbClr val="60B5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501" autoAdjust="0"/>
    <p:restoredTop sz="94660"/>
  </p:normalViewPr>
  <p:slideViewPr>
    <p:cSldViewPr snapToGrid="0">
      <p:cViewPr varScale="1">
        <p:scale>
          <a:sx n="66" d="100"/>
          <a:sy n="66" d="100"/>
        </p:scale>
        <p:origin x="-906" y="-96"/>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D170F3-E487-4281-A705-9BC98064EFD7}" type="datetimeFigureOut">
              <a:rPr lang="zh-CN" altLang="en-US" smtClean="0"/>
              <a:t>2017-8-6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139D3C-55F1-453B-BE49-D4DBF8FE557E}" type="slidenum">
              <a:rPr lang="zh-CN" altLang="en-US" smtClean="0"/>
              <a:t>‹#›</a:t>
            </a:fld>
            <a:endParaRPr lang="zh-CN" altLang="en-US"/>
          </a:p>
        </p:txBody>
      </p:sp>
    </p:spTree>
    <p:extLst>
      <p:ext uri="{BB962C8B-B14F-4D97-AF65-F5344CB8AC3E}">
        <p14:creationId xmlns:p14="http://schemas.microsoft.com/office/powerpoint/2010/main" val="41764723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a:t>
            </a:fld>
            <a:endParaRPr lang="zh-CN" altLang="en-US"/>
          </a:p>
        </p:txBody>
      </p:sp>
    </p:spTree>
    <p:extLst>
      <p:ext uri="{BB962C8B-B14F-4D97-AF65-F5344CB8AC3E}">
        <p14:creationId xmlns:p14="http://schemas.microsoft.com/office/powerpoint/2010/main" val="42903954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10</a:t>
            </a:fld>
            <a:endParaRPr lang="zh-CN" altLang="en-US"/>
          </a:p>
        </p:txBody>
      </p:sp>
    </p:spTree>
    <p:extLst>
      <p:ext uri="{BB962C8B-B14F-4D97-AF65-F5344CB8AC3E}">
        <p14:creationId xmlns:p14="http://schemas.microsoft.com/office/powerpoint/2010/main" val="9124459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11</a:t>
            </a:fld>
            <a:endParaRPr lang="zh-CN" altLang="en-US"/>
          </a:p>
        </p:txBody>
      </p:sp>
    </p:spTree>
    <p:extLst>
      <p:ext uri="{BB962C8B-B14F-4D97-AF65-F5344CB8AC3E}">
        <p14:creationId xmlns:p14="http://schemas.microsoft.com/office/powerpoint/2010/main" val="1820785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12</a:t>
            </a:fld>
            <a:endParaRPr lang="zh-CN" altLang="en-US"/>
          </a:p>
        </p:txBody>
      </p:sp>
    </p:spTree>
    <p:extLst>
      <p:ext uri="{BB962C8B-B14F-4D97-AF65-F5344CB8AC3E}">
        <p14:creationId xmlns:p14="http://schemas.microsoft.com/office/powerpoint/2010/main" val="1669491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13</a:t>
            </a:fld>
            <a:endParaRPr lang="zh-CN" altLang="en-US"/>
          </a:p>
        </p:txBody>
      </p:sp>
    </p:spTree>
    <p:extLst>
      <p:ext uri="{BB962C8B-B14F-4D97-AF65-F5344CB8AC3E}">
        <p14:creationId xmlns:p14="http://schemas.microsoft.com/office/powerpoint/2010/main" val="8646760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14</a:t>
            </a:fld>
            <a:endParaRPr lang="zh-CN" altLang="en-US"/>
          </a:p>
        </p:txBody>
      </p:sp>
    </p:spTree>
    <p:extLst>
      <p:ext uri="{BB962C8B-B14F-4D97-AF65-F5344CB8AC3E}">
        <p14:creationId xmlns:p14="http://schemas.microsoft.com/office/powerpoint/2010/main" val="30711354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15</a:t>
            </a:fld>
            <a:endParaRPr lang="zh-CN" altLang="en-US"/>
          </a:p>
        </p:txBody>
      </p:sp>
    </p:spTree>
    <p:extLst>
      <p:ext uri="{BB962C8B-B14F-4D97-AF65-F5344CB8AC3E}">
        <p14:creationId xmlns:p14="http://schemas.microsoft.com/office/powerpoint/2010/main" val="21353790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16</a:t>
            </a:fld>
            <a:endParaRPr lang="zh-CN" altLang="en-US"/>
          </a:p>
        </p:txBody>
      </p:sp>
    </p:spTree>
    <p:extLst>
      <p:ext uri="{BB962C8B-B14F-4D97-AF65-F5344CB8AC3E}">
        <p14:creationId xmlns:p14="http://schemas.microsoft.com/office/powerpoint/2010/main" val="28166534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17</a:t>
            </a:fld>
            <a:endParaRPr lang="zh-CN" altLang="en-US"/>
          </a:p>
        </p:txBody>
      </p:sp>
    </p:spTree>
    <p:extLst>
      <p:ext uri="{BB962C8B-B14F-4D97-AF65-F5344CB8AC3E}">
        <p14:creationId xmlns:p14="http://schemas.microsoft.com/office/powerpoint/2010/main" val="30267202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18</a:t>
            </a:fld>
            <a:endParaRPr lang="zh-CN" altLang="en-US"/>
          </a:p>
        </p:txBody>
      </p:sp>
    </p:spTree>
    <p:extLst>
      <p:ext uri="{BB962C8B-B14F-4D97-AF65-F5344CB8AC3E}">
        <p14:creationId xmlns:p14="http://schemas.microsoft.com/office/powerpoint/2010/main" val="2993976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19</a:t>
            </a:fld>
            <a:endParaRPr lang="zh-CN" altLang="en-US"/>
          </a:p>
        </p:txBody>
      </p:sp>
    </p:spTree>
    <p:extLst>
      <p:ext uri="{BB962C8B-B14F-4D97-AF65-F5344CB8AC3E}">
        <p14:creationId xmlns:p14="http://schemas.microsoft.com/office/powerpoint/2010/main" val="38823420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a:t>
            </a:fld>
            <a:endParaRPr lang="zh-CN" altLang="en-US"/>
          </a:p>
        </p:txBody>
      </p:sp>
    </p:spTree>
    <p:extLst>
      <p:ext uri="{BB962C8B-B14F-4D97-AF65-F5344CB8AC3E}">
        <p14:creationId xmlns:p14="http://schemas.microsoft.com/office/powerpoint/2010/main" val="2748098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20</a:t>
            </a:fld>
            <a:endParaRPr lang="zh-CN" altLang="en-US"/>
          </a:p>
        </p:txBody>
      </p:sp>
    </p:spTree>
    <p:extLst>
      <p:ext uri="{BB962C8B-B14F-4D97-AF65-F5344CB8AC3E}">
        <p14:creationId xmlns:p14="http://schemas.microsoft.com/office/powerpoint/2010/main" val="39866967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21</a:t>
            </a:fld>
            <a:endParaRPr lang="zh-CN" altLang="en-US"/>
          </a:p>
        </p:txBody>
      </p:sp>
    </p:spTree>
    <p:extLst>
      <p:ext uri="{BB962C8B-B14F-4D97-AF65-F5344CB8AC3E}">
        <p14:creationId xmlns:p14="http://schemas.microsoft.com/office/powerpoint/2010/main" val="16435339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22</a:t>
            </a:fld>
            <a:endParaRPr lang="zh-CN" altLang="en-US"/>
          </a:p>
        </p:txBody>
      </p:sp>
    </p:spTree>
    <p:extLst>
      <p:ext uri="{BB962C8B-B14F-4D97-AF65-F5344CB8AC3E}">
        <p14:creationId xmlns:p14="http://schemas.microsoft.com/office/powerpoint/2010/main" val="285043518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23</a:t>
            </a:fld>
            <a:endParaRPr lang="zh-CN" altLang="en-US"/>
          </a:p>
        </p:txBody>
      </p:sp>
    </p:spTree>
    <p:extLst>
      <p:ext uri="{BB962C8B-B14F-4D97-AF65-F5344CB8AC3E}">
        <p14:creationId xmlns:p14="http://schemas.microsoft.com/office/powerpoint/2010/main" val="23366260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24</a:t>
            </a:fld>
            <a:endParaRPr lang="zh-CN" altLang="en-US"/>
          </a:p>
        </p:txBody>
      </p:sp>
    </p:spTree>
    <p:extLst>
      <p:ext uri="{BB962C8B-B14F-4D97-AF65-F5344CB8AC3E}">
        <p14:creationId xmlns:p14="http://schemas.microsoft.com/office/powerpoint/2010/main" val="31471192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25</a:t>
            </a:fld>
            <a:endParaRPr lang="zh-CN" altLang="en-US"/>
          </a:p>
        </p:txBody>
      </p:sp>
    </p:spTree>
    <p:extLst>
      <p:ext uri="{BB962C8B-B14F-4D97-AF65-F5344CB8AC3E}">
        <p14:creationId xmlns:p14="http://schemas.microsoft.com/office/powerpoint/2010/main" val="10564261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3</a:t>
            </a:fld>
            <a:endParaRPr lang="zh-CN" altLang="en-US"/>
          </a:p>
        </p:txBody>
      </p:sp>
    </p:spTree>
    <p:extLst>
      <p:ext uri="{BB962C8B-B14F-4D97-AF65-F5344CB8AC3E}">
        <p14:creationId xmlns:p14="http://schemas.microsoft.com/office/powerpoint/2010/main" val="35178405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4</a:t>
            </a:fld>
            <a:endParaRPr lang="zh-CN" altLang="en-US"/>
          </a:p>
        </p:txBody>
      </p:sp>
    </p:spTree>
    <p:extLst>
      <p:ext uri="{BB962C8B-B14F-4D97-AF65-F5344CB8AC3E}">
        <p14:creationId xmlns:p14="http://schemas.microsoft.com/office/powerpoint/2010/main" val="22640285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5</a:t>
            </a:fld>
            <a:endParaRPr lang="zh-CN" altLang="en-US"/>
          </a:p>
        </p:txBody>
      </p:sp>
    </p:spTree>
    <p:extLst>
      <p:ext uri="{BB962C8B-B14F-4D97-AF65-F5344CB8AC3E}">
        <p14:creationId xmlns:p14="http://schemas.microsoft.com/office/powerpoint/2010/main" val="5249309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6</a:t>
            </a:fld>
            <a:endParaRPr lang="zh-CN" altLang="en-US"/>
          </a:p>
        </p:txBody>
      </p:sp>
    </p:spTree>
    <p:extLst>
      <p:ext uri="{BB962C8B-B14F-4D97-AF65-F5344CB8AC3E}">
        <p14:creationId xmlns:p14="http://schemas.microsoft.com/office/powerpoint/2010/main" val="17906321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7</a:t>
            </a:fld>
            <a:endParaRPr lang="zh-CN" altLang="en-US"/>
          </a:p>
        </p:txBody>
      </p:sp>
    </p:spTree>
    <p:extLst>
      <p:ext uri="{BB962C8B-B14F-4D97-AF65-F5344CB8AC3E}">
        <p14:creationId xmlns:p14="http://schemas.microsoft.com/office/powerpoint/2010/main" val="15395176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8</a:t>
            </a:fld>
            <a:endParaRPr lang="zh-CN" altLang="en-US"/>
          </a:p>
        </p:txBody>
      </p:sp>
    </p:spTree>
    <p:extLst>
      <p:ext uri="{BB962C8B-B14F-4D97-AF65-F5344CB8AC3E}">
        <p14:creationId xmlns:p14="http://schemas.microsoft.com/office/powerpoint/2010/main" val="38693690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9</a:t>
            </a:fld>
            <a:endParaRPr lang="zh-CN" altLang="en-US"/>
          </a:p>
        </p:txBody>
      </p:sp>
    </p:spTree>
    <p:extLst>
      <p:ext uri="{BB962C8B-B14F-4D97-AF65-F5344CB8AC3E}">
        <p14:creationId xmlns:p14="http://schemas.microsoft.com/office/powerpoint/2010/main" val="3813612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1959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2017-8-6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6858023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2017-8-6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22754899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4" name="Rectangle 13"/>
            <p:cNvSpPr/>
            <p:nvPr/>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5" name="Slide Number Placeholder 4"/>
          <p:cNvSpPr>
            <a:spLocks noGrp="1"/>
          </p:cNvSpPr>
          <p:nvPr>
            <p:ph type="sldNum" sz="quarter" idx="12"/>
          </p:nvPr>
        </p:nvSpPr>
        <p:spPr>
          <a:xfrm>
            <a:off x="11235882" y="675577"/>
            <a:ext cx="556069" cy="471563"/>
          </a:xfrm>
          <a:prstGeom prst="rect">
            <a:avLst/>
          </a:prstGeom>
        </p:spPr>
        <p:txBody>
          <a:bodyPr/>
          <a:lstStyle>
            <a:lvl1pPr algn="ctr">
              <a:defRPr sz="1800">
                <a:solidFill>
                  <a:schemeClr val="bg1"/>
                </a:solidFill>
              </a:defRPr>
            </a:lvl1pPr>
          </a:lstStyle>
          <a:p>
            <a:fld id="{5DE872C3-2ED1-43FB-B3C4-BA6F078D7CD3}" type="slidenum">
              <a:rPr lang="en-US" smtClean="0"/>
              <a:t>‹#›</a:t>
            </a:fld>
            <a:endParaRPr lang="en-US" dirty="0"/>
          </a:p>
        </p:txBody>
      </p:sp>
      <p:grpSp>
        <p:nvGrpSpPr>
          <p:cNvPr id="3" name="Group 2"/>
          <p:cNvGrpSpPr/>
          <p:nvPr/>
        </p:nvGrpSpPr>
        <p:grpSpPr>
          <a:xfrm>
            <a:off x="0" y="6725538"/>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4" name="文本框 3"/>
          <p:cNvSpPr txBox="1"/>
          <p:nvPr userDrawn="1"/>
        </p:nvSpPr>
        <p:spPr>
          <a:xfrm>
            <a:off x="800100" y="620185"/>
            <a:ext cx="7363968" cy="584775"/>
          </a:xfrm>
          <a:prstGeom prst="rect">
            <a:avLst/>
          </a:prstGeom>
          <a:noFill/>
        </p:spPr>
        <p:txBody>
          <a:bodyPr wrap="square" rtlCol="0">
            <a:spAutoFit/>
          </a:bodyPr>
          <a:lstStyle/>
          <a:p>
            <a:r>
              <a:rPr kumimoji="0" lang="zh-CN" altLang="en-US" sz="3200" b="0" i="0" u="none" strike="noStrike" kern="1200" cap="none" spc="0" normalizeH="0" baseline="0" noProof="0" dirty="0">
                <a:ln>
                  <a:noFill/>
                </a:ln>
                <a:solidFill>
                  <a:schemeClr val="accent5"/>
                </a:solidFill>
                <a:effectLst/>
                <a:uLnTx/>
                <a:uFillTx/>
                <a:latin typeface="+mn-lt"/>
                <a:ea typeface="冬青黑体简体中文 W6"/>
                <a:cs typeface="+mj-cs"/>
              </a:rPr>
              <a:t>商务扁平多彩信息图表设计</a:t>
            </a:r>
            <a:endParaRPr lang="zh-CN" altLang="en-US" sz="1400" dirty="0">
              <a:solidFill>
                <a:schemeClr val="accent5"/>
              </a:solidFill>
            </a:endParaRPr>
          </a:p>
        </p:txBody>
      </p:sp>
      <p:sp>
        <p:nvSpPr>
          <p:cNvPr id="2" name="矩形 1"/>
          <p:cNvSpPr/>
          <p:nvPr userDrawn="1"/>
        </p:nvSpPr>
        <p:spPr>
          <a:xfrm>
            <a:off x="-969707" y="-9281652"/>
            <a:ext cx="969707" cy="9697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矩形 15"/>
          <p:cNvSpPr/>
          <p:nvPr userDrawn="1"/>
        </p:nvSpPr>
        <p:spPr>
          <a:xfrm>
            <a:off x="12192000" y="-9281652"/>
            <a:ext cx="969707" cy="9697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7" name="矩形 16"/>
          <p:cNvSpPr/>
          <p:nvPr userDrawn="1"/>
        </p:nvSpPr>
        <p:spPr>
          <a:xfrm>
            <a:off x="-969707" y="14849977"/>
            <a:ext cx="969707" cy="9697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8" name="矩形 17"/>
          <p:cNvSpPr/>
          <p:nvPr userDrawn="1"/>
        </p:nvSpPr>
        <p:spPr>
          <a:xfrm>
            <a:off x="12192000" y="14849977"/>
            <a:ext cx="969707" cy="96970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extLst>
      <p:ext uri="{BB962C8B-B14F-4D97-AF65-F5344CB8AC3E}">
        <p14:creationId xmlns:p14="http://schemas.microsoft.com/office/powerpoint/2010/main" val="3264895549"/>
      </p:ext>
    </p:extLst>
  </p:cSld>
  <p:clrMapOvr>
    <a:masterClrMapping/>
  </p:clrMapOvr>
  <p:extLst mod="1">
    <p:ext uri="{DCECCB84-F9BA-43D5-87BE-67443E8EF086}">
      <p15:sldGuideLst xmlns:p15="http://schemas.microsoft.com/office/powerpoint/2012/main" xmlns="">
        <p15:guide id="1" orient="horz" pos="1620">
          <p15:clr>
            <a:srgbClr val="FBAE40"/>
          </p15:clr>
        </p15:guide>
        <p15:guide id="2" orient="horz" pos="293">
          <p15:clr>
            <a:srgbClr val="FBAE40"/>
          </p15:clr>
        </p15:guide>
        <p15:guide id="3" pos="378">
          <p15:clr>
            <a:srgbClr val="FBAE40"/>
          </p15:clr>
        </p15:guide>
        <p15:guide id="4" pos="538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a:srcRect l="28724" t="18060" r="18351" b="23731"/>
          <a:stretch/>
        </p:blipFill>
        <p:spPr>
          <a:xfrm>
            <a:off x="1453852" y="299156"/>
            <a:ext cx="1518036" cy="1072214"/>
          </a:xfrm>
          <a:prstGeom prst="rect">
            <a:avLst/>
          </a:prstGeom>
        </p:spPr>
      </p:pic>
      <p:pic>
        <p:nvPicPr>
          <p:cNvPr id="8" name="图片 7"/>
          <p:cNvPicPr>
            <a:picLocks noChangeAspect="1"/>
          </p:cNvPicPr>
          <p:nvPr userDrawn="1"/>
        </p:nvPicPr>
        <p:blipFill rotWithShape="1">
          <a:blip r:embed="rId2">
            <a:duotone>
              <a:prstClr val="black"/>
              <a:srgbClr val="5F7797">
                <a:tint val="45000"/>
                <a:satMod val="400000"/>
              </a:srgbClr>
            </a:duotone>
          </a:blip>
          <a:srcRect l="28724" t="18060" r="18351" b="23731"/>
          <a:stretch/>
        </p:blipFill>
        <p:spPr>
          <a:xfrm>
            <a:off x="1453852" y="1722574"/>
            <a:ext cx="1518036" cy="1072214"/>
          </a:xfrm>
          <a:prstGeom prst="rect">
            <a:avLst/>
          </a:prstGeom>
        </p:spPr>
      </p:pic>
      <p:pic>
        <p:nvPicPr>
          <p:cNvPr id="9" name="图片 8"/>
          <p:cNvPicPr>
            <a:picLocks noChangeAspect="1"/>
          </p:cNvPicPr>
          <p:nvPr userDrawn="1"/>
        </p:nvPicPr>
        <p:blipFill rotWithShape="1">
          <a:blip r:embed="rId3"/>
          <a:srcRect l="50251" t="5608" r="17874" b="13760"/>
          <a:stretch/>
        </p:blipFill>
        <p:spPr>
          <a:xfrm>
            <a:off x="1453852" y="3145991"/>
            <a:ext cx="1518036" cy="1260743"/>
          </a:xfrm>
          <a:prstGeom prst="rect">
            <a:avLst/>
          </a:prstGeom>
        </p:spPr>
      </p:pic>
      <p:grpSp>
        <p:nvGrpSpPr>
          <p:cNvPr id="10" name="组合 9"/>
          <p:cNvGrpSpPr/>
          <p:nvPr userDrawn="1"/>
        </p:nvGrpSpPr>
        <p:grpSpPr>
          <a:xfrm>
            <a:off x="4924376" y="1508196"/>
            <a:ext cx="4554108" cy="1072215"/>
            <a:chOff x="4924376" y="1508196"/>
            <a:chExt cx="4554108" cy="1072215"/>
          </a:xfrm>
        </p:grpSpPr>
        <p:pic>
          <p:nvPicPr>
            <p:cNvPr id="11" name="图片 10"/>
            <p:cNvPicPr>
              <a:picLocks noChangeAspect="1"/>
            </p:cNvPicPr>
            <p:nvPr/>
          </p:nvPicPr>
          <p:blipFill rotWithShape="1">
            <a:blip r:embed="rId2"/>
            <a:srcRect l="28724" t="18060" r="18351" b="23731"/>
            <a:stretch/>
          </p:blipFill>
          <p:spPr>
            <a:xfrm>
              <a:off x="6442412" y="1508196"/>
              <a:ext cx="1518036" cy="1072214"/>
            </a:xfrm>
            <a:prstGeom prst="rect">
              <a:avLst/>
            </a:prstGeom>
          </p:spPr>
        </p:pic>
        <p:pic>
          <p:nvPicPr>
            <p:cNvPr id="12" name="图片 11"/>
            <p:cNvPicPr>
              <a:picLocks noChangeAspect="1"/>
            </p:cNvPicPr>
            <p:nvPr/>
          </p:nvPicPr>
          <p:blipFill rotWithShape="1">
            <a:blip r:embed="rId2">
              <a:duotone>
                <a:prstClr val="black"/>
                <a:srgbClr val="5F7797">
                  <a:tint val="45000"/>
                  <a:satMod val="400000"/>
                </a:srgbClr>
              </a:duotone>
            </a:blip>
            <a:srcRect l="28724" t="18060" r="18351" b="23731"/>
            <a:stretch/>
          </p:blipFill>
          <p:spPr>
            <a:xfrm>
              <a:off x="4924376" y="1508196"/>
              <a:ext cx="1518036" cy="1072214"/>
            </a:xfrm>
            <a:prstGeom prst="rect">
              <a:avLst/>
            </a:prstGeom>
          </p:spPr>
        </p:pic>
        <p:pic>
          <p:nvPicPr>
            <p:cNvPr id="13" name="图片 12"/>
            <p:cNvPicPr>
              <a:picLocks noChangeAspect="1"/>
            </p:cNvPicPr>
            <p:nvPr/>
          </p:nvPicPr>
          <p:blipFill rotWithShape="1">
            <a:blip r:embed="rId3"/>
            <a:srcRect l="50251" t="5608" r="17874" b="13760"/>
            <a:stretch/>
          </p:blipFill>
          <p:spPr>
            <a:xfrm>
              <a:off x="7960448" y="1508197"/>
              <a:ext cx="1518036" cy="1072214"/>
            </a:xfrm>
            <a:prstGeom prst="rect">
              <a:avLst/>
            </a:prstGeom>
          </p:spPr>
        </p:pic>
      </p:grpSp>
      <p:pic>
        <p:nvPicPr>
          <p:cNvPr id="14" name="图片 13"/>
          <p:cNvPicPr>
            <a:picLocks noChangeAspect="1"/>
          </p:cNvPicPr>
          <p:nvPr userDrawn="1"/>
        </p:nvPicPr>
        <p:blipFill>
          <a:blip r:embed="rId4"/>
          <a:stretch>
            <a:fillRect/>
          </a:stretch>
        </p:blipFill>
        <p:spPr>
          <a:xfrm>
            <a:off x="4997506" y="3145991"/>
            <a:ext cx="4554107" cy="1072989"/>
          </a:xfrm>
          <a:prstGeom prst="rect">
            <a:avLst/>
          </a:prstGeom>
        </p:spPr>
      </p:pic>
      <p:grpSp>
        <p:nvGrpSpPr>
          <p:cNvPr id="15" name="组合 14"/>
          <p:cNvGrpSpPr/>
          <p:nvPr userDrawn="1"/>
        </p:nvGrpSpPr>
        <p:grpSpPr>
          <a:xfrm>
            <a:off x="309213" y="4757937"/>
            <a:ext cx="4500808" cy="1787168"/>
            <a:chOff x="416789" y="5339623"/>
            <a:chExt cx="4500808" cy="1787168"/>
          </a:xfrm>
          <a:solidFill>
            <a:schemeClr val="accent1"/>
          </a:solidFill>
        </p:grpSpPr>
        <p:sp>
          <p:nvSpPr>
            <p:cNvPr id="16" name="Freeform 271"/>
            <p:cNvSpPr>
              <a:spLocks/>
            </p:cNvSpPr>
            <p:nvPr/>
          </p:nvSpPr>
          <p:spPr bwMode="auto">
            <a:xfrm>
              <a:off x="416789" y="53396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71"/>
            <p:cNvSpPr>
              <a:spLocks/>
            </p:cNvSpPr>
            <p:nvPr/>
          </p:nvSpPr>
          <p:spPr bwMode="auto">
            <a:xfrm>
              <a:off x="569189" y="54920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71"/>
            <p:cNvSpPr>
              <a:spLocks/>
            </p:cNvSpPr>
            <p:nvPr/>
          </p:nvSpPr>
          <p:spPr bwMode="auto">
            <a:xfrm>
              <a:off x="721589" y="56444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71"/>
            <p:cNvSpPr>
              <a:spLocks/>
            </p:cNvSpPr>
            <p:nvPr/>
          </p:nvSpPr>
          <p:spPr bwMode="auto">
            <a:xfrm>
              <a:off x="873989" y="57968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0" name="图片 19"/>
          <p:cNvPicPr>
            <a:picLocks noChangeAspect="1"/>
          </p:cNvPicPr>
          <p:nvPr userDrawn="1"/>
        </p:nvPicPr>
        <p:blipFill rotWithShape="1">
          <a:blip r:embed="rId5"/>
          <a:srcRect l="40886" t="7385" r="27768" b="10142"/>
          <a:stretch/>
        </p:blipFill>
        <p:spPr>
          <a:xfrm>
            <a:off x="5248325" y="4838721"/>
            <a:ext cx="1412240" cy="1473200"/>
          </a:xfrm>
          <a:prstGeom prst="rect">
            <a:avLst/>
          </a:prstGeom>
        </p:spPr>
      </p:pic>
      <p:pic>
        <p:nvPicPr>
          <p:cNvPr id="21" name="图片 20"/>
          <p:cNvPicPr>
            <a:picLocks noChangeAspect="1"/>
          </p:cNvPicPr>
          <p:nvPr userDrawn="1"/>
        </p:nvPicPr>
        <p:blipFill rotWithShape="1">
          <a:blip r:embed="rId6"/>
          <a:srcRect l="35909" t="8184" r="27558" b="12755"/>
          <a:stretch/>
        </p:blipFill>
        <p:spPr>
          <a:xfrm>
            <a:off x="6969779" y="4819964"/>
            <a:ext cx="1645920" cy="1412241"/>
          </a:xfrm>
          <a:prstGeom prst="rect">
            <a:avLst/>
          </a:prstGeom>
        </p:spPr>
      </p:pic>
    </p:spTree>
    <p:extLst>
      <p:ext uri="{BB962C8B-B14F-4D97-AF65-F5344CB8AC3E}">
        <p14:creationId xmlns:p14="http://schemas.microsoft.com/office/powerpoint/2010/main" val="12995124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2017-8-6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4144409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2017-8-6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28346623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C499B917-A8F2-4D81-9DA6-3C9311A049E6}" type="datetimeFigureOut">
              <a:rPr lang="zh-CN" altLang="en-US" smtClean="0"/>
              <a:t>2017-8-6</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17461056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C499B917-A8F2-4D81-9DA6-3C9311A049E6}" type="datetimeFigureOut">
              <a:rPr lang="zh-CN" altLang="en-US" smtClean="0"/>
              <a:t>2017-8-6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11273120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499B917-A8F2-4D81-9DA6-3C9311A049E6}" type="datetimeFigureOut">
              <a:rPr lang="zh-CN" altLang="en-US" smtClean="0"/>
              <a:t>2017-8-6</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6081842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2017-8-6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5349536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2017-8-6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41563598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99B917-A8F2-4D81-9DA6-3C9311A049E6}" type="datetimeFigureOut">
              <a:rPr lang="zh-CN" altLang="en-US" smtClean="0"/>
              <a:t>2017-8-6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35958909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4.xml"/><Relationship Id="rId7" Type="http://schemas.openxmlformats.org/officeDocument/2006/relationships/tags" Target="../tags/tag6.xml"/><Relationship Id="rId12" Type="http://schemas.openxmlformats.org/officeDocument/2006/relationships/image" Target="../media/image8.emf"/><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5.xml"/><Relationship Id="rId11" Type="http://schemas.openxmlformats.org/officeDocument/2006/relationships/image" Target="../media/image7.png"/><Relationship Id="rId5" Type="http://schemas.openxmlformats.org/officeDocument/2006/relationships/audio" Target="../media/media1.mp3"/><Relationship Id="rId10" Type="http://schemas.openxmlformats.org/officeDocument/2006/relationships/image" Target="../media/image6.png"/><Relationship Id="rId4" Type="http://schemas.microsoft.com/office/2007/relationships/media" Target="../media/media1.mp3"/><Relationship Id="rId9"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8" Type="http://schemas.openxmlformats.org/officeDocument/2006/relationships/tags" Target="../tags/tag47.xml"/><Relationship Id="rId13" Type="http://schemas.openxmlformats.org/officeDocument/2006/relationships/tags" Target="../tags/tag52.xml"/><Relationship Id="rId3" Type="http://schemas.openxmlformats.org/officeDocument/2006/relationships/tags" Target="../tags/tag42.xml"/><Relationship Id="rId7" Type="http://schemas.openxmlformats.org/officeDocument/2006/relationships/tags" Target="../tags/tag46.xml"/><Relationship Id="rId12" Type="http://schemas.openxmlformats.org/officeDocument/2006/relationships/tags" Target="../tags/tag51.xml"/><Relationship Id="rId17" Type="http://schemas.openxmlformats.org/officeDocument/2006/relationships/image" Target="../media/image10.png"/><Relationship Id="rId2" Type="http://schemas.openxmlformats.org/officeDocument/2006/relationships/tags" Target="../tags/tag41.xml"/><Relationship Id="rId16" Type="http://schemas.openxmlformats.org/officeDocument/2006/relationships/image" Target="../media/image6.png"/><Relationship Id="rId1" Type="http://schemas.openxmlformats.org/officeDocument/2006/relationships/tags" Target="../tags/tag40.xml"/><Relationship Id="rId6" Type="http://schemas.openxmlformats.org/officeDocument/2006/relationships/tags" Target="../tags/tag45.xml"/><Relationship Id="rId11" Type="http://schemas.openxmlformats.org/officeDocument/2006/relationships/tags" Target="../tags/tag50.xml"/><Relationship Id="rId5" Type="http://schemas.openxmlformats.org/officeDocument/2006/relationships/tags" Target="../tags/tag44.xml"/><Relationship Id="rId15" Type="http://schemas.openxmlformats.org/officeDocument/2006/relationships/notesSlide" Target="../notesSlides/notesSlide10.xml"/><Relationship Id="rId10" Type="http://schemas.openxmlformats.org/officeDocument/2006/relationships/tags" Target="../tags/tag49.xml"/><Relationship Id="rId4" Type="http://schemas.openxmlformats.org/officeDocument/2006/relationships/tags" Target="../tags/tag43.xml"/><Relationship Id="rId9" Type="http://schemas.openxmlformats.org/officeDocument/2006/relationships/tags" Target="../tags/tag48.xml"/><Relationship Id="rId14"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13.png"/><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8" Type="http://schemas.openxmlformats.org/officeDocument/2006/relationships/tags" Target="../tags/tag60.xml"/><Relationship Id="rId13" Type="http://schemas.openxmlformats.org/officeDocument/2006/relationships/tags" Target="../tags/tag65.xml"/><Relationship Id="rId3" Type="http://schemas.openxmlformats.org/officeDocument/2006/relationships/tags" Target="../tags/tag55.xml"/><Relationship Id="rId7" Type="http://schemas.openxmlformats.org/officeDocument/2006/relationships/tags" Target="../tags/tag59.xml"/><Relationship Id="rId12" Type="http://schemas.openxmlformats.org/officeDocument/2006/relationships/tags" Target="../tags/tag64.xml"/><Relationship Id="rId17" Type="http://schemas.openxmlformats.org/officeDocument/2006/relationships/image" Target="../media/image10.png"/><Relationship Id="rId2" Type="http://schemas.openxmlformats.org/officeDocument/2006/relationships/tags" Target="../tags/tag54.xml"/><Relationship Id="rId16" Type="http://schemas.openxmlformats.org/officeDocument/2006/relationships/image" Target="../media/image6.png"/><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tags" Target="../tags/tag63.xml"/><Relationship Id="rId5" Type="http://schemas.openxmlformats.org/officeDocument/2006/relationships/tags" Target="../tags/tag57.xml"/><Relationship Id="rId15" Type="http://schemas.openxmlformats.org/officeDocument/2006/relationships/notesSlide" Target="../notesSlides/notesSlide12.xml"/><Relationship Id="rId10" Type="http://schemas.openxmlformats.org/officeDocument/2006/relationships/tags" Target="../tags/tag62.xml"/><Relationship Id="rId4" Type="http://schemas.openxmlformats.org/officeDocument/2006/relationships/tags" Target="../tags/tag56.xml"/><Relationship Id="rId9" Type="http://schemas.openxmlformats.org/officeDocument/2006/relationships/tags" Target="../tags/tag61.xml"/><Relationship Id="rId14"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tags" Target="../tags/tag73.xml"/><Relationship Id="rId13" Type="http://schemas.openxmlformats.org/officeDocument/2006/relationships/tags" Target="../tags/tag78.xml"/><Relationship Id="rId18" Type="http://schemas.openxmlformats.org/officeDocument/2006/relationships/image" Target="../media/image10.png"/><Relationship Id="rId3" Type="http://schemas.openxmlformats.org/officeDocument/2006/relationships/tags" Target="../tags/tag68.xml"/><Relationship Id="rId7" Type="http://schemas.openxmlformats.org/officeDocument/2006/relationships/tags" Target="../tags/tag72.xml"/><Relationship Id="rId12" Type="http://schemas.openxmlformats.org/officeDocument/2006/relationships/tags" Target="../tags/tag77.xml"/><Relationship Id="rId17" Type="http://schemas.openxmlformats.org/officeDocument/2006/relationships/image" Target="../media/image13.png"/><Relationship Id="rId2" Type="http://schemas.openxmlformats.org/officeDocument/2006/relationships/tags" Target="../tags/tag67.xml"/><Relationship Id="rId16" Type="http://schemas.openxmlformats.org/officeDocument/2006/relationships/notesSlide" Target="../notesSlides/notesSlide13.xml"/><Relationship Id="rId1" Type="http://schemas.openxmlformats.org/officeDocument/2006/relationships/tags" Target="../tags/tag66.xml"/><Relationship Id="rId6" Type="http://schemas.openxmlformats.org/officeDocument/2006/relationships/tags" Target="../tags/tag71.xml"/><Relationship Id="rId11" Type="http://schemas.openxmlformats.org/officeDocument/2006/relationships/tags" Target="../tags/tag76.xml"/><Relationship Id="rId5" Type="http://schemas.openxmlformats.org/officeDocument/2006/relationships/tags" Target="../tags/tag70.xml"/><Relationship Id="rId15" Type="http://schemas.openxmlformats.org/officeDocument/2006/relationships/slideLayout" Target="../slideLayouts/slideLayout1.xml"/><Relationship Id="rId10" Type="http://schemas.openxmlformats.org/officeDocument/2006/relationships/tags" Target="../tags/tag75.xml"/><Relationship Id="rId19" Type="http://schemas.openxmlformats.org/officeDocument/2006/relationships/image" Target="../media/image14.png"/><Relationship Id="rId4" Type="http://schemas.openxmlformats.org/officeDocument/2006/relationships/tags" Target="../tags/tag69.xml"/><Relationship Id="rId9" Type="http://schemas.openxmlformats.org/officeDocument/2006/relationships/tags" Target="../tags/tag74.xml"/><Relationship Id="rId14" Type="http://schemas.openxmlformats.org/officeDocument/2006/relationships/tags" Target="../tags/tag7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9.xml"/><Relationship Id="rId7" Type="http://schemas.openxmlformats.org/officeDocument/2006/relationships/tags" Target="../tags/tag13.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11" Type="http://schemas.openxmlformats.org/officeDocument/2006/relationships/image" Target="../media/image9.png"/><Relationship Id="rId5" Type="http://schemas.openxmlformats.org/officeDocument/2006/relationships/tags" Target="../tags/tag11.xml"/><Relationship Id="rId10" Type="http://schemas.openxmlformats.org/officeDocument/2006/relationships/image" Target="../media/image6.png"/><Relationship Id="rId4" Type="http://schemas.openxmlformats.org/officeDocument/2006/relationships/tags" Target="../tags/tag10.xml"/><Relationship Id="rId9"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8" Type="http://schemas.openxmlformats.org/officeDocument/2006/relationships/tags" Target="../tags/tag87.xml"/><Relationship Id="rId13" Type="http://schemas.openxmlformats.org/officeDocument/2006/relationships/tags" Target="../tags/tag92.xml"/><Relationship Id="rId3" Type="http://schemas.openxmlformats.org/officeDocument/2006/relationships/tags" Target="../tags/tag82.xml"/><Relationship Id="rId7" Type="http://schemas.openxmlformats.org/officeDocument/2006/relationships/tags" Target="../tags/tag86.xml"/><Relationship Id="rId12" Type="http://schemas.openxmlformats.org/officeDocument/2006/relationships/tags" Target="../tags/tag91.xml"/><Relationship Id="rId17" Type="http://schemas.openxmlformats.org/officeDocument/2006/relationships/image" Target="../media/image10.png"/><Relationship Id="rId2" Type="http://schemas.openxmlformats.org/officeDocument/2006/relationships/tags" Target="../tags/tag81.xml"/><Relationship Id="rId16" Type="http://schemas.openxmlformats.org/officeDocument/2006/relationships/image" Target="../media/image6.png"/><Relationship Id="rId1" Type="http://schemas.openxmlformats.org/officeDocument/2006/relationships/tags" Target="../tags/tag80.xml"/><Relationship Id="rId6" Type="http://schemas.openxmlformats.org/officeDocument/2006/relationships/tags" Target="../tags/tag85.xml"/><Relationship Id="rId11" Type="http://schemas.openxmlformats.org/officeDocument/2006/relationships/tags" Target="../tags/tag90.xml"/><Relationship Id="rId5" Type="http://schemas.openxmlformats.org/officeDocument/2006/relationships/tags" Target="../tags/tag84.xml"/><Relationship Id="rId15" Type="http://schemas.openxmlformats.org/officeDocument/2006/relationships/notesSlide" Target="../notesSlides/notesSlide21.xml"/><Relationship Id="rId10" Type="http://schemas.openxmlformats.org/officeDocument/2006/relationships/tags" Target="../tags/tag89.xml"/><Relationship Id="rId4" Type="http://schemas.openxmlformats.org/officeDocument/2006/relationships/tags" Target="../tags/tag83.xml"/><Relationship Id="rId9" Type="http://schemas.openxmlformats.org/officeDocument/2006/relationships/tags" Target="../tags/tag88.xml"/><Relationship Id="rId14"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8" Type="http://schemas.openxmlformats.org/officeDocument/2006/relationships/tags" Target="../tags/tag100.xml"/><Relationship Id="rId13" Type="http://schemas.openxmlformats.org/officeDocument/2006/relationships/tags" Target="../tags/tag105.xml"/><Relationship Id="rId3" Type="http://schemas.openxmlformats.org/officeDocument/2006/relationships/tags" Target="../tags/tag95.xml"/><Relationship Id="rId7" Type="http://schemas.openxmlformats.org/officeDocument/2006/relationships/tags" Target="../tags/tag99.xml"/><Relationship Id="rId12" Type="http://schemas.openxmlformats.org/officeDocument/2006/relationships/tags" Target="../tags/tag104.xml"/><Relationship Id="rId17" Type="http://schemas.openxmlformats.org/officeDocument/2006/relationships/image" Target="../media/image10.png"/><Relationship Id="rId2" Type="http://schemas.openxmlformats.org/officeDocument/2006/relationships/tags" Target="../tags/tag94.xml"/><Relationship Id="rId16" Type="http://schemas.openxmlformats.org/officeDocument/2006/relationships/image" Target="../media/image6.png"/><Relationship Id="rId1" Type="http://schemas.openxmlformats.org/officeDocument/2006/relationships/tags" Target="../tags/tag93.xml"/><Relationship Id="rId6" Type="http://schemas.openxmlformats.org/officeDocument/2006/relationships/tags" Target="../tags/tag98.xml"/><Relationship Id="rId11" Type="http://schemas.openxmlformats.org/officeDocument/2006/relationships/tags" Target="../tags/tag103.xml"/><Relationship Id="rId5" Type="http://schemas.openxmlformats.org/officeDocument/2006/relationships/tags" Target="../tags/tag97.xml"/><Relationship Id="rId15" Type="http://schemas.openxmlformats.org/officeDocument/2006/relationships/notesSlide" Target="../notesSlides/notesSlide23.xml"/><Relationship Id="rId10" Type="http://schemas.openxmlformats.org/officeDocument/2006/relationships/tags" Target="../tags/tag102.xml"/><Relationship Id="rId4" Type="http://schemas.openxmlformats.org/officeDocument/2006/relationships/tags" Target="../tags/tag96.xml"/><Relationship Id="rId9" Type="http://schemas.openxmlformats.org/officeDocument/2006/relationships/tags" Target="../tags/tag101.xml"/><Relationship Id="rId14"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6.png"/></Relationships>
</file>

<file path=ppt/slides/_rels/slide2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xml"/><Relationship Id="rId7" Type="http://schemas.openxmlformats.org/officeDocument/2006/relationships/image" Target="../media/image18.png"/><Relationship Id="rId2" Type="http://schemas.openxmlformats.org/officeDocument/2006/relationships/tags" Target="../tags/tag107.xml"/><Relationship Id="rId1" Type="http://schemas.openxmlformats.org/officeDocument/2006/relationships/tags" Target="../tags/tag106.xml"/><Relationship Id="rId6" Type="http://schemas.openxmlformats.org/officeDocument/2006/relationships/image" Target="../media/image17.png"/><Relationship Id="rId5" Type="http://schemas.openxmlformats.org/officeDocument/2006/relationships/image" Target="../media/image10.png"/><Relationship Id="rId4" Type="http://schemas.openxmlformats.org/officeDocument/2006/relationships/notesSlide" Target="../notesSlides/notesSlide25.xml"/></Relationships>
</file>

<file path=ppt/slides/_rels/slide3.xml.rels><?xml version="1.0" encoding="UTF-8" standalone="yes"?>
<Relationships xmlns="http://schemas.openxmlformats.org/package/2006/relationships"><Relationship Id="rId8" Type="http://schemas.openxmlformats.org/officeDocument/2006/relationships/tags" Target="../tags/tag21.xml"/><Relationship Id="rId13" Type="http://schemas.openxmlformats.org/officeDocument/2006/relationships/tags" Target="../tags/tag26.xml"/><Relationship Id="rId3" Type="http://schemas.openxmlformats.org/officeDocument/2006/relationships/tags" Target="../tags/tag16.xml"/><Relationship Id="rId7" Type="http://schemas.openxmlformats.org/officeDocument/2006/relationships/tags" Target="../tags/tag20.xml"/><Relationship Id="rId12" Type="http://schemas.openxmlformats.org/officeDocument/2006/relationships/tags" Target="../tags/tag25.xml"/><Relationship Id="rId17" Type="http://schemas.openxmlformats.org/officeDocument/2006/relationships/image" Target="../media/image10.png"/><Relationship Id="rId2" Type="http://schemas.openxmlformats.org/officeDocument/2006/relationships/tags" Target="../tags/tag15.xml"/><Relationship Id="rId16" Type="http://schemas.openxmlformats.org/officeDocument/2006/relationships/image" Target="../media/image6.png"/><Relationship Id="rId1" Type="http://schemas.openxmlformats.org/officeDocument/2006/relationships/tags" Target="../tags/tag14.xml"/><Relationship Id="rId6" Type="http://schemas.openxmlformats.org/officeDocument/2006/relationships/tags" Target="../tags/tag19.xml"/><Relationship Id="rId11" Type="http://schemas.openxmlformats.org/officeDocument/2006/relationships/tags" Target="../tags/tag24.xml"/><Relationship Id="rId5" Type="http://schemas.openxmlformats.org/officeDocument/2006/relationships/tags" Target="../tags/tag18.xml"/><Relationship Id="rId15" Type="http://schemas.openxmlformats.org/officeDocument/2006/relationships/notesSlide" Target="../notesSlides/notesSlide3.xml"/><Relationship Id="rId10" Type="http://schemas.openxmlformats.org/officeDocument/2006/relationships/tags" Target="../tags/tag23.xml"/><Relationship Id="rId4" Type="http://schemas.openxmlformats.org/officeDocument/2006/relationships/tags" Target="../tags/tag17.xml"/><Relationship Id="rId9" Type="http://schemas.openxmlformats.org/officeDocument/2006/relationships/tags" Target="../tags/tag22.xml"/><Relationship Id="rId14"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tags" Target="../tags/tag34.xml"/><Relationship Id="rId13" Type="http://schemas.openxmlformats.org/officeDocument/2006/relationships/tags" Target="../tags/tag39.xml"/><Relationship Id="rId3" Type="http://schemas.openxmlformats.org/officeDocument/2006/relationships/tags" Target="../tags/tag29.xml"/><Relationship Id="rId7" Type="http://schemas.openxmlformats.org/officeDocument/2006/relationships/tags" Target="../tags/tag33.xml"/><Relationship Id="rId12" Type="http://schemas.openxmlformats.org/officeDocument/2006/relationships/tags" Target="../tags/tag38.xml"/><Relationship Id="rId17" Type="http://schemas.openxmlformats.org/officeDocument/2006/relationships/image" Target="../media/image10.png"/><Relationship Id="rId2" Type="http://schemas.openxmlformats.org/officeDocument/2006/relationships/tags" Target="../tags/tag28.xml"/><Relationship Id="rId16" Type="http://schemas.openxmlformats.org/officeDocument/2006/relationships/image" Target="../media/image6.png"/><Relationship Id="rId1" Type="http://schemas.openxmlformats.org/officeDocument/2006/relationships/tags" Target="../tags/tag27.xml"/><Relationship Id="rId6" Type="http://schemas.openxmlformats.org/officeDocument/2006/relationships/tags" Target="../tags/tag32.xml"/><Relationship Id="rId11" Type="http://schemas.openxmlformats.org/officeDocument/2006/relationships/tags" Target="../tags/tag37.xml"/><Relationship Id="rId5" Type="http://schemas.openxmlformats.org/officeDocument/2006/relationships/tags" Target="../tags/tag31.xml"/><Relationship Id="rId15" Type="http://schemas.openxmlformats.org/officeDocument/2006/relationships/notesSlide" Target="../notesSlides/notesSlide8.xml"/><Relationship Id="rId10" Type="http://schemas.openxmlformats.org/officeDocument/2006/relationships/tags" Target="../tags/tag36.xml"/><Relationship Id="rId4" Type="http://schemas.openxmlformats.org/officeDocument/2006/relationships/tags" Target="../tags/tag30.xml"/><Relationship Id="rId9" Type="http://schemas.openxmlformats.org/officeDocument/2006/relationships/tags" Target="../tags/tag35.xml"/><Relationship Id="rId14"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14" name="PA_文本框 113"/>
          <p:cNvSpPr txBox="1"/>
          <p:nvPr>
            <p:custDataLst>
              <p:tags r:id="rId1"/>
            </p:custDataLst>
          </p:nvPr>
        </p:nvSpPr>
        <p:spPr>
          <a:xfrm>
            <a:off x="5890750" y="2290056"/>
            <a:ext cx="5310543" cy="1107996"/>
          </a:xfrm>
          <a:prstGeom prst="rect">
            <a:avLst/>
          </a:prstGeom>
          <a:noFill/>
          <a:ln>
            <a:noFill/>
          </a:ln>
        </p:spPr>
        <p:txBody>
          <a:bodyPr wrap="square" rtlCol="0">
            <a:spAutoFit/>
          </a:bodyPr>
          <a:lstStyle/>
          <a:p>
            <a:pPr algn="dist"/>
            <a:r>
              <a:rPr lang="zh-CN" altLang="en-US" sz="6600" dirty="0">
                <a:solidFill>
                  <a:srgbClr val="5F7797"/>
                </a:solidFill>
              </a:rPr>
              <a:t>教师说课模板</a:t>
            </a:r>
          </a:p>
        </p:txBody>
      </p:sp>
      <p:sp>
        <p:nvSpPr>
          <p:cNvPr id="115" name="PA_文本框 114"/>
          <p:cNvSpPr txBox="1"/>
          <p:nvPr>
            <p:custDataLst>
              <p:tags r:id="rId2"/>
            </p:custDataLst>
          </p:nvPr>
        </p:nvSpPr>
        <p:spPr>
          <a:xfrm>
            <a:off x="5504306" y="4128963"/>
            <a:ext cx="6083431" cy="400110"/>
          </a:xfrm>
          <a:prstGeom prst="rect">
            <a:avLst/>
          </a:prstGeom>
          <a:noFill/>
          <a:ln>
            <a:noFill/>
          </a:ln>
        </p:spPr>
        <p:txBody>
          <a:bodyPr wrap="square" rtlCol="0">
            <a:spAutoFit/>
          </a:bodyPr>
          <a:lstStyle>
            <a:defPPr>
              <a:defRPr lang="zh-CN"/>
            </a:defPPr>
            <a:lvl1pPr algn="ctr">
              <a:defRPr sz="2000">
                <a:blipFill>
                  <a:blip r:embed="rId10"/>
                  <a:stretch>
                    <a:fillRect/>
                  </a:stretch>
                </a:blipFill>
              </a:defRPr>
            </a:lvl1pPr>
          </a:lstStyle>
          <a:p>
            <a:pPr algn="dist"/>
            <a:r>
              <a:rPr lang="en-US" altLang="zh-CN" dirty="0">
                <a:solidFill>
                  <a:srgbClr val="5F7797"/>
                </a:solidFill>
                <a:latin typeface="+mj-ea"/>
                <a:ea typeface="+mj-ea"/>
              </a:rPr>
              <a:t>【</a:t>
            </a:r>
            <a:r>
              <a:rPr lang="zh-CN" altLang="en-US" dirty="0">
                <a:solidFill>
                  <a:srgbClr val="5F7797"/>
                </a:solidFill>
                <a:latin typeface="+mj-ea"/>
                <a:ea typeface="+mj-ea"/>
              </a:rPr>
              <a:t>教师试讲</a:t>
            </a:r>
            <a:r>
              <a:rPr lang="en-US" altLang="zh-CN" dirty="0">
                <a:solidFill>
                  <a:srgbClr val="5F7797"/>
                </a:solidFill>
                <a:latin typeface="+mj-ea"/>
                <a:ea typeface="+mj-ea"/>
              </a:rPr>
              <a:t>】【</a:t>
            </a:r>
            <a:r>
              <a:rPr lang="zh-CN" altLang="en-US" dirty="0">
                <a:solidFill>
                  <a:srgbClr val="5F7797"/>
                </a:solidFill>
                <a:latin typeface="+mj-ea"/>
                <a:ea typeface="+mj-ea"/>
              </a:rPr>
              <a:t>课堂演讲</a:t>
            </a:r>
            <a:r>
              <a:rPr lang="en-US" altLang="zh-CN" dirty="0">
                <a:solidFill>
                  <a:srgbClr val="5F7797"/>
                </a:solidFill>
                <a:latin typeface="+mj-ea"/>
                <a:ea typeface="+mj-ea"/>
              </a:rPr>
              <a:t>】【</a:t>
            </a:r>
            <a:r>
              <a:rPr lang="zh-CN" altLang="en-US" dirty="0">
                <a:solidFill>
                  <a:srgbClr val="5F7797"/>
                </a:solidFill>
                <a:latin typeface="+mj-ea"/>
                <a:ea typeface="+mj-ea"/>
              </a:rPr>
              <a:t>教学课件</a:t>
            </a:r>
            <a:r>
              <a:rPr lang="en-US" altLang="zh-CN" dirty="0">
                <a:solidFill>
                  <a:srgbClr val="5F7797"/>
                </a:solidFill>
                <a:latin typeface="+mj-ea"/>
                <a:ea typeface="+mj-ea"/>
              </a:rPr>
              <a:t>】【</a:t>
            </a:r>
            <a:r>
              <a:rPr lang="zh-CN" altLang="en-US" dirty="0">
                <a:solidFill>
                  <a:srgbClr val="5F7797"/>
                </a:solidFill>
                <a:latin typeface="+mj-ea"/>
                <a:ea typeface="+mj-ea"/>
              </a:rPr>
              <a:t>说课比赛</a:t>
            </a:r>
            <a:r>
              <a:rPr lang="en-US" altLang="zh-CN" dirty="0">
                <a:solidFill>
                  <a:srgbClr val="5F7797"/>
                </a:solidFill>
                <a:latin typeface="+mj-ea"/>
                <a:ea typeface="+mj-ea"/>
              </a:rPr>
              <a:t>】</a:t>
            </a:r>
            <a:endParaRPr lang="zh-CN" altLang="en-US" dirty="0">
              <a:solidFill>
                <a:srgbClr val="5F7797"/>
              </a:solidFill>
              <a:latin typeface="+mj-ea"/>
              <a:ea typeface="+mj-ea"/>
            </a:endParaRPr>
          </a:p>
        </p:txBody>
      </p:sp>
      <p:grpSp>
        <p:nvGrpSpPr>
          <p:cNvPr id="116" name="PA_chenying0907 115"/>
          <p:cNvGrpSpPr/>
          <p:nvPr>
            <p:custDataLst>
              <p:tags r:id="rId3"/>
            </p:custDataLst>
          </p:nvPr>
        </p:nvGrpSpPr>
        <p:grpSpPr>
          <a:xfrm>
            <a:off x="5354189" y="3630674"/>
            <a:ext cx="6383665" cy="325437"/>
            <a:chOff x="2481804" y="4179888"/>
            <a:chExt cx="7313171" cy="325437"/>
          </a:xfrm>
          <a:solidFill>
            <a:srgbClr val="5F7797"/>
          </a:solidFill>
        </p:grpSpPr>
        <p:sp>
          <p:nvSpPr>
            <p:cNvPr id="117"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37" name="PA_安妮的仙境 - Bandari">
            <a:hlinkClick r:id="" action="ppaction://media"/>
          </p:cNvPr>
          <p:cNvPicPr>
            <a:picLocks noChangeAspect="1"/>
          </p:cNvPicPr>
          <p:nvPr>
            <a:audioFile r:link="rId5"/>
            <p:custDataLst>
              <p:tags r:id="rId6"/>
            </p:custDataLst>
            <p:extLst>
              <p:ext uri="{DAA4B4D4-6D71-4841-9C94-3DE7FCFB9230}">
                <p14:media xmlns:p14="http://schemas.microsoft.com/office/powerpoint/2010/main" r:embed="rId4"/>
              </p:ext>
            </p:extLst>
          </p:nvPr>
        </p:nvPicPr>
        <p:blipFill>
          <a:blip r:embed="rId11"/>
          <a:stretch>
            <a:fillRect/>
          </a:stretch>
        </p:blipFill>
        <p:spPr>
          <a:xfrm>
            <a:off x="-960784" y="-20869"/>
            <a:ext cx="609600" cy="609600"/>
          </a:xfrm>
          <a:prstGeom prst="rect">
            <a:avLst/>
          </a:prstGeom>
        </p:spPr>
      </p:pic>
      <p:pic>
        <p:nvPicPr>
          <p:cNvPr id="5" name="PA_图片 4"/>
          <p:cNvPicPr>
            <a:picLocks noChangeAspect="1"/>
          </p:cNvPicPr>
          <p:nvPr>
            <p:custDataLst>
              <p:tags r:id="rId7"/>
            </p:custDataLst>
          </p:nvPr>
        </p:nvPicPr>
        <p:blipFill>
          <a:blip r:embed="rId12"/>
          <a:stretch>
            <a:fillRect/>
          </a:stretch>
        </p:blipFill>
        <p:spPr>
          <a:xfrm>
            <a:off x="47570" y="978201"/>
            <a:ext cx="5328397" cy="4989979"/>
          </a:xfrm>
          <a:prstGeom prst="rect">
            <a:avLst/>
          </a:prstGeom>
        </p:spPr>
      </p:pic>
    </p:spTree>
    <p:extLst>
      <p:ext uri="{BB962C8B-B14F-4D97-AF65-F5344CB8AC3E}">
        <p14:creationId xmlns:p14="http://schemas.microsoft.com/office/powerpoint/2010/main" val="237599567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7"/>
                                        </p:tgtEl>
                                      </p:cBhvr>
                                    </p:cmd>
                                  </p:childTnLst>
                                </p:cTn>
                              </p:par>
                              <p:par>
                                <p:cTn id="7" presetID="10"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1250"/>
                                        <p:tgtEl>
                                          <p:spTgt spid="5"/>
                                        </p:tgtEl>
                                      </p:cBhvr>
                                    </p:animEffect>
                                  </p:childTnLst>
                                </p:cTn>
                              </p:par>
                            </p:childTnLst>
                          </p:cTn>
                        </p:par>
                        <p:par>
                          <p:cTn id="10" fill="hold">
                            <p:stCondLst>
                              <p:cond delay="1250"/>
                            </p:stCondLst>
                            <p:childTnLst>
                              <p:par>
                                <p:cTn id="11" presetID="23" presetClass="entr" presetSubtype="36" fill="hold" grpId="0" nodeType="afterEffect">
                                  <p:stCondLst>
                                    <p:cond delay="0"/>
                                  </p:stCondLst>
                                  <p:iterate type="lt">
                                    <p:tmPct val="10000"/>
                                  </p:iterate>
                                  <p:childTnLst>
                                    <p:set>
                                      <p:cBhvr>
                                        <p:cTn id="12" dur="1" fill="hold">
                                          <p:stCondLst>
                                            <p:cond delay="0"/>
                                          </p:stCondLst>
                                        </p:cTn>
                                        <p:tgtEl>
                                          <p:spTgt spid="114"/>
                                        </p:tgtEl>
                                        <p:attrNameLst>
                                          <p:attrName>style.visibility</p:attrName>
                                        </p:attrNameLst>
                                      </p:cBhvr>
                                      <p:to>
                                        <p:strVal val="visible"/>
                                      </p:to>
                                    </p:set>
                                    <p:anim calcmode="lin" valueType="num">
                                      <p:cBhvr>
                                        <p:cTn id="13" dur="500" fill="hold"/>
                                        <p:tgtEl>
                                          <p:spTgt spid="114"/>
                                        </p:tgtEl>
                                        <p:attrNameLst>
                                          <p:attrName>ppt_w</p:attrName>
                                        </p:attrNameLst>
                                      </p:cBhvr>
                                      <p:tavLst>
                                        <p:tav tm="0">
                                          <p:val>
                                            <p:strVal val="(6*min(max(#ppt_w*#ppt_h,.3),1)-7.4)/-.7*#ppt_w"/>
                                          </p:val>
                                        </p:tav>
                                        <p:tav tm="100000">
                                          <p:val>
                                            <p:strVal val="#ppt_w"/>
                                          </p:val>
                                        </p:tav>
                                      </p:tavLst>
                                    </p:anim>
                                    <p:anim calcmode="lin" valueType="num">
                                      <p:cBhvr>
                                        <p:cTn id="14" dur="500" fill="hold"/>
                                        <p:tgtEl>
                                          <p:spTgt spid="114"/>
                                        </p:tgtEl>
                                        <p:attrNameLst>
                                          <p:attrName>ppt_h</p:attrName>
                                        </p:attrNameLst>
                                      </p:cBhvr>
                                      <p:tavLst>
                                        <p:tav tm="0">
                                          <p:val>
                                            <p:strVal val="(6*min(max(#ppt_w*#ppt_h,.3),1)-7.4)/-.7*#ppt_h"/>
                                          </p:val>
                                        </p:tav>
                                        <p:tav tm="100000">
                                          <p:val>
                                            <p:strVal val="#ppt_h"/>
                                          </p:val>
                                        </p:tav>
                                      </p:tavLst>
                                    </p:anim>
                                    <p:anim calcmode="lin" valueType="num">
                                      <p:cBhvr>
                                        <p:cTn id="15" dur="500" fill="hold"/>
                                        <p:tgtEl>
                                          <p:spTgt spid="114"/>
                                        </p:tgtEl>
                                        <p:attrNameLst>
                                          <p:attrName>ppt_x</p:attrName>
                                        </p:attrNameLst>
                                      </p:cBhvr>
                                      <p:tavLst>
                                        <p:tav tm="0">
                                          <p:val>
                                            <p:fltVal val="0.5"/>
                                          </p:val>
                                        </p:tav>
                                        <p:tav tm="100000">
                                          <p:val>
                                            <p:strVal val="#ppt_x"/>
                                          </p:val>
                                        </p:tav>
                                      </p:tavLst>
                                    </p:anim>
                                    <p:anim calcmode="lin" valueType="num">
                                      <p:cBhvr>
                                        <p:cTn id="16" dur="500" fill="hold"/>
                                        <p:tgtEl>
                                          <p:spTgt spid="114"/>
                                        </p:tgtEl>
                                        <p:attrNameLst>
                                          <p:attrName>ppt_y</p:attrName>
                                        </p:attrNameLst>
                                      </p:cBhvr>
                                      <p:tavLst>
                                        <p:tav tm="0">
                                          <p:val>
                                            <p:strVal val="1+(6*min(max(#ppt_w*#ppt_h,.3),1)-7.4)/-.7*#ppt_h/2"/>
                                          </p:val>
                                        </p:tav>
                                        <p:tav tm="100000">
                                          <p:val>
                                            <p:strVal val="#ppt_y"/>
                                          </p:val>
                                        </p:tav>
                                      </p:tavLst>
                                    </p:anim>
                                  </p:childTnLst>
                                </p:cTn>
                              </p:par>
                            </p:childTnLst>
                          </p:cTn>
                        </p:par>
                        <p:par>
                          <p:cTn id="17" fill="hold">
                            <p:stCondLst>
                              <p:cond delay="200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115"/>
                                        </p:tgtEl>
                                        <p:attrNameLst>
                                          <p:attrName>style.visibility</p:attrName>
                                        </p:attrNameLst>
                                      </p:cBhvr>
                                      <p:to>
                                        <p:strVal val="visible"/>
                                      </p:to>
                                    </p:set>
                                    <p:anim calcmode="lin" valueType="num">
                                      <p:cBhvr>
                                        <p:cTn id="20" dur="500" fill="hold"/>
                                        <p:tgtEl>
                                          <p:spTgt spid="115"/>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15"/>
                                        </p:tgtEl>
                                        <p:attrNameLst>
                                          <p:attrName>ppt_y</p:attrName>
                                        </p:attrNameLst>
                                      </p:cBhvr>
                                      <p:tavLst>
                                        <p:tav tm="0">
                                          <p:val>
                                            <p:strVal val="#ppt_y"/>
                                          </p:val>
                                        </p:tav>
                                        <p:tav tm="100000">
                                          <p:val>
                                            <p:strVal val="#ppt_y"/>
                                          </p:val>
                                        </p:tav>
                                      </p:tavLst>
                                    </p:anim>
                                    <p:anim calcmode="lin" valueType="num">
                                      <p:cBhvr>
                                        <p:cTn id="22" dur="500" fill="hold"/>
                                        <p:tgtEl>
                                          <p:spTgt spid="115"/>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15"/>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15"/>
                                        </p:tgtEl>
                                      </p:cBhvr>
                                    </p:animEffect>
                                  </p:childTnLst>
                                </p:cTn>
                              </p:par>
                            </p:childTnLst>
                          </p:cTn>
                        </p:par>
                        <p:par>
                          <p:cTn id="25" fill="hold">
                            <p:stCondLst>
                              <p:cond delay="3650"/>
                            </p:stCondLst>
                            <p:childTnLst>
                              <p:par>
                                <p:cTn id="26" presetID="22" presetClass="entr" presetSubtype="8"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wipe(left)">
                                      <p:cBhvr>
                                        <p:cTn id="2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9" repeatCount="indefinite" fill="remove" display="0">
                  <p:stCondLst>
                    <p:cond delay="indefinite"/>
                  </p:stCondLst>
                  <p:endCondLst>
                    <p:cond evt="onStopAudio" delay="0">
                      <p:tgtEl>
                        <p:sldTgt/>
                      </p:tgtEl>
                    </p:cond>
                  </p:endCondLst>
                </p:cTn>
                <p:tgtEl>
                  <p:spTgt spid="137"/>
                </p:tgtEl>
              </p:cMediaNode>
            </p:audio>
          </p:childTnLst>
        </p:cTn>
      </p:par>
    </p:tnLst>
    <p:bldLst>
      <p:bldP spid="114" grpId="0"/>
      <p:bldP spid="1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44537" cy="1089866"/>
            <a:chOff x="7846400" y="2489790"/>
            <a:chExt cx="1244537"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894089" y="2515703"/>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三</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22290"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san</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86151" y="3818421"/>
            <a:ext cx="451875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学法分析</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32575192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4" name="矩形 53"/>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3.1 </a:t>
              </a:r>
              <a:r>
                <a:rPr lang="zh-CN" altLang="en-US" sz="3000" b="1" dirty="0">
                  <a:solidFill>
                    <a:srgbClr val="5F7797"/>
                  </a:solidFill>
                </a:rPr>
                <a:t>学法指导</a:t>
              </a:r>
            </a:p>
          </p:txBody>
        </p:sp>
      </p:grpSp>
      <p:grpSp>
        <p:nvGrpSpPr>
          <p:cNvPr id="25" name="chenying0907 24"/>
          <p:cNvGrpSpPr/>
          <p:nvPr/>
        </p:nvGrpSpPr>
        <p:grpSpPr>
          <a:xfrm>
            <a:off x="1771090" y="2306362"/>
            <a:ext cx="3368973" cy="3371202"/>
            <a:chOff x="4167731" y="1943317"/>
            <a:chExt cx="3600300" cy="3602682"/>
          </a:xfrm>
        </p:grpSpPr>
        <p:sp>
          <p:nvSpPr>
            <p:cNvPr id="27" name="直角三角形 26"/>
            <p:cNvSpPr/>
            <p:nvPr/>
          </p:nvSpPr>
          <p:spPr>
            <a:xfrm>
              <a:off x="5999389" y="194331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8" name="直角三角形 47"/>
            <p:cNvSpPr/>
            <p:nvPr/>
          </p:nvSpPr>
          <p:spPr>
            <a:xfrm rot="5400000">
              <a:off x="6415710" y="3361036"/>
              <a:ext cx="936000" cy="1768642"/>
            </a:xfrm>
            <a:prstGeom prst="rtTriangl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9" name="直角三角形 48"/>
            <p:cNvSpPr/>
            <p:nvPr/>
          </p:nvSpPr>
          <p:spPr>
            <a:xfrm rot="10800000">
              <a:off x="5000373" y="3777357"/>
              <a:ext cx="936000" cy="1768642"/>
            </a:xfrm>
            <a:prstGeom prst="rtTriangl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50" name="直角三角形 49"/>
            <p:cNvSpPr/>
            <p:nvPr/>
          </p:nvSpPr>
          <p:spPr>
            <a:xfrm rot="16200000">
              <a:off x="4584052" y="2359637"/>
              <a:ext cx="936000" cy="1768642"/>
            </a:xfrm>
            <a:prstGeom prst="rtTriangl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grpSp>
      <p:sp>
        <p:nvSpPr>
          <p:cNvPr id="51" name="矩形 50"/>
          <p:cNvSpPr/>
          <p:nvPr/>
        </p:nvSpPr>
        <p:spPr>
          <a:xfrm>
            <a:off x="1174808" y="2487532"/>
            <a:ext cx="1595285" cy="646331"/>
          </a:xfrm>
          <a:prstGeom prst="rect">
            <a:avLst/>
          </a:prstGeom>
        </p:spPr>
        <p:txBody>
          <a:bodyPr wrap="square">
            <a:spAutoFit/>
          </a:bodyPr>
          <a:lstStyle/>
          <a:p>
            <a:pPr>
              <a:defRPr/>
            </a:pPr>
            <a:r>
              <a:rPr lang="zh-CN" altLang="en-US" dirty="0">
                <a:solidFill>
                  <a:srgbClr val="5F7797"/>
                </a:solidFill>
              </a:rPr>
              <a:t>从读书中来学到探索发现</a:t>
            </a:r>
          </a:p>
        </p:txBody>
      </p:sp>
      <p:sp>
        <p:nvSpPr>
          <p:cNvPr id="52" name="矩形 51"/>
          <p:cNvSpPr/>
          <p:nvPr/>
        </p:nvSpPr>
        <p:spPr>
          <a:xfrm>
            <a:off x="4430047" y="2439173"/>
            <a:ext cx="1580788" cy="646331"/>
          </a:xfrm>
          <a:prstGeom prst="rect">
            <a:avLst/>
          </a:prstGeom>
        </p:spPr>
        <p:txBody>
          <a:bodyPr wrap="square">
            <a:spAutoFit/>
          </a:bodyPr>
          <a:lstStyle/>
          <a:p>
            <a:r>
              <a:rPr lang="zh-CN" altLang="en-US" dirty="0">
                <a:solidFill>
                  <a:srgbClr val="5F7797"/>
                </a:solidFill>
              </a:rPr>
              <a:t>从问题中来学到思考质疑</a:t>
            </a:r>
          </a:p>
        </p:txBody>
      </p:sp>
      <p:sp>
        <p:nvSpPr>
          <p:cNvPr id="53" name="矩形 52"/>
          <p:cNvSpPr/>
          <p:nvPr/>
        </p:nvSpPr>
        <p:spPr>
          <a:xfrm>
            <a:off x="1174808" y="4671198"/>
            <a:ext cx="1631880" cy="646331"/>
          </a:xfrm>
          <a:prstGeom prst="rect">
            <a:avLst/>
          </a:prstGeom>
        </p:spPr>
        <p:txBody>
          <a:bodyPr wrap="square">
            <a:spAutoFit/>
          </a:bodyPr>
          <a:lstStyle/>
          <a:p>
            <a:r>
              <a:rPr lang="zh-CN" altLang="en-US" dirty="0">
                <a:solidFill>
                  <a:srgbClr val="5F7797"/>
                </a:solidFill>
              </a:rPr>
              <a:t>从动手中来学到更多能力</a:t>
            </a:r>
          </a:p>
        </p:txBody>
      </p:sp>
      <p:sp>
        <p:nvSpPr>
          <p:cNvPr id="55" name="矩形 54"/>
          <p:cNvSpPr/>
          <p:nvPr/>
        </p:nvSpPr>
        <p:spPr>
          <a:xfrm>
            <a:off x="4430048" y="4671198"/>
            <a:ext cx="1671568" cy="646331"/>
          </a:xfrm>
          <a:prstGeom prst="rect">
            <a:avLst/>
          </a:prstGeom>
        </p:spPr>
        <p:txBody>
          <a:bodyPr wrap="square">
            <a:spAutoFit/>
          </a:bodyPr>
          <a:lstStyle/>
          <a:p>
            <a:r>
              <a:rPr lang="zh-CN" altLang="en-US" dirty="0">
                <a:solidFill>
                  <a:srgbClr val="5F7797"/>
                </a:solidFill>
              </a:rPr>
              <a:t>从练习中来学到知识稳固</a:t>
            </a:r>
          </a:p>
        </p:txBody>
      </p:sp>
      <p:sp>
        <p:nvSpPr>
          <p:cNvPr id="56" name="Freeform 5"/>
          <p:cNvSpPr>
            <a:spLocks noEditPoints="1"/>
          </p:cNvSpPr>
          <p:nvPr/>
        </p:nvSpPr>
        <p:spPr bwMode="auto">
          <a:xfrm>
            <a:off x="6454461" y="370498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3" name="chenying0907 2"/>
          <p:cNvGrpSpPr/>
          <p:nvPr/>
        </p:nvGrpSpPr>
        <p:grpSpPr>
          <a:xfrm>
            <a:off x="7768001" y="2175218"/>
            <a:ext cx="3594764" cy="3502346"/>
            <a:chOff x="7768001" y="2175218"/>
            <a:chExt cx="3594764" cy="3502346"/>
          </a:xfrm>
        </p:grpSpPr>
        <p:sp>
          <p:nvSpPr>
            <p:cNvPr id="57" name="矩形 56"/>
            <p:cNvSpPr/>
            <p:nvPr/>
          </p:nvSpPr>
          <p:spPr>
            <a:xfrm>
              <a:off x="8117216" y="2803901"/>
              <a:ext cx="2581079" cy="2169825"/>
            </a:xfrm>
            <a:prstGeom prst="rect">
              <a:avLst/>
            </a:prstGeom>
          </p:spPr>
          <p:txBody>
            <a:bodyPr wrap="square">
              <a:spAutoFit/>
            </a:bodyPr>
            <a:lstStyle/>
            <a:p>
              <a:pPr algn="just">
                <a:lnSpc>
                  <a:spcPct val="150000"/>
                </a:lnSpc>
              </a:pPr>
              <a:r>
                <a:rPr lang="zh-CN" altLang="en-US" dirty="0">
                  <a:solidFill>
                    <a:srgbClr val="5F7797"/>
                  </a:solidFill>
                </a:rPr>
                <a:t> 从读中学、问中学、动中学、练中学来达到乐学、会学、善学、志学的目的，以便更好的提高和巩固自身的能力</a:t>
              </a:r>
              <a:r>
                <a:rPr lang="en-US" altLang="zh-CN" sz="1600" dirty="0">
                  <a:solidFill>
                    <a:srgbClr val="5F7797"/>
                  </a:solidFill>
                </a:rPr>
                <a:t>  </a:t>
              </a:r>
              <a:endParaRPr lang="zh-CN" altLang="en-US" dirty="0">
                <a:solidFill>
                  <a:srgbClr val="5F7797"/>
                </a:solidFill>
              </a:endParaRPr>
            </a:p>
          </p:txBody>
        </p:sp>
        <p:grpSp>
          <p:nvGrpSpPr>
            <p:cNvPr id="60" name="chenying0907 59"/>
            <p:cNvGrpSpPr/>
            <p:nvPr/>
          </p:nvGrpSpPr>
          <p:grpSpPr>
            <a:xfrm>
              <a:off x="7768001" y="2175218"/>
              <a:ext cx="3594764" cy="3502346"/>
              <a:chOff x="7049028" y="1773238"/>
              <a:chExt cx="3979863" cy="1531938"/>
            </a:xfrm>
            <a:solidFill>
              <a:srgbClr val="F26F61"/>
            </a:solidFill>
          </p:grpSpPr>
          <p:sp>
            <p:nvSpPr>
              <p:cNvPr id="61" name="Freeform 63"/>
              <p:cNvSpPr>
                <a:spLocks noEditPoints="1"/>
              </p:cNvSpPr>
              <p:nvPr/>
            </p:nvSpPr>
            <p:spPr bwMode="auto">
              <a:xfrm>
                <a:off x="7049028"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196"/>
              <p:cNvSpPr>
                <a:spLocks/>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64" name="chenying0907 63"/>
          <p:cNvGrpSpPr/>
          <p:nvPr/>
        </p:nvGrpSpPr>
        <p:grpSpPr>
          <a:xfrm>
            <a:off x="11028495" y="5994936"/>
            <a:ext cx="939387" cy="863064"/>
            <a:chOff x="3265488" y="3252788"/>
            <a:chExt cx="3614738" cy="3321049"/>
          </a:xfrm>
        </p:grpSpPr>
        <p:sp>
          <p:nvSpPr>
            <p:cNvPr id="6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文本框 7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11</a:t>
            </a:r>
            <a:endParaRPr lang="zh-CN" altLang="en-US" dirty="0"/>
          </a:p>
        </p:txBody>
      </p:sp>
    </p:spTree>
    <p:extLst>
      <p:ext uri="{BB962C8B-B14F-4D97-AF65-F5344CB8AC3E}">
        <p14:creationId xmlns:p14="http://schemas.microsoft.com/office/powerpoint/2010/main" val="40087138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wipe(down)">
                                      <p:cBhvr>
                                        <p:cTn id="14" dur="500"/>
                                        <p:tgtEl>
                                          <p:spTgt spid="51"/>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down)">
                                      <p:cBhvr>
                                        <p:cTn id="18" dur="500"/>
                                        <p:tgtEl>
                                          <p:spTgt spid="52"/>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wipe(up)">
                                      <p:cBhvr>
                                        <p:cTn id="26" dur="500"/>
                                        <p:tgtEl>
                                          <p:spTgt spid="5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3" grpId="0"/>
      <p:bldP spid="55" grpId="0"/>
      <p:bldP spid="5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四</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66486" y="3818421"/>
            <a:ext cx="4558082"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教学过程</a:t>
            </a:r>
            <a:endParaRPr lang="en-US" altLang="zh-CN" dirty="0"/>
          </a:p>
        </p:txBody>
      </p:sp>
    </p:spTree>
    <p:extLst>
      <p:ext uri="{BB962C8B-B14F-4D97-AF65-F5344CB8AC3E}">
        <p14:creationId xmlns:p14="http://schemas.microsoft.com/office/powerpoint/2010/main" val="2009748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MH_Other_1"/>
          <p:cNvCxnSpPr>
            <a:cxnSpLocks noChangeShapeType="1"/>
          </p:cNvCxnSpPr>
          <p:nvPr>
            <p:custDataLst>
              <p:tags r:id="rId1"/>
            </p:custDataLst>
          </p:nvPr>
        </p:nvCxnSpPr>
        <p:spPr bwMode="auto">
          <a:xfrm rot="5400000" flipH="1" flipV="1">
            <a:off x="3489751" y="4777422"/>
            <a:ext cx="474820" cy="1841"/>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cxnSp>
      <p:cxnSp>
        <p:nvCxnSpPr>
          <p:cNvPr id="22" name="MH_Other_2"/>
          <p:cNvCxnSpPr>
            <a:cxnSpLocks noChangeShapeType="1"/>
          </p:cNvCxnSpPr>
          <p:nvPr>
            <p:custDataLst>
              <p:tags r:id="rId2"/>
            </p:custDataLst>
          </p:nvPr>
        </p:nvCxnSpPr>
        <p:spPr bwMode="auto">
          <a:xfrm rot="5400000" flipH="1" flipV="1">
            <a:off x="5786552" y="4777422"/>
            <a:ext cx="474820" cy="184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cxnSp>
        <p:nvCxnSpPr>
          <p:cNvPr id="23" name="MH_Other_3"/>
          <p:cNvCxnSpPr>
            <a:cxnSpLocks noChangeShapeType="1"/>
          </p:cNvCxnSpPr>
          <p:nvPr>
            <p:custDataLst>
              <p:tags r:id="rId3"/>
            </p:custDataLst>
          </p:nvPr>
        </p:nvCxnSpPr>
        <p:spPr bwMode="auto">
          <a:xfrm rot="5400000" flipH="1" flipV="1">
            <a:off x="7995016" y="4777422"/>
            <a:ext cx="474820" cy="1841"/>
          </a:xfrm>
          <a:prstGeom prst="line">
            <a:avLst/>
          </a:prstGeom>
          <a:noFill/>
          <a:ln w="25400">
            <a:solidFill>
              <a:srgbClr val="FDBE00"/>
            </a:solidFill>
            <a:round/>
            <a:headEnd/>
            <a:tailEnd/>
          </a:ln>
          <a:extLst>
            <a:ext uri="{909E8E84-426E-40DD-AFC4-6F175D3DCCD1}">
              <a14:hiddenFill xmlns:a14="http://schemas.microsoft.com/office/drawing/2010/main">
                <a:noFill/>
              </a14:hiddenFill>
            </a:ext>
          </a:extLst>
        </p:spPr>
      </p:cxnSp>
      <p:cxnSp>
        <p:nvCxnSpPr>
          <p:cNvPr id="24" name="MH_Other_4"/>
          <p:cNvCxnSpPr>
            <a:cxnSpLocks noChangeShapeType="1"/>
          </p:cNvCxnSpPr>
          <p:nvPr>
            <p:custDataLst>
              <p:tags r:id="rId4"/>
            </p:custDataLst>
          </p:nvPr>
        </p:nvCxnSpPr>
        <p:spPr bwMode="auto">
          <a:xfrm rot="5400000" flipH="1" flipV="1">
            <a:off x="4637231" y="3134877"/>
            <a:ext cx="476661" cy="1841"/>
          </a:xfrm>
          <a:prstGeom prst="line">
            <a:avLst/>
          </a:prstGeom>
          <a:noFill/>
          <a:ln w="25400">
            <a:solidFill>
              <a:srgbClr val="FDBE00"/>
            </a:solidFill>
            <a:round/>
            <a:headEnd/>
            <a:tailEnd/>
          </a:ln>
          <a:extLst>
            <a:ext uri="{909E8E84-426E-40DD-AFC4-6F175D3DCCD1}">
              <a14:hiddenFill xmlns:a14="http://schemas.microsoft.com/office/drawing/2010/main">
                <a:noFill/>
              </a14:hiddenFill>
            </a:ext>
          </a:extLst>
        </p:spPr>
      </p:cxnSp>
      <p:cxnSp>
        <p:nvCxnSpPr>
          <p:cNvPr id="25" name="MH_Other_5"/>
          <p:cNvCxnSpPr>
            <a:cxnSpLocks noChangeShapeType="1"/>
          </p:cNvCxnSpPr>
          <p:nvPr>
            <p:custDataLst>
              <p:tags r:id="rId5"/>
            </p:custDataLst>
          </p:nvPr>
        </p:nvCxnSpPr>
        <p:spPr bwMode="auto">
          <a:xfrm rot="5400000" flipH="1" flipV="1">
            <a:off x="6845694" y="3134877"/>
            <a:ext cx="476661" cy="1841"/>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cxnSp>
      <p:cxnSp>
        <p:nvCxnSpPr>
          <p:cNvPr id="27" name="MH_Other_6"/>
          <p:cNvCxnSpPr>
            <a:cxnSpLocks noChangeShapeType="1"/>
          </p:cNvCxnSpPr>
          <p:nvPr>
            <p:custDataLst>
              <p:tags r:id="rId6"/>
            </p:custDataLst>
          </p:nvPr>
        </p:nvCxnSpPr>
        <p:spPr bwMode="auto">
          <a:xfrm rot="5400000" flipH="1" flipV="1">
            <a:off x="9142496" y="3134877"/>
            <a:ext cx="476661" cy="184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cxnSp>
        <p:nvCxnSpPr>
          <p:cNvPr id="45" name="MH_Other_7"/>
          <p:cNvCxnSpPr>
            <a:cxnSpLocks noChangeShapeType="1"/>
          </p:cNvCxnSpPr>
          <p:nvPr>
            <p:custDataLst>
              <p:tags r:id="rId7"/>
            </p:custDataLst>
          </p:nvPr>
        </p:nvCxnSpPr>
        <p:spPr bwMode="auto">
          <a:xfrm rot="5400000" flipH="1" flipV="1">
            <a:off x="2341350" y="3133958"/>
            <a:ext cx="476661" cy="368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sp>
        <p:nvSpPr>
          <p:cNvPr id="3" name="文本框 2"/>
          <p:cNvSpPr txBox="1"/>
          <p:nvPr/>
        </p:nvSpPr>
        <p:spPr>
          <a:xfrm>
            <a:off x="1860896"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导入新课</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3" name="文本框 52"/>
          <p:cNvSpPr txBox="1"/>
          <p:nvPr/>
        </p:nvSpPr>
        <p:spPr>
          <a:xfrm>
            <a:off x="4157697"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自主学习</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10</a:t>
            </a:r>
            <a:r>
              <a:rPr lang="zh-CN" altLang="en-US" sz="2000" b="1" dirty="0">
                <a:solidFill>
                  <a:srgbClr val="5F7797"/>
                </a:solidFill>
                <a:latin typeface="+mj-ea"/>
                <a:ea typeface="+mj-ea"/>
              </a:rPr>
              <a:t>分钟）</a:t>
            </a:r>
          </a:p>
        </p:txBody>
      </p:sp>
      <p:sp>
        <p:nvSpPr>
          <p:cNvPr id="54" name="文本框 53"/>
          <p:cNvSpPr txBox="1"/>
          <p:nvPr/>
        </p:nvSpPr>
        <p:spPr>
          <a:xfrm>
            <a:off x="6366160"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达标测评（</a:t>
            </a:r>
            <a:r>
              <a:rPr lang="en-US" altLang="zh-CN" sz="2000" b="1" dirty="0">
                <a:solidFill>
                  <a:srgbClr val="5F7797"/>
                </a:solidFill>
                <a:latin typeface="+mj-ea"/>
                <a:ea typeface="+mj-ea"/>
              </a:rPr>
              <a:t>12</a:t>
            </a:r>
            <a:r>
              <a:rPr lang="zh-CN" altLang="en-US" sz="2000" b="1" dirty="0">
                <a:solidFill>
                  <a:srgbClr val="5F7797"/>
                </a:solidFill>
                <a:latin typeface="+mj-ea"/>
                <a:ea typeface="+mj-ea"/>
              </a:rPr>
              <a:t>分钟）</a:t>
            </a:r>
          </a:p>
        </p:txBody>
      </p:sp>
      <p:sp>
        <p:nvSpPr>
          <p:cNvPr id="55" name="文本框 54"/>
          <p:cNvSpPr txBox="1"/>
          <p:nvPr/>
        </p:nvSpPr>
        <p:spPr>
          <a:xfrm>
            <a:off x="8662962"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布置作业（</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6" name="文本框 55"/>
          <p:cNvSpPr txBox="1"/>
          <p:nvPr/>
        </p:nvSpPr>
        <p:spPr>
          <a:xfrm>
            <a:off x="3009296"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出示目标（</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7" name="文本框 56"/>
          <p:cNvSpPr txBox="1"/>
          <p:nvPr/>
        </p:nvSpPr>
        <p:spPr>
          <a:xfrm>
            <a:off x="5306097"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合作探究（</a:t>
            </a:r>
            <a:r>
              <a:rPr lang="en-US" altLang="zh-CN" sz="2000" b="1" dirty="0">
                <a:solidFill>
                  <a:srgbClr val="5F7797"/>
                </a:solidFill>
                <a:latin typeface="+mj-ea"/>
                <a:ea typeface="+mj-ea"/>
              </a:rPr>
              <a:t>15</a:t>
            </a:r>
            <a:r>
              <a:rPr lang="zh-CN" altLang="en-US" sz="2000" b="1" dirty="0">
                <a:solidFill>
                  <a:srgbClr val="5F7797"/>
                </a:solidFill>
                <a:latin typeface="+mj-ea"/>
                <a:ea typeface="+mj-ea"/>
              </a:rPr>
              <a:t>分钟）</a:t>
            </a:r>
          </a:p>
        </p:txBody>
      </p:sp>
      <p:sp>
        <p:nvSpPr>
          <p:cNvPr id="58" name="文本框 57"/>
          <p:cNvSpPr txBox="1"/>
          <p:nvPr/>
        </p:nvSpPr>
        <p:spPr>
          <a:xfrm>
            <a:off x="7514560"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课堂总结（</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grpSp>
        <p:nvGrpSpPr>
          <p:cNvPr id="39" name="chenying0907 38"/>
          <p:cNvGrpSpPr/>
          <p:nvPr/>
        </p:nvGrpSpPr>
        <p:grpSpPr>
          <a:xfrm>
            <a:off x="4870451" y="534413"/>
            <a:ext cx="2451100" cy="668912"/>
            <a:chOff x="4870451" y="534413"/>
            <a:chExt cx="2451100" cy="668912"/>
          </a:xfrm>
        </p:grpSpPr>
        <p:sp>
          <p:nvSpPr>
            <p:cNvPr id="4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1" name="矩形 40"/>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rPr>
                <a:t>教学过程</a:t>
              </a:r>
            </a:p>
          </p:txBody>
        </p:sp>
      </p:grpSp>
      <p:grpSp>
        <p:nvGrpSpPr>
          <p:cNvPr id="7" name="chenying0907 6"/>
          <p:cNvGrpSpPr/>
          <p:nvPr/>
        </p:nvGrpSpPr>
        <p:grpSpPr>
          <a:xfrm>
            <a:off x="1793026" y="3197451"/>
            <a:ext cx="8303823" cy="1501755"/>
            <a:chOff x="1793026" y="3197451"/>
            <a:chExt cx="8303823" cy="1501755"/>
          </a:xfrm>
        </p:grpSpPr>
        <p:grpSp>
          <p:nvGrpSpPr>
            <p:cNvPr id="2" name="chenying0907 1"/>
            <p:cNvGrpSpPr/>
            <p:nvPr/>
          </p:nvGrpSpPr>
          <p:grpSpPr>
            <a:xfrm>
              <a:off x="1793026" y="3197451"/>
              <a:ext cx="8303823" cy="1501755"/>
              <a:chOff x="1889312" y="3049534"/>
              <a:chExt cx="8303823" cy="1501755"/>
            </a:xfrm>
          </p:grpSpPr>
          <p:sp>
            <p:nvSpPr>
              <p:cNvPr id="46" name="MH_Other_8"/>
              <p:cNvSpPr>
                <a:spLocks noChangeArrowheads="1"/>
              </p:cNvSpPr>
              <p:nvPr>
                <p:custDataLst>
                  <p:tags r:id="rId8"/>
                </p:custDataLst>
              </p:nvPr>
            </p:nvSpPr>
            <p:spPr bwMode="auto">
              <a:xfrm>
                <a:off x="1889312" y="3049534"/>
                <a:ext cx="1501755" cy="1501755"/>
              </a:xfrm>
              <a:prstGeom prst="ellipse">
                <a:avLst/>
              </a:pr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7" name="MH_Other_9"/>
              <p:cNvSpPr>
                <a:spLocks noChangeArrowheads="1"/>
              </p:cNvSpPr>
              <p:nvPr>
                <p:custDataLst>
                  <p:tags r:id="rId9"/>
                </p:custDataLst>
              </p:nvPr>
            </p:nvSpPr>
            <p:spPr bwMode="auto">
              <a:xfrm>
                <a:off x="3275123"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8"/>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8" name="MH_Other_10"/>
              <p:cNvSpPr>
                <a:spLocks noChangeArrowheads="1"/>
              </p:cNvSpPr>
              <p:nvPr>
                <p:custDataLst>
                  <p:tags r:id="rId10"/>
                </p:custDataLst>
              </p:nvPr>
            </p:nvSpPr>
            <p:spPr bwMode="auto">
              <a:xfrm>
                <a:off x="4423524"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9"/>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9" name="MH_Other_11"/>
              <p:cNvSpPr>
                <a:spLocks noChangeArrowheads="1"/>
              </p:cNvSpPr>
              <p:nvPr>
                <p:custDataLst>
                  <p:tags r:id="rId11"/>
                </p:custDataLst>
              </p:nvPr>
            </p:nvSpPr>
            <p:spPr bwMode="auto">
              <a:xfrm>
                <a:off x="5571925"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0" name="MH_Other_12"/>
              <p:cNvSpPr>
                <a:spLocks noChangeArrowheads="1"/>
              </p:cNvSpPr>
              <p:nvPr>
                <p:custDataLst>
                  <p:tags r:id="rId12"/>
                </p:custDataLst>
              </p:nvPr>
            </p:nvSpPr>
            <p:spPr bwMode="auto">
              <a:xfrm>
                <a:off x="6685359" y="3049534"/>
                <a:ext cx="1210974" cy="1501755"/>
              </a:xfrm>
              <a:custGeom>
                <a:avLst/>
                <a:gdLst>
                  <a:gd name="connsiteX0" fmla="*/ 396121 w 1043821"/>
                  <a:gd name="connsiteY0" fmla="*/ 0 h 1295400"/>
                  <a:gd name="connsiteX1" fmla="*/ 1043821 w 1043821"/>
                  <a:gd name="connsiteY1" fmla="*/ 647700 h 1295400"/>
                  <a:gd name="connsiteX2" fmla="*/ 396121 w 1043821"/>
                  <a:gd name="connsiteY2" fmla="*/ 1295400 h 1295400"/>
                  <a:gd name="connsiteX3" fmla="*/ 33986 w 1043821"/>
                  <a:gd name="connsiteY3" fmla="*/ 1184783 h 1295400"/>
                  <a:gd name="connsiteX4" fmla="*/ 0 w 1043821"/>
                  <a:gd name="connsiteY4" fmla="*/ 1156743 h 1295400"/>
                  <a:gd name="connsiteX5" fmla="*/ 84604 w 1043821"/>
                  <a:gd name="connsiteY5" fmla="*/ 1054202 h 1295400"/>
                  <a:gd name="connsiteX6" fmla="*/ 208773 w 1043821"/>
                  <a:gd name="connsiteY6" fmla="*/ 647700 h 1295400"/>
                  <a:gd name="connsiteX7" fmla="*/ 84604 w 1043821"/>
                  <a:gd name="connsiteY7" fmla="*/ 241198 h 1295400"/>
                  <a:gd name="connsiteX8" fmla="*/ 0 w 1043821"/>
                  <a:gd name="connsiteY8" fmla="*/ 138658 h 1295400"/>
                  <a:gd name="connsiteX9" fmla="*/ 33986 w 1043821"/>
                  <a:gd name="connsiteY9" fmla="*/ 110617 h 1295400"/>
                  <a:gd name="connsiteX10" fmla="*/ 396121 w 1043821"/>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821" h="1295400">
                    <a:moveTo>
                      <a:pt x="396121" y="0"/>
                    </a:moveTo>
                    <a:cubicBezTo>
                      <a:pt x="753836" y="0"/>
                      <a:pt x="1043821" y="289985"/>
                      <a:pt x="1043821" y="647700"/>
                    </a:cubicBezTo>
                    <a:cubicBezTo>
                      <a:pt x="1043821" y="1005415"/>
                      <a:pt x="753836" y="1295400"/>
                      <a:pt x="396121" y="1295400"/>
                    </a:cubicBezTo>
                    <a:cubicBezTo>
                      <a:pt x="261978" y="1295400"/>
                      <a:pt x="137360" y="1254621"/>
                      <a:pt x="33986" y="1184783"/>
                    </a:cubicBezTo>
                    <a:lnTo>
                      <a:pt x="0" y="1156743"/>
                    </a:lnTo>
                    <a:lnTo>
                      <a:pt x="84604" y="1054202"/>
                    </a:lnTo>
                    <a:cubicBezTo>
                      <a:pt x="162998" y="938164"/>
                      <a:pt x="208773" y="798278"/>
                      <a:pt x="208773" y="647700"/>
                    </a:cubicBezTo>
                    <a:cubicBezTo>
                      <a:pt x="208773" y="497123"/>
                      <a:pt x="162998" y="357237"/>
                      <a:pt x="84604" y="241198"/>
                    </a:cubicBezTo>
                    <a:lnTo>
                      <a:pt x="0" y="138658"/>
                    </a:lnTo>
                    <a:lnTo>
                      <a:pt x="33986" y="110617"/>
                    </a:lnTo>
                    <a:cubicBezTo>
                      <a:pt x="137360" y="40779"/>
                      <a:pt x="261978" y="0"/>
                      <a:pt x="396121" y="0"/>
                    </a:cubicBezTo>
                    <a:close/>
                  </a:path>
                </a:pathLst>
              </a:custGeom>
              <a:blipFill dpi="0" rotWithShape="1">
                <a:blip r:embed="rId18"/>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1" name="MH_Other_13"/>
              <p:cNvSpPr>
                <a:spLocks noChangeArrowheads="1"/>
              </p:cNvSpPr>
              <p:nvPr>
                <p:custDataLst>
                  <p:tags r:id="rId13"/>
                </p:custDataLst>
              </p:nvPr>
            </p:nvSpPr>
            <p:spPr bwMode="auto">
              <a:xfrm>
                <a:off x="7780388"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9"/>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2" name="MH_Other_14"/>
              <p:cNvSpPr>
                <a:spLocks noChangeArrowheads="1"/>
              </p:cNvSpPr>
              <p:nvPr>
                <p:custDataLst>
                  <p:tags r:id="rId14"/>
                </p:custDataLst>
              </p:nvPr>
            </p:nvSpPr>
            <p:spPr bwMode="auto">
              <a:xfrm>
                <a:off x="8928789"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grpSp>
        <p:sp>
          <p:nvSpPr>
            <p:cNvPr id="6" name="文本框 5"/>
            <p:cNvSpPr txBox="1"/>
            <p:nvPr/>
          </p:nvSpPr>
          <p:spPr>
            <a:xfrm>
              <a:off x="224340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1</a:t>
              </a:r>
              <a:endParaRPr lang="zh-CN" altLang="en-US" sz="4800" dirty="0">
                <a:solidFill>
                  <a:schemeClr val="bg2">
                    <a:lumMod val="50000"/>
                  </a:schemeClr>
                </a:solidFill>
                <a:latin typeface="+mj-lt"/>
              </a:endParaRPr>
            </a:p>
          </p:txBody>
        </p:sp>
        <p:sp>
          <p:nvSpPr>
            <p:cNvPr id="60" name="文本框 59"/>
            <p:cNvSpPr txBox="1"/>
            <p:nvPr/>
          </p:nvSpPr>
          <p:spPr>
            <a:xfrm>
              <a:off x="3382738"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2</a:t>
              </a:r>
              <a:endParaRPr lang="zh-CN" altLang="en-US" sz="4800" dirty="0">
                <a:solidFill>
                  <a:schemeClr val="bg2">
                    <a:lumMod val="50000"/>
                  </a:schemeClr>
                </a:solidFill>
                <a:latin typeface="+mj-lt"/>
              </a:endParaRPr>
            </a:p>
          </p:txBody>
        </p:sp>
        <p:sp>
          <p:nvSpPr>
            <p:cNvPr id="61" name="文本框 60"/>
            <p:cNvSpPr txBox="1"/>
            <p:nvPr/>
          </p:nvSpPr>
          <p:spPr>
            <a:xfrm>
              <a:off x="4522072"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3</a:t>
              </a:r>
              <a:endParaRPr lang="zh-CN" altLang="en-US" sz="4800" dirty="0">
                <a:solidFill>
                  <a:schemeClr val="bg2">
                    <a:lumMod val="50000"/>
                  </a:schemeClr>
                </a:solidFill>
                <a:latin typeface="+mj-lt"/>
              </a:endParaRPr>
            </a:p>
          </p:txBody>
        </p:sp>
        <p:sp>
          <p:nvSpPr>
            <p:cNvPr id="62" name="文本框 61"/>
            <p:cNvSpPr txBox="1"/>
            <p:nvPr/>
          </p:nvSpPr>
          <p:spPr>
            <a:xfrm>
              <a:off x="5661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4</a:t>
              </a:r>
              <a:endParaRPr lang="zh-CN" altLang="en-US" sz="4800" dirty="0">
                <a:solidFill>
                  <a:schemeClr val="bg2">
                    <a:lumMod val="50000"/>
                  </a:schemeClr>
                </a:solidFill>
                <a:latin typeface="+mj-lt"/>
              </a:endParaRPr>
            </a:p>
          </p:txBody>
        </p:sp>
        <p:sp>
          <p:nvSpPr>
            <p:cNvPr id="63" name="文本框 62"/>
            <p:cNvSpPr txBox="1"/>
            <p:nvPr/>
          </p:nvSpPr>
          <p:spPr>
            <a:xfrm>
              <a:off x="6800740"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5</a:t>
              </a:r>
              <a:endParaRPr lang="zh-CN" altLang="en-US" sz="4800" dirty="0">
                <a:solidFill>
                  <a:schemeClr val="bg2">
                    <a:lumMod val="50000"/>
                  </a:schemeClr>
                </a:solidFill>
                <a:latin typeface="+mj-lt"/>
              </a:endParaRPr>
            </a:p>
          </p:txBody>
        </p:sp>
        <p:sp>
          <p:nvSpPr>
            <p:cNvPr id="64" name="文本框 63"/>
            <p:cNvSpPr txBox="1"/>
            <p:nvPr/>
          </p:nvSpPr>
          <p:spPr>
            <a:xfrm>
              <a:off x="794007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6</a:t>
              </a:r>
              <a:endParaRPr lang="zh-CN" altLang="en-US" sz="4800" dirty="0">
                <a:solidFill>
                  <a:schemeClr val="bg2">
                    <a:lumMod val="50000"/>
                  </a:schemeClr>
                </a:solidFill>
                <a:latin typeface="+mj-lt"/>
              </a:endParaRPr>
            </a:p>
          </p:txBody>
        </p:sp>
        <p:sp>
          <p:nvSpPr>
            <p:cNvPr id="65" name="文本框 64"/>
            <p:cNvSpPr txBox="1"/>
            <p:nvPr/>
          </p:nvSpPr>
          <p:spPr>
            <a:xfrm>
              <a:off x="9079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7</a:t>
              </a:r>
              <a:endParaRPr lang="zh-CN" altLang="en-US" sz="4800" dirty="0">
                <a:solidFill>
                  <a:schemeClr val="bg2">
                    <a:lumMod val="50000"/>
                  </a:schemeClr>
                </a:solidFill>
                <a:latin typeface="+mj-lt"/>
              </a:endParaRPr>
            </a:p>
          </p:txBody>
        </p:sp>
      </p:grpSp>
      <p:grpSp>
        <p:nvGrpSpPr>
          <p:cNvPr id="66" name="chenying0907 65"/>
          <p:cNvGrpSpPr/>
          <p:nvPr/>
        </p:nvGrpSpPr>
        <p:grpSpPr>
          <a:xfrm>
            <a:off x="11028495" y="5994936"/>
            <a:ext cx="939387" cy="863064"/>
            <a:chOff x="3265488" y="3252788"/>
            <a:chExt cx="3614738" cy="3321049"/>
          </a:xfrm>
        </p:grpSpPr>
        <p:sp>
          <p:nvSpPr>
            <p:cNvPr id="6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4" name="文本框 7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13</a:t>
            </a:r>
            <a:endParaRPr lang="zh-CN" altLang="en-US" dirty="0"/>
          </a:p>
        </p:txBody>
      </p:sp>
    </p:spTree>
    <p:extLst>
      <p:ext uri="{BB962C8B-B14F-4D97-AF65-F5344CB8AC3E}">
        <p14:creationId xmlns:p14="http://schemas.microsoft.com/office/powerpoint/2010/main" val="65096764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down)">
                                      <p:cBhvr>
                                        <p:cTn id="11" dur="500"/>
                                        <p:tgtEl>
                                          <p:spTgt spid="4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500"/>
                                        <p:tgtEl>
                                          <p:spTgt spid="22"/>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wipe(up)">
                                      <p:cBhvr>
                                        <p:cTn id="39" dur="500"/>
                                        <p:tgtEl>
                                          <p:spTgt spid="57"/>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down)">
                                      <p:cBhvr>
                                        <p:cTn id="47" dur="500"/>
                                        <p:tgtEl>
                                          <p:spTgt spid="54"/>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wipe(up)">
                                      <p:cBhvr>
                                        <p:cTn id="51" dur="500"/>
                                        <p:tgtEl>
                                          <p:spTgt spid="23"/>
                                        </p:tgtEl>
                                      </p:cBhvr>
                                    </p:animEffect>
                                  </p:childTnLst>
                                </p:cTn>
                              </p:par>
                            </p:childTnLst>
                          </p:cTn>
                        </p:par>
                        <p:par>
                          <p:cTn id="52" fill="hold">
                            <p:stCondLst>
                              <p:cond delay="6000"/>
                            </p:stCondLst>
                            <p:childTnLst>
                              <p:par>
                                <p:cTn id="53" presetID="22" presetClass="entr" presetSubtype="1" fill="hold" grpId="0"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up)">
                                      <p:cBhvr>
                                        <p:cTn id="55" dur="500"/>
                                        <p:tgtEl>
                                          <p:spTgt spid="5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down)">
                                      <p:cBhvr>
                                        <p:cTn id="59" dur="500"/>
                                        <p:tgtEl>
                                          <p:spTgt spid="27"/>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ipe(down)">
                                      <p:cBhvr>
                                        <p:cTn id="6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3" grpId="0"/>
      <p:bldP spid="54" grpId="0"/>
      <p:bldP spid="55" grpId="0"/>
      <p:bldP spid="56" grpId="0"/>
      <p:bldP spid="57" grpId="0"/>
      <p:bldP spid="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4" name="chenying0907 1503"/>
          <p:cNvGrpSpPr/>
          <p:nvPr/>
        </p:nvGrpSpPr>
        <p:grpSpPr>
          <a:xfrm>
            <a:off x="1869142" y="3741283"/>
            <a:ext cx="2630658" cy="2096087"/>
            <a:chOff x="1702191" y="3826411"/>
            <a:chExt cx="2630658" cy="2096087"/>
          </a:xfrm>
        </p:grpSpPr>
        <p:sp>
          <p:nvSpPr>
            <p:cNvPr id="1502" name="矩形 1501"/>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2" name="矩形 351"/>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1503" name="文本框 1502"/>
            <p:cNvSpPr txBox="1"/>
            <p:nvPr/>
          </p:nvSpPr>
          <p:spPr>
            <a:xfrm>
              <a:off x="2082348" y="4572000"/>
              <a:ext cx="1997612" cy="1200329"/>
            </a:xfrm>
            <a:prstGeom prst="rect">
              <a:avLst/>
            </a:prstGeom>
            <a:noFill/>
          </p:spPr>
          <p:txBody>
            <a:bodyPr wrap="square" rtlCol="0">
              <a:spAutoFit/>
            </a:bodyPr>
            <a:lstStyle/>
            <a:p>
              <a:r>
                <a:rPr lang="zh-CN" altLang="en-US" dirty="0">
                  <a:solidFill>
                    <a:srgbClr val="5F7797"/>
                  </a:solidFill>
                </a:rPr>
                <a:t>为了激发学生探究的好奇心和兴趣，让学生在轻松的氛围中学习。</a:t>
              </a:r>
            </a:p>
          </p:txBody>
        </p:sp>
      </p:grpSp>
      <p:grpSp>
        <p:nvGrpSpPr>
          <p:cNvPr id="355" name="chenying0907 354"/>
          <p:cNvGrpSpPr/>
          <p:nvPr/>
        </p:nvGrpSpPr>
        <p:grpSpPr>
          <a:xfrm>
            <a:off x="4865560" y="3741283"/>
            <a:ext cx="2630658" cy="2096087"/>
            <a:chOff x="1702191" y="3826411"/>
            <a:chExt cx="2630658" cy="2096087"/>
          </a:xfrm>
        </p:grpSpPr>
        <p:sp>
          <p:nvSpPr>
            <p:cNvPr id="356" name="矩形 355"/>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7" name="矩形 356"/>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358" name="文本框 357"/>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29" name="chenying0907 28"/>
          <p:cNvGrpSpPr/>
          <p:nvPr/>
        </p:nvGrpSpPr>
        <p:grpSpPr>
          <a:xfrm>
            <a:off x="4870451" y="534413"/>
            <a:ext cx="2451100" cy="668912"/>
            <a:chOff x="4870451" y="534413"/>
            <a:chExt cx="2451100" cy="668912"/>
          </a:xfrm>
        </p:grpSpPr>
        <p:sp>
          <p:nvSpPr>
            <p:cNvPr id="3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5" name="矩形 34"/>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4.2 </a:t>
              </a:r>
              <a:r>
                <a:rPr lang="zh-CN" altLang="en-US" sz="3000" b="1" dirty="0">
                  <a:solidFill>
                    <a:srgbClr val="5F7797"/>
                  </a:solidFill>
                </a:rPr>
                <a:t>导入新课</a:t>
              </a:r>
            </a:p>
          </p:txBody>
        </p:sp>
      </p:grpSp>
      <p:sp>
        <p:nvSpPr>
          <p:cNvPr id="36" name="Freeform 5"/>
          <p:cNvSpPr>
            <a:spLocks noEditPoints="1"/>
          </p:cNvSpPr>
          <p:nvPr/>
        </p:nvSpPr>
        <p:spPr bwMode="auto">
          <a:xfrm>
            <a:off x="2915211" y="2182813"/>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7" name="chenying0907 36"/>
          <p:cNvGrpSpPr/>
          <p:nvPr/>
        </p:nvGrpSpPr>
        <p:grpSpPr>
          <a:xfrm>
            <a:off x="5553244" y="2270790"/>
            <a:ext cx="1154695" cy="1060121"/>
            <a:chOff x="5197476" y="3049588"/>
            <a:chExt cx="833437" cy="765175"/>
          </a:xfrm>
          <a:solidFill>
            <a:srgbClr val="FDBE00"/>
          </a:solidFill>
        </p:grpSpPr>
        <p:sp>
          <p:nvSpPr>
            <p:cNvPr id="38"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8"/>
          <p:cNvSpPr>
            <a:spLocks noEditPoints="1"/>
          </p:cNvSpPr>
          <p:nvPr/>
        </p:nvSpPr>
        <p:spPr bwMode="auto">
          <a:xfrm>
            <a:off x="8347435" y="2277388"/>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44" name="chenying0907 43"/>
          <p:cNvGrpSpPr/>
          <p:nvPr/>
        </p:nvGrpSpPr>
        <p:grpSpPr>
          <a:xfrm>
            <a:off x="7585260" y="3741283"/>
            <a:ext cx="2630658" cy="2096087"/>
            <a:chOff x="1702191" y="3826411"/>
            <a:chExt cx="2630658" cy="2096087"/>
          </a:xfrm>
        </p:grpSpPr>
        <p:sp>
          <p:nvSpPr>
            <p:cNvPr id="45" name="矩形 44"/>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6" name="矩形 45"/>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47" name="文本框 46"/>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48" name="chenying0907 47"/>
          <p:cNvGrpSpPr/>
          <p:nvPr/>
        </p:nvGrpSpPr>
        <p:grpSpPr>
          <a:xfrm>
            <a:off x="11028495" y="5994936"/>
            <a:ext cx="939387" cy="863064"/>
            <a:chOff x="3265488" y="3252788"/>
            <a:chExt cx="3614738" cy="3321049"/>
          </a:xfrm>
        </p:grpSpPr>
        <p:sp>
          <p:nvSpPr>
            <p:cNvPr id="4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6" name="文本框 5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14</a:t>
            </a:r>
            <a:endParaRPr lang="zh-CN" altLang="en-US" dirty="0"/>
          </a:p>
        </p:txBody>
      </p:sp>
    </p:spTree>
    <p:extLst>
      <p:ext uri="{BB962C8B-B14F-4D97-AF65-F5344CB8AC3E}">
        <p14:creationId xmlns:p14="http://schemas.microsoft.com/office/powerpoint/2010/main" val="355489190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504"/>
                                        </p:tgtEl>
                                        <p:attrNameLst>
                                          <p:attrName>style.visibility</p:attrName>
                                        </p:attrNameLst>
                                      </p:cBhvr>
                                      <p:to>
                                        <p:strVal val="visible"/>
                                      </p:to>
                                    </p:set>
                                    <p:animEffect transition="in" filter="wipe(up)">
                                      <p:cBhvr>
                                        <p:cTn id="13" dur="500"/>
                                        <p:tgtEl>
                                          <p:spTgt spid="150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55"/>
                                        </p:tgtEl>
                                        <p:attrNameLst>
                                          <p:attrName>style.visibility</p:attrName>
                                        </p:attrNameLst>
                                      </p:cBhvr>
                                      <p:to>
                                        <p:strVal val="visible"/>
                                      </p:to>
                                    </p:set>
                                    <p:animEffect transition="in" filter="wipe(up)">
                                      <p:cBhvr>
                                        <p:cTn id="23" dur="500"/>
                                        <p:tgtEl>
                                          <p:spTgt spid="355"/>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up)">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70451" y="534413"/>
            <a:ext cx="2451100" cy="668912"/>
            <a:chOff x="4870451" y="534413"/>
            <a:chExt cx="2451100"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4.3 </a:t>
              </a:r>
              <a:r>
                <a:rPr lang="zh-CN" altLang="en-US" sz="3000" b="1" dirty="0">
                  <a:solidFill>
                    <a:srgbClr val="5F7797"/>
                  </a:solidFill>
                </a:rPr>
                <a:t>出示目标</a:t>
              </a:r>
            </a:p>
          </p:txBody>
        </p:sp>
      </p:grpSp>
      <p:grpSp>
        <p:nvGrpSpPr>
          <p:cNvPr id="24" name="chenying0907 23"/>
          <p:cNvGrpSpPr/>
          <p:nvPr/>
        </p:nvGrpSpPr>
        <p:grpSpPr>
          <a:xfrm>
            <a:off x="4233585" y="2175736"/>
            <a:ext cx="45719" cy="3703199"/>
            <a:chOff x="4597501" y="2216030"/>
            <a:chExt cx="45719" cy="3703199"/>
          </a:xfrm>
          <a:solidFill>
            <a:srgbClr val="5F7797"/>
          </a:solidFill>
        </p:grpSpPr>
        <p:sp>
          <p:nvSpPr>
            <p:cNvPr id="25"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chenying0907 47"/>
          <p:cNvGrpSpPr/>
          <p:nvPr/>
        </p:nvGrpSpPr>
        <p:grpSpPr>
          <a:xfrm>
            <a:off x="5274619" y="2370032"/>
            <a:ext cx="5688278" cy="707886"/>
            <a:chOff x="5448035" y="2464161"/>
            <a:chExt cx="5688278" cy="707886"/>
          </a:xfrm>
        </p:grpSpPr>
        <p:sp>
          <p:nvSpPr>
            <p:cNvPr id="49" name="文本框 48"/>
            <p:cNvSpPr txBox="1"/>
            <p:nvPr/>
          </p:nvSpPr>
          <p:spPr>
            <a:xfrm>
              <a:off x="6856266" y="2464161"/>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50"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1" name="chenying0907 50"/>
            <p:cNvGrpSpPr/>
            <p:nvPr/>
          </p:nvGrpSpPr>
          <p:grpSpPr>
            <a:xfrm>
              <a:off x="5448035" y="2502829"/>
              <a:ext cx="198029" cy="630550"/>
              <a:chOff x="2022476" y="5602288"/>
              <a:chExt cx="500062" cy="1592263"/>
            </a:xfrm>
          </p:grpSpPr>
          <p:sp>
            <p:nvSpPr>
              <p:cNvPr id="5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8" name="chenying0907 57"/>
          <p:cNvGrpSpPr/>
          <p:nvPr/>
        </p:nvGrpSpPr>
        <p:grpSpPr>
          <a:xfrm>
            <a:off x="5193835" y="3718149"/>
            <a:ext cx="5769062" cy="707886"/>
            <a:chOff x="5367251" y="3812278"/>
            <a:chExt cx="5769062" cy="707886"/>
          </a:xfrm>
        </p:grpSpPr>
        <p:sp>
          <p:nvSpPr>
            <p:cNvPr id="59" name="文本框 58"/>
            <p:cNvSpPr txBox="1"/>
            <p:nvPr/>
          </p:nvSpPr>
          <p:spPr>
            <a:xfrm>
              <a:off x="6856266" y="3812278"/>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60"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61" name="chenying0907 60"/>
            <p:cNvGrpSpPr/>
            <p:nvPr/>
          </p:nvGrpSpPr>
          <p:grpSpPr>
            <a:xfrm>
              <a:off x="5367251" y="3842459"/>
              <a:ext cx="351423" cy="647524"/>
              <a:chOff x="2665413" y="5559425"/>
              <a:chExt cx="887413" cy="1635125"/>
            </a:xfrm>
          </p:grpSpPr>
          <p:sp>
            <p:nvSpPr>
              <p:cNvPr id="6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72" name="chenying0907 71"/>
          <p:cNvGrpSpPr/>
          <p:nvPr/>
        </p:nvGrpSpPr>
        <p:grpSpPr>
          <a:xfrm>
            <a:off x="5142285" y="5078674"/>
            <a:ext cx="5820612" cy="707886"/>
            <a:chOff x="5315701" y="5172803"/>
            <a:chExt cx="5820612" cy="707886"/>
          </a:xfrm>
        </p:grpSpPr>
        <p:sp>
          <p:nvSpPr>
            <p:cNvPr id="73" name="文本框 72"/>
            <p:cNvSpPr txBox="1"/>
            <p:nvPr/>
          </p:nvSpPr>
          <p:spPr>
            <a:xfrm>
              <a:off x="6856266" y="5172803"/>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74"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5" name="chenying0907 74"/>
            <p:cNvGrpSpPr/>
            <p:nvPr/>
          </p:nvGrpSpPr>
          <p:grpSpPr>
            <a:xfrm>
              <a:off x="5315701" y="5227502"/>
              <a:ext cx="354566" cy="598488"/>
              <a:chOff x="3675063" y="5611813"/>
              <a:chExt cx="895350" cy="1511300"/>
            </a:xfrm>
          </p:grpSpPr>
          <p:sp>
            <p:nvSpPr>
              <p:cNvPr id="76"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8"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9"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1"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2"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84" name="Freeform 9"/>
          <p:cNvSpPr>
            <a:spLocks noEditPoints="1"/>
          </p:cNvSpPr>
          <p:nvPr/>
        </p:nvSpPr>
        <p:spPr bwMode="auto">
          <a:xfrm>
            <a:off x="1052368" y="2672397"/>
            <a:ext cx="1555342" cy="1128112"/>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9"/>
          <p:cNvSpPr>
            <a:spLocks noEditPoints="1"/>
          </p:cNvSpPr>
          <p:nvPr/>
        </p:nvSpPr>
        <p:spPr bwMode="auto">
          <a:xfrm rot="10800000">
            <a:off x="1602307" y="3993224"/>
            <a:ext cx="1814631" cy="13161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chenying0907 85"/>
          <p:cNvGrpSpPr/>
          <p:nvPr/>
        </p:nvGrpSpPr>
        <p:grpSpPr>
          <a:xfrm>
            <a:off x="11028495" y="5994936"/>
            <a:ext cx="939387" cy="863064"/>
            <a:chOff x="3265488" y="3252788"/>
            <a:chExt cx="3614738" cy="3321049"/>
          </a:xfrm>
        </p:grpSpPr>
        <p:sp>
          <p:nvSpPr>
            <p:cNvPr id="8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4" name="文本框 9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15</a:t>
            </a:r>
            <a:endParaRPr lang="zh-CN" altLang="en-US" dirty="0"/>
          </a:p>
        </p:txBody>
      </p:sp>
    </p:spTree>
    <p:extLst>
      <p:ext uri="{BB962C8B-B14F-4D97-AF65-F5344CB8AC3E}">
        <p14:creationId xmlns:p14="http://schemas.microsoft.com/office/powerpoint/2010/main" val="23902106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anim calcmode="lin" valueType="num">
                                      <p:cBhvr>
                                        <p:cTn id="8" dur="1000" fill="hold"/>
                                        <p:tgtEl>
                                          <p:spTgt spid="84"/>
                                        </p:tgtEl>
                                        <p:attrNameLst>
                                          <p:attrName>ppt_x</p:attrName>
                                        </p:attrNameLst>
                                      </p:cBhvr>
                                      <p:tavLst>
                                        <p:tav tm="0">
                                          <p:val>
                                            <p:strVal val="#ppt_x"/>
                                          </p:val>
                                        </p:tav>
                                        <p:tav tm="100000">
                                          <p:val>
                                            <p:strVal val="#ppt_x"/>
                                          </p:val>
                                        </p:tav>
                                      </p:tavLst>
                                    </p:anim>
                                    <p:anim calcmode="lin" valueType="num">
                                      <p:cBhvr>
                                        <p:cTn id="9" dur="1000" fill="hold"/>
                                        <p:tgtEl>
                                          <p:spTgt spid="8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1000"/>
                                        <p:tgtEl>
                                          <p:spTgt spid="85"/>
                                        </p:tgtEl>
                                      </p:cBhvr>
                                    </p:animEffect>
                                    <p:anim calcmode="lin" valueType="num">
                                      <p:cBhvr>
                                        <p:cTn id="13" dur="1000" fill="hold"/>
                                        <p:tgtEl>
                                          <p:spTgt spid="85"/>
                                        </p:tgtEl>
                                        <p:attrNameLst>
                                          <p:attrName>ppt_x</p:attrName>
                                        </p:attrNameLst>
                                      </p:cBhvr>
                                      <p:tavLst>
                                        <p:tav tm="0">
                                          <p:val>
                                            <p:strVal val="#ppt_x"/>
                                          </p:val>
                                        </p:tav>
                                        <p:tav tm="100000">
                                          <p:val>
                                            <p:strVal val="#ppt_x"/>
                                          </p:val>
                                        </p:tav>
                                      </p:tavLst>
                                    </p:anim>
                                    <p:anim calcmode="lin" valueType="num">
                                      <p:cBhvr>
                                        <p:cTn id="14" dur="1000" fill="hold"/>
                                        <p:tgtEl>
                                          <p:spTgt spid="8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down)">
                                      <p:cBhvr>
                                        <p:cTn id="18" dur="500"/>
                                        <p:tgtEl>
                                          <p:spTgt spid="24"/>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wipe(left)">
                                      <p:cBhvr>
                                        <p:cTn id="22" dur="500"/>
                                        <p:tgtEl>
                                          <p:spTgt spid="48"/>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left)">
                                      <p:cBhvr>
                                        <p:cTn id="26" dur="500"/>
                                        <p:tgtEl>
                                          <p:spTgt spid="5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72"/>
                                        </p:tgtEl>
                                        <p:attrNameLst>
                                          <p:attrName>style.visibility</p:attrName>
                                        </p:attrNameLst>
                                      </p:cBhvr>
                                      <p:to>
                                        <p:strVal val="visible"/>
                                      </p:to>
                                    </p:set>
                                    <p:animEffect transition="in" filter="wipe(left)">
                                      <p:cBhvr>
                                        <p:cTn id="3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4.4 </a:t>
              </a:r>
              <a:r>
                <a:rPr lang="zh-CN" altLang="en-US" sz="3000" b="1" dirty="0">
                  <a:solidFill>
                    <a:srgbClr val="5F7797"/>
                  </a:solidFill>
                </a:rPr>
                <a:t>自主学习</a:t>
              </a:r>
            </a:p>
          </p:txBody>
        </p:sp>
      </p:grpSp>
      <p:grpSp>
        <p:nvGrpSpPr>
          <p:cNvPr id="29" name="chenying0907 28"/>
          <p:cNvGrpSpPr/>
          <p:nvPr/>
        </p:nvGrpSpPr>
        <p:grpSpPr>
          <a:xfrm>
            <a:off x="4974047" y="2106745"/>
            <a:ext cx="2243907" cy="4014880"/>
            <a:chOff x="4974047" y="1777893"/>
            <a:chExt cx="2243907" cy="4014880"/>
          </a:xfrm>
          <a:solidFill>
            <a:srgbClr val="5F7797"/>
          </a:solidFill>
        </p:grpSpPr>
        <p:grpSp>
          <p:nvGrpSpPr>
            <p:cNvPr id="33" name="chenying0907 32"/>
            <p:cNvGrpSpPr/>
            <p:nvPr/>
          </p:nvGrpSpPr>
          <p:grpSpPr>
            <a:xfrm rot="20700000">
              <a:off x="5380965" y="4734197"/>
              <a:ext cx="1251133" cy="1058576"/>
              <a:chOff x="5307614" y="4252313"/>
              <a:chExt cx="2011362" cy="1701801"/>
            </a:xfrm>
            <a:grpFill/>
          </p:grpSpPr>
          <p:sp>
            <p:nvSpPr>
              <p:cNvPr id="115"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Group 4"/>
            <p:cNvGrpSpPr>
              <a:grpSpLocks noChangeAspect="1"/>
            </p:cNvGrpSpPr>
            <p:nvPr/>
          </p:nvGrpSpPr>
          <p:grpSpPr bwMode="auto">
            <a:xfrm>
              <a:off x="4974047" y="1777893"/>
              <a:ext cx="2243907" cy="2955540"/>
              <a:chOff x="721" y="397"/>
              <a:chExt cx="2182" cy="2874"/>
            </a:xfrm>
            <a:grpFill/>
          </p:grpSpPr>
          <p:sp>
            <p:nvSpPr>
              <p:cNvPr id="41"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20" name="chenying0907 119"/>
          <p:cNvGrpSpPr/>
          <p:nvPr/>
        </p:nvGrpSpPr>
        <p:grpSpPr>
          <a:xfrm rot="20588985">
            <a:off x="6665442" y="3943802"/>
            <a:ext cx="1703085" cy="243452"/>
            <a:chOff x="4811713" y="3189288"/>
            <a:chExt cx="2571751" cy="476251"/>
          </a:xfrm>
          <a:solidFill>
            <a:srgbClr val="5F7797"/>
          </a:solidFill>
        </p:grpSpPr>
        <p:sp>
          <p:nvSpPr>
            <p:cNvPr id="12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0" name="chenying0907 189"/>
          <p:cNvGrpSpPr/>
          <p:nvPr/>
        </p:nvGrpSpPr>
        <p:grpSpPr>
          <a:xfrm rot="2128931" flipH="1">
            <a:off x="3729191" y="4637387"/>
            <a:ext cx="1703085" cy="243452"/>
            <a:chOff x="4811713" y="3189288"/>
            <a:chExt cx="2571751" cy="476251"/>
          </a:xfrm>
          <a:solidFill>
            <a:srgbClr val="5F7797"/>
          </a:solidFill>
        </p:grpSpPr>
        <p:sp>
          <p:nvSpPr>
            <p:cNvPr id="19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8" name="文本框 257"/>
          <p:cNvSpPr txBox="1"/>
          <p:nvPr/>
        </p:nvSpPr>
        <p:spPr>
          <a:xfrm>
            <a:off x="1731610" y="3002978"/>
            <a:ext cx="1749434" cy="1323439"/>
          </a:xfrm>
          <a:prstGeom prst="rect">
            <a:avLst/>
          </a:prstGeom>
          <a:noFill/>
        </p:spPr>
        <p:txBody>
          <a:bodyPr wrap="square" rtlCol="0">
            <a:spAutoFit/>
          </a:bodyPr>
          <a:lstStyle>
            <a:defPPr>
              <a:defRPr lang="zh-CN"/>
            </a:defPPr>
            <a:lvl1pPr>
              <a:defRPr sz="2000">
                <a:solidFill>
                  <a:schemeClr val="bg1"/>
                </a:solidFill>
              </a:defRPr>
            </a:lvl1pPr>
          </a:lstStyle>
          <a:p>
            <a:r>
              <a:rPr lang="zh-CN" altLang="en-US" dirty="0">
                <a:solidFill>
                  <a:srgbClr val="5F7797"/>
                </a:solidFill>
              </a:rPr>
              <a:t>使传授知识和培养能力融为一体，扩展练习学生能力</a:t>
            </a:r>
          </a:p>
        </p:txBody>
      </p:sp>
      <p:sp>
        <p:nvSpPr>
          <p:cNvPr id="259" name="文本框 258"/>
          <p:cNvSpPr txBox="1"/>
          <p:nvPr/>
        </p:nvSpPr>
        <p:spPr>
          <a:xfrm>
            <a:off x="8620102" y="2944785"/>
            <a:ext cx="2095039" cy="1631216"/>
          </a:xfrm>
          <a:prstGeom prst="rect">
            <a:avLst/>
          </a:prstGeom>
          <a:noFill/>
        </p:spPr>
        <p:txBody>
          <a:bodyPr wrap="square" rtlCol="0">
            <a:spAutoFit/>
          </a:bodyPr>
          <a:lstStyle>
            <a:defPPr>
              <a:defRPr lang="zh-CN"/>
            </a:defPPr>
            <a:lvl1pPr algn="ctr">
              <a:defRPr>
                <a:solidFill>
                  <a:schemeClr val="bg1"/>
                </a:solidFill>
              </a:defRPr>
            </a:lvl1pPr>
          </a:lstStyle>
          <a:p>
            <a:pPr algn="l"/>
            <a:r>
              <a:rPr lang="zh-CN" altLang="en-US" sz="2000" dirty="0">
                <a:solidFill>
                  <a:srgbClr val="5F7797"/>
                </a:solidFill>
              </a:rPr>
              <a:t>本着专业基础课为专业课服务的原则，贯穿“够用、必需”的思想</a:t>
            </a:r>
          </a:p>
        </p:txBody>
      </p:sp>
      <p:grpSp>
        <p:nvGrpSpPr>
          <p:cNvPr id="260" name="chenying0907 259"/>
          <p:cNvGrpSpPr/>
          <p:nvPr/>
        </p:nvGrpSpPr>
        <p:grpSpPr>
          <a:xfrm>
            <a:off x="11028495" y="5994936"/>
            <a:ext cx="939387" cy="863064"/>
            <a:chOff x="3265488" y="3252788"/>
            <a:chExt cx="3614738" cy="3321049"/>
          </a:xfrm>
        </p:grpSpPr>
        <p:sp>
          <p:nvSpPr>
            <p:cNvPr id="26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8" name="文本框 26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16</a:t>
            </a:r>
            <a:endParaRPr lang="zh-CN" altLang="en-US" dirty="0"/>
          </a:p>
        </p:txBody>
      </p:sp>
    </p:spTree>
    <p:extLst>
      <p:ext uri="{BB962C8B-B14F-4D97-AF65-F5344CB8AC3E}">
        <p14:creationId xmlns:p14="http://schemas.microsoft.com/office/powerpoint/2010/main" val="142130038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outHorizontal)">
                                      <p:cBhvr>
                                        <p:cTn id="7" dur="500"/>
                                        <p:tgtEl>
                                          <p:spTgt spid="2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0"/>
                                        </p:tgtEl>
                                        <p:attrNameLst>
                                          <p:attrName>style.visibility</p:attrName>
                                        </p:attrNameLst>
                                      </p:cBhvr>
                                      <p:to>
                                        <p:strVal val="visible"/>
                                      </p:to>
                                    </p:set>
                                    <p:animEffect transition="in" filter="wipe(down)">
                                      <p:cBhvr>
                                        <p:cTn id="11" dur="500"/>
                                        <p:tgtEl>
                                          <p:spTgt spid="19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8"/>
                                        </p:tgtEl>
                                        <p:attrNameLst>
                                          <p:attrName>style.visibility</p:attrName>
                                        </p:attrNameLst>
                                      </p:cBhvr>
                                      <p:to>
                                        <p:strVal val="visible"/>
                                      </p:to>
                                    </p:set>
                                    <p:animEffect transition="in" filter="fade">
                                      <p:cBhvr>
                                        <p:cTn id="15" dur="500"/>
                                        <p:tgtEl>
                                          <p:spTgt spid="25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wipe(down)">
                                      <p:cBhvr>
                                        <p:cTn id="19" dur="500"/>
                                        <p:tgtEl>
                                          <p:spTgt spid="1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9"/>
                                        </p:tgtEl>
                                        <p:attrNameLst>
                                          <p:attrName>style.visibility</p:attrName>
                                        </p:attrNameLst>
                                      </p:cBhvr>
                                      <p:to>
                                        <p:strVal val="visible"/>
                                      </p:to>
                                    </p:set>
                                    <p:animEffect transition="in" filter="fade">
                                      <p:cBhvr>
                                        <p:cTn id="23"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25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chenying0907 48"/>
          <p:cNvGrpSpPr/>
          <p:nvPr/>
        </p:nvGrpSpPr>
        <p:grpSpPr>
          <a:xfrm>
            <a:off x="4870451" y="534413"/>
            <a:ext cx="2451100" cy="668912"/>
            <a:chOff x="4870451" y="534413"/>
            <a:chExt cx="2451100" cy="668912"/>
          </a:xfrm>
        </p:grpSpPr>
        <p:sp>
          <p:nvSpPr>
            <p:cNvPr id="5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1" name="矩形 50"/>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4.5 </a:t>
              </a:r>
              <a:r>
                <a:rPr lang="zh-CN" altLang="en-US" sz="3000" b="1" dirty="0">
                  <a:solidFill>
                    <a:srgbClr val="5F7797"/>
                  </a:solidFill>
                </a:rPr>
                <a:t>合作探究</a:t>
              </a:r>
            </a:p>
          </p:txBody>
        </p:sp>
      </p:grpSp>
      <p:grpSp>
        <p:nvGrpSpPr>
          <p:cNvPr id="3" name="chenying0907 2"/>
          <p:cNvGrpSpPr/>
          <p:nvPr/>
        </p:nvGrpSpPr>
        <p:grpSpPr>
          <a:xfrm>
            <a:off x="1055687" y="2202983"/>
            <a:ext cx="10092194" cy="3737316"/>
            <a:chOff x="1055687" y="2202983"/>
            <a:chExt cx="10092194" cy="3737316"/>
          </a:xfrm>
        </p:grpSpPr>
        <p:grpSp>
          <p:nvGrpSpPr>
            <p:cNvPr id="83" name="chenying0907 82"/>
            <p:cNvGrpSpPr/>
            <p:nvPr/>
          </p:nvGrpSpPr>
          <p:grpSpPr>
            <a:xfrm>
              <a:off x="5892520" y="3858389"/>
              <a:ext cx="406961" cy="406961"/>
              <a:chOff x="6044920" y="2980311"/>
              <a:chExt cx="406961" cy="406961"/>
            </a:xfrm>
            <a:solidFill>
              <a:schemeClr val="bg1">
                <a:lumMod val="50000"/>
              </a:schemeClr>
            </a:solidFill>
          </p:grpSpPr>
          <p:sp>
            <p:nvSpPr>
              <p:cNvPr id="88"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9"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84" name="Freeform 548"/>
            <p:cNvSpPr>
              <a:spLocks noEditPoints="1"/>
            </p:cNvSpPr>
            <p:nvPr/>
          </p:nvSpPr>
          <p:spPr bwMode="auto">
            <a:xfrm rot="10800000" flipV="1">
              <a:off x="6923354"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5" name="Freeform 548"/>
            <p:cNvSpPr>
              <a:spLocks noEditPoints="1"/>
            </p:cNvSpPr>
            <p:nvPr/>
          </p:nvSpPr>
          <p:spPr bwMode="auto">
            <a:xfrm rot="10800000" flipV="1">
              <a:off x="1055688"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rot="16200000" flipV="1">
              <a:off x="5717132" y="2572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7" name="Freeform 548"/>
            <p:cNvSpPr>
              <a:spLocks noEditPoints="1"/>
            </p:cNvSpPr>
            <p:nvPr/>
          </p:nvSpPr>
          <p:spPr bwMode="auto">
            <a:xfrm rot="16200000" flipV="1">
              <a:off x="5717132" y="5425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0" name="文本框 129"/>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p:txBody>
        </p:sp>
        <p:sp>
          <p:nvSpPr>
            <p:cNvPr id="131" name="文本框 130"/>
            <p:cNvSpPr txBox="1"/>
            <p:nvPr/>
          </p:nvSpPr>
          <p:spPr>
            <a:xfrm>
              <a:off x="1055687"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2" name="文本框 131"/>
            <p:cNvSpPr txBox="1"/>
            <p:nvPr/>
          </p:nvSpPr>
          <p:spPr>
            <a:xfrm>
              <a:off x="7051721" y="2202983"/>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3" name="文本框 132"/>
            <p:cNvSpPr txBox="1"/>
            <p:nvPr/>
          </p:nvSpPr>
          <p:spPr>
            <a:xfrm>
              <a:off x="7051721"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grpSp>
          <p:nvGrpSpPr>
            <p:cNvPr id="134" name="chenying0907 133"/>
            <p:cNvGrpSpPr/>
            <p:nvPr/>
          </p:nvGrpSpPr>
          <p:grpSpPr>
            <a:xfrm>
              <a:off x="5477116" y="3062431"/>
              <a:ext cx="278225" cy="885904"/>
              <a:chOff x="2022476" y="5602288"/>
              <a:chExt cx="500062" cy="1592263"/>
            </a:xfrm>
            <a:solidFill>
              <a:srgbClr val="5F7797"/>
            </a:solidFill>
          </p:grpSpPr>
          <p:sp>
            <p:nvSpPr>
              <p:cNvPr id="135"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6"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7"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8"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9"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0"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41" name="chenying0907 140"/>
            <p:cNvGrpSpPr/>
            <p:nvPr/>
          </p:nvGrpSpPr>
          <p:grpSpPr>
            <a:xfrm>
              <a:off x="6448227" y="3038863"/>
              <a:ext cx="475127" cy="875457"/>
              <a:chOff x="2665413" y="5559425"/>
              <a:chExt cx="887413" cy="1635125"/>
            </a:xfrm>
            <a:solidFill>
              <a:schemeClr val="accent1"/>
            </a:solidFill>
          </p:grpSpPr>
          <p:sp>
            <p:nvSpPr>
              <p:cNvPr id="14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52" name="chenying0907 151"/>
            <p:cNvGrpSpPr/>
            <p:nvPr/>
          </p:nvGrpSpPr>
          <p:grpSpPr>
            <a:xfrm>
              <a:off x="5311903" y="4229065"/>
              <a:ext cx="486995" cy="822021"/>
              <a:chOff x="3675063" y="5611813"/>
              <a:chExt cx="895350" cy="1511300"/>
            </a:xfrm>
            <a:solidFill>
              <a:srgbClr val="FDBE00"/>
            </a:solidFill>
          </p:grpSpPr>
          <p:sp>
            <p:nvSpPr>
              <p:cNvPr id="153"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4"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5"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6"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7"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8"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9"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0"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61" name="chenying0907 160"/>
            <p:cNvGrpSpPr/>
            <p:nvPr/>
          </p:nvGrpSpPr>
          <p:grpSpPr>
            <a:xfrm>
              <a:off x="6350372" y="4188977"/>
              <a:ext cx="519434" cy="871693"/>
              <a:chOff x="4699001" y="5565775"/>
              <a:chExt cx="966788" cy="1622425"/>
            </a:xfrm>
            <a:solidFill>
              <a:srgbClr val="363636"/>
            </a:solidFill>
          </p:grpSpPr>
          <p:sp>
            <p:nvSpPr>
              <p:cNvPr id="162"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3"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4"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165" name="chenying0907 164"/>
              <p:cNvGrpSpPr/>
              <p:nvPr/>
            </p:nvGrpSpPr>
            <p:grpSpPr>
              <a:xfrm>
                <a:off x="4732338" y="5618163"/>
                <a:ext cx="912813" cy="1498600"/>
                <a:chOff x="4732338" y="5618163"/>
                <a:chExt cx="912813" cy="1498600"/>
              </a:xfrm>
              <a:grpFill/>
            </p:grpSpPr>
            <p:sp>
              <p:nvSpPr>
                <p:cNvPr id="166"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7"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8"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9"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0"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1"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2"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3"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4"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grpSp>
        <p:nvGrpSpPr>
          <p:cNvPr id="175" name="chenying0907 174"/>
          <p:cNvGrpSpPr/>
          <p:nvPr/>
        </p:nvGrpSpPr>
        <p:grpSpPr>
          <a:xfrm>
            <a:off x="11028495" y="5994936"/>
            <a:ext cx="939387" cy="863064"/>
            <a:chOff x="3265488" y="3252788"/>
            <a:chExt cx="3614738" cy="3321049"/>
          </a:xfrm>
        </p:grpSpPr>
        <p:sp>
          <p:nvSpPr>
            <p:cNvPr id="176"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3" name="文本框 182"/>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17</a:t>
            </a:r>
            <a:endParaRPr lang="zh-CN" altLang="en-US" dirty="0"/>
          </a:p>
        </p:txBody>
      </p:sp>
    </p:spTree>
    <p:extLst>
      <p:ext uri="{BB962C8B-B14F-4D97-AF65-F5344CB8AC3E}">
        <p14:creationId xmlns:p14="http://schemas.microsoft.com/office/powerpoint/2010/main" val="34746305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59924" y="534413"/>
            <a:ext cx="2472152" cy="668912"/>
            <a:chOff x="4859924" y="534413"/>
            <a:chExt cx="2472152"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859924" y="534413"/>
              <a:ext cx="2472152" cy="553998"/>
            </a:xfrm>
            <a:prstGeom prst="rect">
              <a:avLst/>
            </a:prstGeom>
          </p:spPr>
          <p:txBody>
            <a:bodyPr wrap="none">
              <a:spAutoFit/>
            </a:bodyPr>
            <a:lstStyle/>
            <a:p>
              <a:pPr algn="ctr"/>
              <a:r>
                <a:rPr lang="en-US" altLang="zh-CN" sz="3000" b="1" dirty="0">
                  <a:solidFill>
                    <a:srgbClr val="5F7797"/>
                  </a:solidFill>
                </a:rPr>
                <a:t>4.6 </a:t>
              </a:r>
              <a:r>
                <a:rPr lang="zh-CN" altLang="en-US" sz="3000" b="1" dirty="0">
                  <a:solidFill>
                    <a:srgbClr val="5F7797"/>
                  </a:solidFill>
                </a:rPr>
                <a:t>达标测试</a:t>
              </a:r>
              <a:r>
                <a:rPr lang="en-US" altLang="zh-CN" sz="3000" b="1" dirty="0">
                  <a:solidFill>
                    <a:srgbClr val="5F7797"/>
                  </a:solidFill>
                </a:rPr>
                <a:t> </a:t>
              </a:r>
              <a:endParaRPr lang="zh-CN" altLang="en-US" sz="3000" b="1" dirty="0">
                <a:solidFill>
                  <a:srgbClr val="5F7797"/>
                </a:solidFill>
              </a:endParaRPr>
            </a:p>
          </p:txBody>
        </p:sp>
      </p:grpSp>
      <p:grpSp>
        <p:nvGrpSpPr>
          <p:cNvPr id="3" name="chenying0907 2"/>
          <p:cNvGrpSpPr/>
          <p:nvPr/>
        </p:nvGrpSpPr>
        <p:grpSpPr>
          <a:xfrm>
            <a:off x="7321551" y="2167841"/>
            <a:ext cx="3987781" cy="3298135"/>
            <a:chOff x="7321551" y="1939243"/>
            <a:chExt cx="3987781" cy="3298135"/>
          </a:xfrm>
        </p:grpSpPr>
        <p:sp>
          <p:nvSpPr>
            <p:cNvPr id="27"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文本框 27"/>
            <p:cNvSpPr txBox="1"/>
            <p:nvPr/>
          </p:nvSpPr>
          <p:spPr>
            <a:xfrm>
              <a:off x="7644223" y="2917996"/>
              <a:ext cx="3342435" cy="830997"/>
            </a:xfrm>
            <a:prstGeom prst="rect">
              <a:avLst/>
            </a:prstGeom>
            <a:noFill/>
          </p:spPr>
          <p:txBody>
            <a:bodyPr wrap="square" rtlCol="0">
              <a:spAutoFit/>
            </a:bodyPr>
            <a:lstStyle>
              <a:defPPr>
                <a:defRPr lang="zh-CN"/>
              </a:defPPr>
              <a:lvl1pPr algn="ctr">
                <a:defRPr sz="2400" b="1">
                  <a:blipFill>
                    <a:blip r:embed="rId3"/>
                    <a:stretch>
                      <a:fillRect/>
                    </a:stretch>
                  </a:blipFill>
                </a:defRPr>
              </a:lvl1pPr>
            </a:lstStyle>
            <a:p>
              <a:r>
                <a:rPr lang="zh-CN" altLang="en-US" dirty="0">
                  <a:solidFill>
                    <a:srgbClr val="5F7797"/>
                  </a:solidFill>
                </a:rPr>
                <a:t>输入描述性文字</a:t>
              </a:r>
              <a:endParaRPr lang="en-US" altLang="zh-CN" dirty="0">
                <a:solidFill>
                  <a:srgbClr val="5F7797"/>
                </a:solidFill>
              </a:endParaRPr>
            </a:p>
            <a:p>
              <a:r>
                <a:rPr lang="zh-CN" altLang="en-US" dirty="0">
                  <a:solidFill>
                    <a:srgbClr val="5F7797"/>
                  </a:solidFill>
                </a:rPr>
                <a:t>输入描述性文字</a:t>
              </a:r>
            </a:p>
          </p:txBody>
        </p:sp>
      </p:grpSp>
      <p:sp>
        <p:nvSpPr>
          <p:cNvPr id="30" name="Freeform 21"/>
          <p:cNvSpPr>
            <a:spLocks noEditPoints="1"/>
          </p:cNvSpPr>
          <p:nvPr/>
        </p:nvSpPr>
        <p:spPr bwMode="auto">
          <a:xfrm>
            <a:off x="5960906" y="5247849"/>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2"/>
          <p:cNvSpPr>
            <a:spLocks noEditPoints="1"/>
          </p:cNvSpPr>
          <p:nvPr/>
        </p:nvSpPr>
        <p:spPr bwMode="auto">
          <a:xfrm>
            <a:off x="5921218" y="4779536"/>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2" name="chenying0907 31"/>
          <p:cNvGrpSpPr/>
          <p:nvPr/>
        </p:nvGrpSpPr>
        <p:grpSpPr>
          <a:xfrm flipH="1">
            <a:off x="1436393" y="2167842"/>
            <a:ext cx="3987781" cy="3298135"/>
            <a:chOff x="7321551" y="1939243"/>
            <a:chExt cx="3987781" cy="3298135"/>
          </a:xfrm>
        </p:grpSpPr>
        <p:sp>
          <p:nvSpPr>
            <p:cNvPr id="34"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文本框 34"/>
            <p:cNvSpPr txBox="1"/>
            <p:nvPr/>
          </p:nvSpPr>
          <p:spPr>
            <a:xfrm>
              <a:off x="7644223" y="2917996"/>
              <a:ext cx="3342435" cy="830997"/>
            </a:xfrm>
            <a:prstGeom prst="rect">
              <a:avLst/>
            </a:prstGeom>
            <a:noFill/>
          </p:spPr>
          <p:txBody>
            <a:bodyPr wrap="square" rtlCol="0">
              <a:spAutoFit/>
            </a:bodyPr>
            <a:lstStyle/>
            <a:p>
              <a:pPr algn="ctr"/>
              <a:r>
                <a:rPr lang="zh-CN" altLang="en-US" sz="2400" b="1" dirty="0">
                  <a:solidFill>
                    <a:srgbClr val="5F7797"/>
                  </a:solidFill>
                </a:rPr>
                <a:t>输入描述性文字</a:t>
              </a:r>
              <a:endParaRPr lang="en-US" altLang="zh-CN" sz="2400" b="1" dirty="0">
                <a:solidFill>
                  <a:srgbClr val="5F7797"/>
                </a:solidFill>
              </a:endParaRPr>
            </a:p>
            <a:p>
              <a:pPr algn="ctr"/>
              <a:r>
                <a:rPr lang="zh-CN" altLang="en-US" sz="2400" b="1" dirty="0">
                  <a:solidFill>
                    <a:srgbClr val="5F7797"/>
                  </a:solidFill>
                </a:rPr>
                <a:t>输入描述性文字</a:t>
              </a:r>
            </a:p>
          </p:txBody>
        </p:sp>
      </p:grpSp>
      <p:grpSp>
        <p:nvGrpSpPr>
          <p:cNvPr id="36" name="chenying0907 35"/>
          <p:cNvGrpSpPr/>
          <p:nvPr/>
        </p:nvGrpSpPr>
        <p:grpSpPr>
          <a:xfrm>
            <a:off x="11028495" y="5994936"/>
            <a:ext cx="939387" cy="863064"/>
            <a:chOff x="3265488" y="3252788"/>
            <a:chExt cx="3614738" cy="3321049"/>
          </a:xfrm>
        </p:grpSpPr>
        <p:sp>
          <p:nvSpPr>
            <p:cNvPr id="3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18</a:t>
            </a:r>
            <a:endParaRPr lang="zh-CN" altLang="en-US" dirty="0"/>
          </a:p>
        </p:txBody>
      </p:sp>
    </p:spTree>
    <p:extLst>
      <p:ext uri="{BB962C8B-B14F-4D97-AF65-F5344CB8AC3E}">
        <p14:creationId xmlns:p14="http://schemas.microsoft.com/office/powerpoint/2010/main" val="143878776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4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54000">
                                          <p:cBhvr additive="base">
                                            <p:cTn id="7" dur="500" fill="hold"/>
                                            <p:tgtEl>
                                              <p:spTgt spid="31"/>
                                            </p:tgtEl>
                                            <p:attrNameLst>
                                              <p:attrName>ppt_x</p:attrName>
                                            </p:attrNameLst>
                                          </p:cBhvr>
                                          <p:tavLst>
                                            <p:tav tm="0">
                                              <p:val>
                                                <p:strVal val="1+#ppt_w/2"/>
                                              </p:val>
                                            </p:tav>
                                            <p:tav tm="100000">
                                              <p:val>
                                                <p:strVal val="#ppt_x"/>
                                              </p:val>
                                            </p:tav>
                                          </p:tavLst>
                                        </p:anim>
                                        <p:anim calcmode="lin" valueType="num" p14:bounceEnd="54000">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4000">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14:bounceEnd="54000">
                                          <p:cBhvr additive="base">
                                            <p:cTn id="11" dur="500" fill="hold"/>
                                            <p:tgtEl>
                                              <p:spTgt spid="30"/>
                                            </p:tgtEl>
                                            <p:attrNameLst>
                                              <p:attrName>ppt_x</p:attrName>
                                            </p:attrNameLst>
                                          </p:cBhvr>
                                          <p:tavLst>
                                            <p:tav tm="0">
                                              <p:val>
                                                <p:strVal val="0-#ppt_w/2"/>
                                              </p:val>
                                            </p:tav>
                                            <p:tav tm="100000">
                                              <p:val>
                                                <p:strVal val="#ppt_x"/>
                                              </p:val>
                                            </p:tav>
                                          </p:tavLst>
                                        </p:anim>
                                        <p:anim calcmode="lin" valueType="num" p14:bounceEnd="54000">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chenying0907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9" name="矩形 38"/>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4.7 </a:t>
              </a:r>
              <a:r>
                <a:rPr lang="zh-CN" altLang="en-US" sz="3000" b="1" dirty="0">
                  <a:solidFill>
                    <a:srgbClr val="5F7797"/>
                  </a:solidFill>
                </a:rPr>
                <a:t>课题总结</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3" name="文本框 42"/>
          <p:cNvSpPr txBox="1"/>
          <p:nvPr/>
        </p:nvSpPr>
        <p:spPr>
          <a:xfrm>
            <a:off x="1666875"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chenying0907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45" name="chenying0907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48" name="矩形 47"/>
          <p:cNvSpPr/>
          <p:nvPr/>
        </p:nvSpPr>
        <p:spPr>
          <a:xfrm>
            <a:off x="2572546"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1</a:t>
            </a:r>
            <a:endParaRPr lang="zh-CN" altLang="en-US" sz="2800" b="1" dirty="0">
              <a:solidFill>
                <a:srgbClr val="5F7797"/>
              </a:solidFill>
            </a:endParaRPr>
          </a:p>
        </p:txBody>
      </p:sp>
      <p:sp>
        <p:nvSpPr>
          <p:cNvPr id="49" name="矩形 48"/>
          <p:cNvSpPr/>
          <p:nvPr/>
        </p:nvSpPr>
        <p:spPr>
          <a:xfrm>
            <a:off x="7584422"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2</a:t>
            </a:r>
            <a:endParaRPr lang="zh-CN" altLang="en-US" sz="2800" b="1" dirty="0">
              <a:solidFill>
                <a:srgbClr val="5F7797"/>
              </a:solidFill>
            </a:endParaRPr>
          </a:p>
        </p:txBody>
      </p:sp>
      <p:grpSp>
        <p:nvGrpSpPr>
          <p:cNvPr id="50" name="chenying0907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Tree>
    <p:extLst>
      <p:ext uri="{BB962C8B-B14F-4D97-AF65-F5344CB8AC3E}">
        <p14:creationId xmlns:p14="http://schemas.microsoft.com/office/powerpoint/2010/main" val="307236738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1000"/>
                                        <p:tgtEl>
                                          <p:spTgt spid="48"/>
                                        </p:tgtEl>
                                      </p:cBhvr>
                                    </p:animEffect>
                                    <p:anim calcmode="lin" valueType="num">
                                      <p:cBhvr>
                                        <p:cTn id="19" dur="1000" fill="hold"/>
                                        <p:tgtEl>
                                          <p:spTgt spid="48"/>
                                        </p:tgtEl>
                                        <p:attrNameLst>
                                          <p:attrName>ppt_x</p:attrName>
                                        </p:attrNameLst>
                                      </p:cBhvr>
                                      <p:tavLst>
                                        <p:tav tm="0">
                                          <p:val>
                                            <p:strVal val="#ppt_x"/>
                                          </p:val>
                                        </p:tav>
                                        <p:tav tm="100000">
                                          <p:val>
                                            <p:strVal val="#ppt_x"/>
                                          </p:val>
                                        </p:tav>
                                      </p:tavLst>
                                    </p:anim>
                                    <p:anim calcmode="lin" valueType="num">
                                      <p:cBhvr>
                                        <p:cTn id="20" dur="1000" fill="hold"/>
                                        <p:tgtEl>
                                          <p:spTgt spid="48"/>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1000"/>
                                        <p:tgtEl>
                                          <p:spTgt spid="49"/>
                                        </p:tgtEl>
                                      </p:cBhvr>
                                    </p:animEffect>
                                    <p:anim calcmode="lin" valueType="num">
                                      <p:cBhvr>
                                        <p:cTn id="29" dur="1000" fill="hold"/>
                                        <p:tgtEl>
                                          <p:spTgt spid="49"/>
                                        </p:tgtEl>
                                        <p:attrNameLst>
                                          <p:attrName>ppt_x</p:attrName>
                                        </p:attrNameLst>
                                      </p:cBhvr>
                                      <p:tavLst>
                                        <p:tav tm="0">
                                          <p:val>
                                            <p:strVal val="#ppt_x"/>
                                          </p:val>
                                        </p:tav>
                                        <p:tav tm="100000">
                                          <p:val>
                                            <p:strVal val="#ppt_x"/>
                                          </p:val>
                                        </p:tav>
                                      </p:tavLst>
                                    </p:anim>
                                    <p:anim calcmode="lin" valueType="num">
                                      <p:cBhvr>
                                        <p:cTn id="30" dur="1000" fill="hold"/>
                                        <p:tgtEl>
                                          <p:spTgt spid="49"/>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22" presetClass="entr" presetSubtype="1" fill="hold" grpId="0" nodeType="after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wipe(up)">
                                      <p:cBhvr>
                                        <p:cTn id="3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3" grpId="0"/>
      <p:bldP spid="44" grpId="0"/>
      <p:bldP spid="48" grpId="0"/>
      <p:bldP spid="4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7" name="文本框 18"/>
          <p:cNvSpPr txBox="1">
            <a:spLocks noChangeArrowheads="1"/>
          </p:cNvSpPr>
          <p:nvPr>
            <p:custDataLst>
              <p:tags r:id="rId1"/>
            </p:custDataLst>
          </p:nvPr>
        </p:nvSpPr>
        <p:spPr bwMode="auto">
          <a:xfrm>
            <a:off x="6477238" y="365019"/>
            <a:ext cx="5063128" cy="1107996"/>
          </a:xfrm>
          <a:prstGeom prst="rect">
            <a:avLst/>
          </a:prstGeom>
          <a:noFill/>
          <a:ln>
            <a:noFill/>
          </a:ln>
          <a:extLst/>
        </p:spPr>
        <p:txBody>
          <a:bodyPr wrap="square" rtlCol="0">
            <a:spAutoFit/>
          </a:bodyPr>
          <a:lstStyle>
            <a:defPPr>
              <a:defRPr lang="zh-CN"/>
            </a:defPPr>
            <a:lvl1pPr algn="dist">
              <a:defRPr sz="8800" b="1">
                <a:blipFill dpi="0" rotWithShape="1">
                  <a:blip r:embed="rId10"/>
                  <a:srcRect/>
                  <a:stretch>
                    <a:fillRect/>
                  </a:stretch>
                </a:blipFill>
              </a:defRPr>
            </a:lvl1pPr>
          </a:lstStyle>
          <a:p>
            <a:pPr algn="l"/>
            <a:r>
              <a:rPr lang="en-US" altLang="zh-CN" sz="6600" dirty="0">
                <a:blipFill dpi="0" rotWithShape="1">
                  <a:blip r:embed="rId11"/>
                  <a:srcRect/>
                  <a:stretch>
                    <a:fillRect/>
                  </a:stretch>
                </a:blipFill>
              </a:rPr>
              <a:t>CONTENTS</a:t>
            </a:r>
            <a:endParaRPr lang="zh-CN" altLang="en-US" sz="6600" dirty="0">
              <a:blipFill dpi="0" rotWithShape="1">
                <a:blip r:embed="rId11"/>
                <a:srcRect/>
                <a:stretch>
                  <a:fillRect/>
                </a:stretch>
              </a:blipFill>
            </a:endParaRPr>
          </a:p>
        </p:txBody>
      </p:sp>
      <p:grpSp>
        <p:nvGrpSpPr>
          <p:cNvPr id="2" name="chenying0907 1"/>
          <p:cNvGrpSpPr/>
          <p:nvPr/>
        </p:nvGrpSpPr>
        <p:grpSpPr>
          <a:xfrm>
            <a:off x="6386188" y="1638435"/>
            <a:ext cx="3285441" cy="646331"/>
            <a:chOff x="6530072" y="1583160"/>
            <a:chExt cx="3285441" cy="646331"/>
          </a:xfrm>
        </p:grpSpPr>
        <p:sp>
          <p:nvSpPr>
            <p:cNvPr id="18" name="文本框 19"/>
            <p:cNvSpPr txBox="1">
              <a:spLocks noChangeArrowheads="1"/>
            </p:cNvSpPr>
            <p:nvPr>
              <p:custDataLst>
                <p:tags r:id="rId7"/>
              </p:custDataLst>
            </p:nvPr>
          </p:nvSpPr>
          <p:spPr bwMode="auto">
            <a:xfrm>
              <a:off x="7556018" y="158316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教学背景</a:t>
              </a:r>
            </a:p>
          </p:txBody>
        </p:sp>
        <p:sp>
          <p:nvSpPr>
            <p:cNvPr id="25" name="文本框 24"/>
            <p:cNvSpPr txBox="1"/>
            <p:nvPr/>
          </p:nvSpPr>
          <p:spPr>
            <a:xfrm>
              <a:off x="6530072" y="1583160"/>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01</a:t>
              </a:r>
              <a:endParaRPr lang="zh-CN" altLang="en-US" sz="3600">
                <a:solidFill>
                  <a:srgbClr val="5F7797"/>
                </a:solidFill>
              </a:endParaRPr>
            </a:p>
          </p:txBody>
        </p:sp>
      </p:grpSp>
      <p:grpSp>
        <p:nvGrpSpPr>
          <p:cNvPr id="3" name="chenying0907 2"/>
          <p:cNvGrpSpPr/>
          <p:nvPr/>
        </p:nvGrpSpPr>
        <p:grpSpPr>
          <a:xfrm>
            <a:off x="6386188" y="2387066"/>
            <a:ext cx="3028266" cy="646331"/>
            <a:chOff x="6530072" y="2331791"/>
            <a:chExt cx="3028266" cy="646331"/>
          </a:xfrm>
        </p:grpSpPr>
        <p:sp>
          <p:nvSpPr>
            <p:cNvPr id="20" name="文本框 20"/>
            <p:cNvSpPr txBox="1">
              <a:spLocks noChangeArrowheads="1"/>
            </p:cNvSpPr>
            <p:nvPr>
              <p:custDataLst>
                <p:tags r:id="rId6"/>
              </p:custDataLst>
            </p:nvPr>
          </p:nvSpPr>
          <p:spPr bwMode="auto">
            <a:xfrm>
              <a:off x="7556018" y="2333356"/>
              <a:ext cx="2002320"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教学分析</a:t>
              </a:r>
            </a:p>
          </p:txBody>
        </p:sp>
        <p:sp>
          <p:nvSpPr>
            <p:cNvPr id="26" name="文本框 25"/>
            <p:cNvSpPr txBox="1"/>
            <p:nvPr/>
          </p:nvSpPr>
          <p:spPr>
            <a:xfrm>
              <a:off x="6530072" y="2331791"/>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02</a:t>
              </a:r>
              <a:endParaRPr lang="zh-CN" altLang="en-US" sz="3600">
                <a:solidFill>
                  <a:srgbClr val="5F7797"/>
                </a:solidFill>
              </a:endParaRPr>
            </a:p>
          </p:txBody>
        </p:sp>
      </p:grpSp>
      <p:grpSp>
        <p:nvGrpSpPr>
          <p:cNvPr id="4" name="chenying0907 3"/>
          <p:cNvGrpSpPr/>
          <p:nvPr/>
        </p:nvGrpSpPr>
        <p:grpSpPr>
          <a:xfrm>
            <a:off x="6386188" y="3135697"/>
            <a:ext cx="3285441" cy="646331"/>
            <a:chOff x="6530072" y="3080422"/>
            <a:chExt cx="3285441" cy="646331"/>
          </a:xfrm>
        </p:grpSpPr>
        <p:sp>
          <p:nvSpPr>
            <p:cNvPr id="21" name="文本框 21"/>
            <p:cNvSpPr txBox="1">
              <a:spLocks noChangeArrowheads="1"/>
            </p:cNvSpPr>
            <p:nvPr>
              <p:custDataLst>
                <p:tags r:id="rId5"/>
              </p:custDataLst>
            </p:nvPr>
          </p:nvSpPr>
          <p:spPr bwMode="auto">
            <a:xfrm>
              <a:off x="7556018" y="308355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学法分析</a:t>
              </a:r>
            </a:p>
          </p:txBody>
        </p:sp>
        <p:sp>
          <p:nvSpPr>
            <p:cNvPr id="27" name="文本框 26"/>
            <p:cNvSpPr txBox="1"/>
            <p:nvPr/>
          </p:nvSpPr>
          <p:spPr>
            <a:xfrm>
              <a:off x="6530072" y="3080422"/>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03</a:t>
              </a:r>
              <a:endParaRPr lang="zh-CN" altLang="en-US" sz="3600">
                <a:solidFill>
                  <a:srgbClr val="5F7797"/>
                </a:solidFill>
              </a:endParaRPr>
            </a:p>
          </p:txBody>
        </p:sp>
      </p:grpSp>
      <p:grpSp>
        <p:nvGrpSpPr>
          <p:cNvPr id="5" name="chenying0907 4"/>
          <p:cNvGrpSpPr/>
          <p:nvPr/>
        </p:nvGrpSpPr>
        <p:grpSpPr>
          <a:xfrm>
            <a:off x="6386188" y="3884328"/>
            <a:ext cx="3285441" cy="646331"/>
            <a:chOff x="6530072" y="3829053"/>
            <a:chExt cx="3285441" cy="646331"/>
          </a:xfrm>
        </p:grpSpPr>
        <p:sp>
          <p:nvSpPr>
            <p:cNvPr id="22" name="文本框 22"/>
            <p:cNvSpPr txBox="1">
              <a:spLocks noChangeArrowheads="1"/>
            </p:cNvSpPr>
            <p:nvPr>
              <p:custDataLst>
                <p:tags r:id="rId4"/>
              </p:custDataLst>
            </p:nvPr>
          </p:nvSpPr>
          <p:spPr bwMode="auto">
            <a:xfrm>
              <a:off x="7556018" y="383374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教学过程</a:t>
              </a:r>
            </a:p>
          </p:txBody>
        </p:sp>
        <p:sp>
          <p:nvSpPr>
            <p:cNvPr id="28" name="文本框 27"/>
            <p:cNvSpPr txBox="1"/>
            <p:nvPr/>
          </p:nvSpPr>
          <p:spPr>
            <a:xfrm>
              <a:off x="6530072" y="3829053"/>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04</a:t>
              </a:r>
              <a:endParaRPr lang="zh-CN" altLang="en-US" sz="3600">
                <a:solidFill>
                  <a:srgbClr val="5F7797"/>
                </a:solidFill>
              </a:endParaRPr>
            </a:p>
          </p:txBody>
        </p:sp>
      </p:grpSp>
      <p:grpSp>
        <p:nvGrpSpPr>
          <p:cNvPr id="6" name="chenying0907 5"/>
          <p:cNvGrpSpPr/>
          <p:nvPr/>
        </p:nvGrpSpPr>
        <p:grpSpPr>
          <a:xfrm>
            <a:off x="6386188" y="4632959"/>
            <a:ext cx="3285441" cy="646331"/>
            <a:chOff x="6530072" y="4577684"/>
            <a:chExt cx="3285441" cy="646331"/>
          </a:xfrm>
        </p:grpSpPr>
        <p:sp>
          <p:nvSpPr>
            <p:cNvPr id="23" name="文本框 22"/>
            <p:cNvSpPr txBox="1">
              <a:spLocks noChangeArrowheads="1"/>
            </p:cNvSpPr>
            <p:nvPr>
              <p:custDataLst>
                <p:tags r:id="rId3"/>
              </p:custDataLst>
            </p:nvPr>
          </p:nvSpPr>
          <p:spPr bwMode="auto">
            <a:xfrm>
              <a:off x="7556018" y="458394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版式设计</a:t>
              </a:r>
            </a:p>
          </p:txBody>
        </p:sp>
        <p:sp>
          <p:nvSpPr>
            <p:cNvPr id="29" name="文本框 28"/>
            <p:cNvSpPr txBox="1"/>
            <p:nvPr/>
          </p:nvSpPr>
          <p:spPr>
            <a:xfrm>
              <a:off x="6530072" y="4577684"/>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05</a:t>
              </a:r>
              <a:endParaRPr lang="zh-CN" altLang="en-US" sz="3600">
                <a:solidFill>
                  <a:srgbClr val="5F7797"/>
                </a:solidFill>
              </a:endParaRPr>
            </a:p>
          </p:txBody>
        </p:sp>
      </p:grpSp>
      <p:grpSp>
        <p:nvGrpSpPr>
          <p:cNvPr id="7" name="chenying0907 6"/>
          <p:cNvGrpSpPr/>
          <p:nvPr/>
        </p:nvGrpSpPr>
        <p:grpSpPr>
          <a:xfrm>
            <a:off x="6386188" y="5381592"/>
            <a:ext cx="3285441" cy="646331"/>
            <a:chOff x="6530072" y="5326317"/>
            <a:chExt cx="3285441" cy="646331"/>
          </a:xfrm>
        </p:grpSpPr>
        <p:sp>
          <p:nvSpPr>
            <p:cNvPr id="24" name="文本框 22"/>
            <p:cNvSpPr txBox="1">
              <a:spLocks noChangeArrowheads="1"/>
            </p:cNvSpPr>
            <p:nvPr>
              <p:custDataLst>
                <p:tags r:id="rId2"/>
              </p:custDataLst>
            </p:nvPr>
          </p:nvSpPr>
          <p:spPr bwMode="auto">
            <a:xfrm>
              <a:off x="7556018" y="533413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教学效果</a:t>
              </a:r>
            </a:p>
          </p:txBody>
        </p:sp>
        <p:sp>
          <p:nvSpPr>
            <p:cNvPr id="30" name="文本框 29"/>
            <p:cNvSpPr txBox="1"/>
            <p:nvPr/>
          </p:nvSpPr>
          <p:spPr>
            <a:xfrm>
              <a:off x="6530072" y="5326317"/>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06</a:t>
              </a:r>
              <a:endParaRPr lang="zh-CN" altLang="en-US" sz="3600">
                <a:solidFill>
                  <a:srgbClr val="5F7797"/>
                </a:solidFill>
              </a:endParaRPr>
            </a:p>
          </p:txBody>
        </p:sp>
      </p:grpSp>
      <p:sp>
        <p:nvSpPr>
          <p:cNvPr id="133" name="Freeform 5"/>
          <p:cNvSpPr>
            <a:spLocks noEditPoints="1"/>
          </p:cNvSpPr>
          <p:nvPr/>
        </p:nvSpPr>
        <p:spPr bwMode="auto">
          <a:xfrm>
            <a:off x="1447316" y="1381437"/>
            <a:ext cx="3876850" cy="4684328"/>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93743437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33"/>
                                        </p:tgtEl>
                                        <p:attrNameLst>
                                          <p:attrName>style.visibility</p:attrName>
                                        </p:attrNameLst>
                                      </p:cBhvr>
                                      <p:to>
                                        <p:strVal val="visible"/>
                                      </p:to>
                                    </p:set>
                                    <p:anim calcmode="lin" valueType="num">
                                      <p:cBhvr>
                                        <p:cTn id="13" dur="500" fill="hold"/>
                                        <p:tgtEl>
                                          <p:spTgt spid="133"/>
                                        </p:tgtEl>
                                        <p:attrNameLst>
                                          <p:attrName>ppt_w</p:attrName>
                                        </p:attrNameLst>
                                      </p:cBhvr>
                                      <p:tavLst>
                                        <p:tav tm="0">
                                          <p:val>
                                            <p:fltVal val="0"/>
                                          </p:val>
                                        </p:tav>
                                        <p:tav tm="100000">
                                          <p:val>
                                            <p:strVal val="#ppt_w"/>
                                          </p:val>
                                        </p:tav>
                                      </p:tavLst>
                                    </p:anim>
                                    <p:anim calcmode="lin" valueType="num">
                                      <p:cBhvr>
                                        <p:cTn id="14" dur="500" fill="hold"/>
                                        <p:tgtEl>
                                          <p:spTgt spid="133"/>
                                        </p:tgtEl>
                                        <p:attrNameLst>
                                          <p:attrName>ppt_h</p:attrName>
                                        </p:attrNameLst>
                                      </p:cBhvr>
                                      <p:tavLst>
                                        <p:tav tm="0">
                                          <p:val>
                                            <p:fltVal val="0"/>
                                          </p:val>
                                        </p:tav>
                                        <p:tav tm="100000">
                                          <p:val>
                                            <p:strVal val="#ppt_h"/>
                                          </p:val>
                                        </p:tav>
                                      </p:tavLst>
                                    </p:anim>
                                    <p:animEffect transition="in" filter="fade">
                                      <p:cBhvr>
                                        <p:cTn id="15" dur="500"/>
                                        <p:tgtEl>
                                          <p:spTgt spid="133"/>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3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991942" y="5484401"/>
            <a:ext cx="7903227" cy="375359"/>
          </a:xfrm>
          <a:prstGeom prst="rect">
            <a:avLst/>
          </a:prstGeom>
        </p:spPr>
        <p:txBody>
          <a:bodyPr wrap="square">
            <a:spAutoFit/>
          </a:bodyPr>
          <a:lstStyle/>
          <a:p>
            <a:pPr algn="ctr">
              <a:lnSpc>
                <a:spcPct val="110000"/>
              </a:lnSpc>
              <a:defRPr/>
            </a:pPr>
            <a:r>
              <a:rPr lang="zh-CN" altLang="en-US" b="1" dirty="0">
                <a:solidFill>
                  <a:srgbClr val="5F7797"/>
                </a:solidFill>
              </a:rPr>
              <a:t>整理预习笔记，熟练记忆操作步骤，复习巩固所需知识，为展示课做好准备</a:t>
            </a:r>
            <a:endParaRPr lang="en-US" altLang="zh-CN" b="1" dirty="0">
              <a:solidFill>
                <a:srgbClr val="5F7797"/>
              </a:solidFill>
            </a:endParaRPr>
          </a:p>
        </p:txBody>
      </p:sp>
      <p:grpSp>
        <p:nvGrpSpPr>
          <p:cNvPr id="41" name="chenying0907 40"/>
          <p:cNvGrpSpPr/>
          <p:nvPr/>
        </p:nvGrpSpPr>
        <p:grpSpPr>
          <a:xfrm>
            <a:off x="4870451" y="534413"/>
            <a:ext cx="2451100" cy="668912"/>
            <a:chOff x="4870451" y="534413"/>
            <a:chExt cx="2451100" cy="668912"/>
          </a:xfrm>
        </p:grpSpPr>
        <p:sp>
          <p:nvSpPr>
            <p:cNvPr id="4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3" name="矩形 42"/>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4.8 </a:t>
              </a:r>
              <a:r>
                <a:rPr lang="zh-CN" altLang="en-US" sz="3000" b="1" dirty="0">
                  <a:solidFill>
                    <a:srgbClr val="5F7797"/>
                  </a:solidFill>
                </a:rPr>
                <a:t>布置作业</a:t>
              </a:r>
            </a:p>
          </p:txBody>
        </p:sp>
      </p:grpSp>
      <p:sp>
        <p:nvSpPr>
          <p:cNvPr id="6" name="矩形 5"/>
          <p:cNvSpPr/>
          <p:nvPr/>
        </p:nvSpPr>
        <p:spPr>
          <a:xfrm>
            <a:off x="243765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4" name="矩形 43"/>
          <p:cNvSpPr/>
          <p:nvPr/>
        </p:nvSpPr>
        <p:spPr>
          <a:xfrm>
            <a:off x="5233708"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5" name="矩形 44"/>
          <p:cNvSpPr/>
          <p:nvPr/>
        </p:nvSpPr>
        <p:spPr>
          <a:xfrm>
            <a:off x="802976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grpSp>
        <p:nvGrpSpPr>
          <p:cNvPr id="46" name="Group 4"/>
          <p:cNvGrpSpPr>
            <a:grpSpLocks noChangeAspect="1"/>
          </p:cNvGrpSpPr>
          <p:nvPr/>
        </p:nvGrpSpPr>
        <p:grpSpPr bwMode="auto">
          <a:xfrm rot="159901">
            <a:off x="1983199" y="4966978"/>
            <a:ext cx="8045597" cy="511178"/>
            <a:chOff x="2538" y="2001"/>
            <a:chExt cx="2600" cy="322"/>
          </a:xfrm>
          <a:solidFill>
            <a:srgbClr val="F26F61"/>
          </a:solidFill>
        </p:grpSpPr>
        <p:sp>
          <p:nvSpPr>
            <p:cNvPr id="47" name="Freeform 5"/>
            <p:cNvSpPr>
              <a:spLocks/>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8" name="Freeform 6"/>
            <p:cNvSpPr>
              <a:spLocks/>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9" name="Freeform 7"/>
            <p:cNvSpPr>
              <a:spLocks/>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0" name="Freeform 8"/>
            <p:cNvSpPr>
              <a:spLocks/>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1" name="Freeform 9"/>
            <p:cNvSpPr>
              <a:spLocks/>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2" name="Freeform 10"/>
            <p:cNvSpPr>
              <a:spLocks/>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3" name="Freeform 11"/>
            <p:cNvSpPr>
              <a:spLocks/>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4" name="Freeform 12"/>
            <p:cNvSpPr>
              <a:spLocks/>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5" name="Freeform 13"/>
            <p:cNvSpPr>
              <a:spLocks/>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6" name="Freeform 14"/>
            <p:cNvSpPr>
              <a:spLocks/>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7" name="Freeform 15"/>
            <p:cNvSpPr>
              <a:spLocks/>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8" name="Freeform 16"/>
            <p:cNvSpPr>
              <a:spLocks/>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9" name="Freeform 17"/>
            <p:cNvSpPr>
              <a:spLocks/>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0" name="Freeform 18"/>
            <p:cNvSpPr>
              <a:spLocks/>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1" name="Freeform 19"/>
            <p:cNvSpPr>
              <a:spLocks/>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20"/>
            <p:cNvSpPr>
              <a:spLocks/>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1"/>
            <p:cNvSpPr>
              <a:spLocks/>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2"/>
            <p:cNvSpPr>
              <a:spLocks/>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7"/>
            <p:cNvSpPr>
              <a:spLocks/>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70" name="Freeform 5"/>
          <p:cNvSpPr>
            <a:spLocks noEditPoints="1"/>
          </p:cNvSpPr>
          <p:nvPr/>
        </p:nvSpPr>
        <p:spPr bwMode="auto">
          <a:xfrm rot="5400000">
            <a:off x="5928788" y="4530928"/>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1" name="chenying0907 70"/>
          <p:cNvGrpSpPr/>
          <p:nvPr/>
        </p:nvGrpSpPr>
        <p:grpSpPr>
          <a:xfrm>
            <a:off x="3283297" y="2050991"/>
            <a:ext cx="215053" cy="684756"/>
            <a:chOff x="2022476" y="5602288"/>
            <a:chExt cx="500062" cy="1592263"/>
          </a:xfrm>
          <a:solidFill>
            <a:srgbClr val="5F7797"/>
          </a:solidFill>
        </p:grpSpPr>
        <p:sp>
          <p:nvSpPr>
            <p:cNvPr id="7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8" name="chenying0907 77"/>
          <p:cNvGrpSpPr/>
          <p:nvPr/>
        </p:nvGrpSpPr>
        <p:grpSpPr>
          <a:xfrm>
            <a:off x="5943555" y="2044827"/>
            <a:ext cx="381634" cy="703189"/>
            <a:chOff x="2665413" y="5559425"/>
            <a:chExt cx="887413" cy="1635125"/>
          </a:xfrm>
          <a:solidFill>
            <a:srgbClr val="F26F61"/>
          </a:solidFill>
        </p:grpSpPr>
        <p:sp>
          <p:nvSpPr>
            <p:cNvPr id="79"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chenying0907 88"/>
          <p:cNvGrpSpPr/>
          <p:nvPr/>
        </p:nvGrpSpPr>
        <p:grpSpPr>
          <a:xfrm>
            <a:off x="8719063" y="2061458"/>
            <a:ext cx="385047" cy="649938"/>
            <a:chOff x="3675063" y="5611813"/>
            <a:chExt cx="895350" cy="1511300"/>
          </a:xfrm>
          <a:solidFill>
            <a:srgbClr val="FDBE00"/>
          </a:solidFill>
        </p:grpSpPr>
        <p:sp>
          <p:nvSpPr>
            <p:cNvPr id="9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chenying0907 97"/>
          <p:cNvGrpSpPr/>
          <p:nvPr/>
        </p:nvGrpSpPr>
        <p:grpSpPr>
          <a:xfrm>
            <a:off x="11028495" y="5994936"/>
            <a:ext cx="939387" cy="863064"/>
            <a:chOff x="3265488" y="3252788"/>
            <a:chExt cx="3614738" cy="3321049"/>
          </a:xfrm>
        </p:grpSpPr>
        <p:sp>
          <p:nvSpPr>
            <p:cNvPr id="9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文本框 10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20</a:t>
            </a:r>
            <a:endParaRPr lang="zh-CN" altLang="en-US" dirty="0"/>
          </a:p>
        </p:txBody>
      </p:sp>
    </p:spTree>
    <p:extLst>
      <p:ext uri="{BB962C8B-B14F-4D97-AF65-F5344CB8AC3E}">
        <p14:creationId xmlns:p14="http://schemas.microsoft.com/office/powerpoint/2010/main" val="354123214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500" fill="hold"/>
                                        <p:tgtEl>
                                          <p:spTgt spid="71"/>
                                        </p:tgtEl>
                                        <p:attrNameLst>
                                          <p:attrName>ppt_w</p:attrName>
                                        </p:attrNameLst>
                                      </p:cBhvr>
                                      <p:tavLst>
                                        <p:tav tm="0">
                                          <p:val>
                                            <p:fltVal val="0"/>
                                          </p:val>
                                        </p:tav>
                                        <p:tav tm="100000">
                                          <p:val>
                                            <p:strVal val="#ppt_w"/>
                                          </p:val>
                                        </p:tav>
                                      </p:tavLst>
                                    </p:anim>
                                    <p:anim calcmode="lin" valueType="num">
                                      <p:cBhvr>
                                        <p:cTn id="8" dur="500" fill="hold"/>
                                        <p:tgtEl>
                                          <p:spTgt spid="71"/>
                                        </p:tgtEl>
                                        <p:attrNameLst>
                                          <p:attrName>ppt_h</p:attrName>
                                        </p:attrNameLst>
                                      </p:cBhvr>
                                      <p:tavLst>
                                        <p:tav tm="0">
                                          <p:val>
                                            <p:fltVal val="0"/>
                                          </p:val>
                                        </p:tav>
                                        <p:tav tm="100000">
                                          <p:val>
                                            <p:strVal val="#ppt_h"/>
                                          </p:val>
                                        </p:tav>
                                      </p:tavLst>
                                    </p:anim>
                                    <p:anim calcmode="lin" valueType="num">
                                      <p:cBhvr>
                                        <p:cTn id="9" dur="500" fill="hold"/>
                                        <p:tgtEl>
                                          <p:spTgt spid="71"/>
                                        </p:tgtEl>
                                        <p:attrNameLst>
                                          <p:attrName>style.rotation</p:attrName>
                                        </p:attrNameLst>
                                      </p:cBhvr>
                                      <p:tavLst>
                                        <p:tav tm="0">
                                          <p:val>
                                            <p:fltVal val="360"/>
                                          </p:val>
                                        </p:tav>
                                        <p:tav tm="100000">
                                          <p:val>
                                            <p:fltVal val="0"/>
                                          </p:val>
                                        </p:tav>
                                      </p:tavLst>
                                    </p:anim>
                                    <p:animEffect transition="in" filter="fade">
                                      <p:cBhvr>
                                        <p:cTn id="10" dur="500"/>
                                        <p:tgtEl>
                                          <p:spTgt spid="71"/>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anim calcmode="lin" valueType="num">
                                      <p:cBhvr>
                                        <p:cTn id="20" dur="500" fill="hold"/>
                                        <p:tgtEl>
                                          <p:spTgt spid="78"/>
                                        </p:tgtEl>
                                        <p:attrNameLst>
                                          <p:attrName>style.rotation</p:attrName>
                                        </p:attrNameLst>
                                      </p:cBhvr>
                                      <p:tavLst>
                                        <p:tav tm="0">
                                          <p:val>
                                            <p:fltVal val="360"/>
                                          </p:val>
                                        </p:tav>
                                        <p:tav tm="100000">
                                          <p:val>
                                            <p:fltVal val="0"/>
                                          </p:val>
                                        </p:tav>
                                      </p:tavLst>
                                    </p:anim>
                                    <p:animEffect transition="in" filter="fade">
                                      <p:cBhvr>
                                        <p:cTn id="21" dur="500"/>
                                        <p:tgtEl>
                                          <p:spTgt spid="78"/>
                                        </p:tgtEl>
                                      </p:cBhvr>
                                    </p:animEffect>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up)">
                                      <p:cBhvr>
                                        <p:cTn id="25" dur="500"/>
                                        <p:tgtEl>
                                          <p:spTgt spid="44"/>
                                        </p:tgtEl>
                                      </p:cBhvr>
                                    </p:animEffect>
                                  </p:childTnLst>
                                </p:cTn>
                              </p:par>
                            </p:childTnLst>
                          </p:cTn>
                        </p:par>
                        <p:par>
                          <p:cTn id="26" fill="hold">
                            <p:stCondLst>
                              <p:cond delay="2000"/>
                            </p:stCondLst>
                            <p:childTnLst>
                              <p:par>
                                <p:cTn id="27" presetID="49" presetClass="entr" presetSubtype="0" decel="100000"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 calcmode="lin" valueType="num">
                                      <p:cBhvr>
                                        <p:cTn id="29" dur="500" fill="hold"/>
                                        <p:tgtEl>
                                          <p:spTgt spid="89"/>
                                        </p:tgtEl>
                                        <p:attrNameLst>
                                          <p:attrName>ppt_w</p:attrName>
                                        </p:attrNameLst>
                                      </p:cBhvr>
                                      <p:tavLst>
                                        <p:tav tm="0">
                                          <p:val>
                                            <p:fltVal val="0"/>
                                          </p:val>
                                        </p:tav>
                                        <p:tav tm="100000">
                                          <p:val>
                                            <p:strVal val="#ppt_w"/>
                                          </p:val>
                                        </p:tav>
                                      </p:tavLst>
                                    </p:anim>
                                    <p:anim calcmode="lin" valueType="num">
                                      <p:cBhvr>
                                        <p:cTn id="30" dur="500" fill="hold"/>
                                        <p:tgtEl>
                                          <p:spTgt spid="89"/>
                                        </p:tgtEl>
                                        <p:attrNameLst>
                                          <p:attrName>ppt_h</p:attrName>
                                        </p:attrNameLst>
                                      </p:cBhvr>
                                      <p:tavLst>
                                        <p:tav tm="0">
                                          <p:val>
                                            <p:fltVal val="0"/>
                                          </p:val>
                                        </p:tav>
                                        <p:tav tm="100000">
                                          <p:val>
                                            <p:strVal val="#ppt_h"/>
                                          </p:val>
                                        </p:tav>
                                      </p:tavLst>
                                    </p:anim>
                                    <p:anim calcmode="lin" valueType="num">
                                      <p:cBhvr>
                                        <p:cTn id="31" dur="500" fill="hold"/>
                                        <p:tgtEl>
                                          <p:spTgt spid="89"/>
                                        </p:tgtEl>
                                        <p:attrNameLst>
                                          <p:attrName>style.rotation</p:attrName>
                                        </p:attrNameLst>
                                      </p:cBhvr>
                                      <p:tavLst>
                                        <p:tav tm="0">
                                          <p:val>
                                            <p:fltVal val="360"/>
                                          </p:val>
                                        </p:tav>
                                        <p:tav tm="100000">
                                          <p:val>
                                            <p:fltVal val="0"/>
                                          </p:val>
                                        </p:tav>
                                      </p:tavLst>
                                    </p:anim>
                                    <p:animEffect transition="in" filter="fade">
                                      <p:cBhvr>
                                        <p:cTn id="32" dur="500"/>
                                        <p:tgtEl>
                                          <p:spTgt spid="89"/>
                                        </p:tgtEl>
                                      </p:cBhvr>
                                    </p:animEffect>
                                  </p:childTnLst>
                                </p:cTn>
                              </p:par>
                            </p:childTnLst>
                          </p:cTn>
                        </p:par>
                        <p:par>
                          <p:cTn id="33" fill="hold">
                            <p:stCondLst>
                              <p:cond delay="2500"/>
                            </p:stCondLst>
                            <p:childTnLst>
                              <p:par>
                                <p:cTn id="34" presetID="22" presetClass="entr" presetSubtype="1"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up)">
                                      <p:cBhvr>
                                        <p:cTn id="36" dur="500"/>
                                        <p:tgtEl>
                                          <p:spTgt spid="45"/>
                                        </p:tgtEl>
                                      </p:cBhvr>
                                    </p:animEffect>
                                  </p:childTnLst>
                                </p:cTn>
                              </p:par>
                            </p:childTnLst>
                          </p:cTn>
                        </p:par>
                        <p:par>
                          <p:cTn id="37" fill="hold">
                            <p:stCondLst>
                              <p:cond delay="3000"/>
                            </p:stCondLst>
                            <p:childTnLst>
                              <p:par>
                                <p:cTn id="38" presetID="22" presetClass="entr" presetSubtype="1" fill="hold" grpId="0" nodeType="after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wipe(up)">
                                      <p:cBhvr>
                                        <p:cTn id="40" dur="500"/>
                                        <p:tgtEl>
                                          <p:spTgt spid="70"/>
                                        </p:tgtEl>
                                      </p:cBhvr>
                                    </p:animEffect>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left)">
                                      <p:cBhvr>
                                        <p:cTn id="44" dur="500"/>
                                        <p:tgtEl>
                                          <p:spTgt spid="46"/>
                                        </p:tgtEl>
                                      </p:cBhvr>
                                    </p:animEffect>
                                  </p:childTnLst>
                                </p:cTn>
                              </p:par>
                            </p:childTnLst>
                          </p:cTn>
                        </p:par>
                        <p:par>
                          <p:cTn id="45" fill="hold">
                            <p:stCondLst>
                              <p:cond delay="4000"/>
                            </p:stCondLst>
                            <p:childTnLst>
                              <p:par>
                                <p:cTn id="46" presetID="16" presetClass="entr" presetSubtype="21"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barn(inVertical)">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44" grpId="0"/>
      <p:bldP spid="45" grpId="0"/>
      <p:bldP spid="7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五</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wu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878516" y="3818421"/>
            <a:ext cx="473402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版式设计</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25838500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2083839" y="1861299"/>
            <a:ext cx="7675886" cy="4176732"/>
          </a:xfrm>
          <a:prstGeom prst="rect">
            <a:avLst/>
          </a:prstGeom>
          <a:noFill/>
          <a:ln>
            <a:solidFill>
              <a:srgbClr val="5F779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a:off x="2863004" y="2350238"/>
            <a:ext cx="2138082" cy="400110"/>
          </a:xfrm>
          <a:prstGeom prst="rect">
            <a:avLst/>
          </a:prstGeom>
          <a:noFill/>
        </p:spPr>
        <p:txBody>
          <a:bodyPr wrap="square" rtlCol="0">
            <a:spAutoFit/>
          </a:bodyPr>
          <a:lstStyle/>
          <a:p>
            <a:r>
              <a:rPr lang="en-US" altLang="zh-CN" sz="2000" b="1" dirty="0">
                <a:solidFill>
                  <a:srgbClr val="5F7797"/>
                </a:solidFill>
                <a:latin typeface="+mj-ea"/>
                <a:ea typeface="+mj-ea"/>
              </a:rPr>
              <a:t>1</a:t>
            </a:r>
            <a:r>
              <a:rPr lang="zh-CN" altLang="en-US" sz="2000" b="1" dirty="0">
                <a:solidFill>
                  <a:srgbClr val="5F7797"/>
                </a:solidFill>
                <a:latin typeface="+mj-ea"/>
                <a:ea typeface="+mj-ea"/>
              </a:rPr>
              <a:t>、截交线的形状</a:t>
            </a:r>
            <a:endParaRPr lang="en-US" altLang="zh-CN" sz="2000" b="1" dirty="0">
              <a:solidFill>
                <a:srgbClr val="5F7797"/>
              </a:solidFill>
              <a:latin typeface="+mj-ea"/>
              <a:ea typeface="+mj-ea"/>
            </a:endParaRPr>
          </a:p>
        </p:txBody>
      </p:sp>
      <p:sp>
        <p:nvSpPr>
          <p:cNvPr id="27" name="文本框 26"/>
          <p:cNvSpPr txBox="1"/>
          <p:nvPr/>
        </p:nvSpPr>
        <p:spPr>
          <a:xfrm>
            <a:off x="2863004" y="4164818"/>
            <a:ext cx="2138082" cy="400110"/>
          </a:xfrm>
          <a:prstGeom prst="rect">
            <a:avLst/>
          </a:prstGeom>
          <a:noFill/>
        </p:spPr>
        <p:txBody>
          <a:bodyPr wrap="square" rtlCol="0">
            <a:spAutoFit/>
          </a:bodyPr>
          <a:lstStyle>
            <a:defPPr>
              <a:defRPr lang="zh-CN"/>
            </a:defPPr>
            <a:lvl1pPr>
              <a:defRPr sz="2000" b="1">
                <a:solidFill>
                  <a:schemeClr val="accent1"/>
                </a:solidFill>
                <a:latin typeface="+mj-ea"/>
                <a:ea typeface="+mj-ea"/>
              </a:defRPr>
            </a:lvl1pPr>
          </a:lstStyle>
          <a:p>
            <a:r>
              <a:rPr lang="en-US" altLang="zh-CN" dirty="0">
                <a:solidFill>
                  <a:srgbClr val="5F7797"/>
                </a:solidFill>
              </a:rPr>
              <a:t>2</a:t>
            </a:r>
            <a:r>
              <a:rPr lang="zh-CN" altLang="en-US" dirty="0">
                <a:solidFill>
                  <a:srgbClr val="5F7797"/>
                </a:solidFill>
              </a:rPr>
              <a:t>、截交线的画法</a:t>
            </a:r>
            <a:endParaRPr lang="en-US" altLang="zh-CN" dirty="0">
              <a:solidFill>
                <a:srgbClr val="5F7797"/>
              </a:solidFill>
            </a:endParaRPr>
          </a:p>
        </p:txBody>
      </p:sp>
      <p:sp>
        <p:nvSpPr>
          <p:cNvPr id="30" name="文本框 29"/>
          <p:cNvSpPr txBox="1"/>
          <p:nvPr/>
        </p:nvSpPr>
        <p:spPr>
          <a:xfrm>
            <a:off x="3221592" y="2881177"/>
            <a:ext cx="3814483" cy="923330"/>
          </a:xfrm>
          <a:prstGeom prst="rect">
            <a:avLst/>
          </a:prstGeom>
          <a:noFill/>
        </p:spPr>
        <p:txBody>
          <a:bodyPr wrap="square" rtlCol="0">
            <a:spAutoFit/>
          </a:bodyPr>
          <a:lstStyle/>
          <a:p>
            <a:r>
              <a:rPr lang="zh-CN" altLang="en-US" dirty="0">
                <a:solidFill>
                  <a:srgbClr val="5F7797"/>
                </a:solidFill>
              </a:rPr>
              <a:t>截平面垂直于轴线</a:t>
            </a:r>
            <a:r>
              <a:rPr lang="en-US" altLang="zh-CN" dirty="0">
                <a:solidFill>
                  <a:srgbClr val="5F7797"/>
                </a:solidFill>
              </a:rPr>
              <a:t>---</a:t>
            </a:r>
            <a:r>
              <a:rPr lang="zh-CN" altLang="en-US" dirty="0">
                <a:solidFill>
                  <a:srgbClr val="5F7797"/>
                </a:solidFill>
              </a:rPr>
              <a:t>圆形</a:t>
            </a:r>
            <a:endParaRPr lang="en-US" altLang="zh-CN" dirty="0">
              <a:solidFill>
                <a:srgbClr val="5F7797"/>
              </a:solidFill>
            </a:endParaRPr>
          </a:p>
          <a:p>
            <a:r>
              <a:rPr lang="zh-CN" altLang="en-US" dirty="0">
                <a:solidFill>
                  <a:srgbClr val="5F7797"/>
                </a:solidFill>
              </a:rPr>
              <a:t>截平面平行于轴线</a:t>
            </a:r>
            <a:r>
              <a:rPr lang="en-US" altLang="zh-CN" dirty="0">
                <a:solidFill>
                  <a:srgbClr val="5F7797"/>
                </a:solidFill>
              </a:rPr>
              <a:t>---</a:t>
            </a:r>
            <a:r>
              <a:rPr lang="zh-CN" altLang="en-US" dirty="0">
                <a:solidFill>
                  <a:srgbClr val="5F7797"/>
                </a:solidFill>
              </a:rPr>
              <a:t>矩形</a:t>
            </a:r>
            <a:endParaRPr lang="en-US" altLang="zh-CN" dirty="0">
              <a:solidFill>
                <a:srgbClr val="5F7797"/>
              </a:solidFill>
            </a:endParaRPr>
          </a:p>
          <a:p>
            <a:r>
              <a:rPr lang="zh-CN" altLang="en-US" dirty="0">
                <a:solidFill>
                  <a:srgbClr val="5F7797"/>
                </a:solidFill>
              </a:rPr>
              <a:t>截平面倾斜于轴线</a:t>
            </a:r>
            <a:r>
              <a:rPr lang="en-US" altLang="zh-CN" dirty="0">
                <a:solidFill>
                  <a:srgbClr val="5F7797"/>
                </a:solidFill>
              </a:rPr>
              <a:t>---</a:t>
            </a:r>
            <a:r>
              <a:rPr lang="zh-CN" altLang="en-US" dirty="0">
                <a:solidFill>
                  <a:srgbClr val="5F7797"/>
                </a:solidFill>
              </a:rPr>
              <a:t>椭圆</a:t>
            </a:r>
            <a:endParaRPr lang="en-US" altLang="zh-CN" dirty="0">
              <a:solidFill>
                <a:srgbClr val="5F7797"/>
              </a:solidFill>
            </a:endParaRPr>
          </a:p>
        </p:txBody>
      </p:sp>
      <p:sp>
        <p:nvSpPr>
          <p:cNvPr id="31" name="文本框 30"/>
          <p:cNvSpPr txBox="1"/>
          <p:nvPr/>
        </p:nvSpPr>
        <p:spPr>
          <a:xfrm>
            <a:off x="3221592" y="4695757"/>
            <a:ext cx="3814483" cy="923330"/>
          </a:xfrm>
          <a:prstGeom prst="rect">
            <a:avLst/>
          </a:prstGeom>
          <a:noFill/>
        </p:spPr>
        <p:txBody>
          <a:bodyPr wrap="square" rtlCol="0">
            <a:spAutoFit/>
          </a:bodyPr>
          <a:lstStyle/>
          <a:p>
            <a:r>
              <a:rPr lang="zh-CN" altLang="en-US" dirty="0">
                <a:solidFill>
                  <a:srgbClr val="5F7797"/>
                </a:solidFill>
              </a:rPr>
              <a:t>找出特殊点的投影</a:t>
            </a:r>
            <a:endParaRPr lang="en-US" altLang="zh-CN" dirty="0">
              <a:solidFill>
                <a:srgbClr val="5F7797"/>
              </a:solidFill>
            </a:endParaRPr>
          </a:p>
          <a:p>
            <a:r>
              <a:rPr lang="zh-CN" altLang="en-US" dirty="0">
                <a:solidFill>
                  <a:srgbClr val="5F7797"/>
                </a:solidFill>
              </a:rPr>
              <a:t>找出一端点的投影</a:t>
            </a:r>
            <a:endParaRPr lang="en-US" altLang="zh-CN" dirty="0">
              <a:solidFill>
                <a:srgbClr val="5F7797"/>
              </a:solidFill>
            </a:endParaRPr>
          </a:p>
          <a:p>
            <a:r>
              <a:rPr lang="zh-CN" altLang="en-US" dirty="0">
                <a:solidFill>
                  <a:srgbClr val="5F7797"/>
                </a:solidFill>
              </a:rPr>
              <a:t>将各点依次连接</a:t>
            </a:r>
            <a:endParaRPr lang="en-US" altLang="zh-CN" dirty="0">
              <a:solidFill>
                <a:srgbClr val="5F7797"/>
              </a:solidFill>
            </a:endParaRPr>
          </a:p>
        </p:txBody>
      </p:sp>
      <p:sp>
        <p:nvSpPr>
          <p:cNvPr id="32" name="圆柱形 31"/>
          <p:cNvSpPr/>
          <p:nvPr/>
        </p:nvSpPr>
        <p:spPr>
          <a:xfrm>
            <a:off x="7279179" y="2522243"/>
            <a:ext cx="970586" cy="1282264"/>
          </a:xfrm>
          <a:prstGeom prst="can">
            <a:avLst/>
          </a:prstGeom>
          <a:blipFill>
            <a:blip r:embed="rId3"/>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立方体 32"/>
          <p:cNvSpPr/>
          <p:nvPr/>
        </p:nvSpPr>
        <p:spPr>
          <a:xfrm>
            <a:off x="7321551" y="4535159"/>
            <a:ext cx="970586" cy="970586"/>
          </a:xfrm>
          <a:prstGeom prst="cube">
            <a:avLst/>
          </a:prstGeom>
          <a:blipFill>
            <a:blip r:embed="rId4"/>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chenying0907 20"/>
          <p:cNvGrpSpPr/>
          <p:nvPr/>
        </p:nvGrpSpPr>
        <p:grpSpPr>
          <a:xfrm>
            <a:off x="4870451" y="534413"/>
            <a:ext cx="2451100" cy="668912"/>
            <a:chOff x="4870451" y="534413"/>
            <a:chExt cx="2451100" cy="668912"/>
          </a:xfrm>
        </p:grpSpPr>
        <p:sp>
          <p:nvSpPr>
            <p:cNvPr id="2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3" name="矩形 22"/>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5.1 </a:t>
              </a:r>
              <a:r>
                <a:rPr lang="zh-CN" altLang="en-US" sz="3000" b="1" dirty="0">
                  <a:solidFill>
                    <a:srgbClr val="5F7797"/>
                  </a:solidFill>
                </a:rPr>
                <a:t>板书设计</a:t>
              </a:r>
            </a:p>
          </p:txBody>
        </p:sp>
      </p:grpSp>
      <p:grpSp>
        <p:nvGrpSpPr>
          <p:cNvPr id="28" name="chenying0907 27"/>
          <p:cNvGrpSpPr/>
          <p:nvPr/>
        </p:nvGrpSpPr>
        <p:grpSpPr>
          <a:xfrm>
            <a:off x="11028495" y="5994936"/>
            <a:ext cx="939387" cy="863064"/>
            <a:chOff x="3265488" y="3252788"/>
            <a:chExt cx="3614738" cy="3321049"/>
          </a:xfrm>
        </p:grpSpPr>
        <p:sp>
          <p:nvSpPr>
            <p:cNvPr id="2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6" name="文本框 4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22</a:t>
            </a:r>
            <a:endParaRPr lang="zh-CN" altLang="en-US" dirty="0"/>
          </a:p>
        </p:txBody>
      </p:sp>
    </p:spTree>
    <p:extLst>
      <p:ext uri="{BB962C8B-B14F-4D97-AF65-F5344CB8AC3E}">
        <p14:creationId xmlns:p14="http://schemas.microsoft.com/office/powerpoint/2010/main" val="26743457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1)">
                                      <p:cBhvr>
                                        <p:cTn id="7" dur="2000"/>
                                        <p:tgtEl>
                                          <p:spTgt spid="25"/>
                                        </p:tgtEl>
                                      </p:cBhvr>
                                    </p:animEffect>
                                  </p:childTnLst>
                                </p:cTn>
                              </p:par>
                              <p:par>
                                <p:cTn id="8" presetID="22" presetClass="entr" presetSubtype="8" fill="hold" grpId="0" nodeType="withEffect">
                                  <p:stCondLst>
                                    <p:cond delay="1500"/>
                                  </p:stCondLst>
                                  <p:childTnLst>
                                    <p:set>
                                      <p:cBhvr>
                                        <p:cTn id="9" dur="1" fill="hold">
                                          <p:stCondLst>
                                            <p:cond delay="0"/>
                                          </p:stCondLst>
                                        </p:cTn>
                                        <p:tgtEl>
                                          <p:spTgt spid="26"/>
                                        </p:tgtEl>
                                        <p:attrNameLst>
                                          <p:attrName>style.visibility</p:attrName>
                                        </p:attrNameLst>
                                      </p:cBhvr>
                                      <p:to>
                                        <p:strVal val="visible"/>
                                      </p:to>
                                    </p:set>
                                    <p:animEffect transition="in" filter="wipe(left)">
                                      <p:cBhvr>
                                        <p:cTn id="10" dur="500"/>
                                        <p:tgtEl>
                                          <p:spTgt spid="26"/>
                                        </p:tgtEl>
                                      </p:cBhvr>
                                    </p:animEffect>
                                  </p:childTnLst>
                                </p:cTn>
                              </p:par>
                            </p:childTnLst>
                          </p:cTn>
                        </p:par>
                        <p:par>
                          <p:cTn id="11" fill="hold">
                            <p:stCondLst>
                              <p:cond delay="2000"/>
                            </p:stCondLst>
                            <p:childTnLst>
                              <p:par>
                                <p:cTn id="12" presetID="22" presetClass="entr" presetSubtype="1"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2500"/>
                            </p:stCondLst>
                            <p:childTnLst>
                              <p:par>
                                <p:cTn id="16" presetID="22" presetClass="entr" presetSubtype="8"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par>
                          <p:cTn id="19" fill="hold">
                            <p:stCondLst>
                              <p:cond delay="3000"/>
                            </p:stCondLst>
                            <p:childTnLst>
                              <p:par>
                                <p:cTn id="20" presetID="22" presetClass="entr" presetSubtype="1"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wipe(up)">
                                      <p:cBhvr>
                                        <p:cTn id="22" dur="500"/>
                                        <p:tgtEl>
                                          <p:spTgt spid="31"/>
                                        </p:tgtEl>
                                      </p:cBhvr>
                                    </p:animEffect>
                                  </p:childTnLst>
                                </p:cTn>
                              </p:par>
                            </p:childTnLst>
                          </p:cTn>
                        </p:par>
                        <p:par>
                          <p:cTn id="23" fill="hold">
                            <p:stCondLst>
                              <p:cond delay="3500"/>
                            </p:stCondLst>
                            <p:childTnLst>
                              <p:par>
                                <p:cTn id="24" presetID="53" presetClass="entr" presetSubtype="16"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p:cTn id="26" dur="500" fill="hold"/>
                                        <p:tgtEl>
                                          <p:spTgt spid="32"/>
                                        </p:tgtEl>
                                        <p:attrNameLst>
                                          <p:attrName>ppt_w</p:attrName>
                                        </p:attrNameLst>
                                      </p:cBhvr>
                                      <p:tavLst>
                                        <p:tav tm="0">
                                          <p:val>
                                            <p:fltVal val="0"/>
                                          </p:val>
                                        </p:tav>
                                        <p:tav tm="100000">
                                          <p:val>
                                            <p:strVal val="#ppt_w"/>
                                          </p:val>
                                        </p:tav>
                                      </p:tavLst>
                                    </p:anim>
                                    <p:anim calcmode="lin" valueType="num">
                                      <p:cBhvr>
                                        <p:cTn id="27" dur="500" fill="hold"/>
                                        <p:tgtEl>
                                          <p:spTgt spid="32"/>
                                        </p:tgtEl>
                                        <p:attrNameLst>
                                          <p:attrName>ppt_h</p:attrName>
                                        </p:attrNameLst>
                                      </p:cBhvr>
                                      <p:tavLst>
                                        <p:tav tm="0">
                                          <p:val>
                                            <p:fltVal val="0"/>
                                          </p:val>
                                        </p:tav>
                                        <p:tav tm="100000">
                                          <p:val>
                                            <p:strVal val="#ppt_h"/>
                                          </p:val>
                                        </p:tav>
                                      </p:tavLst>
                                    </p:anim>
                                    <p:animEffect transition="in" filter="fade">
                                      <p:cBhvr>
                                        <p:cTn id="28" dur="500"/>
                                        <p:tgtEl>
                                          <p:spTgt spid="32"/>
                                        </p:tgtEl>
                                      </p:cBhvr>
                                    </p:animEffect>
                                  </p:childTnLst>
                                </p:cTn>
                              </p:par>
                            </p:childTnLst>
                          </p:cTn>
                        </p:par>
                        <p:par>
                          <p:cTn id="29" fill="hold">
                            <p:stCondLst>
                              <p:cond delay="4000"/>
                            </p:stCondLst>
                            <p:childTnLst>
                              <p:par>
                                <p:cTn id="30" presetID="53" presetClass="entr" presetSubtype="16" fill="hold" grpId="0" nodeType="after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P spid="30" grpId="0"/>
      <p:bldP spid="31" grpId="0"/>
      <p:bldP spid="32" grpId="0" animBg="1"/>
      <p:bldP spid="3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六</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liu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760009" y="3818421"/>
            <a:ext cx="4971036"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教学效果</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25490540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6.1 </a:t>
              </a:r>
              <a:r>
                <a:rPr lang="zh-CN" altLang="en-US" sz="3000" b="1" dirty="0">
                  <a:solidFill>
                    <a:srgbClr val="5F7797"/>
                  </a:solidFill>
                </a:rPr>
                <a:t>教学效果</a:t>
              </a:r>
            </a:p>
          </p:txBody>
        </p:sp>
      </p:grpSp>
      <p:grpSp>
        <p:nvGrpSpPr>
          <p:cNvPr id="29" name="chenying0907 28"/>
          <p:cNvGrpSpPr/>
          <p:nvPr/>
        </p:nvGrpSpPr>
        <p:grpSpPr>
          <a:xfrm>
            <a:off x="1055688" y="1848497"/>
            <a:ext cx="2978292" cy="3407168"/>
            <a:chOff x="1055688" y="1848497"/>
            <a:chExt cx="2978292" cy="3407168"/>
          </a:xfrm>
        </p:grpSpPr>
        <p:sp>
          <p:nvSpPr>
            <p:cNvPr id="50" name="文本框 49"/>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51" name="矩形 50"/>
            <p:cNvSpPr/>
            <p:nvPr/>
          </p:nvSpPr>
          <p:spPr>
            <a:xfrm>
              <a:off x="1987240" y="1848497"/>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1</a:t>
              </a:r>
              <a:endParaRPr lang="zh-CN" altLang="en-US" sz="2800" b="1" dirty="0">
                <a:solidFill>
                  <a:srgbClr val="5F7797"/>
                </a:solidFill>
              </a:endParaRPr>
            </a:p>
          </p:txBody>
        </p:sp>
      </p:grpSp>
      <p:grpSp>
        <p:nvGrpSpPr>
          <p:cNvPr id="52" name="chenying0907 51"/>
          <p:cNvGrpSpPr/>
          <p:nvPr/>
        </p:nvGrpSpPr>
        <p:grpSpPr>
          <a:xfrm rot="900000" flipH="1">
            <a:off x="3637504" y="2376389"/>
            <a:ext cx="1191323" cy="220616"/>
            <a:chOff x="4811713" y="3189288"/>
            <a:chExt cx="2571751" cy="476251"/>
          </a:xfrm>
          <a:solidFill>
            <a:schemeClr val="accent1"/>
          </a:solidFill>
        </p:grpSpPr>
        <p:sp>
          <p:nvSpPr>
            <p:cNvPr id="53"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0" name="chenying0907 119"/>
          <p:cNvGrpSpPr/>
          <p:nvPr/>
        </p:nvGrpSpPr>
        <p:grpSpPr>
          <a:xfrm>
            <a:off x="8119318" y="1957471"/>
            <a:ext cx="2978292" cy="3432403"/>
            <a:chOff x="1055688" y="1823262"/>
            <a:chExt cx="2978292" cy="3432403"/>
          </a:xfrm>
        </p:grpSpPr>
        <p:sp>
          <p:nvSpPr>
            <p:cNvPr id="121" name="文本框 120"/>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122" name="矩形 121"/>
            <p:cNvSpPr/>
            <p:nvPr/>
          </p:nvSpPr>
          <p:spPr>
            <a:xfrm>
              <a:off x="1993240" y="1823262"/>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2</a:t>
              </a:r>
              <a:endParaRPr lang="zh-CN" altLang="en-US" sz="2800" b="1" dirty="0">
                <a:solidFill>
                  <a:srgbClr val="5F7797"/>
                </a:solidFill>
              </a:endParaRPr>
            </a:p>
          </p:txBody>
        </p:sp>
      </p:grpSp>
      <p:grpSp>
        <p:nvGrpSpPr>
          <p:cNvPr id="123" name="chenying0907 122"/>
          <p:cNvGrpSpPr/>
          <p:nvPr/>
        </p:nvGrpSpPr>
        <p:grpSpPr>
          <a:xfrm rot="19049201">
            <a:off x="7318986" y="2623611"/>
            <a:ext cx="1529678" cy="220616"/>
            <a:chOff x="4811713" y="3189288"/>
            <a:chExt cx="2571751" cy="476251"/>
          </a:xfrm>
          <a:solidFill>
            <a:schemeClr val="accent1"/>
          </a:solidFill>
        </p:grpSpPr>
        <p:sp>
          <p:nvSpPr>
            <p:cNvPr id="124"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chenying0907 190"/>
          <p:cNvGrpSpPr/>
          <p:nvPr/>
        </p:nvGrpSpPr>
        <p:grpSpPr>
          <a:xfrm>
            <a:off x="4233540" y="2642172"/>
            <a:ext cx="3650106" cy="4215828"/>
            <a:chOff x="3837195" y="1726628"/>
            <a:chExt cx="4442795" cy="5131372"/>
          </a:xfrm>
        </p:grpSpPr>
        <p:sp>
          <p:nvSpPr>
            <p:cNvPr id="192" name="任意多边形 191"/>
            <p:cNvSpPr>
              <a:spLocks/>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3"/>
              <a:stretch>
                <a:fillRect/>
              </a:stretch>
            </a:blipFill>
            <a:ln>
              <a:noFill/>
            </a:ln>
            <a:extLst/>
          </p:spPr>
          <p:txBody>
            <a:bodyPr vert="horz" wrap="square" lIns="91440" tIns="45720" rIns="91440" bIns="45720" numCol="1" anchor="t" anchorCtr="0" compatLnSpc="1">
              <a:prstTxWarp prst="textNoShape">
                <a:avLst/>
              </a:prstTxWarp>
              <a:noAutofit/>
            </a:bodyPr>
            <a:lstStyle/>
            <a:p>
              <a:endParaRPr lang="zh-CN" altLang="en-US"/>
            </a:p>
          </p:txBody>
        </p:sp>
        <p:pic>
          <p:nvPicPr>
            <p:cNvPr id="193" name="图片 192"/>
            <p:cNvPicPr>
              <a:picLocks noChangeAspect="1"/>
            </p:cNvPicPr>
            <p:nvPr/>
          </p:nvPicPr>
          <p:blipFill>
            <a:blip r:embed="rId4">
              <a:clrChange>
                <a:clrFrom>
                  <a:srgbClr val="BFBFBF"/>
                </a:clrFrom>
                <a:clrTo>
                  <a:srgbClr val="BFBFBF">
                    <a:alpha val="0"/>
                  </a:srgbClr>
                </a:clrTo>
              </a:clrChange>
            </a:blip>
            <a:srcRect l="8894" t="25646" r="17045" b="16918"/>
            <a:stretch>
              <a:fillRect/>
            </a:stretch>
          </p:blipFill>
          <p:spPr>
            <a:xfrm rot="19800000">
              <a:off x="3837195" y="2051728"/>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a:blip r:embed="rId5"/>
              <a:stretch>
                <a:fillRect/>
              </a:stretch>
            </a:blipFill>
            <a:ln>
              <a:noFill/>
            </a:ln>
          </p:spPr>
        </p:pic>
        <p:sp>
          <p:nvSpPr>
            <p:cNvPr id="194" name="任意多边形 193"/>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194"/>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6" name="chenying0907 195"/>
          <p:cNvGrpSpPr/>
          <p:nvPr/>
        </p:nvGrpSpPr>
        <p:grpSpPr>
          <a:xfrm>
            <a:off x="11028495" y="5994936"/>
            <a:ext cx="939387" cy="863064"/>
            <a:chOff x="3265488" y="3252788"/>
            <a:chExt cx="3614738" cy="3321049"/>
          </a:xfrm>
        </p:grpSpPr>
        <p:sp>
          <p:nvSpPr>
            <p:cNvPr id="19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4" name="文本框 20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24</a:t>
            </a:r>
            <a:endParaRPr lang="zh-CN" altLang="en-US" dirty="0"/>
          </a:p>
        </p:txBody>
      </p:sp>
    </p:spTree>
    <p:extLst>
      <p:ext uri="{BB962C8B-B14F-4D97-AF65-F5344CB8AC3E}">
        <p14:creationId xmlns:p14="http://schemas.microsoft.com/office/powerpoint/2010/main" val="38947720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wipe(down)">
                                      <p:cBhvr>
                                        <p:cTn id="7" dur="500"/>
                                        <p:tgtEl>
                                          <p:spTgt spid="19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down)">
                                      <p:cBhvr>
                                        <p:cTn id="11" dur="500"/>
                                        <p:tgtEl>
                                          <p:spTgt spid="5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wipe(down)">
                                      <p:cBhvr>
                                        <p:cTn id="19" dur="500"/>
                                        <p:tgtEl>
                                          <p:spTgt spid="123"/>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wipe(up)">
                                      <p:cBhvr>
                                        <p:cTn id="23"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1"/>
          <p:cNvSpPr txBox="1">
            <a:spLocks noChangeArrowheads="1"/>
          </p:cNvSpPr>
          <p:nvPr>
            <p:custDataLst>
              <p:tags r:id="rId1"/>
            </p:custDataLst>
          </p:nvPr>
        </p:nvSpPr>
        <p:spPr bwMode="auto">
          <a:xfrm>
            <a:off x="2680889" y="1048002"/>
            <a:ext cx="6585457" cy="243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en-US" altLang="zh-CN" sz="11500" b="1" dirty="0">
                <a:blipFill>
                  <a:blip r:embed="rId5"/>
                  <a:stretch>
                    <a:fillRect/>
                  </a:stretch>
                </a:blipFill>
                <a:latin typeface="+mn-ea"/>
                <a:ea typeface="+mn-ea"/>
              </a:rPr>
              <a:t>THANKS</a:t>
            </a:r>
          </a:p>
        </p:txBody>
      </p:sp>
      <p:sp>
        <p:nvSpPr>
          <p:cNvPr id="36" name="TextBox 8"/>
          <p:cNvSpPr txBox="1">
            <a:spLocks noChangeArrowheads="1"/>
          </p:cNvSpPr>
          <p:nvPr>
            <p:custDataLst>
              <p:tags r:id="rId2"/>
            </p:custDataLst>
          </p:nvPr>
        </p:nvSpPr>
        <p:spPr bwMode="auto">
          <a:xfrm>
            <a:off x="4152138" y="3246079"/>
            <a:ext cx="348733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Calibri" pitchFamily="34" charset="0"/>
                <a:ea typeface="宋体" pitchFamily="2" charset="-122"/>
              </a:defRPr>
            </a:lvl1pPr>
            <a:lvl2pPr marL="742950" indent="-285750">
              <a:defRPr sz="2400">
                <a:solidFill>
                  <a:schemeClr val="tx1"/>
                </a:solidFill>
                <a:latin typeface="Calibri" pitchFamily="34" charset="0"/>
                <a:ea typeface="宋体" pitchFamily="2" charset="-122"/>
              </a:defRPr>
            </a:lvl2pPr>
            <a:lvl3pPr>
              <a:defRPr sz="2000">
                <a:solidFill>
                  <a:schemeClr val="tx1"/>
                </a:solidFill>
                <a:latin typeface="Calibri" pitchFamily="34" charset="0"/>
                <a:ea typeface="宋体" pitchFamily="2" charset="-122"/>
              </a:defRPr>
            </a:lvl3pPr>
            <a:lvl4pPr>
              <a:defRPr>
                <a:solidFill>
                  <a:schemeClr val="tx1"/>
                </a:solidFill>
                <a:latin typeface="Calibri" pitchFamily="34" charset="0"/>
                <a:ea typeface="宋体" pitchFamily="2" charset="-122"/>
              </a:defRPr>
            </a:lvl4pPr>
            <a:lvl5pPr>
              <a:defRPr>
                <a:solidFill>
                  <a:schemeClr val="tx1"/>
                </a:solidFill>
                <a:latin typeface="Calibri" pitchFamily="34" charset="0"/>
                <a:ea typeface="宋体" pitchFamily="2" charset="-122"/>
              </a:defRPr>
            </a:lvl5pPr>
            <a:lvl6pPr eaLnBrk="0" fontAlgn="base" hangingPunct="0">
              <a:spcAft>
                <a:spcPct val="0"/>
              </a:spcAft>
              <a:buFont typeface="Arial" charset="0"/>
              <a:defRPr>
                <a:solidFill>
                  <a:schemeClr val="tx1"/>
                </a:solidFill>
                <a:latin typeface="Calibri" pitchFamily="34" charset="0"/>
                <a:ea typeface="宋体" pitchFamily="2" charset="-122"/>
              </a:defRPr>
            </a:lvl6pPr>
            <a:lvl7pPr eaLnBrk="0" fontAlgn="base" hangingPunct="0">
              <a:spcAft>
                <a:spcPct val="0"/>
              </a:spcAft>
              <a:buFont typeface="Arial" charset="0"/>
              <a:defRPr>
                <a:solidFill>
                  <a:schemeClr val="tx1"/>
                </a:solidFill>
                <a:latin typeface="Calibri" pitchFamily="34" charset="0"/>
                <a:ea typeface="宋体" pitchFamily="2" charset="-122"/>
              </a:defRPr>
            </a:lvl7pPr>
            <a:lvl8pPr eaLnBrk="0" fontAlgn="base" hangingPunct="0">
              <a:spcAft>
                <a:spcPct val="0"/>
              </a:spcAft>
              <a:buFont typeface="Arial" charset="0"/>
              <a:defRPr>
                <a:solidFill>
                  <a:schemeClr val="tx1"/>
                </a:solidFill>
                <a:latin typeface="Calibri" pitchFamily="34" charset="0"/>
                <a:ea typeface="宋体" pitchFamily="2" charset="-122"/>
              </a:defRPr>
            </a:lvl8pPr>
            <a:lvl9pPr eaLnBrk="0" fontAlgn="base" hangingPunct="0">
              <a:spcAft>
                <a:spcPct val="0"/>
              </a:spcAft>
              <a:buFont typeface="Arial" charset="0"/>
              <a:defRPr>
                <a:solidFill>
                  <a:schemeClr val="tx1"/>
                </a:solidFill>
                <a:latin typeface="Calibri" pitchFamily="34" charset="0"/>
                <a:ea typeface="宋体" pitchFamily="2" charset="-122"/>
              </a:defRPr>
            </a:lvl9pPr>
          </a:lstStyle>
          <a:p>
            <a:pPr algn="dist">
              <a:defRPr/>
            </a:pPr>
            <a:r>
              <a:rPr lang="zh-CN" altLang="en-US" sz="6000" b="1" dirty="0">
                <a:solidFill>
                  <a:srgbClr val="5F7797"/>
                </a:solidFill>
                <a:latin typeface="+mn-ea"/>
                <a:ea typeface="+mn-ea"/>
              </a:rPr>
              <a:t>谢谢聆听</a:t>
            </a:r>
          </a:p>
        </p:txBody>
      </p:sp>
      <p:pic>
        <p:nvPicPr>
          <p:cNvPr id="12" name="图片 11"/>
          <p:cNvPicPr>
            <a:picLocks noChangeAspect="1"/>
          </p:cNvPicPr>
          <p:nvPr/>
        </p:nvPicPr>
        <p:blipFill>
          <a:blip r:embed="rId6">
            <a:duotone>
              <a:prstClr val="black"/>
              <a:schemeClr val="accent5">
                <a:tint val="45000"/>
                <a:satMod val="400000"/>
              </a:schemeClr>
            </a:duotone>
          </a:blip>
          <a:stretch>
            <a:fillRect/>
          </a:stretch>
        </p:blipFill>
        <p:spPr>
          <a:xfrm>
            <a:off x="1076499" y="4344211"/>
            <a:ext cx="280440" cy="262151"/>
          </a:xfrm>
          <a:prstGeom prst="rect">
            <a:avLst/>
          </a:prstGeom>
        </p:spPr>
      </p:pic>
      <p:pic>
        <p:nvPicPr>
          <p:cNvPr id="13" name="图片 1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394846" y="4344211"/>
            <a:ext cx="280440" cy="262150"/>
          </a:xfrm>
          <a:prstGeom prst="rect">
            <a:avLst/>
          </a:prstGeom>
        </p:spPr>
      </p:pic>
      <p:pic>
        <p:nvPicPr>
          <p:cNvPr id="14" name="图片 13"/>
          <p:cNvPicPr>
            <a:picLocks noChangeAspect="1"/>
          </p:cNvPicPr>
          <p:nvPr/>
        </p:nvPicPr>
        <p:blipFill>
          <a:blip r:embed="rId6">
            <a:duotone>
              <a:prstClr val="black"/>
              <a:schemeClr val="accent5">
                <a:tint val="45000"/>
                <a:satMod val="400000"/>
              </a:schemeClr>
            </a:duotone>
          </a:blip>
          <a:stretch>
            <a:fillRect/>
          </a:stretch>
        </p:blipFill>
        <p:spPr>
          <a:xfrm>
            <a:off x="1713193" y="4344211"/>
            <a:ext cx="280440" cy="262150"/>
          </a:xfrm>
          <a:prstGeom prst="rect">
            <a:avLst/>
          </a:prstGeom>
        </p:spPr>
      </p:pic>
      <p:pic>
        <p:nvPicPr>
          <p:cNvPr id="15" name="图片 1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031540" y="4344211"/>
            <a:ext cx="280440" cy="262151"/>
          </a:xfrm>
          <a:prstGeom prst="rect">
            <a:avLst/>
          </a:prstGeom>
        </p:spPr>
      </p:pic>
      <p:pic>
        <p:nvPicPr>
          <p:cNvPr id="16" name="图片 15"/>
          <p:cNvPicPr>
            <a:picLocks noChangeAspect="1"/>
          </p:cNvPicPr>
          <p:nvPr/>
        </p:nvPicPr>
        <p:blipFill>
          <a:blip r:embed="rId6">
            <a:duotone>
              <a:prstClr val="black"/>
              <a:schemeClr val="accent5">
                <a:tint val="45000"/>
                <a:satMod val="400000"/>
              </a:schemeClr>
            </a:duotone>
          </a:blip>
          <a:stretch>
            <a:fillRect/>
          </a:stretch>
        </p:blipFill>
        <p:spPr>
          <a:xfrm>
            <a:off x="2349887" y="4344211"/>
            <a:ext cx="280440" cy="262150"/>
          </a:xfrm>
          <a:prstGeom prst="rect">
            <a:avLst/>
          </a:prstGeom>
        </p:spPr>
      </p:pic>
      <p:pic>
        <p:nvPicPr>
          <p:cNvPr id="17" name="图片 1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668234" y="4344211"/>
            <a:ext cx="280440" cy="262150"/>
          </a:xfrm>
          <a:prstGeom prst="rect">
            <a:avLst/>
          </a:prstGeom>
        </p:spPr>
      </p:pic>
      <p:pic>
        <p:nvPicPr>
          <p:cNvPr id="18" name="图片 17"/>
          <p:cNvPicPr>
            <a:picLocks noChangeAspect="1"/>
          </p:cNvPicPr>
          <p:nvPr/>
        </p:nvPicPr>
        <p:blipFill>
          <a:blip r:embed="rId6">
            <a:duotone>
              <a:prstClr val="black"/>
              <a:schemeClr val="accent5">
                <a:tint val="45000"/>
                <a:satMod val="400000"/>
              </a:schemeClr>
            </a:duotone>
          </a:blip>
          <a:stretch>
            <a:fillRect/>
          </a:stretch>
        </p:blipFill>
        <p:spPr>
          <a:xfrm>
            <a:off x="2986581" y="4344211"/>
            <a:ext cx="280440" cy="262151"/>
          </a:xfrm>
          <a:prstGeom prst="rect">
            <a:avLst/>
          </a:prstGeom>
        </p:spPr>
      </p:pic>
      <p:pic>
        <p:nvPicPr>
          <p:cNvPr id="19" name="图片 18"/>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304928" y="4344211"/>
            <a:ext cx="280440" cy="262150"/>
          </a:xfrm>
          <a:prstGeom prst="rect">
            <a:avLst/>
          </a:prstGeom>
        </p:spPr>
      </p:pic>
      <p:pic>
        <p:nvPicPr>
          <p:cNvPr id="20" name="图片 19"/>
          <p:cNvPicPr>
            <a:picLocks noChangeAspect="1"/>
          </p:cNvPicPr>
          <p:nvPr/>
        </p:nvPicPr>
        <p:blipFill>
          <a:blip r:embed="rId6">
            <a:duotone>
              <a:prstClr val="black"/>
              <a:schemeClr val="accent5">
                <a:tint val="45000"/>
                <a:satMod val="400000"/>
              </a:schemeClr>
            </a:duotone>
          </a:blip>
          <a:stretch>
            <a:fillRect/>
          </a:stretch>
        </p:blipFill>
        <p:spPr>
          <a:xfrm>
            <a:off x="3623275" y="4344211"/>
            <a:ext cx="280440" cy="262150"/>
          </a:xfrm>
          <a:prstGeom prst="rect">
            <a:avLst/>
          </a:prstGeom>
        </p:spPr>
      </p:pic>
      <p:pic>
        <p:nvPicPr>
          <p:cNvPr id="21" name="图片 2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941622" y="4344211"/>
            <a:ext cx="280440" cy="262151"/>
          </a:xfrm>
          <a:prstGeom prst="rect">
            <a:avLst/>
          </a:prstGeom>
        </p:spPr>
      </p:pic>
      <p:pic>
        <p:nvPicPr>
          <p:cNvPr id="22" name="图片 21"/>
          <p:cNvPicPr>
            <a:picLocks noChangeAspect="1"/>
          </p:cNvPicPr>
          <p:nvPr/>
        </p:nvPicPr>
        <p:blipFill>
          <a:blip r:embed="rId6">
            <a:duotone>
              <a:prstClr val="black"/>
              <a:schemeClr val="accent5">
                <a:tint val="45000"/>
                <a:satMod val="400000"/>
              </a:schemeClr>
            </a:duotone>
          </a:blip>
          <a:stretch>
            <a:fillRect/>
          </a:stretch>
        </p:blipFill>
        <p:spPr>
          <a:xfrm>
            <a:off x="4259969" y="4344211"/>
            <a:ext cx="280440" cy="262150"/>
          </a:xfrm>
          <a:prstGeom prst="rect">
            <a:avLst/>
          </a:prstGeom>
        </p:spPr>
      </p:pic>
      <p:pic>
        <p:nvPicPr>
          <p:cNvPr id="23" name="图片 2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4578316" y="4344211"/>
            <a:ext cx="280440" cy="262150"/>
          </a:xfrm>
          <a:prstGeom prst="rect">
            <a:avLst/>
          </a:prstGeom>
        </p:spPr>
      </p:pic>
      <p:pic>
        <p:nvPicPr>
          <p:cNvPr id="24" name="图片 23"/>
          <p:cNvPicPr>
            <a:picLocks noChangeAspect="1"/>
          </p:cNvPicPr>
          <p:nvPr/>
        </p:nvPicPr>
        <p:blipFill>
          <a:blip r:embed="rId6">
            <a:duotone>
              <a:prstClr val="black"/>
              <a:schemeClr val="accent5">
                <a:tint val="45000"/>
                <a:satMod val="400000"/>
              </a:schemeClr>
            </a:duotone>
          </a:blip>
          <a:stretch>
            <a:fillRect/>
          </a:stretch>
        </p:blipFill>
        <p:spPr>
          <a:xfrm>
            <a:off x="4896663" y="4344211"/>
            <a:ext cx="280440" cy="262151"/>
          </a:xfrm>
          <a:prstGeom prst="rect">
            <a:avLst/>
          </a:prstGeom>
        </p:spPr>
      </p:pic>
      <p:pic>
        <p:nvPicPr>
          <p:cNvPr id="25" name="图片 2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215010" y="4344211"/>
            <a:ext cx="280440" cy="262150"/>
          </a:xfrm>
          <a:prstGeom prst="rect">
            <a:avLst/>
          </a:prstGeom>
        </p:spPr>
      </p:pic>
      <p:pic>
        <p:nvPicPr>
          <p:cNvPr id="26" name="图片 25"/>
          <p:cNvPicPr>
            <a:picLocks noChangeAspect="1"/>
          </p:cNvPicPr>
          <p:nvPr/>
        </p:nvPicPr>
        <p:blipFill>
          <a:blip r:embed="rId6">
            <a:duotone>
              <a:prstClr val="black"/>
              <a:schemeClr val="accent5">
                <a:tint val="45000"/>
                <a:satMod val="400000"/>
              </a:schemeClr>
            </a:duotone>
          </a:blip>
          <a:stretch>
            <a:fillRect/>
          </a:stretch>
        </p:blipFill>
        <p:spPr>
          <a:xfrm>
            <a:off x="5533357" y="4344211"/>
            <a:ext cx="280440" cy="262150"/>
          </a:xfrm>
          <a:prstGeom prst="rect">
            <a:avLst/>
          </a:prstGeom>
        </p:spPr>
      </p:pic>
      <p:pic>
        <p:nvPicPr>
          <p:cNvPr id="27" name="图片 2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851704" y="4344211"/>
            <a:ext cx="280440" cy="262151"/>
          </a:xfrm>
          <a:prstGeom prst="rect">
            <a:avLst/>
          </a:prstGeom>
        </p:spPr>
      </p:pic>
      <p:pic>
        <p:nvPicPr>
          <p:cNvPr id="28" name="图片 27"/>
          <p:cNvPicPr>
            <a:picLocks noChangeAspect="1"/>
          </p:cNvPicPr>
          <p:nvPr/>
        </p:nvPicPr>
        <p:blipFill>
          <a:blip r:embed="rId6">
            <a:duotone>
              <a:prstClr val="black"/>
              <a:schemeClr val="accent5">
                <a:tint val="45000"/>
                <a:satMod val="400000"/>
              </a:schemeClr>
            </a:duotone>
          </a:blip>
          <a:stretch>
            <a:fillRect/>
          </a:stretch>
        </p:blipFill>
        <p:spPr>
          <a:xfrm>
            <a:off x="6170051" y="4344211"/>
            <a:ext cx="280440" cy="262150"/>
          </a:xfrm>
          <a:prstGeom prst="rect">
            <a:avLst/>
          </a:prstGeom>
        </p:spPr>
      </p:pic>
      <p:pic>
        <p:nvPicPr>
          <p:cNvPr id="29" name="图片 28"/>
          <p:cNvPicPr>
            <a:picLocks noChangeAspect="1"/>
          </p:cNvPicPr>
          <p:nvPr/>
        </p:nvPicPr>
        <p:blipFill>
          <a:blip r:embed="rId6">
            <a:duotone>
              <a:prstClr val="black"/>
              <a:schemeClr val="accent5">
                <a:tint val="45000"/>
                <a:satMod val="400000"/>
              </a:schemeClr>
            </a:duotone>
          </a:blip>
          <a:stretch>
            <a:fillRect/>
          </a:stretch>
        </p:blipFill>
        <p:spPr>
          <a:xfrm>
            <a:off x="6806745" y="4344211"/>
            <a:ext cx="280440" cy="262150"/>
          </a:xfrm>
          <a:prstGeom prst="rect">
            <a:avLst/>
          </a:prstGeom>
        </p:spPr>
      </p:pic>
      <p:pic>
        <p:nvPicPr>
          <p:cNvPr id="30" name="图片 29"/>
          <p:cNvPicPr>
            <a:picLocks noChangeAspect="1"/>
          </p:cNvPicPr>
          <p:nvPr/>
        </p:nvPicPr>
        <p:blipFill>
          <a:blip r:embed="rId6">
            <a:duotone>
              <a:prstClr val="black"/>
              <a:schemeClr val="accent5">
                <a:tint val="45000"/>
                <a:satMod val="400000"/>
              </a:schemeClr>
            </a:duotone>
          </a:blip>
          <a:stretch>
            <a:fillRect/>
          </a:stretch>
        </p:blipFill>
        <p:spPr>
          <a:xfrm>
            <a:off x="7443439" y="4344211"/>
            <a:ext cx="280440" cy="262151"/>
          </a:xfrm>
          <a:prstGeom prst="rect">
            <a:avLst/>
          </a:prstGeom>
        </p:spPr>
      </p:pic>
      <p:pic>
        <p:nvPicPr>
          <p:cNvPr id="31" name="图片 30"/>
          <p:cNvPicPr>
            <a:picLocks noChangeAspect="1"/>
          </p:cNvPicPr>
          <p:nvPr/>
        </p:nvPicPr>
        <p:blipFill>
          <a:blip r:embed="rId6">
            <a:duotone>
              <a:prstClr val="black"/>
              <a:schemeClr val="accent5">
                <a:tint val="45000"/>
                <a:satMod val="400000"/>
              </a:schemeClr>
            </a:duotone>
          </a:blip>
          <a:stretch>
            <a:fillRect/>
          </a:stretch>
        </p:blipFill>
        <p:spPr>
          <a:xfrm>
            <a:off x="8080133" y="4344211"/>
            <a:ext cx="280440" cy="262150"/>
          </a:xfrm>
          <a:prstGeom prst="rect">
            <a:avLst/>
          </a:prstGeom>
        </p:spPr>
      </p:pic>
      <p:pic>
        <p:nvPicPr>
          <p:cNvPr id="32" name="图片 31"/>
          <p:cNvPicPr>
            <a:picLocks noChangeAspect="1"/>
          </p:cNvPicPr>
          <p:nvPr/>
        </p:nvPicPr>
        <p:blipFill>
          <a:blip r:embed="rId6">
            <a:duotone>
              <a:prstClr val="black"/>
              <a:schemeClr val="accent5">
                <a:tint val="45000"/>
                <a:satMod val="400000"/>
              </a:schemeClr>
            </a:duotone>
          </a:blip>
          <a:stretch>
            <a:fillRect/>
          </a:stretch>
        </p:blipFill>
        <p:spPr>
          <a:xfrm>
            <a:off x="8716827" y="4344211"/>
            <a:ext cx="280440" cy="262150"/>
          </a:xfrm>
          <a:prstGeom prst="rect">
            <a:avLst/>
          </a:prstGeom>
        </p:spPr>
      </p:pic>
      <p:pic>
        <p:nvPicPr>
          <p:cNvPr id="33" name="图片 32"/>
          <p:cNvPicPr>
            <a:picLocks noChangeAspect="1"/>
          </p:cNvPicPr>
          <p:nvPr/>
        </p:nvPicPr>
        <p:blipFill>
          <a:blip r:embed="rId6">
            <a:duotone>
              <a:prstClr val="black"/>
              <a:schemeClr val="accent5">
                <a:tint val="45000"/>
                <a:satMod val="400000"/>
              </a:schemeClr>
            </a:duotone>
          </a:blip>
          <a:stretch>
            <a:fillRect/>
          </a:stretch>
        </p:blipFill>
        <p:spPr>
          <a:xfrm>
            <a:off x="9353521" y="4344211"/>
            <a:ext cx="280440" cy="262151"/>
          </a:xfrm>
          <a:prstGeom prst="rect">
            <a:avLst/>
          </a:prstGeom>
        </p:spPr>
      </p:pic>
      <p:pic>
        <p:nvPicPr>
          <p:cNvPr id="40" name="图片 39"/>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6488398" y="4344211"/>
            <a:ext cx="280440" cy="262150"/>
          </a:xfrm>
          <a:prstGeom prst="rect">
            <a:avLst/>
          </a:prstGeom>
        </p:spPr>
      </p:pic>
      <p:pic>
        <p:nvPicPr>
          <p:cNvPr id="41" name="图片 4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125092" y="4344211"/>
            <a:ext cx="280440" cy="262150"/>
          </a:xfrm>
          <a:prstGeom prst="rect">
            <a:avLst/>
          </a:prstGeom>
        </p:spPr>
      </p:pic>
      <p:pic>
        <p:nvPicPr>
          <p:cNvPr id="42" name="图片 41"/>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761786" y="4344211"/>
            <a:ext cx="280440" cy="262151"/>
          </a:xfrm>
          <a:prstGeom prst="rect">
            <a:avLst/>
          </a:prstGeom>
        </p:spPr>
      </p:pic>
      <p:pic>
        <p:nvPicPr>
          <p:cNvPr id="43" name="图片 4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8398480" y="4344211"/>
            <a:ext cx="280440" cy="262150"/>
          </a:xfrm>
          <a:prstGeom prst="rect">
            <a:avLst/>
          </a:prstGeom>
        </p:spPr>
      </p:pic>
      <p:pic>
        <p:nvPicPr>
          <p:cNvPr id="44" name="图片 43"/>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035174" y="4344211"/>
            <a:ext cx="280440" cy="262150"/>
          </a:xfrm>
          <a:prstGeom prst="rect">
            <a:avLst/>
          </a:prstGeom>
        </p:spPr>
      </p:pic>
      <p:pic>
        <p:nvPicPr>
          <p:cNvPr id="45" name="图片 4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671868" y="4344211"/>
            <a:ext cx="280440" cy="262151"/>
          </a:xfrm>
          <a:prstGeom prst="rect">
            <a:avLst/>
          </a:prstGeom>
        </p:spPr>
      </p:pic>
      <p:pic>
        <p:nvPicPr>
          <p:cNvPr id="46" name="图片 45"/>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0308562" y="4344211"/>
            <a:ext cx="280440" cy="262151"/>
          </a:xfrm>
          <a:prstGeom prst="rect">
            <a:avLst/>
          </a:prstGeom>
        </p:spPr>
      </p:pic>
      <p:pic>
        <p:nvPicPr>
          <p:cNvPr id="47" name="图片 46"/>
          <p:cNvPicPr>
            <a:picLocks noChangeAspect="1"/>
          </p:cNvPicPr>
          <p:nvPr/>
        </p:nvPicPr>
        <p:blipFill>
          <a:blip r:embed="rId6">
            <a:duotone>
              <a:prstClr val="black"/>
              <a:schemeClr val="accent5">
                <a:tint val="45000"/>
                <a:satMod val="400000"/>
              </a:schemeClr>
            </a:duotone>
          </a:blip>
          <a:stretch>
            <a:fillRect/>
          </a:stretch>
        </p:blipFill>
        <p:spPr>
          <a:xfrm>
            <a:off x="9990215" y="4344211"/>
            <a:ext cx="280440" cy="262150"/>
          </a:xfrm>
          <a:prstGeom prst="rect">
            <a:avLst/>
          </a:prstGeom>
        </p:spPr>
      </p:pic>
      <p:pic>
        <p:nvPicPr>
          <p:cNvPr id="48" name="图片 47"/>
          <p:cNvPicPr>
            <a:picLocks noChangeAspect="1"/>
          </p:cNvPicPr>
          <p:nvPr/>
        </p:nvPicPr>
        <p:blipFill>
          <a:blip r:embed="rId6">
            <a:duotone>
              <a:prstClr val="black"/>
              <a:schemeClr val="accent5">
                <a:tint val="45000"/>
                <a:satMod val="400000"/>
              </a:schemeClr>
            </a:duotone>
          </a:blip>
          <a:stretch>
            <a:fillRect/>
          </a:stretch>
        </p:blipFill>
        <p:spPr>
          <a:xfrm>
            <a:off x="10626897" y="4344211"/>
            <a:ext cx="280440" cy="262151"/>
          </a:xfrm>
          <a:prstGeom prst="rect">
            <a:avLst/>
          </a:prstGeom>
        </p:spPr>
      </p:pic>
    </p:spTree>
    <p:extLst>
      <p:ext uri="{BB962C8B-B14F-4D97-AF65-F5344CB8AC3E}">
        <p14:creationId xmlns:p14="http://schemas.microsoft.com/office/powerpoint/2010/main" val="326126216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34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34000">
                                          <p:cBhvr additive="base">
                                            <p:cTn id="7" dur="500" fill="hold"/>
                                            <p:tgtEl>
                                              <p:spTgt spid="12"/>
                                            </p:tgtEl>
                                            <p:attrNameLst>
                                              <p:attrName>ppt_x</p:attrName>
                                            </p:attrNameLst>
                                          </p:cBhvr>
                                          <p:tavLst>
                                            <p:tav tm="0">
                                              <p:val>
                                                <p:strVal val="1+#ppt_w/2"/>
                                              </p:val>
                                            </p:tav>
                                            <p:tav tm="100000">
                                              <p:val>
                                                <p:strVal val="#ppt_x"/>
                                              </p:val>
                                            </p:tav>
                                          </p:tavLst>
                                        </p:anim>
                                        <p:anim calcmode="lin" valueType="num" p14:bounceEnd="34000">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34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34000">
                                          <p:cBhvr additive="base">
                                            <p:cTn id="11" dur="500" fill="hold"/>
                                            <p:tgtEl>
                                              <p:spTgt spid="13"/>
                                            </p:tgtEl>
                                            <p:attrNameLst>
                                              <p:attrName>ppt_x</p:attrName>
                                            </p:attrNameLst>
                                          </p:cBhvr>
                                          <p:tavLst>
                                            <p:tav tm="0">
                                              <p:val>
                                                <p:strVal val="1+#ppt_w/2"/>
                                              </p:val>
                                            </p:tav>
                                            <p:tav tm="100000">
                                              <p:val>
                                                <p:strVal val="#ppt_x"/>
                                              </p:val>
                                            </p:tav>
                                          </p:tavLst>
                                        </p:anim>
                                        <p:anim calcmode="lin" valueType="num" p14:bounceEnd="34000">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34000">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14:bounceEnd="34000">
                                          <p:cBhvr additive="base">
                                            <p:cTn id="15" dur="500" fill="hold"/>
                                            <p:tgtEl>
                                              <p:spTgt spid="14"/>
                                            </p:tgtEl>
                                            <p:attrNameLst>
                                              <p:attrName>ppt_x</p:attrName>
                                            </p:attrNameLst>
                                          </p:cBhvr>
                                          <p:tavLst>
                                            <p:tav tm="0">
                                              <p:val>
                                                <p:strVal val="1+#ppt_w/2"/>
                                              </p:val>
                                            </p:tav>
                                            <p:tav tm="100000">
                                              <p:val>
                                                <p:strVal val="#ppt_x"/>
                                              </p:val>
                                            </p:tav>
                                          </p:tavLst>
                                        </p:anim>
                                        <p:anim calcmode="lin" valueType="num" p14:bounceEnd="34000">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34000">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14:bounceEnd="34000">
                                          <p:cBhvr additive="base">
                                            <p:cTn id="19" dur="500" fill="hold"/>
                                            <p:tgtEl>
                                              <p:spTgt spid="15"/>
                                            </p:tgtEl>
                                            <p:attrNameLst>
                                              <p:attrName>ppt_x</p:attrName>
                                            </p:attrNameLst>
                                          </p:cBhvr>
                                          <p:tavLst>
                                            <p:tav tm="0">
                                              <p:val>
                                                <p:strVal val="1+#ppt_w/2"/>
                                              </p:val>
                                            </p:tav>
                                            <p:tav tm="100000">
                                              <p:val>
                                                <p:strVal val="#ppt_x"/>
                                              </p:val>
                                            </p:tav>
                                          </p:tavLst>
                                        </p:anim>
                                        <p:anim calcmode="lin" valueType="num" p14:bounceEnd="34000">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34000">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14:bounceEnd="34000">
                                          <p:cBhvr additive="base">
                                            <p:cTn id="23" dur="500" fill="hold"/>
                                            <p:tgtEl>
                                              <p:spTgt spid="16"/>
                                            </p:tgtEl>
                                            <p:attrNameLst>
                                              <p:attrName>ppt_x</p:attrName>
                                            </p:attrNameLst>
                                          </p:cBhvr>
                                          <p:tavLst>
                                            <p:tav tm="0">
                                              <p:val>
                                                <p:strVal val="1+#ppt_w/2"/>
                                              </p:val>
                                            </p:tav>
                                            <p:tav tm="100000">
                                              <p:val>
                                                <p:strVal val="#ppt_x"/>
                                              </p:val>
                                            </p:tav>
                                          </p:tavLst>
                                        </p:anim>
                                        <p:anim calcmode="lin" valueType="num" p14:bounceEnd="34000">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34000">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14:bounceEnd="34000">
                                          <p:cBhvr additive="base">
                                            <p:cTn id="27" dur="500" fill="hold"/>
                                            <p:tgtEl>
                                              <p:spTgt spid="17"/>
                                            </p:tgtEl>
                                            <p:attrNameLst>
                                              <p:attrName>ppt_x</p:attrName>
                                            </p:attrNameLst>
                                          </p:cBhvr>
                                          <p:tavLst>
                                            <p:tav tm="0">
                                              <p:val>
                                                <p:strVal val="1+#ppt_w/2"/>
                                              </p:val>
                                            </p:tav>
                                            <p:tav tm="100000">
                                              <p:val>
                                                <p:strVal val="#ppt_x"/>
                                              </p:val>
                                            </p:tav>
                                          </p:tavLst>
                                        </p:anim>
                                        <p:anim calcmode="lin" valueType="num" p14:bounceEnd="34000">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14:presetBounceEnd="34000">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14:bounceEnd="34000">
                                          <p:cBhvr additive="base">
                                            <p:cTn id="31" dur="500" fill="hold"/>
                                            <p:tgtEl>
                                              <p:spTgt spid="18"/>
                                            </p:tgtEl>
                                            <p:attrNameLst>
                                              <p:attrName>ppt_x</p:attrName>
                                            </p:attrNameLst>
                                          </p:cBhvr>
                                          <p:tavLst>
                                            <p:tav tm="0">
                                              <p:val>
                                                <p:strVal val="1+#ppt_w/2"/>
                                              </p:val>
                                            </p:tav>
                                            <p:tav tm="100000">
                                              <p:val>
                                                <p:strVal val="#ppt_x"/>
                                              </p:val>
                                            </p:tav>
                                          </p:tavLst>
                                        </p:anim>
                                        <p:anim calcmode="lin" valueType="num" p14:bounceEnd="34000">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34000">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14:bounceEnd="34000">
                                          <p:cBhvr additive="base">
                                            <p:cTn id="35" dur="500" fill="hold"/>
                                            <p:tgtEl>
                                              <p:spTgt spid="19"/>
                                            </p:tgtEl>
                                            <p:attrNameLst>
                                              <p:attrName>ppt_x</p:attrName>
                                            </p:attrNameLst>
                                          </p:cBhvr>
                                          <p:tavLst>
                                            <p:tav tm="0">
                                              <p:val>
                                                <p:strVal val="1+#ppt_w/2"/>
                                              </p:val>
                                            </p:tav>
                                            <p:tav tm="100000">
                                              <p:val>
                                                <p:strVal val="#ppt_x"/>
                                              </p:val>
                                            </p:tav>
                                          </p:tavLst>
                                        </p:anim>
                                        <p:anim calcmode="lin" valueType="num" p14:bounceEnd="34000">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14:presetBounceEnd="34000">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14:bounceEnd="34000">
                                          <p:cBhvr additive="base">
                                            <p:cTn id="39" dur="500" fill="hold"/>
                                            <p:tgtEl>
                                              <p:spTgt spid="20"/>
                                            </p:tgtEl>
                                            <p:attrNameLst>
                                              <p:attrName>ppt_x</p:attrName>
                                            </p:attrNameLst>
                                          </p:cBhvr>
                                          <p:tavLst>
                                            <p:tav tm="0">
                                              <p:val>
                                                <p:strVal val="1+#ppt_w/2"/>
                                              </p:val>
                                            </p:tav>
                                            <p:tav tm="100000">
                                              <p:val>
                                                <p:strVal val="#ppt_x"/>
                                              </p:val>
                                            </p:tav>
                                          </p:tavLst>
                                        </p:anim>
                                        <p:anim calcmode="lin" valueType="num" p14:bounceEnd="34000">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14:presetBounceEnd="34000">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14:bounceEnd="34000">
                                          <p:cBhvr additive="base">
                                            <p:cTn id="43" dur="500" fill="hold"/>
                                            <p:tgtEl>
                                              <p:spTgt spid="21"/>
                                            </p:tgtEl>
                                            <p:attrNameLst>
                                              <p:attrName>ppt_x</p:attrName>
                                            </p:attrNameLst>
                                          </p:cBhvr>
                                          <p:tavLst>
                                            <p:tav tm="0">
                                              <p:val>
                                                <p:strVal val="1+#ppt_w/2"/>
                                              </p:val>
                                            </p:tav>
                                            <p:tav tm="100000">
                                              <p:val>
                                                <p:strVal val="#ppt_x"/>
                                              </p:val>
                                            </p:tav>
                                          </p:tavLst>
                                        </p:anim>
                                        <p:anim calcmode="lin" valueType="num" p14:bounceEnd="34000">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14:presetBounceEnd="34000">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14:bounceEnd="34000">
                                          <p:cBhvr additive="base">
                                            <p:cTn id="47" dur="500" fill="hold"/>
                                            <p:tgtEl>
                                              <p:spTgt spid="22"/>
                                            </p:tgtEl>
                                            <p:attrNameLst>
                                              <p:attrName>ppt_x</p:attrName>
                                            </p:attrNameLst>
                                          </p:cBhvr>
                                          <p:tavLst>
                                            <p:tav tm="0">
                                              <p:val>
                                                <p:strVal val="1+#ppt_w/2"/>
                                              </p:val>
                                            </p:tav>
                                            <p:tav tm="100000">
                                              <p:val>
                                                <p:strVal val="#ppt_x"/>
                                              </p:val>
                                            </p:tav>
                                          </p:tavLst>
                                        </p:anim>
                                        <p:anim calcmode="lin" valueType="num" p14:bounceEnd="34000">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14:presetBounceEnd="34000">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14:bounceEnd="34000">
                                          <p:cBhvr additive="base">
                                            <p:cTn id="51" dur="500" fill="hold"/>
                                            <p:tgtEl>
                                              <p:spTgt spid="23"/>
                                            </p:tgtEl>
                                            <p:attrNameLst>
                                              <p:attrName>ppt_x</p:attrName>
                                            </p:attrNameLst>
                                          </p:cBhvr>
                                          <p:tavLst>
                                            <p:tav tm="0">
                                              <p:val>
                                                <p:strVal val="1+#ppt_w/2"/>
                                              </p:val>
                                            </p:tav>
                                            <p:tav tm="100000">
                                              <p:val>
                                                <p:strVal val="#ppt_x"/>
                                              </p:val>
                                            </p:tav>
                                          </p:tavLst>
                                        </p:anim>
                                        <p:anim calcmode="lin" valueType="num" p14:bounceEnd="34000">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14:presetBounceEnd="34000">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14:bounceEnd="34000">
                                          <p:cBhvr additive="base">
                                            <p:cTn id="55" dur="500" fill="hold"/>
                                            <p:tgtEl>
                                              <p:spTgt spid="24"/>
                                            </p:tgtEl>
                                            <p:attrNameLst>
                                              <p:attrName>ppt_x</p:attrName>
                                            </p:attrNameLst>
                                          </p:cBhvr>
                                          <p:tavLst>
                                            <p:tav tm="0">
                                              <p:val>
                                                <p:strVal val="1+#ppt_w/2"/>
                                              </p:val>
                                            </p:tav>
                                            <p:tav tm="100000">
                                              <p:val>
                                                <p:strVal val="#ppt_x"/>
                                              </p:val>
                                            </p:tav>
                                          </p:tavLst>
                                        </p:anim>
                                        <p:anim calcmode="lin" valueType="num" p14:bounceEnd="34000">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14:presetBounceEnd="34000">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14:bounceEnd="34000">
                                          <p:cBhvr additive="base">
                                            <p:cTn id="59" dur="500" fill="hold"/>
                                            <p:tgtEl>
                                              <p:spTgt spid="25"/>
                                            </p:tgtEl>
                                            <p:attrNameLst>
                                              <p:attrName>ppt_x</p:attrName>
                                            </p:attrNameLst>
                                          </p:cBhvr>
                                          <p:tavLst>
                                            <p:tav tm="0">
                                              <p:val>
                                                <p:strVal val="1+#ppt_w/2"/>
                                              </p:val>
                                            </p:tav>
                                            <p:tav tm="100000">
                                              <p:val>
                                                <p:strVal val="#ppt_x"/>
                                              </p:val>
                                            </p:tav>
                                          </p:tavLst>
                                        </p:anim>
                                        <p:anim calcmode="lin" valueType="num" p14:bounceEnd="34000">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14:presetBounceEnd="34000">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14:bounceEnd="34000">
                                          <p:cBhvr additive="base">
                                            <p:cTn id="63" dur="500" fill="hold"/>
                                            <p:tgtEl>
                                              <p:spTgt spid="26"/>
                                            </p:tgtEl>
                                            <p:attrNameLst>
                                              <p:attrName>ppt_x</p:attrName>
                                            </p:attrNameLst>
                                          </p:cBhvr>
                                          <p:tavLst>
                                            <p:tav tm="0">
                                              <p:val>
                                                <p:strVal val="1+#ppt_w/2"/>
                                              </p:val>
                                            </p:tav>
                                            <p:tav tm="100000">
                                              <p:val>
                                                <p:strVal val="#ppt_x"/>
                                              </p:val>
                                            </p:tav>
                                          </p:tavLst>
                                        </p:anim>
                                        <p:anim calcmode="lin" valueType="num" p14:bounceEnd="34000">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14:presetBounceEnd="34000">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14:bounceEnd="34000">
                                          <p:cBhvr additive="base">
                                            <p:cTn id="67" dur="500" fill="hold"/>
                                            <p:tgtEl>
                                              <p:spTgt spid="27"/>
                                            </p:tgtEl>
                                            <p:attrNameLst>
                                              <p:attrName>ppt_x</p:attrName>
                                            </p:attrNameLst>
                                          </p:cBhvr>
                                          <p:tavLst>
                                            <p:tav tm="0">
                                              <p:val>
                                                <p:strVal val="1+#ppt_w/2"/>
                                              </p:val>
                                            </p:tav>
                                            <p:tav tm="100000">
                                              <p:val>
                                                <p:strVal val="#ppt_x"/>
                                              </p:val>
                                            </p:tav>
                                          </p:tavLst>
                                        </p:anim>
                                        <p:anim calcmode="lin" valueType="num" p14:bounceEnd="34000">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14:presetBounceEnd="34000">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14:bounceEnd="34000">
                                          <p:cBhvr additive="base">
                                            <p:cTn id="71" dur="500" fill="hold"/>
                                            <p:tgtEl>
                                              <p:spTgt spid="28"/>
                                            </p:tgtEl>
                                            <p:attrNameLst>
                                              <p:attrName>ppt_x</p:attrName>
                                            </p:attrNameLst>
                                          </p:cBhvr>
                                          <p:tavLst>
                                            <p:tav tm="0">
                                              <p:val>
                                                <p:strVal val="1+#ppt_w/2"/>
                                              </p:val>
                                            </p:tav>
                                            <p:tav tm="100000">
                                              <p:val>
                                                <p:strVal val="#ppt_x"/>
                                              </p:val>
                                            </p:tav>
                                          </p:tavLst>
                                        </p:anim>
                                        <p:anim calcmode="lin" valueType="num" p14:bounceEnd="34000">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14:presetBounceEnd="34000">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14:bounceEnd="34000">
                                          <p:cBhvr additive="base">
                                            <p:cTn id="75" dur="500" fill="hold"/>
                                            <p:tgtEl>
                                              <p:spTgt spid="29"/>
                                            </p:tgtEl>
                                            <p:attrNameLst>
                                              <p:attrName>ppt_x</p:attrName>
                                            </p:attrNameLst>
                                          </p:cBhvr>
                                          <p:tavLst>
                                            <p:tav tm="0">
                                              <p:val>
                                                <p:strVal val="1+#ppt_w/2"/>
                                              </p:val>
                                            </p:tav>
                                            <p:tav tm="100000">
                                              <p:val>
                                                <p:strVal val="#ppt_x"/>
                                              </p:val>
                                            </p:tav>
                                          </p:tavLst>
                                        </p:anim>
                                        <p:anim calcmode="lin" valueType="num" p14:bounceEnd="34000">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14:presetBounceEnd="34000">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14:bounceEnd="34000">
                                          <p:cBhvr additive="base">
                                            <p:cTn id="79" dur="500" fill="hold"/>
                                            <p:tgtEl>
                                              <p:spTgt spid="30"/>
                                            </p:tgtEl>
                                            <p:attrNameLst>
                                              <p:attrName>ppt_x</p:attrName>
                                            </p:attrNameLst>
                                          </p:cBhvr>
                                          <p:tavLst>
                                            <p:tav tm="0">
                                              <p:val>
                                                <p:strVal val="1+#ppt_w/2"/>
                                              </p:val>
                                            </p:tav>
                                            <p:tav tm="100000">
                                              <p:val>
                                                <p:strVal val="#ppt_x"/>
                                              </p:val>
                                            </p:tav>
                                          </p:tavLst>
                                        </p:anim>
                                        <p:anim calcmode="lin" valueType="num" p14:bounceEnd="34000">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14:presetBounceEnd="34000">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14:bounceEnd="34000">
                                          <p:cBhvr additive="base">
                                            <p:cTn id="83" dur="500" fill="hold"/>
                                            <p:tgtEl>
                                              <p:spTgt spid="31"/>
                                            </p:tgtEl>
                                            <p:attrNameLst>
                                              <p:attrName>ppt_x</p:attrName>
                                            </p:attrNameLst>
                                          </p:cBhvr>
                                          <p:tavLst>
                                            <p:tav tm="0">
                                              <p:val>
                                                <p:strVal val="1+#ppt_w/2"/>
                                              </p:val>
                                            </p:tav>
                                            <p:tav tm="100000">
                                              <p:val>
                                                <p:strVal val="#ppt_x"/>
                                              </p:val>
                                            </p:tav>
                                          </p:tavLst>
                                        </p:anim>
                                        <p:anim calcmode="lin" valueType="num" p14:bounceEnd="34000">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14:presetBounceEnd="34000">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14:bounceEnd="34000">
                                          <p:cBhvr additive="base">
                                            <p:cTn id="87" dur="500" fill="hold"/>
                                            <p:tgtEl>
                                              <p:spTgt spid="32"/>
                                            </p:tgtEl>
                                            <p:attrNameLst>
                                              <p:attrName>ppt_x</p:attrName>
                                            </p:attrNameLst>
                                          </p:cBhvr>
                                          <p:tavLst>
                                            <p:tav tm="0">
                                              <p:val>
                                                <p:strVal val="1+#ppt_w/2"/>
                                              </p:val>
                                            </p:tav>
                                            <p:tav tm="100000">
                                              <p:val>
                                                <p:strVal val="#ppt_x"/>
                                              </p:val>
                                            </p:tav>
                                          </p:tavLst>
                                        </p:anim>
                                        <p:anim calcmode="lin" valueType="num" p14:bounceEnd="34000">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14:presetBounceEnd="34000">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14:bounceEnd="34000">
                                          <p:cBhvr additive="base">
                                            <p:cTn id="91" dur="500" fill="hold"/>
                                            <p:tgtEl>
                                              <p:spTgt spid="33"/>
                                            </p:tgtEl>
                                            <p:attrNameLst>
                                              <p:attrName>ppt_x</p:attrName>
                                            </p:attrNameLst>
                                          </p:cBhvr>
                                          <p:tavLst>
                                            <p:tav tm="0">
                                              <p:val>
                                                <p:strVal val="1+#ppt_w/2"/>
                                              </p:val>
                                            </p:tav>
                                            <p:tav tm="100000">
                                              <p:val>
                                                <p:strVal val="#ppt_x"/>
                                              </p:val>
                                            </p:tav>
                                          </p:tavLst>
                                        </p:anim>
                                        <p:anim calcmode="lin" valueType="num" p14:bounceEnd="34000">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14:presetBounceEnd="34000">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14:bounceEnd="34000">
                                          <p:cBhvr additive="base">
                                            <p:cTn id="95" dur="500" fill="hold"/>
                                            <p:tgtEl>
                                              <p:spTgt spid="40"/>
                                            </p:tgtEl>
                                            <p:attrNameLst>
                                              <p:attrName>ppt_x</p:attrName>
                                            </p:attrNameLst>
                                          </p:cBhvr>
                                          <p:tavLst>
                                            <p:tav tm="0">
                                              <p:val>
                                                <p:strVal val="1+#ppt_w/2"/>
                                              </p:val>
                                            </p:tav>
                                            <p:tav tm="100000">
                                              <p:val>
                                                <p:strVal val="#ppt_x"/>
                                              </p:val>
                                            </p:tav>
                                          </p:tavLst>
                                        </p:anim>
                                        <p:anim calcmode="lin" valueType="num" p14:bounceEnd="34000">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14:presetBounceEnd="34000">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14:bounceEnd="34000">
                                          <p:cBhvr additive="base">
                                            <p:cTn id="99" dur="500" fill="hold"/>
                                            <p:tgtEl>
                                              <p:spTgt spid="41"/>
                                            </p:tgtEl>
                                            <p:attrNameLst>
                                              <p:attrName>ppt_x</p:attrName>
                                            </p:attrNameLst>
                                          </p:cBhvr>
                                          <p:tavLst>
                                            <p:tav tm="0">
                                              <p:val>
                                                <p:strVal val="1+#ppt_w/2"/>
                                              </p:val>
                                            </p:tav>
                                            <p:tav tm="100000">
                                              <p:val>
                                                <p:strVal val="#ppt_x"/>
                                              </p:val>
                                            </p:tav>
                                          </p:tavLst>
                                        </p:anim>
                                        <p:anim calcmode="lin" valueType="num" p14:bounceEnd="34000">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14:presetBounceEnd="34000">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14:bounceEnd="34000">
                                          <p:cBhvr additive="base">
                                            <p:cTn id="103" dur="500" fill="hold"/>
                                            <p:tgtEl>
                                              <p:spTgt spid="42"/>
                                            </p:tgtEl>
                                            <p:attrNameLst>
                                              <p:attrName>ppt_x</p:attrName>
                                            </p:attrNameLst>
                                          </p:cBhvr>
                                          <p:tavLst>
                                            <p:tav tm="0">
                                              <p:val>
                                                <p:strVal val="1+#ppt_w/2"/>
                                              </p:val>
                                            </p:tav>
                                            <p:tav tm="100000">
                                              <p:val>
                                                <p:strVal val="#ppt_x"/>
                                              </p:val>
                                            </p:tav>
                                          </p:tavLst>
                                        </p:anim>
                                        <p:anim calcmode="lin" valueType="num" p14:bounceEnd="34000">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14:presetBounceEnd="34000">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14:bounceEnd="34000">
                                          <p:cBhvr additive="base">
                                            <p:cTn id="107" dur="500" fill="hold"/>
                                            <p:tgtEl>
                                              <p:spTgt spid="43"/>
                                            </p:tgtEl>
                                            <p:attrNameLst>
                                              <p:attrName>ppt_x</p:attrName>
                                            </p:attrNameLst>
                                          </p:cBhvr>
                                          <p:tavLst>
                                            <p:tav tm="0">
                                              <p:val>
                                                <p:strVal val="1+#ppt_w/2"/>
                                              </p:val>
                                            </p:tav>
                                            <p:tav tm="100000">
                                              <p:val>
                                                <p:strVal val="#ppt_x"/>
                                              </p:val>
                                            </p:tav>
                                          </p:tavLst>
                                        </p:anim>
                                        <p:anim calcmode="lin" valueType="num" p14:bounceEnd="34000">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14:presetBounceEnd="34000">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14:bounceEnd="34000">
                                          <p:cBhvr additive="base">
                                            <p:cTn id="111" dur="500" fill="hold"/>
                                            <p:tgtEl>
                                              <p:spTgt spid="44"/>
                                            </p:tgtEl>
                                            <p:attrNameLst>
                                              <p:attrName>ppt_x</p:attrName>
                                            </p:attrNameLst>
                                          </p:cBhvr>
                                          <p:tavLst>
                                            <p:tav tm="0">
                                              <p:val>
                                                <p:strVal val="1+#ppt_w/2"/>
                                              </p:val>
                                            </p:tav>
                                            <p:tav tm="100000">
                                              <p:val>
                                                <p:strVal val="#ppt_x"/>
                                              </p:val>
                                            </p:tav>
                                          </p:tavLst>
                                        </p:anim>
                                        <p:anim calcmode="lin" valueType="num" p14:bounceEnd="34000">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14:presetBounceEnd="34000">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14:bounceEnd="34000">
                                          <p:cBhvr additive="base">
                                            <p:cTn id="115" dur="500" fill="hold"/>
                                            <p:tgtEl>
                                              <p:spTgt spid="45"/>
                                            </p:tgtEl>
                                            <p:attrNameLst>
                                              <p:attrName>ppt_x</p:attrName>
                                            </p:attrNameLst>
                                          </p:cBhvr>
                                          <p:tavLst>
                                            <p:tav tm="0">
                                              <p:val>
                                                <p:strVal val="1+#ppt_w/2"/>
                                              </p:val>
                                            </p:tav>
                                            <p:tav tm="100000">
                                              <p:val>
                                                <p:strVal val="#ppt_x"/>
                                              </p:val>
                                            </p:tav>
                                          </p:tavLst>
                                        </p:anim>
                                        <p:anim calcmode="lin" valueType="num" p14:bounceEnd="34000">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14:presetBounceEnd="34000">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14:bounceEnd="34000">
                                          <p:cBhvr additive="base">
                                            <p:cTn id="119" dur="500" fill="hold"/>
                                            <p:tgtEl>
                                              <p:spTgt spid="46"/>
                                            </p:tgtEl>
                                            <p:attrNameLst>
                                              <p:attrName>ppt_x</p:attrName>
                                            </p:attrNameLst>
                                          </p:cBhvr>
                                          <p:tavLst>
                                            <p:tav tm="0">
                                              <p:val>
                                                <p:strVal val="1+#ppt_w/2"/>
                                              </p:val>
                                            </p:tav>
                                            <p:tav tm="100000">
                                              <p:val>
                                                <p:strVal val="#ppt_x"/>
                                              </p:val>
                                            </p:tav>
                                          </p:tavLst>
                                        </p:anim>
                                        <p:anim calcmode="lin" valueType="num" p14:bounceEnd="34000">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14:presetBounceEnd="34000">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14:bounceEnd="34000">
                                          <p:cBhvr additive="base">
                                            <p:cTn id="123" dur="500" fill="hold"/>
                                            <p:tgtEl>
                                              <p:spTgt spid="47"/>
                                            </p:tgtEl>
                                            <p:attrNameLst>
                                              <p:attrName>ppt_x</p:attrName>
                                            </p:attrNameLst>
                                          </p:cBhvr>
                                          <p:tavLst>
                                            <p:tav tm="0">
                                              <p:val>
                                                <p:strVal val="1+#ppt_w/2"/>
                                              </p:val>
                                            </p:tav>
                                            <p:tav tm="100000">
                                              <p:val>
                                                <p:strVal val="#ppt_x"/>
                                              </p:val>
                                            </p:tav>
                                          </p:tavLst>
                                        </p:anim>
                                        <p:anim calcmode="lin" valueType="num" p14:bounceEnd="34000">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14:presetBounceEnd="34000">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14:bounceEnd="34000">
                                          <p:cBhvr additive="base">
                                            <p:cTn id="127" dur="500" fill="hold"/>
                                            <p:tgtEl>
                                              <p:spTgt spid="48"/>
                                            </p:tgtEl>
                                            <p:attrNameLst>
                                              <p:attrName>ppt_x</p:attrName>
                                            </p:attrNameLst>
                                          </p:cBhvr>
                                          <p:tavLst>
                                            <p:tav tm="0">
                                              <p:val>
                                                <p:strVal val="1+#ppt_w/2"/>
                                              </p:val>
                                            </p:tav>
                                            <p:tav tm="100000">
                                              <p:val>
                                                <p:strVal val="#ppt_x"/>
                                              </p:val>
                                            </p:tav>
                                          </p:tavLst>
                                        </p:anim>
                                        <p:anim calcmode="lin" valueType="num" p14:bounceEnd="34000">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1+#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1+#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1+#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1+#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1+#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1+#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1+#ppt_w/2"/>
                                              </p:val>
                                            </p:tav>
                                            <p:tav tm="100000">
                                              <p:val>
                                                <p:strVal val="#ppt_x"/>
                                              </p:val>
                                            </p:tav>
                                          </p:tavLst>
                                        </p:anim>
                                        <p:anim calcmode="lin" valueType="num">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1+#ppt_w/2"/>
                                              </p:val>
                                            </p:tav>
                                            <p:tav tm="100000">
                                              <p:val>
                                                <p:strVal val="#ppt_x"/>
                                              </p:val>
                                            </p:tav>
                                          </p:tavLst>
                                        </p:anim>
                                        <p:anim calcmode="lin" valueType="num">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1+#ppt_w/2"/>
                                              </p:val>
                                            </p:tav>
                                            <p:tav tm="100000">
                                              <p:val>
                                                <p:strVal val="#ppt_x"/>
                                              </p:val>
                                            </p:tav>
                                          </p:tavLst>
                                        </p:anim>
                                        <p:anim calcmode="lin" valueType="num">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1+#ppt_w/2"/>
                                              </p:val>
                                            </p:tav>
                                            <p:tav tm="100000">
                                              <p:val>
                                                <p:strVal val="#ppt_x"/>
                                              </p:val>
                                            </p:tav>
                                          </p:tavLst>
                                        </p:anim>
                                        <p:anim calcmode="lin" valueType="num">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1+#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1+#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additive="base">
                                            <p:cTn id="75" dur="500" fill="hold"/>
                                            <p:tgtEl>
                                              <p:spTgt spid="29"/>
                                            </p:tgtEl>
                                            <p:attrNameLst>
                                              <p:attrName>ppt_x</p:attrName>
                                            </p:attrNameLst>
                                          </p:cBhvr>
                                          <p:tavLst>
                                            <p:tav tm="0">
                                              <p:val>
                                                <p:strVal val="1+#ppt_w/2"/>
                                              </p:val>
                                            </p:tav>
                                            <p:tav tm="100000">
                                              <p:val>
                                                <p:strVal val="#ppt_x"/>
                                              </p:val>
                                            </p:tav>
                                          </p:tavLst>
                                        </p:anim>
                                        <p:anim calcmode="lin" valueType="num">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fill="hold"/>
                                            <p:tgtEl>
                                              <p:spTgt spid="30"/>
                                            </p:tgtEl>
                                            <p:attrNameLst>
                                              <p:attrName>ppt_x</p:attrName>
                                            </p:attrNameLst>
                                          </p:cBhvr>
                                          <p:tavLst>
                                            <p:tav tm="0">
                                              <p:val>
                                                <p:strVal val="1+#ppt_w/2"/>
                                              </p:val>
                                            </p:tav>
                                            <p:tav tm="100000">
                                              <p:val>
                                                <p:strVal val="#ppt_x"/>
                                              </p:val>
                                            </p:tav>
                                          </p:tavLst>
                                        </p:anim>
                                        <p:anim calcmode="lin" valueType="num">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1+#ppt_w/2"/>
                                              </p:val>
                                            </p:tav>
                                            <p:tav tm="100000">
                                              <p:val>
                                                <p:strVal val="#ppt_x"/>
                                              </p:val>
                                            </p:tav>
                                          </p:tavLst>
                                        </p:anim>
                                        <p:anim calcmode="lin" valueType="num">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500" fill="hold"/>
                                            <p:tgtEl>
                                              <p:spTgt spid="32"/>
                                            </p:tgtEl>
                                            <p:attrNameLst>
                                              <p:attrName>ppt_x</p:attrName>
                                            </p:attrNameLst>
                                          </p:cBhvr>
                                          <p:tavLst>
                                            <p:tav tm="0">
                                              <p:val>
                                                <p:strVal val="1+#ppt_w/2"/>
                                              </p:val>
                                            </p:tav>
                                            <p:tav tm="100000">
                                              <p:val>
                                                <p:strVal val="#ppt_x"/>
                                              </p:val>
                                            </p:tav>
                                          </p:tavLst>
                                        </p:anim>
                                        <p:anim calcmode="lin" valueType="num">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1+#ppt_w/2"/>
                                              </p:val>
                                            </p:tav>
                                            <p:tav tm="100000">
                                              <p:val>
                                                <p:strVal val="#ppt_x"/>
                                              </p:val>
                                            </p:tav>
                                          </p:tavLst>
                                        </p:anim>
                                        <p:anim calcmode="lin" valueType="num">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500" fill="hold"/>
                                            <p:tgtEl>
                                              <p:spTgt spid="41"/>
                                            </p:tgtEl>
                                            <p:attrNameLst>
                                              <p:attrName>ppt_x</p:attrName>
                                            </p:attrNameLst>
                                          </p:cBhvr>
                                          <p:tavLst>
                                            <p:tav tm="0">
                                              <p:val>
                                                <p:strVal val="1+#ppt_w/2"/>
                                              </p:val>
                                            </p:tav>
                                            <p:tav tm="100000">
                                              <p:val>
                                                <p:strVal val="#ppt_x"/>
                                              </p:val>
                                            </p:tav>
                                          </p:tavLst>
                                        </p:anim>
                                        <p:anim calcmode="lin" valueType="num">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500" fill="hold"/>
                                            <p:tgtEl>
                                              <p:spTgt spid="42"/>
                                            </p:tgtEl>
                                            <p:attrNameLst>
                                              <p:attrName>ppt_x</p:attrName>
                                            </p:attrNameLst>
                                          </p:cBhvr>
                                          <p:tavLst>
                                            <p:tav tm="0">
                                              <p:val>
                                                <p:strVal val="1+#ppt_w/2"/>
                                              </p:val>
                                            </p:tav>
                                            <p:tav tm="100000">
                                              <p:val>
                                                <p:strVal val="#ppt_x"/>
                                              </p:val>
                                            </p:tav>
                                          </p:tavLst>
                                        </p:anim>
                                        <p:anim calcmode="lin" valueType="num">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500" fill="hold"/>
                                            <p:tgtEl>
                                              <p:spTgt spid="43"/>
                                            </p:tgtEl>
                                            <p:attrNameLst>
                                              <p:attrName>ppt_x</p:attrName>
                                            </p:attrNameLst>
                                          </p:cBhvr>
                                          <p:tavLst>
                                            <p:tav tm="0">
                                              <p:val>
                                                <p:strVal val="1+#ppt_w/2"/>
                                              </p:val>
                                            </p:tav>
                                            <p:tav tm="100000">
                                              <p:val>
                                                <p:strVal val="#ppt_x"/>
                                              </p:val>
                                            </p:tav>
                                          </p:tavLst>
                                        </p:anim>
                                        <p:anim calcmode="lin" valueType="num">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500" fill="hold"/>
                                            <p:tgtEl>
                                              <p:spTgt spid="45"/>
                                            </p:tgtEl>
                                            <p:attrNameLst>
                                              <p:attrName>ppt_x</p:attrName>
                                            </p:attrNameLst>
                                          </p:cBhvr>
                                          <p:tavLst>
                                            <p:tav tm="0">
                                              <p:val>
                                                <p:strVal val="1+#ppt_w/2"/>
                                              </p:val>
                                            </p:tav>
                                            <p:tav tm="100000">
                                              <p:val>
                                                <p:strVal val="#ppt_x"/>
                                              </p:val>
                                            </p:tav>
                                          </p:tavLst>
                                        </p:anim>
                                        <p:anim calcmode="lin" valueType="num">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cBhvr additive="base">
                                            <p:cTn id="119" dur="500" fill="hold"/>
                                            <p:tgtEl>
                                              <p:spTgt spid="46"/>
                                            </p:tgtEl>
                                            <p:attrNameLst>
                                              <p:attrName>ppt_x</p:attrName>
                                            </p:attrNameLst>
                                          </p:cBhvr>
                                          <p:tavLst>
                                            <p:tav tm="0">
                                              <p:val>
                                                <p:strVal val="1+#ppt_w/2"/>
                                              </p:val>
                                            </p:tav>
                                            <p:tav tm="100000">
                                              <p:val>
                                                <p:strVal val="#ppt_x"/>
                                              </p:val>
                                            </p:tav>
                                          </p:tavLst>
                                        </p:anim>
                                        <p:anim calcmode="lin" valueType="num">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additive="base">
                                            <p:cTn id="123" dur="500" fill="hold"/>
                                            <p:tgtEl>
                                              <p:spTgt spid="47"/>
                                            </p:tgtEl>
                                            <p:attrNameLst>
                                              <p:attrName>ppt_x</p:attrName>
                                            </p:attrNameLst>
                                          </p:cBhvr>
                                          <p:tavLst>
                                            <p:tav tm="0">
                                              <p:val>
                                                <p:strVal val="1+#ppt_w/2"/>
                                              </p:val>
                                            </p:tav>
                                            <p:tav tm="100000">
                                              <p:val>
                                                <p:strVal val="#ppt_x"/>
                                              </p:val>
                                            </p:tav>
                                          </p:tavLst>
                                        </p:anim>
                                        <p:anim calcmode="lin" valueType="num">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cBhvr additive="base">
                                            <p:cTn id="127" dur="500" fill="hold"/>
                                            <p:tgtEl>
                                              <p:spTgt spid="48"/>
                                            </p:tgtEl>
                                            <p:attrNameLst>
                                              <p:attrName>ppt_x</p:attrName>
                                            </p:attrNameLst>
                                          </p:cBhvr>
                                          <p:tavLst>
                                            <p:tav tm="0">
                                              <p:val>
                                                <p:strVal val="1+#ppt_w/2"/>
                                              </p:val>
                                            </p:tav>
                                            <p:tav tm="100000">
                                              <p:val>
                                                <p:strVal val="#ppt_x"/>
                                              </p:val>
                                            </p:tav>
                                          </p:tavLst>
                                        </p:anim>
                                        <p:anim calcmode="lin" valueType="num">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一</a:t>
              </a: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yi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389273" y="3618856"/>
            <a:ext cx="3712508" cy="165514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教学背景</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31143421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5" name="chenying0907 354"/>
          <p:cNvGrpSpPr/>
          <p:nvPr/>
        </p:nvGrpSpPr>
        <p:grpSpPr>
          <a:xfrm rot="900000" flipH="1">
            <a:off x="6225161" y="2661623"/>
            <a:ext cx="1191323" cy="220616"/>
            <a:chOff x="4811713" y="3189288"/>
            <a:chExt cx="2571751" cy="476251"/>
          </a:xfrm>
          <a:solidFill>
            <a:srgbClr val="5F7797"/>
          </a:solidFill>
        </p:grpSpPr>
        <p:sp>
          <p:nvSpPr>
            <p:cNvPr id="356"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3" name="文本框 422"/>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424" name="chenying0907 423"/>
          <p:cNvGrpSpPr/>
          <p:nvPr/>
        </p:nvGrpSpPr>
        <p:grpSpPr>
          <a:xfrm>
            <a:off x="4715654" y="534413"/>
            <a:ext cx="2760692" cy="668912"/>
            <a:chOff x="4715654" y="534413"/>
            <a:chExt cx="2760692" cy="668912"/>
          </a:xfrm>
        </p:grpSpPr>
        <p:sp>
          <p:nvSpPr>
            <p:cNvPr id="425"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6" name="矩形 425"/>
            <p:cNvSpPr/>
            <p:nvPr/>
          </p:nvSpPr>
          <p:spPr>
            <a:xfrm>
              <a:off x="4715654" y="534413"/>
              <a:ext cx="2760692" cy="553998"/>
            </a:xfrm>
            <a:prstGeom prst="rect">
              <a:avLst/>
            </a:prstGeom>
          </p:spPr>
          <p:txBody>
            <a:bodyPr wrap="none">
              <a:spAutoFit/>
            </a:bodyPr>
            <a:lstStyle/>
            <a:p>
              <a:pPr algn="ctr"/>
              <a:r>
                <a:rPr lang="en-US" altLang="zh-CN" sz="3000" b="1" dirty="0">
                  <a:solidFill>
                    <a:srgbClr val="5F7797"/>
                  </a:solidFill>
                </a:rPr>
                <a:t>1.1 </a:t>
              </a:r>
              <a:r>
                <a:rPr lang="zh-CN" altLang="en-US" sz="3000" b="1" dirty="0">
                  <a:solidFill>
                    <a:srgbClr val="5F7797"/>
                  </a:solidFill>
                </a:rPr>
                <a:t>地位与作用</a:t>
              </a:r>
            </a:p>
          </p:txBody>
        </p:sp>
      </p:grpSp>
      <p:sp>
        <p:nvSpPr>
          <p:cNvPr id="427" name="矩形 426"/>
          <p:cNvSpPr/>
          <p:nvPr/>
        </p:nvSpPr>
        <p:spPr>
          <a:xfrm>
            <a:off x="2342867" y="2015800"/>
            <a:ext cx="2339102" cy="461665"/>
          </a:xfrm>
          <a:prstGeom prst="rect">
            <a:avLst/>
          </a:prstGeom>
        </p:spPr>
        <p:txBody>
          <a:bodyPr wrap="none">
            <a:spAutoFit/>
          </a:bodyPr>
          <a:lstStyle/>
          <a:p>
            <a:pPr algn="ctr"/>
            <a:r>
              <a:rPr lang="zh-CN" altLang="en-US" sz="2400" b="1" dirty="0">
                <a:solidFill>
                  <a:srgbClr val="5F7797"/>
                </a:solidFill>
              </a:rPr>
              <a:t>在此输入附标题</a:t>
            </a:r>
          </a:p>
        </p:txBody>
      </p:sp>
      <p:sp>
        <p:nvSpPr>
          <p:cNvPr id="429"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6" name="文本框 435"/>
          <p:cNvSpPr txBox="1"/>
          <p:nvPr/>
        </p:nvSpPr>
        <p:spPr>
          <a:xfrm>
            <a:off x="11293017" y="6212541"/>
            <a:ext cx="473159" cy="400110"/>
          </a:xfrm>
          <a:prstGeom prst="rect">
            <a:avLst/>
          </a:prstGeom>
          <a:noFill/>
        </p:spPr>
        <p:txBody>
          <a:bodyPr wrap="square" rtlCol="0">
            <a:spAutoFit/>
          </a:bodyPr>
          <a:lstStyle/>
          <a:p>
            <a:pPr algn="ctr"/>
            <a:r>
              <a:rPr lang="en-US" altLang="zh-CN" sz="2000" b="1" dirty="0">
                <a:solidFill>
                  <a:srgbClr val="5F7797"/>
                </a:solidFill>
              </a:rPr>
              <a:t>04</a:t>
            </a:r>
            <a:endParaRPr lang="zh-CN" altLang="en-US" sz="2000" b="1" dirty="0">
              <a:solidFill>
                <a:srgbClr val="5F7797"/>
              </a:solidFill>
            </a:endParaRPr>
          </a:p>
        </p:txBody>
      </p:sp>
      <p:sp>
        <p:nvSpPr>
          <p:cNvPr id="439" name="Freeform 20"/>
          <p:cNvSpPr>
            <a:spLocks noEditPoints="1"/>
          </p:cNvSpPr>
          <p:nvPr/>
        </p:nvSpPr>
        <p:spPr bwMode="auto">
          <a:xfrm>
            <a:off x="9322923" y="4246880"/>
            <a:ext cx="1898891" cy="2611120"/>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3"/>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
        <p:nvSpPr>
          <p:cNvPr id="440" name="Freeform 20"/>
          <p:cNvSpPr>
            <a:spLocks noEditPoints="1"/>
          </p:cNvSpPr>
          <p:nvPr/>
        </p:nvSpPr>
        <p:spPr bwMode="auto">
          <a:xfrm>
            <a:off x="7323653" y="2615452"/>
            <a:ext cx="3076900" cy="4230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4"/>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420655763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wipe(down)">
                                      <p:cBhvr>
                                        <p:cTn id="7" dur="250"/>
                                        <p:tgtEl>
                                          <p:spTgt spid="439"/>
                                        </p:tgtEl>
                                      </p:cBhvr>
                                    </p:animEffect>
                                  </p:childTnLst>
                                </p:cTn>
                              </p:par>
                            </p:childTnLst>
                          </p:cTn>
                        </p:par>
                        <p:par>
                          <p:cTn id="8" fill="hold">
                            <p:stCondLst>
                              <p:cond delay="250"/>
                            </p:stCondLst>
                            <p:childTnLst>
                              <p:par>
                                <p:cTn id="9" presetID="22" presetClass="entr" presetSubtype="4" fill="hold" grpId="0" nodeType="afterEffect">
                                  <p:stCondLst>
                                    <p:cond delay="0"/>
                                  </p:stCondLst>
                                  <p:childTnLst>
                                    <p:set>
                                      <p:cBhvr>
                                        <p:cTn id="10" dur="1" fill="hold">
                                          <p:stCondLst>
                                            <p:cond delay="0"/>
                                          </p:stCondLst>
                                        </p:cTn>
                                        <p:tgtEl>
                                          <p:spTgt spid="440"/>
                                        </p:tgtEl>
                                        <p:attrNameLst>
                                          <p:attrName>style.visibility</p:attrName>
                                        </p:attrNameLst>
                                      </p:cBhvr>
                                      <p:to>
                                        <p:strVal val="visible"/>
                                      </p:to>
                                    </p:set>
                                    <p:animEffect transition="in" filter="wipe(down)">
                                      <p:cBhvr>
                                        <p:cTn id="11" dur="250"/>
                                        <p:tgtEl>
                                          <p:spTgt spid="440"/>
                                        </p:tgtEl>
                                      </p:cBhvr>
                                    </p:animEffect>
                                  </p:childTnLst>
                                </p:cTn>
                              </p:par>
                            </p:childTnLst>
                          </p:cTn>
                        </p:par>
                        <p:par>
                          <p:cTn id="12" fill="hold">
                            <p:stCondLst>
                              <p:cond delay="500"/>
                            </p:stCondLst>
                            <p:childTnLst>
                              <p:par>
                                <p:cTn id="13" presetID="22" presetClass="entr" presetSubtype="4" fill="hold" nodeType="afterEffect">
                                  <p:stCondLst>
                                    <p:cond delay="0"/>
                                  </p:stCondLst>
                                  <p:childTnLst>
                                    <p:set>
                                      <p:cBhvr>
                                        <p:cTn id="14" dur="1" fill="hold">
                                          <p:stCondLst>
                                            <p:cond delay="0"/>
                                          </p:stCondLst>
                                        </p:cTn>
                                        <p:tgtEl>
                                          <p:spTgt spid="355"/>
                                        </p:tgtEl>
                                        <p:attrNameLst>
                                          <p:attrName>style.visibility</p:attrName>
                                        </p:attrNameLst>
                                      </p:cBhvr>
                                      <p:to>
                                        <p:strVal val="visible"/>
                                      </p:to>
                                    </p:set>
                                    <p:animEffect transition="in" filter="wipe(down)">
                                      <p:cBhvr>
                                        <p:cTn id="15" dur="500"/>
                                        <p:tgtEl>
                                          <p:spTgt spid="355"/>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27"/>
                                        </p:tgtEl>
                                        <p:attrNameLst>
                                          <p:attrName>style.visibility</p:attrName>
                                        </p:attrNameLst>
                                      </p:cBhvr>
                                      <p:to>
                                        <p:strVal val="visible"/>
                                      </p:to>
                                    </p:set>
                                    <p:animEffect transition="in" filter="fade">
                                      <p:cBhvr>
                                        <p:cTn id="19" dur="1000"/>
                                        <p:tgtEl>
                                          <p:spTgt spid="427"/>
                                        </p:tgtEl>
                                      </p:cBhvr>
                                    </p:animEffect>
                                    <p:anim calcmode="lin" valueType="num">
                                      <p:cBhvr>
                                        <p:cTn id="20" dur="1000" fill="hold"/>
                                        <p:tgtEl>
                                          <p:spTgt spid="427"/>
                                        </p:tgtEl>
                                        <p:attrNameLst>
                                          <p:attrName>ppt_x</p:attrName>
                                        </p:attrNameLst>
                                      </p:cBhvr>
                                      <p:tavLst>
                                        <p:tav tm="0">
                                          <p:val>
                                            <p:strVal val="#ppt_x"/>
                                          </p:val>
                                        </p:tav>
                                        <p:tav tm="100000">
                                          <p:val>
                                            <p:strVal val="#ppt_x"/>
                                          </p:val>
                                        </p:tav>
                                      </p:tavLst>
                                    </p:anim>
                                    <p:anim calcmode="lin" valueType="num">
                                      <p:cBhvr>
                                        <p:cTn id="21" dur="1000" fill="hold"/>
                                        <p:tgtEl>
                                          <p:spTgt spid="427"/>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423"/>
                                        </p:tgtEl>
                                        <p:attrNameLst>
                                          <p:attrName>style.visibility</p:attrName>
                                        </p:attrNameLst>
                                      </p:cBhvr>
                                      <p:to>
                                        <p:strVal val="visible"/>
                                      </p:to>
                                    </p:set>
                                    <p:animEffect transition="in" filter="wipe(up)">
                                      <p:cBhvr>
                                        <p:cTn id="25" dur="500"/>
                                        <p:tgtEl>
                                          <p:spTgt spid="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 grpId="0"/>
      <p:bldP spid="427" grpId="0"/>
      <p:bldP spid="439" grpId="0" animBg="1"/>
      <p:bldP spid="4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p:cNvSpPr txBox="1"/>
          <p:nvPr/>
        </p:nvSpPr>
        <p:spPr>
          <a:xfrm>
            <a:off x="2780412" y="2094500"/>
            <a:ext cx="1509712" cy="461665"/>
          </a:xfrm>
          <a:prstGeom prst="rect">
            <a:avLst/>
          </a:prstGeom>
          <a:noFill/>
        </p:spPr>
        <p:txBody>
          <a:bodyPr wrap="square" rtlCol="0">
            <a:spAutoFit/>
          </a:bodyPr>
          <a:lstStyle/>
          <a:p>
            <a:r>
              <a:rPr lang="zh-CN" altLang="en-US" sz="2400" b="1" dirty="0">
                <a:solidFill>
                  <a:srgbClr val="5F7797"/>
                </a:solidFill>
              </a:rPr>
              <a:t>学习状况</a:t>
            </a:r>
          </a:p>
        </p:txBody>
      </p:sp>
      <p:sp>
        <p:nvSpPr>
          <p:cNvPr id="23" name="文本框 22"/>
          <p:cNvSpPr txBox="1"/>
          <p:nvPr/>
        </p:nvSpPr>
        <p:spPr>
          <a:xfrm>
            <a:off x="4562227" y="2015480"/>
            <a:ext cx="5697879" cy="646331"/>
          </a:xfrm>
          <a:prstGeom prst="rect">
            <a:avLst/>
          </a:prstGeom>
          <a:noFill/>
        </p:spPr>
        <p:txBody>
          <a:bodyPr wrap="square" rtlCol="0">
            <a:spAutoFit/>
          </a:bodyPr>
          <a:lstStyle/>
          <a:p>
            <a:r>
              <a:rPr lang="zh-CN" altLang="en-US" dirty="0">
                <a:solidFill>
                  <a:srgbClr val="5F7797"/>
                </a:solidFill>
              </a:rPr>
              <a:t>学生已经学习和了解了截交线的性质、特点和平面立体截交线的画法。</a:t>
            </a:r>
          </a:p>
        </p:txBody>
      </p:sp>
      <p:sp>
        <p:nvSpPr>
          <p:cNvPr id="27" name="文本框 26"/>
          <p:cNvSpPr txBox="1"/>
          <p:nvPr/>
        </p:nvSpPr>
        <p:spPr>
          <a:xfrm>
            <a:off x="2780412" y="3612996"/>
            <a:ext cx="1509712" cy="461665"/>
          </a:xfrm>
          <a:prstGeom prst="rect">
            <a:avLst/>
          </a:prstGeom>
          <a:noFill/>
        </p:spPr>
        <p:txBody>
          <a:bodyPr wrap="square" rtlCol="0">
            <a:spAutoFit/>
          </a:bodyPr>
          <a:lstStyle/>
          <a:p>
            <a:r>
              <a:rPr lang="zh-CN" altLang="en-US" sz="2400" b="1" dirty="0">
                <a:solidFill>
                  <a:srgbClr val="5F7797"/>
                </a:solidFill>
              </a:rPr>
              <a:t>学生情况</a:t>
            </a:r>
          </a:p>
        </p:txBody>
      </p:sp>
      <p:sp>
        <p:nvSpPr>
          <p:cNvPr id="30" name="文本框 29"/>
          <p:cNvSpPr txBox="1"/>
          <p:nvPr/>
        </p:nvSpPr>
        <p:spPr>
          <a:xfrm>
            <a:off x="4562227" y="3562315"/>
            <a:ext cx="5789496" cy="646331"/>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学生学习这样抽象的理论难免会存在无法完全接受的现象，但是总体还是乐观学习。</a:t>
            </a:r>
          </a:p>
        </p:txBody>
      </p:sp>
      <p:sp>
        <p:nvSpPr>
          <p:cNvPr id="34" name="文本框 33"/>
          <p:cNvSpPr txBox="1"/>
          <p:nvPr/>
        </p:nvSpPr>
        <p:spPr>
          <a:xfrm>
            <a:off x="2780412" y="5086845"/>
            <a:ext cx="1509712" cy="461665"/>
          </a:xfrm>
          <a:prstGeom prst="rect">
            <a:avLst/>
          </a:prstGeom>
          <a:noFill/>
        </p:spPr>
        <p:txBody>
          <a:bodyPr wrap="square" rtlCol="0">
            <a:spAutoFit/>
          </a:bodyPr>
          <a:lstStyle/>
          <a:p>
            <a:r>
              <a:rPr lang="zh-CN" altLang="en-US" sz="2400" b="1" dirty="0">
                <a:solidFill>
                  <a:srgbClr val="5F7797"/>
                </a:solidFill>
              </a:rPr>
              <a:t>解决对策</a:t>
            </a:r>
          </a:p>
        </p:txBody>
      </p:sp>
      <p:sp>
        <p:nvSpPr>
          <p:cNvPr id="35" name="文本框 34"/>
          <p:cNvSpPr txBox="1"/>
          <p:nvPr/>
        </p:nvSpPr>
        <p:spPr>
          <a:xfrm>
            <a:off x="4562227" y="5156385"/>
            <a:ext cx="3407384" cy="369332"/>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营造气氛、激发兴趣、分层兼顾</a:t>
            </a:r>
          </a:p>
        </p:txBody>
      </p:sp>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1.2 </a:t>
              </a:r>
              <a:r>
                <a:rPr lang="zh-CN" altLang="en-US" sz="3000" b="1" dirty="0">
                  <a:solidFill>
                    <a:srgbClr val="5F7797"/>
                  </a:solidFill>
                </a:rPr>
                <a:t>学情分析</a:t>
              </a:r>
            </a:p>
          </p:txBody>
        </p:sp>
      </p:grpSp>
      <p:grpSp>
        <p:nvGrpSpPr>
          <p:cNvPr id="43" name="chenying0907 42"/>
          <p:cNvGrpSpPr/>
          <p:nvPr/>
        </p:nvGrpSpPr>
        <p:grpSpPr>
          <a:xfrm>
            <a:off x="1838918" y="1996268"/>
            <a:ext cx="215053" cy="684756"/>
            <a:chOff x="2022476" y="5602288"/>
            <a:chExt cx="500062" cy="1592263"/>
          </a:xfrm>
          <a:solidFill>
            <a:srgbClr val="FDBE00"/>
          </a:solidFill>
        </p:grpSpPr>
        <p:sp>
          <p:nvSpPr>
            <p:cNvPr id="44"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chenying0907 49"/>
          <p:cNvGrpSpPr/>
          <p:nvPr/>
        </p:nvGrpSpPr>
        <p:grpSpPr>
          <a:xfrm>
            <a:off x="1755627" y="3442159"/>
            <a:ext cx="381634" cy="703189"/>
            <a:chOff x="2665413" y="5559425"/>
            <a:chExt cx="887413" cy="1635125"/>
          </a:xfrm>
          <a:solidFill>
            <a:srgbClr val="F26F61"/>
          </a:solidFill>
        </p:grpSpPr>
        <p:sp>
          <p:nvSpPr>
            <p:cNvPr id="51"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chenying0907 60"/>
          <p:cNvGrpSpPr/>
          <p:nvPr/>
        </p:nvGrpSpPr>
        <p:grpSpPr>
          <a:xfrm>
            <a:off x="1753921" y="4992995"/>
            <a:ext cx="385047" cy="649938"/>
            <a:chOff x="3675063" y="5611813"/>
            <a:chExt cx="895350" cy="1511300"/>
          </a:xfrm>
          <a:solidFill>
            <a:srgbClr val="5F7797"/>
          </a:solidFill>
        </p:grpSpPr>
        <p:sp>
          <p:nvSpPr>
            <p:cNvPr id="62"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 name="文本框 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05</a:t>
            </a:r>
            <a:endParaRPr lang="zh-CN" altLang="en-US" dirty="0"/>
          </a:p>
        </p:txBody>
      </p:sp>
    </p:spTree>
    <p:extLst>
      <p:ext uri="{BB962C8B-B14F-4D97-AF65-F5344CB8AC3E}">
        <p14:creationId xmlns:p14="http://schemas.microsoft.com/office/powerpoint/2010/main" val="404817664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500"/>
                                        <p:tgtEl>
                                          <p:spTgt spid="23"/>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50"/>
                                        </p:tgtEl>
                                        <p:attrNameLst>
                                          <p:attrName>style.visibility</p:attrName>
                                        </p:attrNameLst>
                                      </p:cBhvr>
                                      <p:to>
                                        <p:strVal val="visible"/>
                                      </p:to>
                                    </p:set>
                                    <p:anim calcmode="lin" valueType="num">
                                      <p:cBhvr>
                                        <p:cTn id="22" dur="500" fill="hold"/>
                                        <p:tgtEl>
                                          <p:spTgt spid="50"/>
                                        </p:tgtEl>
                                        <p:attrNameLst>
                                          <p:attrName>ppt_w</p:attrName>
                                        </p:attrNameLst>
                                      </p:cBhvr>
                                      <p:tavLst>
                                        <p:tav tm="0">
                                          <p:val>
                                            <p:fltVal val="0"/>
                                          </p:val>
                                        </p:tav>
                                        <p:tav tm="100000">
                                          <p:val>
                                            <p:strVal val="#ppt_w"/>
                                          </p:val>
                                        </p:tav>
                                      </p:tavLst>
                                    </p:anim>
                                    <p:anim calcmode="lin" valueType="num">
                                      <p:cBhvr>
                                        <p:cTn id="23" dur="500" fill="hold"/>
                                        <p:tgtEl>
                                          <p:spTgt spid="50"/>
                                        </p:tgtEl>
                                        <p:attrNameLst>
                                          <p:attrName>ppt_h</p:attrName>
                                        </p:attrNameLst>
                                      </p:cBhvr>
                                      <p:tavLst>
                                        <p:tav tm="0">
                                          <p:val>
                                            <p:fltVal val="0"/>
                                          </p:val>
                                        </p:tav>
                                        <p:tav tm="100000">
                                          <p:val>
                                            <p:strVal val="#ppt_h"/>
                                          </p:val>
                                        </p:tav>
                                      </p:tavLst>
                                    </p:anim>
                                    <p:anim calcmode="lin" valueType="num">
                                      <p:cBhvr>
                                        <p:cTn id="24" dur="500" fill="hold"/>
                                        <p:tgtEl>
                                          <p:spTgt spid="50"/>
                                        </p:tgtEl>
                                        <p:attrNameLst>
                                          <p:attrName>style.rotation</p:attrName>
                                        </p:attrNameLst>
                                      </p:cBhvr>
                                      <p:tavLst>
                                        <p:tav tm="0">
                                          <p:val>
                                            <p:fltVal val="360"/>
                                          </p:val>
                                        </p:tav>
                                        <p:tav tm="100000">
                                          <p:val>
                                            <p:fltVal val="0"/>
                                          </p:val>
                                        </p:tav>
                                      </p:tavLst>
                                    </p:anim>
                                    <p:animEffect transition="in" filter="fade">
                                      <p:cBhvr>
                                        <p:cTn id="25" dur="500"/>
                                        <p:tgtEl>
                                          <p:spTgt spid="50"/>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childTnLst>
                          </p:cTn>
                        </p:par>
                        <p:par>
                          <p:cTn id="34" fill="hold">
                            <p:stCondLst>
                              <p:cond delay="3000"/>
                            </p:stCondLst>
                            <p:childTnLst>
                              <p:par>
                                <p:cTn id="35" presetID="49" presetClass="entr" presetSubtype="0" decel="100000" fill="hold" nodeType="after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p:cTn id="37" dur="500" fill="hold"/>
                                        <p:tgtEl>
                                          <p:spTgt spid="61"/>
                                        </p:tgtEl>
                                        <p:attrNameLst>
                                          <p:attrName>ppt_w</p:attrName>
                                        </p:attrNameLst>
                                      </p:cBhvr>
                                      <p:tavLst>
                                        <p:tav tm="0">
                                          <p:val>
                                            <p:fltVal val="0"/>
                                          </p:val>
                                        </p:tav>
                                        <p:tav tm="100000">
                                          <p:val>
                                            <p:strVal val="#ppt_w"/>
                                          </p:val>
                                        </p:tav>
                                      </p:tavLst>
                                    </p:anim>
                                    <p:anim calcmode="lin" valueType="num">
                                      <p:cBhvr>
                                        <p:cTn id="38" dur="500" fill="hold"/>
                                        <p:tgtEl>
                                          <p:spTgt spid="61"/>
                                        </p:tgtEl>
                                        <p:attrNameLst>
                                          <p:attrName>ppt_h</p:attrName>
                                        </p:attrNameLst>
                                      </p:cBhvr>
                                      <p:tavLst>
                                        <p:tav tm="0">
                                          <p:val>
                                            <p:fltVal val="0"/>
                                          </p:val>
                                        </p:tav>
                                        <p:tav tm="100000">
                                          <p:val>
                                            <p:strVal val="#ppt_h"/>
                                          </p:val>
                                        </p:tav>
                                      </p:tavLst>
                                    </p:anim>
                                    <p:anim calcmode="lin" valueType="num">
                                      <p:cBhvr>
                                        <p:cTn id="39" dur="500" fill="hold"/>
                                        <p:tgtEl>
                                          <p:spTgt spid="61"/>
                                        </p:tgtEl>
                                        <p:attrNameLst>
                                          <p:attrName>style.rotation</p:attrName>
                                        </p:attrNameLst>
                                      </p:cBhvr>
                                      <p:tavLst>
                                        <p:tav tm="0">
                                          <p:val>
                                            <p:fltVal val="360"/>
                                          </p:val>
                                        </p:tav>
                                        <p:tav tm="100000">
                                          <p:val>
                                            <p:fltVal val="0"/>
                                          </p:val>
                                        </p:tav>
                                      </p:tavLst>
                                    </p:anim>
                                    <p:animEffect transition="in" filter="fade">
                                      <p:cBhvr>
                                        <p:cTn id="40" dur="500"/>
                                        <p:tgtEl>
                                          <p:spTgt spid="61"/>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childTnLst>
                          </p:cTn>
                        </p:par>
                        <p:par>
                          <p:cTn id="45" fill="hold">
                            <p:stCondLst>
                              <p:cond delay="4000"/>
                            </p:stCondLst>
                            <p:childTnLst>
                              <p:par>
                                <p:cTn id="46" presetID="22" presetClass="entr" presetSubtype="1"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wipe(up)">
                                      <p:cBhvr>
                                        <p:cTn id="4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7" grpId="0"/>
      <p:bldP spid="30" grpId="0"/>
      <p:bldP spid="34" grpId="0"/>
      <p:bldP spid="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chenying0907 104"/>
          <p:cNvGrpSpPr/>
          <p:nvPr/>
        </p:nvGrpSpPr>
        <p:grpSpPr>
          <a:xfrm>
            <a:off x="4870451" y="534413"/>
            <a:ext cx="2451100" cy="668912"/>
            <a:chOff x="4870451" y="534413"/>
            <a:chExt cx="2451100" cy="668912"/>
          </a:xfrm>
        </p:grpSpPr>
        <p:sp>
          <p:nvSpPr>
            <p:cNvPr id="1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07" name="矩形 106"/>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1.3 </a:t>
              </a:r>
              <a:r>
                <a:rPr lang="zh-CN" altLang="en-US" sz="3000" b="1" dirty="0">
                  <a:solidFill>
                    <a:srgbClr val="5F7797"/>
                  </a:solidFill>
                </a:rPr>
                <a:t>教学目标</a:t>
              </a:r>
            </a:p>
          </p:txBody>
        </p:sp>
      </p:grpSp>
      <p:grpSp>
        <p:nvGrpSpPr>
          <p:cNvPr id="99" name="chenying0907 98"/>
          <p:cNvGrpSpPr/>
          <p:nvPr/>
        </p:nvGrpSpPr>
        <p:grpSpPr>
          <a:xfrm>
            <a:off x="4825610" y="3570823"/>
            <a:ext cx="2646878" cy="2411370"/>
            <a:chOff x="3601859" y="1545652"/>
            <a:chExt cx="4988717" cy="4544842"/>
          </a:xfrm>
        </p:grpSpPr>
        <p:sp>
          <p:nvSpPr>
            <p:cNvPr id="100" name="Freeform 40219"/>
            <p:cNvSpPr>
              <a:spLocks/>
            </p:cNvSpPr>
            <p:nvPr/>
          </p:nvSpPr>
          <p:spPr bwMode="auto">
            <a:xfrm>
              <a:off x="4840548" y="154565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40219"/>
            <p:cNvSpPr>
              <a:spLocks/>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40219"/>
            <p:cNvSpPr>
              <a:spLocks/>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5"/>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3" name="Freeform 5"/>
          <p:cNvSpPr>
            <a:spLocks noEditPoints="1"/>
          </p:cNvSpPr>
          <p:nvPr/>
        </p:nvSpPr>
        <p:spPr bwMode="auto">
          <a:xfrm>
            <a:off x="7812852"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
          <p:cNvSpPr>
            <a:spLocks noEditPoints="1"/>
          </p:cNvSpPr>
          <p:nvPr/>
        </p:nvSpPr>
        <p:spPr bwMode="auto">
          <a:xfrm flipH="1">
            <a:off x="4018359"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
          <p:cNvSpPr>
            <a:spLocks noEditPoints="1"/>
          </p:cNvSpPr>
          <p:nvPr/>
        </p:nvSpPr>
        <p:spPr bwMode="auto">
          <a:xfrm rot="16200000">
            <a:off x="5925600" y="2972689"/>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2" name="chenying0907 1"/>
          <p:cNvGrpSpPr/>
          <p:nvPr/>
        </p:nvGrpSpPr>
        <p:grpSpPr>
          <a:xfrm>
            <a:off x="4688740" y="1790121"/>
            <a:ext cx="2971672" cy="1043839"/>
            <a:chOff x="4688740" y="1790121"/>
            <a:chExt cx="2971672" cy="1043839"/>
          </a:xfrm>
        </p:grpSpPr>
        <p:sp>
          <p:nvSpPr>
            <p:cNvPr id="109" name="TextBox 176"/>
            <p:cNvSpPr txBox="1"/>
            <p:nvPr/>
          </p:nvSpPr>
          <p:spPr>
            <a:xfrm>
              <a:off x="5485805" y="1790121"/>
              <a:ext cx="1210588" cy="400110"/>
            </a:xfrm>
            <a:prstGeom prst="rect">
              <a:avLst/>
            </a:prstGeom>
            <a:noFill/>
          </p:spPr>
          <p:txBody>
            <a:bodyPr wrap="none" rtlCol="0">
              <a:spAutoFit/>
            </a:bodyPr>
            <a:lstStyle/>
            <a:p>
              <a:r>
                <a:rPr lang="zh-CN" altLang="en-US" sz="2000" b="1" dirty="0">
                  <a:solidFill>
                    <a:srgbClr val="5F7797"/>
                  </a:solidFill>
                </a:rPr>
                <a:t>知识目标</a:t>
              </a:r>
              <a:endParaRPr lang="id-ID" sz="2000" b="1" dirty="0">
                <a:solidFill>
                  <a:srgbClr val="5F7797"/>
                </a:solidFill>
              </a:endParaRPr>
            </a:p>
          </p:txBody>
        </p:sp>
        <p:sp>
          <p:nvSpPr>
            <p:cNvPr id="110" name="TextBox 177"/>
            <p:cNvSpPr txBox="1"/>
            <p:nvPr/>
          </p:nvSpPr>
          <p:spPr>
            <a:xfrm>
              <a:off x="4688740" y="2177370"/>
              <a:ext cx="2971672" cy="65659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掌握圆柱截交线的画法，了解圆柱展开图的相关知识。</a:t>
              </a:r>
              <a:endParaRPr lang="en-US" dirty="0">
                <a:solidFill>
                  <a:srgbClr val="5F7797"/>
                </a:solidFill>
              </a:endParaRPr>
            </a:p>
          </p:txBody>
        </p:sp>
      </p:grpSp>
      <p:grpSp>
        <p:nvGrpSpPr>
          <p:cNvPr id="3" name="chenying0907 2"/>
          <p:cNvGrpSpPr/>
          <p:nvPr/>
        </p:nvGrpSpPr>
        <p:grpSpPr>
          <a:xfrm>
            <a:off x="987291" y="4282724"/>
            <a:ext cx="2751157" cy="1630711"/>
            <a:chOff x="987291" y="4282724"/>
            <a:chExt cx="2751157" cy="1630711"/>
          </a:xfrm>
        </p:grpSpPr>
        <p:sp>
          <p:nvSpPr>
            <p:cNvPr id="111" name="TextBox 176"/>
            <p:cNvSpPr txBox="1"/>
            <p:nvPr/>
          </p:nvSpPr>
          <p:spPr>
            <a:xfrm>
              <a:off x="1757575"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能力目标</a:t>
              </a:r>
              <a:endParaRPr lang="id-ID" dirty="0">
                <a:solidFill>
                  <a:srgbClr val="5F7797"/>
                </a:solidFill>
              </a:endParaRPr>
            </a:p>
          </p:txBody>
        </p:sp>
        <p:sp>
          <p:nvSpPr>
            <p:cNvPr id="112" name="TextBox 177"/>
            <p:cNvSpPr txBox="1"/>
            <p:nvPr/>
          </p:nvSpPr>
          <p:spPr>
            <a:xfrm>
              <a:off x="987291" y="4692588"/>
              <a:ext cx="2751157"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通过本课题的学习，提高学生分析、解决问题的能力，为以后学习chenying0907体的知识和专业课打下基础。</a:t>
              </a:r>
              <a:endParaRPr lang="en-US" dirty="0">
                <a:solidFill>
                  <a:srgbClr val="5F7797"/>
                </a:solidFill>
              </a:endParaRPr>
            </a:p>
          </p:txBody>
        </p:sp>
      </p:grpSp>
      <p:grpSp>
        <p:nvGrpSpPr>
          <p:cNvPr id="4" name="chenying0907 3"/>
          <p:cNvGrpSpPr/>
          <p:nvPr/>
        </p:nvGrpSpPr>
        <p:grpSpPr>
          <a:xfrm>
            <a:off x="8484988" y="4282724"/>
            <a:ext cx="2729860" cy="1620957"/>
            <a:chOff x="8484988" y="4282724"/>
            <a:chExt cx="2729860" cy="1620957"/>
          </a:xfrm>
        </p:grpSpPr>
        <p:sp>
          <p:nvSpPr>
            <p:cNvPr id="113" name="TextBox 176"/>
            <p:cNvSpPr txBox="1"/>
            <p:nvPr/>
          </p:nvSpPr>
          <p:spPr>
            <a:xfrm>
              <a:off x="9157461"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学习目标</a:t>
              </a:r>
              <a:endParaRPr lang="id-ID" dirty="0">
                <a:solidFill>
                  <a:srgbClr val="5F7797"/>
                </a:solidFill>
              </a:endParaRPr>
            </a:p>
          </p:txBody>
        </p:sp>
        <p:sp>
          <p:nvSpPr>
            <p:cNvPr id="114" name="TextBox 177"/>
            <p:cNvSpPr txBox="1"/>
            <p:nvPr/>
          </p:nvSpPr>
          <p:spPr>
            <a:xfrm>
              <a:off x="8484988" y="4682834"/>
              <a:ext cx="2729860"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通过课堂交流，培养学生的创新精神、合作意识以及严谨踏实的学习习惯和精益求精的工作态度。</a:t>
              </a:r>
              <a:endParaRPr lang="en-US" dirty="0">
                <a:solidFill>
                  <a:srgbClr val="5F7797"/>
                </a:solidFill>
              </a:endParaRPr>
            </a:p>
          </p:txBody>
        </p:sp>
      </p:grpSp>
      <p:grpSp>
        <p:nvGrpSpPr>
          <p:cNvPr id="124" name="chenying0907 123"/>
          <p:cNvGrpSpPr/>
          <p:nvPr/>
        </p:nvGrpSpPr>
        <p:grpSpPr>
          <a:xfrm>
            <a:off x="11028495" y="5994936"/>
            <a:ext cx="939387" cy="863064"/>
            <a:chOff x="3265488" y="3252788"/>
            <a:chExt cx="3614738" cy="3321049"/>
          </a:xfrm>
          <a:solidFill>
            <a:schemeClr val="bg2">
              <a:lumMod val="75000"/>
            </a:schemeClr>
          </a:solidFill>
        </p:grpSpPr>
        <p:sp>
          <p:nvSpPr>
            <p:cNvPr id="12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2" name="文本框 13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06</a:t>
            </a:r>
            <a:endParaRPr lang="zh-CN" altLang="en-US" dirty="0"/>
          </a:p>
        </p:txBody>
      </p:sp>
    </p:spTree>
    <p:extLst>
      <p:ext uri="{BB962C8B-B14F-4D97-AF65-F5344CB8AC3E}">
        <p14:creationId xmlns:p14="http://schemas.microsoft.com/office/powerpoint/2010/main" val="388178609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p:cTn id="7" dur="500" fill="hold"/>
                                        <p:tgtEl>
                                          <p:spTgt spid="99"/>
                                        </p:tgtEl>
                                        <p:attrNameLst>
                                          <p:attrName>ppt_w</p:attrName>
                                        </p:attrNameLst>
                                      </p:cBhvr>
                                      <p:tavLst>
                                        <p:tav tm="0">
                                          <p:val>
                                            <p:fltVal val="0"/>
                                          </p:val>
                                        </p:tav>
                                        <p:tav tm="100000">
                                          <p:val>
                                            <p:strVal val="#ppt_w"/>
                                          </p:val>
                                        </p:tav>
                                      </p:tavLst>
                                    </p:anim>
                                    <p:anim calcmode="lin" valueType="num">
                                      <p:cBhvr>
                                        <p:cTn id="8" dur="500" fill="hold"/>
                                        <p:tgtEl>
                                          <p:spTgt spid="99"/>
                                        </p:tgtEl>
                                        <p:attrNameLst>
                                          <p:attrName>ppt_h</p:attrName>
                                        </p:attrNameLst>
                                      </p:cBhvr>
                                      <p:tavLst>
                                        <p:tav tm="0">
                                          <p:val>
                                            <p:fltVal val="0"/>
                                          </p:val>
                                        </p:tav>
                                        <p:tav tm="100000">
                                          <p:val>
                                            <p:strVal val="#ppt_h"/>
                                          </p:val>
                                        </p:tav>
                                      </p:tavLst>
                                    </p:anim>
                                    <p:anim calcmode="lin" valueType="num">
                                      <p:cBhvr>
                                        <p:cTn id="9" dur="500" fill="hold"/>
                                        <p:tgtEl>
                                          <p:spTgt spid="99"/>
                                        </p:tgtEl>
                                        <p:attrNameLst>
                                          <p:attrName>style.rotation</p:attrName>
                                        </p:attrNameLst>
                                      </p:cBhvr>
                                      <p:tavLst>
                                        <p:tav tm="0">
                                          <p:val>
                                            <p:fltVal val="360"/>
                                          </p:val>
                                        </p:tav>
                                        <p:tav tm="100000">
                                          <p:val>
                                            <p:fltVal val="0"/>
                                          </p:val>
                                        </p:tav>
                                      </p:tavLst>
                                    </p:anim>
                                    <p:animEffect transition="in" filter="fade">
                                      <p:cBhvr>
                                        <p:cTn id="10" dur="500"/>
                                        <p:tgtEl>
                                          <p:spTgt spid="9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8"/>
                                        </p:tgtEl>
                                        <p:attrNameLst>
                                          <p:attrName>style.visibility</p:attrName>
                                        </p:attrNameLst>
                                      </p:cBhvr>
                                      <p:to>
                                        <p:strVal val="visible"/>
                                      </p:to>
                                    </p:set>
                                    <p:animEffect transition="in" filter="wipe(down)">
                                      <p:cBhvr>
                                        <p:cTn id="14" dur="500"/>
                                        <p:tgtEl>
                                          <p:spTgt spid="108"/>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par>
                          <p:cTn id="19" fill="hold">
                            <p:stCondLst>
                              <p:cond delay="1500"/>
                            </p:stCondLst>
                            <p:childTnLst>
                              <p:par>
                                <p:cTn id="20" presetID="22" presetClass="entr" presetSubtype="2" fill="hold" grpId="0"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right)">
                                      <p:cBhvr>
                                        <p:cTn id="22" dur="500"/>
                                        <p:tgtEl>
                                          <p:spTgt spid="104"/>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left)">
                                      <p:cBhvr>
                                        <p:cTn id="30" dur="500"/>
                                        <p:tgtEl>
                                          <p:spTgt spid="103"/>
                                        </p:tgtEl>
                                      </p:cBhvr>
                                    </p:animEffect>
                                  </p:childTnLst>
                                </p:cTn>
                              </p:par>
                            </p:childTnLst>
                          </p:cTn>
                        </p:par>
                        <p:par>
                          <p:cTn id="31" fill="hold">
                            <p:stCondLst>
                              <p:cond delay="3000"/>
                            </p:stCondLst>
                            <p:childTnLst>
                              <p:par>
                                <p:cTn id="32" presetID="22" presetClass="entr" presetSubtype="8"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chenying0907 2"/>
          <p:cNvGrpSpPr/>
          <p:nvPr/>
        </p:nvGrpSpPr>
        <p:grpSpPr>
          <a:xfrm>
            <a:off x="4047564" y="2034335"/>
            <a:ext cx="4465261" cy="967121"/>
            <a:chOff x="5082989" y="1549976"/>
            <a:chExt cx="4465261" cy="967121"/>
          </a:xfrm>
        </p:grpSpPr>
        <p:sp>
          <p:nvSpPr>
            <p:cNvPr id="2" name="文本框 1"/>
            <p:cNvSpPr txBox="1"/>
            <p:nvPr/>
          </p:nvSpPr>
          <p:spPr>
            <a:xfrm>
              <a:off x="5082989" y="1549976"/>
              <a:ext cx="1317812" cy="461665"/>
            </a:xfrm>
            <a:prstGeom prst="rect">
              <a:avLst/>
            </a:prstGeom>
            <a:noFill/>
          </p:spPr>
          <p:txBody>
            <a:bodyPr wrap="square" rtlCol="0">
              <a:spAutoFit/>
            </a:bodyPr>
            <a:lstStyle/>
            <a:p>
              <a:r>
                <a:rPr lang="zh-CN" altLang="en-US" sz="2400" b="1" dirty="0">
                  <a:solidFill>
                    <a:srgbClr val="5F7797"/>
                  </a:solidFill>
                </a:rPr>
                <a:t>重点</a:t>
              </a:r>
            </a:p>
          </p:txBody>
        </p:sp>
        <p:sp>
          <p:nvSpPr>
            <p:cNvPr id="110" name="TextBox 177"/>
            <p:cNvSpPr txBox="1"/>
            <p:nvPr/>
          </p:nvSpPr>
          <p:spPr>
            <a:xfrm>
              <a:off x="5082989" y="2158729"/>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圆柱截交线的分析方法和画法</a:t>
              </a:r>
              <a:endParaRPr lang="en-US" dirty="0">
                <a:solidFill>
                  <a:srgbClr val="5F7797"/>
                </a:solidFill>
              </a:endParaRPr>
            </a:p>
          </p:txBody>
        </p:sp>
      </p:grpSp>
      <p:grpSp>
        <p:nvGrpSpPr>
          <p:cNvPr id="4" name="chenying0907 3"/>
          <p:cNvGrpSpPr/>
          <p:nvPr/>
        </p:nvGrpSpPr>
        <p:grpSpPr>
          <a:xfrm>
            <a:off x="4047563" y="3492036"/>
            <a:ext cx="4465261" cy="967121"/>
            <a:chOff x="5082989" y="3411940"/>
            <a:chExt cx="4465261" cy="967121"/>
          </a:xfrm>
        </p:grpSpPr>
        <p:sp>
          <p:nvSpPr>
            <p:cNvPr id="111" name="文本框 110"/>
            <p:cNvSpPr txBox="1"/>
            <p:nvPr/>
          </p:nvSpPr>
          <p:spPr>
            <a:xfrm>
              <a:off x="5082989" y="3411940"/>
              <a:ext cx="1317812" cy="461665"/>
            </a:xfrm>
            <a:prstGeom prst="rect">
              <a:avLst/>
            </a:prstGeom>
            <a:noFill/>
          </p:spPr>
          <p:txBody>
            <a:bodyPr wrap="square" rtlCol="0">
              <a:spAutoFit/>
            </a:bodyPr>
            <a:lstStyle/>
            <a:p>
              <a:r>
                <a:rPr lang="zh-CN" altLang="en-US" sz="2400" b="1" dirty="0">
                  <a:solidFill>
                    <a:srgbClr val="5F7797"/>
                  </a:solidFill>
                </a:rPr>
                <a:t>难点</a:t>
              </a:r>
            </a:p>
          </p:txBody>
        </p:sp>
        <p:sp>
          <p:nvSpPr>
            <p:cNvPr id="112" name="TextBox 177"/>
            <p:cNvSpPr txBox="1"/>
            <p:nvPr/>
          </p:nvSpPr>
          <p:spPr>
            <a:xfrm>
              <a:off x="5082989" y="4020693"/>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截平面倾斜于圆柱轴线时截交线的画法</a:t>
              </a:r>
              <a:endParaRPr lang="en-US" dirty="0">
                <a:solidFill>
                  <a:srgbClr val="5F7797"/>
                </a:solidFill>
              </a:endParaRPr>
            </a:p>
          </p:txBody>
        </p:sp>
      </p:grpSp>
      <p:grpSp>
        <p:nvGrpSpPr>
          <p:cNvPr id="5" name="chenying0907 4"/>
          <p:cNvGrpSpPr/>
          <p:nvPr/>
        </p:nvGrpSpPr>
        <p:grpSpPr>
          <a:xfrm>
            <a:off x="4047563" y="5040401"/>
            <a:ext cx="5338482" cy="967121"/>
            <a:chOff x="5082989" y="5273904"/>
            <a:chExt cx="5338482" cy="967121"/>
          </a:xfrm>
        </p:grpSpPr>
        <p:sp>
          <p:nvSpPr>
            <p:cNvPr id="113" name="文本框 112"/>
            <p:cNvSpPr txBox="1"/>
            <p:nvPr/>
          </p:nvSpPr>
          <p:spPr>
            <a:xfrm>
              <a:off x="5082989" y="5273904"/>
              <a:ext cx="1317812" cy="461665"/>
            </a:xfrm>
            <a:prstGeom prst="rect">
              <a:avLst/>
            </a:prstGeom>
            <a:noFill/>
          </p:spPr>
          <p:txBody>
            <a:bodyPr wrap="square" rtlCol="0">
              <a:spAutoFit/>
            </a:bodyPr>
            <a:lstStyle/>
            <a:p>
              <a:r>
                <a:rPr lang="zh-CN" altLang="en-US" sz="2400" b="1" dirty="0">
                  <a:solidFill>
                    <a:srgbClr val="5F7797"/>
                  </a:solidFill>
                </a:rPr>
                <a:t>关键</a:t>
              </a:r>
            </a:p>
          </p:txBody>
        </p:sp>
        <p:sp>
          <p:nvSpPr>
            <p:cNvPr id="114" name="TextBox 177"/>
            <p:cNvSpPr txBox="1"/>
            <p:nvPr/>
          </p:nvSpPr>
          <p:spPr>
            <a:xfrm>
              <a:off x="5082989" y="5882657"/>
              <a:ext cx="5338482"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通过对模型的观察及手动操作，加深对投影的理解</a:t>
              </a:r>
              <a:endParaRPr lang="en-US" dirty="0">
                <a:solidFill>
                  <a:srgbClr val="5F7797"/>
                </a:solidFill>
              </a:endParaRPr>
            </a:p>
          </p:txBody>
        </p:sp>
      </p:grpSp>
      <p:grpSp>
        <p:nvGrpSpPr>
          <p:cNvPr id="40" name="chenying0907 39"/>
          <p:cNvGrpSpPr/>
          <p:nvPr/>
        </p:nvGrpSpPr>
        <p:grpSpPr>
          <a:xfrm>
            <a:off x="4870451" y="534413"/>
            <a:ext cx="2451100" cy="668912"/>
            <a:chOff x="4870451" y="534413"/>
            <a:chExt cx="2451100" cy="668912"/>
          </a:xfrm>
        </p:grpSpPr>
        <p:sp>
          <p:nvSpPr>
            <p:cNvPr id="4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3" y="534413"/>
              <a:ext cx="2364750" cy="553998"/>
            </a:xfrm>
            <a:prstGeom prst="rect">
              <a:avLst/>
            </a:prstGeom>
          </p:spPr>
          <p:txBody>
            <a:bodyPr wrap="none">
              <a:spAutoFit/>
            </a:bodyPr>
            <a:lstStyle/>
            <a:p>
              <a:pPr algn="ctr"/>
              <a:r>
                <a:rPr lang="en-US" altLang="zh-CN" sz="3000" b="1" dirty="0">
                  <a:solidFill>
                    <a:srgbClr val="5F7797"/>
                  </a:solidFill>
                </a:rPr>
                <a:t>1.4 </a:t>
              </a:r>
              <a:r>
                <a:rPr lang="zh-CN" altLang="en-US" sz="3000" b="1" dirty="0">
                  <a:solidFill>
                    <a:srgbClr val="5F7797"/>
                  </a:solidFill>
                </a:rPr>
                <a:t>教学重点</a:t>
              </a:r>
            </a:p>
          </p:txBody>
        </p:sp>
      </p:grpSp>
      <p:grpSp>
        <p:nvGrpSpPr>
          <p:cNvPr id="43" name="chenying0907 42"/>
          <p:cNvGrpSpPr/>
          <p:nvPr/>
        </p:nvGrpSpPr>
        <p:grpSpPr>
          <a:xfrm>
            <a:off x="2312895" y="2096463"/>
            <a:ext cx="1009719" cy="793999"/>
            <a:chOff x="2049463" y="2262188"/>
            <a:chExt cx="884237" cy="695325"/>
          </a:xfrm>
          <a:solidFill>
            <a:srgbClr val="5F7797"/>
          </a:solidFill>
        </p:grpSpPr>
        <p:sp>
          <p:nvSpPr>
            <p:cNvPr id="44"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
            <p:cNvSpPr>
              <a:spLocks/>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7"/>
            <p:cNvSpPr>
              <a:spLocks/>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
            <p:cNvSpPr>
              <a:spLocks/>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
            <p:cNvSpPr>
              <a:spLocks/>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Group 13"/>
          <p:cNvGrpSpPr>
            <a:grpSpLocks noChangeAspect="1"/>
          </p:cNvGrpSpPr>
          <p:nvPr/>
        </p:nvGrpSpPr>
        <p:grpSpPr bwMode="auto">
          <a:xfrm>
            <a:off x="2393951" y="3523711"/>
            <a:ext cx="1095957" cy="968890"/>
            <a:chOff x="3087" y="1503"/>
            <a:chExt cx="552" cy="488"/>
          </a:xfrm>
          <a:solidFill>
            <a:srgbClr val="F26F61"/>
          </a:solidFill>
        </p:grpSpPr>
        <p:sp>
          <p:nvSpPr>
            <p:cNvPr id="51"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Group 33"/>
          <p:cNvGrpSpPr>
            <a:grpSpLocks noChangeAspect="1"/>
          </p:cNvGrpSpPr>
          <p:nvPr/>
        </p:nvGrpSpPr>
        <p:grpSpPr bwMode="auto">
          <a:xfrm>
            <a:off x="2325906" y="5050760"/>
            <a:ext cx="962905" cy="839052"/>
            <a:chOff x="6122" y="1679"/>
            <a:chExt cx="552" cy="481"/>
          </a:xfrm>
          <a:solidFill>
            <a:srgbClr val="FDBE00"/>
          </a:solidFill>
        </p:grpSpPr>
        <p:sp>
          <p:nvSpPr>
            <p:cNvPr id="63"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6"/>
            <p:cNvSpPr>
              <a:spLocks/>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7"/>
            <p:cNvSpPr>
              <a:spLocks/>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8"/>
            <p:cNvSpPr>
              <a:spLocks/>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9"/>
            <p:cNvSpPr>
              <a:spLocks/>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0"/>
            <p:cNvSpPr>
              <a:spLocks/>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
            <p:cNvSpPr>
              <a:spLocks/>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2"/>
            <p:cNvSpPr>
              <a:spLocks/>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3"/>
            <p:cNvSpPr>
              <a:spLocks/>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chenying0907 76"/>
          <p:cNvGrpSpPr/>
          <p:nvPr/>
        </p:nvGrpSpPr>
        <p:grpSpPr>
          <a:xfrm>
            <a:off x="11028495" y="5994936"/>
            <a:ext cx="939387" cy="863064"/>
            <a:chOff x="3265488" y="3252788"/>
            <a:chExt cx="3614738" cy="3321049"/>
          </a:xfrm>
        </p:grpSpPr>
        <p:sp>
          <p:nvSpPr>
            <p:cNvPr id="7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5" name="文本框 8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07</a:t>
            </a:r>
            <a:endParaRPr lang="zh-CN" altLang="en-US" dirty="0"/>
          </a:p>
        </p:txBody>
      </p:sp>
    </p:spTree>
    <p:extLst>
      <p:ext uri="{BB962C8B-B14F-4D97-AF65-F5344CB8AC3E}">
        <p14:creationId xmlns:p14="http://schemas.microsoft.com/office/powerpoint/2010/main" val="17316661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1000"/>
                            </p:stCondLst>
                            <p:childTnLst>
                              <p:par>
                                <p:cTn id="14" presetID="17" presetClass="entr" presetSubtype="10" fill="hold" nodeType="afterEffect">
                                  <p:stCondLst>
                                    <p:cond delay="0"/>
                                  </p:stCondLst>
                                  <p:childTnLst>
                                    <p:set>
                                      <p:cBhvr>
                                        <p:cTn id="15" dur="1" fill="hold">
                                          <p:stCondLst>
                                            <p:cond delay="0"/>
                                          </p:stCondLst>
                                        </p:cTn>
                                        <p:tgtEl>
                                          <p:spTgt spid="50"/>
                                        </p:tgtEl>
                                        <p:attrNameLst>
                                          <p:attrName>style.visibility</p:attrName>
                                        </p:attrNameLst>
                                      </p:cBhvr>
                                      <p:to>
                                        <p:strVal val="visible"/>
                                      </p:to>
                                    </p:set>
                                    <p:anim calcmode="lin" valueType="num">
                                      <p:cBhvr>
                                        <p:cTn id="16" dur="500" fill="hold"/>
                                        <p:tgtEl>
                                          <p:spTgt spid="50"/>
                                        </p:tgtEl>
                                        <p:attrNameLst>
                                          <p:attrName>ppt_w</p:attrName>
                                        </p:attrNameLst>
                                      </p:cBhvr>
                                      <p:tavLst>
                                        <p:tav tm="0">
                                          <p:val>
                                            <p:fltVal val="0"/>
                                          </p:val>
                                        </p:tav>
                                        <p:tav tm="100000">
                                          <p:val>
                                            <p:strVal val="#ppt_w"/>
                                          </p:val>
                                        </p:tav>
                                      </p:tavLst>
                                    </p:anim>
                                    <p:anim calcmode="lin" valueType="num">
                                      <p:cBhvr>
                                        <p:cTn id="17" dur="500" fill="hold"/>
                                        <p:tgtEl>
                                          <p:spTgt spid="50"/>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000"/>
                            </p:stCondLst>
                            <p:childTnLst>
                              <p:par>
                                <p:cTn id="23" presetID="17" presetClass="entr" presetSubtype="10" fill="hold" nodeType="after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p:cTn id="25" dur="500" fill="hold"/>
                                        <p:tgtEl>
                                          <p:spTgt spid="62"/>
                                        </p:tgtEl>
                                        <p:attrNameLst>
                                          <p:attrName>ppt_w</p:attrName>
                                        </p:attrNameLst>
                                      </p:cBhvr>
                                      <p:tavLst>
                                        <p:tav tm="0">
                                          <p:val>
                                            <p:fltVal val="0"/>
                                          </p:val>
                                        </p:tav>
                                        <p:tav tm="100000">
                                          <p:val>
                                            <p:strVal val="#ppt_w"/>
                                          </p:val>
                                        </p:tav>
                                      </p:tavLst>
                                    </p:anim>
                                    <p:anim calcmode="lin" valueType="num">
                                      <p:cBhvr>
                                        <p:cTn id="26" dur="500" fill="hold"/>
                                        <p:tgtEl>
                                          <p:spTgt spid="62"/>
                                        </p:tgtEl>
                                        <p:attrNameLst>
                                          <p:attrName>ppt_h</p:attrName>
                                        </p:attrNameLst>
                                      </p:cBhvr>
                                      <p:tavLst>
                                        <p:tav tm="0">
                                          <p:val>
                                            <p:strVal val="#ppt_h"/>
                                          </p:val>
                                        </p:tav>
                                        <p:tav tm="100000">
                                          <p:val>
                                            <p:strVal val="#ppt_h"/>
                                          </p:val>
                                        </p:tav>
                                      </p:tavLst>
                                    </p:anim>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lef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二</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er</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133635" y="3818421"/>
            <a:ext cx="4223784"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教学分析</a:t>
            </a:r>
            <a:endParaRPr lang="en-US" altLang="zh-CN" dirty="0"/>
          </a:p>
        </p:txBody>
      </p:sp>
    </p:spTree>
    <p:extLst>
      <p:ext uri="{BB962C8B-B14F-4D97-AF65-F5344CB8AC3E}">
        <p14:creationId xmlns:p14="http://schemas.microsoft.com/office/powerpoint/2010/main" val="4318509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框 24"/>
          <p:cNvSpPr txBox="1"/>
          <p:nvPr/>
        </p:nvSpPr>
        <p:spPr>
          <a:xfrm>
            <a:off x="2205441" y="2146231"/>
            <a:ext cx="7781118" cy="553998"/>
          </a:xfrm>
          <a:prstGeom prst="rect">
            <a:avLst/>
          </a:prstGeom>
          <a:noFill/>
        </p:spPr>
        <p:txBody>
          <a:bodyPr wrap="square" rtlCol="0">
            <a:spAutoFit/>
          </a:bodyPr>
          <a:lstStyle/>
          <a:p>
            <a:pPr algn="ctr"/>
            <a:r>
              <a:rPr lang="zh-CN" altLang="en-US" sz="3000" b="1" dirty="0">
                <a:solidFill>
                  <a:srgbClr val="5F7797"/>
                </a:solidFill>
                <a:latin typeface="+mj-ea"/>
                <a:ea typeface="+mj-ea"/>
              </a:rPr>
              <a:t>三段式教学法</a:t>
            </a:r>
            <a:r>
              <a:rPr lang="en-US" altLang="zh-CN" sz="3000" b="1" dirty="0">
                <a:solidFill>
                  <a:srgbClr val="5F7797"/>
                </a:solidFill>
                <a:latin typeface="+mj-ea"/>
                <a:ea typeface="+mj-ea"/>
              </a:rPr>
              <a:t>=</a:t>
            </a:r>
            <a:r>
              <a:rPr lang="zh-CN" altLang="en-US" sz="3000" b="1" dirty="0">
                <a:solidFill>
                  <a:srgbClr val="5F7797"/>
                </a:solidFill>
                <a:latin typeface="+mj-ea"/>
                <a:ea typeface="+mj-ea"/>
              </a:rPr>
              <a:t>尝试法演示法</a:t>
            </a:r>
            <a:r>
              <a:rPr lang="en-US" altLang="zh-CN" sz="3000" b="1" dirty="0">
                <a:solidFill>
                  <a:srgbClr val="5F7797"/>
                </a:solidFill>
                <a:latin typeface="+mj-ea"/>
                <a:ea typeface="+mj-ea"/>
              </a:rPr>
              <a:t>+</a:t>
            </a:r>
            <a:r>
              <a:rPr lang="zh-CN" altLang="en-US" sz="3000" b="1" dirty="0">
                <a:solidFill>
                  <a:srgbClr val="5F7797"/>
                </a:solidFill>
                <a:latin typeface="+mj-ea"/>
                <a:ea typeface="+mj-ea"/>
              </a:rPr>
              <a:t>任务驱动法</a:t>
            </a:r>
          </a:p>
        </p:txBody>
      </p:sp>
      <p:grpSp>
        <p:nvGrpSpPr>
          <p:cNvPr id="26" name="chenying0907 25"/>
          <p:cNvGrpSpPr/>
          <p:nvPr/>
        </p:nvGrpSpPr>
        <p:grpSpPr>
          <a:xfrm>
            <a:off x="4870451" y="534413"/>
            <a:ext cx="2451100" cy="668912"/>
            <a:chOff x="4870451" y="534413"/>
            <a:chExt cx="2451100" cy="668912"/>
          </a:xfrm>
        </p:grpSpPr>
        <p:sp>
          <p:nvSpPr>
            <p:cNvPr id="2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9" name="矩形 28"/>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2.1 </a:t>
              </a:r>
              <a:r>
                <a:rPr lang="zh-CN" altLang="en-US" sz="3000" b="1" dirty="0">
                  <a:solidFill>
                    <a:srgbClr val="5F7797"/>
                  </a:solidFill>
                </a:rPr>
                <a:t>教法分析</a:t>
              </a:r>
            </a:p>
          </p:txBody>
        </p:sp>
      </p:grpSp>
      <p:grpSp>
        <p:nvGrpSpPr>
          <p:cNvPr id="4" name="chenying0907 3"/>
          <p:cNvGrpSpPr/>
          <p:nvPr/>
        </p:nvGrpSpPr>
        <p:grpSpPr>
          <a:xfrm>
            <a:off x="2557231" y="2931459"/>
            <a:ext cx="7097759" cy="167362"/>
            <a:chOff x="2557231" y="2931459"/>
            <a:chExt cx="7097759" cy="167362"/>
          </a:xfrm>
        </p:grpSpPr>
        <p:grpSp>
          <p:nvGrpSpPr>
            <p:cNvPr id="30" name="chenying0907 29"/>
            <p:cNvGrpSpPr/>
            <p:nvPr/>
          </p:nvGrpSpPr>
          <p:grpSpPr>
            <a:xfrm rot="5400000" flipH="1">
              <a:off x="6080008" y="-591318"/>
              <a:ext cx="52206" cy="7097759"/>
              <a:chOff x="4597501" y="2216030"/>
              <a:chExt cx="45719" cy="3703199"/>
            </a:xfrm>
            <a:solidFill>
              <a:srgbClr val="F26F61"/>
            </a:solidFill>
          </p:grpSpPr>
          <p:sp>
            <p:nvSpPr>
              <p:cNvPr id="31"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chenying0907 57"/>
            <p:cNvGrpSpPr/>
            <p:nvPr/>
          </p:nvGrpSpPr>
          <p:grpSpPr>
            <a:xfrm rot="5400000" flipH="1">
              <a:off x="6080008" y="-476162"/>
              <a:ext cx="52206" cy="7097759"/>
              <a:chOff x="4597501" y="2216030"/>
              <a:chExt cx="45719" cy="3703199"/>
            </a:xfrm>
            <a:solidFill>
              <a:srgbClr val="F26F61"/>
            </a:solidFill>
          </p:grpSpPr>
          <p:sp>
            <p:nvSpPr>
              <p:cNvPr id="59"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 name="chenying0907 2"/>
          <p:cNvGrpSpPr/>
          <p:nvPr/>
        </p:nvGrpSpPr>
        <p:grpSpPr>
          <a:xfrm>
            <a:off x="1704864" y="3630230"/>
            <a:ext cx="1557902" cy="1315602"/>
            <a:chOff x="941693" y="4368586"/>
            <a:chExt cx="1557902" cy="1315602"/>
          </a:xfrm>
        </p:grpSpPr>
        <p:sp>
          <p:nvSpPr>
            <p:cNvPr id="6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2" name="矩形 1"/>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形势新颖</a:t>
              </a:r>
            </a:p>
          </p:txBody>
        </p:sp>
      </p:grpSp>
      <p:grpSp>
        <p:nvGrpSpPr>
          <p:cNvPr id="69" name="chenying0907 68"/>
          <p:cNvGrpSpPr/>
          <p:nvPr/>
        </p:nvGrpSpPr>
        <p:grpSpPr>
          <a:xfrm>
            <a:off x="3547034" y="4097454"/>
            <a:ext cx="277960" cy="406961"/>
            <a:chOff x="5895033" y="2825440"/>
            <a:chExt cx="369965" cy="541665"/>
          </a:xfrm>
          <a:solidFill>
            <a:srgbClr val="5F7797"/>
          </a:solidFill>
        </p:grpSpPr>
        <p:sp>
          <p:nvSpPr>
            <p:cNvPr id="70"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2" name="chenying0907 71"/>
          <p:cNvGrpSpPr/>
          <p:nvPr/>
        </p:nvGrpSpPr>
        <p:grpSpPr>
          <a:xfrm>
            <a:off x="4086501" y="3643135"/>
            <a:ext cx="1557902" cy="1315602"/>
            <a:chOff x="941693" y="4368586"/>
            <a:chExt cx="1557902" cy="1315602"/>
          </a:xfrm>
        </p:grpSpPr>
        <p:sp>
          <p:nvSpPr>
            <p:cNvPr id="73"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矩形 73"/>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因材施教</a:t>
              </a:r>
            </a:p>
          </p:txBody>
        </p:sp>
      </p:grpSp>
      <p:grpSp>
        <p:nvGrpSpPr>
          <p:cNvPr id="75" name="chenying0907 74"/>
          <p:cNvGrpSpPr/>
          <p:nvPr/>
        </p:nvGrpSpPr>
        <p:grpSpPr>
          <a:xfrm>
            <a:off x="6496956" y="3643135"/>
            <a:ext cx="1557902" cy="1315602"/>
            <a:chOff x="941693" y="4368586"/>
            <a:chExt cx="1557902" cy="1315602"/>
          </a:xfrm>
        </p:grpSpPr>
        <p:sp>
          <p:nvSpPr>
            <p:cNvPr id="76"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矩形 76"/>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循序渐进</a:t>
              </a:r>
            </a:p>
          </p:txBody>
        </p:sp>
      </p:grpSp>
      <p:grpSp>
        <p:nvGrpSpPr>
          <p:cNvPr id="78" name="chenying0907 77"/>
          <p:cNvGrpSpPr/>
          <p:nvPr/>
        </p:nvGrpSpPr>
        <p:grpSpPr>
          <a:xfrm>
            <a:off x="8937857" y="3643135"/>
            <a:ext cx="1557902" cy="1315602"/>
            <a:chOff x="941693" y="4368586"/>
            <a:chExt cx="1557902" cy="1315602"/>
          </a:xfrm>
        </p:grpSpPr>
        <p:sp>
          <p:nvSpPr>
            <p:cNvPr id="79"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矩形 79"/>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分层兼顾</a:t>
              </a:r>
            </a:p>
          </p:txBody>
        </p:sp>
      </p:grpSp>
      <p:grpSp>
        <p:nvGrpSpPr>
          <p:cNvPr id="81" name="chenying0907 80"/>
          <p:cNvGrpSpPr/>
          <p:nvPr/>
        </p:nvGrpSpPr>
        <p:grpSpPr>
          <a:xfrm>
            <a:off x="5947231" y="4097454"/>
            <a:ext cx="277960" cy="406961"/>
            <a:chOff x="5895033" y="2825440"/>
            <a:chExt cx="369965" cy="541665"/>
          </a:xfrm>
          <a:solidFill>
            <a:srgbClr val="5F7797"/>
          </a:solidFill>
        </p:grpSpPr>
        <p:sp>
          <p:nvSpPr>
            <p:cNvPr id="8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4" name="chenying0907 83"/>
          <p:cNvGrpSpPr/>
          <p:nvPr/>
        </p:nvGrpSpPr>
        <p:grpSpPr>
          <a:xfrm>
            <a:off x="8347429" y="4097454"/>
            <a:ext cx="277960" cy="406961"/>
            <a:chOff x="5895033" y="2825440"/>
            <a:chExt cx="369965" cy="541665"/>
          </a:xfrm>
          <a:solidFill>
            <a:srgbClr val="5F7797"/>
          </a:solidFill>
        </p:grpSpPr>
        <p:sp>
          <p:nvSpPr>
            <p:cNvPr id="8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7" name="chenying0907 86"/>
          <p:cNvGrpSpPr/>
          <p:nvPr/>
        </p:nvGrpSpPr>
        <p:grpSpPr>
          <a:xfrm>
            <a:off x="11028495" y="5994936"/>
            <a:ext cx="939387" cy="863064"/>
            <a:chOff x="3265488" y="3252788"/>
            <a:chExt cx="3614738" cy="3321049"/>
          </a:xfrm>
        </p:grpSpPr>
        <p:sp>
          <p:nvSpPr>
            <p:cNvPr id="8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09</a:t>
            </a:r>
            <a:endParaRPr lang="zh-CN" altLang="en-US" dirty="0"/>
          </a:p>
        </p:txBody>
      </p:sp>
    </p:spTree>
    <p:extLst>
      <p:ext uri="{BB962C8B-B14F-4D97-AF65-F5344CB8AC3E}">
        <p14:creationId xmlns:p14="http://schemas.microsoft.com/office/powerpoint/2010/main" val="11282312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25"/>
                                        </p:tgtEl>
                                        <p:attrNameLst>
                                          <p:attrName>ppt_y</p:attrName>
                                        </p:attrNameLst>
                                      </p:cBhvr>
                                      <p:tavLst>
                                        <p:tav tm="0">
                                          <p:val>
                                            <p:strVal val="#ppt_y"/>
                                          </p:val>
                                        </p:tav>
                                        <p:tav tm="100000">
                                          <p:val>
                                            <p:strVal val="#ppt_y"/>
                                          </p:val>
                                        </p:tav>
                                      </p:tavLst>
                                    </p:anim>
                                    <p:anim calcmode="lin" valueType="num">
                                      <p:cBhvr>
                                        <p:cTn id="1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25"/>
                                        </p:tgtEl>
                                      </p:cBhvr>
                                    </p:animEffect>
                                  </p:childTnLst>
                                </p:cTn>
                              </p:par>
                            </p:childTnLst>
                          </p:cTn>
                        </p:par>
                        <p:par>
                          <p:cTn id="16" fill="hold">
                            <p:stCondLst>
                              <p:cond delay="1900"/>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2400"/>
                            </p:stCondLst>
                            <p:childTnLst>
                              <p:par>
                                <p:cTn id="23" presetID="22" presetClass="entr" presetSubtype="8" fill="hold"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left)">
                                      <p:cBhvr>
                                        <p:cTn id="25" dur="500"/>
                                        <p:tgtEl>
                                          <p:spTgt spid="69"/>
                                        </p:tgtEl>
                                      </p:cBhvr>
                                    </p:animEffect>
                                  </p:childTnLst>
                                </p:cTn>
                              </p:par>
                            </p:childTnLst>
                          </p:cTn>
                        </p:par>
                        <p:par>
                          <p:cTn id="26" fill="hold">
                            <p:stCondLst>
                              <p:cond delay="2900"/>
                            </p:stCondLst>
                            <p:childTnLst>
                              <p:par>
                                <p:cTn id="27" presetID="53" presetClass="entr" presetSubtype="16"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childTnLst>
                          </p:cTn>
                        </p:par>
                        <p:par>
                          <p:cTn id="32" fill="hold">
                            <p:stCondLst>
                              <p:cond delay="3400"/>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3900"/>
                            </p:stCondLst>
                            <p:childTnLst>
                              <p:par>
                                <p:cTn id="37" presetID="53" presetClass="entr" presetSubtype="16" fill="hold" nodeType="after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p:cTn id="39" dur="500" fill="hold"/>
                                        <p:tgtEl>
                                          <p:spTgt spid="75"/>
                                        </p:tgtEl>
                                        <p:attrNameLst>
                                          <p:attrName>ppt_w</p:attrName>
                                        </p:attrNameLst>
                                      </p:cBhvr>
                                      <p:tavLst>
                                        <p:tav tm="0">
                                          <p:val>
                                            <p:fltVal val="0"/>
                                          </p:val>
                                        </p:tav>
                                        <p:tav tm="100000">
                                          <p:val>
                                            <p:strVal val="#ppt_w"/>
                                          </p:val>
                                        </p:tav>
                                      </p:tavLst>
                                    </p:anim>
                                    <p:anim calcmode="lin" valueType="num">
                                      <p:cBhvr>
                                        <p:cTn id="40" dur="500" fill="hold"/>
                                        <p:tgtEl>
                                          <p:spTgt spid="75"/>
                                        </p:tgtEl>
                                        <p:attrNameLst>
                                          <p:attrName>ppt_h</p:attrName>
                                        </p:attrNameLst>
                                      </p:cBhvr>
                                      <p:tavLst>
                                        <p:tav tm="0">
                                          <p:val>
                                            <p:fltVal val="0"/>
                                          </p:val>
                                        </p:tav>
                                        <p:tav tm="100000">
                                          <p:val>
                                            <p:strVal val="#ppt_h"/>
                                          </p:val>
                                        </p:tav>
                                      </p:tavLst>
                                    </p:anim>
                                    <p:animEffect transition="in" filter="fade">
                                      <p:cBhvr>
                                        <p:cTn id="41" dur="500"/>
                                        <p:tgtEl>
                                          <p:spTgt spid="75"/>
                                        </p:tgtEl>
                                      </p:cBhvr>
                                    </p:animEffect>
                                  </p:childTnLst>
                                </p:cTn>
                              </p:par>
                            </p:childTnLst>
                          </p:cTn>
                        </p:par>
                        <p:par>
                          <p:cTn id="42" fill="hold">
                            <p:stCondLst>
                              <p:cond delay="4400"/>
                            </p:stCondLst>
                            <p:childTnLst>
                              <p:par>
                                <p:cTn id="43" presetID="22" presetClass="entr" presetSubtype="8" fill="hold" nodeType="afterEffect">
                                  <p:stCondLst>
                                    <p:cond delay="0"/>
                                  </p:stCondLst>
                                  <p:childTnLst>
                                    <p:set>
                                      <p:cBhvr>
                                        <p:cTn id="44" dur="1" fill="hold">
                                          <p:stCondLst>
                                            <p:cond delay="0"/>
                                          </p:stCondLst>
                                        </p:cTn>
                                        <p:tgtEl>
                                          <p:spTgt spid="84"/>
                                        </p:tgtEl>
                                        <p:attrNameLst>
                                          <p:attrName>style.visibility</p:attrName>
                                        </p:attrNameLst>
                                      </p:cBhvr>
                                      <p:to>
                                        <p:strVal val="visible"/>
                                      </p:to>
                                    </p:set>
                                    <p:animEffect transition="in" filter="wipe(left)">
                                      <p:cBhvr>
                                        <p:cTn id="45" dur="500"/>
                                        <p:tgtEl>
                                          <p:spTgt spid="84"/>
                                        </p:tgtEl>
                                      </p:cBhvr>
                                    </p:animEffect>
                                  </p:childTnLst>
                                </p:cTn>
                              </p:par>
                            </p:childTnLst>
                          </p:cTn>
                        </p:par>
                        <p:par>
                          <p:cTn id="46" fill="hold">
                            <p:stCondLst>
                              <p:cond delay="4900"/>
                            </p:stCondLst>
                            <p:childTnLst>
                              <p:par>
                                <p:cTn id="47" presetID="53" presetClass="entr" presetSubtype="16"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p:cTn id="49" dur="500" fill="hold"/>
                                        <p:tgtEl>
                                          <p:spTgt spid="78"/>
                                        </p:tgtEl>
                                        <p:attrNameLst>
                                          <p:attrName>ppt_w</p:attrName>
                                        </p:attrNameLst>
                                      </p:cBhvr>
                                      <p:tavLst>
                                        <p:tav tm="0">
                                          <p:val>
                                            <p:fltVal val="0"/>
                                          </p:val>
                                        </p:tav>
                                        <p:tav tm="100000">
                                          <p:val>
                                            <p:strVal val="#ppt_w"/>
                                          </p:val>
                                        </p:tav>
                                      </p:tavLst>
                                    </p:anim>
                                    <p:anim calcmode="lin" valueType="num">
                                      <p:cBhvr>
                                        <p:cTn id="50" dur="500" fill="hold"/>
                                        <p:tgtEl>
                                          <p:spTgt spid="78"/>
                                        </p:tgtEl>
                                        <p:attrNameLst>
                                          <p:attrName>ppt_h</p:attrName>
                                        </p:attrNameLst>
                                      </p:cBhvr>
                                      <p:tavLst>
                                        <p:tav tm="0">
                                          <p:val>
                                            <p:fltVal val="0"/>
                                          </p:val>
                                        </p:tav>
                                        <p:tav tm="100000">
                                          <p:val>
                                            <p:strVal val="#ppt_h"/>
                                          </p:val>
                                        </p:tav>
                                      </p:tavLst>
                                    </p:anim>
                                    <p:animEffect transition="in" filter="fade">
                                      <p:cBhvr>
                                        <p:cTn id="5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F66226DF-1D3C-4D96-A767-0CA5203099AA"/>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PRESENTATION_TITLE" val="1526"/>
  <p:tag name="ISPRING_SCORM_ENDPOINT" val="&lt;endpoint&gt;&lt;enable&gt;0&lt;/enable&gt;&lt;lrs&gt;http://&lt;/lrs&gt;&lt;auth&gt;0&lt;/auth&gt;&lt;login&gt;&lt;/login&gt;&lt;password&gt;&lt;/password&gt;&lt;key&gt;&lt;/key&gt;&lt;name&gt;&lt;/name&gt;&lt;email&gt;&lt;/email&gt;&lt;/endpoint&gt;&#10;"/>
</p:tagLst>
</file>

<file path=ppt/tags/tag10.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10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10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10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10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10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10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106.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1"/>
</p:tagLst>
</file>

<file path=ppt/tags/tag107.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8"/>
</p:tagLst>
</file>

<file path=ppt/tags/tag11.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1"/>
</p:tagLst>
</file>

<file path=ppt/tags/tag12.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0"/>
</p:tagLst>
</file>

<file path=ppt/tags/tag13.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9"/>
</p:tagLst>
</file>

<file path=ppt/tags/tag1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1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1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1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1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1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2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2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2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2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2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2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2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2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2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3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3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3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3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3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3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3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3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3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4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4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4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4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4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4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4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4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4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5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5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5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5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5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5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5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5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5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6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6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6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6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6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6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
</p:tagLst>
</file>

<file path=ppt/tags/tag6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2"/>
</p:tagLst>
</file>

<file path=ppt/tags/tag6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3"/>
</p:tagLst>
</file>

<file path=ppt/tags/tag6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4"/>
</p:tagLst>
</file>

<file path=ppt/tags/tag7.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8"/>
</p:tagLst>
</file>

<file path=ppt/tags/tag70.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5"/>
</p:tagLst>
</file>

<file path=ppt/tags/tag71.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6"/>
</p:tagLst>
</file>

<file path=ppt/tags/tag72.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7"/>
</p:tagLst>
</file>

<file path=ppt/tags/tag73.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8"/>
</p:tagLst>
</file>

<file path=ppt/tags/tag74.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9"/>
</p:tagLst>
</file>

<file path=ppt/tags/tag75.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0"/>
</p:tagLst>
</file>

<file path=ppt/tags/tag7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1"/>
</p:tagLst>
</file>

<file path=ppt/tags/tag7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2"/>
</p:tagLst>
</file>

<file path=ppt/tags/tag7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3"/>
</p:tagLst>
</file>

<file path=ppt/tags/tag7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4"/>
</p:tagLst>
</file>

<file path=ppt/tags/tag8.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8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8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8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8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8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8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8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8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8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8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9.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9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9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9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9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9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9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9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9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9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9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heme/theme1.xml><?xml version="1.0" encoding="utf-8"?>
<a:theme xmlns:a="http://schemas.openxmlformats.org/drawingml/2006/main" name="Office 主题">
  <a:themeElements>
    <a:clrScheme name="红黑">
      <a:dk1>
        <a:sysClr val="windowText" lastClr="000000"/>
      </a:dk1>
      <a:lt1>
        <a:sysClr val="window" lastClr="FFFFFF"/>
      </a:lt1>
      <a:dk2>
        <a:srgbClr val="44546A"/>
      </a:dk2>
      <a:lt2>
        <a:srgbClr val="E7E6E6"/>
      </a:lt2>
      <a:accent1>
        <a:srgbClr val="F26E61"/>
      </a:accent1>
      <a:accent2>
        <a:srgbClr val="3A3838"/>
      </a:accent2>
      <a:accent3>
        <a:srgbClr val="FFC000"/>
      </a:accent3>
      <a:accent4>
        <a:srgbClr val="FFC000"/>
      </a:accent4>
      <a:accent5>
        <a:srgbClr val="4472C4"/>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1561</TotalTime>
  <Words>1039</Words>
  <Application>Microsoft Office PowerPoint</Application>
  <PresentationFormat>自定义</PresentationFormat>
  <Paragraphs>227</Paragraphs>
  <Slides>25</Slides>
  <Notes>25</Notes>
  <HiddenSlides>0</HiddenSlides>
  <MMClips>1</MMClips>
  <ScaleCrop>false</ScaleCrop>
  <HeadingPairs>
    <vt:vector size="4" baseType="variant">
      <vt:variant>
        <vt:lpstr>主题</vt:lpstr>
      </vt:variant>
      <vt:variant>
        <vt:i4>1</vt:i4>
      </vt:variant>
      <vt:variant>
        <vt:lpstr>幻灯片标题</vt:lpstr>
      </vt:variant>
      <vt:variant>
        <vt:i4>25</vt:i4>
      </vt:variant>
    </vt:vector>
  </HeadingPairs>
  <TitlesOfParts>
    <vt:vector size="26"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https://shop58478898.taobao.com/</Manager>
  <Company>https://shop58478898.taobao.com/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https://shop58478898.taobao.com/</dc:title>
  <dc:creator>https://shop58478898.taobao.com/</dc:creator>
  <cp:lastModifiedBy>ThinK For H</cp:lastModifiedBy>
  <cp:revision>168</cp:revision>
  <dcterms:created xsi:type="dcterms:W3CDTF">2016-04-19T07:54:28Z</dcterms:created>
  <dcterms:modified xsi:type="dcterms:W3CDTF">2017-08-06T07:47:21Z</dcterms:modified>
</cp:coreProperties>
</file>