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4" r:id="rId2"/>
  </p:sldMasterIdLst>
  <p:notesMasterIdLst>
    <p:notesMasterId r:id="rId34"/>
  </p:notesMasterIdLst>
  <p:handoutMasterIdLst>
    <p:handoutMasterId r:id="rId35"/>
  </p:handoutMasterIdLst>
  <p:sldIdLst>
    <p:sldId id="370" r:id="rId3"/>
    <p:sldId id="371" r:id="rId4"/>
    <p:sldId id="361" r:id="rId5"/>
    <p:sldId id="265" r:id="rId6"/>
    <p:sldId id="367" r:id="rId7"/>
    <p:sldId id="289" r:id="rId8"/>
    <p:sldId id="259" r:id="rId9"/>
    <p:sldId id="326" r:id="rId10"/>
    <p:sldId id="354" r:id="rId11"/>
    <p:sldId id="372" r:id="rId12"/>
    <p:sldId id="269" r:id="rId13"/>
    <p:sldId id="309" r:id="rId14"/>
    <p:sldId id="304" r:id="rId15"/>
    <p:sldId id="273" r:id="rId16"/>
    <p:sldId id="303" r:id="rId17"/>
    <p:sldId id="291" r:id="rId18"/>
    <p:sldId id="373" r:id="rId19"/>
    <p:sldId id="307" r:id="rId20"/>
    <p:sldId id="317" r:id="rId21"/>
    <p:sldId id="280" r:id="rId22"/>
    <p:sldId id="301" r:id="rId23"/>
    <p:sldId id="270" r:id="rId24"/>
    <p:sldId id="374" r:id="rId25"/>
    <p:sldId id="332" r:id="rId26"/>
    <p:sldId id="310" r:id="rId27"/>
    <p:sldId id="297" r:id="rId28"/>
    <p:sldId id="298" r:id="rId29"/>
    <p:sldId id="292" r:id="rId30"/>
    <p:sldId id="284" r:id="rId31"/>
    <p:sldId id="302" r:id="rId32"/>
    <p:sldId id="375" r:id="rId33"/>
  </p:sldIdLst>
  <p:sldSz cx="12190413" cy="6859588"/>
  <p:notesSz cx="6858000" cy="9144000"/>
  <p:custDataLst>
    <p:tags r:id="rId36"/>
  </p:custDataLst>
  <p:defaultTextStyle>
    <a:defPPr>
      <a:defRPr lang="zh-CN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81" autoAdjust="0"/>
    <p:restoredTop sz="94649" autoAdjust="0"/>
  </p:normalViewPr>
  <p:slideViewPr>
    <p:cSldViewPr>
      <p:cViewPr varScale="1">
        <p:scale>
          <a:sx n="67" d="100"/>
          <a:sy n="67" d="100"/>
        </p:scale>
        <p:origin x="-876" y="-96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69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744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71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40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00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497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37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68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578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940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381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30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7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65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0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873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14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3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435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60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454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AC173A-3DA8-4893-B28A-1E15F55C330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0388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8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7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89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7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7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55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4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7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016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87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268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5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515159"/>
      </p:ext>
    </p:extLst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118941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140442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637010"/>
      </p:ext>
    </p:extLst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83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86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2" r:id="rId2"/>
    <p:sldLayoutId id="2147483710" r:id="rId3"/>
    <p:sldLayoutId id="2147483713" r:id="rId4"/>
    <p:sldLayoutId id="2147483707" r:id="rId5"/>
  </p:sldLayoutIdLst>
  <p:transition spd="slow" advClick="0" advTm="0">
    <p:wipe/>
  </p:transition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500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39224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en-US" altLang="zh-CN" sz="12800" dirty="0">
                <a:solidFill>
                  <a:srgbClr val="319095"/>
                </a:solidFill>
                <a:latin typeface="Impact" panose="020B0806030902050204" pitchFamily="34" charset="0"/>
              </a:rPr>
              <a:t>2018</a:t>
            </a:r>
            <a:endParaRPr lang="zh-CN" altLang="en-US" sz="12800" dirty="0">
              <a:solidFill>
                <a:srgbClr val="319095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4039559" y="4778722"/>
            <a:ext cx="1159257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9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154489" y="3552761"/>
            <a:ext cx="7879046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通用教育教学课件模板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36657" y="4778722"/>
            <a:ext cx="2787908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9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3700" dirty="0">
                <a:solidFill>
                  <a:schemeClr val="tx1">
                    <a:lumMod val="75000"/>
                    <a:lumOff val="25000"/>
                  </a:schemeClr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05594" y="3552761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95837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6"/>
          <p:cNvGrpSpPr>
            <a:grpSpLocks/>
          </p:cNvGrpSpPr>
          <p:nvPr/>
        </p:nvGrpSpPr>
        <p:grpSpPr bwMode="auto">
          <a:xfrm>
            <a:off x="550949" y="1125538"/>
            <a:ext cx="5941115" cy="4995431"/>
            <a:chOff x="720" y="839"/>
            <a:chExt cx="3740" cy="3146"/>
          </a:xfrm>
          <a:solidFill>
            <a:srgbClr val="E8E8E6"/>
          </a:solidFill>
        </p:grpSpPr>
        <p:sp>
          <p:nvSpPr>
            <p:cNvPr id="47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8"/>
          <p:cNvSpPr>
            <a:spLocks/>
          </p:cNvSpPr>
          <p:nvPr/>
        </p:nvSpPr>
        <p:spPr bwMode="gray">
          <a:xfrm>
            <a:off x="4471449" y="5063449"/>
            <a:ext cx="895933" cy="76217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F5841C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0" name="Freeform 92"/>
          <p:cNvSpPr>
            <a:spLocks/>
          </p:cNvSpPr>
          <p:nvPr/>
        </p:nvSpPr>
        <p:spPr bwMode="gray">
          <a:xfrm>
            <a:off x="4889235" y="3297741"/>
            <a:ext cx="783148" cy="525584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A0BF0D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1" name="Freeform 100"/>
          <p:cNvSpPr>
            <a:spLocks/>
          </p:cNvSpPr>
          <p:nvPr/>
        </p:nvSpPr>
        <p:spPr bwMode="gray">
          <a:xfrm>
            <a:off x="5194233" y="2491104"/>
            <a:ext cx="683069" cy="68119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5FCACB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gray">
          <a:xfrm>
            <a:off x="5361154" y="4202824"/>
            <a:ext cx="449555" cy="50494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19095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cxnSp>
        <p:nvCxnSpPr>
          <p:cNvPr id="113" name="直接连接符 112"/>
          <p:cNvCxnSpPr/>
          <p:nvPr/>
        </p:nvCxnSpPr>
        <p:spPr>
          <a:xfrm>
            <a:off x="5795037" y="2919035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7614" y="3167536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1443" y="342865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021" y="3677159"/>
            <a:ext cx="24667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31157" y="4340970"/>
            <a:ext cx="316455" cy="2048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6047614" y="4340970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1916" y="549296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4493" y="5741469"/>
            <a:ext cx="21908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730048" y="2686968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730048" y="3262809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730048" y="3928402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968198" y="5258680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标注 124"/>
          <p:cNvSpPr/>
          <p:nvPr/>
        </p:nvSpPr>
        <p:spPr>
          <a:xfrm>
            <a:off x="8837261" y="2108429"/>
            <a:ext cx="2901691" cy="3899377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8981371" y="2243442"/>
            <a:ext cx="2757581" cy="361413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27" name="直接连接符 1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29" name="燕尾形 1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41636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451350" y="2180557"/>
            <a:ext cx="3294063" cy="3313113"/>
          </a:xfrm>
          <a:prstGeom prst="ellipse">
            <a:avLst/>
          </a:prstGeom>
          <a:noFill/>
          <a:ln w="53975" cmpd="sng">
            <a:solidFill>
              <a:schemeClr val="bg1">
                <a:lumMod val="7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88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163" y="2224752"/>
            <a:ext cx="1033462" cy="859349"/>
            <a:chOff x="4348163" y="2132888"/>
            <a:chExt cx="1033462" cy="859349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348163" y="2132888"/>
              <a:ext cx="1033462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6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5" name="Group 29"/>
            <p:cNvGrpSpPr>
              <a:grpSpLocks/>
            </p:cNvGrpSpPr>
            <p:nvPr/>
          </p:nvGrpSpPr>
          <p:grpSpPr bwMode="auto">
            <a:xfrm>
              <a:off x="4616450" y="2301418"/>
              <a:ext cx="569913" cy="484188"/>
              <a:chOff x="0" y="0"/>
              <a:chExt cx="496661" cy="421788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89848 w 36"/>
                  <a:gd name="T1" fmla="*/ 49916 h 36"/>
                  <a:gd name="T2" fmla="*/ 39932 w 36"/>
                  <a:gd name="T3" fmla="*/ 0 h 36"/>
                  <a:gd name="T4" fmla="*/ 39932 w 36"/>
                  <a:gd name="T5" fmla="*/ 0 h 36"/>
                  <a:gd name="T6" fmla="*/ 0 w 36"/>
                  <a:gd name="T7" fmla="*/ 89848 h 36"/>
                  <a:gd name="T8" fmla="*/ 89848 w 36"/>
                  <a:gd name="T9" fmla="*/ 4991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02159 w 91"/>
                  <a:gd name="T1" fmla="*/ 0 h 89"/>
                  <a:gd name="T2" fmla="*/ 0 w 91"/>
                  <a:gd name="T3" fmla="*/ 202159 h 89"/>
                  <a:gd name="T4" fmla="*/ 19966 w 91"/>
                  <a:gd name="T5" fmla="*/ 222125 h 89"/>
                  <a:gd name="T6" fmla="*/ 227117 w 91"/>
                  <a:gd name="T7" fmla="*/ 19966 h 89"/>
                  <a:gd name="T8" fmla="*/ 202159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04654 h 90"/>
                  <a:gd name="T2" fmla="*/ 19966 w 91"/>
                  <a:gd name="T3" fmla="*/ 224620 h 90"/>
                  <a:gd name="T4" fmla="*/ 227117 w 91"/>
                  <a:gd name="T5" fmla="*/ 19966 h 90"/>
                  <a:gd name="T6" fmla="*/ 207151 w 91"/>
                  <a:gd name="T7" fmla="*/ 0 h 90"/>
                  <a:gd name="T8" fmla="*/ 0 w 91"/>
                  <a:gd name="T9" fmla="*/ 204654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46588 w 21"/>
                  <a:gd name="T1" fmla="*/ 19467 h 20"/>
                  <a:gd name="T2" fmla="*/ 0 w 21"/>
                  <a:gd name="T3" fmla="*/ 19467 h 20"/>
                  <a:gd name="T4" fmla="*/ 49916 w 21"/>
                  <a:gd name="T5" fmla="*/ 64890 h 20"/>
                  <a:gd name="T6" fmla="*/ 46588 w 21"/>
                  <a:gd name="T7" fmla="*/ 1946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366880 w 167"/>
                  <a:gd name="T1" fmla="*/ 361889 h 165"/>
                  <a:gd name="T2" fmla="*/ 49916 w 167"/>
                  <a:gd name="T3" fmla="*/ 361889 h 165"/>
                  <a:gd name="T4" fmla="*/ 49916 w 167"/>
                  <a:gd name="T5" fmla="*/ 49916 h 165"/>
                  <a:gd name="T6" fmla="*/ 346914 w 167"/>
                  <a:gd name="T7" fmla="*/ 49916 h 165"/>
                  <a:gd name="T8" fmla="*/ 399326 w 167"/>
                  <a:gd name="T9" fmla="*/ 0 h 165"/>
                  <a:gd name="T10" fmla="*/ 0 w 167"/>
                  <a:gd name="T11" fmla="*/ 0 h 165"/>
                  <a:gd name="T12" fmla="*/ 0 w 167"/>
                  <a:gd name="T13" fmla="*/ 411805 h 165"/>
                  <a:gd name="T14" fmla="*/ 416796 w 167"/>
                  <a:gd name="T15" fmla="*/ 411805 h 165"/>
                  <a:gd name="T16" fmla="*/ 416796 w 167"/>
                  <a:gd name="T17" fmla="*/ 152243 h 165"/>
                  <a:gd name="T18" fmla="*/ 366880 w 167"/>
                  <a:gd name="T19" fmla="*/ 202159 h 165"/>
                  <a:gd name="T20" fmla="*/ 366880 w 167"/>
                  <a:gd name="T21" fmla="*/ 361889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71913" y="3407438"/>
            <a:ext cx="1035050" cy="859350"/>
            <a:chOff x="3871913" y="3315574"/>
            <a:chExt cx="1035050" cy="859350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387191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5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4" name="Group 36"/>
            <p:cNvGrpSpPr>
              <a:grpSpLocks/>
            </p:cNvGrpSpPr>
            <p:nvPr/>
          </p:nvGrpSpPr>
          <p:grpSpPr bwMode="auto">
            <a:xfrm>
              <a:off x="4108450" y="3492043"/>
              <a:ext cx="536575" cy="528638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43763" y="3407438"/>
            <a:ext cx="1035050" cy="859350"/>
            <a:chOff x="7243763" y="3315574"/>
            <a:chExt cx="1035050" cy="859350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724376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7540625" y="3441243"/>
              <a:ext cx="439738" cy="552450"/>
              <a:chOff x="0" y="0"/>
              <a:chExt cx="324452" cy="406813"/>
            </a:xfrm>
          </p:grpSpPr>
          <p:sp>
            <p:nvSpPr>
              <p:cNvPr id="2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162226 w 98"/>
                  <a:gd name="T1" fmla="*/ 53909 h 40"/>
                  <a:gd name="T2" fmla="*/ 6621 w 98"/>
                  <a:gd name="T3" fmla="*/ 0 h 40"/>
                  <a:gd name="T4" fmla="*/ 0 w 98"/>
                  <a:gd name="T5" fmla="*/ 16847 h 40"/>
                  <a:gd name="T6" fmla="*/ 0 w 98"/>
                  <a:gd name="T7" fmla="*/ 67386 h 40"/>
                  <a:gd name="T8" fmla="*/ 162226 w 98"/>
                  <a:gd name="T9" fmla="*/ 134772 h 40"/>
                  <a:gd name="T10" fmla="*/ 324452 w 98"/>
                  <a:gd name="T11" fmla="*/ 67386 h 40"/>
                  <a:gd name="T12" fmla="*/ 324452 w 98"/>
                  <a:gd name="T13" fmla="*/ 16847 h 40"/>
                  <a:gd name="T14" fmla="*/ 317831 w 98"/>
                  <a:gd name="T15" fmla="*/ 0 h 40"/>
                  <a:gd name="T16" fmla="*/ 162226 w 98"/>
                  <a:gd name="T17" fmla="*/ 53909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162226 w 98"/>
                  <a:gd name="T1" fmla="*/ 49604 h 40"/>
                  <a:gd name="T2" fmla="*/ 6621 w 98"/>
                  <a:gd name="T3" fmla="*/ 0 h 40"/>
                  <a:gd name="T4" fmla="*/ 0 w 98"/>
                  <a:gd name="T5" fmla="*/ 13228 h 40"/>
                  <a:gd name="T6" fmla="*/ 0 w 98"/>
                  <a:gd name="T7" fmla="*/ 62832 h 40"/>
                  <a:gd name="T8" fmla="*/ 162226 w 98"/>
                  <a:gd name="T9" fmla="*/ 132277 h 40"/>
                  <a:gd name="T10" fmla="*/ 324452 w 98"/>
                  <a:gd name="T11" fmla="*/ 62832 h 40"/>
                  <a:gd name="T12" fmla="*/ 324452 w 98"/>
                  <a:gd name="T13" fmla="*/ 13228 h 40"/>
                  <a:gd name="T14" fmla="*/ 317831 w 98"/>
                  <a:gd name="T15" fmla="*/ 0 h 40"/>
                  <a:gd name="T16" fmla="*/ 162226 w 98"/>
                  <a:gd name="T17" fmla="*/ 4960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317831 w 98"/>
                  <a:gd name="T1" fmla="*/ 0 h 41"/>
                  <a:gd name="T2" fmla="*/ 162226 w 98"/>
                  <a:gd name="T3" fmla="*/ 50220 h 41"/>
                  <a:gd name="T4" fmla="*/ 6621 w 98"/>
                  <a:gd name="T5" fmla="*/ 0 h 41"/>
                  <a:gd name="T6" fmla="*/ 0 w 98"/>
                  <a:gd name="T7" fmla="*/ 16740 h 41"/>
                  <a:gd name="T8" fmla="*/ 0 w 98"/>
                  <a:gd name="T9" fmla="*/ 66960 h 41"/>
                  <a:gd name="T10" fmla="*/ 162226 w 98"/>
                  <a:gd name="T11" fmla="*/ 137269 h 41"/>
                  <a:gd name="T12" fmla="*/ 324452 w 98"/>
                  <a:gd name="T13" fmla="*/ 66960 h 41"/>
                  <a:gd name="T14" fmla="*/ 324452 w 98"/>
                  <a:gd name="T15" fmla="*/ 16740 h 41"/>
                  <a:gd name="T16" fmla="*/ 317831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48163" y="4649002"/>
            <a:ext cx="1033462" cy="860661"/>
            <a:chOff x="4348163" y="4557138"/>
            <a:chExt cx="1033462" cy="860661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348163" y="4557138"/>
              <a:ext cx="1033462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 dirty="0">
                <a:solidFill>
                  <a:schemeClr val="accent4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Freeform 103"/>
            <p:cNvSpPr>
              <a:spLocks noEditPoints="1" noChangeArrowheads="1"/>
            </p:cNvSpPr>
            <p:nvPr/>
          </p:nvSpPr>
          <p:spPr bwMode="auto">
            <a:xfrm>
              <a:off x="4568825" y="4735056"/>
              <a:ext cx="512763" cy="504825"/>
            </a:xfrm>
            <a:custGeom>
              <a:avLst/>
              <a:gdLst>
                <a:gd name="T0" fmla="*/ 63528 w 113"/>
                <a:gd name="T1" fmla="*/ 58596 h 112"/>
                <a:gd name="T2" fmla="*/ 63528 w 113"/>
                <a:gd name="T3" fmla="*/ 283964 h 112"/>
                <a:gd name="T4" fmla="*/ 222349 w 113"/>
                <a:gd name="T5" fmla="*/ 320023 h 112"/>
                <a:gd name="T6" fmla="*/ 272264 w 113"/>
                <a:gd name="T7" fmla="*/ 369604 h 112"/>
                <a:gd name="T8" fmla="*/ 340329 w 113"/>
                <a:gd name="T9" fmla="*/ 356082 h 112"/>
                <a:gd name="T10" fmla="*/ 340329 w 113"/>
                <a:gd name="T11" fmla="*/ 419185 h 112"/>
                <a:gd name="T12" fmla="*/ 353943 w 113"/>
                <a:gd name="T13" fmla="*/ 437215 h 112"/>
                <a:gd name="T14" fmla="*/ 417471 w 113"/>
                <a:gd name="T15" fmla="*/ 437215 h 112"/>
                <a:gd name="T16" fmla="*/ 412933 w 113"/>
                <a:gd name="T17" fmla="*/ 504825 h 112"/>
                <a:gd name="T18" fmla="*/ 512763 w 113"/>
                <a:gd name="T19" fmla="*/ 504825 h 112"/>
                <a:gd name="T20" fmla="*/ 512763 w 113"/>
                <a:gd name="T21" fmla="*/ 410170 h 112"/>
                <a:gd name="T22" fmla="*/ 322179 w 113"/>
                <a:gd name="T23" fmla="*/ 220861 h 112"/>
                <a:gd name="T24" fmla="*/ 285877 w 113"/>
                <a:gd name="T25" fmla="*/ 58596 h 112"/>
                <a:gd name="T26" fmla="*/ 63528 w 113"/>
                <a:gd name="T27" fmla="*/ 58596 h 112"/>
                <a:gd name="T28" fmla="*/ 77141 w 113"/>
                <a:gd name="T29" fmla="*/ 238890 h 112"/>
                <a:gd name="T30" fmla="*/ 90755 w 113"/>
                <a:gd name="T31" fmla="*/ 90147 h 112"/>
                <a:gd name="T32" fmla="*/ 240499 w 113"/>
                <a:gd name="T33" fmla="*/ 76625 h 112"/>
                <a:gd name="T34" fmla="*/ 77141 w 113"/>
                <a:gd name="T35" fmla="*/ 238890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3278" y="4618790"/>
            <a:ext cx="1035050" cy="860661"/>
            <a:chOff x="6829425" y="4557138"/>
            <a:chExt cx="1035050" cy="860661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829425" y="4557138"/>
              <a:ext cx="1035050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9" name="Freeform 104"/>
            <p:cNvSpPr>
              <a:spLocks noEditPoints="1" noChangeArrowheads="1"/>
            </p:cNvSpPr>
            <p:nvPr/>
          </p:nvSpPr>
          <p:spPr bwMode="auto">
            <a:xfrm>
              <a:off x="7077075" y="4704893"/>
              <a:ext cx="541338" cy="534988"/>
            </a:xfrm>
            <a:custGeom>
              <a:avLst/>
              <a:gdLst>
                <a:gd name="T0" fmla="*/ 239091 w 120"/>
                <a:gd name="T1" fmla="*/ 158683 h 118"/>
                <a:gd name="T2" fmla="*/ 212024 w 120"/>
                <a:gd name="T3" fmla="*/ 40804 h 118"/>
                <a:gd name="T4" fmla="*/ 94734 w 120"/>
                <a:gd name="T5" fmla="*/ 9068 h 118"/>
                <a:gd name="T6" fmla="*/ 162401 w 120"/>
                <a:gd name="T7" fmla="*/ 77075 h 118"/>
                <a:gd name="T8" fmla="*/ 144357 w 120"/>
                <a:gd name="T9" fmla="*/ 145082 h 118"/>
                <a:gd name="T10" fmla="*/ 76690 w 120"/>
                <a:gd name="T11" fmla="*/ 163217 h 118"/>
                <a:gd name="T12" fmla="*/ 9022 w 120"/>
                <a:gd name="T13" fmla="*/ 95210 h 118"/>
                <a:gd name="T14" fmla="*/ 40600 w 120"/>
                <a:gd name="T15" fmla="*/ 213088 h 118"/>
                <a:gd name="T16" fmla="*/ 162401 w 120"/>
                <a:gd name="T17" fmla="*/ 240291 h 118"/>
                <a:gd name="T18" fmla="*/ 162401 w 120"/>
                <a:gd name="T19" fmla="*/ 240291 h 118"/>
                <a:gd name="T20" fmla="*/ 442093 w 120"/>
                <a:gd name="T21" fmla="*/ 521387 h 118"/>
                <a:gd name="T22" fmla="*/ 482693 w 120"/>
                <a:gd name="T23" fmla="*/ 534988 h 118"/>
                <a:gd name="T24" fmla="*/ 518782 w 120"/>
                <a:gd name="T25" fmla="*/ 521387 h 118"/>
                <a:gd name="T26" fmla="*/ 518782 w 120"/>
                <a:gd name="T27" fmla="*/ 439778 h 118"/>
                <a:gd name="T28" fmla="*/ 239091 w 120"/>
                <a:gd name="T29" fmla="*/ 158683 h 118"/>
                <a:gd name="T30" fmla="*/ 487204 w 120"/>
                <a:gd name="T31" fmla="*/ 512319 h 118"/>
                <a:gd name="T32" fmla="*/ 464648 w 120"/>
                <a:gd name="T33" fmla="*/ 489650 h 118"/>
                <a:gd name="T34" fmla="*/ 487204 w 120"/>
                <a:gd name="T35" fmla="*/ 466981 h 118"/>
                <a:gd name="T36" fmla="*/ 509760 w 120"/>
                <a:gd name="T37" fmla="*/ 489650 h 118"/>
                <a:gd name="T38" fmla="*/ 487204 w 120"/>
                <a:gd name="T39" fmla="*/ 512319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29425" y="2224752"/>
            <a:ext cx="1035050" cy="859349"/>
            <a:chOff x="6829425" y="2132888"/>
            <a:chExt cx="1035050" cy="859349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6829425" y="2132888"/>
              <a:ext cx="1035050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32" name="Group 46"/>
            <p:cNvGrpSpPr>
              <a:grpSpLocks/>
            </p:cNvGrpSpPr>
            <p:nvPr/>
          </p:nvGrpSpPr>
          <p:grpSpPr bwMode="auto">
            <a:xfrm>
              <a:off x="7064375" y="2209343"/>
              <a:ext cx="554038" cy="630238"/>
              <a:chOff x="0" y="0"/>
              <a:chExt cx="361887" cy="411804"/>
            </a:xfrm>
          </p:grpSpPr>
          <p:sp>
            <p:nvSpPr>
              <p:cNvPr id="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164722 w 50"/>
                  <a:gd name="T1" fmla="*/ 276200 h 90"/>
                  <a:gd name="T2" fmla="*/ 164722 w 50"/>
                  <a:gd name="T3" fmla="*/ 23294 h 90"/>
                  <a:gd name="T4" fmla="*/ 144955 w 50"/>
                  <a:gd name="T5" fmla="*/ 0 h 90"/>
                  <a:gd name="T6" fmla="*/ 19767 w 50"/>
                  <a:gd name="T7" fmla="*/ 0 h 90"/>
                  <a:gd name="T8" fmla="*/ 0 w 50"/>
                  <a:gd name="T9" fmla="*/ 23294 h 90"/>
                  <a:gd name="T10" fmla="*/ 0 w 50"/>
                  <a:gd name="T11" fmla="*/ 276200 h 90"/>
                  <a:gd name="T12" fmla="*/ 19767 w 50"/>
                  <a:gd name="T13" fmla="*/ 299494 h 90"/>
                  <a:gd name="T14" fmla="*/ 144955 w 50"/>
                  <a:gd name="T15" fmla="*/ 299494 h 90"/>
                  <a:gd name="T16" fmla="*/ 164722 w 50"/>
                  <a:gd name="T17" fmla="*/ 276200 h 90"/>
                  <a:gd name="T18" fmla="*/ 128483 w 50"/>
                  <a:gd name="T19" fmla="*/ 16639 h 90"/>
                  <a:gd name="T20" fmla="*/ 135072 w 50"/>
                  <a:gd name="T21" fmla="*/ 19966 h 90"/>
                  <a:gd name="T22" fmla="*/ 128483 w 50"/>
                  <a:gd name="T23" fmla="*/ 26622 h 90"/>
                  <a:gd name="T24" fmla="*/ 125189 w 50"/>
                  <a:gd name="T25" fmla="*/ 19966 h 90"/>
                  <a:gd name="T26" fmla="*/ 128483 w 50"/>
                  <a:gd name="T27" fmla="*/ 16639 h 90"/>
                  <a:gd name="T28" fmla="*/ 52711 w 50"/>
                  <a:gd name="T29" fmla="*/ 16639 h 90"/>
                  <a:gd name="T30" fmla="*/ 112011 w 50"/>
                  <a:gd name="T31" fmla="*/ 16639 h 90"/>
                  <a:gd name="T32" fmla="*/ 112011 w 50"/>
                  <a:gd name="T33" fmla="*/ 23294 h 90"/>
                  <a:gd name="T34" fmla="*/ 52711 w 50"/>
                  <a:gd name="T35" fmla="*/ 23294 h 90"/>
                  <a:gd name="T36" fmla="*/ 52711 w 50"/>
                  <a:gd name="T37" fmla="*/ 16639 h 90"/>
                  <a:gd name="T38" fmla="*/ 16472 w 50"/>
                  <a:gd name="T39" fmla="*/ 229612 h 90"/>
                  <a:gd name="T40" fmla="*/ 16472 w 50"/>
                  <a:gd name="T41" fmla="*/ 36605 h 90"/>
                  <a:gd name="T42" fmla="*/ 148250 w 50"/>
                  <a:gd name="T43" fmla="*/ 36605 h 90"/>
                  <a:gd name="T44" fmla="*/ 148250 w 50"/>
                  <a:gd name="T45" fmla="*/ 229612 h 90"/>
                  <a:gd name="T46" fmla="*/ 16472 w 50"/>
                  <a:gd name="T47" fmla="*/ 229612 h 90"/>
                  <a:gd name="T48" fmla="*/ 82361 w 50"/>
                  <a:gd name="T49" fmla="*/ 276200 h 90"/>
                  <a:gd name="T50" fmla="*/ 69183 w 50"/>
                  <a:gd name="T51" fmla="*/ 262889 h 90"/>
                  <a:gd name="T52" fmla="*/ 82361 w 50"/>
                  <a:gd name="T53" fmla="*/ 249578 h 90"/>
                  <a:gd name="T54" fmla="*/ 95539 w 50"/>
                  <a:gd name="T55" fmla="*/ 262889 h 90"/>
                  <a:gd name="T56" fmla="*/ 82361 w 50"/>
                  <a:gd name="T57" fmla="*/ 27620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146419 w 51"/>
                  <a:gd name="T1" fmla="*/ 0 h 90"/>
                  <a:gd name="T2" fmla="*/ 23294 w 51"/>
                  <a:gd name="T3" fmla="*/ 0 h 90"/>
                  <a:gd name="T4" fmla="*/ 0 w 51"/>
                  <a:gd name="T5" fmla="*/ 23294 h 90"/>
                  <a:gd name="T6" fmla="*/ 0 w 51"/>
                  <a:gd name="T7" fmla="*/ 276200 h 90"/>
                  <a:gd name="T8" fmla="*/ 23294 w 51"/>
                  <a:gd name="T9" fmla="*/ 299494 h 90"/>
                  <a:gd name="T10" fmla="*/ 146419 w 51"/>
                  <a:gd name="T11" fmla="*/ 299494 h 90"/>
                  <a:gd name="T12" fmla="*/ 169713 w 51"/>
                  <a:gd name="T13" fmla="*/ 276200 h 90"/>
                  <a:gd name="T14" fmla="*/ 169713 w 51"/>
                  <a:gd name="T15" fmla="*/ 23294 h 90"/>
                  <a:gd name="T16" fmla="*/ 146419 w 51"/>
                  <a:gd name="T17" fmla="*/ 0 h 90"/>
                  <a:gd name="T18" fmla="*/ 133108 w 51"/>
                  <a:gd name="T19" fmla="*/ 16639 h 90"/>
                  <a:gd name="T20" fmla="*/ 139764 w 51"/>
                  <a:gd name="T21" fmla="*/ 19966 h 90"/>
                  <a:gd name="T22" fmla="*/ 133108 w 51"/>
                  <a:gd name="T23" fmla="*/ 26622 h 90"/>
                  <a:gd name="T24" fmla="*/ 126453 w 51"/>
                  <a:gd name="T25" fmla="*/ 19966 h 90"/>
                  <a:gd name="T26" fmla="*/ 133108 w 51"/>
                  <a:gd name="T27" fmla="*/ 16639 h 90"/>
                  <a:gd name="T28" fmla="*/ 56571 w 51"/>
                  <a:gd name="T29" fmla="*/ 16639 h 90"/>
                  <a:gd name="T30" fmla="*/ 113142 w 51"/>
                  <a:gd name="T31" fmla="*/ 16639 h 90"/>
                  <a:gd name="T32" fmla="*/ 113142 w 51"/>
                  <a:gd name="T33" fmla="*/ 23294 h 90"/>
                  <a:gd name="T34" fmla="*/ 56571 w 51"/>
                  <a:gd name="T35" fmla="*/ 23294 h 90"/>
                  <a:gd name="T36" fmla="*/ 56571 w 51"/>
                  <a:gd name="T37" fmla="*/ 16639 h 90"/>
                  <a:gd name="T38" fmla="*/ 86520 w 51"/>
                  <a:gd name="T39" fmla="*/ 276200 h 90"/>
                  <a:gd name="T40" fmla="*/ 69882 w 51"/>
                  <a:gd name="T41" fmla="*/ 262889 h 90"/>
                  <a:gd name="T42" fmla="*/ 86520 w 51"/>
                  <a:gd name="T43" fmla="*/ 249578 h 90"/>
                  <a:gd name="T44" fmla="*/ 99831 w 51"/>
                  <a:gd name="T45" fmla="*/ 262889 h 90"/>
                  <a:gd name="T46" fmla="*/ 86520 w 51"/>
                  <a:gd name="T47" fmla="*/ 276200 h 90"/>
                  <a:gd name="T48" fmla="*/ 153074 w 51"/>
                  <a:gd name="T49" fmla="*/ 229612 h 90"/>
                  <a:gd name="T50" fmla="*/ 16639 w 51"/>
                  <a:gd name="T51" fmla="*/ 229612 h 90"/>
                  <a:gd name="T52" fmla="*/ 16639 w 51"/>
                  <a:gd name="T53" fmla="*/ 36605 h 90"/>
                  <a:gd name="T54" fmla="*/ 153074 w 51"/>
                  <a:gd name="T55" fmla="*/ 36605 h 90"/>
                  <a:gd name="T56" fmla="*/ 153074 w 51"/>
                  <a:gd name="T57" fmla="*/ 229612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79865 w 40"/>
                  <a:gd name="T1" fmla="*/ 82362 h 33"/>
                  <a:gd name="T2" fmla="*/ 99831 w 40"/>
                  <a:gd name="T3" fmla="*/ 82362 h 33"/>
                  <a:gd name="T4" fmla="*/ 99831 w 40"/>
                  <a:gd name="T5" fmla="*/ 19967 h 33"/>
                  <a:gd name="T6" fmla="*/ 99831 w 40"/>
                  <a:gd name="T7" fmla="*/ 0 h 33"/>
                  <a:gd name="T8" fmla="*/ 79865 w 40"/>
                  <a:gd name="T9" fmla="*/ 0 h 33"/>
                  <a:gd name="T10" fmla="*/ 0 w 40"/>
                  <a:gd name="T11" fmla="*/ 0 h 33"/>
                  <a:gd name="T12" fmla="*/ 0 w 40"/>
                  <a:gd name="T13" fmla="*/ 19967 h 33"/>
                  <a:gd name="T14" fmla="*/ 79865 w 40"/>
                  <a:gd name="T15" fmla="*/ 19967 h 33"/>
                  <a:gd name="T16" fmla="*/ 79865 w 40"/>
                  <a:gd name="T17" fmla="*/ 82362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19967 w 33"/>
                  <a:gd name="T1" fmla="*/ 0 h 33"/>
                  <a:gd name="T2" fmla="*/ 0 w 33"/>
                  <a:gd name="T3" fmla="*/ 0 h 33"/>
                  <a:gd name="T4" fmla="*/ 0 w 33"/>
                  <a:gd name="T5" fmla="*/ 62395 h 33"/>
                  <a:gd name="T6" fmla="*/ 0 w 33"/>
                  <a:gd name="T7" fmla="*/ 82362 h 33"/>
                  <a:gd name="T8" fmla="*/ 19967 w 33"/>
                  <a:gd name="T9" fmla="*/ 82362 h 33"/>
                  <a:gd name="T10" fmla="*/ 82362 w 33"/>
                  <a:gd name="T11" fmla="*/ 82362 h 33"/>
                  <a:gd name="T12" fmla="*/ 82362 w 33"/>
                  <a:gd name="T13" fmla="*/ 62395 h 33"/>
                  <a:gd name="T14" fmla="*/ 19967 w 33"/>
                  <a:gd name="T15" fmla="*/ 62395 h 33"/>
                  <a:gd name="T16" fmla="*/ 19967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85634" y="2113436"/>
            <a:ext cx="2867972" cy="1096118"/>
            <a:chOff x="1285634" y="2021572"/>
            <a:chExt cx="2867972" cy="1096118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285634" y="2379026"/>
              <a:ext cx="28679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19"/>
            <p:cNvSpPr>
              <a:spLocks noChangeArrowheads="1"/>
            </p:cNvSpPr>
            <p:nvPr/>
          </p:nvSpPr>
          <p:spPr bwMode="auto">
            <a:xfrm>
              <a:off x="1285634" y="2021572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294" y="3481588"/>
            <a:ext cx="2902835" cy="1037291"/>
            <a:chOff x="710294" y="3389724"/>
            <a:chExt cx="2902835" cy="1037291"/>
          </a:xfrm>
        </p:grpSpPr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710294" y="3688351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9"/>
            <p:cNvSpPr>
              <a:spLocks noChangeArrowheads="1"/>
            </p:cNvSpPr>
            <p:nvPr/>
          </p:nvSpPr>
          <p:spPr bwMode="auto">
            <a:xfrm>
              <a:off x="710294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1086" y="4849740"/>
            <a:ext cx="2902835" cy="1055178"/>
            <a:chOff x="1211086" y="4757876"/>
            <a:chExt cx="2902835" cy="1055178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211086" y="5074390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19"/>
            <p:cNvSpPr>
              <a:spLocks noChangeArrowheads="1"/>
            </p:cNvSpPr>
            <p:nvPr/>
          </p:nvSpPr>
          <p:spPr bwMode="auto">
            <a:xfrm>
              <a:off x="121108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60276" y="2113436"/>
            <a:ext cx="2902835" cy="1069266"/>
            <a:chOff x="8160276" y="2093580"/>
            <a:chExt cx="2902835" cy="1069266"/>
          </a:xfrm>
        </p:grpSpPr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8160276" y="2424182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9"/>
            <p:cNvSpPr>
              <a:spLocks noChangeArrowheads="1"/>
            </p:cNvSpPr>
            <p:nvPr/>
          </p:nvSpPr>
          <p:spPr bwMode="auto">
            <a:xfrm>
              <a:off x="8160276" y="2093580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43478" y="3481588"/>
            <a:ext cx="2902835" cy="1082447"/>
            <a:chOff x="8769876" y="3389724"/>
            <a:chExt cx="2902835" cy="1082447"/>
          </a:xfrm>
        </p:grpSpPr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8769876" y="3733507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9"/>
            <p:cNvSpPr>
              <a:spLocks noChangeArrowheads="1"/>
            </p:cNvSpPr>
            <p:nvPr/>
          </p:nvSpPr>
          <p:spPr bwMode="auto">
            <a:xfrm>
              <a:off x="8769876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60276" y="4849740"/>
            <a:ext cx="2902835" cy="1100334"/>
            <a:chOff x="8160276" y="4757876"/>
            <a:chExt cx="2902835" cy="1100334"/>
          </a:xfrm>
        </p:grpSpPr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8160276" y="5119546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9"/>
            <p:cNvSpPr>
              <a:spLocks noChangeArrowheads="1"/>
            </p:cNvSpPr>
            <p:nvPr/>
          </p:nvSpPr>
          <p:spPr bwMode="auto">
            <a:xfrm>
              <a:off x="816027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447134" y="30896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</a:t>
            </a:r>
            <a:endParaRPr lang="en-US" altLang="zh-CN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标题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9406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4686" y="5225020"/>
            <a:ext cx="3814233" cy="607484"/>
            <a:chOff x="2428822" y="5173989"/>
            <a:chExt cx="3814233" cy="607484"/>
          </a:xfrm>
          <a:solidFill>
            <a:srgbClr val="000000"/>
          </a:solidFill>
        </p:grpSpPr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428822" y="5173989"/>
              <a:ext cx="3814233" cy="607484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828188" y="5248632"/>
              <a:ext cx="306350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6053" y="4522287"/>
            <a:ext cx="3111500" cy="607484"/>
            <a:chOff x="2780189" y="4471256"/>
            <a:chExt cx="3111500" cy="607484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780189" y="4471256"/>
              <a:ext cx="3111500" cy="607484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227054" y="4638577"/>
              <a:ext cx="2265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7419" y="3819554"/>
            <a:ext cx="2408766" cy="607484"/>
            <a:chOff x="3131555" y="3768523"/>
            <a:chExt cx="2408766" cy="607484"/>
          </a:xfrm>
          <a:solidFill>
            <a:srgbClr val="000000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131555" y="3768523"/>
              <a:ext cx="2408766" cy="607484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703595" y="3959292"/>
              <a:ext cx="1312687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68786" y="3116820"/>
            <a:ext cx="1706033" cy="607484"/>
            <a:chOff x="3482922" y="3065789"/>
            <a:chExt cx="1706033" cy="607484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482922" y="3065789"/>
              <a:ext cx="1706033" cy="607484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725227" y="3278266"/>
              <a:ext cx="1269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20153" y="2009803"/>
            <a:ext cx="1008837" cy="1011767"/>
            <a:chOff x="3834289" y="1958772"/>
            <a:chExt cx="1008837" cy="1011767"/>
          </a:xfrm>
          <a:solidFill>
            <a:srgbClr val="000000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834289" y="1958772"/>
              <a:ext cx="1003300" cy="1011767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6807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876750" y="2652542"/>
              <a:ext cx="96637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8" name="TextBox 174"/>
          <p:cNvSpPr txBox="1"/>
          <p:nvPr/>
        </p:nvSpPr>
        <p:spPr>
          <a:xfrm>
            <a:off x="6685381" y="240964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671270" y="1890793"/>
            <a:ext cx="3231373" cy="492978"/>
          </a:xfrm>
          <a:prstGeom prst="hexagon">
            <a:avLst/>
          </a:prstGeom>
          <a:solidFill>
            <a:srgbClr val="5FCACB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" name="TextBox 174"/>
          <p:cNvSpPr txBox="1"/>
          <p:nvPr/>
        </p:nvSpPr>
        <p:spPr>
          <a:xfrm>
            <a:off x="6685381" y="477065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5"/>
          <p:cNvSpPr txBox="1"/>
          <p:nvPr/>
        </p:nvSpPr>
        <p:spPr>
          <a:xfrm>
            <a:off x="6671270" y="4234902"/>
            <a:ext cx="3231373" cy="492978"/>
          </a:xfrm>
          <a:prstGeom prst="hexagon">
            <a:avLst/>
          </a:prstGeom>
          <a:solidFill>
            <a:srgbClr val="319095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282355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98662" y="1665926"/>
            <a:ext cx="4286400" cy="4356156"/>
            <a:chOff x="1198662" y="1665926"/>
            <a:chExt cx="4286400" cy="435615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9304" y="1945103"/>
              <a:ext cx="1770348" cy="1770348"/>
              <a:chOff x="1003844" y="1472285"/>
              <a:chExt cx="1352926" cy="1352926"/>
            </a:xfrm>
          </p:grpSpPr>
          <p:sp>
            <p:nvSpPr>
              <p:cNvPr id="81" name="泪滴形 24"/>
              <p:cNvSpPr>
                <a:spLocks/>
              </p:cNvSpPr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TextBox 47"/>
              <p:cNvSpPr txBox="1"/>
              <p:nvPr/>
            </p:nvSpPr>
            <p:spPr>
              <a:xfrm>
                <a:off x="1202218" y="1811239"/>
                <a:ext cx="6046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35%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98662" y="3761923"/>
              <a:ext cx="1979312" cy="1980985"/>
              <a:chOff x="827584" y="2860726"/>
              <a:chExt cx="1512620" cy="1513898"/>
            </a:xfrm>
          </p:grpSpPr>
          <p:sp>
            <p:nvSpPr>
              <p:cNvPr id="79" name="泪滴形 38"/>
              <p:cNvSpPr>
                <a:spLocks/>
              </p:cNvSpPr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TextBox 50"/>
              <p:cNvSpPr txBox="1"/>
              <p:nvPr/>
            </p:nvSpPr>
            <p:spPr>
              <a:xfrm>
                <a:off x="1115616" y="3493517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23667" y="1665926"/>
              <a:ext cx="2051197" cy="2049524"/>
              <a:chOff x="2375123" y="1258934"/>
              <a:chExt cx="1567555" cy="1566277"/>
            </a:xfrm>
          </p:grpSpPr>
          <p:sp>
            <p:nvSpPr>
              <p:cNvPr id="77" name="泪滴形 34"/>
              <p:cNvSpPr>
                <a:spLocks/>
              </p:cNvSpPr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TextBox 53"/>
              <p:cNvSpPr txBox="1"/>
              <p:nvPr/>
            </p:nvSpPr>
            <p:spPr>
              <a:xfrm>
                <a:off x="2915816" y="1697812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24902" y="3761922"/>
              <a:ext cx="2260160" cy="2260160"/>
              <a:chOff x="2376067" y="2860726"/>
              <a:chExt cx="1727248" cy="1727248"/>
            </a:xfrm>
          </p:grpSpPr>
          <p:sp>
            <p:nvSpPr>
              <p:cNvPr id="75" name="泪滴形 36"/>
              <p:cNvSpPr>
                <a:spLocks/>
              </p:cNvSpPr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TextBox 56"/>
              <p:cNvSpPr txBox="1"/>
              <p:nvPr/>
            </p:nvSpPr>
            <p:spPr>
              <a:xfrm>
                <a:off x="2962059" y="3651870"/>
                <a:ext cx="6383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itchFamily="82" charset="0"/>
                    <a:ea typeface="微软雅黑" pitchFamily="34" charset="-122"/>
                  </a:rPr>
                  <a:t>80%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22596" y="2024355"/>
            <a:ext cx="656425" cy="662657"/>
            <a:chOff x="4929188" y="1303338"/>
            <a:chExt cx="501650" cy="506412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6366" y="3009575"/>
            <a:ext cx="662658" cy="662657"/>
            <a:chOff x="1339850" y="2163763"/>
            <a:chExt cx="506413" cy="506412"/>
          </a:xfrm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2596" y="3994795"/>
            <a:ext cx="656425" cy="662658"/>
            <a:chOff x="5093055" y="2766720"/>
            <a:chExt cx="501650" cy="506413"/>
          </a:xfrm>
        </p:grpSpPr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366" y="4980015"/>
            <a:ext cx="662658" cy="662657"/>
            <a:chOff x="6137274" y="1900165"/>
            <a:chExt cx="506413" cy="506412"/>
          </a:xfrm>
        </p:grpSpPr>
        <p:sp>
          <p:nvSpPr>
            <p:cNvPr id="43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067530" y="209407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7067530" y="307929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7067530" y="406451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067530" y="504973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</p:spTree>
    <p:extLst>
      <p:ext uri="{BB962C8B-B14F-4D97-AF65-F5344CB8AC3E}">
        <p14:creationId xmlns:p14="http://schemas.microsoft.com/office/powerpoint/2010/main" val="118072565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9365123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7660848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914470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210194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2488761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784485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20652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821397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635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90750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3525672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24928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46361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478" y="3494783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45188" y="3494783"/>
            <a:ext cx="130646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863191" y="3494783"/>
            <a:ext cx="1273996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247106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176344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1645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951381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8697759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6997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82356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10402034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8456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8110" y="1555618"/>
            <a:ext cx="4317669" cy="144016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350780" y="1555618"/>
            <a:ext cx="4317669" cy="144016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6061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405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431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457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9483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1509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3535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561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7586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1273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70924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8538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2827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0802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8776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6750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04724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269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0672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41612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619572" y="2015269"/>
            <a:ext cx="317620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3842416" y="2519325"/>
            <a:ext cx="1953361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3099315" y="3023381"/>
            <a:ext cx="2696464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509144" y="3527437"/>
            <a:ext cx="428663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255610" y="4031493"/>
            <a:ext cx="3540170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3397073" y="4535549"/>
            <a:ext cx="239870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4356552" y="5040076"/>
            <a:ext cx="143922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4185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33146" y="2516772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117959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4994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336199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385619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37043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6350780" y="2015269"/>
            <a:ext cx="162120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6350781" y="2519325"/>
            <a:ext cx="3060426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6350780" y="3023381"/>
            <a:ext cx="191896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6350779" y="3527437"/>
            <a:ext cx="4090832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350780" y="4031493"/>
            <a:ext cx="3358185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6350780" y="4535549"/>
            <a:ext cx="365594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350780" y="5040076"/>
            <a:ext cx="287844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33766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487758" y="2528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313816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419049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759856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0024854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324999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890496" y="1977214"/>
            <a:ext cx="3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890495" y="2481270"/>
            <a:ext cx="344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90496" y="2985326"/>
            <a:ext cx="355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90495" y="3489382"/>
            <a:ext cx="379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0496" y="3993438"/>
            <a:ext cx="325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90496" y="4497494"/>
            <a:ext cx="320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90496" y="5001550"/>
            <a:ext cx="375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38622" y="5505606"/>
            <a:ext cx="10513168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       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4" name="燕尾形 83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8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50412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4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5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0"/>
                            </p:stCondLst>
                            <p:childTnLst>
                              <p:par>
                                <p:cTn id="2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35416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6654" y="1759625"/>
            <a:ext cx="2012381" cy="2012383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" name="空心弧 3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rgbClr val="5FCAC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TextBox 52"/>
            <p:cNvSpPr txBox="1"/>
            <p:nvPr/>
          </p:nvSpPr>
          <p:spPr>
            <a:xfrm>
              <a:off x="1880205" y="2573144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5FCACB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60%</a:t>
              </a:r>
              <a:endParaRPr lang="zh-CN" altLang="en-US" sz="4400" kern="0" dirty="0">
                <a:solidFill>
                  <a:srgbClr val="5FCACB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6332" y="1759625"/>
            <a:ext cx="2012381" cy="2012383"/>
            <a:chOff x="4604053" y="1723663"/>
            <a:chExt cx="2559577" cy="2559579"/>
          </a:xfrm>
        </p:grpSpPr>
        <p:sp>
          <p:nvSpPr>
            <p:cNvPr id="7" name="空心弧 6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8" name="空心弧 7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TextBox 240"/>
            <p:cNvSpPr txBox="1"/>
            <p:nvPr/>
          </p:nvSpPr>
          <p:spPr>
            <a:xfrm>
              <a:off x="5144540" y="2573144"/>
              <a:ext cx="1478600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accent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25%</a:t>
              </a:r>
              <a:endParaRPr lang="zh-CN" altLang="en-US" sz="4400" kern="0" dirty="0">
                <a:solidFill>
                  <a:schemeClr val="accent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84900" y="1759625"/>
            <a:ext cx="2012381" cy="2012383"/>
            <a:chOff x="7946402" y="1730470"/>
            <a:chExt cx="2559577" cy="2559579"/>
          </a:xfrm>
        </p:grpSpPr>
        <p:sp>
          <p:nvSpPr>
            <p:cNvPr id="11" name="空心弧 10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rgbClr val="3190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TextBox 240"/>
            <p:cNvSpPr txBox="1"/>
            <p:nvPr/>
          </p:nvSpPr>
          <p:spPr>
            <a:xfrm>
              <a:off x="8526648" y="2579951"/>
              <a:ext cx="1399082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319095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75%</a:t>
              </a:r>
              <a:endParaRPr lang="zh-CN" altLang="en-US" sz="4400" kern="0" dirty="0">
                <a:solidFill>
                  <a:srgbClr val="319095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TextBox 174"/>
          <p:cNvSpPr txBox="1"/>
          <p:nvPr/>
        </p:nvSpPr>
        <p:spPr>
          <a:xfrm>
            <a:off x="843109" y="4482619"/>
            <a:ext cx="2160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5"/>
          <p:cNvSpPr txBox="1"/>
          <p:nvPr/>
        </p:nvSpPr>
        <p:spPr>
          <a:xfrm>
            <a:off x="838622" y="4156340"/>
            <a:ext cx="232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5FCA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TextBox 174"/>
          <p:cNvSpPr txBox="1"/>
          <p:nvPr/>
        </p:nvSpPr>
        <p:spPr>
          <a:xfrm>
            <a:off x="3730178" y="4482619"/>
            <a:ext cx="2077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5"/>
          <p:cNvSpPr txBox="1"/>
          <p:nvPr/>
        </p:nvSpPr>
        <p:spPr>
          <a:xfrm>
            <a:off x="3725691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TextBox 174"/>
          <p:cNvSpPr txBox="1"/>
          <p:nvPr/>
        </p:nvSpPr>
        <p:spPr>
          <a:xfrm>
            <a:off x="659718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59270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195393" y="1759625"/>
            <a:ext cx="2012381" cy="2012383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58066" tIns="29033" rIns="58066" bIns="29033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3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rgbClr val="F584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72619" y="2579951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F5841C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90%</a:t>
              </a:r>
              <a:endParaRPr lang="zh-CN" altLang="en-US" sz="4400" kern="0" dirty="0">
                <a:solidFill>
                  <a:srgbClr val="F5841C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918583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918135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6834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49"/>
          <p:cNvGrpSpPr>
            <a:grpSpLocks/>
          </p:cNvGrpSpPr>
          <p:nvPr/>
        </p:nvGrpSpPr>
        <p:grpSpPr bwMode="auto">
          <a:xfrm>
            <a:off x="5438066" y="3127733"/>
            <a:ext cx="1267269" cy="849632"/>
            <a:chOff x="0" y="0"/>
            <a:chExt cx="935038" cy="568325"/>
          </a:xfrm>
        </p:grpSpPr>
        <p:sp>
          <p:nvSpPr>
            <p:cNvPr id="59" name="Freeform 8"/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0"/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3874" y="1413570"/>
            <a:ext cx="1414257" cy="1599339"/>
            <a:chOff x="4603874" y="1557586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650127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57"/>
            <p:cNvSpPr>
              <a:spLocks noChangeAspect="1" noEditPoints="1"/>
            </p:cNvSpPr>
            <p:nvPr/>
          </p:nvSpPr>
          <p:spPr bwMode="auto">
            <a:xfrm>
              <a:off x="4894938" y="2090517"/>
              <a:ext cx="783472" cy="555104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49" y="1413570"/>
            <a:ext cx="1414257" cy="1599339"/>
            <a:chOff x="6188049" y="1557586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650127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59"/>
            <p:cNvSpPr>
              <a:spLocks noChangeAspect="1" noEditPoints="1"/>
            </p:cNvSpPr>
            <p:nvPr/>
          </p:nvSpPr>
          <p:spPr bwMode="auto">
            <a:xfrm>
              <a:off x="6663814" y="2005646"/>
              <a:ext cx="563407" cy="6147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786" y="2781722"/>
            <a:ext cx="1414257" cy="1599339"/>
            <a:chOff x="3811786" y="2925738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42700" y="3370429"/>
              <a:ext cx="633615" cy="611925"/>
              <a:chOff x="4136908" y="3626190"/>
              <a:chExt cx="449941" cy="434538"/>
            </a:xfrm>
          </p:grpSpPr>
          <p:sp>
            <p:nvSpPr>
              <p:cNvPr id="67" name="Freeform 159"/>
              <p:cNvSpPr>
                <a:spLocks noChangeArrowheads="1"/>
              </p:cNvSpPr>
              <p:nvPr/>
            </p:nvSpPr>
            <p:spPr bwMode="auto">
              <a:xfrm>
                <a:off x="4184418" y="3708657"/>
                <a:ext cx="354922" cy="352071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7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Freeform 160"/>
              <p:cNvSpPr>
                <a:spLocks noChangeArrowheads="1"/>
              </p:cNvSpPr>
              <p:nvPr/>
            </p:nvSpPr>
            <p:spPr bwMode="auto">
              <a:xfrm>
                <a:off x="4136908" y="3626190"/>
                <a:ext cx="449941" cy="196652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7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954235" y="2781722"/>
            <a:ext cx="1414257" cy="1599339"/>
            <a:chOff x="6954235" y="2925738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5017" y="3486605"/>
              <a:ext cx="688535" cy="429165"/>
              <a:chOff x="7659896" y="3661627"/>
              <a:chExt cx="474499" cy="295756"/>
            </a:xfrm>
          </p:grpSpPr>
          <p:sp>
            <p:nvSpPr>
              <p:cNvPr id="69" name="Freeform 8"/>
              <p:cNvSpPr>
                <a:spLocks noEditPoints="1" noChangeArrowheads="1"/>
              </p:cNvSpPr>
              <p:nvPr/>
            </p:nvSpPr>
            <p:spPr bwMode="auto">
              <a:xfrm>
                <a:off x="7659896" y="3661627"/>
                <a:ext cx="474499" cy="295756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723802" y="3725573"/>
                <a:ext cx="91066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>
                <a:off x="7830843" y="3725573"/>
                <a:ext cx="86272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88049" y="4149874"/>
            <a:ext cx="1414257" cy="1599339"/>
            <a:chOff x="6188049" y="4293890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386431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45"/>
            <p:cNvSpPr>
              <a:spLocks noChangeAspect="1" noEditPoints="1"/>
            </p:cNvSpPr>
            <p:nvPr/>
          </p:nvSpPr>
          <p:spPr bwMode="auto">
            <a:xfrm>
              <a:off x="6556876" y="4794197"/>
              <a:ext cx="670345" cy="66950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直接连接符 17"/>
          <p:cNvSpPr>
            <a:spLocks noChangeShapeType="1"/>
          </p:cNvSpPr>
          <p:nvPr/>
        </p:nvSpPr>
        <p:spPr bwMode="auto">
          <a:xfrm flipH="1" flipV="1">
            <a:off x="3324494" y="5159730"/>
            <a:ext cx="127937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直接连接符 14"/>
          <p:cNvSpPr>
            <a:spLocks noChangeShapeType="1"/>
          </p:cNvSpPr>
          <p:nvPr/>
        </p:nvSpPr>
        <p:spPr bwMode="auto">
          <a:xfrm flipH="1">
            <a:off x="3324498" y="3612737"/>
            <a:ext cx="4872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直接连接符 12"/>
          <p:cNvSpPr>
            <a:spLocks noChangeShapeType="1"/>
          </p:cNvSpPr>
          <p:nvPr/>
        </p:nvSpPr>
        <p:spPr bwMode="auto">
          <a:xfrm flipH="1">
            <a:off x="3324495" y="1961282"/>
            <a:ext cx="127937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65"/>
          <p:cNvSpPr>
            <a:spLocks noChangeArrowheads="1"/>
          </p:cNvSpPr>
          <p:nvPr/>
        </p:nvSpPr>
        <p:spPr bwMode="auto">
          <a:xfrm>
            <a:off x="1822990" y="1656818"/>
            <a:ext cx="143656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406574" y="2021943"/>
            <a:ext cx="28529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69"/>
          <p:cNvSpPr>
            <a:spLocks noChangeArrowheads="1"/>
          </p:cNvSpPr>
          <p:nvPr/>
        </p:nvSpPr>
        <p:spPr bwMode="auto">
          <a:xfrm>
            <a:off x="1979089" y="3141973"/>
            <a:ext cx="128046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03058" y="3507099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72"/>
          <p:cNvSpPr>
            <a:spLocks noChangeArrowheads="1"/>
          </p:cNvSpPr>
          <p:nvPr/>
        </p:nvSpPr>
        <p:spPr bwMode="auto">
          <a:xfrm>
            <a:off x="1979088" y="4561198"/>
            <a:ext cx="128046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03058" y="4926324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76"/>
          <p:cNvSpPr>
            <a:spLocks noChangeArrowheads="1"/>
          </p:cNvSpPr>
          <p:nvPr/>
        </p:nvSpPr>
        <p:spPr bwMode="auto">
          <a:xfrm>
            <a:off x="8876178" y="1557586"/>
            <a:ext cx="127565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76178" y="1938586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78"/>
          <p:cNvSpPr>
            <a:spLocks noChangeArrowheads="1"/>
          </p:cNvSpPr>
          <p:nvPr/>
        </p:nvSpPr>
        <p:spPr bwMode="auto">
          <a:xfrm>
            <a:off x="8876178" y="3446659"/>
            <a:ext cx="128518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876178" y="3827659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80"/>
          <p:cNvSpPr>
            <a:spLocks noChangeArrowheads="1"/>
          </p:cNvSpPr>
          <p:nvPr/>
        </p:nvSpPr>
        <p:spPr bwMode="auto">
          <a:xfrm>
            <a:off x="8876178" y="4727024"/>
            <a:ext cx="122044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876178" y="5108024"/>
            <a:ext cx="26865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直接连接符 17"/>
          <p:cNvSpPr>
            <a:spLocks noChangeShapeType="1"/>
          </p:cNvSpPr>
          <p:nvPr/>
        </p:nvSpPr>
        <p:spPr bwMode="auto">
          <a:xfrm flipH="1" flipV="1">
            <a:off x="7602306" y="5159730"/>
            <a:ext cx="1317072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14"/>
          <p:cNvSpPr>
            <a:spLocks noChangeShapeType="1"/>
          </p:cNvSpPr>
          <p:nvPr/>
        </p:nvSpPr>
        <p:spPr bwMode="auto">
          <a:xfrm flipH="1">
            <a:off x="8368492" y="3622958"/>
            <a:ext cx="468374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12"/>
          <p:cNvSpPr>
            <a:spLocks noChangeShapeType="1"/>
          </p:cNvSpPr>
          <p:nvPr/>
        </p:nvSpPr>
        <p:spPr bwMode="auto">
          <a:xfrm flipH="1">
            <a:off x="7603073" y="1971503"/>
            <a:ext cx="129031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3874" y="4149874"/>
            <a:ext cx="1414257" cy="1599339"/>
            <a:chOff x="4603874" y="4293890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386431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5064412" y="4653930"/>
              <a:ext cx="493180" cy="909062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73" name="燕尾形 7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5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54056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9" grpId="0" animBg="1"/>
      <p:bldP spid="80" grpId="0" animBg="1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4" grpId="0" animBg="1"/>
      <p:bldP spid="95" grpId="0" animBg="1"/>
      <p:bldP spid="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srgbClr val="319095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srgbClr val="319095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lang="zh-CN" altLang="en-US" kern="0" dirty="0">
              <a:solidFill>
                <a:srgbClr val="319095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9140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9140">
              <a:defRPr/>
            </a:pPr>
            <a:r>
              <a:rPr lang="en-US" altLang="zh-CN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74459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718942" y="3273640"/>
            <a:ext cx="1944216" cy="936104"/>
          </a:xfrm>
          <a:prstGeom prst="roundRect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</a:p>
        </p:txBody>
      </p:sp>
      <p:sp>
        <p:nvSpPr>
          <p:cNvPr id="10" name="矩形 9"/>
          <p:cNvSpPr/>
          <p:nvPr/>
        </p:nvSpPr>
        <p:spPr>
          <a:xfrm>
            <a:off x="5807174" y="3250005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13" name="肘形连接符 12"/>
          <p:cNvCxnSpPr/>
          <p:nvPr/>
        </p:nvCxnSpPr>
        <p:spPr>
          <a:xfrm>
            <a:off x="2887401" y="3741692"/>
            <a:ext cx="831541" cy="12700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4365898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0328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71242" y="1826632"/>
            <a:ext cx="3647930" cy="3649250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2"/>
          <p:cNvSpPr/>
          <p:nvPr/>
        </p:nvSpPr>
        <p:spPr>
          <a:xfrm rot="16200000" flipH="1">
            <a:off x="6175795" y="2262694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9030" y="2337645"/>
            <a:ext cx="671987" cy="672230"/>
            <a:chOff x="5850034" y="1848492"/>
            <a:chExt cx="504056" cy="504056"/>
          </a:xfrm>
        </p:grpSpPr>
        <p:sp>
          <p:nvSpPr>
            <p:cNvPr id="5" name="椭圆 4"/>
            <p:cNvSpPr/>
            <p:nvPr/>
          </p:nvSpPr>
          <p:spPr>
            <a:xfrm>
              <a:off x="5850034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89504" y="1931243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99030" y="4306816"/>
            <a:ext cx="671987" cy="672230"/>
            <a:chOff x="5850034" y="3325028"/>
            <a:chExt cx="504056" cy="504056"/>
          </a:xfrm>
        </p:grpSpPr>
        <p:sp>
          <p:nvSpPr>
            <p:cNvPr id="8" name="椭圆 7"/>
            <p:cNvSpPr/>
            <p:nvPr/>
          </p:nvSpPr>
          <p:spPr>
            <a:xfrm>
              <a:off x="5850034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89504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07717" y="3322231"/>
            <a:ext cx="671987" cy="672230"/>
            <a:chOff x="6156589" y="2586760"/>
            <a:chExt cx="504056" cy="504056"/>
          </a:xfrm>
        </p:grpSpPr>
        <p:sp>
          <p:nvSpPr>
            <p:cNvPr id="11" name="椭圆 10"/>
            <p:cNvSpPr/>
            <p:nvPr/>
          </p:nvSpPr>
          <p:spPr>
            <a:xfrm>
              <a:off x="6156589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6059" y="2669511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43536" y="2011372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22"/>
          <p:cNvSpPr/>
          <p:nvPr/>
        </p:nvSpPr>
        <p:spPr>
          <a:xfrm rot="5400000">
            <a:off x="3995762" y="2262693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91678" y="2337645"/>
            <a:ext cx="671987" cy="672230"/>
            <a:chOff x="2769119" y="1848492"/>
            <a:chExt cx="504056" cy="504056"/>
          </a:xfrm>
        </p:grpSpPr>
        <p:sp>
          <p:nvSpPr>
            <p:cNvPr id="16" name="椭圆 15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08589" y="1931244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4427" y="3322231"/>
            <a:ext cx="671987" cy="672230"/>
            <a:chOff x="2471142" y="2586760"/>
            <a:chExt cx="504056" cy="504056"/>
          </a:xfrm>
        </p:grpSpPr>
        <p:sp>
          <p:nvSpPr>
            <p:cNvPr id="19" name="椭圆 18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0612" y="2669510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91678" y="4306816"/>
            <a:ext cx="671987" cy="672230"/>
            <a:chOff x="2769119" y="3325028"/>
            <a:chExt cx="504056" cy="504056"/>
          </a:xfrm>
          <a:solidFill>
            <a:schemeClr val="accent3"/>
          </a:solidFill>
        </p:grpSpPr>
        <p:sp>
          <p:nvSpPr>
            <p:cNvPr id="22" name="椭圆 21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8589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79222" y="2839271"/>
            <a:ext cx="1631969" cy="1632559"/>
            <a:chOff x="3933873" y="2159157"/>
            <a:chExt cx="1224136" cy="1224136"/>
          </a:xfrm>
        </p:grpSpPr>
        <p:sp>
          <p:nvSpPr>
            <p:cNvPr id="25" name="椭圆 24"/>
            <p:cNvSpPr/>
            <p:nvPr/>
          </p:nvSpPr>
          <p:spPr>
            <a:xfrm>
              <a:off x="3933873" y="2159157"/>
              <a:ext cx="1224136" cy="122413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67944" y="2355727"/>
              <a:ext cx="955994" cy="807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</p:grpSp>
      <p:sp>
        <p:nvSpPr>
          <p:cNvPr id="27" name="右箭头 26"/>
          <p:cNvSpPr/>
          <p:nvPr/>
        </p:nvSpPr>
        <p:spPr>
          <a:xfrm>
            <a:off x="4298598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7236164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9543" y="3568223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43536" y="5052878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52951" y="2011372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2198" y="3568223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52951" y="5052878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43535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9542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43535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52950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12197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552950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72407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1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02802" y="1197546"/>
            <a:ext cx="10132964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56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2906289" y="2133650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785261" y="2204251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3876527" y="2133650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993219" y="2482544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8765499" y="2256789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906289" y="3166883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785261" y="3237484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3876527" y="3166883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5993219" y="3515777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8765499" y="3290022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906289" y="42001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785261" y="42707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3876527" y="42001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教学过程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5993219" y="4549010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8765499" y="4323255"/>
            <a:ext cx="875655" cy="45151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906289" y="523334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7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37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85261" y="530394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3876527" y="523334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1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5993219" y="5582242"/>
            <a:ext cx="2862459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8765499" y="5356487"/>
            <a:ext cx="875655" cy="400085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5" name="六边形 24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六边形 27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0949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35675" y="1622166"/>
            <a:ext cx="2176018" cy="2162359"/>
            <a:chOff x="3006872" y="1129208"/>
            <a:chExt cx="1525938" cy="1516360"/>
          </a:xfrm>
        </p:grpSpPr>
        <p:sp>
          <p:nvSpPr>
            <p:cNvPr id="42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5FCACB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7957" y="1622166"/>
            <a:ext cx="2176018" cy="2162359"/>
            <a:chOff x="4607328" y="1129208"/>
            <a:chExt cx="1525938" cy="1516360"/>
          </a:xfrm>
        </p:grpSpPr>
        <p:sp>
          <p:nvSpPr>
            <p:cNvPr id="40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A0BF0D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61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7958" y="3921078"/>
            <a:ext cx="2176018" cy="2162359"/>
            <a:chOff x="4607329" y="2741326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319095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35675" y="3927257"/>
            <a:ext cx="2176018" cy="2162359"/>
            <a:chOff x="3006872" y="2745660"/>
            <a:chExt cx="1525938" cy="1516360"/>
          </a:xfrm>
        </p:grpSpPr>
        <p:sp>
          <p:nvSpPr>
            <p:cNvPr id="36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F5841C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598" y="2464429"/>
            <a:ext cx="3727290" cy="1077218"/>
            <a:chOff x="622598" y="2464429"/>
            <a:chExt cx="3727290" cy="107721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323040" y="2921450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22598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905" y="2464429"/>
            <a:ext cx="3439266" cy="1077218"/>
            <a:chOff x="8015905" y="2464429"/>
            <a:chExt cx="3439266" cy="1077218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8015905" y="2921450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8754729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15905" y="4329574"/>
            <a:ext cx="3439266" cy="1077218"/>
            <a:chOff x="8015905" y="4329574"/>
            <a:chExt cx="3439266" cy="107721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015905" y="4786596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8754729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598" y="4329574"/>
            <a:ext cx="3727290" cy="1077218"/>
            <a:chOff x="622598" y="4329574"/>
            <a:chExt cx="3727290" cy="1077218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3323040" y="4786596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622598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8607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>
            <a:spLocks/>
          </p:cNvSpPr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>
            <a:spLocks/>
          </p:cNvSpPr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7841" y="1773610"/>
            <a:ext cx="4030134" cy="3833285"/>
            <a:chOff x="3748193" y="2000673"/>
            <a:chExt cx="4030134" cy="3833285"/>
          </a:xfrm>
        </p:grpSpPr>
        <p:sp>
          <p:nvSpPr>
            <p:cNvPr id="5" name="Freeform 104"/>
            <p:cNvSpPr>
              <a:spLocks/>
            </p:cNvSpPr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>
              <a:spLocks/>
            </p:cNvSpPr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>
              <a:spLocks/>
            </p:cNvSpPr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>
              <a:spLocks/>
            </p:cNvSpPr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>
              <a:spLocks/>
            </p:cNvSpPr>
            <p:nvPr/>
          </p:nvSpPr>
          <p:spPr bwMode="auto">
            <a:xfrm>
              <a:off x="5462693" y="3837941"/>
              <a:ext cx="254000" cy="251884"/>
            </a:xfrm>
            <a:prstGeom prst="octagon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>
              <a:spLocks/>
            </p:cNvSpPr>
            <p:nvPr/>
          </p:nvSpPr>
          <p:spPr bwMode="auto">
            <a:xfrm>
              <a:off x="5765378" y="3774440"/>
              <a:ext cx="315383" cy="315384"/>
            </a:xfrm>
            <a:prstGeom prst="octagon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>
              <a:spLocks/>
            </p:cNvSpPr>
            <p:nvPr/>
          </p:nvSpPr>
          <p:spPr bwMode="auto">
            <a:xfrm>
              <a:off x="5462693" y="4142740"/>
              <a:ext cx="254000" cy="247651"/>
            </a:xfrm>
            <a:prstGeom prst="octagon">
              <a:avLst/>
            </a:prstGeom>
            <a:solidFill>
              <a:srgbClr val="F5841C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>
              <a:spLocks/>
            </p:cNvSpPr>
            <p:nvPr/>
          </p:nvSpPr>
          <p:spPr bwMode="auto">
            <a:xfrm>
              <a:off x="5765378" y="4142740"/>
              <a:ext cx="249767" cy="247651"/>
            </a:xfrm>
            <a:prstGeom prst="octagon">
              <a:avLst/>
            </a:prstGeom>
            <a:solidFill>
              <a:srgbClr val="A0BF0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842" y="1803244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6321" y="1803244"/>
            <a:ext cx="2650066" cy="458908"/>
            <a:chOff x="1336673" y="2030307"/>
            <a:chExt cx="2650066" cy="4589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>
              <a:grpSpLocks/>
            </p:cNvGrpSpPr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6942" y="3828895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>
              <a:grpSpLocks/>
            </p:cNvGrpSpPr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4519" y="3831011"/>
            <a:ext cx="2613228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>
              <a:grpSpLocks/>
            </p:cNvGrpSpPr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347478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347478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5876" y="2402719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79381" y="4430037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7214" y="2417173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2744" y="4446711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9702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956463" y="4157432"/>
            <a:ext cx="194708" cy="1551875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56463" y="1970804"/>
            <a:ext cx="194708" cy="1551875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2095558" y="1732741"/>
            <a:ext cx="1671440" cy="296402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956463" y="3007822"/>
            <a:ext cx="1785248" cy="29005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1956463" y="4380387"/>
            <a:ext cx="1785248" cy="292168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2095558" y="5651556"/>
            <a:ext cx="1671440" cy="298518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662" y="3038305"/>
            <a:ext cx="1678953" cy="1679561"/>
            <a:chOff x="878699" y="1945606"/>
            <a:chExt cx="1705474" cy="1705474"/>
          </a:xfrm>
          <a:solidFill>
            <a:schemeClr val="tx2"/>
          </a:solidFill>
        </p:grpSpPr>
        <p:sp>
          <p:nvSpPr>
            <p:cNvPr id="9" name="八边形 8"/>
            <p:cNvSpPr/>
            <p:nvPr/>
          </p:nvSpPr>
          <p:spPr>
            <a:xfrm>
              <a:off x="878699" y="1945606"/>
              <a:ext cx="1705474" cy="1705474"/>
            </a:xfrm>
            <a:prstGeom prst="oc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gray">
            <a:xfrm>
              <a:off x="1195986" y="2193868"/>
              <a:ext cx="1070900" cy="10938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</a:p>
          </p:txBody>
        </p:sp>
      </p:grpSp>
      <p:sp>
        <p:nvSpPr>
          <p:cNvPr id="11" name="六边形 10"/>
          <p:cNvSpPr/>
          <p:nvPr/>
        </p:nvSpPr>
        <p:spPr>
          <a:xfrm>
            <a:off x="4154757" y="12323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154757" y="25779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4062526" y="25779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54757" y="3923549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062526" y="39235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54757" y="5269148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4062526" y="5269147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8538" y="1551689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062526" y="1232350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6089" y="1202710"/>
            <a:ext cx="2265181" cy="4154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98538" y="2899610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06089" y="255176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98538" y="4248752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6089" y="3878396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98538" y="5593438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06089" y="524445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75073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1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8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8131" y="2142937"/>
            <a:ext cx="25509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年基本情况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79654" y="2142937"/>
            <a:ext cx="24107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年基本情况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095917" y="1847981"/>
            <a:ext cx="0" cy="426119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546599" y="3620712"/>
            <a:ext cx="1095612" cy="1096011"/>
            <a:chOff x="4159963" y="2872170"/>
            <a:chExt cx="821817" cy="821818"/>
          </a:xfrm>
        </p:grpSpPr>
        <p:sp>
          <p:nvSpPr>
            <p:cNvPr id="6" name="椭圆 5"/>
            <p:cNvSpPr/>
            <p:nvPr/>
          </p:nvSpPr>
          <p:spPr>
            <a:xfrm>
              <a:off x="4159963" y="2872170"/>
              <a:ext cx="821817" cy="82181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93381" y="2965880"/>
              <a:ext cx="781662" cy="692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09189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13845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06144" y="3663964"/>
            <a:ext cx="3222896" cy="324362"/>
            <a:chOff x="1331640" y="2904599"/>
            <a:chExt cx="2417487" cy="243215"/>
          </a:xfrm>
        </p:grpSpPr>
        <p:sp>
          <p:nvSpPr>
            <p:cNvPr id="11" name="Rectangle 53"/>
            <p:cNvSpPr>
              <a:spLocks noChangeArrowheads="1"/>
            </p:cNvSpPr>
            <p:nvPr/>
          </p:nvSpPr>
          <p:spPr bwMode="gray">
            <a:xfrm>
              <a:off x="1331640" y="2904599"/>
              <a:ext cx="2417487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33034" y="2965453"/>
              <a:ext cx="1938854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4138" y="4072000"/>
            <a:ext cx="2934902" cy="324362"/>
            <a:chOff x="1547664" y="3210555"/>
            <a:chExt cx="2201463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Rectangle 53"/>
            <p:cNvSpPr>
              <a:spLocks noChangeArrowheads="1"/>
            </p:cNvSpPr>
            <p:nvPr/>
          </p:nvSpPr>
          <p:spPr bwMode="gray">
            <a:xfrm>
              <a:off x="1547664" y="3210555"/>
              <a:ext cx="2201463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60422" y="3263874"/>
              <a:ext cx="201146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16814" y="4480036"/>
            <a:ext cx="1812225" cy="324362"/>
            <a:chOff x="2389781" y="3516511"/>
            <a:chExt cx="135934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Rectangle 53"/>
            <p:cNvSpPr>
              <a:spLocks noChangeArrowheads="1"/>
            </p:cNvSpPr>
            <p:nvPr/>
          </p:nvSpPr>
          <p:spPr bwMode="gray">
            <a:xfrm>
              <a:off x="2389781" y="3516511"/>
              <a:ext cx="135934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73350" y="3576915"/>
              <a:ext cx="99853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完成：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93.33%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8131" y="4888071"/>
            <a:ext cx="2550909" cy="324362"/>
            <a:chOff x="1835696" y="3822467"/>
            <a:chExt cx="1913431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" name="Rectangle 53"/>
            <p:cNvSpPr>
              <a:spLocks noChangeArrowheads="1"/>
            </p:cNvSpPr>
            <p:nvPr/>
          </p:nvSpPr>
          <p:spPr bwMode="gray">
            <a:xfrm>
              <a:off x="1835696" y="3822467"/>
              <a:ext cx="1913431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06390" y="3875782"/>
              <a:ext cx="1765497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42476" y="5296107"/>
            <a:ext cx="1586563" cy="324362"/>
            <a:chOff x="2559049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Rectangle 53"/>
            <p:cNvSpPr>
              <a:spLocks noChangeArrowheads="1"/>
            </p:cNvSpPr>
            <p:nvPr/>
          </p:nvSpPr>
          <p:spPr bwMode="gray">
            <a:xfrm>
              <a:off x="2559049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30834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89928" y="3663964"/>
            <a:ext cx="3221411" cy="324362"/>
            <a:chOff x="5392615" y="2904600"/>
            <a:chExt cx="2416373" cy="243215"/>
          </a:xfrm>
        </p:grpSpPr>
        <p:sp>
          <p:nvSpPr>
            <p:cNvPr id="26" name="Rectangle 53"/>
            <p:cNvSpPr>
              <a:spLocks noChangeArrowheads="1"/>
            </p:cNvSpPr>
            <p:nvPr/>
          </p:nvSpPr>
          <p:spPr bwMode="gray">
            <a:xfrm>
              <a:off x="5392615" y="2904600"/>
              <a:ext cx="2416373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80028" y="2957918"/>
              <a:ext cx="207929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89929" y="4071999"/>
            <a:ext cx="3705896" cy="324362"/>
            <a:chOff x="5392616" y="3210554"/>
            <a:chExt cx="2779784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Rectangle 53"/>
            <p:cNvSpPr>
              <a:spLocks noChangeArrowheads="1"/>
            </p:cNvSpPr>
            <p:nvPr/>
          </p:nvSpPr>
          <p:spPr bwMode="gray">
            <a:xfrm>
              <a:off x="5392616" y="3210554"/>
              <a:ext cx="2779784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80028" y="3271409"/>
              <a:ext cx="2554143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这里添加你需要的文字内容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7857" y="4480036"/>
            <a:ext cx="2392803" cy="324362"/>
            <a:chOff x="5406064" y="3516511"/>
            <a:chExt cx="179483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Rectangle 53"/>
            <p:cNvSpPr>
              <a:spLocks noChangeArrowheads="1"/>
            </p:cNvSpPr>
            <p:nvPr/>
          </p:nvSpPr>
          <p:spPr bwMode="gray">
            <a:xfrm>
              <a:off x="5406064" y="3516511"/>
              <a:ext cx="179483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80028" y="3584449"/>
              <a:ext cx="998538" cy="1250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完成：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107%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89929" y="4888071"/>
            <a:ext cx="3033909" cy="324362"/>
            <a:chOff x="5392616" y="3822467"/>
            <a:chExt cx="2275728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Rectangle 53"/>
            <p:cNvSpPr>
              <a:spLocks noChangeArrowheads="1"/>
            </p:cNvSpPr>
            <p:nvPr/>
          </p:nvSpPr>
          <p:spPr bwMode="gray">
            <a:xfrm>
              <a:off x="5392616" y="3822467"/>
              <a:ext cx="2275728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0028" y="3883321"/>
              <a:ext cx="201899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回款数：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39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865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800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89929" y="5296107"/>
            <a:ext cx="1586563" cy="324362"/>
            <a:chOff x="5392616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Rectangle 53"/>
            <p:cNvSpPr>
              <a:spLocks noChangeArrowheads="1"/>
            </p:cNvSpPr>
            <p:nvPr/>
          </p:nvSpPr>
          <p:spPr bwMode="gray">
            <a:xfrm>
              <a:off x="5392616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0028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42476" y="5694385"/>
            <a:ext cx="1586563" cy="324362"/>
            <a:chOff x="2559049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Rectangle 53"/>
            <p:cNvSpPr>
              <a:spLocks noChangeArrowheads="1"/>
            </p:cNvSpPr>
            <p:nvPr/>
          </p:nvSpPr>
          <p:spPr bwMode="gray">
            <a:xfrm>
              <a:off x="2559049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30834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9929" y="5694385"/>
            <a:ext cx="1586563" cy="324362"/>
            <a:chOff x="5392616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" name="Rectangle 53"/>
            <p:cNvSpPr>
              <a:spLocks noChangeArrowheads="1"/>
            </p:cNvSpPr>
            <p:nvPr/>
          </p:nvSpPr>
          <p:spPr bwMode="gray">
            <a:xfrm>
              <a:off x="5392616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0028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其他数据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271952" y="1269554"/>
            <a:ext cx="3647930" cy="6771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与上一年的比较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4084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54899" y="3060512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54899" y="4566085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2884" y="1629595"/>
            <a:ext cx="2632250" cy="1254695"/>
            <a:chOff x="8835092" y="1945063"/>
            <a:chExt cx="2483676" cy="1180844"/>
          </a:xfrm>
        </p:grpSpPr>
        <p:sp>
          <p:nvSpPr>
            <p:cNvPr id="5" name="文本框 11"/>
            <p:cNvSpPr txBox="1"/>
            <p:nvPr/>
          </p:nvSpPr>
          <p:spPr>
            <a:xfrm>
              <a:off x="8835092" y="1945063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8872836" y="2273941"/>
              <a:ext cx="2445932" cy="851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598" y="3136183"/>
            <a:ext cx="2632250" cy="1281547"/>
            <a:chOff x="8835092" y="2033592"/>
            <a:chExt cx="2483676" cy="1206104"/>
          </a:xfrm>
        </p:grpSpPr>
        <p:sp>
          <p:nvSpPr>
            <p:cNvPr id="8" name="文本框 14"/>
            <p:cNvSpPr txBox="1"/>
            <p:nvPr/>
          </p:nvSpPr>
          <p:spPr>
            <a:xfrm>
              <a:off x="8835092" y="2033592"/>
              <a:ext cx="1248229" cy="34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8872836" y="2387739"/>
              <a:ext cx="2445932" cy="851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1" y="4629293"/>
            <a:ext cx="2645583" cy="1268137"/>
            <a:chOff x="8835092" y="2046239"/>
            <a:chExt cx="2496257" cy="1193494"/>
          </a:xfrm>
        </p:grpSpPr>
        <p:sp>
          <p:nvSpPr>
            <p:cNvPr id="11" name="文本框 17"/>
            <p:cNvSpPr txBox="1"/>
            <p:nvPr/>
          </p:nvSpPr>
          <p:spPr>
            <a:xfrm>
              <a:off x="8835092" y="2046239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2" name="文本框 18"/>
            <p:cNvSpPr txBox="1"/>
            <p:nvPr/>
          </p:nvSpPr>
          <p:spPr>
            <a:xfrm>
              <a:off x="8885416" y="2387769"/>
              <a:ext cx="2445933" cy="85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5478" y="3908721"/>
            <a:ext cx="2471204" cy="1862210"/>
            <a:chOff x="3474720" y="4038600"/>
            <a:chExt cx="2331720" cy="1752600"/>
          </a:xfrm>
        </p:grpSpPr>
        <p:sp>
          <p:nvSpPr>
            <p:cNvPr id="14" name="文本框 19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5" name="文本框 20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3933" y="3908721"/>
            <a:ext cx="2471204" cy="1862210"/>
            <a:chOff x="3474720" y="4038600"/>
            <a:chExt cx="2331720" cy="1752600"/>
          </a:xfrm>
        </p:grpSpPr>
        <p:sp>
          <p:nvSpPr>
            <p:cNvPr id="21" name="文本框 30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920011" y="3908721"/>
            <a:ext cx="2471204" cy="1862210"/>
            <a:chOff x="3474720" y="4038600"/>
            <a:chExt cx="2331720" cy="1752600"/>
          </a:xfrm>
        </p:grpSpPr>
        <p:sp>
          <p:nvSpPr>
            <p:cNvPr id="28" name="文本框 37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9" name="文本框 38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55478" y="1868389"/>
            <a:ext cx="2471204" cy="2040335"/>
            <a:chOff x="3569970" y="1908810"/>
            <a:chExt cx="2331720" cy="1920240"/>
          </a:xfrm>
        </p:grpSpPr>
        <p:sp>
          <p:nvSpPr>
            <p:cNvPr id="35" name="矩形 34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47"/>
            <p:cNvSpPr txBox="1"/>
            <p:nvPr/>
          </p:nvSpPr>
          <p:spPr>
            <a:xfrm>
              <a:off x="4111716" y="3381327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0084" y="1868389"/>
            <a:ext cx="2471204" cy="2040335"/>
            <a:chOff x="625221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48"/>
            <p:cNvSpPr txBox="1"/>
            <p:nvPr/>
          </p:nvSpPr>
          <p:spPr>
            <a:xfrm>
              <a:off x="679395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28086" y="1868389"/>
            <a:ext cx="2471204" cy="2040335"/>
            <a:chOff x="9025890" y="1908810"/>
            <a:chExt cx="2331720" cy="1920240"/>
          </a:xfrm>
        </p:grpSpPr>
        <p:sp>
          <p:nvSpPr>
            <p:cNvPr id="43" name="矩形 42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89999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956763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44377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420294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89000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6663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325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8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9150" y="1629594"/>
            <a:ext cx="2057400" cy="1377950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422" y="4167753"/>
            <a:ext cx="2296408" cy="1723112"/>
            <a:chOff x="4793125" y="1242834"/>
            <a:chExt cx="2296408" cy="1723112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01427" y="4167753"/>
            <a:ext cx="2217715" cy="1723112"/>
            <a:chOff x="4853184" y="1242834"/>
            <a:chExt cx="2217715" cy="1723112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562" y="4167753"/>
            <a:ext cx="2327916" cy="1723112"/>
            <a:chOff x="4789729" y="1242834"/>
            <a:chExt cx="2327916" cy="1723112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63558" y="4167753"/>
            <a:ext cx="2249266" cy="1723112"/>
            <a:chOff x="4878906" y="1242834"/>
            <a:chExt cx="2249266" cy="1723112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7750" y="1629594"/>
            <a:ext cx="2057400" cy="1377950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08058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050" y="1629594"/>
            <a:ext cx="2057400" cy="1377950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60386" y="2577892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574" y="1629594"/>
            <a:ext cx="2057400" cy="1377950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11630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4682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1669213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48557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教学分析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1989634"/>
            <a:ext cx="6492772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653965"/>
            <a:ext cx="6558911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036082"/>
            <a:ext cx="7244427" cy="12740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4852447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346564"/>
            <a:ext cx="6503793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957051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73050" y="2451926"/>
            <a:ext cx="2382671" cy="2383533"/>
          </a:xfrm>
          <a:prstGeom prst="ellipse">
            <a:avLst/>
          </a:prstGeom>
          <a:noFill/>
          <a:ln w="76200">
            <a:solidFill>
              <a:srgbClr val="A0BF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64386" y="1947628"/>
            <a:ext cx="0" cy="745450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64386" y="4569098"/>
            <a:ext cx="0" cy="744172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7396318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730481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/>
          <p:nvPr/>
        </p:nvSpPr>
        <p:spPr>
          <a:xfrm>
            <a:off x="6878047" y="1197547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8048" y="1652830"/>
            <a:ext cx="3928076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5301" y="1282881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4268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53796" y="3069432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0137" y="3565525"/>
            <a:ext cx="2319646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45301" y="5424127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3422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30759" y="1197546"/>
            <a:ext cx="0" cy="112280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>
            <a:off x="6383470" y="1529159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832432" y="3069432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85142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36987" y="5052041"/>
            <a:ext cx="0" cy="106349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336987" y="567040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8074" y="4993124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2229" y="5448407"/>
            <a:ext cx="4530889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295794" y="2449043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295794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173" y="2429288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453" y="2925381"/>
            <a:ext cx="2578441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7" name="八边形 26"/>
          <p:cNvSpPr/>
          <p:nvPr/>
        </p:nvSpPr>
        <p:spPr>
          <a:xfrm>
            <a:off x="4965979" y="2544889"/>
            <a:ext cx="2196813" cy="2197607"/>
          </a:xfrm>
          <a:prstGeom prst="octagon">
            <a:avLst/>
          </a:prstGeom>
          <a:solidFill>
            <a:srgbClr val="31909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65773" y="2975621"/>
            <a:ext cx="1597228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56704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5" grpId="0"/>
      <p:bldP spid="26" grpId="0"/>
      <p:bldP spid="27" grpId="0" animBg="1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67240" y="1559294"/>
            <a:ext cx="3392241" cy="2062087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800" b="0" i="0" u="none" strike="noStrike" kern="0" cap="none" spc="0" normalizeH="0" baseline="0" noProof="0" dirty="0">
                <a:ln>
                  <a:noFill/>
                </a:ln>
                <a:solidFill>
                  <a:srgbClr val="319095"/>
                </a:solidFill>
                <a:effectLst/>
                <a:uLnTx/>
                <a:uFillTx/>
                <a:latin typeface="Impact" panose="020B0806030902050204" pitchFamily="34" charset="0"/>
              </a:rPr>
              <a:t>2018</a:t>
            </a:r>
            <a:endParaRPr kumimoji="0" lang="zh-CN" altLang="en-US" sz="12800" b="0" i="0" u="none" strike="noStrike" kern="0" cap="none" spc="0" normalizeH="0" baseline="0" noProof="0" dirty="0">
              <a:ln>
                <a:noFill/>
              </a:ln>
              <a:solidFill>
                <a:srgbClr val="319095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3674075" y="4778722"/>
            <a:ext cx="1890227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：好文艺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93372" y="3552761"/>
            <a:ext cx="480128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谢谢您的聆听</a:t>
            </a:r>
          </a:p>
        </p:txBody>
      </p:sp>
      <p:sp>
        <p:nvSpPr>
          <p:cNvPr id="43" name="文本框 5"/>
          <p:cNvSpPr txBox="1"/>
          <p:nvPr/>
        </p:nvSpPr>
        <p:spPr>
          <a:xfrm>
            <a:off x="5736657" y="4778722"/>
            <a:ext cx="2787908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kumimoji="0" lang="en-US" altLang="zh-CN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2020</a:t>
            </a:r>
            <a:r>
              <a: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月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08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日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542" y="113000"/>
            <a:ext cx="2144172" cy="6924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Eras Bold ITC" panose="020B0907030504020204" pitchFamily="34" charset="0"/>
                <a:ea typeface="微软雅黑" panose="020B0503020204020204" pitchFamily="34" charset="-122"/>
              </a:rPr>
              <a:t>学校名称</a:t>
            </a:r>
          </a:p>
        </p:txBody>
      </p:sp>
      <p:pic>
        <p:nvPicPr>
          <p:cNvPr id="46" name="商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18122" y="6197364"/>
            <a:ext cx="812694" cy="812988"/>
          </a:xfrm>
          <a:prstGeom prst="rect">
            <a:avLst/>
          </a:prstGeom>
        </p:spPr>
      </p:pic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1088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5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1273" y="2061642"/>
            <a:ext cx="3670253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0670" y="2269098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70670" y="3310229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0670" y="4351361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0670" y="5392494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020965" y="257528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20965" y="3609190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20965" y="4643093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20965" y="567699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849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6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61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61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61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6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61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4438" y="3934100"/>
            <a:ext cx="10944224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28" name="肘形连接符 27"/>
          <p:cNvCxnSpPr>
            <a:stCxn id="31" idx="3"/>
            <a:endCxn id="49" idx="1"/>
          </p:cNvCxnSpPr>
          <p:nvPr/>
        </p:nvCxnSpPr>
        <p:spPr>
          <a:xfrm rot="5400000" flipH="1" flipV="1">
            <a:off x="834074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2030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31" name="六边形 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57627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6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1" name="肘形连接符 50"/>
          <p:cNvCxnSpPr>
            <a:stCxn id="53" idx="3"/>
            <a:endCxn id="56" idx="1"/>
          </p:cNvCxnSpPr>
          <p:nvPr/>
        </p:nvCxnSpPr>
        <p:spPr>
          <a:xfrm rot="5400000" flipH="1" flipV="1">
            <a:off x="3414466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600697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38019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75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58" name="肘形连接符 57"/>
          <p:cNvCxnSpPr>
            <a:stCxn id="60" idx="3"/>
            <a:endCxn id="63" idx="1"/>
          </p:cNvCxnSpPr>
          <p:nvPr/>
        </p:nvCxnSpPr>
        <p:spPr>
          <a:xfrm rot="5400000" flipH="1" flipV="1">
            <a:off x="5994858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181089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0" name="六边形 5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18411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2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65" name="肘形连接符 64"/>
          <p:cNvCxnSpPr>
            <a:stCxn id="67" idx="3"/>
            <a:endCxn id="70" idx="1"/>
          </p:cNvCxnSpPr>
          <p:nvPr/>
        </p:nvCxnSpPr>
        <p:spPr>
          <a:xfrm rot="5400000" flipH="1" flipV="1">
            <a:off x="8575250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691463" y="3817129"/>
            <a:ext cx="720080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7" name="六边形 6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98803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文本框 89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2" name="肘形连接符 71"/>
          <p:cNvCxnSpPr>
            <a:stCxn id="74" idx="0"/>
            <a:endCxn id="77" idx="1"/>
          </p:cNvCxnSpPr>
          <p:nvPr/>
        </p:nvCxnSpPr>
        <p:spPr>
          <a:xfrm rot="16200000" flipH="1">
            <a:off x="2334703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310501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7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747823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9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9" name="肘形连接符 78"/>
          <p:cNvCxnSpPr>
            <a:stCxn id="81" idx="0"/>
            <a:endCxn id="84" idx="1"/>
          </p:cNvCxnSpPr>
          <p:nvPr/>
        </p:nvCxnSpPr>
        <p:spPr>
          <a:xfrm rot="16200000" flipH="1">
            <a:off x="4915095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890893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1" name="六边形 8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28215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84" name="矩形 8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04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86" name="肘形连接符 85"/>
          <p:cNvCxnSpPr>
            <a:stCxn id="88" idx="0"/>
            <a:endCxn id="91" idx="1"/>
          </p:cNvCxnSpPr>
          <p:nvPr/>
        </p:nvCxnSpPr>
        <p:spPr>
          <a:xfrm rot="16200000" flipH="1">
            <a:off x="7495487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47128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8" name="六边形 8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908607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91" name="矩形 9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文本框 111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987607" y="3817129"/>
            <a:ext cx="682162" cy="676392"/>
            <a:chOff x="1045689" y="3090803"/>
            <a:chExt cx="682162" cy="676392"/>
          </a:xfrm>
          <a:solidFill>
            <a:schemeClr val="accent1"/>
          </a:solidFill>
        </p:grpSpPr>
        <p:sp>
          <p:nvSpPr>
            <p:cNvPr id="94" name="六边形 9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4154959" y="1269554"/>
            <a:ext cx="3842401" cy="463658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添加教学内容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99" name="燕尾形 9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72139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6580" y="1602943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46580" y="3282934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11030" y="4715196"/>
            <a:ext cx="662473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446580" y="2886504"/>
            <a:ext cx="6689186" cy="2621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4446580" y="4627279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3358902" y="1841758"/>
            <a:ext cx="874557" cy="722774"/>
            <a:chOff x="5068579" y="1212105"/>
            <a:chExt cx="555066" cy="458732"/>
          </a:xfrm>
        </p:grpSpPr>
        <p:sp>
          <p:nvSpPr>
            <p:cNvPr id="8" name="六边形 7"/>
            <p:cNvSpPr/>
            <p:nvPr/>
          </p:nvSpPr>
          <p:spPr>
            <a:xfrm>
              <a:off x="5068579" y="1212105"/>
              <a:ext cx="555066" cy="458732"/>
            </a:xfrm>
            <a:prstGeom prst="hexagon">
              <a:avLst/>
            </a:prstGeom>
            <a:solidFill>
              <a:srgbClr val="5FCAC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8956" y="3437805"/>
            <a:ext cx="873509" cy="721908"/>
            <a:chOff x="5068633" y="2299928"/>
            <a:chExt cx="554400" cy="458182"/>
          </a:xfrm>
        </p:grpSpPr>
        <p:sp>
          <p:nvSpPr>
            <p:cNvPr id="11" name="六边形 10"/>
            <p:cNvSpPr/>
            <p:nvPr/>
          </p:nvSpPr>
          <p:spPr>
            <a:xfrm>
              <a:off x="5068633" y="2299928"/>
              <a:ext cx="554400" cy="458182"/>
            </a:xfrm>
            <a:prstGeom prst="hexagon">
              <a:avLst/>
            </a:prstGeom>
            <a:solidFill>
              <a:srgbClr val="A0BF0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9567" y="4837678"/>
            <a:ext cx="873509" cy="721908"/>
            <a:chOff x="5069244" y="3343865"/>
            <a:chExt cx="554400" cy="458182"/>
          </a:xfrm>
        </p:grpSpPr>
        <p:sp>
          <p:nvSpPr>
            <p:cNvPr id="14" name="六边形 13"/>
            <p:cNvSpPr/>
            <p:nvPr/>
          </p:nvSpPr>
          <p:spPr>
            <a:xfrm>
              <a:off x="5069244" y="3343865"/>
              <a:ext cx="554400" cy="458182"/>
            </a:xfrm>
            <a:prstGeom prst="hexagon">
              <a:avLst/>
            </a:prstGeom>
            <a:solidFill>
              <a:srgbClr val="31909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446580" y="5828096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1201837" y="1664190"/>
            <a:ext cx="1865711" cy="4573916"/>
            <a:chOff x="10256838" y="1484313"/>
            <a:chExt cx="1163638" cy="2852737"/>
          </a:xfrm>
        </p:grpSpPr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7748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09529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1455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0775" y="1802820"/>
            <a:ext cx="3164004" cy="1261824"/>
          </a:xfrm>
          <a:prstGeom prst="hexagon">
            <a:avLst/>
          </a:prstGeom>
          <a:solidFill>
            <a:srgbClr val="5FCACB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25" name="组合 2824"/>
          <p:cNvGrpSpPr/>
          <p:nvPr/>
        </p:nvGrpSpPr>
        <p:grpSpPr>
          <a:xfrm>
            <a:off x="690775" y="3363493"/>
            <a:ext cx="2921752" cy="1992173"/>
            <a:chOff x="503238" y="2612182"/>
            <a:chExt cx="2191599" cy="1493785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4523606" y="1802821"/>
            <a:ext cx="3164006" cy="1261824"/>
          </a:xfrm>
          <a:prstGeom prst="hexagon">
            <a:avLst/>
          </a:prstGeom>
          <a:solidFill>
            <a:srgbClr val="A0BF0D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0" name="组合 2829"/>
          <p:cNvGrpSpPr/>
          <p:nvPr/>
        </p:nvGrpSpPr>
        <p:grpSpPr>
          <a:xfrm>
            <a:off x="4523606" y="3363494"/>
            <a:ext cx="2921752" cy="1992173"/>
            <a:chOff x="471218" y="2612182"/>
            <a:chExt cx="2191599" cy="1493785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8326627" y="1802821"/>
            <a:ext cx="3166122" cy="1261824"/>
          </a:xfrm>
          <a:prstGeom prst="hexagon">
            <a:avLst/>
          </a:prstGeom>
          <a:solidFill>
            <a:srgbClr val="319095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5" name="组合 2834"/>
          <p:cNvGrpSpPr/>
          <p:nvPr/>
        </p:nvGrpSpPr>
        <p:grpSpPr>
          <a:xfrm>
            <a:off x="8326627" y="3363494"/>
            <a:ext cx="2921752" cy="1992173"/>
            <a:chOff x="467746" y="2612182"/>
            <a:chExt cx="2191599" cy="1493785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7422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791295" y="1845619"/>
            <a:ext cx="4798639" cy="1159395"/>
            <a:chOff x="5161824" y="1994966"/>
            <a:chExt cx="3297964" cy="756804"/>
          </a:xfrm>
        </p:grpSpPr>
        <p:sp>
          <p:nvSpPr>
            <p:cNvPr id="32" name="六边形 3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91295" y="3109806"/>
            <a:ext cx="4798639" cy="1159395"/>
            <a:chOff x="5161824" y="1994966"/>
            <a:chExt cx="3297964" cy="756804"/>
          </a:xfrm>
        </p:grpSpPr>
        <p:sp>
          <p:nvSpPr>
            <p:cNvPr id="37" name="六边形 36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791295" y="4373166"/>
            <a:ext cx="4798639" cy="1159395"/>
            <a:chOff x="5161824" y="1994966"/>
            <a:chExt cx="3297964" cy="756804"/>
          </a:xfrm>
        </p:grpSpPr>
        <p:sp>
          <p:nvSpPr>
            <p:cNvPr id="42" name="六边形 4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84317" y="2032622"/>
              <a:ext cx="2939494" cy="716005"/>
              <a:chOff x="5284317" y="2911032"/>
              <a:chExt cx="2939494" cy="71600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84317" y="3153940"/>
                <a:ext cx="2939494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/>
        </p:blipFill>
        <p:spPr bwMode="auto">
          <a:xfrm>
            <a:off x="734095" y="1845618"/>
            <a:ext cx="5937175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68633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8279" y="1972626"/>
            <a:ext cx="2015735" cy="1680389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5FCA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04760" y="180854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4247" y="2907138"/>
            <a:ext cx="2015735" cy="1680389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A0BF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8279" y="3836112"/>
            <a:ext cx="2015735" cy="1680389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584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96028" y="4274220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方法四</a:t>
              </a: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1413" y="2907138"/>
            <a:ext cx="2015735" cy="1680389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31909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方法三</a:t>
              </a:r>
            </a:p>
          </p:txBody>
        </p:sp>
      </p:grpSp>
      <p:sp>
        <p:nvSpPr>
          <p:cNvPr id="8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0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1" y="1790223"/>
            <a:ext cx="1988581" cy="206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6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5" y="1790222"/>
            <a:ext cx="3839927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4745474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5222031"/>
            <a:ext cx="3762398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5" y="4019429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4" y="4495987"/>
            <a:ext cx="2303956" cy="16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038306" y="1765175"/>
            <a:ext cx="3253808" cy="1141963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196" y="1765175"/>
            <a:ext cx="4415916" cy="60485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38306" y="5191855"/>
            <a:ext cx="422391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424" y="4470939"/>
            <a:ext cx="284290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2590428" y="189434"/>
            <a:ext cx="4080842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点击此处添加标题内容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1586327" y="1"/>
            <a:ext cx="860084" cy="909514"/>
          </a:xfrm>
          <a:prstGeom prst="chevr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190550" y="180723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tx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4673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3815</Words>
  <Application>Microsoft Office PowerPoint</Application>
  <PresentationFormat>自定义</PresentationFormat>
  <Paragraphs>461</Paragraphs>
  <Slides>31</Slides>
  <Notes>27</Notes>
  <HiddenSlides>0</HiddenSlides>
  <MMClips>2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ThinK For H</cp:lastModifiedBy>
  <cp:revision>212</cp:revision>
  <dcterms:created xsi:type="dcterms:W3CDTF">2015-04-23T03:04:04Z</dcterms:created>
  <dcterms:modified xsi:type="dcterms:W3CDTF">2018-05-30T14:09:04Z</dcterms:modified>
  <cp:category>https://shop114556147.taobao.com</cp:category>
</cp:coreProperties>
</file>