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4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7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8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0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17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20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80" r:id="rId5"/>
    <p:sldId id="261" r:id="rId6"/>
    <p:sldId id="266" r:id="rId7"/>
    <p:sldId id="271" r:id="rId8"/>
    <p:sldId id="272" r:id="rId9"/>
    <p:sldId id="283" r:id="rId10"/>
    <p:sldId id="288" r:id="rId11"/>
    <p:sldId id="262" r:id="rId12"/>
    <p:sldId id="264" r:id="rId13"/>
    <p:sldId id="260" r:id="rId14"/>
    <p:sldId id="265" r:id="rId15"/>
    <p:sldId id="289" r:id="rId16"/>
    <p:sldId id="268" r:id="rId17"/>
    <p:sldId id="269" r:id="rId18"/>
    <p:sldId id="275" r:id="rId19"/>
    <p:sldId id="290" r:id="rId20"/>
    <p:sldId id="282" r:id="rId21"/>
    <p:sldId id="281" r:id="rId22"/>
    <p:sldId id="276" r:id="rId23"/>
    <p:sldId id="277" r:id="rId24"/>
    <p:sldId id="291" r:id="rId25"/>
    <p:sldId id="29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B89"/>
    <a:srgbClr val="E3EEE8"/>
    <a:srgbClr val="E0EBE5"/>
    <a:srgbClr val="F9D08E"/>
    <a:srgbClr val="F4D59B"/>
    <a:srgbClr val="FFFFFF"/>
    <a:srgbClr val="E1ECE6"/>
    <a:srgbClr val="55B577"/>
    <a:srgbClr val="FF794D"/>
    <a:srgbClr val="DBE0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9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130" y="91"/>
      </p:cViewPr>
      <p:guideLst>
        <p:guide orient="horz" pos="2183"/>
        <p:guide pos="3817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90"/>
      <c:rotY val="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surfaceChart>
        <c:wireframe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9525" cap="rnd">
              <a:solidFill>
                <a:schemeClr val="accent1"/>
              </a:solidFill>
              <a:round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0A-4183-BCA7-D099574B411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9525" cap="rnd">
              <a:solidFill>
                <a:schemeClr val="accent2"/>
              </a:solidFill>
              <a:round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00A-4183-BCA7-D099574B411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9525" cap="rnd">
              <a:solidFill>
                <a:schemeClr val="accent3"/>
              </a:solidFill>
              <a:round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00A-4183-BCA7-D099574B411B}"/>
            </c:ext>
          </c:extLst>
        </c:ser>
        <c:bandFmts>
          <c:bandFmt>
            <c:idx val="0"/>
            <c:spPr>
              <a:ln w="9525" cap="rnd">
                <a:solidFill>
                  <a:schemeClr val="accent1"/>
                </a:solidFill>
                <a:round/>
              </a:ln>
              <a:effectLst/>
            </c:spPr>
          </c:bandFmt>
          <c:bandFmt>
            <c:idx val="1"/>
            <c:spPr>
              <a:ln w="9525" cap="rnd">
                <a:solidFill>
                  <a:schemeClr val="accent2"/>
                </a:solidFill>
                <a:round/>
              </a:ln>
              <a:effectLst/>
            </c:spPr>
          </c:bandFmt>
          <c:bandFmt>
            <c:idx val="2"/>
            <c:spPr>
              <a:ln w="9525" cap="rnd">
                <a:solidFill>
                  <a:schemeClr val="accent3"/>
                </a:solidFill>
                <a:round/>
              </a:ln>
              <a:effectLst/>
            </c:spPr>
          </c:bandFmt>
          <c:bandFmt>
            <c:idx val="3"/>
            <c:spPr>
              <a:ln w="9525" cap="rnd">
                <a:solidFill>
                  <a:schemeClr val="accent4"/>
                </a:solidFill>
                <a:round/>
              </a:ln>
              <a:effectLst/>
            </c:spPr>
          </c:bandFmt>
          <c:bandFmt>
            <c:idx val="4"/>
            <c:spPr>
              <a:ln w="9525" cap="rnd">
                <a:solidFill>
                  <a:schemeClr val="accent5"/>
                </a:solidFill>
                <a:round/>
              </a:ln>
              <a:effectLst/>
            </c:spPr>
          </c:bandFmt>
          <c:bandFmt>
            <c:idx val="5"/>
            <c:spPr>
              <a:ln w="9525" cap="rnd">
                <a:solidFill>
                  <a:schemeClr val="accent6"/>
                </a:solidFill>
                <a:round/>
              </a:ln>
              <a:effectLst/>
            </c:spPr>
          </c:bandFmt>
          <c:bandFmt>
            <c:idx val="6"/>
            <c:spPr>
              <a:ln w="9525" cap="rnd">
                <a:solidFill>
                  <a:schemeClr val="accent1">
                    <a:lumMod val="60000"/>
                  </a:schemeClr>
                </a:solidFill>
                <a:round/>
              </a:ln>
              <a:effectLst/>
            </c:spPr>
          </c:bandFmt>
          <c:bandFmt>
            <c:idx val="7"/>
            <c:spPr>
              <a:ln w="9525" cap="rnd">
                <a:solidFill>
                  <a:schemeClr val="accent2">
                    <a:lumMod val="60000"/>
                  </a:schemeClr>
                </a:solidFill>
                <a:round/>
              </a:ln>
              <a:effectLst/>
            </c:spPr>
          </c:bandFmt>
          <c:bandFmt>
            <c:idx val="8"/>
            <c:spPr>
              <a:ln w="9525" cap="rnd">
                <a:solidFill>
                  <a:schemeClr val="accent3">
                    <a:lumMod val="60000"/>
                  </a:schemeClr>
                </a:solidFill>
                <a:round/>
              </a:ln>
              <a:effectLst/>
            </c:spPr>
          </c:bandFmt>
          <c:bandFmt>
            <c:idx val="9"/>
            <c:spPr>
              <a:ln w="9525" cap="rnd">
                <a:solidFill>
                  <a:schemeClr val="accent4">
                    <a:lumMod val="60000"/>
                  </a:schemeClr>
                </a:solidFill>
                <a:round/>
              </a:ln>
              <a:effectLst/>
            </c:spPr>
          </c:bandFmt>
          <c:bandFmt>
            <c:idx val="10"/>
            <c:spPr>
              <a:ln w="9525" cap="rnd">
                <a:solidFill>
                  <a:schemeClr val="accent5">
                    <a:lumMod val="60000"/>
                  </a:schemeClr>
                </a:solidFill>
                <a:round/>
              </a:ln>
              <a:effectLst/>
            </c:spPr>
          </c:bandFmt>
          <c:bandFmt>
            <c:idx val="11"/>
            <c:spPr>
              <a:ln w="9525" cap="rnd">
                <a:solidFill>
                  <a:schemeClr val="accent6">
                    <a:lumMod val="60000"/>
                  </a:schemeClr>
                </a:solidFill>
                <a:round/>
              </a:ln>
              <a:effectLst/>
            </c:spPr>
          </c:bandFmt>
          <c:bandFmt>
            <c:idx val="12"/>
            <c:spPr>
              <a:ln w="9525" cap="rnd">
                <a:solidFill>
                  <a:schemeClr val="accent1">
                    <a:lumMod val="80000"/>
                    <a:lumOff val="20000"/>
                  </a:schemeClr>
                </a:solidFill>
                <a:round/>
              </a:ln>
              <a:effectLst/>
            </c:spPr>
          </c:bandFmt>
          <c:bandFmt>
            <c:idx val="13"/>
            <c:spPr>
              <a:ln w="9525" cap="rnd">
                <a:solidFill>
                  <a:schemeClr val="accent2">
                    <a:lumMod val="80000"/>
                    <a:lumOff val="20000"/>
                  </a:schemeClr>
                </a:solidFill>
                <a:round/>
              </a:ln>
              <a:effectLst/>
            </c:spPr>
          </c:bandFmt>
          <c:bandFmt>
            <c:idx val="14"/>
            <c:spPr>
              <a:ln w="9525" cap="rnd">
                <a:solidFill>
                  <a:schemeClr val="accent3">
                    <a:lumMod val="80000"/>
                    <a:lumOff val="20000"/>
                  </a:schemeClr>
                </a:solidFill>
                <a:round/>
              </a:ln>
              <a:effectLst/>
            </c:spPr>
          </c:bandFmt>
        </c:bandFmts>
        <c:axId val="356906496"/>
        <c:axId val="356908032"/>
        <c:axId val="356789760"/>
      </c:surfaceChart>
      <c:catAx>
        <c:axId val="356906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6908032"/>
        <c:crosses val="autoZero"/>
        <c:auto val="1"/>
        <c:lblAlgn val="ctr"/>
        <c:lblOffset val="100"/>
        <c:noMultiLvlLbl val="0"/>
      </c:catAx>
      <c:valAx>
        <c:axId val="356908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6906496"/>
        <c:crosses val="autoZero"/>
        <c:crossBetween val="midCat"/>
      </c:valAx>
      <c:serAx>
        <c:axId val="35678976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6908032"/>
        <c:crosses val="autoZero"/>
      </c:serAx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Sheet1!$B$2:$B$23</cx:f>
        <cx:lvl ptCount="22" formatCode="G/通用格式">
          <cx:pt idx="0">-7</cx:pt>
          <cx:pt idx="1">-10</cx:pt>
          <cx:pt idx="2">-28</cx:pt>
          <cx:pt idx="3">47</cx:pt>
          <cx:pt idx="4">11</cx:pt>
          <cx:pt idx="5">-24</cx:pt>
          <cx:pt idx="6">-24</cx:pt>
          <cx:pt idx="7">36</cx:pt>
          <cx:pt idx="8">10</cx:pt>
          <cx:pt idx="9">-78</cx:pt>
          <cx:pt idx="10">47</cx:pt>
          <cx:pt idx="11">-24</cx:pt>
          <cx:pt idx="12">-17</cx:pt>
          <cx:pt idx="13">-12</cx:pt>
          <cx:pt idx="14">-11</cx:pt>
          <cx:pt idx="15">17</cx:pt>
          <cx:pt idx="16">14</cx:pt>
          <cx:pt idx="17">46</cx:pt>
          <cx:pt idx="18">-18</cx:pt>
          <cx:pt idx="19">19</cx:pt>
          <cx:pt idx="20">-26</cx:pt>
          <cx:pt idx="21">-20</cx:pt>
        </cx:lvl>
      </cx:numDim>
    </cx:data>
    <cx:data id="1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Sheet1!$C$2:$C$23</cx:f>
        <cx:lvl ptCount="22" formatCode="G/通用格式">
          <cx:pt idx="0">-3</cx:pt>
          <cx:pt idx="1">1</cx:pt>
          <cx:pt idx="2">-6</cx:pt>
          <cx:pt idx="3">10</cx:pt>
          <cx:pt idx="4">34</cx:pt>
          <cx:pt idx="5">128</cx:pt>
          <cx:pt idx="6">22</cx:pt>
          <cx:pt idx="7">-12</cx:pt>
          <cx:pt idx="8">-28</cx:pt>
          <cx:pt idx="9">6</cx:pt>
          <cx:pt idx="10">31</cx:pt>
          <cx:pt idx="11">3</cx:pt>
          <cx:pt idx="12">12</cx:pt>
          <cx:pt idx="13">-12</cx:pt>
          <cx:pt idx="14">-13</cx:pt>
          <cx:pt idx="15">6</cx:pt>
          <cx:pt idx="16">15</cx:pt>
          <cx:pt idx="17">41</cx:pt>
          <cx:pt idx="18">16</cx:pt>
          <cx:pt idx="19">10</cx:pt>
          <cx:pt idx="20">23</cx:pt>
          <cx:pt idx="21">16</cx:pt>
        </cx:lvl>
      </cx:numDim>
    </cx:data>
    <cx:data id="2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Sheet1!$D$2:$D$23</cx:f>
        <cx:lvl ptCount="22" formatCode="G/通用格式">
          <cx:pt idx="0">-24</cx:pt>
          <cx:pt idx="1">11</cx:pt>
          <cx:pt idx="2">34</cx:pt>
          <cx:pt idx="3">-19</cx:pt>
          <cx:pt idx="4">4</cx:pt>
          <cx:pt idx="5">27</cx:pt>
          <cx:pt idx="6">27</cx:pt>
          <cx:pt idx="7">-3</cx:pt>
          <cx:pt idx="8">44</cx:pt>
          <cx:pt idx="9">50</cx:pt>
          <cx:pt idx="10">91</cx:pt>
          <cx:pt idx="11">-8</cx:pt>
          <cx:pt idx="12">36</cx:pt>
          <cx:pt idx="13">16</cx:pt>
          <cx:pt idx="14">24</cx:pt>
          <cx:pt idx="15">46</cx:pt>
          <cx:pt idx="16">14</cx:pt>
          <cx:pt idx="17">-6</cx:pt>
          <cx:pt idx="18">48</cx:pt>
          <cx:pt idx="19">23</cx:pt>
          <cx:pt idx="20">23</cx:pt>
          <cx:pt idx="21">-18</cx:pt>
        </cx:lvl>
      </cx:numDim>
    </cx:data>
  </cx:chartData>
  <cx:chart>
    <cx:title pos="t" align="ctr" overlay="0"/>
    <cx:plotArea>
      <cx:plotAreaRegion>
        <cx:series layoutId="boxWhisker" uniqueId="{D143F31C-3645-4E4A-9B14-3C16ED41DA1A}">
          <cx:tx>
            <cx:txData>
              <cx:f>Sheet1!$B$1</cx:f>
              <cx:v>系列 1</cx:v>
            </cx:txData>
          </cx:tx>
          <cx:spPr>
            <a:solidFill>
              <a:srgbClr val="FFDB89"/>
            </a:solidFill>
          </cx:spPr>
          <cx:dataId val="0"/>
          <cx:layoutPr>
            <cx:visibility meanLine="0" meanMarker="1" nonoutliers="0" outliers="1"/>
            <cx:statistics quartileMethod="exclusive"/>
          </cx:layoutPr>
        </cx:series>
        <cx:series layoutId="boxWhisker" uniqueId="{EC928323-0484-4FF2-BE5A-71EA504C48A2}">
          <cx:tx>
            <cx:txData>
              <cx:f>Sheet1!$C$1</cx:f>
              <cx:v>系列 2</cx:v>
            </cx:txData>
          </cx:tx>
          <cx:dataId val="1"/>
          <cx:layoutPr>
            <cx:visibility meanLine="0" meanMarker="1" nonoutliers="0" outliers="1"/>
            <cx:statistics quartileMethod="exclusive"/>
          </cx:layoutPr>
        </cx:series>
        <cx:series layoutId="boxWhisker" uniqueId="{43A5766C-BABC-4544-96EE-C5F334DBA1F1}">
          <cx:tx>
            <cx:txData>
              <cx:f>Sheet1!$D$1</cx:f>
              <cx:v>系列 3</cx:v>
            </cx:txData>
          </cx:tx>
          <cx:spPr>
            <a:solidFill>
              <a:srgbClr val="E3EEE8"/>
            </a:solidFill>
          </cx:spPr>
          <cx:dataId val="2"/>
          <cx:layoutPr>
            <cx:visibility meanLine="0" meanMarker="1" nonoutliers="0" outliers="1"/>
            <cx:statistics quartileMethod="exclusive"/>
          </cx:layoutPr>
        </cx:series>
      </cx:plotAreaRegion>
      <cx:axis id="0">
        <cx:catScaling gapWidth="1"/>
        <cx:tickLabels/>
      </cx:axis>
      <cx:axis id="1">
        <cx:valScaling/>
        <cx:majorGridlines/>
        <cx:tickLabels/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E1AD-4874-4B1B-B944-D773386EB588}" type="datetimeFigureOut">
              <a:rPr lang="zh-CN" altLang="en-US" smtClean="0"/>
              <a:t>2018/6/17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040306-04AD-4F7E-A7B0-55444E7BF1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246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5625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2724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1037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1198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9690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2899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4545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894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3558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950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668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5650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3190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0241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893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1717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0075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793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1476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模板来自 </a:t>
            </a:r>
            <a:r>
              <a:rPr lang="en-US" altLang="zh-CN"/>
              <a:t>http://docer.mysoeasy.com/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242EC-6CF1-4C69-96F4-6EDA356319A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7934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9659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9916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3370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735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>
            <a:extLst>
              <a:ext uri="{FF2B5EF4-FFF2-40B4-BE49-F238E27FC236}">
                <a16:creationId xmlns:a16="http://schemas.microsoft.com/office/drawing/2014/main" id="{0DCE165A-8C7B-4607-A312-240B7D8B549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>
            <a:extLst>
              <a:ext uri="{FF2B5EF4-FFF2-40B4-BE49-F238E27FC236}">
                <a16:creationId xmlns:a16="http://schemas.microsoft.com/office/drawing/2014/main" id="{40464541-24D8-4987-A635-AABAF0192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4100" name="灯片编号占位符 3">
            <a:extLst>
              <a:ext uri="{FF2B5EF4-FFF2-40B4-BE49-F238E27FC236}">
                <a16:creationId xmlns:a16="http://schemas.microsoft.com/office/drawing/2014/main" id="{F31B5723-576A-4A61-9C28-33BDCBF62CD6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D29CD578-9AE5-4DEE-868D-84AD8A8D882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algn="r" eaLnBrk="1" hangingPunct="1">
                <a:buFont typeface="Arial" panose="020B0604020202020204" pitchFamily="34" charset="0"/>
                <a:buNone/>
              </a:pPr>
              <a:t>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11616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13B71B-9F4B-4F98-BC2B-71009695D7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59F91BF-AE07-4060-99F9-852EE25073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494C3F-5D8F-4F32-ADE9-265BEDD19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2018/6/17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B3F543-17FF-42F8-9AB1-9EACF6717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1902BA-1626-4AEF-ACB1-8C450B758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87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908C83-ED2D-4063-B1BC-8BF88B89A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073C1FC-A8A3-4F0D-9357-B537518447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BE029E-C10A-4ED0-8456-F236EE191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2018/6/17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8EC54E-7AF0-45D4-AB52-259B99F6B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D18452-4E71-4B01-B749-269C0744F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89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2E6F6FE-9F59-496F-8BCD-1E280937AD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849072D-53E2-425A-9A43-1BA724C50D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1E7152-DBC4-4003-8F28-91434233B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2018/6/17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E0E2F2B-8B2A-416F-9307-62B84E434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64AD36-99EC-4613-9593-07EF965CB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75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164A3FFA-DB83-4477-9257-5CFDEBFB7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B6457-C948-417B-8EE8-ACC088866F13}" type="datetimeFigureOut">
              <a:rPr lang="zh-CN" altLang="en-US"/>
              <a:pPr>
                <a:defRPr/>
              </a:pPr>
              <a:t>2018/6/17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9F966AFD-9BEA-496B-8D59-087FB5637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C1E378C2-D816-42CF-A6BE-EC1F740EA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F7072-EAC0-4635-9C35-6D2F453D98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55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9A0E84-0EAA-40E1-9E0E-42F337211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2DC0C0-EC82-4AD2-BA1A-5CC0A73E03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15D364-07C8-4B9D-A20E-9D6B1CA0A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2018/6/17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5BA03A-7D06-482D-BC4C-854E239C2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F02BCD2-A778-4F9B-ADDE-4D536D634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67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811BA2-636B-4257-A587-B20DF0E4A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9488F1-3490-41B7-AE33-E5D1C8FF8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4F35A9-F4C6-4D8D-9FA8-8D6BE272B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2018/6/17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4D664B-2229-4DE5-8CFA-20414D0FF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0E7EDA-5A1B-431E-9CB3-0C3323420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49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43496F-43D6-491B-A8A5-AC56E5423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94751D5-D26D-4EF6-ACCA-2A6887AECA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7391F4B-57B6-4570-9E49-FFB95E5EA2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4205108-8C30-4622-8189-71B380BA2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2018/6/17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EA17A69-1CCA-48F7-A047-170D389AC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BA0E032-4D70-4F50-A7AC-61E311D9C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14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B032C5-0414-4181-9DCD-B95D833F7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24D0DE6-5CB6-47DB-AE4A-12A3244B00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9306C03-5CA5-4834-9ACC-DBCE3B09A0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365BA91-5813-456E-99EA-2981497CF9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B877F03-2701-458F-A76C-72C735DA82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55DE6C3-2C0C-4E75-85E6-E42D4FDB8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2018/6/17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58EAEB2-7CE0-4102-9938-E253B715A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BE3964C-03DE-47E7-B047-F83C56DFC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53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8CD71A63-33F3-4000-A6DD-B857AFAF11CC}"/>
              </a:ext>
            </a:extLst>
          </p:cNvPr>
          <p:cNvSpPr/>
          <p:nvPr userDrawn="1"/>
        </p:nvSpPr>
        <p:spPr>
          <a:xfrm rot="16200000">
            <a:off x="-3165229" y="3165232"/>
            <a:ext cx="6858000" cy="527535"/>
          </a:xfrm>
          <a:custGeom>
            <a:avLst/>
            <a:gdLst>
              <a:gd name="connsiteX0" fmla="*/ 0 w 12192000"/>
              <a:gd name="connsiteY0" fmla="*/ 0 h 3133725"/>
              <a:gd name="connsiteX1" fmla="*/ 12192000 w 12192000"/>
              <a:gd name="connsiteY1" fmla="*/ 0 h 3133725"/>
              <a:gd name="connsiteX2" fmla="*/ 12192000 w 12192000"/>
              <a:gd name="connsiteY2" fmla="*/ 3133725 h 3133725"/>
              <a:gd name="connsiteX3" fmla="*/ 12049125 w 12192000"/>
              <a:gd name="connsiteY3" fmla="*/ 2924175 h 3133725"/>
              <a:gd name="connsiteX4" fmla="*/ 11906250 w 12192000"/>
              <a:gd name="connsiteY4" fmla="*/ 3133725 h 3133725"/>
              <a:gd name="connsiteX5" fmla="*/ 11763375 w 12192000"/>
              <a:gd name="connsiteY5" fmla="*/ 2924175 h 3133725"/>
              <a:gd name="connsiteX6" fmla="*/ 11620500 w 12192000"/>
              <a:gd name="connsiteY6" fmla="*/ 3133725 h 3133725"/>
              <a:gd name="connsiteX7" fmla="*/ 11477625 w 12192000"/>
              <a:gd name="connsiteY7" fmla="*/ 2924175 h 3133725"/>
              <a:gd name="connsiteX8" fmla="*/ 11334750 w 12192000"/>
              <a:gd name="connsiteY8" fmla="*/ 3133725 h 3133725"/>
              <a:gd name="connsiteX9" fmla="*/ 11191875 w 12192000"/>
              <a:gd name="connsiteY9" fmla="*/ 2924175 h 3133725"/>
              <a:gd name="connsiteX10" fmla="*/ 11053762 w 12192000"/>
              <a:gd name="connsiteY10" fmla="*/ 3126740 h 3133725"/>
              <a:gd name="connsiteX11" fmla="*/ 10915650 w 12192000"/>
              <a:gd name="connsiteY11" fmla="*/ 2924175 h 3133725"/>
              <a:gd name="connsiteX12" fmla="*/ 10777538 w 12192000"/>
              <a:gd name="connsiteY12" fmla="*/ 3126740 h 3133725"/>
              <a:gd name="connsiteX13" fmla="*/ 10639425 w 12192000"/>
              <a:gd name="connsiteY13" fmla="*/ 2924175 h 3133725"/>
              <a:gd name="connsiteX14" fmla="*/ 10501312 w 12192000"/>
              <a:gd name="connsiteY14" fmla="*/ 3126740 h 3133725"/>
              <a:gd name="connsiteX15" fmla="*/ 10363200 w 12192000"/>
              <a:gd name="connsiteY15" fmla="*/ 2924175 h 3133725"/>
              <a:gd name="connsiteX16" fmla="*/ 10220325 w 12192000"/>
              <a:gd name="connsiteY16" fmla="*/ 3133725 h 3133725"/>
              <a:gd name="connsiteX17" fmla="*/ 10077450 w 12192000"/>
              <a:gd name="connsiteY17" fmla="*/ 2924175 h 3133725"/>
              <a:gd name="connsiteX18" fmla="*/ 9934575 w 12192000"/>
              <a:gd name="connsiteY18" fmla="*/ 3133725 h 3133725"/>
              <a:gd name="connsiteX19" fmla="*/ 9791700 w 12192000"/>
              <a:gd name="connsiteY19" fmla="*/ 2924175 h 3133725"/>
              <a:gd name="connsiteX20" fmla="*/ 9648825 w 12192000"/>
              <a:gd name="connsiteY20" fmla="*/ 3133725 h 3133725"/>
              <a:gd name="connsiteX21" fmla="*/ 9505950 w 12192000"/>
              <a:gd name="connsiteY21" fmla="*/ 2924175 h 3133725"/>
              <a:gd name="connsiteX22" fmla="*/ 9367838 w 12192000"/>
              <a:gd name="connsiteY22" fmla="*/ 3126740 h 3133725"/>
              <a:gd name="connsiteX23" fmla="*/ 9229725 w 12192000"/>
              <a:gd name="connsiteY23" fmla="*/ 2924175 h 3133725"/>
              <a:gd name="connsiteX24" fmla="*/ 9091612 w 12192000"/>
              <a:gd name="connsiteY24" fmla="*/ 3126740 h 3133725"/>
              <a:gd name="connsiteX25" fmla="*/ 8953500 w 12192000"/>
              <a:gd name="connsiteY25" fmla="*/ 2924175 h 3133725"/>
              <a:gd name="connsiteX26" fmla="*/ 8810625 w 12192000"/>
              <a:gd name="connsiteY26" fmla="*/ 3133725 h 3133725"/>
              <a:gd name="connsiteX27" fmla="*/ 8793658 w 12192000"/>
              <a:gd name="connsiteY27" fmla="*/ 3133725 h 3133725"/>
              <a:gd name="connsiteX28" fmla="*/ 8650783 w 12192000"/>
              <a:gd name="connsiteY28" fmla="*/ 2924175 h 3133725"/>
              <a:gd name="connsiteX29" fmla="*/ 8507908 w 12192000"/>
              <a:gd name="connsiteY29" fmla="*/ 3133725 h 3133725"/>
              <a:gd name="connsiteX30" fmla="*/ 8365033 w 12192000"/>
              <a:gd name="connsiteY30" fmla="*/ 2924175 h 3133725"/>
              <a:gd name="connsiteX31" fmla="*/ 8222158 w 12192000"/>
              <a:gd name="connsiteY31" fmla="*/ 3133725 h 3133725"/>
              <a:gd name="connsiteX32" fmla="*/ 8079283 w 12192000"/>
              <a:gd name="connsiteY32" fmla="*/ 2924175 h 3133725"/>
              <a:gd name="connsiteX33" fmla="*/ 7936408 w 12192000"/>
              <a:gd name="connsiteY33" fmla="*/ 3133725 h 3133725"/>
              <a:gd name="connsiteX34" fmla="*/ 7793533 w 12192000"/>
              <a:gd name="connsiteY34" fmla="*/ 2924175 h 3133725"/>
              <a:gd name="connsiteX35" fmla="*/ 7655421 w 12192000"/>
              <a:gd name="connsiteY35" fmla="*/ 3126740 h 3133725"/>
              <a:gd name="connsiteX36" fmla="*/ 7517308 w 12192000"/>
              <a:gd name="connsiteY36" fmla="*/ 2924175 h 3133725"/>
              <a:gd name="connsiteX37" fmla="*/ 7379196 w 12192000"/>
              <a:gd name="connsiteY37" fmla="*/ 3126740 h 3133725"/>
              <a:gd name="connsiteX38" fmla="*/ 7241083 w 12192000"/>
              <a:gd name="connsiteY38" fmla="*/ 2924175 h 3133725"/>
              <a:gd name="connsiteX39" fmla="*/ 7102971 w 12192000"/>
              <a:gd name="connsiteY39" fmla="*/ 3126740 h 3133725"/>
              <a:gd name="connsiteX40" fmla="*/ 6964858 w 12192000"/>
              <a:gd name="connsiteY40" fmla="*/ 2924175 h 3133725"/>
              <a:gd name="connsiteX41" fmla="*/ 6821983 w 12192000"/>
              <a:gd name="connsiteY41" fmla="*/ 3133725 h 3133725"/>
              <a:gd name="connsiteX42" fmla="*/ 6679108 w 12192000"/>
              <a:gd name="connsiteY42" fmla="*/ 2924175 h 3133725"/>
              <a:gd name="connsiteX43" fmla="*/ 6536233 w 12192000"/>
              <a:gd name="connsiteY43" fmla="*/ 3133725 h 3133725"/>
              <a:gd name="connsiteX44" fmla="*/ 6393358 w 12192000"/>
              <a:gd name="connsiteY44" fmla="*/ 2924175 h 3133725"/>
              <a:gd name="connsiteX45" fmla="*/ 6250483 w 12192000"/>
              <a:gd name="connsiteY45" fmla="*/ 3133725 h 3133725"/>
              <a:gd name="connsiteX46" fmla="*/ 6107608 w 12192000"/>
              <a:gd name="connsiteY46" fmla="*/ 2924175 h 3133725"/>
              <a:gd name="connsiteX47" fmla="*/ 5969496 w 12192000"/>
              <a:gd name="connsiteY47" fmla="*/ 3126740 h 3133725"/>
              <a:gd name="connsiteX48" fmla="*/ 5831383 w 12192000"/>
              <a:gd name="connsiteY48" fmla="*/ 2924175 h 3133725"/>
              <a:gd name="connsiteX49" fmla="*/ 5693271 w 12192000"/>
              <a:gd name="connsiteY49" fmla="*/ 3126740 h 3133725"/>
              <a:gd name="connsiteX50" fmla="*/ 5555158 w 12192000"/>
              <a:gd name="connsiteY50" fmla="*/ 2924175 h 3133725"/>
              <a:gd name="connsiteX51" fmla="*/ 5417046 w 12192000"/>
              <a:gd name="connsiteY51" fmla="*/ 3126740 h 3133725"/>
              <a:gd name="connsiteX52" fmla="*/ 5278933 w 12192000"/>
              <a:gd name="connsiteY52" fmla="*/ 2924175 h 3133725"/>
              <a:gd name="connsiteX53" fmla="*/ 5136058 w 12192000"/>
              <a:gd name="connsiteY53" fmla="*/ 3133725 h 3133725"/>
              <a:gd name="connsiteX54" fmla="*/ 4993183 w 12192000"/>
              <a:gd name="connsiteY54" fmla="*/ 2924175 h 3133725"/>
              <a:gd name="connsiteX55" fmla="*/ 4850308 w 12192000"/>
              <a:gd name="connsiteY55" fmla="*/ 3133725 h 3133725"/>
              <a:gd name="connsiteX56" fmla="*/ 4707433 w 12192000"/>
              <a:gd name="connsiteY56" fmla="*/ 2924175 h 3133725"/>
              <a:gd name="connsiteX57" fmla="*/ 4564558 w 12192000"/>
              <a:gd name="connsiteY57" fmla="*/ 3133725 h 3133725"/>
              <a:gd name="connsiteX58" fmla="*/ 4421683 w 12192000"/>
              <a:gd name="connsiteY58" fmla="*/ 2924175 h 3133725"/>
              <a:gd name="connsiteX59" fmla="*/ 4283571 w 12192000"/>
              <a:gd name="connsiteY59" fmla="*/ 3126740 h 3133725"/>
              <a:gd name="connsiteX60" fmla="*/ 4145458 w 12192000"/>
              <a:gd name="connsiteY60" fmla="*/ 2924175 h 3133725"/>
              <a:gd name="connsiteX61" fmla="*/ 4007346 w 12192000"/>
              <a:gd name="connsiteY61" fmla="*/ 3126740 h 3133725"/>
              <a:gd name="connsiteX62" fmla="*/ 3869233 w 12192000"/>
              <a:gd name="connsiteY62" fmla="*/ 2924175 h 3133725"/>
              <a:gd name="connsiteX63" fmla="*/ 3731121 w 12192000"/>
              <a:gd name="connsiteY63" fmla="*/ 3126740 h 3133725"/>
              <a:gd name="connsiteX64" fmla="*/ 3593008 w 12192000"/>
              <a:gd name="connsiteY64" fmla="*/ 2924175 h 3133725"/>
              <a:gd name="connsiteX65" fmla="*/ 3450133 w 12192000"/>
              <a:gd name="connsiteY65" fmla="*/ 3133725 h 3133725"/>
              <a:gd name="connsiteX66" fmla="*/ 3307258 w 12192000"/>
              <a:gd name="connsiteY66" fmla="*/ 2924175 h 3133725"/>
              <a:gd name="connsiteX67" fmla="*/ 3164383 w 12192000"/>
              <a:gd name="connsiteY67" fmla="*/ 3133725 h 3133725"/>
              <a:gd name="connsiteX68" fmla="*/ 3021508 w 12192000"/>
              <a:gd name="connsiteY68" fmla="*/ 2924175 h 3133725"/>
              <a:gd name="connsiteX69" fmla="*/ 2878633 w 12192000"/>
              <a:gd name="connsiteY69" fmla="*/ 3133725 h 3133725"/>
              <a:gd name="connsiteX70" fmla="*/ 2735758 w 12192000"/>
              <a:gd name="connsiteY70" fmla="*/ 2924175 h 3133725"/>
              <a:gd name="connsiteX71" fmla="*/ 2597646 w 12192000"/>
              <a:gd name="connsiteY71" fmla="*/ 3126740 h 3133725"/>
              <a:gd name="connsiteX72" fmla="*/ 2459533 w 12192000"/>
              <a:gd name="connsiteY72" fmla="*/ 2924175 h 3133725"/>
              <a:gd name="connsiteX73" fmla="*/ 2321421 w 12192000"/>
              <a:gd name="connsiteY73" fmla="*/ 3126740 h 3133725"/>
              <a:gd name="connsiteX74" fmla="*/ 2183308 w 12192000"/>
              <a:gd name="connsiteY74" fmla="*/ 2924175 h 3133725"/>
              <a:gd name="connsiteX75" fmla="*/ 2040433 w 12192000"/>
              <a:gd name="connsiteY75" fmla="*/ 3133725 h 3133725"/>
              <a:gd name="connsiteX76" fmla="*/ 2023466 w 12192000"/>
              <a:gd name="connsiteY76" fmla="*/ 3133725 h 3133725"/>
              <a:gd name="connsiteX77" fmla="*/ 1880591 w 12192000"/>
              <a:gd name="connsiteY77" fmla="*/ 2924175 h 3133725"/>
              <a:gd name="connsiteX78" fmla="*/ 1737716 w 12192000"/>
              <a:gd name="connsiteY78" fmla="*/ 3133725 h 3133725"/>
              <a:gd name="connsiteX79" fmla="*/ 1594841 w 12192000"/>
              <a:gd name="connsiteY79" fmla="*/ 2924175 h 3133725"/>
              <a:gd name="connsiteX80" fmla="*/ 1451966 w 12192000"/>
              <a:gd name="connsiteY80" fmla="*/ 3133725 h 3133725"/>
              <a:gd name="connsiteX81" fmla="*/ 1309091 w 12192000"/>
              <a:gd name="connsiteY81" fmla="*/ 2924175 h 3133725"/>
              <a:gd name="connsiteX82" fmla="*/ 1166216 w 12192000"/>
              <a:gd name="connsiteY82" fmla="*/ 3133725 h 3133725"/>
              <a:gd name="connsiteX83" fmla="*/ 1023341 w 12192000"/>
              <a:gd name="connsiteY83" fmla="*/ 2924175 h 3133725"/>
              <a:gd name="connsiteX84" fmla="*/ 885229 w 12192000"/>
              <a:gd name="connsiteY84" fmla="*/ 3126740 h 3133725"/>
              <a:gd name="connsiteX85" fmla="*/ 747116 w 12192000"/>
              <a:gd name="connsiteY85" fmla="*/ 2924175 h 3133725"/>
              <a:gd name="connsiteX86" fmla="*/ 609004 w 12192000"/>
              <a:gd name="connsiteY86" fmla="*/ 3126740 h 3133725"/>
              <a:gd name="connsiteX87" fmla="*/ 470891 w 12192000"/>
              <a:gd name="connsiteY87" fmla="*/ 2924175 h 3133725"/>
              <a:gd name="connsiteX88" fmla="*/ 332779 w 12192000"/>
              <a:gd name="connsiteY88" fmla="*/ 3126740 h 3133725"/>
              <a:gd name="connsiteX89" fmla="*/ 194666 w 12192000"/>
              <a:gd name="connsiteY89" fmla="*/ 2924175 h 3133725"/>
              <a:gd name="connsiteX90" fmla="*/ 51791 w 12192000"/>
              <a:gd name="connsiteY90" fmla="*/ 3133725 h 3133725"/>
              <a:gd name="connsiteX91" fmla="*/ 0 w 12192000"/>
              <a:gd name="connsiteY91" fmla="*/ 3133725 h 3133725"/>
              <a:gd name="connsiteX92" fmla="*/ 0 w 12192000"/>
              <a:gd name="connsiteY92" fmla="*/ 0 h 313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2192000" h="3133725">
                <a:moveTo>
                  <a:pt x="0" y="0"/>
                </a:moveTo>
                <a:lnTo>
                  <a:pt x="12192000" y="0"/>
                </a:lnTo>
                <a:lnTo>
                  <a:pt x="12192000" y="3133725"/>
                </a:lnTo>
                <a:lnTo>
                  <a:pt x="12049125" y="2924175"/>
                </a:lnTo>
                <a:lnTo>
                  <a:pt x="11906250" y="3133725"/>
                </a:lnTo>
                <a:lnTo>
                  <a:pt x="11763375" y="2924175"/>
                </a:lnTo>
                <a:lnTo>
                  <a:pt x="11620500" y="3133725"/>
                </a:lnTo>
                <a:lnTo>
                  <a:pt x="11477625" y="2924175"/>
                </a:lnTo>
                <a:lnTo>
                  <a:pt x="11334750" y="3133725"/>
                </a:lnTo>
                <a:lnTo>
                  <a:pt x="11191875" y="2924175"/>
                </a:lnTo>
                <a:lnTo>
                  <a:pt x="11053762" y="3126740"/>
                </a:lnTo>
                <a:lnTo>
                  <a:pt x="10915650" y="2924175"/>
                </a:lnTo>
                <a:lnTo>
                  <a:pt x="10777538" y="3126740"/>
                </a:lnTo>
                <a:lnTo>
                  <a:pt x="10639425" y="2924175"/>
                </a:lnTo>
                <a:lnTo>
                  <a:pt x="10501312" y="3126740"/>
                </a:lnTo>
                <a:lnTo>
                  <a:pt x="10363200" y="2924175"/>
                </a:lnTo>
                <a:lnTo>
                  <a:pt x="10220325" y="3133725"/>
                </a:lnTo>
                <a:lnTo>
                  <a:pt x="10077450" y="2924175"/>
                </a:lnTo>
                <a:lnTo>
                  <a:pt x="9934575" y="3133725"/>
                </a:lnTo>
                <a:lnTo>
                  <a:pt x="9791700" y="2924175"/>
                </a:lnTo>
                <a:lnTo>
                  <a:pt x="9648825" y="3133725"/>
                </a:lnTo>
                <a:lnTo>
                  <a:pt x="9505950" y="2924175"/>
                </a:lnTo>
                <a:lnTo>
                  <a:pt x="9367838" y="3126740"/>
                </a:lnTo>
                <a:lnTo>
                  <a:pt x="9229725" y="2924175"/>
                </a:lnTo>
                <a:lnTo>
                  <a:pt x="9091612" y="3126740"/>
                </a:lnTo>
                <a:lnTo>
                  <a:pt x="8953500" y="2924175"/>
                </a:lnTo>
                <a:lnTo>
                  <a:pt x="8810625" y="3133725"/>
                </a:lnTo>
                <a:lnTo>
                  <a:pt x="8793658" y="3133725"/>
                </a:lnTo>
                <a:lnTo>
                  <a:pt x="8650783" y="2924175"/>
                </a:lnTo>
                <a:lnTo>
                  <a:pt x="8507908" y="3133725"/>
                </a:lnTo>
                <a:lnTo>
                  <a:pt x="8365033" y="2924175"/>
                </a:lnTo>
                <a:lnTo>
                  <a:pt x="8222158" y="3133725"/>
                </a:lnTo>
                <a:lnTo>
                  <a:pt x="8079283" y="2924175"/>
                </a:lnTo>
                <a:lnTo>
                  <a:pt x="7936408" y="3133725"/>
                </a:lnTo>
                <a:lnTo>
                  <a:pt x="7793533" y="2924175"/>
                </a:lnTo>
                <a:lnTo>
                  <a:pt x="7655421" y="3126740"/>
                </a:lnTo>
                <a:lnTo>
                  <a:pt x="7517308" y="2924175"/>
                </a:lnTo>
                <a:lnTo>
                  <a:pt x="7379196" y="3126740"/>
                </a:lnTo>
                <a:lnTo>
                  <a:pt x="7241083" y="2924175"/>
                </a:lnTo>
                <a:lnTo>
                  <a:pt x="7102971" y="3126740"/>
                </a:lnTo>
                <a:lnTo>
                  <a:pt x="6964858" y="2924175"/>
                </a:lnTo>
                <a:lnTo>
                  <a:pt x="6821983" y="3133725"/>
                </a:lnTo>
                <a:lnTo>
                  <a:pt x="6679108" y="2924175"/>
                </a:lnTo>
                <a:lnTo>
                  <a:pt x="6536233" y="3133725"/>
                </a:lnTo>
                <a:lnTo>
                  <a:pt x="6393358" y="2924175"/>
                </a:lnTo>
                <a:lnTo>
                  <a:pt x="6250483" y="3133725"/>
                </a:lnTo>
                <a:lnTo>
                  <a:pt x="6107608" y="2924175"/>
                </a:lnTo>
                <a:lnTo>
                  <a:pt x="5969496" y="3126740"/>
                </a:lnTo>
                <a:lnTo>
                  <a:pt x="5831383" y="2924175"/>
                </a:lnTo>
                <a:lnTo>
                  <a:pt x="5693271" y="3126740"/>
                </a:lnTo>
                <a:lnTo>
                  <a:pt x="5555158" y="2924175"/>
                </a:lnTo>
                <a:lnTo>
                  <a:pt x="5417046" y="3126740"/>
                </a:lnTo>
                <a:lnTo>
                  <a:pt x="5278933" y="2924175"/>
                </a:lnTo>
                <a:lnTo>
                  <a:pt x="5136058" y="3133725"/>
                </a:lnTo>
                <a:lnTo>
                  <a:pt x="4993183" y="2924175"/>
                </a:lnTo>
                <a:lnTo>
                  <a:pt x="4850308" y="3133725"/>
                </a:lnTo>
                <a:lnTo>
                  <a:pt x="4707433" y="2924175"/>
                </a:lnTo>
                <a:lnTo>
                  <a:pt x="4564558" y="3133725"/>
                </a:lnTo>
                <a:lnTo>
                  <a:pt x="4421683" y="2924175"/>
                </a:lnTo>
                <a:lnTo>
                  <a:pt x="4283571" y="3126740"/>
                </a:lnTo>
                <a:lnTo>
                  <a:pt x="4145458" y="2924175"/>
                </a:lnTo>
                <a:lnTo>
                  <a:pt x="4007346" y="3126740"/>
                </a:lnTo>
                <a:lnTo>
                  <a:pt x="3869233" y="2924175"/>
                </a:lnTo>
                <a:lnTo>
                  <a:pt x="3731121" y="3126740"/>
                </a:lnTo>
                <a:lnTo>
                  <a:pt x="3593008" y="2924175"/>
                </a:lnTo>
                <a:lnTo>
                  <a:pt x="3450133" y="3133725"/>
                </a:lnTo>
                <a:lnTo>
                  <a:pt x="3307258" y="2924175"/>
                </a:lnTo>
                <a:lnTo>
                  <a:pt x="3164383" y="3133725"/>
                </a:lnTo>
                <a:lnTo>
                  <a:pt x="3021508" y="2924175"/>
                </a:lnTo>
                <a:lnTo>
                  <a:pt x="2878633" y="3133725"/>
                </a:lnTo>
                <a:lnTo>
                  <a:pt x="2735758" y="2924175"/>
                </a:lnTo>
                <a:lnTo>
                  <a:pt x="2597646" y="3126740"/>
                </a:lnTo>
                <a:lnTo>
                  <a:pt x="2459533" y="2924175"/>
                </a:lnTo>
                <a:lnTo>
                  <a:pt x="2321421" y="3126740"/>
                </a:lnTo>
                <a:lnTo>
                  <a:pt x="2183308" y="2924175"/>
                </a:lnTo>
                <a:lnTo>
                  <a:pt x="2040433" y="3133725"/>
                </a:lnTo>
                <a:lnTo>
                  <a:pt x="2023466" y="3133725"/>
                </a:lnTo>
                <a:lnTo>
                  <a:pt x="1880591" y="2924175"/>
                </a:lnTo>
                <a:lnTo>
                  <a:pt x="1737716" y="3133725"/>
                </a:lnTo>
                <a:lnTo>
                  <a:pt x="1594841" y="2924175"/>
                </a:lnTo>
                <a:lnTo>
                  <a:pt x="1451966" y="3133725"/>
                </a:lnTo>
                <a:lnTo>
                  <a:pt x="1309091" y="2924175"/>
                </a:lnTo>
                <a:lnTo>
                  <a:pt x="1166216" y="3133725"/>
                </a:lnTo>
                <a:lnTo>
                  <a:pt x="1023341" y="2924175"/>
                </a:lnTo>
                <a:lnTo>
                  <a:pt x="885229" y="3126740"/>
                </a:lnTo>
                <a:lnTo>
                  <a:pt x="747116" y="2924175"/>
                </a:lnTo>
                <a:lnTo>
                  <a:pt x="609004" y="3126740"/>
                </a:lnTo>
                <a:lnTo>
                  <a:pt x="470891" y="2924175"/>
                </a:lnTo>
                <a:lnTo>
                  <a:pt x="332779" y="3126740"/>
                </a:lnTo>
                <a:lnTo>
                  <a:pt x="194666" y="2924175"/>
                </a:lnTo>
                <a:lnTo>
                  <a:pt x="51791" y="3133725"/>
                </a:lnTo>
                <a:lnTo>
                  <a:pt x="0" y="3133725"/>
                </a:lnTo>
                <a:lnTo>
                  <a:pt x="0" y="0"/>
                </a:lnTo>
                <a:close/>
              </a:path>
            </a:pathLst>
          </a:custGeom>
          <a:solidFill>
            <a:srgbClr val="FFDB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289E2879-B39D-4887-B320-A4486717FC1D}"/>
              </a:ext>
            </a:extLst>
          </p:cNvPr>
          <p:cNvSpPr/>
          <p:nvPr userDrawn="1"/>
        </p:nvSpPr>
        <p:spPr>
          <a:xfrm rot="5400000" flipH="1">
            <a:off x="8447941" y="3113943"/>
            <a:ext cx="6858000" cy="630113"/>
          </a:xfrm>
          <a:custGeom>
            <a:avLst/>
            <a:gdLst>
              <a:gd name="connsiteX0" fmla="*/ 0 w 12192000"/>
              <a:gd name="connsiteY0" fmla="*/ 0 h 3133725"/>
              <a:gd name="connsiteX1" fmla="*/ 12192000 w 12192000"/>
              <a:gd name="connsiteY1" fmla="*/ 0 h 3133725"/>
              <a:gd name="connsiteX2" fmla="*/ 12192000 w 12192000"/>
              <a:gd name="connsiteY2" fmla="*/ 3133725 h 3133725"/>
              <a:gd name="connsiteX3" fmla="*/ 12049125 w 12192000"/>
              <a:gd name="connsiteY3" fmla="*/ 2924175 h 3133725"/>
              <a:gd name="connsiteX4" fmla="*/ 11906250 w 12192000"/>
              <a:gd name="connsiteY4" fmla="*/ 3133725 h 3133725"/>
              <a:gd name="connsiteX5" fmla="*/ 11763375 w 12192000"/>
              <a:gd name="connsiteY5" fmla="*/ 2924175 h 3133725"/>
              <a:gd name="connsiteX6" fmla="*/ 11620500 w 12192000"/>
              <a:gd name="connsiteY6" fmla="*/ 3133725 h 3133725"/>
              <a:gd name="connsiteX7" fmla="*/ 11477625 w 12192000"/>
              <a:gd name="connsiteY7" fmla="*/ 2924175 h 3133725"/>
              <a:gd name="connsiteX8" fmla="*/ 11334750 w 12192000"/>
              <a:gd name="connsiteY8" fmla="*/ 3133725 h 3133725"/>
              <a:gd name="connsiteX9" fmla="*/ 11191875 w 12192000"/>
              <a:gd name="connsiteY9" fmla="*/ 2924175 h 3133725"/>
              <a:gd name="connsiteX10" fmla="*/ 11053762 w 12192000"/>
              <a:gd name="connsiteY10" fmla="*/ 3126740 h 3133725"/>
              <a:gd name="connsiteX11" fmla="*/ 10915650 w 12192000"/>
              <a:gd name="connsiteY11" fmla="*/ 2924175 h 3133725"/>
              <a:gd name="connsiteX12" fmla="*/ 10777538 w 12192000"/>
              <a:gd name="connsiteY12" fmla="*/ 3126740 h 3133725"/>
              <a:gd name="connsiteX13" fmla="*/ 10639425 w 12192000"/>
              <a:gd name="connsiteY13" fmla="*/ 2924175 h 3133725"/>
              <a:gd name="connsiteX14" fmla="*/ 10501312 w 12192000"/>
              <a:gd name="connsiteY14" fmla="*/ 3126740 h 3133725"/>
              <a:gd name="connsiteX15" fmla="*/ 10363200 w 12192000"/>
              <a:gd name="connsiteY15" fmla="*/ 2924175 h 3133725"/>
              <a:gd name="connsiteX16" fmla="*/ 10220325 w 12192000"/>
              <a:gd name="connsiteY16" fmla="*/ 3133725 h 3133725"/>
              <a:gd name="connsiteX17" fmla="*/ 10077450 w 12192000"/>
              <a:gd name="connsiteY17" fmla="*/ 2924175 h 3133725"/>
              <a:gd name="connsiteX18" fmla="*/ 9934575 w 12192000"/>
              <a:gd name="connsiteY18" fmla="*/ 3133725 h 3133725"/>
              <a:gd name="connsiteX19" fmla="*/ 9791700 w 12192000"/>
              <a:gd name="connsiteY19" fmla="*/ 2924175 h 3133725"/>
              <a:gd name="connsiteX20" fmla="*/ 9648825 w 12192000"/>
              <a:gd name="connsiteY20" fmla="*/ 3133725 h 3133725"/>
              <a:gd name="connsiteX21" fmla="*/ 9505950 w 12192000"/>
              <a:gd name="connsiteY21" fmla="*/ 2924175 h 3133725"/>
              <a:gd name="connsiteX22" fmla="*/ 9367838 w 12192000"/>
              <a:gd name="connsiteY22" fmla="*/ 3126740 h 3133725"/>
              <a:gd name="connsiteX23" fmla="*/ 9229725 w 12192000"/>
              <a:gd name="connsiteY23" fmla="*/ 2924175 h 3133725"/>
              <a:gd name="connsiteX24" fmla="*/ 9091612 w 12192000"/>
              <a:gd name="connsiteY24" fmla="*/ 3126740 h 3133725"/>
              <a:gd name="connsiteX25" fmla="*/ 8953500 w 12192000"/>
              <a:gd name="connsiteY25" fmla="*/ 2924175 h 3133725"/>
              <a:gd name="connsiteX26" fmla="*/ 8810625 w 12192000"/>
              <a:gd name="connsiteY26" fmla="*/ 3133725 h 3133725"/>
              <a:gd name="connsiteX27" fmla="*/ 8793658 w 12192000"/>
              <a:gd name="connsiteY27" fmla="*/ 3133725 h 3133725"/>
              <a:gd name="connsiteX28" fmla="*/ 8650783 w 12192000"/>
              <a:gd name="connsiteY28" fmla="*/ 2924175 h 3133725"/>
              <a:gd name="connsiteX29" fmla="*/ 8507908 w 12192000"/>
              <a:gd name="connsiteY29" fmla="*/ 3133725 h 3133725"/>
              <a:gd name="connsiteX30" fmla="*/ 8365033 w 12192000"/>
              <a:gd name="connsiteY30" fmla="*/ 2924175 h 3133725"/>
              <a:gd name="connsiteX31" fmla="*/ 8222158 w 12192000"/>
              <a:gd name="connsiteY31" fmla="*/ 3133725 h 3133725"/>
              <a:gd name="connsiteX32" fmla="*/ 8079283 w 12192000"/>
              <a:gd name="connsiteY32" fmla="*/ 2924175 h 3133725"/>
              <a:gd name="connsiteX33" fmla="*/ 7936408 w 12192000"/>
              <a:gd name="connsiteY33" fmla="*/ 3133725 h 3133725"/>
              <a:gd name="connsiteX34" fmla="*/ 7793533 w 12192000"/>
              <a:gd name="connsiteY34" fmla="*/ 2924175 h 3133725"/>
              <a:gd name="connsiteX35" fmla="*/ 7655421 w 12192000"/>
              <a:gd name="connsiteY35" fmla="*/ 3126740 h 3133725"/>
              <a:gd name="connsiteX36" fmla="*/ 7517308 w 12192000"/>
              <a:gd name="connsiteY36" fmla="*/ 2924175 h 3133725"/>
              <a:gd name="connsiteX37" fmla="*/ 7379196 w 12192000"/>
              <a:gd name="connsiteY37" fmla="*/ 3126740 h 3133725"/>
              <a:gd name="connsiteX38" fmla="*/ 7241083 w 12192000"/>
              <a:gd name="connsiteY38" fmla="*/ 2924175 h 3133725"/>
              <a:gd name="connsiteX39" fmla="*/ 7102971 w 12192000"/>
              <a:gd name="connsiteY39" fmla="*/ 3126740 h 3133725"/>
              <a:gd name="connsiteX40" fmla="*/ 6964858 w 12192000"/>
              <a:gd name="connsiteY40" fmla="*/ 2924175 h 3133725"/>
              <a:gd name="connsiteX41" fmla="*/ 6821983 w 12192000"/>
              <a:gd name="connsiteY41" fmla="*/ 3133725 h 3133725"/>
              <a:gd name="connsiteX42" fmla="*/ 6679108 w 12192000"/>
              <a:gd name="connsiteY42" fmla="*/ 2924175 h 3133725"/>
              <a:gd name="connsiteX43" fmla="*/ 6536233 w 12192000"/>
              <a:gd name="connsiteY43" fmla="*/ 3133725 h 3133725"/>
              <a:gd name="connsiteX44" fmla="*/ 6393358 w 12192000"/>
              <a:gd name="connsiteY44" fmla="*/ 2924175 h 3133725"/>
              <a:gd name="connsiteX45" fmla="*/ 6250483 w 12192000"/>
              <a:gd name="connsiteY45" fmla="*/ 3133725 h 3133725"/>
              <a:gd name="connsiteX46" fmla="*/ 6107608 w 12192000"/>
              <a:gd name="connsiteY46" fmla="*/ 2924175 h 3133725"/>
              <a:gd name="connsiteX47" fmla="*/ 5969496 w 12192000"/>
              <a:gd name="connsiteY47" fmla="*/ 3126740 h 3133725"/>
              <a:gd name="connsiteX48" fmla="*/ 5831383 w 12192000"/>
              <a:gd name="connsiteY48" fmla="*/ 2924175 h 3133725"/>
              <a:gd name="connsiteX49" fmla="*/ 5693271 w 12192000"/>
              <a:gd name="connsiteY49" fmla="*/ 3126740 h 3133725"/>
              <a:gd name="connsiteX50" fmla="*/ 5555158 w 12192000"/>
              <a:gd name="connsiteY50" fmla="*/ 2924175 h 3133725"/>
              <a:gd name="connsiteX51" fmla="*/ 5417046 w 12192000"/>
              <a:gd name="connsiteY51" fmla="*/ 3126740 h 3133725"/>
              <a:gd name="connsiteX52" fmla="*/ 5278933 w 12192000"/>
              <a:gd name="connsiteY52" fmla="*/ 2924175 h 3133725"/>
              <a:gd name="connsiteX53" fmla="*/ 5136058 w 12192000"/>
              <a:gd name="connsiteY53" fmla="*/ 3133725 h 3133725"/>
              <a:gd name="connsiteX54" fmla="*/ 4993183 w 12192000"/>
              <a:gd name="connsiteY54" fmla="*/ 2924175 h 3133725"/>
              <a:gd name="connsiteX55" fmla="*/ 4850308 w 12192000"/>
              <a:gd name="connsiteY55" fmla="*/ 3133725 h 3133725"/>
              <a:gd name="connsiteX56" fmla="*/ 4707433 w 12192000"/>
              <a:gd name="connsiteY56" fmla="*/ 2924175 h 3133725"/>
              <a:gd name="connsiteX57" fmla="*/ 4564558 w 12192000"/>
              <a:gd name="connsiteY57" fmla="*/ 3133725 h 3133725"/>
              <a:gd name="connsiteX58" fmla="*/ 4421683 w 12192000"/>
              <a:gd name="connsiteY58" fmla="*/ 2924175 h 3133725"/>
              <a:gd name="connsiteX59" fmla="*/ 4283571 w 12192000"/>
              <a:gd name="connsiteY59" fmla="*/ 3126740 h 3133725"/>
              <a:gd name="connsiteX60" fmla="*/ 4145458 w 12192000"/>
              <a:gd name="connsiteY60" fmla="*/ 2924175 h 3133725"/>
              <a:gd name="connsiteX61" fmla="*/ 4007346 w 12192000"/>
              <a:gd name="connsiteY61" fmla="*/ 3126740 h 3133725"/>
              <a:gd name="connsiteX62" fmla="*/ 3869233 w 12192000"/>
              <a:gd name="connsiteY62" fmla="*/ 2924175 h 3133725"/>
              <a:gd name="connsiteX63" fmla="*/ 3731121 w 12192000"/>
              <a:gd name="connsiteY63" fmla="*/ 3126740 h 3133725"/>
              <a:gd name="connsiteX64" fmla="*/ 3593008 w 12192000"/>
              <a:gd name="connsiteY64" fmla="*/ 2924175 h 3133725"/>
              <a:gd name="connsiteX65" fmla="*/ 3450133 w 12192000"/>
              <a:gd name="connsiteY65" fmla="*/ 3133725 h 3133725"/>
              <a:gd name="connsiteX66" fmla="*/ 3307258 w 12192000"/>
              <a:gd name="connsiteY66" fmla="*/ 2924175 h 3133725"/>
              <a:gd name="connsiteX67" fmla="*/ 3164383 w 12192000"/>
              <a:gd name="connsiteY67" fmla="*/ 3133725 h 3133725"/>
              <a:gd name="connsiteX68" fmla="*/ 3021508 w 12192000"/>
              <a:gd name="connsiteY68" fmla="*/ 2924175 h 3133725"/>
              <a:gd name="connsiteX69" fmla="*/ 2878633 w 12192000"/>
              <a:gd name="connsiteY69" fmla="*/ 3133725 h 3133725"/>
              <a:gd name="connsiteX70" fmla="*/ 2735758 w 12192000"/>
              <a:gd name="connsiteY70" fmla="*/ 2924175 h 3133725"/>
              <a:gd name="connsiteX71" fmla="*/ 2597646 w 12192000"/>
              <a:gd name="connsiteY71" fmla="*/ 3126740 h 3133725"/>
              <a:gd name="connsiteX72" fmla="*/ 2459533 w 12192000"/>
              <a:gd name="connsiteY72" fmla="*/ 2924175 h 3133725"/>
              <a:gd name="connsiteX73" fmla="*/ 2321421 w 12192000"/>
              <a:gd name="connsiteY73" fmla="*/ 3126740 h 3133725"/>
              <a:gd name="connsiteX74" fmla="*/ 2183308 w 12192000"/>
              <a:gd name="connsiteY74" fmla="*/ 2924175 h 3133725"/>
              <a:gd name="connsiteX75" fmla="*/ 2040433 w 12192000"/>
              <a:gd name="connsiteY75" fmla="*/ 3133725 h 3133725"/>
              <a:gd name="connsiteX76" fmla="*/ 2023466 w 12192000"/>
              <a:gd name="connsiteY76" fmla="*/ 3133725 h 3133725"/>
              <a:gd name="connsiteX77" fmla="*/ 1880591 w 12192000"/>
              <a:gd name="connsiteY77" fmla="*/ 2924175 h 3133725"/>
              <a:gd name="connsiteX78" fmla="*/ 1737716 w 12192000"/>
              <a:gd name="connsiteY78" fmla="*/ 3133725 h 3133725"/>
              <a:gd name="connsiteX79" fmla="*/ 1594841 w 12192000"/>
              <a:gd name="connsiteY79" fmla="*/ 2924175 h 3133725"/>
              <a:gd name="connsiteX80" fmla="*/ 1451966 w 12192000"/>
              <a:gd name="connsiteY80" fmla="*/ 3133725 h 3133725"/>
              <a:gd name="connsiteX81" fmla="*/ 1309091 w 12192000"/>
              <a:gd name="connsiteY81" fmla="*/ 2924175 h 3133725"/>
              <a:gd name="connsiteX82" fmla="*/ 1166216 w 12192000"/>
              <a:gd name="connsiteY82" fmla="*/ 3133725 h 3133725"/>
              <a:gd name="connsiteX83" fmla="*/ 1023341 w 12192000"/>
              <a:gd name="connsiteY83" fmla="*/ 2924175 h 3133725"/>
              <a:gd name="connsiteX84" fmla="*/ 885229 w 12192000"/>
              <a:gd name="connsiteY84" fmla="*/ 3126740 h 3133725"/>
              <a:gd name="connsiteX85" fmla="*/ 747116 w 12192000"/>
              <a:gd name="connsiteY85" fmla="*/ 2924175 h 3133725"/>
              <a:gd name="connsiteX86" fmla="*/ 609004 w 12192000"/>
              <a:gd name="connsiteY86" fmla="*/ 3126740 h 3133725"/>
              <a:gd name="connsiteX87" fmla="*/ 470891 w 12192000"/>
              <a:gd name="connsiteY87" fmla="*/ 2924175 h 3133725"/>
              <a:gd name="connsiteX88" fmla="*/ 332779 w 12192000"/>
              <a:gd name="connsiteY88" fmla="*/ 3126740 h 3133725"/>
              <a:gd name="connsiteX89" fmla="*/ 194666 w 12192000"/>
              <a:gd name="connsiteY89" fmla="*/ 2924175 h 3133725"/>
              <a:gd name="connsiteX90" fmla="*/ 51791 w 12192000"/>
              <a:gd name="connsiteY90" fmla="*/ 3133725 h 3133725"/>
              <a:gd name="connsiteX91" fmla="*/ 0 w 12192000"/>
              <a:gd name="connsiteY91" fmla="*/ 3133725 h 3133725"/>
              <a:gd name="connsiteX92" fmla="*/ 0 w 12192000"/>
              <a:gd name="connsiteY92" fmla="*/ 0 h 313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2192000" h="3133725">
                <a:moveTo>
                  <a:pt x="0" y="0"/>
                </a:moveTo>
                <a:lnTo>
                  <a:pt x="12192000" y="0"/>
                </a:lnTo>
                <a:lnTo>
                  <a:pt x="12192000" y="3133725"/>
                </a:lnTo>
                <a:lnTo>
                  <a:pt x="12049125" y="2924175"/>
                </a:lnTo>
                <a:lnTo>
                  <a:pt x="11906250" y="3133725"/>
                </a:lnTo>
                <a:lnTo>
                  <a:pt x="11763375" y="2924175"/>
                </a:lnTo>
                <a:lnTo>
                  <a:pt x="11620500" y="3133725"/>
                </a:lnTo>
                <a:lnTo>
                  <a:pt x="11477625" y="2924175"/>
                </a:lnTo>
                <a:lnTo>
                  <a:pt x="11334750" y="3133725"/>
                </a:lnTo>
                <a:lnTo>
                  <a:pt x="11191875" y="2924175"/>
                </a:lnTo>
                <a:lnTo>
                  <a:pt x="11053762" y="3126740"/>
                </a:lnTo>
                <a:lnTo>
                  <a:pt x="10915650" y="2924175"/>
                </a:lnTo>
                <a:lnTo>
                  <a:pt x="10777538" y="3126740"/>
                </a:lnTo>
                <a:lnTo>
                  <a:pt x="10639425" y="2924175"/>
                </a:lnTo>
                <a:lnTo>
                  <a:pt x="10501312" y="3126740"/>
                </a:lnTo>
                <a:lnTo>
                  <a:pt x="10363200" y="2924175"/>
                </a:lnTo>
                <a:lnTo>
                  <a:pt x="10220325" y="3133725"/>
                </a:lnTo>
                <a:lnTo>
                  <a:pt x="10077450" y="2924175"/>
                </a:lnTo>
                <a:lnTo>
                  <a:pt x="9934575" y="3133725"/>
                </a:lnTo>
                <a:lnTo>
                  <a:pt x="9791700" y="2924175"/>
                </a:lnTo>
                <a:lnTo>
                  <a:pt x="9648825" y="3133725"/>
                </a:lnTo>
                <a:lnTo>
                  <a:pt x="9505950" y="2924175"/>
                </a:lnTo>
                <a:lnTo>
                  <a:pt x="9367838" y="3126740"/>
                </a:lnTo>
                <a:lnTo>
                  <a:pt x="9229725" y="2924175"/>
                </a:lnTo>
                <a:lnTo>
                  <a:pt x="9091612" y="3126740"/>
                </a:lnTo>
                <a:lnTo>
                  <a:pt x="8953500" y="2924175"/>
                </a:lnTo>
                <a:lnTo>
                  <a:pt x="8810625" y="3133725"/>
                </a:lnTo>
                <a:lnTo>
                  <a:pt x="8793658" y="3133725"/>
                </a:lnTo>
                <a:lnTo>
                  <a:pt x="8650783" y="2924175"/>
                </a:lnTo>
                <a:lnTo>
                  <a:pt x="8507908" y="3133725"/>
                </a:lnTo>
                <a:lnTo>
                  <a:pt x="8365033" y="2924175"/>
                </a:lnTo>
                <a:lnTo>
                  <a:pt x="8222158" y="3133725"/>
                </a:lnTo>
                <a:lnTo>
                  <a:pt x="8079283" y="2924175"/>
                </a:lnTo>
                <a:lnTo>
                  <a:pt x="7936408" y="3133725"/>
                </a:lnTo>
                <a:lnTo>
                  <a:pt x="7793533" y="2924175"/>
                </a:lnTo>
                <a:lnTo>
                  <a:pt x="7655421" y="3126740"/>
                </a:lnTo>
                <a:lnTo>
                  <a:pt x="7517308" y="2924175"/>
                </a:lnTo>
                <a:lnTo>
                  <a:pt x="7379196" y="3126740"/>
                </a:lnTo>
                <a:lnTo>
                  <a:pt x="7241083" y="2924175"/>
                </a:lnTo>
                <a:lnTo>
                  <a:pt x="7102971" y="3126740"/>
                </a:lnTo>
                <a:lnTo>
                  <a:pt x="6964858" y="2924175"/>
                </a:lnTo>
                <a:lnTo>
                  <a:pt x="6821983" y="3133725"/>
                </a:lnTo>
                <a:lnTo>
                  <a:pt x="6679108" y="2924175"/>
                </a:lnTo>
                <a:lnTo>
                  <a:pt x="6536233" y="3133725"/>
                </a:lnTo>
                <a:lnTo>
                  <a:pt x="6393358" y="2924175"/>
                </a:lnTo>
                <a:lnTo>
                  <a:pt x="6250483" y="3133725"/>
                </a:lnTo>
                <a:lnTo>
                  <a:pt x="6107608" y="2924175"/>
                </a:lnTo>
                <a:lnTo>
                  <a:pt x="5969496" y="3126740"/>
                </a:lnTo>
                <a:lnTo>
                  <a:pt x="5831383" y="2924175"/>
                </a:lnTo>
                <a:lnTo>
                  <a:pt x="5693271" y="3126740"/>
                </a:lnTo>
                <a:lnTo>
                  <a:pt x="5555158" y="2924175"/>
                </a:lnTo>
                <a:lnTo>
                  <a:pt x="5417046" y="3126740"/>
                </a:lnTo>
                <a:lnTo>
                  <a:pt x="5278933" y="2924175"/>
                </a:lnTo>
                <a:lnTo>
                  <a:pt x="5136058" y="3133725"/>
                </a:lnTo>
                <a:lnTo>
                  <a:pt x="4993183" y="2924175"/>
                </a:lnTo>
                <a:lnTo>
                  <a:pt x="4850308" y="3133725"/>
                </a:lnTo>
                <a:lnTo>
                  <a:pt x="4707433" y="2924175"/>
                </a:lnTo>
                <a:lnTo>
                  <a:pt x="4564558" y="3133725"/>
                </a:lnTo>
                <a:lnTo>
                  <a:pt x="4421683" y="2924175"/>
                </a:lnTo>
                <a:lnTo>
                  <a:pt x="4283571" y="3126740"/>
                </a:lnTo>
                <a:lnTo>
                  <a:pt x="4145458" y="2924175"/>
                </a:lnTo>
                <a:lnTo>
                  <a:pt x="4007346" y="3126740"/>
                </a:lnTo>
                <a:lnTo>
                  <a:pt x="3869233" y="2924175"/>
                </a:lnTo>
                <a:lnTo>
                  <a:pt x="3731121" y="3126740"/>
                </a:lnTo>
                <a:lnTo>
                  <a:pt x="3593008" y="2924175"/>
                </a:lnTo>
                <a:lnTo>
                  <a:pt x="3450133" y="3133725"/>
                </a:lnTo>
                <a:lnTo>
                  <a:pt x="3307258" y="2924175"/>
                </a:lnTo>
                <a:lnTo>
                  <a:pt x="3164383" y="3133725"/>
                </a:lnTo>
                <a:lnTo>
                  <a:pt x="3021508" y="2924175"/>
                </a:lnTo>
                <a:lnTo>
                  <a:pt x="2878633" y="3133725"/>
                </a:lnTo>
                <a:lnTo>
                  <a:pt x="2735758" y="2924175"/>
                </a:lnTo>
                <a:lnTo>
                  <a:pt x="2597646" y="3126740"/>
                </a:lnTo>
                <a:lnTo>
                  <a:pt x="2459533" y="2924175"/>
                </a:lnTo>
                <a:lnTo>
                  <a:pt x="2321421" y="3126740"/>
                </a:lnTo>
                <a:lnTo>
                  <a:pt x="2183308" y="2924175"/>
                </a:lnTo>
                <a:lnTo>
                  <a:pt x="2040433" y="3133725"/>
                </a:lnTo>
                <a:lnTo>
                  <a:pt x="2023466" y="3133725"/>
                </a:lnTo>
                <a:lnTo>
                  <a:pt x="1880591" y="2924175"/>
                </a:lnTo>
                <a:lnTo>
                  <a:pt x="1737716" y="3133725"/>
                </a:lnTo>
                <a:lnTo>
                  <a:pt x="1594841" y="2924175"/>
                </a:lnTo>
                <a:lnTo>
                  <a:pt x="1451966" y="3133725"/>
                </a:lnTo>
                <a:lnTo>
                  <a:pt x="1309091" y="2924175"/>
                </a:lnTo>
                <a:lnTo>
                  <a:pt x="1166216" y="3133725"/>
                </a:lnTo>
                <a:lnTo>
                  <a:pt x="1023341" y="2924175"/>
                </a:lnTo>
                <a:lnTo>
                  <a:pt x="885229" y="3126740"/>
                </a:lnTo>
                <a:lnTo>
                  <a:pt x="747116" y="2924175"/>
                </a:lnTo>
                <a:lnTo>
                  <a:pt x="609004" y="3126740"/>
                </a:lnTo>
                <a:lnTo>
                  <a:pt x="470891" y="2924175"/>
                </a:lnTo>
                <a:lnTo>
                  <a:pt x="332779" y="3126740"/>
                </a:lnTo>
                <a:lnTo>
                  <a:pt x="194666" y="2924175"/>
                </a:lnTo>
                <a:lnTo>
                  <a:pt x="51791" y="3133725"/>
                </a:lnTo>
                <a:lnTo>
                  <a:pt x="0" y="3133725"/>
                </a:lnTo>
                <a:lnTo>
                  <a:pt x="0" y="0"/>
                </a:lnTo>
                <a:close/>
              </a:path>
            </a:pathLst>
          </a:custGeom>
          <a:solidFill>
            <a:srgbClr val="FFDB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9DBD18EC-EB69-4EBF-AA29-B2F29CCD60B2}"/>
              </a:ext>
            </a:extLst>
          </p:cNvPr>
          <p:cNvSpPr/>
          <p:nvPr userDrawn="1"/>
        </p:nvSpPr>
        <p:spPr>
          <a:xfrm flipH="1">
            <a:off x="-1" y="0"/>
            <a:ext cx="12191997" cy="545123"/>
          </a:xfrm>
          <a:custGeom>
            <a:avLst/>
            <a:gdLst>
              <a:gd name="connsiteX0" fmla="*/ 0 w 12192000"/>
              <a:gd name="connsiteY0" fmla="*/ 0 h 3133725"/>
              <a:gd name="connsiteX1" fmla="*/ 12192000 w 12192000"/>
              <a:gd name="connsiteY1" fmla="*/ 0 h 3133725"/>
              <a:gd name="connsiteX2" fmla="*/ 12192000 w 12192000"/>
              <a:gd name="connsiteY2" fmla="*/ 3133725 h 3133725"/>
              <a:gd name="connsiteX3" fmla="*/ 12049125 w 12192000"/>
              <a:gd name="connsiteY3" fmla="*/ 2924175 h 3133725"/>
              <a:gd name="connsiteX4" fmla="*/ 11906250 w 12192000"/>
              <a:gd name="connsiteY4" fmla="*/ 3133725 h 3133725"/>
              <a:gd name="connsiteX5" fmla="*/ 11763375 w 12192000"/>
              <a:gd name="connsiteY5" fmla="*/ 2924175 h 3133725"/>
              <a:gd name="connsiteX6" fmla="*/ 11620500 w 12192000"/>
              <a:gd name="connsiteY6" fmla="*/ 3133725 h 3133725"/>
              <a:gd name="connsiteX7" fmla="*/ 11477625 w 12192000"/>
              <a:gd name="connsiteY7" fmla="*/ 2924175 h 3133725"/>
              <a:gd name="connsiteX8" fmla="*/ 11334750 w 12192000"/>
              <a:gd name="connsiteY8" fmla="*/ 3133725 h 3133725"/>
              <a:gd name="connsiteX9" fmla="*/ 11191875 w 12192000"/>
              <a:gd name="connsiteY9" fmla="*/ 2924175 h 3133725"/>
              <a:gd name="connsiteX10" fmla="*/ 11053762 w 12192000"/>
              <a:gd name="connsiteY10" fmla="*/ 3126740 h 3133725"/>
              <a:gd name="connsiteX11" fmla="*/ 10915650 w 12192000"/>
              <a:gd name="connsiteY11" fmla="*/ 2924175 h 3133725"/>
              <a:gd name="connsiteX12" fmla="*/ 10777538 w 12192000"/>
              <a:gd name="connsiteY12" fmla="*/ 3126740 h 3133725"/>
              <a:gd name="connsiteX13" fmla="*/ 10639425 w 12192000"/>
              <a:gd name="connsiteY13" fmla="*/ 2924175 h 3133725"/>
              <a:gd name="connsiteX14" fmla="*/ 10501312 w 12192000"/>
              <a:gd name="connsiteY14" fmla="*/ 3126740 h 3133725"/>
              <a:gd name="connsiteX15" fmla="*/ 10363200 w 12192000"/>
              <a:gd name="connsiteY15" fmla="*/ 2924175 h 3133725"/>
              <a:gd name="connsiteX16" fmla="*/ 10220325 w 12192000"/>
              <a:gd name="connsiteY16" fmla="*/ 3133725 h 3133725"/>
              <a:gd name="connsiteX17" fmla="*/ 10077450 w 12192000"/>
              <a:gd name="connsiteY17" fmla="*/ 2924175 h 3133725"/>
              <a:gd name="connsiteX18" fmla="*/ 9934575 w 12192000"/>
              <a:gd name="connsiteY18" fmla="*/ 3133725 h 3133725"/>
              <a:gd name="connsiteX19" fmla="*/ 9791700 w 12192000"/>
              <a:gd name="connsiteY19" fmla="*/ 2924175 h 3133725"/>
              <a:gd name="connsiteX20" fmla="*/ 9648825 w 12192000"/>
              <a:gd name="connsiteY20" fmla="*/ 3133725 h 3133725"/>
              <a:gd name="connsiteX21" fmla="*/ 9505950 w 12192000"/>
              <a:gd name="connsiteY21" fmla="*/ 2924175 h 3133725"/>
              <a:gd name="connsiteX22" fmla="*/ 9367838 w 12192000"/>
              <a:gd name="connsiteY22" fmla="*/ 3126740 h 3133725"/>
              <a:gd name="connsiteX23" fmla="*/ 9229725 w 12192000"/>
              <a:gd name="connsiteY23" fmla="*/ 2924175 h 3133725"/>
              <a:gd name="connsiteX24" fmla="*/ 9091612 w 12192000"/>
              <a:gd name="connsiteY24" fmla="*/ 3126740 h 3133725"/>
              <a:gd name="connsiteX25" fmla="*/ 8953500 w 12192000"/>
              <a:gd name="connsiteY25" fmla="*/ 2924175 h 3133725"/>
              <a:gd name="connsiteX26" fmla="*/ 8810625 w 12192000"/>
              <a:gd name="connsiteY26" fmla="*/ 3133725 h 3133725"/>
              <a:gd name="connsiteX27" fmla="*/ 8793658 w 12192000"/>
              <a:gd name="connsiteY27" fmla="*/ 3133725 h 3133725"/>
              <a:gd name="connsiteX28" fmla="*/ 8650783 w 12192000"/>
              <a:gd name="connsiteY28" fmla="*/ 2924175 h 3133725"/>
              <a:gd name="connsiteX29" fmla="*/ 8507908 w 12192000"/>
              <a:gd name="connsiteY29" fmla="*/ 3133725 h 3133725"/>
              <a:gd name="connsiteX30" fmla="*/ 8365033 w 12192000"/>
              <a:gd name="connsiteY30" fmla="*/ 2924175 h 3133725"/>
              <a:gd name="connsiteX31" fmla="*/ 8222158 w 12192000"/>
              <a:gd name="connsiteY31" fmla="*/ 3133725 h 3133725"/>
              <a:gd name="connsiteX32" fmla="*/ 8079283 w 12192000"/>
              <a:gd name="connsiteY32" fmla="*/ 2924175 h 3133725"/>
              <a:gd name="connsiteX33" fmla="*/ 7936408 w 12192000"/>
              <a:gd name="connsiteY33" fmla="*/ 3133725 h 3133725"/>
              <a:gd name="connsiteX34" fmla="*/ 7793533 w 12192000"/>
              <a:gd name="connsiteY34" fmla="*/ 2924175 h 3133725"/>
              <a:gd name="connsiteX35" fmla="*/ 7655421 w 12192000"/>
              <a:gd name="connsiteY35" fmla="*/ 3126740 h 3133725"/>
              <a:gd name="connsiteX36" fmla="*/ 7517308 w 12192000"/>
              <a:gd name="connsiteY36" fmla="*/ 2924175 h 3133725"/>
              <a:gd name="connsiteX37" fmla="*/ 7379196 w 12192000"/>
              <a:gd name="connsiteY37" fmla="*/ 3126740 h 3133725"/>
              <a:gd name="connsiteX38" fmla="*/ 7241083 w 12192000"/>
              <a:gd name="connsiteY38" fmla="*/ 2924175 h 3133725"/>
              <a:gd name="connsiteX39" fmla="*/ 7102971 w 12192000"/>
              <a:gd name="connsiteY39" fmla="*/ 3126740 h 3133725"/>
              <a:gd name="connsiteX40" fmla="*/ 6964858 w 12192000"/>
              <a:gd name="connsiteY40" fmla="*/ 2924175 h 3133725"/>
              <a:gd name="connsiteX41" fmla="*/ 6821983 w 12192000"/>
              <a:gd name="connsiteY41" fmla="*/ 3133725 h 3133725"/>
              <a:gd name="connsiteX42" fmla="*/ 6679108 w 12192000"/>
              <a:gd name="connsiteY42" fmla="*/ 2924175 h 3133725"/>
              <a:gd name="connsiteX43" fmla="*/ 6536233 w 12192000"/>
              <a:gd name="connsiteY43" fmla="*/ 3133725 h 3133725"/>
              <a:gd name="connsiteX44" fmla="*/ 6393358 w 12192000"/>
              <a:gd name="connsiteY44" fmla="*/ 2924175 h 3133725"/>
              <a:gd name="connsiteX45" fmla="*/ 6250483 w 12192000"/>
              <a:gd name="connsiteY45" fmla="*/ 3133725 h 3133725"/>
              <a:gd name="connsiteX46" fmla="*/ 6107608 w 12192000"/>
              <a:gd name="connsiteY46" fmla="*/ 2924175 h 3133725"/>
              <a:gd name="connsiteX47" fmla="*/ 5969496 w 12192000"/>
              <a:gd name="connsiteY47" fmla="*/ 3126740 h 3133725"/>
              <a:gd name="connsiteX48" fmla="*/ 5831383 w 12192000"/>
              <a:gd name="connsiteY48" fmla="*/ 2924175 h 3133725"/>
              <a:gd name="connsiteX49" fmla="*/ 5693271 w 12192000"/>
              <a:gd name="connsiteY49" fmla="*/ 3126740 h 3133725"/>
              <a:gd name="connsiteX50" fmla="*/ 5555158 w 12192000"/>
              <a:gd name="connsiteY50" fmla="*/ 2924175 h 3133725"/>
              <a:gd name="connsiteX51" fmla="*/ 5417046 w 12192000"/>
              <a:gd name="connsiteY51" fmla="*/ 3126740 h 3133725"/>
              <a:gd name="connsiteX52" fmla="*/ 5278933 w 12192000"/>
              <a:gd name="connsiteY52" fmla="*/ 2924175 h 3133725"/>
              <a:gd name="connsiteX53" fmla="*/ 5136058 w 12192000"/>
              <a:gd name="connsiteY53" fmla="*/ 3133725 h 3133725"/>
              <a:gd name="connsiteX54" fmla="*/ 4993183 w 12192000"/>
              <a:gd name="connsiteY54" fmla="*/ 2924175 h 3133725"/>
              <a:gd name="connsiteX55" fmla="*/ 4850308 w 12192000"/>
              <a:gd name="connsiteY55" fmla="*/ 3133725 h 3133725"/>
              <a:gd name="connsiteX56" fmla="*/ 4707433 w 12192000"/>
              <a:gd name="connsiteY56" fmla="*/ 2924175 h 3133725"/>
              <a:gd name="connsiteX57" fmla="*/ 4564558 w 12192000"/>
              <a:gd name="connsiteY57" fmla="*/ 3133725 h 3133725"/>
              <a:gd name="connsiteX58" fmla="*/ 4421683 w 12192000"/>
              <a:gd name="connsiteY58" fmla="*/ 2924175 h 3133725"/>
              <a:gd name="connsiteX59" fmla="*/ 4283571 w 12192000"/>
              <a:gd name="connsiteY59" fmla="*/ 3126740 h 3133725"/>
              <a:gd name="connsiteX60" fmla="*/ 4145458 w 12192000"/>
              <a:gd name="connsiteY60" fmla="*/ 2924175 h 3133725"/>
              <a:gd name="connsiteX61" fmla="*/ 4007346 w 12192000"/>
              <a:gd name="connsiteY61" fmla="*/ 3126740 h 3133725"/>
              <a:gd name="connsiteX62" fmla="*/ 3869233 w 12192000"/>
              <a:gd name="connsiteY62" fmla="*/ 2924175 h 3133725"/>
              <a:gd name="connsiteX63" fmla="*/ 3731121 w 12192000"/>
              <a:gd name="connsiteY63" fmla="*/ 3126740 h 3133725"/>
              <a:gd name="connsiteX64" fmla="*/ 3593008 w 12192000"/>
              <a:gd name="connsiteY64" fmla="*/ 2924175 h 3133725"/>
              <a:gd name="connsiteX65" fmla="*/ 3450133 w 12192000"/>
              <a:gd name="connsiteY65" fmla="*/ 3133725 h 3133725"/>
              <a:gd name="connsiteX66" fmla="*/ 3307258 w 12192000"/>
              <a:gd name="connsiteY66" fmla="*/ 2924175 h 3133725"/>
              <a:gd name="connsiteX67" fmla="*/ 3164383 w 12192000"/>
              <a:gd name="connsiteY67" fmla="*/ 3133725 h 3133725"/>
              <a:gd name="connsiteX68" fmla="*/ 3021508 w 12192000"/>
              <a:gd name="connsiteY68" fmla="*/ 2924175 h 3133725"/>
              <a:gd name="connsiteX69" fmla="*/ 2878633 w 12192000"/>
              <a:gd name="connsiteY69" fmla="*/ 3133725 h 3133725"/>
              <a:gd name="connsiteX70" fmla="*/ 2735758 w 12192000"/>
              <a:gd name="connsiteY70" fmla="*/ 2924175 h 3133725"/>
              <a:gd name="connsiteX71" fmla="*/ 2597646 w 12192000"/>
              <a:gd name="connsiteY71" fmla="*/ 3126740 h 3133725"/>
              <a:gd name="connsiteX72" fmla="*/ 2459533 w 12192000"/>
              <a:gd name="connsiteY72" fmla="*/ 2924175 h 3133725"/>
              <a:gd name="connsiteX73" fmla="*/ 2321421 w 12192000"/>
              <a:gd name="connsiteY73" fmla="*/ 3126740 h 3133725"/>
              <a:gd name="connsiteX74" fmla="*/ 2183308 w 12192000"/>
              <a:gd name="connsiteY74" fmla="*/ 2924175 h 3133725"/>
              <a:gd name="connsiteX75" fmla="*/ 2040433 w 12192000"/>
              <a:gd name="connsiteY75" fmla="*/ 3133725 h 3133725"/>
              <a:gd name="connsiteX76" fmla="*/ 2023466 w 12192000"/>
              <a:gd name="connsiteY76" fmla="*/ 3133725 h 3133725"/>
              <a:gd name="connsiteX77" fmla="*/ 1880591 w 12192000"/>
              <a:gd name="connsiteY77" fmla="*/ 2924175 h 3133725"/>
              <a:gd name="connsiteX78" fmla="*/ 1737716 w 12192000"/>
              <a:gd name="connsiteY78" fmla="*/ 3133725 h 3133725"/>
              <a:gd name="connsiteX79" fmla="*/ 1594841 w 12192000"/>
              <a:gd name="connsiteY79" fmla="*/ 2924175 h 3133725"/>
              <a:gd name="connsiteX80" fmla="*/ 1451966 w 12192000"/>
              <a:gd name="connsiteY80" fmla="*/ 3133725 h 3133725"/>
              <a:gd name="connsiteX81" fmla="*/ 1309091 w 12192000"/>
              <a:gd name="connsiteY81" fmla="*/ 2924175 h 3133725"/>
              <a:gd name="connsiteX82" fmla="*/ 1166216 w 12192000"/>
              <a:gd name="connsiteY82" fmla="*/ 3133725 h 3133725"/>
              <a:gd name="connsiteX83" fmla="*/ 1023341 w 12192000"/>
              <a:gd name="connsiteY83" fmla="*/ 2924175 h 3133725"/>
              <a:gd name="connsiteX84" fmla="*/ 885229 w 12192000"/>
              <a:gd name="connsiteY84" fmla="*/ 3126740 h 3133725"/>
              <a:gd name="connsiteX85" fmla="*/ 747116 w 12192000"/>
              <a:gd name="connsiteY85" fmla="*/ 2924175 h 3133725"/>
              <a:gd name="connsiteX86" fmla="*/ 609004 w 12192000"/>
              <a:gd name="connsiteY86" fmla="*/ 3126740 h 3133725"/>
              <a:gd name="connsiteX87" fmla="*/ 470891 w 12192000"/>
              <a:gd name="connsiteY87" fmla="*/ 2924175 h 3133725"/>
              <a:gd name="connsiteX88" fmla="*/ 332779 w 12192000"/>
              <a:gd name="connsiteY88" fmla="*/ 3126740 h 3133725"/>
              <a:gd name="connsiteX89" fmla="*/ 194666 w 12192000"/>
              <a:gd name="connsiteY89" fmla="*/ 2924175 h 3133725"/>
              <a:gd name="connsiteX90" fmla="*/ 51791 w 12192000"/>
              <a:gd name="connsiteY90" fmla="*/ 3133725 h 3133725"/>
              <a:gd name="connsiteX91" fmla="*/ 0 w 12192000"/>
              <a:gd name="connsiteY91" fmla="*/ 3133725 h 3133725"/>
              <a:gd name="connsiteX92" fmla="*/ 0 w 12192000"/>
              <a:gd name="connsiteY92" fmla="*/ 0 h 313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2192000" h="3133725">
                <a:moveTo>
                  <a:pt x="0" y="0"/>
                </a:moveTo>
                <a:lnTo>
                  <a:pt x="12192000" y="0"/>
                </a:lnTo>
                <a:lnTo>
                  <a:pt x="12192000" y="3133725"/>
                </a:lnTo>
                <a:lnTo>
                  <a:pt x="12049125" y="2924175"/>
                </a:lnTo>
                <a:lnTo>
                  <a:pt x="11906250" y="3133725"/>
                </a:lnTo>
                <a:lnTo>
                  <a:pt x="11763375" y="2924175"/>
                </a:lnTo>
                <a:lnTo>
                  <a:pt x="11620500" y="3133725"/>
                </a:lnTo>
                <a:lnTo>
                  <a:pt x="11477625" y="2924175"/>
                </a:lnTo>
                <a:lnTo>
                  <a:pt x="11334750" y="3133725"/>
                </a:lnTo>
                <a:lnTo>
                  <a:pt x="11191875" y="2924175"/>
                </a:lnTo>
                <a:lnTo>
                  <a:pt x="11053762" y="3126740"/>
                </a:lnTo>
                <a:lnTo>
                  <a:pt x="10915650" y="2924175"/>
                </a:lnTo>
                <a:lnTo>
                  <a:pt x="10777538" y="3126740"/>
                </a:lnTo>
                <a:lnTo>
                  <a:pt x="10639425" y="2924175"/>
                </a:lnTo>
                <a:lnTo>
                  <a:pt x="10501312" y="3126740"/>
                </a:lnTo>
                <a:lnTo>
                  <a:pt x="10363200" y="2924175"/>
                </a:lnTo>
                <a:lnTo>
                  <a:pt x="10220325" y="3133725"/>
                </a:lnTo>
                <a:lnTo>
                  <a:pt x="10077450" y="2924175"/>
                </a:lnTo>
                <a:lnTo>
                  <a:pt x="9934575" y="3133725"/>
                </a:lnTo>
                <a:lnTo>
                  <a:pt x="9791700" y="2924175"/>
                </a:lnTo>
                <a:lnTo>
                  <a:pt x="9648825" y="3133725"/>
                </a:lnTo>
                <a:lnTo>
                  <a:pt x="9505950" y="2924175"/>
                </a:lnTo>
                <a:lnTo>
                  <a:pt x="9367838" y="3126740"/>
                </a:lnTo>
                <a:lnTo>
                  <a:pt x="9229725" y="2924175"/>
                </a:lnTo>
                <a:lnTo>
                  <a:pt x="9091612" y="3126740"/>
                </a:lnTo>
                <a:lnTo>
                  <a:pt x="8953500" y="2924175"/>
                </a:lnTo>
                <a:lnTo>
                  <a:pt x="8810625" y="3133725"/>
                </a:lnTo>
                <a:lnTo>
                  <a:pt x="8793658" y="3133725"/>
                </a:lnTo>
                <a:lnTo>
                  <a:pt x="8650783" y="2924175"/>
                </a:lnTo>
                <a:lnTo>
                  <a:pt x="8507908" y="3133725"/>
                </a:lnTo>
                <a:lnTo>
                  <a:pt x="8365033" y="2924175"/>
                </a:lnTo>
                <a:lnTo>
                  <a:pt x="8222158" y="3133725"/>
                </a:lnTo>
                <a:lnTo>
                  <a:pt x="8079283" y="2924175"/>
                </a:lnTo>
                <a:lnTo>
                  <a:pt x="7936408" y="3133725"/>
                </a:lnTo>
                <a:lnTo>
                  <a:pt x="7793533" y="2924175"/>
                </a:lnTo>
                <a:lnTo>
                  <a:pt x="7655421" y="3126740"/>
                </a:lnTo>
                <a:lnTo>
                  <a:pt x="7517308" y="2924175"/>
                </a:lnTo>
                <a:lnTo>
                  <a:pt x="7379196" y="3126740"/>
                </a:lnTo>
                <a:lnTo>
                  <a:pt x="7241083" y="2924175"/>
                </a:lnTo>
                <a:lnTo>
                  <a:pt x="7102971" y="3126740"/>
                </a:lnTo>
                <a:lnTo>
                  <a:pt x="6964858" y="2924175"/>
                </a:lnTo>
                <a:lnTo>
                  <a:pt x="6821983" y="3133725"/>
                </a:lnTo>
                <a:lnTo>
                  <a:pt x="6679108" y="2924175"/>
                </a:lnTo>
                <a:lnTo>
                  <a:pt x="6536233" y="3133725"/>
                </a:lnTo>
                <a:lnTo>
                  <a:pt x="6393358" y="2924175"/>
                </a:lnTo>
                <a:lnTo>
                  <a:pt x="6250483" y="3133725"/>
                </a:lnTo>
                <a:lnTo>
                  <a:pt x="6107608" y="2924175"/>
                </a:lnTo>
                <a:lnTo>
                  <a:pt x="5969496" y="3126740"/>
                </a:lnTo>
                <a:lnTo>
                  <a:pt x="5831383" y="2924175"/>
                </a:lnTo>
                <a:lnTo>
                  <a:pt x="5693271" y="3126740"/>
                </a:lnTo>
                <a:lnTo>
                  <a:pt x="5555158" y="2924175"/>
                </a:lnTo>
                <a:lnTo>
                  <a:pt x="5417046" y="3126740"/>
                </a:lnTo>
                <a:lnTo>
                  <a:pt x="5278933" y="2924175"/>
                </a:lnTo>
                <a:lnTo>
                  <a:pt x="5136058" y="3133725"/>
                </a:lnTo>
                <a:lnTo>
                  <a:pt x="4993183" y="2924175"/>
                </a:lnTo>
                <a:lnTo>
                  <a:pt x="4850308" y="3133725"/>
                </a:lnTo>
                <a:lnTo>
                  <a:pt x="4707433" y="2924175"/>
                </a:lnTo>
                <a:lnTo>
                  <a:pt x="4564558" y="3133725"/>
                </a:lnTo>
                <a:lnTo>
                  <a:pt x="4421683" y="2924175"/>
                </a:lnTo>
                <a:lnTo>
                  <a:pt x="4283571" y="3126740"/>
                </a:lnTo>
                <a:lnTo>
                  <a:pt x="4145458" y="2924175"/>
                </a:lnTo>
                <a:lnTo>
                  <a:pt x="4007346" y="3126740"/>
                </a:lnTo>
                <a:lnTo>
                  <a:pt x="3869233" y="2924175"/>
                </a:lnTo>
                <a:lnTo>
                  <a:pt x="3731121" y="3126740"/>
                </a:lnTo>
                <a:lnTo>
                  <a:pt x="3593008" y="2924175"/>
                </a:lnTo>
                <a:lnTo>
                  <a:pt x="3450133" y="3133725"/>
                </a:lnTo>
                <a:lnTo>
                  <a:pt x="3307258" y="2924175"/>
                </a:lnTo>
                <a:lnTo>
                  <a:pt x="3164383" y="3133725"/>
                </a:lnTo>
                <a:lnTo>
                  <a:pt x="3021508" y="2924175"/>
                </a:lnTo>
                <a:lnTo>
                  <a:pt x="2878633" y="3133725"/>
                </a:lnTo>
                <a:lnTo>
                  <a:pt x="2735758" y="2924175"/>
                </a:lnTo>
                <a:lnTo>
                  <a:pt x="2597646" y="3126740"/>
                </a:lnTo>
                <a:lnTo>
                  <a:pt x="2459533" y="2924175"/>
                </a:lnTo>
                <a:lnTo>
                  <a:pt x="2321421" y="3126740"/>
                </a:lnTo>
                <a:lnTo>
                  <a:pt x="2183308" y="2924175"/>
                </a:lnTo>
                <a:lnTo>
                  <a:pt x="2040433" y="3133725"/>
                </a:lnTo>
                <a:lnTo>
                  <a:pt x="2023466" y="3133725"/>
                </a:lnTo>
                <a:lnTo>
                  <a:pt x="1880591" y="2924175"/>
                </a:lnTo>
                <a:lnTo>
                  <a:pt x="1737716" y="3133725"/>
                </a:lnTo>
                <a:lnTo>
                  <a:pt x="1594841" y="2924175"/>
                </a:lnTo>
                <a:lnTo>
                  <a:pt x="1451966" y="3133725"/>
                </a:lnTo>
                <a:lnTo>
                  <a:pt x="1309091" y="2924175"/>
                </a:lnTo>
                <a:lnTo>
                  <a:pt x="1166216" y="3133725"/>
                </a:lnTo>
                <a:lnTo>
                  <a:pt x="1023341" y="2924175"/>
                </a:lnTo>
                <a:lnTo>
                  <a:pt x="885229" y="3126740"/>
                </a:lnTo>
                <a:lnTo>
                  <a:pt x="747116" y="2924175"/>
                </a:lnTo>
                <a:lnTo>
                  <a:pt x="609004" y="3126740"/>
                </a:lnTo>
                <a:lnTo>
                  <a:pt x="470891" y="2924175"/>
                </a:lnTo>
                <a:lnTo>
                  <a:pt x="332779" y="3126740"/>
                </a:lnTo>
                <a:lnTo>
                  <a:pt x="194666" y="2924175"/>
                </a:lnTo>
                <a:lnTo>
                  <a:pt x="51791" y="3133725"/>
                </a:lnTo>
                <a:lnTo>
                  <a:pt x="0" y="3133725"/>
                </a:lnTo>
                <a:lnTo>
                  <a:pt x="0" y="0"/>
                </a:lnTo>
                <a:close/>
              </a:path>
            </a:pathLst>
          </a:custGeom>
          <a:solidFill>
            <a:srgbClr val="FFDB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9DC358C6-5968-4E24-B73E-9C58DFA4F4D0}"/>
              </a:ext>
            </a:extLst>
          </p:cNvPr>
          <p:cNvSpPr/>
          <p:nvPr userDrawn="1"/>
        </p:nvSpPr>
        <p:spPr>
          <a:xfrm rot="10800000" flipH="1">
            <a:off x="0" y="6400800"/>
            <a:ext cx="12191997" cy="457200"/>
          </a:xfrm>
          <a:custGeom>
            <a:avLst/>
            <a:gdLst>
              <a:gd name="connsiteX0" fmla="*/ 0 w 12192000"/>
              <a:gd name="connsiteY0" fmla="*/ 0 h 3133725"/>
              <a:gd name="connsiteX1" fmla="*/ 12192000 w 12192000"/>
              <a:gd name="connsiteY1" fmla="*/ 0 h 3133725"/>
              <a:gd name="connsiteX2" fmla="*/ 12192000 w 12192000"/>
              <a:gd name="connsiteY2" fmla="*/ 3133725 h 3133725"/>
              <a:gd name="connsiteX3" fmla="*/ 12049125 w 12192000"/>
              <a:gd name="connsiteY3" fmla="*/ 2924175 h 3133725"/>
              <a:gd name="connsiteX4" fmla="*/ 11906250 w 12192000"/>
              <a:gd name="connsiteY4" fmla="*/ 3133725 h 3133725"/>
              <a:gd name="connsiteX5" fmla="*/ 11763375 w 12192000"/>
              <a:gd name="connsiteY5" fmla="*/ 2924175 h 3133725"/>
              <a:gd name="connsiteX6" fmla="*/ 11620500 w 12192000"/>
              <a:gd name="connsiteY6" fmla="*/ 3133725 h 3133725"/>
              <a:gd name="connsiteX7" fmla="*/ 11477625 w 12192000"/>
              <a:gd name="connsiteY7" fmla="*/ 2924175 h 3133725"/>
              <a:gd name="connsiteX8" fmla="*/ 11334750 w 12192000"/>
              <a:gd name="connsiteY8" fmla="*/ 3133725 h 3133725"/>
              <a:gd name="connsiteX9" fmla="*/ 11191875 w 12192000"/>
              <a:gd name="connsiteY9" fmla="*/ 2924175 h 3133725"/>
              <a:gd name="connsiteX10" fmla="*/ 11053762 w 12192000"/>
              <a:gd name="connsiteY10" fmla="*/ 3126740 h 3133725"/>
              <a:gd name="connsiteX11" fmla="*/ 10915650 w 12192000"/>
              <a:gd name="connsiteY11" fmla="*/ 2924175 h 3133725"/>
              <a:gd name="connsiteX12" fmla="*/ 10777538 w 12192000"/>
              <a:gd name="connsiteY12" fmla="*/ 3126740 h 3133725"/>
              <a:gd name="connsiteX13" fmla="*/ 10639425 w 12192000"/>
              <a:gd name="connsiteY13" fmla="*/ 2924175 h 3133725"/>
              <a:gd name="connsiteX14" fmla="*/ 10501312 w 12192000"/>
              <a:gd name="connsiteY14" fmla="*/ 3126740 h 3133725"/>
              <a:gd name="connsiteX15" fmla="*/ 10363200 w 12192000"/>
              <a:gd name="connsiteY15" fmla="*/ 2924175 h 3133725"/>
              <a:gd name="connsiteX16" fmla="*/ 10220325 w 12192000"/>
              <a:gd name="connsiteY16" fmla="*/ 3133725 h 3133725"/>
              <a:gd name="connsiteX17" fmla="*/ 10077450 w 12192000"/>
              <a:gd name="connsiteY17" fmla="*/ 2924175 h 3133725"/>
              <a:gd name="connsiteX18" fmla="*/ 9934575 w 12192000"/>
              <a:gd name="connsiteY18" fmla="*/ 3133725 h 3133725"/>
              <a:gd name="connsiteX19" fmla="*/ 9791700 w 12192000"/>
              <a:gd name="connsiteY19" fmla="*/ 2924175 h 3133725"/>
              <a:gd name="connsiteX20" fmla="*/ 9648825 w 12192000"/>
              <a:gd name="connsiteY20" fmla="*/ 3133725 h 3133725"/>
              <a:gd name="connsiteX21" fmla="*/ 9505950 w 12192000"/>
              <a:gd name="connsiteY21" fmla="*/ 2924175 h 3133725"/>
              <a:gd name="connsiteX22" fmla="*/ 9367838 w 12192000"/>
              <a:gd name="connsiteY22" fmla="*/ 3126740 h 3133725"/>
              <a:gd name="connsiteX23" fmla="*/ 9229725 w 12192000"/>
              <a:gd name="connsiteY23" fmla="*/ 2924175 h 3133725"/>
              <a:gd name="connsiteX24" fmla="*/ 9091612 w 12192000"/>
              <a:gd name="connsiteY24" fmla="*/ 3126740 h 3133725"/>
              <a:gd name="connsiteX25" fmla="*/ 8953500 w 12192000"/>
              <a:gd name="connsiteY25" fmla="*/ 2924175 h 3133725"/>
              <a:gd name="connsiteX26" fmla="*/ 8810625 w 12192000"/>
              <a:gd name="connsiteY26" fmla="*/ 3133725 h 3133725"/>
              <a:gd name="connsiteX27" fmla="*/ 8793658 w 12192000"/>
              <a:gd name="connsiteY27" fmla="*/ 3133725 h 3133725"/>
              <a:gd name="connsiteX28" fmla="*/ 8650783 w 12192000"/>
              <a:gd name="connsiteY28" fmla="*/ 2924175 h 3133725"/>
              <a:gd name="connsiteX29" fmla="*/ 8507908 w 12192000"/>
              <a:gd name="connsiteY29" fmla="*/ 3133725 h 3133725"/>
              <a:gd name="connsiteX30" fmla="*/ 8365033 w 12192000"/>
              <a:gd name="connsiteY30" fmla="*/ 2924175 h 3133725"/>
              <a:gd name="connsiteX31" fmla="*/ 8222158 w 12192000"/>
              <a:gd name="connsiteY31" fmla="*/ 3133725 h 3133725"/>
              <a:gd name="connsiteX32" fmla="*/ 8079283 w 12192000"/>
              <a:gd name="connsiteY32" fmla="*/ 2924175 h 3133725"/>
              <a:gd name="connsiteX33" fmla="*/ 7936408 w 12192000"/>
              <a:gd name="connsiteY33" fmla="*/ 3133725 h 3133725"/>
              <a:gd name="connsiteX34" fmla="*/ 7793533 w 12192000"/>
              <a:gd name="connsiteY34" fmla="*/ 2924175 h 3133725"/>
              <a:gd name="connsiteX35" fmla="*/ 7655421 w 12192000"/>
              <a:gd name="connsiteY35" fmla="*/ 3126740 h 3133725"/>
              <a:gd name="connsiteX36" fmla="*/ 7517308 w 12192000"/>
              <a:gd name="connsiteY36" fmla="*/ 2924175 h 3133725"/>
              <a:gd name="connsiteX37" fmla="*/ 7379196 w 12192000"/>
              <a:gd name="connsiteY37" fmla="*/ 3126740 h 3133725"/>
              <a:gd name="connsiteX38" fmla="*/ 7241083 w 12192000"/>
              <a:gd name="connsiteY38" fmla="*/ 2924175 h 3133725"/>
              <a:gd name="connsiteX39" fmla="*/ 7102971 w 12192000"/>
              <a:gd name="connsiteY39" fmla="*/ 3126740 h 3133725"/>
              <a:gd name="connsiteX40" fmla="*/ 6964858 w 12192000"/>
              <a:gd name="connsiteY40" fmla="*/ 2924175 h 3133725"/>
              <a:gd name="connsiteX41" fmla="*/ 6821983 w 12192000"/>
              <a:gd name="connsiteY41" fmla="*/ 3133725 h 3133725"/>
              <a:gd name="connsiteX42" fmla="*/ 6679108 w 12192000"/>
              <a:gd name="connsiteY42" fmla="*/ 2924175 h 3133725"/>
              <a:gd name="connsiteX43" fmla="*/ 6536233 w 12192000"/>
              <a:gd name="connsiteY43" fmla="*/ 3133725 h 3133725"/>
              <a:gd name="connsiteX44" fmla="*/ 6393358 w 12192000"/>
              <a:gd name="connsiteY44" fmla="*/ 2924175 h 3133725"/>
              <a:gd name="connsiteX45" fmla="*/ 6250483 w 12192000"/>
              <a:gd name="connsiteY45" fmla="*/ 3133725 h 3133725"/>
              <a:gd name="connsiteX46" fmla="*/ 6107608 w 12192000"/>
              <a:gd name="connsiteY46" fmla="*/ 2924175 h 3133725"/>
              <a:gd name="connsiteX47" fmla="*/ 5969496 w 12192000"/>
              <a:gd name="connsiteY47" fmla="*/ 3126740 h 3133725"/>
              <a:gd name="connsiteX48" fmla="*/ 5831383 w 12192000"/>
              <a:gd name="connsiteY48" fmla="*/ 2924175 h 3133725"/>
              <a:gd name="connsiteX49" fmla="*/ 5693271 w 12192000"/>
              <a:gd name="connsiteY49" fmla="*/ 3126740 h 3133725"/>
              <a:gd name="connsiteX50" fmla="*/ 5555158 w 12192000"/>
              <a:gd name="connsiteY50" fmla="*/ 2924175 h 3133725"/>
              <a:gd name="connsiteX51" fmla="*/ 5417046 w 12192000"/>
              <a:gd name="connsiteY51" fmla="*/ 3126740 h 3133725"/>
              <a:gd name="connsiteX52" fmla="*/ 5278933 w 12192000"/>
              <a:gd name="connsiteY52" fmla="*/ 2924175 h 3133725"/>
              <a:gd name="connsiteX53" fmla="*/ 5136058 w 12192000"/>
              <a:gd name="connsiteY53" fmla="*/ 3133725 h 3133725"/>
              <a:gd name="connsiteX54" fmla="*/ 4993183 w 12192000"/>
              <a:gd name="connsiteY54" fmla="*/ 2924175 h 3133725"/>
              <a:gd name="connsiteX55" fmla="*/ 4850308 w 12192000"/>
              <a:gd name="connsiteY55" fmla="*/ 3133725 h 3133725"/>
              <a:gd name="connsiteX56" fmla="*/ 4707433 w 12192000"/>
              <a:gd name="connsiteY56" fmla="*/ 2924175 h 3133725"/>
              <a:gd name="connsiteX57" fmla="*/ 4564558 w 12192000"/>
              <a:gd name="connsiteY57" fmla="*/ 3133725 h 3133725"/>
              <a:gd name="connsiteX58" fmla="*/ 4421683 w 12192000"/>
              <a:gd name="connsiteY58" fmla="*/ 2924175 h 3133725"/>
              <a:gd name="connsiteX59" fmla="*/ 4283571 w 12192000"/>
              <a:gd name="connsiteY59" fmla="*/ 3126740 h 3133725"/>
              <a:gd name="connsiteX60" fmla="*/ 4145458 w 12192000"/>
              <a:gd name="connsiteY60" fmla="*/ 2924175 h 3133725"/>
              <a:gd name="connsiteX61" fmla="*/ 4007346 w 12192000"/>
              <a:gd name="connsiteY61" fmla="*/ 3126740 h 3133725"/>
              <a:gd name="connsiteX62" fmla="*/ 3869233 w 12192000"/>
              <a:gd name="connsiteY62" fmla="*/ 2924175 h 3133725"/>
              <a:gd name="connsiteX63" fmla="*/ 3731121 w 12192000"/>
              <a:gd name="connsiteY63" fmla="*/ 3126740 h 3133725"/>
              <a:gd name="connsiteX64" fmla="*/ 3593008 w 12192000"/>
              <a:gd name="connsiteY64" fmla="*/ 2924175 h 3133725"/>
              <a:gd name="connsiteX65" fmla="*/ 3450133 w 12192000"/>
              <a:gd name="connsiteY65" fmla="*/ 3133725 h 3133725"/>
              <a:gd name="connsiteX66" fmla="*/ 3307258 w 12192000"/>
              <a:gd name="connsiteY66" fmla="*/ 2924175 h 3133725"/>
              <a:gd name="connsiteX67" fmla="*/ 3164383 w 12192000"/>
              <a:gd name="connsiteY67" fmla="*/ 3133725 h 3133725"/>
              <a:gd name="connsiteX68" fmla="*/ 3021508 w 12192000"/>
              <a:gd name="connsiteY68" fmla="*/ 2924175 h 3133725"/>
              <a:gd name="connsiteX69" fmla="*/ 2878633 w 12192000"/>
              <a:gd name="connsiteY69" fmla="*/ 3133725 h 3133725"/>
              <a:gd name="connsiteX70" fmla="*/ 2735758 w 12192000"/>
              <a:gd name="connsiteY70" fmla="*/ 2924175 h 3133725"/>
              <a:gd name="connsiteX71" fmla="*/ 2597646 w 12192000"/>
              <a:gd name="connsiteY71" fmla="*/ 3126740 h 3133725"/>
              <a:gd name="connsiteX72" fmla="*/ 2459533 w 12192000"/>
              <a:gd name="connsiteY72" fmla="*/ 2924175 h 3133725"/>
              <a:gd name="connsiteX73" fmla="*/ 2321421 w 12192000"/>
              <a:gd name="connsiteY73" fmla="*/ 3126740 h 3133725"/>
              <a:gd name="connsiteX74" fmla="*/ 2183308 w 12192000"/>
              <a:gd name="connsiteY74" fmla="*/ 2924175 h 3133725"/>
              <a:gd name="connsiteX75" fmla="*/ 2040433 w 12192000"/>
              <a:gd name="connsiteY75" fmla="*/ 3133725 h 3133725"/>
              <a:gd name="connsiteX76" fmla="*/ 2023466 w 12192000"/>
              <a:gd name="connsiteY76" fmla="*/ 3133725 h 3133725"/>
              <a:gd name="connsiteX77" fmla="*/ 1880591 w 12192000"/>
              <a:gd name="connsiteY77" fmla="*/ 2924175 h 3133725"/>
              <a:gd name="connsiteX78" fmla="*/ 1737716 w 12192000"/>
              <a:gd name="connsiteY78" fmla="*/ 3133725 h 3133725"/>
              <a:gd name="connsiteX79" fmla="*/ 1594841 w 12192000"/>
              <a:gd name="connsiteY79" fmla="*/ 2924175 h 3133725"/>
              <a:gd name="connsiteX80" fmla="*/ 1451966 w 12192000"/>
              <a:gd name="connsiteY80" fmla="*/ 3133725 h 3133725"/>
              <a:gd name="connsiteX81" fmla="*/ 1309091 w 12192000"/>
              <a:gd name="connsiteY81" fmla="*/ 2924175 h 3133725"/>
              <a:gd name="connsiteX82" fmla="*/ 1166216 w 12192000"/>
              <a:gd name="connsiteY82" fmla="*/ 3133725 h 3133725"/>
              <a:gd name="connsiteX83" fmla="*/ 1023341 w 12192000"/>
              <a:gd name="connsiteY83" fmla="*/ 2924175 h 3133725"/>
              <a:gd name="connsiteX84" fmla="*/ 885229 w 12192000"/>
              <a:gd name="connsiteY84" fmla="*/ 3126740 h 3133725"/>
              <a:gd name="connsiteX85" fmla="*/ 747116 w 12192000"/>
              <a:gd name="connsiteY85" fmla="*/ 2924175 h 3133725"/>
              <a:gd name="connsiteX86" fmla="*/ 609004 w 12192000"/>
              <a:gd name="connsiteY86" fmla="*/ 3126740 h 3133725"/>
              <a:gd name="connsiteX87" fmla="*/ 470891 w 12192000"/>
              <a:gd name="connsiteY87" fmla="*/ 2924175 h 3133725"/>
              <a:gd name="connsiteX88" fmla="*/ 332779 w 12192000"/>
              <a:gd name="connsiteY88" fmla="*/ 3126740 h 3133725"/>
              <a:gd name="connsiteX89" fmla="*/ 194666 w 12192000"/>
              <a:gd name="connsiteY89" fmla="*/ 2924175 h 3133725"/>
              <a:gd name="connsiteX90" fmla="*/ 51791 w 12192000"/>
              <a:gd name="connsiteY90" fmla="*/ 3133725 h 3133725"/>
              <a:gd name="connsiteX91" fmla="*/ 0 w 12192000"/>
              <a:gd name="connsiteY91" fmla="*/ 3133725 h 3133725"/>
              <a:gd name="connsiteX92" fmla="*/ 0 w 12192000"/>
              <a:gd name="connsiteY92" fmla="*/ 0 h 313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2192000" h="3133725">
                <a:moveTo>
                  <a:pt x="0" y="0"/>
                </a:moveTo>
                <a:lnTo>
                  <a:pt x="12192000" y="0"/>
                </a:lnTo>
                <a:lnTo>
                  <a:pt x="12192000" y="3133725"/>
                </a:lnTo>
                <a:lnTo>
                  <a:pt x="12049125" y="2924175"/>
                </a:lnTo>
                <a:lnTo>
                  <a:pt x="11906250" y="3133725"/>
                </a:lnTo>
                <a:lnTo>
                  <a:pt x="11763375" y="2924175"/>
                </a:lnTo>
                <a:lnTo>
                  <a:pt x="11620500" y="3133725"/>
                </a:lnTo>
                <a:lnTo>
                  <a:pt x="11477625" y="2924175"/>
                </a:lnTo>
                <a:lnTo>
                  <a:pt x="11334750" y="3133725"/>
                </a:lnTo>
                <a:lnTo>
                  <a:pt x="11191875" y="2924175"/>
                </a:lnTo>
                <a:lnTo>
                  <a:pt x="11053762" y="3126740"/>
                </a:lnTo>
                <a:lnTo>
                  <a:pt x="10915650" y="2924175"/>
                </a:lnTo>
                <a:lnTo>
                  <a:pt x="10777538" y="3126740"/>
                </a:lnTo>
                <a:lnTo>
                  <a:pt x="10639425" y="2924175"/>
                </a:lnTo>
                <a:lnTo>
                  <a:pt x="10501312" y="3126740"/>
                </a:lnTo>
                <a:lnTo>
                  <a:pt x="10363200" y="2924175"/>
                </a:lnTo>
                <a:lnTo>
                  <a:pt x="10220325" y="3133725"/>
                </a:lnTo>
                <a:lnTo>
                  <a:pt x="10077450" y="2924175"/>
                </a:lnTo>
                <a:lnTo>
                  <a:pt x="9934575" y="3133725"/>
                </a:lnTo>
                <a:lnTo>
                  <a:pt x="9791700" y="2924175"/>
                </a:lnTo>
                <a:lnTo>
                  <a:pt x="9648825" y="3133725"/>
                </a:lnTo>
                <a:lnTo>
                  <a:pt x="9505950" y="2924175"/>
                </a:lnTo>
                <a:lnTo>
                  <a:pt x="9367838" y="3126740"/>
                </a:lnTo>
                <a:lnTo>
                  <a:pt x="9229725" y="2924175"/>
                </a:lnTo>
                <a:lnTo>
                  <a:pt x="9091612" y="3126740"/>
                </a:lnTo>
                <a:lnTo>
                  <a:pt x="8953500" y="2924175"/>
                </a:lnTo>
                <a:lnTo>
                  <a:pt x="8810625" y="3133725"/>
                </a:lnTo>
                <a:lnTo>
                  <a:pt x="8793658" y="3133725"/>
                </a:lnTo>
                <a:lnTo>
                  <a:pt x="8650783" y="2924175"/>
                </a:lnTo>
                <a:lnTo>
                  <a:pt x="8507908" y="3133725"/>
                </a:lnTo>
                <a:lnTo>
                  <a:pt x="8365033" y="2924175"/>
                </a:lnTo>
                <a:lnTo>
                  <a:pt x="8222158" y="3133725"/>
                </a:lnTo>
                <a:lnTo>
                  <a:pt x="8079283" y="2924175"/>
                </a:lnTo>
                <a:lnTo>
                  <a:pt x="7936408" y="3133725"/>
                </a:lnTo>
                <a:lnTo>
                  <a:pt x="7793533" y="2924175"/>
                </a:lnTo>
                <a:lnTo>
                  <a:pt x="7655421" y="3126740"/>
                </a:lnTo>
                <a:lnTo>
                  <a:pt x="7517308" y="2924175"/>
                </a:lnTo>
                <a:lnTo>
                  <a:pt x="7379196" y="3126740"/>
                </a:lnTo>
                <a:lnTo>
                  <a:pt x="7241083" y="2924175"/>
                </a:lnTo>
                <a:lnTo>
                  <a:pt x="7102971" y="3126740"/>
                </a:lnTo>
                <a:lnTo>
                  <a:pt x="6964858" y="2924175"/>
                </a:lnTo>
                <a:lnTo>
                  <a:pt x="6821983" y="3133725"/>
                </a:lnTo>
                <a:lnTo>
                  <a:pt x="6679108" y="2924175"/>
                </a:lnTo>
                <a:lnTo>
                  <a:pt x="6536233" y="3133725"/>
                </a:lnTo>
                <a:lnTo>
                  <a:pt x="6393358" y="2924175"/>
                </a:lnTo>
                <a:lnTo>
                  <a:pt x="6250483" y="3133725"/>
                </a:lnTo>
                <a:lnTo>
                  <a:pt x="6107608" y="2924175"/>
                </a:lnTo>
                <a:lnTo>
                  <a:pt x="5969496" y="3126740"/>
                </a:lnTo>
                <a:lnTo>
                  <a:pt x="5831383" y="2924175"/>
                </a:lnTo>
                <a:lnTo>
                  <a:pt x="5693271" y="3126740"/>
                </a:lnTo>
                <a:lnTo>
                  <a:pt x="5555158" y="2924175"/>
                </a:lnTo>
                <a:lnTo>
                  <a:pt x="5417046" y="3126740"/>
                </a:lnTo>
                <a:lnTo>
                  <a:pt x="5278933" y="2924175"/>
                </a:lnTo>
                <a:lnTo>
                  <a:pt x="5136058" y="3133725"/>
                </a:lnTo>
                <a:lnTo>
                  <a:pt x="4993183" y="2924175"/>
                </a:lnTo>
                <a:lnTo>
                  <a:pt x="4850308" y="3133725"/>
                </a:lnTo>
                <a:lnTo>
                  <a:pt x="4707433" y="2924175"/>
                </a:lnTo>
                <a:lnTo>
                  <a:pt x="4564558" y="3133725"/>
                </a:lnTo>
                <a:lnTo>
                  <a:pt x="4421683" y="2924175"/>
                </a:lnTo>
                <a:lnTo>
                  <a:pt x="4283571" y="3126740"/>
                </a:lnTo>
                <a:lnTo>
                  <a:pt x="4145458" y="2924175"/>
                </a:lnTo>
                <a:lnTo>
                  <a:pt x="4007346" y="3126740"/>
                </a:lnTo>
                <a:lnTo>
                  <a:pt x="3869233" y="2924175"/>
                </a:lnTo>
                <a:lnTo>
                  <a:pt x="3731121" y="3126740"/>
                </a:lnTo>
                <a:lnTo>
                  <a:pt x="3593008" y="2924175"/>
                </a:lnTo>
                <a:lnTo>
                  <a:pt x="3450133" y="3133725"/>
                </a:lnTo>
                <a:lnTo>
                  <a:pt x="3307258" y="2924175"/>
                </a:lnTo>
                <a:lnTo>
                  <a:pt x="3164383" y="3133725"/>
                </a:lnTo>
                <a:lnTo>
                  <a:pt x="3021508" y="2924175"/>
                </a:lnTo>
                <a:lnTo>
                  <a:pt x="2878633" y="3133725"/>
                </a:lnTo>
                <a:lnTo>
                  <a:pt x="2735758" y="2924175"/>
                </a:lnTo>
                <a:lnTo>
                  <a:pt x="2597646" y="3126740"/>
                </a:lnTo>
                <a:lnTo>
                  <a:pt x="2459533" y="2924175"/>
                </a:lnTo>
                <a:lnTo>
                  <a:pt x="2321421" y="3126740"/>
                </a:lnTo>
                <a:lnTo>
                  <a:pt x="2183308" y="2924175"/>
                </a:lnTo>
                <a:lnTo>
                  <a:pt x="2040433" y="3133725"/>
                </a:lnTo>
                <a:lnTo>
                  <a:pt x="2023466" y="3133725"/>
                </a:lnTo>
                <a:lnTo>
                  <a:pt x="1880591" y="2924175"/>
                </a:lnTo>
                <a:lnTo>
                  <a:pt x="1737716" y="3133725"/>
                </a:lnTo>
                <a:lnTo>
                  <a:pt x="1594841" y="2924175"/>
                </a:lnTo>
                <a:lnTo>
                  <a:pt x="1451966" y="3133725"/>
                </a:lnTo>
                <a:lnTo>
                  <a:pt x="1309091" y="2924175"/>
                </a:lnTo>
                <a:lnTo>
                  <a:pt x="1166216" y="3133725"/>
                </a:lnTo>
                <a:lnTo>
                  <a:pt x="1023341" y="2924175"/>
                </a:lnTo>
                <a:lnTo>
                  <a:pt x="885229" y="3126740"/>
                </a:lnTo>
                <a:lnTo>
                  <a:pt x="747116" y="2924175"/>
                </a:lnTo>
                <a:lnTo>
                  <a:pt x="609004" y="3126740"/>
                </a:lnTo>
                <a:lnTo>
                  <a:pt x="470891" y="2924175"/>
                </a:lnTo>
                <a:lnTo>
                  <a:pt x="332779" y="3126740"/>
                </a:lnTo>
                <a:lnTo>
                  <a:pt x="194666" y="2924175"/>
                </a:lnTo>
                <a:lnTo>
                  <a:pt x="51791" y="3133725"/>
                </a:lnTo>
                <a:lnTo>
                  <a:pt x="0" y="3133725"/>
                </a:lnTo>
                <a:lnTo>
                  <a:pt x="0" y="0"/>
                </a:lnTo>
                <a:close/>
              </a:path>
            </a:pathLst>
          </a:custGeom>
          <a:solidFill>
            <a:srgbClr val="FFDB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C63BC72-87E1-4796-81D9-B4F5FF5271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76"/>
          <a:stretch/>
        </p:blipFill>
        <p:spPr>
          <a:xfrm rot="21052489">
            <a:off x="10885574" y="125123"/>
            <a:ext cx="1306422" cy="130180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5570B3F-DA46-4135-B8FB-20BDFA7E3D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05" t="7833" r="-711" b="-7833"/>
          <a:stretch/>
        </p:blipFill>
        <p:spPr>
          <a:xfrm rot="1172036">
            <a:off x="-92968" y="5424343"/>
            <a:ext cx="2033658" cy="130180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D5784B0-E532-4F86-B835-CA6D05FC57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76"/>
          <a:stretch/>
        </p:blipFill>
        <p:spPr>
          <a:xfrm rot="4812478">
            <a:off x="11173787" y="5771542"/>
            <a:ext cx="1034534" cy="103088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383E596F-176D-4492-8D58-C649E60427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76"/>
          <a:stretch/>
        </p:blipFill>
        <p:spPr>
          <a:xfrm rot="2406667">
            <a:off x="10909162" y="6091499"/>
            <a:ext cx="930141" cy="92685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BA47C1B-5D96-43F5-A36D-037F55563B8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0565">
            <a:off x="2613210" y="-204125"/>
            <a:ext cx="2062242" cy="196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14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0BAED3E-5609-42D6-83B4-5AF66F89D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2018/6/17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DC82E49-389E-4C66-B1FE-7A17C2E2C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3C77AF-B353-4A4A-A991-CB209914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56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DB6A8A-B54F-4A8C-83F9-C81C83CDA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1B8BAF1-5AE3-4E24-8E75-FB1608B96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1385ABF-E997-4D7E-A60C-1F270179DF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B267842-7712-4C23-9649-E23742A14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2018/6/17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E0A05CE-7774-4E70-8AD9-02AB93185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DC12010-152D-4945-94A9-A47767E2D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186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994AC3-E0B6-43BE-9C37-C1AE26541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4260CDE-6118-4D52-95D7-34CA726B08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A8FD927-EA2A-43C5-A330-1CC37EAA34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4B0740C-F154-451D-AEF9-2CB44D4A7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2018/6/17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199AC38-7727-49DD-BE91-232A9D8C3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97263D-C157-4F95-8D36-C0B9D46CD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11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62C5421-058C-411A-AAD3-D50C564BB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2FCA0E5-A2D9-4B23-8C22-6832BA9EB1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9D9B15-9AEF-4636-8897-3901858B9E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0DE1CC-CD37-41DC-8876-B97219B73EDF}" type="datetimeFigureOut">
              <a:rPr lang="zh-CN" altLang="en-US" smtClean="0"/>
              <a:t>2018/6/17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14D6EB-6913-448B-B423-8836491CA9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C487BF-6499-4B79-8367-D4A6EAC60F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299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迷你简细倩" panose="03000509000000000000" pitchFamily="65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68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63.xml"/><Relationship Id="rId7" Type="http://schemas.openxmlformats.org/officeDocument/2006/relationships/tags" Target="../tags/tag67.xml"/><Relationship Id="rId12" Type="http://schemas.openxmlformats.org/officeDocument/2006/relationships/tags" Target="../tags/tag72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tags" Target="../tags/tag71.xml"/><Relationship Id="rId5" Type="http://schemas.openxmlformats.org/officeDocument/2006/relationships/tags" Target="../tags/tag65.xml"/><Relationship Id="rId10" Type="http://schemas.openxmlformats.org/officeDocument/2006/relationships/tags" Target="../tags/tag70.xml"/><Relationship Id="rId4" Type="http://schemas.openxmlformats.org/officeDocument/2006/relationships/tags" Target="../tags/tag64.xml"/><Relationship Id="rId9" Type="http://schemas.openxmlformats.org/officeDocument/2006/relationships/tags" Target="../tags/tag69.xml"/><Relationship Id="rId1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80.xml"/><Relationship Id="rId13" Type="http://schemas.openxmlformats.org/officeDocument/2006/relationships/tags" Target="../tags/tag85.xml"/><Relationship Id="rId18" Type="http://schemas.openxmlformats.org/officeDocument/2006/relationships/tags" Target="../tags/tag90.xml"/><Relationship Id="rId3" Type="http://schemas.openxmlformats.org/officeDocument/2006/relationships/tags" Target="../tags/tag75.xml"/><Relationship Id="rId21" Type="http://schemas.openxmlformats.org/officeDocument/2006/relationships/slideLayout" Target="../slideLayouts/slideLayout6.xml"/><Relationship Id="rId7" Type="http://schemas.openxmlformats.org/officeDocument/2006/relationships/tags" Target="../tags/tag79.xml"/><Relationship Id="rId12" Type="http://schemas.openxmlformats.org/officeDocument/2006/relationships/tags" Target="../tags/tag84.xml"/><Relationship Id="rId17" Type="http://schemas.openxmlformats.org/officeDocument/2006/relationships/tags" Target="../tags/tag89.xml"/><Relationship Id="rId2" Type="http://schemas.openxmlformats.org/officeDocument/2006/relationships/tags" Target="../tags/tag74.xml"/><Relationship Id="rId16" Type="http://schemas.openxmlformats.org/officeDocument/2006/relationships/tags" Target="../tags/tag88.xml"/><Relationship Id="rId20" Type="http://schemas.openxmlformats.org/officeDocument/2006/relationships/tags" Target="../tags/tag92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tags" Target="../tags/tag83.xml"/><Relationship Id="rId5" Type="http://schemas.openxmlformats.org/officeDocument/2006/relationships/tags" Target="../tags/tag77.xml"/><Relationship Id="rId15" Type="http://schemas.openxmlformats.org/officeDocument/2006/relationships/tags" Target="../tags/tag87.xml"/><Relationship Id="rId10" Type="http://schemas.openxmlformats.org/officeDocument/2006/relationships/tags" Target="../tags/tag82.xml"/><Relationship Id="rId19" Type="http://schemas.openxmlformats.org/officeDocument/2006/relationships/tags" Target="../tags/tag91.xml"/><Relationship Id="rId4" Type="http://schemas.openxmlformats.org/officeDocument/2006/relationships/tags" Target="../tags/tag76.xml"/><Relationship Id="rId9" Type="http://schemas.openxmlformats.org/officeDocument/2006/relationships/tags" Target="../tags/tag81.xml"/><Relationship Id="rId14" Type="http://schemas.openxmlformats.org/officeDocument/2006/relationships/tags" Target="../tags/tag86.xml"/><Relationship Id="rId2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00.xml"/><Relationship Id="rId13" Type="http://schemas.openxmlformats.org/officeDocument/2006/relationships/tags" Target="../tags/tag105.xml"/><Relationship Id="rId3" Type="http://schemas.openxmlformats.org/officeDocument/2006/relationships/tags" Target="../tags/tag95.xml"/><Relationship Id="rId7" Type="http://schemas.openxmlformats.org/officeDocument/2006/relationships/tags" Target="../tags/tag99.xml"/><Relationship Id="rId12" Type="http://schemas.openxmlformats.org/officeDocument/2006/relationships/tags" Target="../tags/tag104.xml"/><Relationship Id="rId17" Type="http://schemas.openxmlformats.org/officeDocument/2006/relationships/notesSlide" Target="../notesSlides/notesSlide18.xml"/><Relationship Id="rId2" Type="http://schemas.openxmlformats.org/officeDocument/2006/relationships/tags" Target="../tags/tag94.xml"/><Relationship Id="rId16" Type="http://schemas.openxmlformats.org/officeDocument/2006/relationships/slideLayout" Target="../slideLayouts/slideLayout6.xml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11" Type="http://schemas.openxmlformats.org/officeDocument/2006/relationships/tags" Target="../tags/tag103.xml"/><Relationship Id="rId5" Type="http://schemas.openxmlformats.org/officeDocument/2006/relationships/tags" Target="../tags/tag97.xml"/><Relationship Id="rId15" Type="http://schemas.openxmlformats.org/officeDocument/2006/relationships/tags" Target="../tags/tag107.xml"/><Relationship Id="rId10" Type="http://schemas.openxmlformats.org/officeDocument/2006/relationships/tags" Target="../tags/tag102.xml"/><Relationship Id="rId4" Type="http://schemas.openxmlformats.org/officeDocument/2006/relationships/tags" Target="../tags/tag96.xml"/><Relationship Id="rId9" Type="http://schemas.openxmlformats.org/officeDocument/2006/relationships/tags" Target="../tags/tag101.xml"/><Relationship Id="rId14" Type="http://schemas.openxmlformats.org/officeDocument/2006/relationships/tags" Target="../tags/tag10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13" Type="http://schemas.openxmlformats.org/officeDocument/2006/relationships/tags" Target="../tags/tag120.xml"/><Relationship Id="rId18" Type="http://schemas.openxmlformats.org/officeDocument/2006/relationships/notesSlide" Target="../notesSlides/notesSlide20.xml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12" Type="http://schemas.openxmlformats.org/officeDocument/2006/relationships/tags" Target="../tags/tag119.xml"/><Relationship Id="rId17" Type="http://schemas.openxmlformats.org/officeDocument/2006/relationships/slideLayout" Target="../slideLayouts/slideLayout6.xml"/><Relationship Id="rId2" Type="http://schemas.openxmlformats.org/officeDocument/2006/relationships/tags" Target="../tags/tag109.xml"/><Relationship Id="rId16" Type="http://schemas.openxmlformats.org/officeDocument/2006/relationships/tags" Target="../tags/tag123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11" Type="http://schemas.openxmlformats.org/officeDocument/2006/relationships/tags" Target="../tags/tag118.xml"/><Relationship Id="rId5" Type="http://schemas.openxmlformats.org/officeDocument/2006/relationships/tags" Target="../tags/tag112.xml"/><Relationship Id="rId15" Type="http://schemas.openxmlformats.org/officeDocument/2006/relationships/tags" Target="../tags/tag122.xml"/><Relationship Id="rId10" Type="http://schemas.openxmlformats.org/officeDocument/2006/relationships/tags" Target="../tags/tag117.xml"/><Relationship Id="rId4" Type="http://schemas.openxmlformats.org/officeDocument/2006/relationships/tags" Target="../tags/tag111.xml"/><Relationship Id="rId9" Type="http://schemas.openxmlformats.org/officeDocument/2006/relationships/tags" Target="../tags/tag116.xml"/><Relationship Id="rId14" Type="http://schemas.openxmlformats.org/officeDocument/2006/relationships/tags" Target="../tags/tag12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13" Type="http://schemas.openxmlformats.org/officeDocument/2006/relationships/tags" Target="../tags/tag136.xml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12" Type="http://schemas.openxmlformats.org/officeDocument/2006/relationships/tags" Target="../tags/tag135.xml"/><Relationship Id="rId17" Type="http://schemas.openxmlformats.org/officeDocument/2006/relationships/notesSlide" Target="../notesSlides/notesSlide21.xml"/><Relationship Id="rId2" Type="http://schemas.openxmlformats.org/officeDocument/2006/relationships/tags" Target="../tags/tag125.xml"/><Relationship Id="rId16" Type="http://schemas.openxmlformats.org/officeDocument/2006/relationships/slideLayout" Target="../slideLayouts/slideLayout6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11" Type="http://schemas.openxmlformats.org/officeDocument/2006/relationships/tags" Target="../tags/tag134.xml"/><Relationship Id="rId5" Type="http://schemas.openxmlformats.org/officeDocument/2006/relationships/tags" Target="../tags/tag128.xml"/><Relationship Id="rId15" Type="http://schemas.openxmlformats.org/officeDocument/2006/relationships/tags" Target="../tags/tag138.xml"/><Relationship Id="rId10" Type="http://schemas.openxmlformats.org/officeDocument/2006/relationships/tags" Target="../tags/tag133.xml"/><Relationship Id="rId4" Type="http://schemas.openxmlformats.org/officeDocument/2006/relationships/tags" Target="../tags/tag127.xml"/><Relationship Id="rId9" Type="http://schemas.openxmlformats.org/officeDocument/2006/relationships/tags" Target="../tags/tag132.xml"/><Relationship Id="rId14" Type="http://schemas.openxmlformats.org/officeDocument/2006/relationships/tags" Target="../tags/tag13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46.xml"/><Relationship Id="rId13" Type="http://schemas.openxmlformats.org/officeDocument/2006/relationships/tags" Target="../tags/tag151.xml"/><Relationship Id="rId18" Type="http://schemas.openxmlformats.org/officeDocument/2006/relationships/slideLayout" Target="../slideLayouts/slideLayout6.xml"/><Relationship Id="rId3" Type="http://schemas.openxmlformats.org/officeDocument/2006/relationships/tags" Target="../tags/tag141.xml"/><Relationship Id="rId7" Type="http://schemas.openxmlformats.org/officeDocument/2006/relationships/tags" Target="../tags/tag145.xml"/><Relationship Id="rId12" Type="http://schemas.openxmlformats.org/officeDocument/2006/relationships/tags" Target="../tags/tag150.xml"/><Relationship Id="rId17" Type="http://schemas.openxmlformats.org/officeDocument/2006/relationships/tags" Target="../tags/tag155.xml"/><Relationship Id="rId2" Type="http://schemas.openxmlformats.org/officeDocument/2006/relationships/tags" Target="../tags/tag140.xml"/><Relationship Id="rId16" Type="http://schemas.openxmlformats.org/officeDocument/2006/relationships/tags" Target="../tags/tag154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11" Type="http://schemas.openxmlformats.org/officeDocument/2006/relationships/tags" Target="../tags/tag149.xml"/><Relationship Id="rId5" Type="http://schemas.openxmlformats.org/officeDocument/2006/relationships/tags" Target="../tags/tag143.xml"/><Relationship Id="rId15" Type="http://schemas.openxmlformats.org/officeDocument/2006/relationships/tags" Target="../tags/tag153.xml"/><Relationship Id="rId10" Type="http://schemas.openxmlformats.org/officeDocument/2006/relationships/tags" Target="../tags/tag148.xml"/><Relationship Id="rId19" Type="http://schemas.openxmlformats.org/officeDocument/2006/relationships/notesSlide" Target="../notesSlides/notesSlide23.xml"/><Relationship Id="rId4" Type="http://schemas.openxmlformats.org/officeDocument/2006/relationships/tags" Target="../tags/tag142.xml"/><Relationship Id="rId9" Type="http://schemas.openxmlformats.org/officeDocument/2006/relationships/tags" Target="../tags/tag147.xml"/><Relationship Id="rId14" Type="http://schemas.openxmlformats.org/officeDocument/2006/relationships/tags" Target="../tags/tag15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slideLayout" Target="../slideLayouts/slideLayout6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notesSlide" Target="../notesSlides/notesSlide4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image" Target="../media/image3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notesSlide" Target="../notesSlides/notesSlide5.xml"/><Relationship Id="rId5" Type="http://schemas.openxmlformats.org/officeDocument/2006/relationships/tags" Target="../tags/tag23.xml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22.xml"/><Relationship Id="rId9" Type="http://schemas.openxmlformats.org/officeDocument/2006/relationships/tags" Target="../tags/tag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tags" Target="../tags/tag40.xml"/><Relationship Id="rId18" Type="http://schemas.openxmlformats.org/officeDocument/2006/relationships/notesSlide" Target="../notesSlides/notesSlide7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12" Type="http://schemas.openxmlformats.org/officeDocument/2006/relationships/tags" Target="../tags/tag39.xml"/><Relationship Id="rId17" Type="http://schemas.openxmlformats.org/officeDocument/2006/relationships/slideLayout" Target="../slideLayouts/slideLayout6.xml"/><Relationship Id="rId2" Type="http://schemas.openxmlformats.org/officeDocument/2006/relationships/tags" Target="../tags/tag29.xml"/><Relationship Id="rId16" Type="http://schemas.openxmlformats.org/officeDocument/2006/relationships/tags" Target="../tags/tag43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tags" Target="../tags/tag38.xml"/><Relationship Id="rId5" Type="http://schemas.openxmlformats.org/officeDocument/2006/relationships/tags" Target="../tags/tag32.xml"/><Relationship Id="rId15" Type="http://schemas.openxmlformats.org/officeDocument/2006/relationships/tags" Target="../tags/tag42.xml"/><Relationship Id="rId10" Type="http://schemas.openxmlformats.org/officeDocument/2006/relationships/tags" Target="../tags/tag37.xml"/><Relationship Id="rId19" Type="http://schemas.openxmlformats.org/officeDocument/2006/relationships/image" Target="../media/image6.png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tags" Target="../tags/tag4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tags" Target="../tags/tag55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tags" Target="../tags/tag54.xml"/><Relationship Id="rId5" Type="http://schemas.openxmlformats.org/officeDocument/2006/relationships/tags" Target="../tags/tag48.xml"/><Relationship Id="rId10" Type="http://schemas.openxmlformats.org/officeDocument/2006/relationships/tags" Target="../tags/tag53.xml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58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id="{C0473538-BFE2-4CA0-A6B2-74722E2651C0}"/>
              </a:ext>
            </a:extLst>
          </p:cNvPr>
          <p:cNvSpPr/>
          <p:nvPr/>
        </p:nvSpPr>
        <p:spPr>
          <a:xfrm>
            <a:off x="0" y="-1"/>
            <a:ext cx="12192000" cy="5013982"/>
          </a:xfrm>
          <a:custGeom>
            <a:avLst/>
            <a:gdLst>
              <a:gd name="connsiteX0" fmla="*/ 0 w 12192000"/>
              <a:gd name="connsiteY0" fmla="*/ 0 h 3133725"/>
              <a:gd name="connsiteX1" fmla="*/ 12192000 w 12192000"/>
              <a:gd name="connsiteY1" fmla="*/ 0 h 3133725"/>
              <a:gd name="connsiteX2" fmla="*/ 12192000 w 12192000"/>
              <a:gd name="connsiteY2" fmla="*/ 3133725 h 3133725"/>
              <a:gd name="connsiteX3" fmla="*/ 12049125 w 12192000"/>
              <a:gd name="connsiteY3" fmla="*/ 2924175 h 3133725"/>
              <a:gd name="connsiteX4" fmla="*/ 11906250 w 12192000"/>
              <a:gd name="connsiteY4" fmla="*/ 3133725 h 3133725"/>
              <a:gd name="connsiteX5" fmla="*/ 11763375 w 12192000"/>
              <a:gd name="connsiteY5" fmla="*/ 2924175 h 3133725"/>
              <a:gd name="connsiteX6" fmla="*/ 11620500 w 12192000"/>
              <a:gd name="connsiteY6" fmla="*/ 3133725 h 3133725"/>
              <a:gd name="connsiteX7" fmla="*/ 11477625 w 12192000"/>
              <a:gd name="connsiteY7" fmla="*/ 2924175 h 3133725"/>
              <a:gd name="connsiteX8" fmla="*/ 11334750 w 12192000"/>
              <a:gd name="connsiteY8" fmla="*/ 3133725 h 3133725"/>
              <a:gd name="connsiteX9" fmla="*/ 11191875 w 12192000"/>
              <a:gd name="connsiteY9" fmla="*/ 2924175 h 3133725"/>
              <a:gd name="connsiteX10" fmla="*/ 11053762 w 12192000"/>
              <a:gd name="connsiteY10" fmla="*/ 3126740 h 3133725"/>
              <a:gd name="connsiteX11" fmla="*/ 10915650 w 12192000"/>
              <a:gd name="connsiteY11" fmla="*/ 2924175 h 3133725"/>
              <a:gd name="connsiteX12" fmla="*/ 10777538 w 12192000"/>
              <a:gd name="connsiteY12" fmla="*/ 3126740 h 3133725"/>
              <a:gd name="connsiteX13" fmla="*/ 10639425 w 12192000"/>
              <a:gd name="connsiteY13" fmla="*/ 2924175 h 3133725"/>
              <a:gd name="connsiteX14" fmla="*/ 10501312 w 12192000"/>
              <a:gd name="connsiteY14" fmla="*/ 3126740 h 3133725"/>
              <a:gd name="connsiteX15" fmla="*/ 10363200 w 12192000"/>
              <a:gd name="connsiteY15" fmla="*/ 2924175 h 3133725"/>
              <a:gd name="connsiteX16" fmla="*/ 10220325 w 12192000"/>
              <a:gd name="connsiteY16" fmla="*/ 3133725 h 3133725"/>
              <a:gd name="connsiteX17" fmla="*/ 10077450 w 12192000"/>
              <a:gd name="connsiteY17" fmla="*/ 2924175 h 3133725"/>
              <a:gd name="connsiteX18" fmla="*/ 9934575 w 12192000"/>
              <a:gd name="connsiteY18" fmla="*/ 3133725 h 3133725"/>
              <a:gd name="connsiteX19" fmla="*/ 9791700 w 12192000"/>
              <a:gd name="connsiteY19" fmla="*/ 2924175 h 3133725"/>
              <a:gd name="connsiteX20" fmla="*/ 9648825 w 12192000"/>
              <a:gd name="connsiteY20" fmla="*/ 3133725 h 3133725"/>
              <a:gd name="connsiteX21" fmla="*/ 9505950 w 12192000"/>
              <a:gd name="connsiteY21" fmla="*/ 2924175 h 3133725"/>
              <a:gd name="connsiteX22" fmla="*/ 9367838 w 12192000"/>
              <a:gd name="connsiteY22" fmla="*/ 3126740 h 3133725"/>
              <a:gd name="connsiteX23" fmla="*/ 9229725 w 12192000"/>
              <a:gd name="connsiteY23" fmla="*/ 2924175 h 3133725"/>
              <a:gd name="connsiteX24" fmla="*/ 9091612 w 12192000"/>
              <a:gd name="connsiteY24" fmla="*/ 3126740 h 3133725"/>
              <a:gd name="connsiteX25" fmla="*/ 8953500 w 12192000"/>
              <a:gd name="connsiteY25" fmla="*/ 2924175 h 3133725"/>
              <a:gd name="connsiteX26" fmla="*/ 8810625 w 12192000"/>
              <a:gd name="connsiteY26" fmla="*/ 3133725 h 3133725"/>
              <a:gd name="connsiteX27" fmla="*/ 8793658 w 12192000"/>
              <a:gd name="connsiteY27" fmla="*/ 3133725 h 3133725"/>
              <a:gd name="connsiteX28" fmla="*/ 8650783 w 12192000"/>
              <a:gd name="connsiteY28" fmla="*/ 2924175 h 3133725"/>
              <a:gd name="connsiteX29" fmla="*/ 8507908 w 12192000"/>
              <a:gd name="connsiteY29" fmla="*/ 3133725 h 3133725"/>
              <a:gd name="connsiteX30" fmla="*/ 8365033 w 12192000"/>
              <a:gd name="connsiteY30" fmla="*/ 2924175 h 3133725"/>
              <a:gd name="connsiteX31" fmla="*/ 8222158 w 12192000"/>
              <a:gd name="connsiteY31" fmla="*/ 3133725 h 3133725"/>
              <a:gd name="connsiteX32" fmla="*/ 8079283 w 12192000"/>
              <a:gd name="connsiteY32" fmla="*/ 2924175 h 3133725"/>
              <a:gd name="connsiteX33" fmla="*/ 7936408 w 12192000"/>
              <a:gd name="connsiteY33" fmla="*/ 3133725 h 3133725"/>
              <a:gd name="connsiteX34" fmla="*/ 7793533 w 12192000"/>
              <a:gd name="connsiteY34" fmla="*/ 2924175 h 3133725"/>
              <a:gd name="connsiteX35" fmla="*/ 7655421 w 12192000"/>
              <a:gd name="connsiteY35" fmla="*/ 3126740 h 3133725"/>
              <a:gd name="connsiteX36" fmla="*/ 7517308 w 12192000"/>
              <a:gd name="connsiteY36" fmla="*/ 2924175 h 3133725"/>
              <a:gd name="connsiteX37" fmla="*/ 7379196 w 12192000"/>
              <a:gd name="connsiteY37" fmla="*/ 3126740 h 3133725"/>
              <a:gd name="connsiteX38" fmla="*/ 7241083 w 12192000"/>
              <a:gd name="connsiteY38" fmla="*/ 2924175 h 3133725"/>
              <a:gd name="connsiteX39" fmla="*/ 7102971 w 12192000"/>
              <a:gd name="connsiteY39" fmla="*/ 3126740 h 3133725"/>
              <a:gd name="connsiteX40" fmla="*/ 6964858 w 12192000"/>
              <a:gd name="connsiteY40" fmla="*/ 2924175 h 3133725"/>
              <a:gd name="connsiteX41" fmla="*/ 6821983 w 12192000"/>
              <a:gd name="connsiteY41" fmla="*/ 3133725 h 3133725"/>
              <a:gd name="connsiteX42" fmla="*/ 6679108 w 12192000"/>
              <a:gd name="connsiteY42" fmla="*/ 2924175 h 3133725"/>
              <a:gd name="connsiteX43" fmla="*/ 6536233 w 12192000"/>
              <a:gd name="connsiteY43" fmla="*/ 3133725 h 3133725"/>
              <a:gd name="connsiteX44" fmla="*/ 6393358 w 12192000"/>
              <a:gd name="connsiteY44" fmla="*/ 2924175 h 3133725"/>
              <a:gd name="connsiteX45" fmla="*/ 6250483 w 12192000"/>
              <a:gd name="connsiteY45" fmla="*/ 3133725 h 3133725"/>
              <a:gd name="connsiteX46" fmla="*/ 6107608 w 12192000"/>
              <a:gd name="connsiteY46" fmla="*/ 2924175 h 3133725"/>
              <a:gd name="connsiteX47" fmla="*/ 5969496 w 12192000"/>
              <a:gd name="connsiteY47" fmla="*/ 3126740 h 3133725"/>
              <a:gd name="connsiteX48" fmla="*/ 5831383 w 12192000"/>
              <a:gd name="connsiteY48" fmla="*/ 2924175 h 3133725"/>
              <a:gd name="connsiteX49" fmla="*/ 5693271 w 12192000"/>
              <a:gd name="connsiteY49" fmla="*/ 3126740 h 3133725"/>
              <a:gd name="connsiteX50" fmla="*/ 5555158 w 12192000"/>
              <a:gd name="connsiteY50" fmla="*/ 2924175 h 3133725"/>
              <a:gd name="connsiteX51" fmla="*/ 5417046 w 12192000"/>
              <a:gd name="connsiteY51" fmla="*/ 3126740 h 3133725"/>
              <a:gd name="connsiteX52" fmla="*/ 5278933 w 12192000"/>
              <a:gd name="connsiteY52" fmla="*/ 2924175 h 3133725"/>
              <a:gd name="connsiteX53" fmla="*/ 5136058 w 12192000"/>
              <a:gd name="connsiteY53" fmla="*/ 3133725 h 3133725"/>
              <a:gd name="connsiteX54" fmla="*/ 4993183 w 12192000"/>
              <a:gd name="connsiteY54" fmla="*/ 2924175 h 3133725"/>
              <a:gd name="connsiteX55" fmla="*/ 4850308 w 12192000"/>
              <a:gd name="connsiteY55" fmla="*/ 3133725 h 3133725"/>
              <a:gd name="connsiteX56" fmla="*/ 4707433 w 12192000"/>
              <a:gd name="connsiteY56" fmla="*/ 2924175 h 3133725"/>
              <a:gd name="connsiteX57" fmla="*/ 4564558 w 12192000"/>
              <a:gd name="connsiteY57" fmla="*/ 3133725 h 3133725"/>
              <a:gd name="connsiteX58" fmla="*/ 4421683 w 12192000"/>
              <a:gd name="connsiteY58" fmla="*/ 2924175 h 3133725"/>
              <a:gd name="connsiteX59" fmla="*/ 4283571 w 12192000"/>
              <a:gd name="connsiteY59" fmla="*/ 3126740 h 3133725"/>
              <a:gd name="connsiteX60" fmla="*/ 4145458 w 12192000"/>
              <a:gd name="connsiteY60" fmla="*/ 2924175 h 3133725"/>
              <a:gd name="connsiteX61" fmla="*/ 4007346 w 12192000"/>
              <a:gd name="connsiteY61" fmla="*/ 3126740 h 3133725"/>
              <a:gd name="connsiteX62" fmla="*/ 3869233 w 12192000"/>
              <a:gd name="connsiteY62" fmla="*/ 2924175 h 3133725"/>
              <a:gd name="connsiteX63" fmla="*/ 3731121 w 12192000"/>
              <a:gd name="connsiteY63" fmla="*/ 3126740 h 3133725"/>
              <a:gd name="connsiteX64" fmla="*/ 3593008 w 12192000"/>
              <a:gd name="connsiteY64" fmla="*/ 2924175 h 3133725"/>
              <a:gd name="connsiteX65" fmla="*/ 3450133 w 12192000"/>
              <a:gd name="connsiteY65" fmla="*/ 3133725 h 3133725"/>
              <a:gd name="connsiteX66" fmla="*/ 3307258 w 12192000"/>
              <a:gd name="connsiteY66" fmla="*/ 2924175 h 3133725"/>
              <a:gd name="connsiteX67" fmla="*/ 3164383 w 12192000"/>
              <a:gd name="connsiteY67" fmla="*/ 3133725 h 3133725"/>
              <a:gd name="connsiteX68" fmla="*/ 3021508 w 12192000"/>
              <a:gd name="connsiteY68" fmla="*/ 2924175 h 3133725"/>
              <a:gd name="connsiteX69" fmla="*/ 2878633 w 12192000"/>
              <a:gd name="connsiteY69" fmla="*/ 3133725 h 3133725"/>
              <a:gd name="connsiteX70" fmla="*/ 2735758 w 12192000"/>
              <a:gd name="connsiteY70" fmla="*/ 2924175 h 3133725"/>
              <a:gd name="connsiteX71" fmla="*/ 2597646 w 12192000"/>
              <a:gd name="connsiteY71" fmla="*/ 3126740 h 3133725"/>
              <a:gd name="connsiteX72" fmla="*/ 2459533 w 12192000"/>
              <a:gd name="connsiteY72" fmla="*/ 2924175 h 3133725"/>
              <a:gd name="connsiteX73" fmla="*/ 2321421 w 12192000"/>
              <a:gd name="connsiteY73" fmla="*/ 3126740 h 3133725"/>
              <a:gd name="connsiteX74" fmla="*/ 2183308 w 12192000"/>
              <a:gd name="connsiteY74" fmla="*/ 2924175 h 3133725"/>
              <a:gd name="connsiteX75" fmla="*/ 2040433 w 12192000"/>
              <a:gd name="connsiteY75" fmla="*/ 3133725 h 3133725"/>
              <a:gd name="connsiteX76" fmla="*/ 2023466 w 12192000"/>
              <a:gd name="connsiteY76" fmla="*/ 3133725 h 3133725"/>
              <a:gd name="connsiteX77" fmla="*/ 1880591 w 12192000"/>
              <a:gd name="connsiteY77" fmla="*/ 2924175 h 3133725"/>
              <a:gd name="connsiteX78" fmla="*/ 1737716 w 12192000"/>
              <a:gd name="connsiteY78" fmla="*/ 3133725 h 3133725"/>
              <a:gd name="connsiteX79" fmla="*/ 1594841 w 12192000"/>
              <a:gd name="connsiteY79" fmla="*/ 2924175 h 3133725"/>
              <a:gd name="connsiteX80" fmla="*/ 1451966 w 12192000"/>
              <a:gd name="connsiteY80" fmla="*/ 3133725 h 3133725"/>
              <a:gd name="connsiteX81" fmla="*/ 1309091 w 12192000"/>
              <a:gd name="connsiteY81" fmla="*/ 2924175 h 3133725"/>
              <a:gd name="connsiteX82" fmla="*/ 1166216 w 12192000"/>
              <a:gd name="connsiteY82" fmla="*/ 3133725 h 3133725"/>
              <a:gd name="connsiteX83" fmla="*/ 1023341 w 12192000"/>
              <a:gd name="connsiteY83" fmla="*/ 2924175 h 3133725"/>
              <a:gd name="connsiteX84" fmla="*/ 885229 w 12192000"/>
              <a:gd name="connsiteY84" fmla="*/ 3126740 h 3133725"/>
              <a:gd name="connsiteX85" fmla="*/ 747116 w 12192000"/>
              <a:gd name="connsiteY85" fmla="*/ 2924175 h 3133725"/>
              <a:gd name="connsiteX86" fmla="*/ 609004 w 12192000"/>
              <a:gd name="connsiteY86" fmla="*/ 3126740 h 3133725"/>
              <a:gd name="connsiteX87" fmla="*/ 470891 w 12192000"/>
              <a:gd name="connsiteY87" fmla="*/ 2924175 h 3133725"/>
              <a:gd name="connsiteX88" fmla="*/ 332779 w 12192000"/>
              <a:gd name="connsiteY88" fmla="*/ 3126740 h 3133725"/>
              <a:gd name="connsiteX89" fmla="*/ 194666 w 12192000"/>
              <a:gd name="connsiteY89" fmla="*/ 2924175 h 3133725"/>
              <a:gd name="connsiteX90" fmla="*/ 51791 w 12192000"/>
              <a:gd name="connsiteY90" fmla="*/ 3133725 h 3133725"/>
              <a:gd name="connsiteX91" fmla="*/ 0 w 12192000"/>
              <a:gd name="connsiteY91" fmla="*/ 3133725 h 3133725"/>
              <a:gd name="connsiteX92" fmla="*/ 0 w 12192000"/>
              <a:gd name="connsiteY92" fmla="*/ 0 h 313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2192000" h="3133725">
                <a:moveTo>
                  <a:pt x="0" y="0"/>
                </a:moveTo>
                <a:lnTo>
                  <a:pt x="12192000" y="0"/>
                </a:lnTo>
                <a:lnTo>
                  <a:pt x="12192000" y="3133725"/>
                </a:lnTo>
                <a:lnTo>
                  <a:pt x="12049125" y="2924175"/>
                </a:lnTo>
                <a:lnTo>
                  <a:pt x="11906250" y="3133725"/>
                </a:lnTo>
                <a:lnTo>
                  <a:pt x="11763375" y="2924175"/>
                </a:lnTo>
                <a:lnTo>
                  <a:pt x="11620500" y="3133725"/>
                </a:lnTo>
                <a:lnTo>
                  <a:pt x="11477625" y="2924175"/>
                </a:lnTo>
                <a:lnTo>
                  <a:pt x="11334750" y="3133725"/>
                </a:lnTo>
                <a:lnTo>
                  <a:pt x="11191875" y="2924175"/>
                </a:lnTo>
                <a:lnTo>
                  <a:pt x="11053762" y="3126740"/>
                </a:lnTo>
                <a:lnTo>
                  <a:pt x="10915650" y="2924175"/>
                </a:lnTo>
                <a:lnTo>
                  <a:pt x="10777538" y="3126740"/>
                </a:lnTo>
                <a:lnTo>
                  <a:pt x="10639425" y="2924175"/>
                </a:lnTo>
                <a:lnTo>
                  <a:pt x="10501312" y="3126740"/>
                </a:lnTo>
                <a:lnTo>
                  <a:pt x="10363200" y="2924175"/>
                </a:lnTo>
                <a:lnTo>
                  <a:pt x="10220325" y="3133725"/>
                </a:lnTo>
                <a:lnTo>
                  <a:pt x="10077450" y="2924175"/>
                </a:lnTo>
                <a:lnTo>
                  <a:pt x="9934575" y="3133725"/>
                </a:lnTo>
                <a:lnTo>
                  <a:pt x="9791700" y="2924175"/>
                </a:lnTo>
                <a:lnTo>
                  <a:pt x="9648825" y="3133725"/>
                </a:lnTo>
                <a:lnTo>
                  <a:pt x="9505950" y="2924175"/>
                </a:lnTo>
                <a:lnTo>
                  <a:pt x="9367838" y="3126740"/>
                </a:lnTo>
                <a:lnTo>
                  <a:pt x="9229725" y="2924175"/>
                </a:lnTo>
                <a:lnTo>
                  <a:pt x="9091612" y="3126740"/>
                </a:lnTo>
                <a:lnTo>
                  <a:pt x="8953500" y="2924175"/>
                </a:lnTo>
                <a:lnTo>
                  <a:pt x="8810625" y="3133725"/>
                </a:lnTo>
                <a:lnTo>
                  <a:pt x="8793658" y="3133725"/>
                </a:lnTo>
                <a:lnTo>
                  <a:pt x="8650783" y="2924175"/>
                </a:lnTo>
                <a:lnTo>
                  <a:pt x="8507908" y="3133725"/>
                </a:lnTo>
                <a:lnTo>
                  <a:pt x="8365033" y="2924175"/>
                </a:lnTo>
                <a:lnTo>
                  <a:pt x="8222158" y="3133725"/>
                </a:lnTo>
                <a:lnTo>
                  <a:pt x="8079283" y="2924175"/>
                </a:lnTo>
                <a:lnTo>
                  <a:pt x="7936408" y="3133725"/>
                </a:lnTo>
                <a:lnTo>
                  <a:pt x="7793533" y="2924175"/>
                </a:lnTo>
                <a:lnTo>
                  <a:pt x="7655421" y="3126740"/>
                </a:lnTo>
                <a:lnTo>
                  <a:pt x="7517308" y="2924175"/>
                </a:lnTo>
                <a:lnTo>
                  <a:pt x="7379196" y="3126740"/>
                </a:lnTo>
                <a:lnTo>
                  <a:pt x="7241083" y="2924175"/>
                </a:lnTo>
                <a:lnTo>
                  <a:pt x="7102971" y="3126740"/>
                </a:lnTo>
                <a:lnTo>
                  <a:pt x="6964858" y="2924175"/>
                </a:lnTo>
                <a:lnTo>
                  <a:pt x="6821983" y="3133725"/>
                </a:lnTo>
                <a:lnTo>
                  <a:pt x="6679108" y="2924175"/>
                </a:lnTo>
                <a:lnTo>
                  <a:pt x="6536233" y="3133725"/>
                </a:lnTo>
                <a:lnTo>
                  <a:pt x="6393358" y="2924175"/>
                </a:lnTo>
                <a:lnTo>
                  <a:pt x="6250483" y="3133725"/>
                </a:lnTo>
                <a:lnTo>
                  <a:pt x="6107608" y="2924175"/>
                </a:lnTo>
                <a:lnTo>
                  <a:pt x="5969496" y="3126740"/>
                </a:lnTo>
                <a:lnTo>
                  <a:pt x="5831383" y="2924175"/>
                </a:lnTo>
                <a:lnTo>
                  <a:pt x="5693271" y="3126740"/>
                </a:lnTo>
                <a:lnTo>
                  <a:pt x="5555158" y="2924175"/>
                </a:lnTo>
                <a:lnTo>
                  <a:pt x="5417046" y="3126740"/>
                </a:lnTo>
                <a:lnTo>
                  <a:pt x="5278933" y="2924175"/>
                </a:lnTo>
                <a:lnTo>
                  <a:pt x="5136058" y="3133725"/>
                </a:lnTo>
                <a:lnTo>
                  <a:pt x="4993183" y="2924175"/>
                </a:lnTo>
                <a:lnTo>
                  <a:pt x="4850308" y="3133725"/>
                </a:lnTo>
                <a:lnTo>
                  <a:pt x="4707433" y="2924175"/>
                </a:lnTo>
                <a:lnTo>
                  <a:pt x="4564558" y="3133725"/>
                </a:lnTo>
                <a:lnTo>
                  <a:pt x="4421683" y="2924175"/>
                </a:lnTo>
                <a:lnTo>
                  <a:pt x="4283571" y="3126740"/>
                </a:lnTo>
                <a:lnTo>
                  <a:pt x="4145458" y="2924175"/>
                </a:lnTo>
                <a:lnTo>
                  <a:pt x="4007346" y="3126740"/>
                </a:lnTo>
                <a:lnTo>
                  <a:pt x="3869233" y="2924175"/>
                </a:lnTo>
                <a:lnTo>
                  <a:pt x="3731121" y="3126740"/>
                </a:lnTo>
                <a:lnTo>
                  <a:pt x="3593008" y="2924175"/>
                </a:lnTo>
                <a:lnTo>
                  <a:pt x="3450133" y="3133725"/>
                </a:lnTo>
                <a:lnTo>
                  <a:pt x="3307258" y="2924175"/>
                </a:lnTo>
                <a:lnTo>
                  <a:pt x="3164383" y="3133725"/>
                </a:lnTo>
                <a:lnTo>
                  <a:pt x="3021508" y="2924175"/>
                </a:lnTo>
                <a:lnTo>
                  <a:pt x="2878633" y="3133725"/>
                </a:lnTo>
                <a:lnTo>
                  <a:pt x="2735758" y="2924175"/>
                </a:lnTo>
                <a:lnTo>
                  <a:pt x="2597646" y="3126740"/>
                </a:lnTo>
                <a:lnTo>
                  <a:pt x="2459533" y="2924175"/>
                </a:lnTo>
                <a:lnTo>
                  <a:pt x="2321421" y="3126740"/>
                </a:lnTo>
                <a:lnTo>
                  <a:pt x="2183308" y="2924175"/>
                </a:lnTo>
                <a:lnTo>
                  <a:pt x="2040433" y="3133725"/>
                </a:lnTo>
                <a:lnTo>
                  <a:pt x="2023466" y="3133725"/>
                </a:lnTo>
                <a:lnTo>
                  <a:pt x="1880591" y="2924175"/>
                </a:lnTo>
                <a:lnTo>
                  <a:pt x="1737716" y="3133725"/>
                </a:lnTo>
                <a:lnTo>
                  <a:pt x="1594841" y="2924175"/>
                </a:lnTo>
                <a:lnTo>
                  <a:pt x="1451966" y="3133725"/>
                </a:lnTo>
                <a:lnTo>
                  <a:pt x="1309091" y="2924175"/>
                </a:lnTo>
                <a:lnTo>
                  <a:pt x="1166216" y="3133725"/>
                </a:lnTo>
                <a:lnTo>
                  <a:pt x="1023341" y="2924175"/>
                </a:lnTo>
                <a:lnTo>
                  <a:pt x="885229" y="3126740"/>
                </a:lnTo>
                <a:lnTo>
                  <a:pt x="747116" y="2924175"/>
                </a:lnTo>
                <a:lnTo>
                  <a:pt x="609004" y="3126740"/>
                </a:lnTo>
                <a:lnTo>
                  <a:pt x="470891" y="2924175"/>
                </a:lnTo>
                <a:lnTo>
                  <a:pt x="332779" y="3126740"/>
                </a:lnTo>
                <a:lnTo>
                  <a:pt x="194666" y="2924175"/>
                </a:lnTo>
                <a:lnTo>
                  <a:pt x="51791" y="3133725"/>
                </a:lnTo>
                <a:lnTo>
                  <a:pt x="0" y="3133725"/>
                </a:lnTo>
                <a:lnTo>
                  <a:pt x="0" y="0"/>
                </a:lnTo>
                <a:close/>
              </a:path>
            </a:pathLst>
          </a:custGeom>
          <a:solidFill>
            <a:srgbClr val="FFDB89"/>
          </a:solidFill>
          <a:ln>
            <a:noFill/>
          </a:ln>
          <a:effectLst>
            <a:outerShdw blurRad="50800" dist="50800" dir="2700000" algn="tl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3E773F6-E661-4BBB-82D7-B7F9A89DD9B3}"/>
              </a:ext>
            </a:extLst>
          </p:cNvPr>
          <p:cNvSpPr/>
          <p:nvPr/>
        </p:nvSpPr>
        <p:spPr>
          <a:xfrm>
            <a:off x="2465142" y="2514755"/>
            <a:ext cx="7578545" cy="138502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夏日小清新芒果工作汇报模板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E6969A7-4BD4-4E4A-A3CE-7228B77543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65"/>
          <a:stretch/>
        </p:blipFill>
        <p:spPr>
          <a:xfrm rot="19071599">
            <a:off x="338" y="2397340"/>
            <a:ext cx="2084540" cy="105638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64836B3-8BD8-4F39-BA14-E729DA5BDB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7" r="59524"/>
          <a:stretch/>
        </p:blipFill>
        <p:spPr>
          <a:xfrm rot="15789204">
            <a:off x="844527" y="-3750"/>
            <a:ext cx="1395718" cy="10430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E0FD2D7-B6AE-4F55-9792-F56C2241B9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7" r="59524"/>
          <a:stretch/>
        </p:blipFill>
        <p:spPr>
          <a:xfrm rot="1845534">
            <a:off x="4647097" y="1304999"/>
            <a:ext cx="1769305" cy="132228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4B24491-838E-4E0C-B546-ED63DC870A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7" r="59524"/>
          <a:stretch/>
        </p:blipFill>
        <p:spPr>
          <a:xfrm rot="20210100">
            <a:off x="7659556" y="1227837"/>
            <a:ext cx="1086481" cy="81197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8F55CB4-5C43-4772-86C8-E976CF869D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7" r="59524"/>
          <a:stretch/>
        </p:blipFill>
        <p:spPr>
          <a:xfrm rot="1064020">
            <a:off x="10146588" y="2836337"/>
            <a:ext cx="1395718" cy="104308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EF2B3BC-90FA-4492-9AC7-666A27908D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90" t="9607" r="28056"/>
          <a:stretch/>
        </p:blipFill>
        <p:spPr>
          <a:xfrm rot="1064020">
            <a:off x="9765071" y="751306"/>
            <a:ext cx="1408773" cy="104308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F7DE5DD-A9EE-438F-874B-ADB2A61AA2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7" r="59524"/>
          <a:stretch/>
        </p:blipFill>
        <p:spPr>
          <a:xfrm rot="17444356">
            <a:off x="3767075" y="298887"/>
            <a:ext cx="1048641" cy="78369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C1C5C2D-2DB2-4816-AEDA-20A3083A0C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7" r="59524"/>
          <a:stretch/>
        </p:blipFill>
        <p:spPr>
          <a:xfrm rot="12424510">
            <a:off x="8327686" y="190806"/>
            <a:ext cx="838458" cy="62661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D5B09294-B435-4B32-9B04-6B9AD0918032}"/>
              </a:ext>
            </a:extLst>
          </p:cNvPr>
          <p:cNvSpPr/>
          <p:nvPr/>
        </p:nvSpPr>
        <p:spPr>
          <a:xfrm>
            <a:off x="4020470" y="3562950"/>
            <a:ext cx="4467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Please click here to add the required titles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1535E5C-C350-448D-832B-CCD7605CEEAD}"/>
              </a:ext>
            </a:extLst>
          </p:cNvPr>
          <p:cNvSpPr/>
          <p:nvPr/>
        </p:nvSpPr>
        <p:spPr>
          <a:xfrm>
            <a:off x="5477850" y="5220885"/>
            <a:ext cx="12363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BY: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千库网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E063093-EDB7-4477-9060-4242EBAD86BD}"/>
              </a:ext>
            </a:extLst>
          </p:cNvPr>
          <p:cNvSpPr/>
          <p:nvPr/>
        </p:nvSpPr>
        <p:spPr>
          <a:xfrm>
            <a:off x="5311170" y="579712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汇报人：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XXX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2F26571E-CD9B-43D6-A8F7-2CEDD3E4CA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7" r="59524"/>
          <a:stretch/>
        </p:blipFill>
        <p:spPr>
          <a:xfrm rot="12925390">
            <a:off x="1345091" y="3913657"/>
            <a:ext cx="910162" cy="68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55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ADA579C-2A1F-4266-B2AE-EF6D27F600E8}"/>
              </a:ext>
            </a:extLst>
          </p:cNvPr>
          <p:cNvSpPr/>
          <p:nvPr/>
        </p:nvSpPr>
        <p:spPr>
          <a:xfrm>
            <a:off x="2258568" y="2134678"/>
            <a:ext cx="7461504" cy="2956581"/>
          </a:xfrm>
          <a:custGeom>
            <a:avLst/>
            <a:gdLst>
              <a:gd name="connsiteX0" fmla="*/ 0 w 12192000"/>
              <a:gd name="connsiteY0" fmla="*/ 0 h 3133725"/>
              <a:gd name="connsiteX1" fmla="*/ 12192000 w 12192000"/>
              <a:gd name="connsiteY1" fmla="*/ 0 h 3133725"/>
              <a:gd name="connsiteX2" fmla="*/ 12192000 w 12192000"/>
              <a:gd name="connsiteY2" fmla="*/ 3133725 h 3133725"/>
              <a:gd name="connsiteX3" fmla="*/ 12049125 w 12192000"/>
              <a:gd name="connsiteY3" fmla="*/ 2924175 h 3133725"/>
              <a:gd name="connsiteX4" fmla="*/ 11906250 w 12192000"/>
              <a:gd name="connsiteY4" fmla="*/ 3133725 h 3133725"/>
              <a:gd name="connsiteX5" fmla="*/ 11763375 w 12192000"/>
              <a:gd name="connsiteY5" fmla="*/ 2924175 h 3133725"/>
              <a:gd name="connsiteX6" fmla="*/ 11620500 w 12192000"/>
              <a:gd name="connsiteY6" fmla="*/ 3133725 h 3133725"/>
              <a:gd name="connsiteX7" fmla="*/ 11477625 w 12192000"/>
              <a:gd name="connsiteY7" fmla="*/ 2924175 h 3133725"/>
              <a:gd name="connsiteX8" fmla="*/ 11334750 w 12192000"/>
              <a:gd name="connsiteY8" fmla="*/ 3133725 h 3133725"/>
              <a:gd name="connsiteX9" fmla="*/ 11191875 w 12192000"/>
              <a:gd name="connsiteY9" fmla="*/ 2924175 h 3133725"/>
              <a:gd name="connsiteX10" fmla="*/ 11053762 w 12192000"/>
              <a:gd name="connsiteY10" fmla="*/ 3126740 h 3133725"/>
              <a:gd name="connsiteX11" fmla="*/ 10915650 w 12192000"/>
              <a:gd name="connsiteY11" fmla="*/ 2924175 h 3133725"/>
              <a:gd name="connsiteX12" fmla="*/ 10777538 w 12192000"/>
              <a:gd name="connsiteY12" fmla="*/ 3126740 h 3133725"/>
              <a:gd name="connsiteX13" fmla="*/ 10639425 w 12192000"/>
              <a:gd name="connsiteY13" fmla="*/ 2924175 h 3133725"/>
              <a:gd name="connsiteX14" fmla="*/ 10501312 w 12192000"/>
              <a:gd name="connsiteY14" fmla="*/ 3126740 h 3133725"/>
              <a:gd name="connsiteX15" fmla="*/ 10363200 w 12192000"/>
              <a:gd name="connsiteY15" fmla="*/ 2924175 h 3133725"/>
              <a:gd name="connsiteX16" fmla="*/ 10220325 w 12192000"/>
              <a:gd name="connsiteY16" fmla="*/ 3133725 h 3133725"/>
              <a:gd name="connsiteX17" fmla="*/ 10077450 w 12192000"/>
              <a:gd name="connsiteY17" fmla="*/ 2924175 h 3133725"/>
              <a:gd name="connsiteX18" fmla="*/ 9934575 w 12192000"/>
              <a:gd name="connsiteY18" fmla="*/ 3133725 h 3133725"/>
              <a:gd name="connsiteX19" fmla="*/ 9791700 w 12192000"/>
              <a:gd name="connsiteY19" fmla="*/ 2924175 h 3133725"/>
              <a:gd name="connsiteX20" fmla="*/ 9648825 w 12192000"/>
              <a:gd name="connsiteY20" fmla="*/ 3133725 h 3133725"/>
              <a:gd name="connsiteX21" fmla="*/ 9505950 w 12192000"/>
              <a:gd name="connsiteY21" fmla="*/ 2924175 h 3133725"/>
              <a:gd name="connsiteX22" fmla="*/ 9367838 w 12192000"/>
              <a:gd name="connsiteY22" fmla="*/ 3126740 h 3133725"/>
              <a:gd name="connsiteX23" fmla="*/ 9229725 w 12192000"/>
              <a:gd name="connsiteY23" fmla="*/ 2924175 h 3133725"/>
              <a:gd name="connsiteX24" fmla="*/ 9091612 w 12192000"/>
              <a:gd name="connsiteY24" fmla="*/ 3126740 h 3133725"/>
              <a:gd name="connsiteX25" fmla="*/ 8953500 w 12192000"/>
              <a:gd name="connsiteY25" fmla="*/ 2924175 h 3133725"/>
              <a:gd name="connsiteX26" fmla="*/ 8810625 w 12192000"/>
              <a:gd name="connsiteY26" fmla="*/ 3133725 h 3133725"/>
              <a:gd name="connsiteX27" fmla="*/ 8793658 w 12192000"/>
              <a:gd name="connsiteY27" fmla="*/ 3133725 h 3133725"/>
              <a:gd name="connsiteX28" fmla="*/ 8650783 w 12192000"/>
              <a:gd name="connsiteY28" fmla="*/ 2924175 h 3133725"/>
              <a:gd name="connsiteX29" fmla="*/ 8507908 w 12192000"/>
              <a:gd name="connsiteY29" fmla="*/ 3133725 h 3133725"/>
              <a:gd name="connsiteX30" fmla="*/ 8365033 w 12192000"/>
              <a:gd name="connsiteY30" fmla="*/ 2924175 h 3133725"/>
              <a:gd name="connsiteX31" fmla="*/ 8222158 w 12192000"/>
              <a:gd name="connsiteY31" fmla="*/ 3133725 h 3133725"/>
              <a:gd name="connsiteX32" fmla="*/ 8079283 w 12192000"/>
              <a:gd name="connsiteY32" fmla="*/ 2924175 h 3133725"/>
              <a:gd name="connsiteX33" fmla="*/ 7936408 w 12192000"/>
              <a:gd name="connsiteY33" fmla="*/ 3133725 h 3133725"/>
              <a:gd name="connsiteX34" fmla="*/ 7793533 w 12192000"/>
              <a:gd name="connsiteY34" fmla="*/ 2924175 h 3133725"/>
              <a:gd name="connsiteX35" fmla="*/ 7655421 w 12192000"/>
              <a:gd name="connsiteY35" fmla="*/ 3126740 h 3133725"/>
              <a:gd name="connsiteX36" fmla="*/ 7517308 w 12192000"/>
              <a:gd name="connsiteY36" fmla="*/ 2924175 h 3133725"/>
              <a:gd name="connsiteX37" fmla="*/ 7379196 w 12192000"/>
              <a:gd name="connsiteY37" fmla="*/ 3126740 h 3133725"/>
              <a:gd name="connsiteX38" fmla="*/ 7241083 w 12192000"/>
              <a:gd name="connsiteY38" fmla="*/ 2924175 h 3133725"/>
              <a:gd name="connsiteX39" fmla="*/ 7102971 w 12192000"/>
              <a:gd name="connsiteY39" fmla="*/ 3126740 h 3133725"/>
              <a:gd name="connsiteX40" fmla="*/ 6964858 w 12192000"/>
              <a:gd name="connsiteY40" fmla="*/ 2924175 h 3133725"/>
              <a:gd name="connsiteX41" fmla="*/ 6821983 w 12192000"/>
              <a:gd name="connsiteY41" fmla="*/ 3133725 h 3133725"/>
              <a:gd name="connsiteX42" fmla="*/ 6679108 w 12192000"/>
              <a:gd name="connsiteY42" fmla="*/ 2924175 h 3133725"/>
              <a:gd name="connsiteX43" fmla="*/ 6536233 w 12192000"/>
              <a:gd name="connsiteY43" fmla="*/ 3133725 h 3133725"/>
              <a:gd name="connsiteX44" fmla="*/ 6393358 w 12192000"/>
              <a:gd name="connsiteY44" fmla="*/ 2924175 h 3133725"/>
              <a:gd name="connsiteX45" fmla="*/ 6250483 w 12192000"/>
              <a:gd name="connsiteY45" fmla="*/ 3133725 h 3133725"/>
              <a:gd name="connsiteX46" fmla="*/ 6107608 w 12192000"/>
              <a:gd name="connsiteY46" fmla="*/ 2924175 h 3133725"/>
              <a:gd name="connsiteX47" fmla="*/ 5969496 w 12192000"/>
              <a:gd name="connsiteY47" fmla="*/ 3126740 h 3133725"/>
              <a:gd name="connsiteX48" fmla="*/ 5831383 w 12192000"/>
              <a:gd name="connsiteY48" fmla="*/ 2924175 h 3133725"/>
              <a:gd name="connsiteX49" fmla="*/ 5693271 w 12192000"/>
              <a:gd name="connsiteY49" fmla="*/ 3126740 h 3133725"/>
              <a:gd name="connsiteX50" fmla="*/ 5555158 w 12192000"/>
              <a:gd name="connsiteY50" fmla="*/ 2924175 h 3133725"/>
              <a:gd name="connsiteX51" fmla="*/ 5417046 w 12192000"/>
              <a:gd name="connsiteY51" fmla="*/ 3126740 h 3133725"/>
              <a:gd name="connsiteX52" fmla="*/ 5278933 w 12192000"/>
              <a:gd name="connsiteY52" fmla="*/ 2924175 h 3133725"/>
              <a:gd name="connsiteX53" fmla="*/ 5136058 w 12192000"/>
              <a:gd name="connsiteY53" fmla="*/ 3133725 h 3133725"/>
              <a:gd name="connsiteX54" fmla="*/ 4993183 w 12192000"/>
              <a:gd name="connsiteY54" fmla="*/ 2924175 h 3133725"/>
              <a:gd name="connsiteX55" fmla="*/ 4850308 w 12192000"/>
              <a:gd name="connsiteY55" fmla="*/ 3133725 h 3133725"/>
              <a:gd name="connsiteX56" fmla="*/ 4707433 w 12192000"/>
              <a:gd name="connsiteY56" fmla="*/ 2924175 h 3133725"/>
              <a:gd name="connsiteX57" fmla="*/ 4564558 w 12192000"/>
              <a:gd name="connsiteY57" fmla="*/ 3133725 h 3133725"/>
              <a:gd name="connsiteX58" fmla="*/ 4421683 w 12192000"/>
              <a:gd name="connsiteY58" fmla="*/ 2924175 h 3133725"/>
              <a:gd name="connsiteX59" fmla="*/ 4283571 w 12192000"/>
              <a:gd name="connsiteY59" fmla="*/ 3126740 h 3133725"/>
              <a:gd name="connsiteX60" fmla="*/ 4145458 w 12192000"/>
              <a:gd name="connsiteY60" fmla="*/ 2924175 h 3133725"/>
              <a:gd name="connsiteX61" fmla="*/ 4007346 w 12192000"/>
              <a:gd name="connsiteY61" fmla="*/ 3126740 h 3133725"/>
              <a:gd name="connsiteX62" fmla="*/ 3869233 w 12192000"/>
              <a:gd name="connsiteY62" fmla="*/ 2924175 h 3133725"/>
              <a:gd name="connsiteX63" fmla="*/ 3731121 w 12192000"/>
              <a:gd name="connsiteY63" fmla="*/ 3126740 h 3133725"/>
              <a:gd name="connsiteX64" fmla="*/ 3593008 w 12192000"/>
              <a:gd name="connsiteY64" fmla="*/ 2924175 h 3133725"/>
              <a:gd name="connsiteX65" fmla="*/ 3450133 w 12192000"/>
              <a:gd name="connsiteY65" fmla="*/ 3133725 h 3133725"/>
              <a:gd name="connsiteX66" fmla="*/ 3307258 w 12192000"/>
              <a:gd name="connsiteY66" fmla="*/ 2924175 h 3133725"/>
              <a:gd name="connsiteX67" fmla="*/ 3164383 w 12192000"/>
              <a:gd name="connsiteY67" fmla="*/ 3133725 h 3133725"/>
              <a:gd name="connsiteX68" fmla="*/ 3021508 w 12192000"/>
              <a:gd name="connsiteY68" fmla="*/ 2924175 h 3133725"/>
              <a:gd name="connsiteX69" fmla="*/ 2878633 w 12192000"/>
              <a:gd name="connsiteY69" fmla="*/ 3133725 h 3133725"/>
              <a:gd name="connsiteX70" fmla="*/ 2735758 w 12192000"/>
              <a:gd name="connsiteY70" fmla="*/ 2924175 h 3133725"/>
              <a:gd name="connsiteX71" fmla="*/ 2597646 w 12192000"/>
              <a:gd name="connsiteY71" fmla="*/ 3126740 h 3133725"/>
              <a:gd name="connsiteX72" fmla="*/ 2459533 w 12192000"/>
              <a:gd name="connsiteY72" fmla="*/ 2924175 h 3133725"/>
              <a:gd name="connsiteX73" fmla="*/ 2321421 w 12192000"/>
              <a:gd name="connsiteY73" fmla="*/ 3126740 h 3133725"/>
              <a:gd name="connsiteX74" fmla="*/ 2183308 w 12192000"/>
              <a:gd name="connsiteY74" fmla="*/ 2924175 h 3133725"/>
              <a:gd name="connsiteX75" fmla="*/ 2040433 w 12192000"/>
              <a:gd name="connsiteY75" fmla="*/ 3133725 h 3133725"/>
              <a:gd name="connsiteX76" fmla="*/ 2023466 w 12192000"/>
              <a:gd name="connsiteY76" fmla="*/ 3133725 h 3133725"/>
              <a:gd name="connsiteX77" fmla="*/ 1880591 w 12192000"/>
              <a:gd name="connsiteY77" fmla="*/ 2924175 h 3133725"/>
              <a:gd name="connsiteX78" fmla="*/ 1737716 w 12192000"/>
              <a:gd name="connsiteY78" fmla="*/ 3133725 h 3133725"/>
              <a:gd name="connsiteX79" fmla="*/ 1594841 w 12192000"/>
              <a:gd name="connsiteY79" fmla="*/ 2924175 h 3133725"/>
              <a:gd name="connsiteX80" fmla="*/ 1451966 w 12192000"/>
              <a:gd name="connsiteY80" fmla="*/ 3133725 h 3133725"/>
              <a:gd name="connsiteX81" fmla="*/ 1309091 w 12192000"/>
              <a:gd name="connsiteY81" fmla="*/ 2924175 h 3133725"/>
              <a:gd name="connsiteX82" fmla="*/ 1166216 w 12192000"/>
              <a:gd name="connsiteY82" fmla="*/ 3133725 h 3133725"/>
              <a:gd name="connsiteX83" fmla="*/ 1023341 w 12192000"/>
              <a:gd name="connsiteY83" fmla="*/ 2924175 h 3133725"/>
              <a:gd name="connsiteX84" fmla="*/ 885229 w 12192000"/>
              <a:gd name="connsiteY84" fmla="*/ 3126740 h 3133725"/>
              <a:gd name="connsiteX85" fmla="*/ 747116 w 12192000"/>
              <a:gd name="connsiteY85" fmla="*/ 2924175 h 3133725"/>
              <a:gd name="connsiteX86" fmla="*/ 609004 w 12192000"/>
              <a:gd name="connsiteY86" fmla="*/ 3126740 h 3133725"/>
              <a:gd name="connsiteX87" fmla="*/ 470891 w 12192000"/>
              <a:gd name="connsiteY87" fmla="*/ 2924175 h 3133725"/>
              <a:gd name="connsiteX88" fmla="*/ 332779 w 12192000"/>
              <a:gd name="connsiteY88" fmla="*/ 3126740 h 3133725"/>
              <a:gd name="connsiteX89" fmla="*/ 194666 w 12192000"/>
              <a:gd name="connsiteY89" fmla="*/ 2924175 h 3133725"/>
              <a:gd name="connsiteX90" fmla="*/ 51791 w 12192000"/>
              <a:gd name="connsiteY90" fmla="*/ 3133725 h 3133725"/>
              <a:gd name="connsiteX91" fmla="*/ 0 w 12192000"/>
              <a:gd name="connsiteY91" fmla="*/ 3133725 h 3133725"/>
              <a:gd name="connsiteX92" fmla="*/ 0 w 12192000"/>
              <a:gd name="connsiteY92" fmla="*/ 0 h 313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2192000" h="3133725">
                <a:moveTo>
                  <a:pt x="0" y="0"/>
                </a:moveTo>
                <a:lnTo>
                  <a:pt x="12192000" y="0"/>
                </a:lnTo>
                <a:lnTo>
                  <a:pt x="12192000" y="3133725"/>
                </a:lnTo>
                <a:lnTo>
                  <a:pt x="12049125" y="2924175"/>
                </a:lnTo>
                <a:lnTo>
                  <a:pt x="11906250" y="3133725"/>
                </a:lnTo>
                <a:lnTo>
                  <a:pt x="11763375" y="2924175"/>
                </a:lnTo>
                <a:lnTo>
                  <a:pt x="11620500" y="3133725"/>
                </a:lnTo>
                <a:lnTo>
                  <a:pt x="11477625" y="2924175"/>
                </a:lnTo>
                <a:lnTo>
                  <a:pt x="11334750" y="3133725"/>
                </a:lnTo>
                <a:lnTo>
                  <a:pt x="11191875" y="2924175"/>
                </a:lnTo>
                <a:lnTo>
                  <a:pt x="11053762" y="3126740"/>
                </a:lnTo>
                <a:lnTo>
                  <a:pt x="10915650" y="2924175"/>
                </a:lnTo>
                <a:lnTo>
                  <a:pt x="10777538" y="3126740"/>
                </a:lnTo>
                <a:lnTo>
                  <a:pt x="10639425" y="2924175"/>
                </a:lnTo>
                <a:lnTo>
                  <a:pt x="10501312" y="3126740"/>
                </a:lnTo>
                <a:lnTo>
                  <a:pt x="10363200" y="2924175"/>
                </a:lnTo>
                <a:lnTo>
                  <a:pt x="10220325" y="3133725"/>
                </a:lnTo>
                <a:lnTo>
                  <a:pt x="10077450" y="2924175"/>
                </a:lnTo>
                <a:lnTo>
                  <a:pt x="9934575" y="3133725"/>
                </a:lnTo>
                <a:lnTo>
                  <a:pt x="9791700" y="2924175"/>
                </a:lnTo>
                <a:lnTo>
                  <a:pt x="9648825" y="3133725"/>
                </a:lnTo>
                <a:lnTo>
                  <a:pt x="9505950" y="2924175"/>
                </a:lnTo>
                <a:lnTo>
                  <a:pt x="9367838" y="3126740"/>
                </a:lnTo>
                <a:lnTo>
                  <a:pt x="9229725" y="2924175"/>
                </a:lnTo>
                <a:lnTo>
                  <a:pt x="9091612" y="3126740"/>
                </a:lnTo>
                <a:lnTo>
                  <a:pt x="8953500" y="2924175"/>
                </a:lnTo>
                <a:lnTo>
                  <a:pt x="8810625" y="3133725"/>
                </a:lnTo>
                <a:lnTo>
                  <a:pt x="8793658" y="3133725"/>
                </a:lnTo>
                <a:lnTo>
                  <a:pt x="8650783" y="2924175"/>
                </a:lnTo>
                <a:lnTo>
                  <a:pt x="8507908" y="3133725"/>
                </a:lnTo>
                <a:lnTo>
                  <a:pt x="8365033" y="2924175"/>
                </a:lnTo>
                <a:lnTo>
                  <a:pt x="8222158" y="3133725"/>
                </a:lnTo>
                <a:lnTo>
                  <a:pt x="8079283" y="2924175"/>
                </a:lnTo>
                <a:lnTo>
                  <a:pt x="7936408" y="3133725"/>
                </a:lnTo>
                <a:lnTo>
                  <a:pt x="7793533" y="2924175"/>
                </a:lnTo>
                <a:lnTo>
                  <a:pt x="7655421" y="3126740"/>
                </a:lnTo>
                <a:lnTo>
                  <a:pt x="7517308" y="2924175"/>
                </a:lnTo>
                <a:lnTo>
                  <a:pt x="7379196" y="3126740"/>
                </a:lnTo>
                <a:lnTo>
                  <a:pt x="7241083" y="2924175"/>
                </a:lnTo>
                <a:lnTo>
                  <a:pt x="7102971" y="3126740"/>
                </a:lnTo>
                <a:lnTo>
                  <a:pt x="6964858" y="2924175"/>
                </a:lnTo>
                <a:lnTo>
                  <a:pt x="6821983" y="3133725"/>
                </a:lnTo>
                <a:lnTo>
                  <a:pt x="6679108" y="2924175"/>
                </a:lnTo>
                <a:lnTo>
                  <a:pt x="6536233" y="3133725"/>
                </a:lnTo>
                <a:lnTo>
                  <a:pt x="6393358" y="2924175"/>
                </a:lnTo>
                <a:lnTo>
                  <a:pt x="6250483" y="3133725"/>
                </a:lnTo>
                <a:lnTo>
                  <a:pt x="6107608" y="2924175"/>
                </a:lnTo>
                <a:lnTo>
                  <a:pt x="5969496" y="3126740"/>
                </a:lnTo>
                <a:lnTo>
                  <a:pt x="5831383" y="2924175"/>
                </a:lnTo>
                <a:lnTo>
                  <a:pt x="5693271" y="3126740"/>
                </a:lnTo>
                <a:lnTo>
                  <a:pt x="5555158" y="2924175"/>
                </a:lnTo>
                <a:lnTo>
                  <a:pt x="5417046" y="3126740"/>
                </a:lnTo>
                <a:lnTo>
                  <a:pt x="5278933" y="2924175"/>
                </a:lnTo>
                <a:lnTo>
                  <a:pt x="5136058" y="3133725"/>
                </a:lnTo>
                <a:lnTo>
                  <a:pt x="4993183" y="2924175"/>
                </a:lnTo>
                <a:lnTo>
                  <a:pt x="4850308" y="3133725"/>
                </a:lnTo>
                <a:lnTo>
                  <a:pt x="4707433" y="2924175"/>
                </a:lnTo>
                <a:lnTo>
                  <a:pt x="4564558" y="3133725"/>
                </a:lnTo>
                <a:lnTo>
                  <a:pt x="4421683" y="2924175"/>
                </a:lnTo>
                <a:lnTo>
                  <a:pt x="4283571" y="3126740"/>
                </a:lnTo>
                <a:lnTo>
                  <a:pt x="4145458" y="2924175"/>
                </a:lnTo>
                <a:lnTo>
                  <a:pt x="4007346" y="3126740"/>
                </a:lnTo>
                <a:lnTo>
                  <a:pt x="3869233" y="2924175"/>
                </a:lnTo>
                <a:lnTo>
                  <a:pt x="3731121" y="3126740"/>
                </a:lnTo>
                <a:lnTo>
                  <a:pt x="3593008" y="2924175"/>
                </a:lnTo>
                <a:lnTo>
                  <a:pt x="3450133" y="3133725"/>
                </a:lnTo>
                <a:lnTo>
                  <a:pt x="3307258" y="2924175"/>
                </a:lnTo>
                <a:lnTo>
                  <a:pt x="3164383" y="3133725"/>
                </a:lnTo>
                <a:lnTo>
                  <a:pt x="3021508" y="2924175"/>
                </a:lnTo>
                <a:lnTo>
                  <a:pt x="2878633" y="3133725"/>
                </a:lnTo>
                <a:lnTo>
                  <a:pt x="2735758" y="2924175"/>
                </a:lnTo>
                <a:lnTo>
                  <a:pt x="2597646" y="3126740"/>
                </a:lnTo>
                <a:lnTo>
                  <a:pt x="2459533" y="2924175"/>
                </a:lnTo>
                <a:lnTo>
                  <a:pt x="2321421" y="3126740"/>
                </a:lnTo>
                <a:lnTo>
                  <a:pt x="2183308" y="2924175"/>
                </a:lnTo>
                <a:lnTo>
                  <a:pt x="2040433" y="3133725"/>
                </a:lnTo>
                <a:lnTo>
                  <a:pt x="2023466" y="3133725"/>
                </a:lnTo>
                <a:lnTo>
                  <a:pt x="1880591" y="2924175"/>
                </a:lnTo>
                <a:lnTo>
                  <a:pt x="1737716" y="3133725"/>
                </a:lnTo>
                <a:lnTo>
                  <a:pt x="1594841" y="2924175"/>
                </a:lnTo>
                <a:lnTo>
                  <a:pt x="1451966" y="3133725"/>
                </a:lnTo>
                <a:lnTo>
                  <a:pt x="1309091" y="2924175"/>
                </a:lnTo>
                <a:lnTo>
                  <a:pt x="1166216" y="3133725"/>
                </a:lnTo>
                <a:lnTo>
                  <a:pt x="1023341" y="2924175"/>
                </a:lnTo>
                <a:lnTo>
                  <a:pt x="885229" y="3126740"/>
                </a:lnTo>
                <a:lnTo>
                  <a:pt x="747116" y="2924175"/>
                </a:lnTo>
                <a:lnTo>
                  <a:pt x="609004" y="3126740"/>
                </a:lnTo>
                <a:lnTo>
                  <a:pt x="470891" y="2924175"/>
                </a:lnTo>
                <a:lnTo>
                  <a:pt x="332779" y="3126740"/>
                </a:lnTo>
                <a:lnTo>
                  <a:pt x="194666" y="2924175"/>
                </a:lnTo>
                <a:lnTo>
                  <a:pt x="51791" y="3133725"/>
                </a:lnTo>
                <a:lnTo>
                  <a:pt x="0" y="3133725"/>
                </a:lnTo>
                <a:lnTo>
                  <a:pt x="0" y="0"/>
                </a:lnTo>
                <a:close/>
              </a:path>
            </a:pathLst>
          </a:custGeom>
          <a:solidFill>
            <a:srgbClr val="FFDB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52FEC29-A6C8-4472-A6AF-77AFB4CA077C}"/>
              </a:ext>
            </a:extLst>
          </p:cNvPr>
          <p:cNvSpPr txBox="1"/>
          <p:nvPr/>
        </p:nvSpPr>
        <p:spPr>
          <a:xfrm>
            <a:off x="2387485" y="2366474"/>
            <a:ext cx="269280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Arial Black" panose="020B0A04020102020204" pitchFamily="34" charset="0"/>
              </a:rPr>
              <a:t>PART</a:t>
            </a:r>
          </a:p>
          <a:p>
            <a:pPr algn="ctr"/>
            <a:r>
              <a:rPr lang="en-US" altLang="zh-CN" sz="9600" dirty="0">
                <a:solidFill>
                  <a:schemeClr val="bg1"/>
                </a:solidFill>
                <a:latin typeface="Arial Black" panose="020B0A04020102020204" pitchFamily="34" charset="0"/>
              </a:rPr>
              <a:t>02</a:t>
            </a:r>
            <a:endParaRPr lang="zh-CN" altLang="en-US" sz="9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629E12C-2BED-4C0A-919D-D498DD58DAA7}"/>
              </a:ext>
            </a:extLst>
          </p:cNvPr>
          <p:cNvSpPr txBox="1"/>
          <p:nvPr/>
        </p:nvSpPr>
        <p:spPr>
          <a:xfrm>
            <a:off x="5329978" y="2819245"/>
            <a:ext cx="4708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E6D0E92-F141-4820-8A25-BF4BB22BC5B4}"/>
              </a:ext>
            </a:extLst>
          </p:cNvPr>
          <p:cNvSpPr txBox="1"/>
          <p:nvPr/>
        </p:nvSpPr>
        <p:spPr>
          <a:xfrm>
            <a:off x="5080288" y="3465576"/>
            <a:ext cx="2197615" cy="123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</a:rPr>
              <a:t>点击添加文本</a:t>
            </a:r>
            <a:endParaRPr lang="en-US" altLang="zh-CN" sz="20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</a:rPr>
              <a:t>点击添加文本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1137477E-248D-4B9D-8D2B-74EBF902D490}"/>
              </a:ext>
            </a:extLst>
          </p:cNvPr>
          <p:cNvCxnSpPr/>
          <p:nvPr/>
        </p:nvCxnSpPr>
        <p:spPr>
          <a:xfrm>
            <a:off x="5084245" y="3425669"/>
            <a:ext cx="4457700" cy="0"/>
          </a:xfrm>
          <a:prstGeom prst="line">
            <a:avLst/>
          </a:prstGeom>
          <a:ln>
            <a:solidFill>
              <a:srgbClr val="E3EE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738A181C-610E-40B9-B963-E3D0F29C983F}"/>
              </a:ext>
            </a:extLst>
          </p:cNvPr>
          <p:cNvSpPr txBox="1"/>
          <p:nvPr/>
        </p:nvSpPr>
        <p:spPr>
          <a:xfrm>
            <a:off x="7314359" y="3432676"/>
            <a:ext cx="2024927" cy="123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</a:rPr>
              <a:t>点击添加文本</a:t>
            </a:r>
            <a:endParaRPr lang="en-US" altLang="zh-CN" sz="20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</a:rPr>
              <a:t>点击添加文本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84F44BE-A7F2-4E23-817B-5E99619F74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64" b="46800"/>
          <a:stretch/>
        </p:blipFill>
        <p:spPr>
          <a:xfrm>
            <a:off x="8500692" y="1137004"/>
            <a:ext cx="1908417" cy="179132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FFD05E9-DDC6-477D-96FA-B36F2914E7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55" t="52902" r="53519"/>
          <a:stretch/>
        </p:blipFill>
        <p:spPr>
          <a:xfrm>
            <a:off x="1065946" y="3921679"/>
            <a:ext cx="2570165" cy="213578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387C1D7-C6E2-4447-B12B-FDCD186C1FA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40" r="-481" b="-14"/>
          <a:stretch/>
        </p:blipFill>
        <p:spPr>
          <a:xfrm rot="1185225">
            <a:off x="9216497" y="3955177"/>
            <a:ext cx="1011108" cy="1804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62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 tmFilter="0,0; .5, 1; 1, 1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 tmFilter="0,0; .5, 1; 1, 1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25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 tmFilter="0,0; .5, 1; 1, 1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50" tmFilter="0,0; .5, 1; 1, 1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 uiExpand="1" build="p"/>
      <p:bldP spid="39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任意多边形 840">
            <a:extLst>
              <a:ext uri="{FF2B5EF4-FFF2-40B4-BE49-F238E27FC236}">
                <a16:creationId xmlns:a16="http://schemas.microsoft.com/office/drawing/2014/main" id="{513E3652-851E-4672-B0A0-40CD417BDEA9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2529462" y="3149635"/>
            <a:ext cx="216989" cy="417703"/>
          </a:xfrm>
          <a:custGeom>
            <a:avLst/>
            <a:gdLst>
              <a:gd name="T0" fmla="*/ 58 w 80"/>
              <a:gd name="T1" fmla="*/ 0 h 154"/>
              <a:gd name="T2" fmla="*/ 58 w 80"/>
              <a:gd name="T3" fmla="*/ 103 h 154"/>
              <a:gd name="T4" fmla="*/ 76 w 80"/>
              <a:gd name="T5" fmla="*/ 103 h 154"/>
              <a:gd name="T6" fmla="*/ 79 w 80"/>
              <a:gd name="T7" fmla="*/ 105 h 154"/>
              <a:gd name="T8" fmla="*/ 79 w 80"/>
              <a:gd name="T9" fmla="*/ 109 h 154"/>
              <a:gd name="T10" fmla="*/ 40 w 80"/>
              <a:gd name="T11" fmla="*/ 154 h 154"/>
              <a:gd name="T12" fmla="*/ 1 w 80"/>
              <a:gd name="T13" fmla="*/ 109 h 154"/>
              <a:gd name="T14" fmla="*/ 1 w 80"/>
              <a:gd name="T15" fmla="*/ 105 h 154"/>
              <a:gd name="T16" fmla="*/ 4 w 80"/>
              <a:gd name="T17" fmla="*/ 103 h 154"/>
              <a:gd name="T18" fmla="*/ 22 w 80"/>
              <a:gd name="T19" fmla="*/ 103 h 154"/>
              <a:gd name="T20" fmla="*/ 22 w 80"/>
              <a:gd name="T21" fmla="*/ 0 h 154"/>
              <a:gd name="T22" fmla="*/ 58 w 80"/>
              <a:gd name="T23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0" h="154">
                <a:moveTo>
                  <a:pt x="58" y="0"/>
                </a:moveTo>
                <a:cubicBezTo>
                  <a:pt x="58" y="103"/>
                  <a:pt x="58" y="103"/>
                  <a:pt x="58" y="103"/>
                </a:cubicBezTo>
                <a:cubicBezTo>
                  <a:pt x="76" y="103"/>
                  <a:pt x="76" y="103"/>
                  <a:pt x="76" y="103"/>
                </a:cubicBezTo>
                <a:cubicBezTo>
                  <a:pt x="77" y="103"/>
                  <a:pt x="79" y="104"/>
                  <a:pt x="79" y="105"/>
                </a:cubicBezTo>
                <a:cubicBezTo>
                  <a:pt x="80" y="107"/>
                  <a:pt x="80" y="108"/>
                  <a:pt x="79" y="109"/>
                </a:cubicBezTo>
                <a:cubicBezTo>
                  <a:pt x="40" y="154"/>
                  <a:pt x="40" y="154"/>
                  <a:pt x="40" y="154"/>
                </a:cubicBezTo>
                <a:cubicBezTo>
                  <a:pt x="1" y="109"/>
                  <a:pt x="1" y="109"/>
                  <a:pt x="1" y="109"/>
                </a:cubicBezTo>
                <a:cubicBezTo>
                  <a:pt x="0" y="108"/>
                  <a:pt x="0" y="107"/>
                  <a:pt x="1" y="105"/>
                </a:cubicBezTo>
                <a:cubicBezTo>
                  <a:pt x="1" y="104"/>
                  <a:pt x="3" y="103"/>
                  <a:pt x="4" y="103"/>
                </a:cubicBezTo>
                <a:cubicBezTo>
                  <a:pt x="22" y="103"/>
                  <a:pt x="22" y="103"/>
                  <a:pt x="22" y="103"/>
                </a:cubicBezTo>
                <a:cubicBezTo>
                  <a:pt x="22" y="0"/>
                  <a:pt x="22" y="0"/>
                  <a:pt x="22" y="0"/>
                </a:cubicBezTo>
                <a:lnTo>
                  <a:pt x="58" y="0"/>
                </a:lnTo>
                <a:close/>
              </a:path>
            </a:pathLst>
          </a:custGeom>
          <a:solidFill>
            <a:srgbClr val="FFDB8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PA_任意多边形 841">
            <a:extLst>
              <a:ext uri="{FF2B5EF4-FFF2-40B4-BE49-F238E27FC236}">
                <a16:creationId xmlns:a16="http://schemas.microsoft.com/office/drawing/2014/main" id="{765B57E3-6975-49B9-9EEE-229B65F439E2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9541645" y="3644474"/>
            <a:ext cx="216989" cy="414991"/>
          </a:xfrm>
          <a:custGeom>
            <a:avLst/>
            <a:gdLst>
              <a:gd name="T0" fmla="*/ 58 w 80"/>
              <a:gd name="T1" fmla="*/ 153 h 153"/>
              <a:gd name="T2" fmla="*/ 58 w 80"/>
              <a:gd name="T3" fmla="*/ 50 h 153"/>
              <a:gd name="T4" fmla="*/ 76 w 80"/>
              <a:gd name="T5" fmla="*/ 50 h 153"/>
              <a:gd name="T6" fmla="*/ 79 w 80"/>
              <a:gd name="T7" fmla="*/ 48 h 153"/>
              <a:gd name="T8" fmla="*/ 79 w 80"/>
              <a:gd name="T9" fmla="*/ 44 h 153"/>
              <a:gd name="T10" fmla="*/ 40 w 80"/>
              <a:gd name="T11" fmla="*/ 0 h 153"/>
              <a:gd name="T12" fmla="*/ 1 w 80"/>
              <a:gd name="T13" fmla="*/ 44 h 153"/>
              <a:gd name="T14" fmla="*/ 1 w 80"/>
              <a:gd name="T15" fmla="*/ 48 h 153"/>
              <a:gd name="T16" fmla="*/ 4 w 80"/>
              <a:gd name="T17" fmla="*/ 50 h 153"/>
              <a:gd name="T18" fmla="*/ 22 w 80"/>
              <a:gd name="T19" fmla="*/ 50 h 153"/>
              <a:gd name="T20" fmla="*/ 22 w 80"/>
              <a:gd name="T21" fmla="*/ 153 h 153"/>
              <a:gd name="T22" fmla="*/ 58 w 80"/>
              <a:gd name="T23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0" h="153">
                <a:moveTo>
                  <a:pt x="58" y="153"/>
                </a:moveTo>
                <a:cubicBezTo>
                  <a:pt x="58" y="50"/>
                  <a:pt x="58" y="50"/>
                  <a:pt x="58" y="50"/>
                </a:cubicBezTo>
                <a:cubicBezTo>
                  <a:pt x="76" y="50"/>
                  <a:pt x="76" y="50"/>
                  <a:pt x="76" y="50"/>
                </a:cubicBezTo>
                <a:cubicBezTo>
                  <a:pt x="77" y="50"/>
                  <a:pt x="79" y="49"/>
                  <a:pt x="79" y="48"/>
                </a:cubicBezTo>
                <a:cubicBezTo>
                  <a:pt x="80" y="46"/>
                  <a:pt x="80" y="45"/>
                  <a:pt x="79" y="44"/>
                </a:cubicBezTo>
                <a:cubicBezTo>
                  <a:pt x="40" y="0"/>
                  <a:pt x="40" y="0"/>
                  <a:pt x="40" y="0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5"/>
                  <a:pt x="0" y="46"/>
                  <a:pt x="1" y="48"/>
                </a:cubicBezTo>
                <a:cubicBezTo>
                  <a:pt x="1" y="49"/>
                  <a:pt x="3" y="50"/>
                  <a:pt x="4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153"/>
                  <a:pt x="22" y="153"/>
                  <a:pt x="22" y="153"/>
                </a:cubicBezTo>
                <a:lnTo>
                  <a:pt x="58" y="153"/>
                </a:lnTo>
                <a:close/>
              </a:path>
            </a:pathLst>
          </a:custGeom>
          <a:solidFill>
            <a:srgbClr val="E0EBE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PA_任意多边形 842">
            <a:extLst>
              <a:ext uri="{FF2B5EF4-FFF2-40B4-BE49-F238E27FC236}">
                <a16:creationId xmlns:a16="http://schemas.microsoft.com/office/drawing/2014/main" id="{E0928A40-E92F-41A1-A9D5-F1E98977C7BA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4800388" y="3644474"/>
            <a:ext cx="214276" cy="414991"/>
          </a:xfrm>
          <a:custGeom>
            <a:avLst/>
            <a:gdLst>
              <a:gd name="T0" fmla="*/ 58 w 79"/>
              <a:gd name="T1" fmla="*/ 153 h 153"/>
              <a:gd name="T2" fmla="*/ 58 w 79"/>
              <a:gd name="T3" fmla="*/ 50 h 153"/>
              <a:gd name="T4" fmla="*/ 75 w 79"/>
              <a:gd name="T5" fmla="*/ 50 h 153"/>
              <a:gd name="T6" fmla="*/ 79 w 79"/>
              <a:gd name="T7" fmla="*/ 48 h 153"/>
              <a:gd name="T8" fmla="*/ 78 w 79"/>
              <a:gd name="T9" fmla="*/ 44 h 153"/>
              <a:gd name="T10" fmla="*/ 40 w 79"/>
              <a:gd name="T11" fmla="*/ 0 h 153"/>
              <a:gd name="T12" fmla="*/ 1 w 79"/>
              <a:gd name="T13" fmla="*/ 44 h 153"/>
              <a:gd name="T14" fmla="*/ 0 w 79"/>
              <a:gd name="T15" fmla="*/ 48 h 153"/>
              <a:gd name="T16" fmla="*/ 4 w 79"/>
              <a:gd name="T17" fmla="*/ 50 h 153"/>
              <a:gd name="T18" fmla="*/ 22 w 79"/>
              <a:gd name="T19" fmla="*/ 50 h 153"/>
              <a:gd name="T20" fmla="*/ 22 w 79"/>
              <a:gd name="T21" fmla="*/ 153 h 153"/>
              <a:gd name="T22" fmla="*/ 58 w 79"/>
              <a:gd name="T23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9" h="153">
                <a:moveTo>
                  <a:pt x="58" y="153"/>
                </a:moveTo>
                <a:cubicBezTo>
                  <a:pt x="58" y="50"/>
                  <a:pt x="58" y="50"/>
                  <a:pt x="58" y="50"/>
                </a:cubicBezTo>
                <a:cubicBezTo>
                  <a:pt x="75" y="50"/>
                  <a:pt x="75" y="50"/>
                  <a:pt x="75" y="50"/>
                </a:cubicBezTo>
                <a:cubicBezTo>
                  <a:pt x="77" y="50"/>
                  <a:pt x="78" y="49"/>
                  <a:pt x="79" y="48"/>
                </a:cubicBezTo>
                <a:cubicBezTo>
                  <a:pt x="79" y="46"/>
                  <a:pt x="79" y="45"/>
                  <a:pt x="78" y="44"/>
                </a:cubicBezTo>
                <a:cubicBezTo>
                  <a:pt x="40" y="0"/>
                  <a:pt x="40" y="0"/>
                  <a:pt x="40" y="0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5"/>
                  <a:pt x="0" y="46"/>
                  <a:pt x="0" y="48"/>
                </a:cubicBezTo>
                <a:cubicBezTo>
                  <a:pt x="1" y="49"/>
                  <a:pt x="2" y="50"/>
                  <a:pt x="4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153"/>
                  <a:pt x="22" y="153"/>
                  <a:pt x="22" y="153"/>
                </a:cubicBezTo>
                <a:lnTo>
                  <a:pt x="58" y="153"/>
                </a:lnTo>
                <a:close/>
              </a:path>
            </a:pathLst>
          </a:custGeom>
          <a:solidFill>
            <a:srgbClr val="E0EBE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PA_任意多边形 843">
            <a:extLst>
              <a:ext uri="{FF2B5EF4-FFF2-40B4-BE49-F238E27FC236}">
                <a16:creationId xmlns:a16="http://schemas.microsoft.com/office/drawing/2014/main" id="{5FA8432F-9F12-4216-B1DF-808310BB1B21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7271822" y="3149635"/>
            <a:ext cx="216989" cy="417703"/>
          </a:xfrm>
          <a:custGeom>
            <a:avLst/>
            <a:gdLst>
              <a:gd name="T0" fmla="*/ 58 w 80"/>
              <a:gd name="T1" fmla="*/ 0 h 154"/>
              <a:gd name="T2" fmla="*/ 58 w 80"/>
              <a:gd name="T3" fmla="*/ 103 h 154"/>
              <a:gd name="T4" fmla="*/ 76 w 80"/>
              <a:gd name="T5" fmla="*/ 103 h 154"/>
              <a:gd name="T6" fmla="*/ 79 w 80"/>
              <a:gd name="T7" fmla="*/ 105 h 154"/>
              <a:gd name="T8" fmla="*/ 79 w 80"/>
              <a:gd name="T9" fmla="*/ 109 h 154"/>
              <a:gd name="T10" fmla="*/ 40 w 80"/>
              <a:gd name="T11" fmla="*/ 154 h 154"/>
              <a:gd name="T12" fmla="*/ 2 w 80"/>
              <a:gd name="T13" fmla="*/ 109 h 154"/>
              <a:gd name="T14" fmla="*/ 1 w 80"/>
              <a:gd name="T15" fmla="*/ 105 h 154"/>
              <a:gd name="T16" fmla="*/ 5 w 80"/>
              <a:gd name="T17" fmla="*/ 103 h 154"/>
              <a:gd name="T18" fmla="*/ 22 w 80"/>
              <a:gd name="T19" fmla="*/ 103 h 154"/>
              <a:gd name="T20" fmla="*/ 22 w 80"/>
              <a:gd name="T21" fmla="*/ 0 h 154"/>
              <a:gd name="T22" fmla="*/ 58 w 80"/>
              <a:gd name="T23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0" h="154">
                <a:moveTo>
                  <a:pt x="58" y="0"/>
                </a:moveTo>
                <a:cubicBezTo>
                  <a:pt x="58" y="103"/>
                  <a:pt x="58" y="103"/>
                  <a:pt x="58" y="103"/>
                </a:cubicBezTo>
                <a:cubicBezTo>
                  <a:pt x="76" y="103"/>
                  <a:pt x="76" y="103"/>
                  <a:pt x="76" y="103"/>
                </a:cubicBezTo>
                <a:cubicBezTo>
                  <a:pt x="78" y="103"/>
                  <a:pt x="79" y="104"/>
                  <a:pt x="79" y="105"/>
                </a:cubicBezTo>
                <a:cubicBezTo>
                  <a:pt x="80" y="107"/>
                  <a:pt x="80" y="108"/>
                  <a:pt x="79" y="109"/>
                </a:cubicBezTo>
                <a:cubicBezTo>
                  <a:pt x="40" y="154"/>
                  <a:pt x="40" y="154"/>
                  <a:pt x="40" y="154"/>
                </a:cubicBezTo>
                <a:cubicBezTo>
                  <a:pt x="2" y="109"/>
                  <a:pt x="2" y="109"/>
                  <a:pt x="2" y="109"/>
                </a:cubicBezTo>
                <a:cubicBezTo>
                  <a:pt x="1" y="108"/>
                  <a:pt x="0" y="107"/>
                  <a:pt x="1" y="105"/>
                </a:cubicBezTo>
                <a:cubicBezTo>
                  <a:pt x="2" y="104"/>
                  <a:pt x="3" y="103"/>
                  <a:pt x="5" y="103"/>
                </a:cubicBezTo>
                <a:cubicBezTo>
                  <a:pt x="22" y="103"/>
                  <a:pt x="22" y="103"/>
                  <a:pt x="22" y="103"/>
                </a:cubicBezTo>
                <a:cubicBezTo>
                  <a:pt x="22" y="0"/>
                  <a:pt x="22" y="0"/>
                  <a:pt x="22" y="0"/>
                </a:cubicBezTo>
                <a:lnTo>
                  <a:pt x="58" y="0"/>
                </a:lnTo>
                <a:close/>
              </a:path>
            </a:pathLst>
          </a:custGeom>
          <a:solidFill>
            <a:srgbClr val="FFDB8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PA_矩形 25">
            <a:extLst>
              <a:ext uri="{FF2B5EF4-FFF2-40B4-BE49-F238E27FC236}">
                <a16:creationId xmlns:a16="http://schemas.microsoft.com/office/drawing/2014/main" id="{03FA52B8-FECE-498B-B5B7-EFB4CBD0F19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340396" y="3780571"/>
            <a:ext cx="2070629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点击此处添加文字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 sz="1400" dirty="0"/>
          </a:p>
        </p:txBody>
      </p:sp>
      <p:sp>
        <p:nvSpPr>
          <p:cNvPr id="27" name="PA_矩形 26">
            <a:extLst>
              <a:ext uri="{FF2B5EF4-FFF2-40B4-BE49-F238E27FC236}">
                <a16:creationId xmlns:a16="http://schemas.microsoft.com/office/drawing/2014/main" id="{F7A83AD6-B87C-458E-A0BC-BCEDF13CEA2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606285" y="2120084"/>
            <a:ext cx="2078329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点击此处添加文字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 sz="1400" dirty="0"/>
          </a:p>
        </p:txBody>
      </p:sp>
      <p:sp>
        <p:nvSpPr>
          <p:cNvPr id="28" name="PA_矩形 27">
            <a:extLst>
              <a:ext uri="{FF2B5EF4-FFF2-40B4-BE49-F238E27FC236}">
                <a16:creationId xmlns:a16="http://schemas.microsoft.com/office/drawing/2014/main" id="{A1AA7476-1093-4D15-8444-636327B0F94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476784" y="3762676"/>
            <a:ext cx="2249255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点击此处添加文字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 sz="1400" dirty="0"/>
          </a:p>
        </p:txBody>
      </p:sp>
      <p:sp>
        <p:nvSpPr>
          <p:cNvPr id="29" name="PA_矩形 28">
            <a:extLst>
              <a:ext uri="{FF2B5EF4-FFF2-40B4-BE49-F238E27FC236}">
                <a16:creationId xmlns:a16="http://schemas.microsoft.com/office/drawing/2014/main" id="{EF382671-11D0-4A37-A0CF-CC3D256AB304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913526" y="2120084"/>
            <a:ext cx="2084020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点击此处添加文字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 sz="1400" dirty="0"/>
          </a:p>
        </p:txBody>
      </p:sp>
      <p:sp>
        <p:nvSpPr>
          <p:cNvPr id="32" name="PA_椭圆 1">
            <a:extLst>
              <a:ext uri="{FF2B5EF4-FFF2-40B4-BE49-F238E27FC236}">
                <a16:creationId xmlns:a16="http://schemas.microsoft.com/office/drawing/2014/main" id="{236ECC5F-78C8-4906-B36D-C579F5D7BC57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2383268" y="2689149"/>
            <a:ext cx="470987" cy="470987"/>
          </a:xfrm>
          <a:prstGeom prst="ellipse">
            <a:avLst/>
          </a:prstGeom>
          <a:solidFill>
            <a:srgbClr val="FFDB89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41" name="PA_椭圆 1">
            <a:extLst>
              <a:ext uri="{FF2B5EF4-FFF2-40B4-BE49-F238E27FC236}">
                <a16:creationId xmlns:a16="http://schemas.microsoft.com/office/drawing/2014/main" id="{EDF9E1BD-7C98-49E3-90B9-3546511A3D1E}"/>
              </a:ext>
            </a:extLst>
          </p:cNvPr>
          <p:cNvSpPr/>
          <p:nvPr>
            <p:custDataLst>
              <p:tags r:id="rId10"/>
            </p:custDataLst>
          </p:nvPr>
        </p:nvSpPr>
        <p:spPr bwMode="auto">
          <a:xfrm>
            <a:off x="7117585" y="2689145"/>
            <a:ext cx="470987" cy="470987"/>
          </a:xfrm>
          <a:prstGeom prst="ellipse">
            <a:avLst/>
          </a:prstGeom>
          <a:solidFill>
            <a:srgbClr val="FFDB89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50" name="PA_椭圆 1">
            <a:extLst>
              <a:ext uri="{FF2B5EF4-FFF2-40B4-BE49-F238E27FC236}">
                <a16:creationId xmlns:a16="http://schemas.microsoft.com/office/drawing/2014/main" id="{DE201B78-7101-4A40-A78E-76BB9581E221}"/>
              </a:ext>
            </a:extLst>
          </p:cNvPr>
          <p:cNvSpPr/>
          <p:nvPr>
            <p:custDataLst>
              <p:tags r:id="rId11"/>
            </p:custDataLst>
          </p:nvPr>
        </p:nvSpPr>
        <p:spPr bwMode="auto">
          <a:xfrm>
            <a:off x="4695357" y="4101269"/>
            <a:ext cx="470987" cy="470987"/>
          </a:xfrm>
          <a:prstGeom prst="ellipse">
            <a:avLst/>
          </a:prstGeom>
          <a:solidFill>
            <a:srgbClr val="E0EBE5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59" name="PA_椭圆 1">
            <a:extLst>
              <a:ext uri="{FF2B5EF4-FFF2-40B4-BE49-F238E27FC236}">
                <a16:creationId xmlns:a16="http://schemas.microsoft.com/office/drawing/2014/main" id="{0C812459-0830-4425-872E-0B46A75C0F8B}"/>
              </a:ext>
            </a:extLst>
          </p:cNvPr>
          <p:cNvSpPr/>
          <p:nvPr>
            <p:custDataLst>
              <p:tags r:id="rId12"/>
            </p:custDataLst>
          </p:nvPr>
        </p:nvSpPr>
        <p:spPr bwMode="auto">
          <a:xfrm>
            <a:off x="9437978" y="4101270"/>
            <a:ext cx="470988" cy="470987"/>
          </a:xfrm>
          <a:prstGeom prst="ellipse">
            <a:avLst/>
          </a:prstGeom>
          <a:solidFill>
            <a:srgbClr val="E0EBE5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1D7116E8-96EF-4426-B452-7D9E7AFB45DF}"/>
              </a:ext>
            </a:extLst>
          </p:cNvPr>
          <p:cNvSpPr/>
          <p:nvPr/>
        </p:nvSpPr>
        <p:spPr>
          <a:xfrm>
            <a:off x="4110798" y="533777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AB9457C1-348E-4A54-86B2-FEBFF514FACB}"/>
              </a:ext>
            </a:extLst>
          </p:cNvPr>
          <p:cNvSpPr txBox="1"/>
          <p:nvPr/>
        </p:nvSpPr>
        <p:spPr>
          <a:xfrm>
            <a:off x="4348680" y="15230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chemeClr val="bg1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859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6" grpId="0"/>
      <p:bldP spid="27" grpId="0"/>
      <p:bldP spid="28" grpId="0"/>
      <p:bldP spid="29" grpId="0"/>
      <p:bldP spid="66" grpId="0"/>
      <p:bldP spid="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460D2FEE-BE3F-4B02-9FCE-6CFFED33DD80}"/>
              </a:ext>
            </a:extLst>
          </p:cNvPr>
          <p:cNvSpPr/>
          <p:nvPr/>
        </p:nvSpPr>
        <p:spPr>
          <a:xfrm>
            <a:off x="7588319" y="2123767"/>
            <a:ext cx="3486527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01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    字颜色、大小、字体可根据需求进行更改。</a:t>
            </a:r>
            <a:endParaRPr lang="zh-CN" altLang="en-US" sz="12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CB6BC77-5D06-4FFD-BEC9-8B1202FF6957}"/>
              </a:ext>
            </a:extLst>
          </p:cNvPr>
          <p:cNvSpPr/>
          <p:nvPr/>
        </p:nvSpPr>
        <p:spPr>
          <a:xfrm>
            <a:off x="7588319" y="3443453"/>
            <a:ext cx="3486527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    字颜色、大小、字体可根据需求进行更改。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9535942-8BF1-4649-9037-2F0EE3CD7B1A}"/>
              </a:ext>
            </a:extLst>
          </p:cNvPr>
          <p:cNvSpPr/>
          <p:nvPr/>
        </p:nvSpPr>
        <p:spPr>
          <a:xfrm>
            <a:off x="7588318" y="4763139"/>
            <a:ext cx="3486527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03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    字颜色、大小、字体可根据需求进行更改。</a:t>
            </a:r>
            <a:endParaRPr lang="zh-CN" altLang="en-US" sz="1200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1212AD3A-F719-4D88-AF1D-3E0412DFEE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8611114"/>
              </p:ext>
            </p:extLst>
          </p:nvPr>
        </p:nvGraphicFramePr>
        <p:xfrm>
          <a:off x="721484" y="1500569"/>
          <a:ext cx="7121836" cy="473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矩形 10">
            <a:extLst>
              <a:ext uri="{FF2B5EF4-FFF2-40B4-BE49-F238E27FC236}">
                <a16:creationId xmlns:a16="http://schemas.microsoft.com/office/drawing/2014/main" id="{01501B1E-3D71-4AF3-8885-373569363482}"/>
              </a:ext>
            </a:extLst>
          </p:cNvPr>
          <p:cNvSpPr/>
          <p:nvPr/>
        </p:nvSpPr>
        <p:spPr>
          <a:xfrm>
            <a:off x="4110798" y="533777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5C5149B-6CAC-4F67-B9DB-BA684DCF2895}"/>
              </a:ext>
            </a:extLst>
          </p:cNvPr>
          <p:cNvSpPr txBox="1"/>
          <p:nvPr/>
        </p:nvSpPr>
        <p:spPr>
          <a:xfrm>
            <a:off x="4348680" y="15230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chemeClr val="bg1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A6F36E9-4AB4-4A47-AC46-5E46639D0C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67" y="1740562"/>
            <a:ext cx="1551198" cy="147452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5E5520D0-A4DD-4B63-AF23-98D200D13B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67" y="3129225"/>
            <a:ext cx="1551198" cy="147452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01981AD5-B9FC-482A-BE4B-D706A82CCF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703" y="4466521"/>
            <a:ext cx="1551198" cy="147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86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Graphic spid="7" grpId="0">
        <p:bldAsOne/>
      </p:bldGraphic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D28E3A7F-84C4-4FA3-A02E-D73F77B20F51}"/>
              </a:ext>
            </a:extLst>
          </p:cNvPr>
          <p:cNvSpPr/>
          <p:nvPr/>
        </p:nvSpPr>
        <p:spPr>
          <a:xfrm>
            <a:off x="4099300" y="736582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804531F-4EE6-447B-A247-2319C3ADFB75}"/>
              </a:ext>
            </a:extLst>
          </p:cNvPr>
          <p:cNvSpPr txBox="1"/>
          <p:nvPr/>
        </p:nvSpPr>
        <p:spPr>
          <a:xfrm>
            <a:off x="4348680" y="311149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rgbClr val="55B577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  <p:sp>
        <p:nvSpPr>
          <p:cNvPr id="68" name="Freeform 330">
            <a:extLst>
              <a:ext uri="{FF2B5EF4-FFF2-40B4-BE49-F238E27FC236}">
                <a16:creationId xmlns:a16="http://schemas.microsoft.com/office/drawing/2014/main" id="{F7F8456D-3726-4966-9723-1989A3154BE0}"/>
              </a:ext>
            </a:extLst>
          </p:cNvPr>
          <p:cNvSpPr/>
          <p:nvPr/>
        </p:nvSpPr>
        <p:spPr bwMode="auto">
          <a:xfrm>
            <a:off x="2957513" y="2613025"/>
            <a:ext cx="1570038" cy="1606550"/>
          </a:xfrm>
          <a:custGeom>
            <a:avLst/>
            <a:gdLst>
              <a:gd name="T0" fmla="*/ 2 w 989"/>
              <a:gd name="T1" fmla="*/ 902 h 1012"/>
              <a:gd name="T2" fmla="*/ 0 w 989"/>
              <a:gd name="T3" fmla="*/ 900 h 1012"/>
              <a:gd name="T4" fmla="*/ 0 w 989"/>
              <a:gd name="T5" fmla="*/ 1012 h 1012"/>
              <a:gd name="T6" fmla="*/ 989 w 989"/>
              <a:gd name="T7" fmla="*/ 108 h 1012"/>
              <a:gd name="T8" fmla="*/ 989 w 989"/>
              <a:gd name="T9" fmla="*/ 0 h 1012"/>
              <a:gd name="T10" fmla="*/ 2 w 989"/>
              <a:gd name="T11" fmla="*/ 902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89" h="1012">
                <a:moveTo>
                  <a:pt x="2" y="902"/>
                </a:moveTo>
                <a:lnTo>
                  <a:pt x="0" y="900"/>
                </a:lnTo>
                <a:lnTo>
                  <a:pt x="0" y="1012"/>
                </a:lnTo>
                <a:lnTo>
                  <a:pt x="989" y="108"/>
                </a:lnTo>
                <a:lnTo>
                  <a:pt x="989" y="0"/>
                </a:lnTo>
                <a:lnTo>
                  <a:pt x="2" y="902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9" name="Freeform 331">
            <a:extLst>
              <a:ext uri="{FF2B5EF4-FFF2-40B4-BE49-F238E27FC236}">
                <a16:creationId xmlns:a16="http://schemas.microsoft.com/office/drawing/2014/main" id="{1CE869A3-9B46-4AA5-91A4-BC5AA4B62D1F}"/>
              </a:ext>
            </a:extLst>
          </p:cNvPr>
          <p:cNvSpPr/>
          <p:nvPr/>
        </p:nvSpPr>
        <p:spPr bwMode="auto">
          <a:xfrm>
            <a:off x="6099177" y="2613026"/>
            <a:ext cx="1571625" cy="1603375"/>
          </a:xfrm>
          <a:custGeom>
            <a:avLst/>
            <a:gdLst>
              <a:gd name="T0" fmla="*/ 986 w 990"/>
              <a:gd name="T1" fmla="*/ 0 h 1010"/>
              <a:gd name="T2" fmla="*/ 0 w 990"/>
              <a:gd name="T3" fmla="*/ 902 h 1010"/>
              <a:gd name="T4" fmla="*/ 0 w 990"/>
              <a:gd name="T5" fmla="*/ 1010 h 1010"/>
              <a:gd name="T6" fmla="*/ 986 w 990"/>
              <a:gd name="T7" fmla="*/ 108 h 1010"/>
              <a:gd name="T8" fmla="*/ 990 w 990"/>
              <a:gd name="T9" fmla="*/ 112 h 1010"/>
              <a:gd name="T10" fmla="*/ 990 w 990"/>
              <a:gd name="T11" fmla="*/ 2 h 1010"/>
              <a:gd name="T12" fmla="*/ 986 w 990"/>
              <a:gd name="T13" fmla="*/ 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0" h="1010">
                <a:moveTo>
                  <a:pt x="986" y="0"/>
                </a:moveTo>
                <a:lnTo>
                  <a:pt x="0" y="902"/>
                </a:lnTo>
                <a:lnTo>
                  <a:pt x="0" y="1010"/>
                </a:lnTo>
                <a:lnTo>
                  <a:pt x="986" y="108"/>
                </a:lnTo>
                <a:lnTo>
                  <a:pt x="990" y="112"/>
                </a:lnTo>
                <a:lnTo>
                  <a:pt x="990" y="2"/>
                </a:lnTo>
                <a:lnTo>
                  <a:pt x="986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0" name="Freeform 334">
            <a:extLst>
              <a:ext uri="{FF2B5EF4-FFF2-40B4-BE49-F238E27FC236}">
                <a16:creationId xmlns:a16="http://schemas.microsoft.com/office/drawing/2014/main" id="{7B954E85-E556-4BC8-A479-7DFB0D66D1E1}"/>
              </a:ext>
            </a:extLst>
          </p:cNvPr>
          <p:cNvSpPr/>
          <p:nvPr/>
        </p:nvSpPr>
        <p:spPr bwMode="auto">
          <a:xfrm>
            <a:off x="4527552" y="2613025"/>
            <a:ext cx="1571625" cy="1606550"/>
          </a:xfrm>
          <a:custGeom>
            <a:avLst/>
            <a:gdLst>
              <a:gd name="T0" fmla="*/ 988 w 990"/>
              <a:gd name="T1" fmla="*/ 904 h 1012"/>
              <a:gd name="T2" fmla="*/ 0 w 990"/>
              <a:gd name="T3" fmla="*/ 0 h 1012"/>
              <a:gd name="T4" fmla="*/ 0 w 990"/>
              <a:gd name="T5" fmla="*/ 0 h 1012"/>
              <a:gd name="T6" fmla="*/ 0 w 990"/>
              <a:gd name="T7" fmla="*/ 108 h 1012"/>
              <a:gd name="T8" fmla="*/ 0 w 990"/>
              <a:gd name="T9" fmla="*/ 108 h 1012"/>
              <a:gd name="T10" fmla="*/ 988 w 990"/>
              <a:gd name="T11" fmla="*/ 1012 h 1012"/>
              <a:gd name="T12" fmla="*/ 990 w 990"/>
              <a:gd name="T13" fmla="*/ 1010 h 1012"/>
              <a:gd name="T14" fmla="*/ 990 w 990"/>
              <a:gd name="T15" fmla="*/ 902 h 1012"/>
              <a:gd name="T16" fmla="*/ 988 w 990"/>
              <a:gd name="T17" fmla="*/ 904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0" h="1012">
                <a:moveTo>
                  <a:pt x="988" y="904"/>
                </a:moveTo>
                <a:lnTo>
                  <a:pt x="0" y="0"/>
                </a:lnTo>
                <a:lnTo>
                  <a:pt x="0" y="0"/>
                </a:lnTo>
                <a:lnTo>
                  <a:pt x="0" y="108"/>
                </a:lnTo>
                <a:lnTo>
                  <a:pt x="0" y="108"/>
                </a:lnTo>
                <a:lnTo>
                  <a:pt x="988" y="1012"/>
                </a:lnTo>
                <a:lnTo>
                  <a:pt x="990" y="1010"/>
                </a:lnTo>
                <a:lnTo>
                  <a:pt x="990" y="902"/>
                </a:lnTo>
                <a:lnTo>
                  <a:pt x="988" y="904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5A5782B-9223-44FB-8A04-AE52383DA154}"/>
              </a:ext>
            </a:extLst>
          </p:cNvPr>
          <p:cNvGrpSpPr/>
          <p:nvPr/>
        </p:nvGrpSpPr>
        <p:grpSpPr>
          <a:xfrm>
            <a:off x="7172327" y="1863725"/>
            <a:ext cx="987425" cy="1416050"/>
            <a:chOff x="7172327" y="1863725"/>
            <a:chExt cx="987425" cy="1416050"/>
          </a:xfrm>
        </p:grpSpPr>
        <p:sp>
          <p:nvSpPr>
            <p:cNvPr id="72" name="Freeform 341">
              <a:extLst>
                <a:ext uri="{FF2B5EF4-FFF2-40B4-BE49-F238E27FC236}">
                  <a16:creationId xmlns:a16="http://schemas.microsoft.com/office/drawing/2014/main" id="{F4875AFB-CBA2-4E04-B373-E1049B91C18E}"/>
                </a:ext>
              </a:extLst>
            </p:cNvPr>
            <p:cNvSpPr/>
            <p:nvPr/>
          </p:nvSpPr>
          <p:spPr bwMode="auto">
            <a:xfrm>
              <a:off x="7172327" y="1863725"/>
              <a:ext cx="987425" cy="1130300"/>
            </a:xfrm>
            <a:custGeom>
              <a:avLst/>
              <a:gdLst>
                <a:gd name="T0" fmla="*/ 256 w 311"/>
                <a:gd name="T1" fmla="*/ 256 h 356"/>
                <a:gd name="T2" fmla="*/ 155 w 311"/>
                <a:gd name="T3" fmla="*/ 356 h 356"/>
                <a:gd name="T4" fmla="*/ 55 w 311"/>
                <a:gd name="T5" fmla="*/ 256 h 356"/>
                <a:gd name="T6" fmla="*/ 55 w 311"/>
                <a:gd name="T7" fmla="*/ 55 h 356"/>
                <a:gd name="T8" fmla="*/ 256 w 311"/>
                <a:gd name="T9" fmla="*/ 55 h 356"/>
                <a:gd name="T10" fmla="*/ 256 w 311"/>
                <a:gd name="T11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56">
                  <a:moveTo>
                    <a:pt x="256" y="256"/>
                  </a:moveTo>
                  <a:cubicBezTo>
                    <a:pt x="155" y="356"/>
                    <a:pt x="155" y="356"/>
                    <a:pt x="155" y="356"/>
                  </a:cubicBezTo>
                  <a:cubicBezTo>
                    <a:pt x="55" y="256"/>
                    <a:pt x="55" y="256"/>
                    <a:pt x="55" y="256"/>
                  </a:cubicBezTo>
                  <a:cubicBezTo>
                    <a:pt x="0" y="201"/>
                    <a:pt x="0" y="111"/>
                    <a:pt x="55" y="55"/>
                  </a:cubicBezTo>
                  <a:cubicBezTo>
                    <a:pt x="110" y="0"/>
                    <a:pt x="200" y="0"/>
                    <a:pt x="256" y="55"/>
                  </a:cubicBezTo>
                  <a:cubicBezTo>
                    <a:pt x="311" y="111"/>
                    <a:pt x="311" y="201"/>
                    <a:pt x="256" y="256"/>
                  </a:cubicBezTo>
                  <a:close/>
                </a:path>
              </a:pathLst>
            </a:custGeom>
            <a:solidFill>
              <a:srgbClr val="E0EBE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73" name="Freeform 342">
              <a:extLst>
                <a:ext uri="{FF2B5EF4-FFF2-40B4-BE49-F238E27FC236}">
                  <a16:creationId xmlns:a16="http://schemas.microsoft.com/office/drawing/2014/main" id="{6E3436AA-0182-4A79-A7BC-5C8B61AC14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35877" y="2981325"/>
              <a:ext cx="60325" cy="298450"/>
            </a:xfrm>
            <a:custGeom>
              <a:avLst/>
              <a:gdLst>
                <a:gd name="T0" fmla="*/ 9 w 19"/>
                <a:gd name="T1" fmla="*/ 8 h 94"/>
                <a:gd name="T2" fmla="*/ 12 w 19"/>
                <a:gd name="T3" fmla="*/ 7 h 94"/>
                <a:gd name="T4" fmla="*/ 13 w 19"/>
                <a:gd name="T5" fmla="*/ 4 h 94"/>
                <a:gd name="T6" fmla="*/ 12 w 19"/>
                <a:gd name="T7" fmla="*/ 1 h 94"/>
                <a:gd name="T8" fmla="*/ 7 w 19"/>
                <a:gd name="T9" fmla="*/ 1 h 94"/>
                <a:gd name="T10" fmla="*/ 5 w 19"/>
                <a:gd name="T11" fmla="*/ 4 h 94"/>
                <a:gd name="T12" fmla="*/ 7 w 19"/>
                <a:gd name="T13" fmla="*/ 7 h 94"/>
                <a:gd name="T14" fmla="*/ 9 w 19"/>
                <a:gd name="T15" fmla="*/ 8 h 94"/>
                <a:gd name="T16" fmla="*/ 9 w 19"/>
                <a:gd name="T17" fmla="*/ 38 h 94"/>
                <a:gd name="T18" fmla="*/ 13 w 19"/>
                <a:gd name="T19" fmla="*/ 34 h 94"/>
                <a:gd name="T20" fmla="*/ 9 w 19"/>
                <a:gd name="T21" fmla="*/ 30 h 94"/>
                <a:gd name="T22" fmla="*/ 5 w 19"/>
                <a:gd name="T23" fmla="*/ 34 h 94"/>
                <a:gd name="T24" fmla="*/ 9 w 19"/>
                <a:gd name="T25" fmla="*/ 38 h 94"/>
                <a:gd name="T26" fmla="*/ 9 w 19"/>
                <a:gd name="T27" fmla="*/ 23 h 94"/>
                <a:gd name="T28" fmla="*/ 13 w 19"/>
                <a:gd name="T29" fmla="*/ 19 h 94"/>
                <a:gd name="T30" fmla="*/ 9 w 19"/>
                <a:gd name="T31" fmla="*/ 15 h 94"/>
                <a:gd name="T32" fmla="*/ 5 w 19"/>
                <a:gd name="T33" fmla="*/ 19 h 94"/>
                <a:gd name="T34" fmla="*/ 9 w 19"/>
                <a:gd name="T35" fmla="*/ 23 h 94"/>
                <a:gd name="T36" fmla="*/ 9 w 19"/>
                <a:gd name="T37" fmla="*/ 75 h 94"/>
                <a:gd name="T38" fmla="*/ 0 w 19"/>
                <a:gd name="T39" fmla="*/ 84 h 94"/>
                <a:gd name="T40" fmla="*/ 9 w 19"/>
                <a:gd name="T41" fmla="*/ 94 h 94"/>
                <a:gd name="T42" fmla="*/ 19 w 19"/>
                <a:gd name="T43" fmla="*/ 84 h 94"/>
                <a:gd name="T44" fmla="*/ 9 w 19"/>
                <a:gd name="T45" fmla="*/ 75 h 94"/>
                <a:gd name="T46" fmla="*/ 9 w 19"/>
                <a:gd name="T47" fmla="*/ 53 h 94"/>
                <a:gd name="T48" fmla="*/ 13 w 19"/>
                <a:gd name="T49" fmla="*/ 49 h 94"/>
                <a:gd name="T50" fmla="*/ 9 w 19"/>
                <a:gd name="T51" fmla="*/ 45 h 94"/>
                <a:gd name="T52" fmla="*/ 5 w 19"/>
                <a:gd name="T53" fmla="*/ 49 h 94"/>
                <a:gd name="T54" fmla="*/ 9 w 19"/>
                <a:gd name="T55" fmla="*/ 53 h 94"/>
                <a:gd name="T56" fmla="*/ 9 w 19"/>
                <a:gd name="T57" fmla="*/ 68 h 94"/>
                <a:gd name="T58" fmla="*/ 13 w 19"/>
                <a:gd name="T59" fmla="*/ 64 h 94"/>
                <a:gd name="T60" fmla="*/ 9 w 19"/>
                <a:gd name="T61" fmla="*/ 60 h 94"/>
                <a:gd name="T62" fmla="*/ 5 w 19"/>
                <a:gd name="T63" fmla="*/ 64 h 94"/>
                <a:gd name="T64" fmla="*/ 9 w 19"/>
                <a:gd name="T65" fmla="*/ 6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94">
                  <a:moveTo>
                    <a:pt x="9" y="8"/>
                  </a:moveTo>
                  <a:cubicBezTo>
                    <a:pt x="10" y="8"/>
                    <a:pt x="11" y="8"/>
                    <a:pt x="12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1" y="0"/>
                    <a:pt x="8" y="0"/>
                    <a:pt x="7" y="1"/>
                  </a:cubicBezTo>
                  <a:cubicBezTo>
                    <a:pt x="6" y="2"/>
                    <a:pt x="5" y="3"/>
                    <a:pt x="5" y="4"/>
                  </a:cubicBezTo>
                  <a:cubicBezTo>
                    <a:pt x="5" y="5"/>
                    <a:pt x="6" y="6"/>
                    <a:pt x="7" y="7"/>
                  </a:cubicBezTo>
                  <a:cubicBezTo>
                    <a:pt x="7" y="8"/>
                    <a:pt x="8" y="8"/>
                    <a:pt x="9" y="8"/>
                  </a:cubicBezTo>
                  <a:close/>
                  <a:moveTo>
                    <a:pt x="9" y="38"/>
                  </a:moveTo>
                  <a:cubicBezTo>
                    <a:pt x="12" y="38"/>
                    <a:pt x="13" y="36"/>
                    <a:pt x="13" y="34"/>
                  </a:cubicBezTo>
                  <a:cubicBezTo>
                    <a:pt x="13" y="32"/>
                    <a:pt x="12" y="30"/>
                    <a:pt x="9" y="30"/>
                  </a:cubicBezTo>
                  <a:cubicBezTo>
                    <a:pt x="7" y="30"/>
                    <a:pt x="5" y="32"/>
                    <a:pt x="5" y="34"/>
                  </a:cubicBezTo>
                  <a:cubicBezTo>
                    <a:pt x="5" y="36"/>
                    <a:pt x="7" y="38"/>
                    <a:pt x="9" y="38"/>
                  </a:cubicBezTo>
                  <a:close/>
                  <a:moveTo>
                    <a:pt x="9" y="23"/>
                  </a:moveTo>
                  <a:cubicBezTo>
                    <a:pt x="12" y="23"/>
                    <a:pt x="13" y="21"/>
                    <a:pt x="13" y="19"/>
                  </a:cubicBezTo>
                  <a:cubicBezTo>
                    <a:pt x="13" y="17"/>
                    <a:pt x="12" y="15"/>
                    <a:pt x="9" y="15"/>
                  </a:cubicBezTo>
                  <a:cubicBezTo>
                    <a:pt x="7" y="15"/>
                    <a:pt x="5" y="17"/>
                    <a:pt x="5" y="19"/>
                  </a:cubicBezTo>
                  <a:cubicBezTo>
                    <a:pt x="5" y="21"/>
                    <a:pt x="7" y="23"/>
                    <a:pt x="9" y="23"/>
                  </a:cubicBezTo>
                  <a:close/>
                  <a:moveTo>
                    <a:pt x="9" y="75"/>
                  </a:moveTo>
                  <a:cubicBezTo>
                    <a:pt x="4" y="75"/>
                    <a:pt x="0" y="79"/>
                    <a:pt x="0" y="84"/>
                  </a:cubicBezTo>
                  <a:cubicBezTo>
                    <a:pt x="0" y="90"/>
                    <a:pt x="4" y="94"/>
                    <a:pt x="9" y="94"/>
                  </a:cubicBezTo>
                  <a:cubicBezTo>
                    <a:pt x="15" y="94"/>
                    <a:pt x="19" y="90"/>
                    <a:pt x="19" y="84"/>
                  </a:cubicBezTo>
                  <a:cubicBezTo>
                    <a:pt x="19" y="79"/>
                    <a:pt x="15" y="75"/>
                    <a:pt x="9" y="75"/>
                  </a:cubicBezTo>
                  <a:close/>
                  <a:moveTo>
                    <a:pt x="9" y="53"/>
                  </a:moveTo>
                  <a:cubicBezTo>
                    <a:pt x="12" y="53"/>
                    <a:pt x="13" y="51"/>
                    <a:pt x="13" y="49"/>
                  </a:cubicBezTo>
                  <a:cubicBezTo>
                    <a:pt x="13" y="47"/>
                    <a:pt x="12" y="45"/>
                    <a:pt x="9" y="45"/>
                  </a:cubicBezTo>
                  <a:cubicBezTo>
                    <a:pt x="7" y="45"/>
                    <a:pt x="5" y="47"/>
                    <a:pt x="5" y="49"/>
                  </a:cubicBezTo>
                  <a:cubicBezTo>
                    <a:pt x="5" y="51"/>
                    <a:pt x="7" y="53"/>
                    <a:pt x="9" y="53"/>
                  </a:cubicBezTo>
                  <a:close/>
                  <a:moveTo>
                    <a:pt x="9" y="68"/>
                  </a:moveTo>
                  <a:cubicBezTo>
                    <a:pt x="12" y="68"/>
                    <a:pt x="13" y="66"/>
                    <a:pt x="13" y="64"/>
                  </a:cubicBezTo>
                  <a:cubicBezTo>
                    <a:pt x="13" y="62"/>
                    <a:pt x="12" y="60"/>
                    <a:pt x="9" y="60"/>
                  </a:cubicBezTo>
                  <a:cubicBezTo>
                    <a:pt x="7" y="60"/>
                    <a:pt x="5" y="62"/>
                    <a:pt x="5" y="64"/>
                  </a:cubicBezTo>
                  <a:cubicBezTo>
                    <a:pt x="5" y="66"/>
                    <a:pt x="7" y="68"/>
                    <a:pt x="9" y="68"/>
                  </a:cubicBezTo>
                  <a:close/>
                </a:path>
              </a:pathLst>
            </a:custGeom>
            <a:solidFill>
              <a:srgbClr val="E0EBE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74" name="Freeform 343">
              <a:extLst>
                <a:ext uri="{FF2B5EF4-FFF2-40B4-BE49-F238E27FC236}">
                  <a16:creationId xmlns:a16="http://schemas.microsoft.com/office/drawing/2014/main" id="{39C046D9-E7F0-4B14-B4A2-E1BE5438A8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9501" y="2120900"/>
              <a:ext cx="520700" cy="520700"/>
            </a:xfrm>
            <a:custGeom>
              <a:avLst/>
              <a:gdLst>
                <a:gd name="T0" fmla="*/ 129 w 164"/>
                <a:gd name="T1" fmla="*/ 36 h 164"/>
                <a:gd name="T2" fmla="*/ 124 w 164"/>
                <a:gd name="T3" fmla="*/ 36 h 164"/>
                <a:gd name="T4" fmla="*/ 124 w 164"/>
                <a:gd name="T5" fmla="*/ 41 h 164"/>
                <a:gd name="T6" fmla="*/ 124 w 164"/>
                <a:gd name="T7" fmla="*/ 89 h 164"/>
                <a:gd name="T8" fmla="*/ 124 w 164"/>
                <a:gd name="T9" fmla="*/ 94 h 164"/>
                <a:gd name="T10" fmla="*/ 129 w 164"/>
                <a:gd name="T11" fmla="*/ 94 h 164"/>
                <a:gd name="T12" fmla="*/ 129 w 164"/>
                <a:gd name="T13" fmla="*/ 36 h 164"/>
                <a:gd name="T14" fmla="*/ 141 w 164"/>
                <a:gd name="T15" fmla="*/ 23 h 164"/>
                <a:gd name="T16" fmla="*/ 59 w 164"/>
                <a:gd name="T17" fmla="*/ 23 h 164"/>
                <a:gd name="T18" fmla="*/ 50 w 164"/>
                <a:gd name="T19" fmla="*/ 95 h 164"/>
                <a:gd name="T20" fmla="*/ 7 w 164"/>
                <a:gd name="T21" fmla="*/ 138 h 164"/>
                <a:gd name="T22" fmla="*/ 11 w 164"/>
                <a:gd name="T23" fmla="*/ 153 h 164"/>
                <a:gd name="T24" fmla="*/ 26 w 164"/>
                <a:gd name="T25" fmla="*/ 157 h 164"/>
                <a:gd name="T26" fmla="*/ 69 w 164"/>
                <a:gd name="T27" fmla="*/ 115 h 164"/>
                <a:gd name="T28" fmla="*/ 141 w 164"/>
                <a:gd name="T29" fmla="*/ 106 h 164"/>
                <a:gd name="T30" fmla="*/ 141 w 164"/>
                <a:gd name="T31" fmla="*/ 23 h 164"/>
                <a:gd name="T32" fmla="*/ 134 w 164"/>
                <a:gd name="T33" fmla="*/ 99 h 164"/>
                <a:gd name="T34" fmla="*/ 66 w 164"/>
                <a:gd name="T35" fmla="*/ 99 h 164"/>
                <a:gd name="T36" fmla="*/ 66 w 164"/>
                <a:gd name="T37" fmla="*/ 31 h 164"/>
                <a:gd name="T38" fmla="*/ 134 w 164"/>
                <a:gd name="T39" fmla="*/ 31 h 164"/>
                <a:gd name="T40" fmla="*/ 134 w 164"/>
                <a:gd name="T41" fmla="*/ 9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4" h="164">
                  <a:moveTo>
                    <a:pt x="129" y="36"/>
                  </a:moveTo>
                  <a:cubicBezTo>
                    <a:pt x="128" y="34"/>
                    <a:pt x="125" y="34"/>
                    <a:pt x="124" y="36"/>
                  </a:cubicBezTo>
                  <a:cubicBezTo>
                    <a:pt x="123" y="37"/>
                    <a:pt x="123" y="39"/>
                    <a:pt x="124" y="41"/>
                  </a:cubicBezTo>
                  <a:cubicBezTo>
                    <a:pt x="137" y="54"/>
                    <a:pt x="137" y="75"/>
                    <a:pt x="124" y="89"/>
                  </a:cubicBezTo>
                  <a:cubicBezTo>
                    <a:pt x="123" y="90"/>
                    <a:pt x="123" y="92"/>
                    <a:pt x="124" y="94"/>
                  </a:cubicBezTo>
                  <a:cubicBezTo>
                    <a:pt x="125" y="95"/>
                    <a:pt x="128" y="95"/>
                    <a:pt x="129" y="94"/>
                  </a:cubicBezTo>
                  <a:cubicBezTo>
                    <a:pt x="145" y="78"/>
                    <a:pt x="145" y="52"/>
                    <a:pt x="129" y="36"/>
                  </a:cubicBezTo>
                  <a:close/>
                  <a:moveTo>
                    <a:pt x="141" y="23"/>
                  </a:moveTo>
                  <a:cubicBezTo>
                    <a:pt x="119" y="0"/>
                    <a:pt x="81" y="0"/>
                    <a:pt x="59" y="23"/>
                  </a:cubicBezTo>
                  <a:cubicBezTo>
                    <a:pt x="39" y="43"/>
                    <a:pt x="36" y="73"/>
                    <a:pt x="50" y="95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7" y="138"/>
                    <a:pt x="0" y="143"/>
                    <a:pt x="11" y="153"/>
                  </a:cubicBezTo>
                  <a:cubicBezTo>
                    <a:pt x="22" y="164"/>
                    <a:pt x="26" y="157"/>
                    <a:pt x="26" y="157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92" y="128"/>
                    <a:pt x="122" y="126"/>
                    <a:pt x="141" y="106"/>
                  </a:cubicBezTo>
                  <a:cubicBezTo>
                    <a:pt x="164" y="83"/>
                    <a:pt x="164" y="46"/>
                    <a:pt x="141" y="23"/>
                  </a:cubicBezTo>
                  <a:close/>
                  <a:moveTo>
                    <a:pt x="134" y="99"/>
                  </a:moveTo>
                  <a:cubicBezTo>
                    <a:pt x="115" y="118"/>
                    <a:pt x="85" y="118"/>
                    <a:pt x="66" y="99"/>
                  </a:cubicBezTo>
                  <a:cubicBezTo>
                    <a:pt x="47" y="80"/>
                    <a:pt x="47" y="49"/>
                    <a:pt x="66" y="31"/>
                  </a:cubicBezTo>
                  <a:cubicBezTo>
                    <a:pt x="85" y="12"/>
                    <a:pt x="115" y="12"/>
                    <a:pt x="134" y="31"/>
                  </a:cubicBezTo>
                  <a:cubicBezTo>
                    <a:pt x="153" y="49"/>
                    <a:pt x="153" y="80"/>
                    <a:pt x="134" y="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165C2C41-AEB2-4789-A452-3F05B0DF569B}"/>
              </a:ext>
            </a:extLst>
          </p:cNvPr>
          <p:cNvGrpSpPr/>
          <p:nvPr/>
        </p:nvGrpSpPr>
        <p:grpSpPr>
          <a:xfrm>
            <a:off x="2465389" y="3295650"/>
            <a:ext cx="987425" cy="1416050"/>
            <a:chOff x="2465389" y="3295650"/>
            <a:chExt cx="987425" cy="1416050"/>
          </a:xfrm>
        </p:grpSpPr>
        <p:sp>
          <p:nvSpPr>
            <p:cNvPr id="76" name="Freeform 344">
              <a:extLst>
                <a:ext uri="{FF2B5EF4-FFF2-40B4-BE49-F238E27FC236}">
                  <a16:creationId xmlns:a16="http://schemas.microsoft.com/office/drawing/2014/main" id="{520533A3-C271-4EF8-8880-A5FF280F6094}"/>
                </a:ext>
              </a:extLst>
            </p:cNvPr>
            <p:cNvSpPr/>
            <p:nvPr/>
          </p:nvSpPr>
          <p:spPr bwMode="auto">
            <a:xfrm>
              <a:off x="2465389" y="3295650"/>
              <a:ext cx="987425" cy="1130300"/>
            </a:xfrm>
            <a:custGeom>
              <a:avLst/>
              <a:gdLst>
                <a:gd name="T0" fmla="*/ 255 w 311"/>
                <a:gd name="T1" fmla="*/ 256 h 356"/>
                <a:gd name="T2" fmla="*/ 155 w 311"/>
                <a:gd name="T3" fmla="*/ 356 h 356"/>
                <a:gd name="T4" fmla="*/ 55 w 311"/>
                <a:gd name="T5" fmla="*/ 256 h 356"/>
                <a:gd name="T6" fmla="*/ 55 w 311"/>
                <a:gd name="T7" fmla="*/ 56 h 356"/>
                <a:gd name="T8" fmla="*/ 255 w 311"/>
                <a:gd name="T9" fmla="*/ 56 h 356"/>
                <a:gd name="T10" fmla="*/ 255 w 311"/>
                <a:gd name="T11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56">
                  <a:moveTo>
                    <a:pt x="255" y="256"/>
                  </a:moveTo>
                  <a:cubicBezTo>
                    <a:pt x="155" y="356"/>
                    <a:pt x="155" y="356"/>
                    <a:pt x="155" y="356"/>
                  </a:cubicBezTo>
                  <a:cubicBezTo>
                    <a:pt x="55" y="256"/>
                    <a:pt x="55" y="256"/>
                    <a:pt x="55" y="256"/>
                  </a:cubicBezTo>
                  <a:cubicBezTo>
                    <a:pt x="0" y="201"/>
                    <a:pt x="0" y="111"/>
                    <a:pt x="55" y="56"/>
                  </a:cubicBezTo>
                  <a:cubicBezTo>
                    <a:pt x="110" y="0"/>
                    <a:pt x="200" y="0"/>
                    <a:pt x="255" y="56"/>
                  </a:cubicBezTo>
                  <a:cubicBezTo>
                    <a:pt x="311" y="111"/>
                    <a:pt x="311" y="201"/>
                    <a:pt x="255" y="256"/>
                  </a:cubicBezTo>
                  <a:close/>
                </a:path>
              </a:pathLst>
            </a:custGeom>
            <a:solidFill>
              <a:srgbClr val="FFDB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77" name="Freeform 345">
              <a:extLst>
                <a:ext uri="{FF2B5EF4-FFF2-40B4-BE49-F238E27FC236}">
                  <a16:creationId xmlns:a16="http://schemas.microsoft.com/office/drawing/2014/main" id="{3558D2E0-8EAA-48F1-969D-42E7ECBFDA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8939" y="4413250"/>
              <a:ext cx="60325" cy="298450"/>
            </a:xfrm>
            <a:custGeom>
              <a:avLst/>
              <a:gdLst>
                <a:gd name="T0" fmla="*/ 9 w 19"/>
                <a:gd name="T1" fmla="*/ 23 h 94"/>
                <a:gd name="T2" fmla="*/ 13 w 19"/>
                <a:gd name="T3" fmla="*/ 19 h 94"/>
                <a:gd name="T4" fmla="*/ 9 w 19"/>
                <a:gd name="T5" fmla="*/ 15 h 94"/>
                <a:gd name="T6" fmla="*/ 5 w 19"/>
                <a:gd name="T7" fmla="*/ 19 h 94"/>
                <a:gd name="T8" fmla="*/ 9 w 19"/>
                <a:gd name="T9" fmla="*/ 23 h 94"/>
                <a:gd name="T10" fmla="*/ 9 w 19"/>
                <a:gd name="T11" fmla="*/ 8 h 94"/>
                <a:gd name="T12" fmla="*/ 12 w 19"/>
                <a:gd name="T13" fmla="*/ 7 h 94"/>
                <a:gd name="T14" fmla="*/ 13 w 19"/>
                <a:gd name="T15" fmla="*/ 4 h 94"/>
                <a:gd name="T16" fmla="*/ 12 w 19"/>
                <a:gd name="T17" fmla="*/ 2 h 94"/>
                <a:gd name="T18" fmla="*/ 6 w 19"/>
                <a:gd name="T19" fmla="*/ 2 h 94"/>
                <a:gd name="T20" fmla="*/ 5 w 19"/>
                <a:gd name="T21" fmla="*/ 4 h 94"/>
                <a:gd name="T22" fmla="*/ 6 w 19"/>
                <a:gd name="T23" fmla="*/ 7 h 94"/>
                <a:gd name="T24" fmla="*/ 9 w 19"/>
                <a:gd name="T25" fmla="*/ 8 h 94"/>
                <a:gd name="T26" fmla="*/ 9 w 19"/>
                <a:gd name="T27" fmla="*/ 38 h 94"/>
                <a:gd name="T28" fmla="*/ 13 w 19"/>
                <a:gd name="T29" fmla="*/ 34 h 94"/>
                <a:gd name="T30" fmla="*/ 9 w 19"/>
                <a:gd name="T31" fmla="*/ 30 h 94"/>
                <a:gd name="T32" fmla="*/ 5 w 19"/>
                <a:gd name="T33" fmla="*/ 34 h 94"/>
                <a:gd name="T34" fmla="*/ 9 w 19"/>
                <a:gd name="T35" fmla="*/ 38 h 94"/>
                <a:gd name="T36" fmla="*/ 9 w 19"/>
                <a:gd name="T37" fmla="*/ 68 h 94"/>
                <a:gd name="T38" fmla="*/ 13 w 19"/>
                <a:gd name="T39" fmla="*/ 64 h 94"/>
                <a:gd name="T40" fmla="*/ 9 w 19"/>
                <a:gd name="T41" fmla="*/ 60 h 94"/>
                <a:gd name="T42" fmla="*/ 5 w 19"/>
                <a:gd name="T43" fmla="*/ 64 h 94"/>
                <a:gd name="T44" fmla="*/ 9 w 19"/>
                <a:gd name="T45" fmla="*/ 68 h 94"/>
                <a:gd name="T46" fmla="*/ 9 w 19"/>
                <a:gd name="T47" fmla="*/ 53 h 94"/>
                <a:gd name="T48" fmla="*/ 13 w 19"/>
                <a:gd name="T49" fmla="*/ 49 h 94"/>
                <a:gd name="T50" fmla="*/ 9 w 19"/>
                <a:gd name="T51" fmla="*/ 45 h 94"/>
                <a:gd name="T52" fmla="*/ 5 w 19"/>
                <a:gd name="T53" fmla="*/ 49 h 94"/>
                <a:gd name="T54" fmla="*/ 9 w 19"/>
                <a:gd name="T55" fmla="*/ 53 h 94"/>
                <a:gd name="T56" fmla="*/ 9 w 19"/>
                <a:gd name="T57" fmla="*/ 75 h 94"/>
                <a:gd name="T58" fmla="*/ 0 w 19"/>
                <a:gd name="T59" fmla="*/ 85 h 94"/>
                <a:gd name="T60" fmla="*/ 9 w 19"/>
                <a:gd name="T61" fmla="*/ 94 h 94"/>
                <a:gd name="T62" fmla="*/ 19 w 19"/>
                <a:gd name="T63" fmla="*/ 85 h 94"/>
                <a:gd name="T64" fmla="*/ 9 w 19"/>
                <a:gd name="T65" fmla="*/ 7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94">
                  <a:moveTo>
                    <a:pt x="9" y="23"/>
                  </a:moveTo>
                  <a:cubicBezTo>
                    <a:pt x="11" y="23"/>
                    <a:pt x="13" y="22"/>
                    <a:pt x="13" y="19"/>
                  </a:cubicBezTo>
                  <a:cubicBezTo>
                    <a:pt x="13" y="17"/>
                    <a:pt x="11" y="15"/>
                    <a:pt x="9" y="15"/>
                  </a:cubicBezTo>
                  <a:cubicBezTo>
                    <a:pt x="7" y="15"/>
                    <a:pt x="5" y="17"/>
                    <a:pt x="5" y="19"/>
                  </a:cubicBezTo>
                  <a:cubicBezTo>
                    <a:pt x="5" y="22"/>
                    <a:pt x="7" y="23"/>
                    <a:pt x="9" y="23"/>
                  </a:cubicBezTo>
                  <a:close/>
                  <a:moveTo>
                    <a:pt x="9" y="8"/>
                  </a:moveTo>
                  <a:cubicBezTo>
                    <a:pt x="10" y="8"/>
                    <a:pt x="11" y="8"/>
                    <a:pt x="12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3" y="3"/>
                    <a:pt x="13" y="2"/>
                    <a:pt x="12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6" y="2"/>
                    <a:pt x="5" y="3"/>
                    <a:pt x="5" y="4"/>
                  </a:cubicBezTo>
                  <a:cubicBezTo>
                    <a:pt x="5" y="5"/>
                    <a:pt x="6" y="6"/>
                    <a:pt x="6" y="7"/>
                  </a:cubicBezTo>
                  <a:cubicBezTo>
                    <a:pt x="7" y="8"/>
                    <a:pt x="8" y="8"/>
                    <a:pt x="9" y="8"/>
                  </a:cubicBezTo>
                  <a:close/>
                  <a:moveTo>
                    <a:pt x="9" y="38"/>
                  </a:moveTo>
                  <a:cubicBezTo>
                    <a:pt x="11" y="38"/>
                    <a:pt x="13" y="36"/>
                    <a:pt x="13" y="34"/>
                  </a:cubicBezTo>
                  <a:cubicBezTo>
                    <a:pt x="13" y="32"/>
                    <a:pt x="11" y="30"/>
                    <a:pt x="9" y="30"/>
                  </a:cubicBezTo>
                  <a:cubicBezTo>
                    <a:pt x="7" y="30"/>
                    <a:pt x="5" y="32"/>
                    <a:pt x="5" y="34"/>
                  </a:cubicBezTo>
                  <a:cubicBezTo>
                    <a:pt x="5" y="36"/>
                    <a:pt x="7" y="38"/>
                    <a:pt x="9" y="38"/>
                  </a:cubicBezTo>
                  <a:close/>
                  <a:moveTo>
                    <a:pt x="9" y="68"/>
                  </a:moveTo>
                  <a:cubicBezTo>
                    <a:pt x="11" y="68"/>
                    <a:pt x="13" y="66"/>
                    <a:pt x="13" y="64"/>
                  </a:cubicBezTo>
                  <a:cubicBezTo>
                    <a:pt x="13" y="62"/>
                    <a:pt x="11" y="60"/>
                    <a:pt x="9" y="60"/>
                  </a:cubicBezTo>
                  <a:cubicBezTo>
                    <a:pt x="7" y="60"/>
                    <a:pt x="5" y="62"/>
                    <a:pt x="5" y="64"/>
                  </a:cubicBezTo>
                  <a:cubicBezTo>
                    <a:pt x="5" y="66"/>
                    <a:pt x="7" y="68"/>
                    <a:pt x="9" y="68"/>
                  </a:cubicBezTo>
                  <a:close/>
                  <a:moveTo>
                    <a:pt x="9" y="53"/>
                  </a:moveTo>
                  <a:cubicBezTo>
                    <a:pt x="11" y="53"/>
                    <a:pt x="13" y="51"/>
                    <a:pt x="13" y="49"/>
                  </a:cubicBezTo>
                  <a:cubicBezTo>
                    <a:pt x="13" y="47"/>
                    <a:pt x="11" y="45"/>
                    <a:pt x="9" y="45"/>
                  </a:cubicBezTo>
                  <a:cubicBezTo>
                    <a:pt x="7" y="45"/>
                    <a:pt x="5" y="47"/>
                    <a:pt x="5" y="49"/>
                  </a:cubicBezTo>
                  <a:cubicBezTo>
                    <a:pt x="5" y="51"/>
                    <a:pt x="7" y="53"/>
                    <a:pt x="9" y="53"/>
                  </a:cubicBezTo>
                  <a:close/>
                  <a:moveTo>
                    <a:pt x="9" y="75"/>
                  </a:moveTo>
                  <a:cubicBezTo>
                    <a:pt x="4" y="75"/>
                    <a:pt x="0" y="79"/>
                    <a:pt x="0" y="85"/>
                  </a:cubicBezTo>
                  <a:cubicBezTo>
                    <a:pt x="0" y="90"/>
                    <a:pt x="4" y="94"/>
                    <a:pt x="9" y="94"/>
                  </a:cubicBezTo>
                  <a:cubicBezTo>
                    <a:pt x="15" y="94"/>
                    <a:pt x="19" y="90"/>
                    <a:pt x="19" y="85"/>
                  </a:cubicBezTo>
                  <a:cubicBezTo>
                    <a:pt x="19" y="79"/>
                    <a:pt x="15" y="75"/>
                    <a:pt x="9" y="75"/>
                  </a:cubicBezTo>
                  <a:close/>
                </a:path>
              </a:pathLst>
            </a:custGeom>
            <a:solidFill>
              <a:srgbClr val="FFDB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78" name="Freeform 346">
              <a:extLst>
                <a:ext uri="{FF2B5EF4-FFF2-40B4-BE49-F238E27FC236}">
                  <a16:creationId xmlns:a16="http://schemas.microsoft.com/office/drawing/2014/main" id="{49D948C1-EE68-4EE2-BE21-5787C9DEBD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9713" y="3559175"/>
              <a:ext cx="355600" cy="514350"/>
            </a:xfrm>
            <a:custGeom>
              <a:avLst/>
              <a:gdLst>
                <a:gd name="T0" fmla="*/ 30 w 112"/>
                <a:gd name="T1" fmla="*/ 125 h 162"/>
                <a:gd name="T2" fmla="*/ 32 w 112"/>
                <a:gd name="T3" fmla="*/ 133 h 162"/>
                <a:gd name="T4" fmla="*/ 56 w 112"/>
                <a:gd name="T5" fmla="*/ 138 h 162"/>
                <a:gd name="T6" fmla="*/ 81 w 112"/>
                <a:gd name="T7" fmla="*/ 133 h 162"/>
                <a:gd name="T8" fmla="*/ 82 w 112"/>
                <a:gd name="T9" fmla="*/ 125 h 162"/>
                <a:gd name="T10" fmla="*/ 56 w 112"/>
                <a:gd name="T11" fmla="*/ 129 h 162"/>
                <a:gd name="T12" fmla="*/ 30 w 112"/>
                <a:gd name="T13" fmla="*/ 125 h 162"/>
                <a:gd name="T14" fmla="*/ 33 w 112"/>
                <a:gd name="T15" fmla="*/ 140 h 162"/>
                <a:gd name="T16" fmla="*/ 34 w 112"/>
                <a:gd name="T17" fmla="*/ 149 h 162"/>
                <a:gd name="T18" fmla="*/ 42 w 112"/>
                <a:gd name="T19" fmla="*/ 153 h 162"/>
                <a:gd name="T20" fmla="*/ 42 w 112"/>
                <a:gd name="T21" fmla="*/ 158 h 162"/>
                <a:gd name="T22" fmla="*/ 56 w 112"/>
                <a:gd name="T23" fmla="*/ 162 h 162"/>
                <a:gd name="T24" fmla="*/ 70 w 112"/>
                <a:gd name="T25" fmla="*/ 158 h 162"/>
                <a:gd name="T26" fmla="*/ 71 w 112"/>
                <a:gd name="T27" fmla="*/ 153 h 162"/>
                <a:gd name="T28" fmla="*/ 79 w 112"/>
                <a:gd name="T29" fmla="*/ 149 h 162"/>
                <a:gd name="T30" fmla="*/ 80 w 112"/>
                <a:gd name="T31" fmla="*/ 140 h 162"/>
                <a:gd name="T32" fmla="*/ 56 w 112"/>
                <a:gd name="T33" fmla="*/ 144 h 162"/>
                <a:gd name="T34" fmla="*/ 33 w 112"/>
                <a:gd name="T35" fmla="*/ 140 h 162"/>
                <a:gd name="T36" fmla="*/ 56 w 112"/>
                <a:gd name="T37" fmla="*/ 23 h 162"/>
                <a:gd name="T38" fmla="*/ 59 w 112"/>
                <a:gd name="T39" fmla="*/ 20 h 162"/>
                <a:gd name="T40" fmla="*/ 56 w 112"/>
                <a:gd name="T41" fmla="*/ 17 h 162"/>
                <a:gd name="T42" fmla="*/ 18 w 112"/>
                <a:gd name="T43" fmla="*/ 56 h 162"/>
                <a:gd name="T44" fmla="*/ 20 w 112"/>
                <a:gd name="T45" fmla="*/ 59 h 162"/>
                <a:gd name="T46" fmla="*/ 23 w 112"/>
                <a:gd name="T47" fmla="*/ 56 h 162"/>
                <a:gd name="T48" fmla="*/ 56 w 112"/>
                <a:gd name="T49" fmla="*/ 23 h 162"/>
                <a:gd name="T50" fmla="*/ 69 w 112"/>
                <a:gd name="T51" fmla="*/ 76 h 162"/>
                <a:gd name="T52" fmla="*/ 56 w 112"/>
                <a:gd name="T53" fmla="*/ 54 h 162"/>
                <a:gd name="T54" fmla="*/ 44 w 112"/>
                <a:gd name="T55" fmla="*/ 76 h 162"/>
                <a:gd name="T56" fmla="*/ 39 w 112"/>
                <a:gd name="T57" fmla="*/ 65 h 162"/>
                <a:gd name="T58" fmla="*/ 31 w 112"/>
                <a:gd name="T59" fmla="*/ 69 h 162"/>
                <a:gd name="T60" fmla="*/ 43 w 112"/>
                <a:gd name="T61" fmla="*/ 96 h 162"/>
                <a:gd name="T62" fmla="*/ 56 w 112"/>
                <a:gd name="T63" fmla="*/ 72 h 162"/>
                <a:gd name="T64" fmla="*/ 69 w 112"/>
                <a:gd name="T65" fmla="*/ 96 h 162"/>
                <a:gd name="T66" fmla="*/ 82 w 112"/>
                <a:gd name="T67" fmla="*/ 69 h 162"/>
                <a:gd name="T68" fmla="*/ 74 w 112"/>
                <a:gd name="T69" fmla="*/ 65 h 162"/>
                <a:gd name="T70" fmla="*/ 69 w 112"/>
                <a:gd name="T71" fmla="*/ 76 h 162"/>
                <a:gd name="T72" fmla="*/ 56 w 112"/>
                <a:gd name="T73" fmla="*/ 0 h 162"/>
                <a:gd name="T74" fmla="*/ 0 w 112"/>
                <a:gd name="T75" fmla="*/ 56 h 162"/>
                <a:gd name="T76" fmla="*/ 27 w 112"/>
                <a:gd name="T77" fmla="*/ 103 h 162"/>
                <a:gd name="T78" fmla="*/ 29 w 112"/>
                <a:gd name="T79" fmla="*/ 117 h 162"/>
                <a:gd name="T80" fmla="*/ 56 w 112"/>
                <a:gd name="T81" fmla="*/ 123 h 162"/>
                <a:gd name="T82" fmla="*/ 83 w 112"/>
                <a:gd name="T83" fmla="*/ 117 h 162"/>
                <a:gd name="T84" fmla="*/ 85 w 112"/>
                <a:gd name="T85" fmla="*/ 103 h 162"/>
                <a:gd name="T86" fmla="*/ 112 w 112"/>
                <a:gd name="T87" fmla="*/ 56 h 162"/>
                <a:gd name="T88" fmla="*/ 56 w 112"/>
                <a:gd name="T89" fmla="*/ 0 h 162"/>
                <a:gd name="T90" fmla="*/ 77 w 112"/>
                <a:gd name="T91" fmla="*/ 97 h 162"/>
                <a:gd name="T92" fmla="*/ 76 w 112"/>
                <a:gd name="T93" fmla="*/ 110 h 162"/>
                <a:gd name="T94" fmla="*/ 56 w 112"/>
                <a:gd name="T95" fmla="*/ 113 h 162"/>
                <a:gd name="T96" fmla="*/ 37 w 112"/>
                <a:gd name="T97" fmla="*/ 110 h 162"/>
                <a:gd name="T98" fmla="*/ 36 w 112"/>
                <a:gd name="T99" fmla="*/ 97 h 162"/>
                <a:gd name="T100" fmla="*/ 10 w 112"/>
                <a:gd name="T101" fmla="*/ 56 h 162"/>
                <a:gd name="T102" fmla="*/ 56 w 112"/>
                <a:gd name="T103" fmla="*/ 10 h 162"/>
                <a:gd name="T104" fmla="*/ 102 w 112"/>
                <a:gd name="T105" fmla="*/ 56 h 162"/>
                <a:gd name="T106" fmla="*/ 77 w 112"/>
                <a:gd name="T107" fmla="*/ 9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162">
                  <a:moveTo>
                    <a:pt x="30" y="125"/>
                  </a:moveTo>
                  <a:cubicBezTo>
                    <a:pt x="32" y="133"/>
                    <a:pt x="32" y="133"/>
                    <a:pt x="32" y="133"/>
                  </a:cubicBezTo>
                  <a:cubicBezTo>
                    <a:pt x="39" y="136"/>
                    <a:pt x="47" y="138"/>
                    <a:pt x="56" y="138"/>
                  </a:cubicBezTo>
                  <a:cubicBezTo>
                    <a:pt x="65" y="138"/>
                    <a:pt x="74" y="136"/>
                    <a:pt x="81" y="133"/>
                  </a:cubicBezTo>
                  <a:cubicBezTo>
                    <a:pt x="82" y="125"/>
                    <a:pt x="82" y="125"/>
                    <a:pt x="82" y="125"/>
                  </a:cubicBezTo>
                  <a:cubicBezTo>
                    <a:pt x="74" y="128"/>
                    <a:pt x="66" y="129"/>
                    <a:pt x="56" y="129"/>
                  </a:cubicBezTo>
                  <a:cubicBezTo>
                    <a:pt x="47" y="129"/>
                    <a:pt x="38" y="128"/>
                    <a:pt x="30" y="125"/>
                  </a:cubicBezTo>
                  <a:close/>
                  <a:moveTo>
                    <a:pt x="33" y="140"/>
                  </a:moveTo>
                  <a:cubicBezTo>
                    <a:pt x="34" y="149"/>
                    <a:pt x="34" y="149"/>
                    <a:pt x="34" y="149"/>
                  </a:cubicBezTo>
                  <a:cubicBezTo>
                    <a:pt x="34" y="149"/>
                    <a:pt x="36" y="151"/>
                    <a:pt x="42" y="153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58"/>
                    <a:pt x="45" y="162"/>
                    <a:pt x="56" y="162"/>
                  </a:cubicBezTo>
                  <a:cubicBezTo>
                    <a:pt x="67" y="162"/>
                    <a:pt x="70" y="158"/>
                    <a:pt x="70" y="158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7" y="151"/>
                    <a:pt x="79" y="149"/>
                    <a:pt x="79" y="149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73" y="143"/>
                    <a:pt x="65" y="144"/>
                    <a:pt x="56" y="144"/>
                  </a:cubicBezTo>
                  <a:cubicBezTo>
                    <a:pt x="48" y="144"/>
                    <a:pt x="40" y="143"/>
                    <a:pt x="33" y="140"/>
                  </a:cubicBezTo>
                  <a:close/>
                  <a:moveTo>
                    <a:pt x="56" y="23"/>
                  </a:moveTo>
                  <a:cubicBezTo>
                    <a:pt x="58" y="23"/>
                    <a:pt x="59" y="22"/>
                    <a:pt x="59" y="20"/>
                  </a:cubicBezTo>
                  <a:cubicBezTo>
                    <a:pt x="59" y="18"/>
                    <a:pt x="58" y="17"/>
                    <a:pt x="56" y="17"/>
                  </a:cubicBezTo>
                  <a:cubicBezTo>
                    <a:pt x="35" y="17"/>
                    <a:pt x="18" y="34"/>
                    <a:pt x="18" y="56"/>
                  </a:cubicBezTo>
                  <a:cubicBezTo>
                    <a:pt x="18" y="57"/>
                    <a:pt x="19" y="59"/>
                    <a:pt x="20" y="59"/>
                  </a:cubicBezTo>
                  <a:cubicBezTo>
                    <a:pt x="22" y="59"/>
                    <a:pt x="23" y="57"/>
                    <a:pt x="23" y="56"/>
                  </a:cubicBezTo>
                  <a:cubicBezTo>
                    <a:pt x="23" y="38"/>
                    <a:pt x="38" y="23"/>
                    <a:pt x="56" y="23"/>
                  </a:cubicBezTo>
                  <a:close/>
                  <a:moveTo>
                    <a:pt x="69" y="76"/>
                  </a:moveTo>
                  <a:cubicBezTo>
                    <a:pt x="56" y="54"/>
                    <a:pt x="56" y="54"/>
                    <a:pt x="56" y="54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74" y="65"/>
                    <a:pt x="74" y="65"/>
                    <a:pt x="74" y="65"/>
                  </a:cubicBezTo>
                  <a:lnTo>
                    <a:pt x="69" y="76"/>
                  </a:lnTo>
                  <a:close/>
                  <a:moveTo>
                    <a:pt x="56" y="0"/>
                  </a:moveTo>
                  <a:cubicBezTo>
                    <a:pt x="26" y="0"/>
                    <a:pt x="0" y="25"/>
                    <a:pt x="0" y="56"/>
                  </a:cubicBezTo>
                  <a:cubicBezTo>
                    <a:pt x="0" y="76"/>
                    <a:pt x="11" y="94"/>
                    <a:pt x="27" y="103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7" y="121"/>
                    <a:pt x="46" y="123"/>
                    <a:pt x="56" y="123"/>
                  </a:cubicBezTo>
                  <a:cubicBezTo>
                    <a:pt x="66" y="123"/>
                    <a:pt x="75" y="121"/>
                    <a:pt x="83" y="117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101" y="94"/>
                    <a:pt x="112" y="76"/>
                    <a:pt x="112" y="56"/>
                  </a:cubicBezTo>
                  <a:cubicBezTo>
                    <a:pt x="112" y="25"/>
                    <a:pt x="87" y="0"/>
                    <a:pt x="56" y="0"/>
                  </a:cubicBezTo>
                  <a:close/>
                  <a:moveTo>
                    <a:pt x="77" y="97"/>
                  </a:moveTo>
                  <a:cubicBezTo>
                    <a:pt x="76" y="110"/>
                    <a:pt x="76" y="110"/>
                    <a:pt x="76" y="110"/>
                  </a:cubicBezTo>
                  <a:cubicBezTo>
                    <a:pt x="76" y="110"/>
                    <a:pt x="70" y="113"/>
                    <a:pt x="56" y="113"/>
                  </a:cubicBezTo>
                  <a:cubicBezTo>
                    <a:pt x="42" y="113"/>
                    <a:pt x="37" y="110"/>
                    <a:pt x="37" y="110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21" y="89"/>
                    <a:pt x="10" y="74"/>
                    <a:pt x="10" y="56"/>
                  </a:cubicBezTo>
                  <a:cubicBezTo>
                    <a:pt x="10" y="30"/>
                    <a:pt x="31" y="10"/>
                    <a:pt x="56" y="10"/>
                  </a:cubicBezTo>
                  <a:cubicBezTo>
                    <a:pt x="82" y="10"/>
                    <a:pt x="102" y="30"/>
                    <a:pt x="102" y="56"/>
                  </a:cubicBezTo>
                  <a:cubicBezTo>
                    <a:pt x="102" y="74"/>
                    <a:pt x="92" y="89"/>
                    <a:pt x="77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6BF9FE3C-DC14-47F7-8D0E-BA8D599C4BD9}"/>
              </a:ext>
            </a:extLst>
          </p:cNvPr>
          <p:cNvGrpSpPr/>
          <p:nvPr/>
        </p:nvGrpSpPr>
        <p:grpSpPr>
          <a:xfrm>
            <a:off x="4032252" y="1863725"/>
            <a:ext cx="987425" cy="1416050"/>
            <a:chOff x="4032252" y="1863725"/>
            <a:chExt cx="987425" cy="1416050"/>
          </a:xfrm>
        </p:grpSpPr>
        <p:sp>
          <p:nvSpPr>
            <p:cNvPr id="80" name="Freeform 347">
              <a:extLst>
                <a:ext uri="{FF2B5EF4-FFF2-40B4-BE49-F238E27FC236}">
                  <a16:creationId xmlns:a16="http://schemas.microsoft.com/office/drawing/2014/main" id="{9FFA01A4-EA50-4095-A130-2BE87D15AA0F}"/>
                </a:ext>
              </a:extLst>
            </p:cNvPr>
            <p:cNvSpPr/>
            <p:nvPr/>
          </p:nvSpPr>
          <p:spPr bwMode="auto">
            <a:xfrm>
              <a:off x="4032252" y="1863725"/>
              <a:ext cx="987425" cy="1130300"/>
            </a:xfrm>
            <a:custGeom>
              <a:avLst/>
              <a:gdLst>
                <a:gd name="T0" fmla="*/ 256 w 311"/>
                <a:gd name="T1" fmla="*/ 256 h 356"/>
                <a:gd name="T2" fmla="*/ 156 w 311"/>
                <a:gd name="T3" fmla="*/ 356 h 356"/>
                <a:gd name="T4" fmla="*/ 55 w 311"/>
                <a:gd name="T5" fmla="*/ 256 h 356"/>
                <a:gd name="T6" fmla="*/ 55 w 311"/>
                <a:gd name="T7" fmla="*/ 55 h 356"/>
                <a:gd name="T8" fmla="*/ 256 w 311"/>
                <a:gd name="T9" fmla="*/ 55 h 356"/>
                <a:gd name="T10" fmla="*/ 256 w 311"/>
                <a:gd name="T11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56">
                  <a:moveTo>
                    <a:pt x="256" y="256"/>
                  </a:moveTo>
                  <a:cubicBezTo>
                    <a:pt x="156" y="356"/>
                    <a:pt x="156" y="356"/>
                    <a:pt x="156" y="356"/>
                  </a:cubicBezTo>
                  <a:cubicBezTo>
                    <a:pt x="55" y="256"/>
                    <a:pt x="55" y="256"/>
                    <a:pt x="55" y="256"/>
                  </a:cubicBezTo>
                  <a:cubicBezTo>
                    <a:pt x="0" y="201"/>
                    <a:pt x="0" y="111"/>
                    <a:pt x="55" y="55"/>
                  </a:cubicBezTo>
                  <a:cubicBezTo>
                    <a:pt x="111" y="0"/>
                    <a:pt x="201" y="0"/>
                    <a:pt x="256" y="55"/>
                  </a:cubicBezTo>
                  <a:cubicBezTo>
                    <a:pt x="311" y="111"/>
                    <a:pt x="311" y="201"/>
                    <a:pt x="256" y="256"/>
                  </a:cubicBezTo>
                  <a:close/>
                </a:path>
              </a:pathLst>
            </a:custGeom>
            <a:solidFill>
              <a:srgbClr val="E0EBE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348">
              <a:extLst>
                <a:ext uri="{FF2B5EF4-FFF2-40B4-BE49-F238E27FC236}">
                  <a16:creationId xmlns:a16="http://schemas.microsoft.com/office/drawing/2014/main" id="{9DC7C490-72DD-4D37-982F-4511DD6EE6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5802" y="2981325"/>
              <a:ext cx="60325" cy="298450"/>
            </a:xfrm>
            <a:custGeom>
              <a:avLst/>
              <a:gdLst>
                <a:gd name="T0" fmla="*/ 10 w 19"/>
                <a:gd name="T1" fmla="*/ 23 h 94"/>
                <a:gd name="T2" fmla="*/ 14 w 19"/>
                <a:gd name="T3" fmla="*/ 19 h 94"/>
                <a:gd name="T4" fmla="*/ 10 w 19"/>
                <a:gd name="T5" fmla="*/ 15 h 94"/>
                <a:gd name="T6" fmla="*/ 6 w 19"/>
                <a:gd name="T7" fmla="*/ 19 h 94"/>
                <a:gd name="T8" fmla="*/ 10 w 19"/>
                <a:gd name="T9" fmla="*/ 23 h 94"/>
                <a:gd name="T10" fmla="*/ 10 w 19"/>
                <a:gd name="T11" fmla="*/ 8 h 94"/>
                <a:gd name="T12" fmla="*/ 12 w 19"/>
                <a:gd name="T13" fmla="*/ 7 h 94"/>
                <a:gd name="T14" fmla="*/ 14 w 19"/>
                <a:gd name="T15" fmla="*/ 4 h 94"/>
                <a:gd name="T16" fmla="*/ 12 w 19"/>
                <a:gd name="T17" fmla="*/ 1 h 94"/>
                <a:gd name="T18" fmla="*/ 7 w 19"/>
                <a:gd name="T19" fmla="*/ 1 h 94"/>
                <a:gd name="T20" fmla="*/ 6 w 19"/>
                <a:gd name="T21" fmla="*/ 4 h 94"/>
                <a:gd name="T22" fmla="*/ 7 w 19"/>
                <a:gd name="T23" fmla="*/ 7 h 94"/>
                <a:gd name="T24" fmla="*/ 10 w 19"/>
                <a:gd name="T25" fmla="*/ 8 h 94"/>
                <a:gd name="T26" fmla="*/ 10 w 19"/>
                <a:gd name="T27" fmla="*/ 38 h 94"/>
                <a:gd name="T28" fmla="*/ 14 w 19"/>
                <a:gd name="T29" fmla="*/ 34 h 94"/>
                <a:gd name="T30" fmla="*/ 10 w 19"/>
                <a:gd name="T31" fmla="*/ 30 h 94"/>
                <a:gd name="T32" fmla="*/ 6 w 19"/>
                <a:gd name="T33" fmla="*/ 34 h 94"/>
                <a:gd name="T34" fmla="*/ 10 w 19"/>
                <a:gd name="T35" fmla="*/ 38 h 94"/>
                <a:gd name="T36" fmla="*/ 10 w 19"/>
                <a:gd name="T37" fmla="*/ 53 h 94"/>
                <a:gd name="T38" fmla="*/ 14 w 19"/>
                <a:gd name="T39" fmla="*/ 49 h 94"/>
                <a:gd name="T40" fmla="*/ 10 w 19"/>
                <a:gd name="T41" fmla="*/ 45 h 94"/>
                <a:gd name="T42" fmla="*/ 6 w 19"/>
                <a:gd name="T43" fmla="*/ 49 h 94"/>
                <a:gd name="T44" fmla="*/ 10 w 19"/>
                <a:gd name="T45" fmla="*/ 53 h 94"/>
                <a:gd name="T46" fmla="*/ 10 w 19"/>
                <a:gd name="T47" fmla="*/ 68 h 94"/>
                <a:gd name="T48" fmla="*/ 14 w 19"/>
                <a:gd name="T49" fmla="*/ 64 h 94"/>
                <a:gd name="T50" fmla="*/ 10 w 19"/>
                <a:gd name="T51" fmla="*/ 60 h 94"/>
                <a:gd name="T52" fmla="*/ 6 w 19"/>
                <a:gd name="T53" fmla="*/ 64 h 94"/>
                <a:gd name="T54" fmla="*/ 10 w 19"/>
                <a:gd name="T55" fmla="*/ 68 h 94"/>
                <a:gd name="T56" fmla="*/ 10 w 19"/>
                <a:gd name="T57" fmla="*/ 75 h 94"/>
                <a:gd name="T58" fmla="*/ 0 w 19"/>
                <a:gd name="T59" fmla="*/ 84 h 94"/>
                <a:gd name="T60" fmla="*/ 10 w 19"/>
                <a:gd name="T61" fmla="*/ 94 h 94"/>
                <a:gd name="T62" fmla="*/ 19 w 19"/>
                <a:gd name="T63" fmla="*/ 84 h 94"/>
                <a:gd name="T64" fmla="*/ 10 w 19"/>
                <a:gd name="T65" fmla="*/ 7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94">
                  <a:moveTo>
                    <a:pt x="10" y="23"/>
                  </a:moveTo>
                  <a:cubicBezTo>
                    <a:pt x="12" y="23"/>
                    <a:pt x="14" y="21"/>
                    <a:pt x="14" y="19"/>
                  </a:cubicBezTo>
                  <a:cubicBezTo>
                    <a:pt x="14" y="17"/>
                    <a:pt x="12" y="15"/>
                    <a:pt x="10" y="15"/>
                  </a:cubicBezTo>
                  <a:cubicBezTo>
                    <a:pt x="7" y="15"/>
                    <a:pt x="6" y="17"/>
                    <a:pt x="6" y="19"/>
                  </a:cubicBezTo>
                  <a:cubicBezTo>
                    <a:pt x="6" y="21"/>
                    <a:pt x="7" y="23"/>
                    <a:pt x="10" y="23"/>
                  </a:cubicBezTo>
                  <a:close/>
                  <a:moveTo>
                    <a:pt x="10" y="8"/>
                  </a:moveTo>
                  <a:cubicBezTo>
                    <a:pt x="11" y="8"/>
                    <a:pt x="12" y="8"/>
                    <a:pt x="12" y="7"/>
                  </a:cubicBezTo>
                  <a:cubicBezTo>
                    <a:pt x="13" y="6"/>
                    <a:pt x="14" y="5"/>
                    <a:pt x="14" y="4"/>
                  </a:cubicBezTo>
                  <a:cubicBezTo>
                    <a:pt x="14" y="3"/>
                    <a:pt x="13" y="2"/>
                    <a:pt x="12" y="1"/>
                  </a:cubicBezTo>
                  <a:cubicBezTo>
                    <a:pt x="11" y="0"/>
                    <a:pt x="8" y="0"/>
                    <a:pt x="7" y="1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6" y="5"/>
                    <a:pt x="6" y="6"/>
                    <a:pt x="7" y="7"/>
                  </a:cubicBezTo>
                  <a:cubicBezTo>
                    <a:pt x="8" y="8"/>
                    <a:pt x="9" y="8"/>
                    <a:pt x="10" y="8"/>
                  </a:cubicBezTo>
                  <a:close/>
                  <a:moveTo>
                    <a:pt x="10" y="38"/>
                  </a:moveTo>
                  <a:cubicBezTo>
                    <a:pt x="12" y="38"/>
                    <a:pt x="14" y="36"/>
                    <a:pt x="14" y="34"/>
                  </a:cubicBezTo>
                  <a:cubicBezTo>
                    <a:pt x="14" y="32"/>
                    <a:pt x="12" y="30"/>
                    <a:pt x="10" y="30"/>
                  </a:cubicBezTo>
                  <a:cubicBezTo>
                    <a:pt x="7" y="30"/>
                    <a:pt x="6" y="32"/>
                    <a:pt x="6" y="34"/>
                  </a:cubicBezTo>
                  <a:cubicBezTo>
                    <a:pt x="6" y="36"/>
                    <a:pt x="7" y="38"/>
                    <a:pt x="10" y="38"/>
                  </a:cubicBezTo>
                  <a:close/>
                  <a:moveTo>
                    <a:pt x="10" y="53"/>
                  </a:moveTo>
                  <a:cubicBezTo>
                    <a:pt x="12" y="53"/>
                    <a:pt x="14" y="51"/>
                    <a:pt x="14" y="49"/>
                  </a:cubicBezTo>
                  <a:cubicBezTo>
                    <a:pt x="14" y="47"/>
                    <a:pt x="12" y="45"/>
                    <a:pt x="10" y="45"/>
                  </a:cubicBezTo>
                  <a:cubicBezTo>
                    <a:pt x="7" y="45"/>
                    <a:pt x="6" y="47"/>
                    <a:pt x="6" y="49"/>
                  </a:cubicBezTo>
                  <a:cubicBezTo>
                    <a:pt x="6" y="51"/>
                    <a:pt x="7" y="53"/>
                    <a:pt x="10" y="53"/>
                  </a:cubicBezTo>
                  <a:close/>
                  <a:moveTo>
                    <a:pt x="10" y="68"/>
                  </a:moveTo>
                  <a:cubicBezTo>
                    <a:pt x="12" y="68"/>
                    <a:pt x="14" y="66"/>
                    <a:pt x="14" y="64"/>
                  </a:cubicBezTo>
                  <a:cubicBezTo>
                    <a:pt x="14" y="62"/>
                    <a:pt x="12" y="60"/>
                    <a:pt x="10" y="60"/>
                  </a:cubicBezTo>
                  <a:cubicBezTo>
                    <a:pt x="7" y="60"/>
                    <a:pt x="6" y="62"/>
                    <a:pt x="6" y="64"/>
                  </a:cubicBezTo>
                  <a:cubicBezTo>
                    <a:pt x="6" y="66"/>
                    <a:pt x="7" y="68"/>
                    <a:pt x="10" y="68"/>
                  </a:cubicBezTo>
                  <a:close/>
                  <a:moveTo>
                    <a:pt x="10" y="75"/>
                  </a:moveTo>
                  <a:cubicBezTo>
                    <a:pt x="4" y="75"/>
                    <a:pt x="0" y="79"/>
                    <a:pt x="0" y="84"/>
                  </a:cubicBezTo>
                  <a:cubicBezTo>
                    <a:pt x="0" y="90"/>
                    <a:pt x="4" y="94"/>
                    <a:pt x="10" y="94"/>
                  </a:cubicBezTo>
                  <a:cubicBezTo>
                    <a:pt x="15" y="94"/>
                    <a:pt x="19" y="90"/>
                    <a:pt x="19" y="84"/>
                  </a:cubicBezTo>
                  <a:cubicBezTo>
                    <a:pt x="19" y="79"/>
                    <a:pt x="15" y="75"/>
                    <a:pt x="10" y="75"/>
                  </a:cubicBezTo>
                  <a:close/>
                </a:path>
              </a:pathLst>
            </a:custGeom>
            <a:solidFill>
              <a:srgbClr val="E0EBE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82" name="Freeform 349">
              <a:extLst>
                <a:ext uri="{FF2B5EF4-FFF2-40B4-BE49-F238E27FC236}">
                  <a16:creationId xmlns:a16="http://schemas.microsoft.com/office/drawing/2014/main" id="{6EB0919B-C346-4454-B200-AB00BCCB8E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98951" y="2184400"/>
              <a:ext cx="469900" cy="400050"/>
            </a:xfrm>
            <a:custGeom>
              <a:avLst/>
              <a:gdLst>
                <a:gd name="T0" fmla="*/ 52 w 148"/>
                <a:gd name="T1" fmla="*/ 82 h 126"/>
                <a:gd name="T2" fmla="*/ 52 w 148"/>
                <a:gd name="T3" fmla="*/ 126 h 126"/>
                <a:gd name="T4" fmla="*/ 85 w 148"/>
                <a:gd name="T5" fmla="*/ 126 h 126"/>
                <a:gd name="T6" fmla="*/ 85 w 148"/>
                <a:gd name="T7" fmla="*/ 86 h 126"/>
                <a:gd name="T8" fmla="*/ 71 w 148"/>
                <a:gd name="T9" fmla="*/ 100 h 126"/>
                <a:gd name="T10" fmla="*/ 52 w 148"/>
                <a:gd name="T11" fmla="*/ 82 h 126"/>
                <a:gd name="T12" fmla="*/ 6 w 148"/>
                <a:gd name="T13" fmla="*/ 120 h 126"/>
                <a:gd name="T14" fmla="*/ 12 w 148"/>
                <a:gd name="T15" fmla="*/ 126 h 126"/>
                <a:gd name="T16" fmla="*/ 39 w 148"/>
                <a:gd name="T17" fmla="*/ 126 h 126"/>
                <a:gd name="T18" fmla="*/ 39 w 148"/>
                <a:gd name="T19" fmla="*/ 68 h 126"/>
                <a:gd name="T20" fmla="*/ 6 w 148"/>
                <a:gd name="T21" fmla="*/ 101 h 126"/>
                <a:gd name="T22" fmla="*/ 6 w 148"/>
                <a:gd name="T23" fmla="*/ 120 h 126"/>
                <a:gd name="T24" fmla="*/ 98 w 148"/>
                <a:gd name="T25" fmla="*/ 73 h 126"/>
                <a:gd name="T26" fmla="*/ 98 w 148"/>
                <a:gd name="T27" fmla="*/ 126 h 126"/>
                <a:gd name="T28" fmla="*/ 126 w 148"/>
                <a:gd name="T29" fmla="*/ 126 h 126"/>
                <a:gd name="T30" fmla="*/ 131 w 148"/>
                <a:gd name="T31" fmla="*/ 120 h 126"/>
                <a:gd name="T32" fmla="*/ 131 w 148"/>
                <a:gd name="T33" fmla="*/ 40 h 126"/>
                <a:gd name="T34" fmla="*/ 103 w 148"/>
                <a:gd name="T35" fmla="*/ 68 h 126"/>
                <a:gd name="T36" fmla="*/ 98 w 148"/>
                <a:gd name="T37" fmla="*/ 73 h 126"/>
                <a:gd name="T38" fmla="*/ 118 w 148"/>
                <a:gd name="T39" fmla="*/ 3 h 126"/>
                <a:gd name="T40" fmla="*/ 113 w 148"/>
                <a:gd name="T41" fmla="*/ 9 h 126"/>
                <a:gd name="T42" fmla="*/ 119 w 148"/>
                <a:gd name="T43" fmla="*/ 14 h 126"/>
                <a:gd name="T44" fmla="*/ 125 w 148"/>
                <a:gd name="T45" fmla="*/ 14 h 126"/>
                <a:gd name="T46" fmla="*/ 71 w 148"/>
                <a:gd name="T47" fmla="*/ 68 h 126"/>
                <a:gd name="T48" fmla="*/ 39 w 148"/>
                <a:gd name="T49" fmla="*/ 36 h 126"/>
                <a:gd name="T50" fmla="*/ 2 w 148"/>
                <a:gd name="T51" fmla="*/ 74 h 126"/>
                <a:gd name="T52" fmla="*/ 2 w 148"/>
                <a:gd name="T53" fmla="*/ 82 h 126"/>
                <a:gd name="T54" fmla="*/ 10 w 148"/>
                <a:gd name="T55" fmla="*/ 82 h 126"/>
                <a:gd name="T56" fmla="*/ 39 w 148"/>
                <a:gd name="T57" fmla="*/ 53 h 126"/>
                <a:gd name="T58" fmla="*/ 71 w 148"/>
                <a:gd name="T59" fmla="*/ 85 h 126"/>
                <a:gd name="T60" fmla="*/ 134 w 148"/>
                <a:gd name="T61" fmla="*/ 22 h 126"/>
                <a:gd name="T62" fmla="*/ 133 w 148"/>
                <a:gd name="T63" fmla="*/ 29 h 126"/>
                <a:gd name="T64" fmla="*/ 139 w 148"/>
                <a:gd name="T65" fmla="*/ 35 h 126"/>
                <a:gd name="T66" fmla="*/ 139 w 148"/>
                <a:gd name="T67" fmla="*/ 35 h 126"/>
                <a:gd name="T68" fmla="*/ 145 w 148"/>
                <a:gd name="T69" fmla="*/ 30 h 126"/>
                <a:gd name="T70" fmla="*/ 148 w 148"/>
                <a:gd name="T71" fmla="*/ 0 h 126"/>
                <a:gd name="T72" fmla="*/ 118 w 148"/>
                <a:gd name="T73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8" h="126">
                  <a:moveTo>
                    <a:pt x="52" y="82"/>
                  </a:moveTo>
                  <a:cubicBezTo>
                    <a:pt x="52" y="126"/>
                    <a:pt x="52" y="126"/>
                    <a:pt x="52" y="126"/>
                  </a:cubicBezTo>
                  <a:cubicBezTo>
                    <a:pt x="85" y="126"/>
                    <a:pt x="85" y="126"/>
                    <a:pt x="85" y="126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71" y="100"/>
                    <a:pt x="71" y="100"/>
                    <a:pt x="71" y="100"/>
                  </a:cubicBezTo>
                  <a:lnTo>
                    <a:pt x="52" y="82"/>
                  </a:lnTo>
                  <a:close/>
                  <a:moveTo>
                    <a:pt x="6" y="120"/>
                  </a:moveTo>
                  <a:cubicBezTo>
                    <a:pt x="6" y="123"/>
                    <a:pt x="9" y="126"/>
                    <a:pt x="12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6" y="101"/>
                    <a:pt x="6" y="101"/>
                    <a:pt x="6" y="101"/>
                  </a:cubicBezTo>
                  <a:lnTo>
                    <a:pt x="6" y="120"/>
                  </a:lnTo>
                  <a:close/>
                  <a:moveTo>
                    <a:pt x="98" y="73"/>
                  </a:moveTo>
                  <a:cubicBezTo>
                    <a:pt x="98" y="126"/>
                    <a:pt x="98" y="126"/>
                    <a:pt x="98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9" y="126"/>
                    <a:pt x="131" y="123"/>
                    <a:pt x="131" y="12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03" y="68"/>
                    <a:pt x="103" y="68"/>
                    <a:pt x="103" y="68"/>
                  </a:cubicBezTo>
                  <a:lnTo>
                    <a:pt x="98" y="73"/>
                  </a:lnTo>
                  <a:close/>
                  <a:moveTo>
                    <a:pt x="118" y="3"/>
                  </a:moveTo>
                  <a:cubicBezTo>
                    <a:pt x="115" y="3"/>
                    <a:pt x="112" y="6"/>
                    <a:pt x="113" y="9"/>
                  </a:cubicBezTo>
                  <a:cubicBezTo>
                    <a:pt x="113" y="12"/>
                    <a:pt x="116" y="15"/>
                    <a:pt x="119" y="14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0" y="76"/>
                    <a:pt x="0" y="80"/>
                    <a:pt x="2" y="82"/>
                  </a:cubicBezTo>
                  <a:cubicBezTo>
                    <a:pt x="4" y="84"/>
                    <a:pt x="8" y="84"/>
                    <a:pt x="10" y="82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3" y="32"/>
                    <a:pt x="135" y="35"/>
                    <a:pt x="139" y="35"/>
                  </a:cubicBezTo>
                  <a:cubicBezTo>
                    <a:pt x="139" y="35"/>
                    <a:pt x="139" y="35"/>
                    <a:pt x="139" y="35"/>
                  </a:cubicBezTo>
                  <a:cubicBezTo>
                    <a:pt x="142" y="35"/>
                    <a:pt x="145" y="33"/>
                    <a:pt x="145" y="30"/>
                  </a:cubicBezTo>
                  <a:cubicBezTo>
                    <a:pt x="148" y="0"/>
                    <a:pt x="148" y="0"/>
                    <a:pt x="148" y="0"/>
                  </a:cubicBezTo>
                  <a:lnTo>
                    <a:pt x="118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3B66B18B-2F6A-4F71-BF3C-EC54BE8F2D7A}"/>
              </a:ext>
            </a:extLst>
          </p:cNvPr>
          <p:cNvGrpSpPr/>
          <p:nvPr/>
        </p:nvGrpSpPr>
        <p:grpSpPr>
          <a:xfrm>
            <a:off x="5600701" y="3295650"/>
            <a:ext cx="990600" cy="1416050"/>
            <a:chOff x="5600701" y="3295650"/>
            <a:chExt cx="990600" cy="1416050"/>
          </a:xfrm>
        </p:grpSpPr>
        <p:sp>
          <p:nvSpPr>
            <p:cNvPr id="84" name="Freeform 350">
              <a:extLst>
                <a:ext uri="{FF2B5EF4-FFF2-40B4-BE49-F238E27FC236}">
                  <a16:creationId xmlns:a16="http://schemas.microsoft.com/office/drawing/2014/main" id="{45501B05-82D9-4477-A36C-69654B1A93E3}"/>
                </a:ext>
              </a:extLst>
            </p:cNvPr>
            <p:cNvSpPr/>
            <p:nvPr/>
          </p:nvSpPr>
          <p:spPr bwMode="auto">
            <a:xfrm>
              <a:off x="5600701" y="3295650"/>
              <a:ext cx="990600" cy="1130300"/>
            </a:xfrm>
            <a:custGeom>
              <a:avLst/>
              <a:gdLst>
                <a:gd name="T0" fmla="*/ 256 w 312"/>
                <a:gd name="T1" fmla="*/ 256 h 356"/>
                <a:gd name="T2" fmla="*/ 156 w 312"/>
                <a:gd name="T3" fmla="*/ 356 h 356"/>
                <a:gd name="T4" fmla="*/ 56 w 312"/>
                <a:gd name="T5" fmla="*/ 256 h 356"/>
                <a:gd name="T6" fmla="*/ 56 w 312"/>
                <a:gd name="T7" fmla="*/ 56 h 356"/>
                <a:gd name="T8" fmla="*/ 256 w 312"/>
                <a:gd name="T9" fmla="*/ 56 h 356"/>
                <a:gd name="T10" fmla="*/ 256 w 312"/>
                <a:gd name="T11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356">
                  <a:moveTo>
                    <a:pt x="256" y="256"/>
                  </a:moveTo>
                  <a:cubicBezTo>
                    <a:pt x="156" y="356"/>
                    <a:pt x="156" y="356"/>
                    <a:pt x="156" y="356"/>
                  </a:cubicBezTo>
                  <a:cubicBezTo>
                    <a:pt x="56" y="256"/>
                    <a:pt x="56" y="256"/>
                    <a:pt x="56" y="256"/>
                  </a:cubicBezTo>
                  <a:cubicBezTo>
                    <a:pt x="0" y="201"/>
                    <a:pt x="0" y="111"/>
                    <a:pt x="56" y="56"/>
                  </a:cubicBezTo>
                  <a:cubicBezTo>
                    <a:pt x="111" y="0"/>
                    <a:pt x="201" y="0"/>
                    <a:pt x="256" y="56"/>
                  </a:cubicBezTo>
                  <a:cubicBezTo>
                    <a:pt x="312" y="111"/>
                    <a:pt x="312" y="201"/>
                    <a:pt x="256" y="256"/>
                  </a:cubicBezTo>
                  <a:close/>
                </a:path>
              </a:pathLst>
            </a:custGeom>
            <a:solidFill>
              <a:srgbClr val="FFDB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85" name="Freeform 351">
              <a:extLst>
                <a:ext uri="{FF2B5EF4-FFF2-40B4-BE49-F238E27FC236}">
                  <a16:creationId xmlns:a16="http://schemas.microsoft.com/office/drawing/2014/main" id="{CAE2E766-7F5B-47D6-AB3E-72B3A6B955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4251" y="4413250"/>
              <a:ext cx="63500" cy="298450"/>
            </a:xfrm>
            <a:custGeom>
              <a:avLst/>
              <a:gdLst>
                <a:gd name="T0" fmla="*/ 10 w 20"/>
                <a:gd name="T1" fmla="*/ 23 h 94"/>
                <a:gd name="T2" fmla="*/ 14 w 20"/>
                <a:gd name="T3" fmla="*/ 19 h 94"/>
                <a:gd name="T4" fmla="*/ 10 w 20"/>
                <a:gd name="T5" fmla="*/ 15 h 94"/>
                <a:gd name="T6" fmla="*/ 6 w 20"/>
                <a:gd name="T7" fmla="*/ 19 h 94"/>
                <a:gd name="T8" fmla="*/ 10 w 20"/>
                <a:gd name="T9" fmla="*/ 23 h 94"/>
                <a:gd name="T10" fmla="*/ 10 w 20"/>
                <a:gd name="T11" fmla="*/ 8 h 94"/>
                <a:gd name="T12" fmla="*/ 13 w 20"/>
                <a:gd name="T13" fmla="*/ 7 h 94"/>
                <a:gd name="T14" fmla="*/ 14 w 20"/>
                <a:gd name="T15" fmla="*/ 4 h 94"/>
                <a:gd name="T16" fmla="*/ 13 w 20"/>
                <a:gd name="T17" fmla="*/ 2 h 94"/>
                <a:gd name="T18" fmla="*/ 7 w 20"/>
                <a:gd name="T19" fmla="*/ 2 h 94"/>
                <a:gd name="T20" fmla="*/ 6 w 20"/>
                <a:gd name="T21" fmla="*/ 4 h 94"/>
                <a:gd name="T22" fmla="*/ 7 w 20"/>
                <a:gd name="T23" fmla="*/ 7 h 94"/>
                <a:gd name="T24" fmla="*/ 10 w 20"/>
                <a:gd name="T25" fmla="*/ 8 h 94"/>
                <a:gd name="T26" fmla="*/ 10 w 20"/>
                <a:gd name="T27" fmla="*/ 38 h 94"/>
                <a:gd name="T28" fmla="*/ 14 w 20"/>
                <a:gd name="T29" fmla="*/ 34 h 94"/>
                <a:gd name="T30" fmla="*/ 10 w 20"/>
                <a:gd name="T31" fmla="*/ 30 h 94"/>
                <a:gd name="T32" fmla="*/ 6 w 20"/>
                <a:gd name="T33" fmla="*/ 34 h 94"/>
                <a:gd name="T34" fmla="*/ 10 w 20"/>
                <a:gd name="T35" fmla="*/ 38 h 94"/>
                <a:gd name="T36" fmla="*/ 10 w 20"/>
                <a:gd name="T37" fmla="*/ 75 h 94"/>
                <a:gd name="T38" fmla="*/ 0 w 20"/>
                <a:gd name="T39" fmla="*/ 85 h 94"/>
                <a:gd name="T40" fmla="*/ 10 w 20"/>
                <a:gd name="T41" fmla="*/ 94 h 94"/>
                <a:gd name="T42" fmla="*/ 20 w 20"/>
                <a:gd name="T43" fmla="*/ 85 h 94"/>
                <a:gd name="T44" fmla="*/ 10 w 20"/>
                <a:gd name="T45" fmla="*/ 75 h 94"/>
                <a:gd name="T46" fmla="*/ 10 w 20"/>
                <a:gd name="T47" fmla="*/ 68 h 94"/>
                <a:gd name="T48" fmla="*/ 14 w 20"/>
                <a:gd name="T49" fmla="*/ 64 h 94"/>
                <a:gd name="T50" fmla="*/ 10 w 20"/>
                <a:gd name="T51" fmla="*/ 60 h 94"/>
                <a:gd name="T52" fmla="*/ 6 w 20"/>
                <a:gd name="T53" fmla="*/ 64 h 94"/>
                <a:gd name="T54" fmla="*/ 10 w 20"/>
                <a:gd name="T55" fmla="*/ 68 h 94"/>
                <a:gd name="T56" fmla="*/ 10 w 20"/>
                <a:gd name="T57" fmla="*/ 53 h 94"/>
                <a:gd name="T58" fmla="*/ 14 w 20"/>
                <a:gd name="T59" fmla="*/ 49 h 94"/>
                <a:gd name="T60" fmla="*/ 10 w 20"/>
                <a:gd name="T61" fmla="*/ 45 h 94"/>
                <a:gd name="T62" fmla="*/ 6 w 20"/>
                <a:gd name="T63" fmla="*/ 49 h 94"/>
                <a:gd name="T64" fmla="*/ 10 w 20"/>
                <a:gd name="T65" fmla="*/ 5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94">
                  <a:moveTo>
                    <a:pt x="10" y="23"/>
                  </a:moveTo>
                  <a:cubicBezTo>
                    <a:pt x="12" y="23"/>
                    <a:pt x="14" y="22"/>
                    <a:pt x="14" y="19"/>
                  </a:cubicBezTo>
                  <a:cubicBezTo>
                    <a:pt x="14" y="17"/>
                    <a:pt x="12" y="15"/>
                    <a:pt x="10" y="15"/>
                  </a:cubicBezTo>
                  <a:cubicBezTo>
                    <a:pt x="8" y="15"/>
                    <a:pt x="6" y="17"/>
                    <a:pt x="6" y="19"/>
                  </a:cubicBezTo>
                  <a:cubicBezTo>
                    <a:pt x="6" y="22"/>
                    <a:pt x="8" y="23"/>
                    <a:pt x="10" y="23"/>
                  </a:cubicBezTo>
                  <a:close/>
                  <a:moveTo>
                    <a:pt x="10" y="8"/>
                  </a:moveTo>
                  <a:cubicBezTo>
                    <a:pt x="11" y="8"/>
                    <a:pt x="12" y="8"/>
                    <a:pt x="13" y="7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1" y="0"/>
                    <a:pt x="9" y="0"/>
                    <a:pt x="7" y="2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6" y="5"/>
                    <a:pt x="6" y="6"/>
                    <a:pt x="7" y="7"/>
                  </a:cubicBezTo>
                  <a:cubicBezTo>
                    <a:pt x="8" y="8"/>
                    <a:pt x="9" y="8"/>
                    <a:pt x="10" y="8"/>
                  </a:cubicBezTo>
                  <a:close/>
                  <a:moveTo>
                    <a:pt x="10" y="38"/>
                  </a:moveTo>
                  <a:cubicBezTo>
                    <a:pt x="12" y="38"/>
                    <a:pt x="14" y="36"/>
                    <a:pt x="14" y="34"/>
                  </a:cubicBezTo>
                  <a:cubicBezTo>
                    <a:pt x="14" y="32"/>
                    <a:pt x="12" y="30"/>
                    <a:pt x="10" y="30"/>
                  </a:cubicBezTo>
                  <a:cubicBezTo>
                    <a:pt x="8" y="30"/>
                    <a:pt x="6" y="32"/>
                    <a:pt x="6" y="34"/>
                  </a:cubicBezTo>
                  <a:cubicBezTo>
                    <a:pt x="6" y="36"/>
                    <a:pt x="8" y="38"/>
                    <a:pt x="10" y="38"/>
                  </a:cubicBezTo>
                  <a:close/>
                  <a:moveTo>
                    <a:pt x="10" y="75"/>
                  </a:moveTo>
                  <a:cubicBezTo>
                    <a:pt x="5" y="75"/>
                    <a:pt x="0" y="79"/>
                    <a:pt x="0" y="85"/>
                  </a:cubicBezTo>
                  <a:cubicBezTo>
                    <a:pt x="0" y="90"/>
                    <a:pt x="5" y="94"/>
                    <a:pt x="10" y="94"/>
                  </a:cubicBezTo>
                  <a:cubicBezTo>
                    <a:pt x="15" y="94"/>
                    <a:pt x="20" y="90"/>
                    <a:pt x="20" y="85"/>
                  </a:cubicBezTo>
                  <a:cubicBezTo>
                    <a:pt x="20" y="79"/>
                    <a:pt x="15" y="75"/>
                    <a:pt x="10" y="75"/>
                  </a:cubicBezTo>
                  <a:close/>
                  <a:moveTo>
                    <a:pt x="10" y="68"/>
                  </a:moveTo>
                  <a:cubicBezTo>
                    <a:pt x="12" y="68"/>
                    <a:pt x="14" y="66"/>
                    <a:pt x="14" y="64"/>
                  </a:cubicBezTo>
                  <a:cubicBezTo>
                    <a:pt x="14" y="62"/>
                    <a:pt x="12" y="60"/>
                    <a:pt x="10" y="60"/>
                  </a:cubicBezTo>
                  <a:cubicBezTo>
                    <a:pt x="8" y="60"/>
                    <a:pt x="6" y="62"/>
                    <a:pt x="6" y="64"/>
                  </a:cubicBezTo>
                  <a:cubicBezTo>
                    <a:pt x="6" y="66"/>
                    <a:pt x="8" y="68"/>
                    <a:pt x="10" y="68"/>
                  </a:cubicBezTo>
                  <a:close/>
                  <a:moveTo>
                    <a:pt x="10" y="53"/>
                  </a:moveTo>
                  <a:cubicBezTo>
                    <a:pt x="12" y="53"/>
                    <a:pt x="14" y="51"/>
                    <a:pt x="14" y="49"/>
                  </a:cubicBezTo>
                  <a:cubicBezTo>
                    <a:pt x="14" y="47"/>
                    <a:pt x="12" y="45"/>
                    <a:pt x="10" y="45"/>
                  </a:cubicBezTo>
                  <a:cubicBezTo>
                    <a:pt x="8" y="45"/>
                    <a:pt x="6" y="47"/>
                    <a:pt x="6" y="49"/>
                  </a:cubicBezTo>
                  <a:cubicBezTo>
                    <a:pt x="6" y="51"/>
                    <a:pt x="8" y="53"/>
                    <a:pt x="10" y="53"/>
                  </a:cubicBezTo>
                  <a:close/>
                </a:path>
              </a:pathLst>
            </a:custGeom>
            <a:solidFill>
              <a:srgbClr val="FFDB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352">
              <a:extLst>
                <a:ext uri="{FF2B5EF4-FFF2-40B4-BE49-F238E27FC236}">
                  <a16:creationId xmlns:a16="http://schemas.microsoft.com/office/drawing/2014/main" id="{CD70CEAE-3E1C-4D7A-951B-4C8C96126E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5501" y="3578225"/>
              <a:ext cx="381000" cy="476250"/>
            </a:xfrm>
            <a:custGeom>
              <a:avLst/>
              <a:gdLst>
                <a:gd name="T0" fmla="*/ 172 w 240"/>
                <a:gd name="T1" fmla="*/ 50 h 300"/>
                <a:gd name="T2" fmla="*/ 42 w 240"/>
                <a:gd name="T3" fmla="*/ 50 h 300"/>
                <a:gd name="T4" fmla="*/ 42 w 240"/>
                <a:gd name="T5" fmla="*/ 68 h 300"/>
                <a:gd name="T6" fmla="*/ 172 w 240"/>
                <a:gd name="T7" fmla="*/ 68 h 300"/>
                <a:gd name="T8" fmla="*/ 172 w 240"/>
                <a:gd name="T9" fmla="*/ 50 h 300"/>
                <a:gd name="T10" fmla="*/ 214 w 240"/>
                <a:gd name="T11" fmla="*/ 26 h 300"/>
                <a:gd name="T12" fmla="*/ 214 w 240"/>
                <a:gd name="T13" fmla="*/ 0 h 300"/>
                <a:gd name="T14" fmla="*/ 0 w 240"/>
                <a:gd name="T15" fmla="*/ 0 h 300"/>
                <a:gd name="T16" fmla="*/ 0 w 240"/>
                <a:gd name="T17" fmla="*/ 274 h 300"/>
                <a:gd name="T18" fmla="*/ 26 w 240"/>
                <a:gd name="T19" fmla="*/ 274 h 300"/>
                <a:gd name="T20" fmla="*/ 26 w 240"/>
                <a:gd name="T21" fmla="*/ 300 h 300"/>
                <a:gd name="T22" fmla="*/ 240 w 240"/>
                <a:gd name="T23" fmla="*/ 300 h 300"/>
                <a:gd name="T24" fmla="*/ 240 w 240"/>
                <a:gd name="T25" fmla="*/ 26 h 300"/>
                <a:gd name="T26" fmla="*/ 214 w 240"/>
                <a:gd name="T27" fmla="*/ 26 h 300"/>
                <a:gd name="T28" fmla="*/ 16 w 240"/>
                <a:gd name="T29" fmla="*/ 260 h 300"/>
                <a:gd name="T30" fmla="*/ 16 w 240"/>
                <a:gd name="T31" fmla="*/ 14 h 300"/>
                <a:gd name="T32" fmla="*/ 198 w 240"/>
                <a:gd name="T33" fmla="*/ 14 h 300"/>
                <a:gd name="T34" fmla="*/ 198 w 240"/>
                <a:gd name="T35" fmla="*/ 196 h 300"/>
                <a:gd name="T36" fmla="*/ 136 w 240"/>
                <a:gd name="T37" fmla="*/ 196 h 300"/>
                <a:gd name="T38" fmla="*/ 136 w 240"/>
                <a:gd name="T39" fmla="*/ 260 h 300"/>
                <a:gd name="T40" fmla="*/ 16 w 240"/>
                <a:gd name="T41" fmla="*/ 260 h 300"/>
                <a:gd name="T42" fmla="*/ 224 w 240"/>
                <a:gd name="T43" fmla="*/ 286 h 300"/>
                <a:gd name="T44" fmla="*/ 42 w 240"/>
                <a:gd name="T45" fmla="*/ 286 h 300"/>
                <a:gd name="T46" fmla="*/ 42 w 240"/>
                <a:gd name="T47" fmla="*/ 274 h 300"/>
                <a:gd name="T48" fmla="*/ 142 w 240"/>
                <a:gd name="T49" fmla="*/ 274 h 300"/>
                <a:gd name="T50" fmla="*/ 214 w 240"/>
                <a:gd name="T51" fmla="*/ 204 h 300"/>
                <a:gd name="T52" fmla="*/ 214 w 240"/>
                <a:gd name="T53" fmla="*/ 40 h 300"/>
                <a:gd name="T54" fmla="*/ 224 w 240"/>
                <a:gd name="T55" fmla="*/ 40 h 300"/>
                <a:gd name="T56" fmla="*/ 224 w 240"/>
                <a:gd name="T57" fmla="*/ 286 h 300"/>
                <a:gd name="T58" fmla="*/ 172 w 240"/>
                <a:gd name="T59" fmla="*/ 86 h 300"/>
                <a:gd name="T60" fmla="*/ 42 w 240"/>
                <a:gd name="T61" fmla="*/ 86 h 300"/>
                <a:gd name="T62" fmla="*/ 42 w 240"/>
                <a:gd name="T63" fmla="*/ 104 h 300"/>
                <a:gd name="T64" fmla="*/ 172 w 240"/>
                <a:gd name="T65" fmla="*/ 104 h 300"/>
                <a:gd name="T66" fmla="*/ 172 w 240"/>
                <a:gd name="T67" fmla="*/ 86 h 300"/>
                <a:gd name="T68" fmla="*/ 42 w 240"/>
                <a:gd name="T69" fmla="*/ 178 h 300"/>
                <a:gd name="T70" fmla="*/ 106 w 240"/>
                <a:gd name="T71" fmla="*/ 178 h 300"/>
                <a:gd name="T72" fmla="*/ 106 w 240"/>
                <a:gd name="T73" fmla="*/ 160 h 300"/>
                <a:gd name="T74" fmla="*/ 42 w 240"/>
                <a:gd name="T75" fmla="*/ 160 h 300"/>
                <a:gd name="T76" fmla="*/ 42 w 240"/>
                <a:gd name="T77" fmla="*/ 178 h 300"/>
                <a:gd name="T78" fmla="*/ 172 w 240"/>
                <a:gd name="T79" fmla="*/ 124 h 300"/>
                <a:gd name="T80" fmla="*/ 42 w 240"/>
                <a:gd name="T81" fmla="*/ 124 h 300"/>
                <a:gd name="T82" fmla="*/ 42 w 240"/>
                <a:gd name="T83" fmla="*/ 142 h 300"/>
                <a:gd name="T84" fmla="*/ 172 w 240"/>
                <a:gd name="T85" fmla="*/ 142 h 300"/>
                <a:gd name="T86" fmla="*/ 172 w 240"/>
                <a:gd name="T87" fmla="*/ 12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0" h="300">
                  <a:moveTo>
                    <a:pt x="172" y="50"/>
                  </a:moveTo>
                  <a:lnTo>
                    <a:pt x="42" y="50"/>
                  </a:lnTo>
                  <a:lnTo>
                    <a:pt x="42" y="68"/>
                  </a:lnTo>
                  <a:lnTo>
                    <a:pt x="172" y="68"/>
                  </a:lnTo>
                  <a:lnTo>
                    <a:pt x="172" y="50"/>
                  </a:lnTo>
                  <a:close/>
                  <a:moveTo>
                    <a:pt x="214" y="26"/>
                  </a:moveTo>
                  <a:lnTo>
                    <a:pt x="214" y="0"/>
                  </a:lnTo>
                  <a:lnTo>
                    <a:pt x="0" y="0"/>
                  </a:lnTo>
                  <a:lnTo>
                    <a:pt x="0" y="274"/>
                  </a:lnTo>
                  <a:lnTo>
                    <a:pt x="26" y="274"/>
                  </a:lnTo>
                  <a:lnTo>
                    <a:pt x="26" y="300"/>
                  </a:lnTo>
                  <a:lnTo>
                    <a:pt x="240" y="300"/>
                  </a:lnTo>
                  <a:lnTo>
                    <a:pt x="240" y="26"/>
                  </a:lnTo>
                  <a:lnTo>
                    <a:pt x="214" y="26"/>
                  </a:lnTo>
                  <a:close/>
                  <a:moveTo>
                    <a:pt x="16" y="260"/>
                  </a:moveTo>
                  <a:lnTo>
                    <a:pt x="16" y="14"/>
                  </a:lnTo>
                  <a:lnTo>
                    <a:pt x="198" y="14"/>
                  </a:lnTo>
                  <a:lnTo>
                    <a:pt x="198" y="196"/>
                  </a:lnTo>
                  <a:lnTo>
                    <a:pt x="136" y="196"/>
                  </a:lnTo>
                  <a:lnTo>
                    <a:pt x="136" y="260"/>
                  </a:lnTo>
                  <a:lnTo>
                    <a:pt x="16" y="260"/>
                  </a:lnTo>
                  <a:close/>
                  <a:moveTo>
                    <a:pt x="224" y="286"/>
                  </a:moveTo>
                  <a:lnTo>
                    <a:pt x="42" y="286"/>
                  </a:lnTo>
                  <a:lnTo>
                    <a:pt x="42" y="274"/>
                  </a:lnTo>
                  <a:lnTo>
                    <a:pt x="142" y="274"/>
                  </a:lnTo>
                  <a:lnTo>
                    <a:pt x="214" y="204"/>
                  </a:lnTo>
                  <a:lnTo>
                    <a:pt x="214" y="40"/>
                  </a:lnTo>
                  <a:lnTo>
                    <a:pt x="224" y="40"/>
                  </a:lnTo>
                  <a:lnTo>
                    <a:pt x="224" y="286"/>
                  </a:lnTo>
                  <a:close/>
                  <a:moveTo>
                    <a:pt x="172" y="86"/>
                  </a:moveTo>
                  <a:lnTo>
                    <a:pt x="42" y="86"/>
                  </a:lnTo>
                  <a:lnTo>
                    <a:pt x="42" y="104"/>
                  </a:lnTo>
                  <a:lnTo>
                    <a:pt x="172" y="104"/>
                  </a:lnTo>
                  <a:lnTo>
                    <a:pt x="172" y="86"/>
                  </a:lnTo>
                  <a:close/>
                  <a:moveTo>
                    <a:pt x="42" y="178"/>
                  </a:moveTo>
                  <a:lnTo>
                    <a:pt x="106" y="178"/>
                  </a:lnTo>
                  <a:lnTo>
                    <a:pt x="106" y="160"/>
                  </a:lnTo>
                  <a:lnTo>
                    <a:pt x="42" y="160"/>
                  </a:lnTo>
                  <a:lnTo>
                    <a:pt x="42" y="178"/>
                  </a:lnTo>
                  <a:close/>
                  <a:moveTo>
                    <a:pt x="172" y="124"/>
                  </a:moveTo>
                  <a:lnTo>
                    <a:pt x="42" y="124"/>
                  </a:lnTo>
                  <a:lnTo>
                    <a:pt x="42" y="142"/>
                  </a:lnTo>
                  <a:lnTo>
                    <a:pt x="172" y="142"/>
                  </a:lnTo>
                  <a:lnTo>
                    <a:pt x="172" y="1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D53AACF0-BB03-4321-BC78-816676F877F4}"/>
              </a:ext>
            </a:extLst>
          </p:cNvPr>
          <p:cNvGrpSpPr/>
          <p:nvPr/>
        </p:nvGrpSpPr>
        <p:grpSpPr>
          <a:xfrm>
            <a:off x="8739189" y="3295650"/>
            <a:ext cx="987425" cy="1416050"/>
            <a:chOff x="8739189" y="3295650"/>
            <a:chExt cx="987425" cy="1416050"/>
          </a:xfrm>
        </p:grpSpPr>
        <p:sp>
          <p:nvSpPr>
            <p:cNvPr id="88" name="Freeform 353">
              <a:extLst>
                <a:ext uri="{FF2B5EF4-FFF2-40B4-BE49-F238E27FC236}">
                  <a16:creationId xmlns:a16="http://schemas.microsoft.com/office/drawing/2014/main" id="{897AF11C-2DEE-4D30-9CF1-8B7B3C02D0DC}"/>
                </a:ext>
              </a:extLst>
            </p:cNvPr>
            <p:cNvSpPr/>
            <p:nvPr/>
          </p:nvSpPr>
          <p:spPr bwMode="auto">
            <a:xfrm>
              <a:off x="8739189" y="3295650"/>
              <a:ext cx="987425" cy="1130300"/>
            </a:xfrm>
            <a:custGeom>
              <a:avLst/>
              <a:gdLst>
                <a:gd name="T0" fmla="*/ 256 w 311"/>
                <a:gd name="T1" fmla="*/ 256 h 356"/>
                <a:gd name="T2" fmla="*/ 156 w 311"/>
                <a:gd name="T3" fmla="*/ 356 h 356"/>
                <a:gd name="T4" fmla="*/ 56 w 311"/>
                <a:gd name="T5" fmla="*/ 256 h 356"/>
                <a:gd name="T6" fmla="*/ 56 w 311"/>
                <a:gd name="T7" fmla="*/ 56 h 356"/>
                <a:gd name="T8" fmla="*/ 256 w 311"/>
                <a:gd name="T9" fmla="*/ 56 h 356"/>
                <a:gd name="T10" fmla="*/ 256 w 311"/>
                <a:gd name="T11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56">
                  <a:moveTo>
                    <a:pt x="256" y="256"/>
                  </a:moveTo>
                  <a:cubicBezTo>
                    <a:pt x="156" y="356"/>
                    <a:pt x="156" y="356"/>
                    <a:pt x="156" y="356"/>
                  </a:cubicBezTo>
                  <a:cubicBezTo>
                    <a:pt x="56" y="256"/>
                    <a:pt x="56" y="256"/>
                    <a:pt x="56" y="256"/>
                  </a:cubicBezTo>
                  <a:cubicBezTo>
                    <a:pt x="0" y="201"/>
                    <a:pt x="0" y="111"/>
                    <a:pt x="56" y="56"/>
                  </a:cubicBezTo>
                  <a:cubicBezTo>
                    <a:pt x="111" y="0"/>
                    <a:pt x="201" y="0"/>
                    <a:pt x="256" y="56"/>
                  </a:cubicBezTo>
                  <a:cubicBezTo>
                    <a:pt x="311" y="111"/>
                    <a:pt x="311" y="201"/>
                    <a:pt x="256" y="256"/>
                  </a:cubicBezTo>
                  <a:close/>
                </a:path>
              </a:pathLst>
            </a:custGeom>
            <a:solidFill>
              <a:srgbClr val="FFDB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89" name="Freeform 354">
              <a:extLst>
                <a:ext uri="{FF2B5EF4-FFF2-40B4-BE49-F238E27FC236}">
                  <a16:creationId xmlns:a16="http://schemas.microsoft.com/office/drawing/2014/main" id="{D3CAA311-609C-4688-A316-6DBB8F7EAD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2739" y="4413250"/>
              <a:ext cx="60325" cy="298450"/>
            </a:xfrm>
            <a:custGeom>
              <a:avLst/>
              <a:gdLst>
                <a:gd name="T0" fmla="*/ 10 w 19"/>
                <a:gd name="T1" fmla="*/ 38 h 94"/>
                <a:gd name="T2" fmla="*/ 14 w 19"/>
                <a:gd name="T3" fmla="*/ 34 h 94"/>
                <a:gd name="T4" fmla="*/ 10 w 19"/>
                <a:gd name="T5" fmla="*/ 30 h 94"/>
                <a:gd name="T6" fmla="*/ 6 w 19"/>
                <a:gd name="T7" fmla="*/ 34 h 94"/>
                <a:gd name="T8" fmla="*/ 10 w 19"/>
                <a:gd name="T9" fmla="*/ 38 h 94"/>
                <a:gd name="T10" fmla="*/ 10 w 19"/>
                <a:gd name="T11" fmla="*/ 23 h 94"/>
                <a:gd name="T12" fmla="*/ 14 w 19"/>
                <a:gd name="T13" fmla="*/ 19 h 94"/>
                <a:gd name="T14" fmla="*/ 10 w 19"/>
                <a:gd name="T15" fmla="*/ 15 h 94"/>
                <a:gd name="T16" fmla="*/ 6 w 19"/>
                <a:gd name="T17" fmla="*/ 19 h 94"/>
                <a:gd name="T18" fmla="*/ 10 w 19"/>
                <a:gd name="T19" fmla="*/ 23 h 94"/>
                <a:gd name="T20" fmla="*/ 10 w 19"/>
                <a:gd name="T21" fmla="*/ 8 h 94"/>
                <a:gd name="T22" fmla="*/ 13 w 19"/>
                <a:gd name="T23" fmla="*/ 7 h 94"/>
                <a:gd name="T24" fmla="*/ 14 w 19"/>
                <a:gd name="T25" fmla="*/ 4 h 94"/>
                <a:gd name="T26" fmla="*/ 13 w 19"/>
                <a:gd name="T27" fmla="*/ 2 h 94"/>
                <a:gd name="T28" fmla="*/ 7 w 19"/>
                <a:gd name="T29" fmla="*/ 2 h 94"/>
                <a:gd name="T30" fmla="*/ 6 w 19"/>
                <a:gd name="T31" fmla="*/ 4 h 94"/>
                <a:gd name="T32" fmla="*/ 7 w 19"/>
                <a:gd name="T33" fmla="*/ 7 h 94"/>
                <a:gd name="T34" fmla="*/ 10 w 19"/>
                <a:gd name="T35" fmla="*/ 8 h 94"/>
                <a:gd name="T36" fmla="*/ 10 w 19"/>
                <a:gd name="T37" fmla="*/ 68 h 94"/>
                <a:gd name="T38" fmla="*/ 14 w 19"/>
                <a:gd name="T39" fmla="*/ 64 h 94"/>
                <a:gd name="T40" fmla="*/ 10 w 19"/>
                <a:gd name="T41" fmla="*/ 60 h 94"/>
                <a:gd name="T42" fmla="*/ 6 w 19"/>
                <a:gd name="T43" fmla="*/ 64 h 94"/>
                <a:gd name="T44" fmla="*/ 10 w 19"/>
                <a:gd name="T45" fmla="*/ 68 h 94"/>
                <a:gd name="T46" fmla="*/ 10 w 19"/>
                <a:gd name="T47" fmla="*/ 53 h 94"/>
                <a:gd name="T48" fmla="*/ 14 w 19"/>
                <a:gd name="T49" fmla="*/ 49 h 94"/>
                <a:gd name="T50" fmla="*/ 10 w 19"/>
                <a:gd name="T51" fmla="*/ 45 h 94"/>
                <a:gd name="T52" fmla="*/ 6 w 19"/>
                <a:gd name="T53" fmla="*/ 49 h 94"/>
                <a:gd name="T54" fmla="*/ 10 w 19"/>
                <a:gd name="T55" fmla="*/ 53 h 94"/>
                <a:gd name="T56" fmla="*/ 10 w 19"/>
                <a:gd name="T57" fmla="*/ 75 h 94"/>
                <a:gd name="T58" fmla="*/ 0 w 19"/>
                <a:gd name="T59" fmla="*/ 85 h 94"/>
                <a:gd name="T60" fmla="*/ 10 w 19"/>
                <a:gd name="T61" fmla="*/ 94 h 94"/>
                <a:gd name="T62" fmla="*/ 19 w 19"/>
                <a:gd name="T63" fmla="*/ 85 h 94"/>
                <a:gd name="T64" fmla="*/ 10 w 19"/>
                <a:gd name="T65" fmla="*/ 7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94">
                  <a:moveTo>
                    <a:pt x="10" y="38"/>
                  </a:moveTo>
                  <a:cubicBezTo>
                    <a:pt x="12" y="38"/>
                    <a:pt x="14" y="36"/>
                    <a:pt x="14" y="34"/>
                  </a:cubicBezTo>
                  <a:cubicBezTo>
                    <a:pt x="14" y="32"/>
                    <a:pt x="12" y="30"/>
                    <a:pt x="10" y="30"/>
                  </a:cubicBezTo>
                  <a:cubicBezTo>
                    <a:pt x="8" y="30"/>
                    <a:pt x="6" y="32"/>
                    <a:pt x="6" y="34"/>
                  </a:cubicBezTo>
                  <a:cubicBezTo>
                    <a:pt x="6" y="36"/>
                    <a:pt x="8" y="38"/>
                    <a:pt x="10" y="38"/>
                  </a:cubicBezTo>
                  <a:close/>
                  <a:moveTo>
                    <a:pt x="10" y="23"/>
                  </a:moveTo>
                  <a:cubicBezTo>
                    <a:pt x="12" y="23"/>
                    <a:pt x="14" y="22"/>
                    <a:pt x="14" y="19"/>
                  </a:cubicBezTo>
                  <a:cubicBezTo>
                    <a:pt x="14" y="17"/>
                    <a:pt x="12" y="15"/>
                    <a:pt x="10" y="15"/>
                  </a:cubicBezTo>
                  <a:cubicBezTo>
                    <a:pt x="8" y="15"/>
                    <a:pt x="6" y="17"/>
                    <a:pt x="6" y="19"/>
                  </a:cubicBezTo>
                  <a:cubicBezTo>
                    <a:pt x="6" y="22"/>
                    <a:pt x="8" y="23"/>
                    <a:pt x="10" y="23"/>
                  </a:cubicBezTo>
                  <a:close/>
                  <a:moveTo>
                    <a:pt x="10" y="8"/>
                  </a:moveTo>
                  <a:cubicBezTo>
                    <a:pt x="11" y="8"/>
                    <a:pt x="12" y="8"/>
                    <a:pt x="13" y="7"/>
                  </a:cubicBezTo>
                  <a:cubicBezTo>
                    <a:pt x="13" y="6"/>
                    <a:pt x="14" y="5"/>
                    <a:pt x="14" y="4"/>
                  </a:cubicBezTo>
                  <a:cubicBezTo>
                    <a:pt x="14" y="3"/>
                    <a:pt x="13" y="2"/>
                    <a:pt x="13" y="2"/>
                  </a:cubicBezTo>
                  <a:cubicBezTo>
                    <a:pt x="11" y="0"/>
                    <a:pt x="8" y="0"/>
                    <a:pt x="7" y="2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6" y="5"/>
                    <a:pt x="6" y="6"/>
                    <a:pt x="7" y="7"/>
                  </a:cubicBezTo>
                  <a:cubicBezTo>
                    <a:pt x="8" y="8"/>
                    <a:pt x="9" y="8"/>
                    <a:pt x="10" y="8"/>
                  </a:cubicBezTo>
                  <a:close/>
                  <a:moveTo>
                    <a:pt x="10" y="68"/>
                  </a:moveTo>
                  <a:cubicBezTo>
                    <a:pt x="12" y="68"/>
                    <a:pt x="14" y="66"/>
                    <a:pt x="14" y="64"/>
                  </a:cubicBezTo>
                  <a:cubicBezTo>
                    <a:pt x="14" y="62"/>
                    <a:pt x="12" y="60"/>
                    <a:pt x="10" y="60"/>
                  </a:cubicBezTo>
                  <a:cubicBezTo>
                    <a:pt x="8" y="60"/>
                    <a:pt x="6" y="62"/>
                    <a:pt x="6" y="64"/>
                  </a:cubicBezTo>
                  <a:cubicBezTo>
                    <a:pt x="6" y="66"/>
                    <a:pt x="8" y="68"/>
                    <a:pt x="10" y="68"/>
                  </a:cubicBezTo>
                  <a:close/>
                  <a:moveTo>
                    <a:pt x="10" y="53"/>
                  </a:moveTo>
                  <a:cubicBezTo>
                    <a:pt x="12" y="53"/>
                    <a:pt x="14" y="51"/>
                    <a:pt x="14" y="49"/>
                  </a:cubicBezTo>
                  <a:cubicBezTo>
                    <a:pt x="14" y="47"/>
                    <a:pt x="12" y="45"/>
                    <a:pt x="10" y="45"/>
                  </a:cubicBezTo>
                  <a:cubicBezTo>
                    <a:pt x="8" y="45"/>
                    <a:pt x="6" y="47"/>
                    <a:pt x="6" y="49"/>
                  </a:cubicBezTo>
                  <a:cubicBezTo>
                    <a:pt x="6" y="51"/>
                    <a:pt x="8" y="53"/>
                    <a:pt x="10" y="53"/>
                  </a:cubicBezTo>
                  <a:close/>
                  <a:moveTo>
                    <a:pt x="10" y="75"/>
                  </a:moveTo>
                  <a:cubicBezTo>
                    <a:pt x="4" y="75"/>
                    <a:pt x="0" y="79"/>
                    <a:pt x="0" y="85"/>
                  </a:cubicBezTo>
                  <a:cubicBezTo>
                    <a:pt x="0" y="90"/>
                    <a:pt x="4" y="94"/>
                    <a:pt x="10" y="94"/>
                  </a:cubicBezTo>
                  <a:cubicBezTo>
                    <a:pt x="15" y="94"/>
                    <a:pt x="19" y="90"/>
                    <a:pt x="19" y="85"/>
                  </a:cubicBezTo>
                  <a:cubicBezTo>
                    <a:pt x="19" y="79"/>
                    <a:pt x="15" y="75"/>
                    <a:pt x="10" y="75"/>
                  </a:cubicBezTo>
                  <a:close/>
                </a:path>
              </a:pathLst>
            </a:custGeom>
            <a:solidFill>
              <a:srgbClr val="FFDB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355">
              <a:extLst>
                <a:ext uri="{FF2B5EF4-FFF2-40B4-BE49-F238E27FC236}">
                  <a16:creationId xmlns:a16="http://schemas.microsoft.com/office/drawing/2014/main" id="{7FEF02A8-3711-4293-BDB8-8D0A8930F7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99539" y="3556000"/>
              <a:ext cx="466725" cy="520700"/>
            </a:xfrm>
            <a:custGeom>
              <a:avLst/>
              <a:gdLst>
                <a:gd name="T0" fmla="*/ 80 w 147"/>
                <a:gd name="T1" fmla="*/ 91 h 164"/>
                <a:gd name="T2" fmla="*/ 80 w 147"/>
                <a:gd name="T3" fmla="*/ 90 h 164"/>
                <a:gd name="T4" fmla="*/ 80 w 147"/>
                <a:gd name="T5" fmla="*/ 57 h 164"/>
                <a:gd name="T6" fmla="*/ 74 w 147"/>
                <a:gd name="T7" fmla="*/ 51 h 164"/>
                <a:gd name="T8" fmla="*/ 67 w 147"/>
                <a:gd name="T9" fmla="*/ 57 h 164"/>
                <a:gd name="T10" fmla="*/ 67 w 147"/>
                <a:gd name="T11" fmla="*/ 90 h 164"/>
                <a:gd name="T12" fmla="*/ 74 w 147"/>
                <a:gd name="T13" fmla="*/ 97 h 164"/>
                <a:gd name="T14" fmla="*/ 75 w 147"/>
                <a:gd name="T15" fmla="*/ 97 h 164"/>
                <a:gd name="T16" fmla="*/ 104 w 147"/>
                <a:gd name="T17" fmla="*/ 126 h 164"/>
                <a:gd name="T18" fmla="*/ 107 w 147"/>
                <a:gd name="T19" fmla="*/ 127 h 164"/>
                <a:gd name="T20" fmla="*/ 110 w 147"/>
                <a:gd name="T21" fmla="*/ 126 h 164"/>
                <a:gd name="T22" fmla="*/ 110 w 147"/>
                <a:gd name="T23" fmla="*/ 121 h 164"/>
                <a:gd name="T24" fmla="*/ 80 w 147"/>
                <a:gd name="T25" fmla="*/ 91 h 164"/>
                <a:gd name="T26" fmla="*/ 119 w 147"/>
                <a:gd name="T27" fmla="*/ 32 h 164"/>
                <a:gd name="T28" fmla="*/ 124 w 147"/>
                <a:gd name="T29" fmla="*/ 25 h 164"/>
                <a:gd name="T30" fmla="*/ 125 w 147"/>
                <a:gd name="T31" fmla="*/ 26 h 164"/>
                <a:gd name="T32" fmla="*/ 129 w 147"/>
                <a:gd name="T33" fmla="*/ 27 h 164"/>
                <a:gd name="T34" fmla="*/ 132 w 147"/>
                <a:gd name="T35" fmla="*/ 24 h 164"/>
                <a:gd name="T36" fmla="*/ 135 w 147"/>
                <a:gd name="T37" fmla="*/ 19 h 164"/>
                <a:gd name="T38" fmla="*/ 133 w 147"/>
                <a:gd name="T39" fmla="*/ 13 h 164"/>
                <a:gd name="T40" fmla="*/ 112 w 147"/>
                <a:gd name="T41" fmla="*/ 1 h 164"/>
                <a:gd name="T42" fmla="*/ 106 w 147"/>
                <a:gd name="T43" fmla="*/ 2 h 164"/>
                <a:gd name="T44" fmla="*/ 103 w 147"/>
                <a:gd name="T45" fmla="*/ 8 h 164"/>
                <a:gd name="T46" fmla="*/ 103 w 147"/>
                <a:gd name="T47" fmla="*/ 11 h 164"/>
                <a:gd name="T48" fmla="*/ 105 w 147"/>
                <a:gd name="T49" fmla="*/ 14 h 164"/>
                <a:gd name="T50" fmla="*/ 106 w 147"/>
                <a:gd name="T51" fmla="*/ 15 h 164"/>
                <a:gd name="T52" fmla="*/ 102 w 147"/>
                <a:gd name="T53" fmla="*/ 22 h 164"/>
                <a:gd name="T54" fmla="*/ 74 w 147"/>
                <a:gd name="T55" fmla="*/ 16 h 164"/>
                <a:gd name="T56" fmla="*/ 45 w 147"/>
                <a:gd name="T57" fmla="*/ 22 h 164"/>
                <a:gd name="T58" fmla="*/ 41 w 147"/>
                <a:gd name="T59" fmla="*/ 15 h 164"/>
                <a:gd name="T60" fmla="*/ 43 w 147"/>
                <a:gd name="T61" fmla="*/ 14 h 164"/>
                <a:gd name="T62" fmla="*/ 45 w 147"/>
                <a:gd name="T63" fmla="*/ 11 h 164"/>
                <a:gd name="T64" fmla="*/ 44 w 147"/>
                <a:gd name="T65" fmla="*/ 8 h 164"/>
                <a:gd name="T66" fmla="*/ 41 w 147"/>
                <a:gd name="T67" fmla="*/ 2 h 164"/>
                <a:gd name="T68" fmla="*/ 35 w 147"/>
                <a:gd name="T69" fmla="*/ 1 h 164"/>
                <a:gd name="T70" fmla="*/ 14 w 147"/>
                <a:gd name="T71" fmla="*/ 13 h 164"/>
                <a:gd name="T72" fmla="*/ 13 w 147"/>
                <a:gd name="T73" fmla="*/ 19 h 164"/>
                <a:gd name="T74" fmla="*/ 16 w 147"/>
                <a:gd name="T75" fmla="*/ 24 h 164"/>
                <a:gd name="T76" fmla="*/ 19 w 147"/>
                <a:gd name="T77" fmla="*/ 27 h 164"/>
                <a:gd name="T78" fmla="*/ 22 w 147"/>
                <a:gd name="T79" fmla="*/ 26 h 164"/>
                <a:gd name="T80" fmla="*/ 24 w 147"/>
                <a:gd name="T81" fmla="*/ 25 h 164"/>
                <a:gd name="T82" fmla="*/ 28 w 147"/>
                <a:gd name="T83" fmla="*/ 32 h 164"/>
                <a:gd name="T84" fmla="*/ 0 w 147"/>
                <a:gd name="T85" fmla="*/ 90 h 164"/>
                <a:gd name="T86" fmla="*/ 74 w 147"/>
                <a:gd name="T87" fmla="*/ 164 h 164"/>
                <a:gd name="T88" fmla="*/ 147 w 147"/>
                <a:gd name="T89" fmla="*/ 90 h 164"/>
                <a:gd name="T90" fmla="*/ 119 w 147"/>
                <a:gd name="T91" fmla="*/ 32 h 164"/>
                <a:gd name="T92" fmla="*/ 74 w 147"/>
                <a:gd name="T93" fmla="*/ 150 h 164"/>
                <a:gd name="T94" fmla="*/ 14 w 147"/>
                <a:gd name="T95" fmla="*/ 90 h 164"/>
                <a:gd name="T96" fmla="*/ 74 w 147"/>
                <a:gd name="T97" fmla="*/ 31 h 164"/>
                <a:gd name="T98" fmla="*/ 133 w 147"/>
                <a:gd name="T99" fmla="*/ 90 h 164"/>
                <a:gd name="T100" fmla="*/ 74 w 147"/>
                <a:gd name="T101" fmla="*/ 15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7" h="164">
                  <a:moveTo>
                    <a:pt x="80" y="91"/>
                  </a:moveTo>
                  <a:cubicBezTo>
                    <a:pt x="80" y="91"/>
                    <a:pt x="80" y="91"/>
                    <a:pt x="80" y="90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3"/>
                    <a:pt x="77" y="51"/>
                    <a:pt x="74" y="51"/>
                  </a:cubicBezTo>
                  <a:cubicBezTo>
                    <a:pt x="70" y="51"/>
                    <a:pt x="67" y="53"/>
                    <a:pt x="67" y="57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7" y="94"/>
                    <a:pt x="70" y="97"/>
                    <a:pt x="74" y="97"/>
                  </a:cubicBezTo>
                  <a:cubicBezTo>
                    <a:pt x="74" y="97"/>
                    <a:pt x="74" y="97"/>
                    <a:pt x="75" y="97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5" y="127"/>
                    <a:pt x="106" y="127"/>
                    <a:pt x="107" y="127"/>
                  </a:cubicBezTo>
                  <a:cubicBezTo>
                    <a:pt x="108" y="127"/>
                    <a:pt x="109" y="127"/>
                    <a:pt x="110" y="126"/>
                  </a:cubicBezTo>
                  <a:cubicBezTo>
                    <a:pt x="111" y="125"/>
                    <a:pt x="111" y="122"/>
                    <a:pt x="110" y="121"/>
                  </a:cubicBezTo>
                  <a:lnTo>
                    <a:pt x="80" y="91"/>
                  </a:lnTo>
                  <a:close/>
                  <a:moveTo>
                    <a:pt x="119" y="32"/>
                  </a:moveTo>
                  <a:cubicBezTo>
                    <a:pt x="124" y="25"/>
                    <a:pt x="124" y="25"/>
                    <a:pt x="124" y="25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7"/>
                    <a:pt x="128" y="27"/>
                    <a:pt x="129" y="27"/>
                  </a:cubicBezTo>
                  <a:cubicBezTo>
                    <a:pt x="130" y="26"/>
                    <a:pt x="131" y="26"/>
                    <a:pt x="132" y="24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6" y="17"/>
                    <a:pt x="135" y="14"/>
                    <a:pt x="133" y="13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0" y="0"/>
                    <a:pt x="107" y="0"/>
                    <a:pt x="106" y="2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9"/>
                    <a:pt x="102" y="10"/>
                    <a:pt x="103" y="11"/>
                  </a:cubicBezTo>
                  <a:cubicBezTo>
                    <a:pt x="103" y="12"/>
                    <a:pt x="104" y="13"/>
                    <a:pt x="105" y="14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93" y="18"/>
                    <a:pt x="84" y="16"/>
                    <a:pt x="74" y="16"/>
                  </a:cubicBezTo>
                  <a:cubicBezTo>
                    <a:pt x="64" y="16"/>
                    <a:pt x="54" y="18"/>
                    <a:pt x="45" y="22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4" y="13"/>
                    <a:pt x="45" y="12"/>
                    <a:pt x="45" y="11"/>
                  </a:cubicBezTo>
                  <a:cubicBezTo>
                    <a:pt x="45" y="10"/>
                    <a:pt x="45" y="9"/>
                    <a:pt x="44" y="8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0"/>
                    <a:pt x="37" y="0"/>
                    <a:pt x="35" y="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2" y="14"/>
                    <a:pt x="11" y="17"/>
                    <a:pt x="13" y="19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6"/>
                    <a:pt x="17" y="26"/>
                    <a:pt x="19" y="27"/>
                  </a:cubicBezTo>
                  <a:cubicBezTo>
                    <a:pt x="20" y="27"/>
                    <a:pt x="21" y="27"/>
                    <a:pt x="22" y="26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11" y="46"/>
                    <a:pt x="0" y="67"/>
                    <a:pt x="0" y="90"/>
                  </a:cubicBezTo>
                  <a:cubicBezTo>
                    <a:pt x="0" y="131"/>
                    <a:pt x="33" y="164"/>
                    <a:pt x="74" y="164"/>
                  </a:cubicBezTo>
                  <a:cubicBezTo>
                    <a:pt x="114" y="164"/>
                    <a:pt x="147" y="131"/>
                    <a:pt x="147" y="90"/>
                  </a:cubicBezTo>
                  <a:cubicBezTo>
                    <a:pt x="147" y="67"/>
                    <a:pt x="137" y="46"/>
                    <a:pt x="119" y="32"/>
                  </a:cubicBezTo>
                  <a:close/>
                  <a:moveTo>
                    <a:pt x="74" y="150"/>
                  </a:moveTo>
                  <a:cubicBezTo>
                    <a:pt x="41" y="150"/>
                    <a:pt x="14" y="123"/>
                    <a:pt x="14" y="90"/>
                  </a:cubicBezTo>
                  <a:cubicBezTo>
                    <a:pt x="14" y="57"/>
                    <a:pt x="41" y="31"/>
                    <a:pt x="74" y="31"/>
                  </a:cubicBezTo>
                  <a:cubicBezTo>
                    <a:pt x="107" y="31"/>
                    <a:pt x="133" y="57"/>
                    <a:pt x="133" y="90"/>
                  </a:cubicBezTo>
                  <a:cubicBezTo>
                    <a:pt x="133" y="123"/>
                    <a:pt x="107" y="150"/>
                    <a:pt x="74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91" name="矩形 90">
            <a:extLst>
              <a:ext uri="{FF2B5EF4-FFF2-40B4-BE49-F238E27FC236}">
                <a16:creationId xmlns:a16="http://schemas.microsoft.com/office/drawing/2014/main" id="{66119D9E-9A83-45A5-93DD-1E964A7C9571}"/>
              </a:ext>
            </a:extLst>
          </p:cNvPr>
          <p:cNvSpPr/>
          <p:nvPr/>
        </p:nvSpPr>
        <p:spPr>
          <a:xfrm>
            <a:off x="2178902" y="4992290"/>
            <a:ext cx="1912821" cy="11541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点击此处添加文字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 sz="1100" dirty="0"/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10115CB8-0FDE-4107-B800-93D06062CE43}"/>
              </a:ext>
            </a:extLst>
          </p:cNvPr>
          <p:cNvSpPr/>
          <p:nvPr/>
        </p:nvSpPr>
        <p:spPr>
          <a:xfrm>
            <a:off x="3759661" y="3350501"/>
            <a:ext cx="1912821" cy="11541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点击此处添加文字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 sz="1100" dirty="0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B9907114-AC7E-4D36-AB37-E5989960881E}"/>
              </a:ext>
            </a:extLst>
          </p:cNvPr>
          <p:cNvSpPr/>
          <p:nvPr/>
        </p:nvSpPr>
        <p:spPr>
          <a:xfrm>
            <a:off x="5242777" y="4992290"/>
            <a:ext cx="1912821" cy="11541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点击此处添加文字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 sz="11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1A00AFC7-6F81-413D-BF1E-DF6C5DA6FF5A}"/>
              </a:ext>
            </a:extLst>
          </p:cNvPr>
          <p:cNvSpPr/>
          <p:nvPr/>
        </p:nvSpPr>
        <p:spPr>
          <a:xfrm>
            <a:off x="6768311" y="3350501"/>
            <a:ext cx="1912821" cy="11541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点击此处添加文字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 sz="11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A06ABD3F-74D6-46BB-9C73-F118FEB1382C}"/>
              </a:ext>
            </a:extLst>
          </p:cNvPr>
          <p:cNvSpPr/>
          <p:nvPr/>
        </p:nvSpPr>
        <p:spPr>
          <a:xfrm>
            <a:off x="8306653" y="4992290"/>
            <a:ext cx="1912821" cy="11541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点击此处添加文字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点击此处添加文字描述，文字颜色、大小、字体可根据需求进行更改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406997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91" grpId="0"/>
      <p:bldP spid="92" grpId="0"/>
      <p:bldP spid="93" grpId="0"/>
      <p:bldP spid="94" grpId="0"/>
      <p:bldP spid="9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6">
            <a:extLst>
              <a:ext uri="{FF2B5EF4-FFF2-40B4-BE49-F238E27FC236}">
                <a16:creationId xmlns:a16="http://schemas.microsoft.com/office/drawing/2014/main" id="{CB5971C2-8B64-4604-A565-68646C4D5EBA}"/>
              </a:ext>
            </a:extLst>
          </p:cNvPr>
          <p:cNvSpPr txBox="1"/>
          <p:nvPr/>
        </p:nvSpPr>
        <p:spPr>
          <a:xfrm>
            <a:off x="2894138" y="4516622"/>
            <a:ext cx="17009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单击此处添加文字阐述，添加简短问题说明文字，具体说明文字在此处添加此处。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" name="TextBox 17">
            <a:extLst>
              <a:ext uri="{FF2B5EF4-FFF2-40B4-BE49-F238E27FC236}">
                <a16:creationId xmlns:a16="http://schemas.microsoft.com/office/drawing/2014/main" id="{2BB5AFE1-F2B5-4591-B04F-7E31C31EC0B3}"/>
              </a:ext>
            </a:extLst>
          </p:cNvPr>
          <p:cNvSpPr txBox="1"/>
          <p:nvPr/>
        </p:nvSpPr>
        <p:spPr>
          <a:xfrm>
            <a:off x="5182651" y="4552225"/>
            <a:ext cx="1700910" cy="84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单击此处添加文字阐述，添加简短问题说明文字，具体说明文字在此处添加此处。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" name="TextBox 18">
            <a:extLst>
              <a:ext uri="{FF2B5EF4-FFF2-40B4-BE49-F238E27FC236}">
                <a16:creationId xmlns:a16="http://schemas.microsoft.com/office/drawing/2014/main" id="{D2C2F0C4-FC30-4018-AB4E-5AC20E88BC72}"/>
              </a:ext>
            </a:extLst>
          </p:cNvPr>
          <p:cNvSpPr txBox="1"/>
          <p:nvPr/>
        </p:nvSpPr>
        <p:spPr>
          <a:xfrm>
            <a:off x="7505225" y="4587829"/>
            <a:ext cx="1700910" cy="84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单击此处添加文字阐述，添加简短问题说明文字，具体说明文字在此处添加此处。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7" name="Freeform 4">
            <a:extLst>
              <a:ext uri="{FF2B5EF4-FFF2-40B4-BE49-F238E27FC236}">
                <a16:creationId xmlns:a16="http://schemas.microsoft.com/office/drawing/2014/main" id="{42011FE7-FC3B-4C86-9990-B6347851B944}"/>
              </a:ext>
            </a:extLst>
          </p:cNvPr>
          <p:cNvSpPr>
            <a:spLocks/>
          </p:cNvSpPr>
          <p:nvPr/>
        </p:nvSpPr>
        <p:spPr bwMode="auto">
          <a:xfrm>
            <a:off x="2596105" y="2093491"/>
            <a:ext cx="4406472" cy="2300813"/>
          </a:xfrm>
          <a:custGeom>
            <a:avLst/>
            <a:gdLst/>
            <a:ahLst/>
            <a:cxnLst>
              <a:cxn ang="0">
                <a:pos x="1558" y="337"/>
              </a:cxn>
              <a:cxn ang="0">
                <a:pos x="1221" y="0"/>
              </a:cxn>
              <a:cxn ang="0">
                <a:pos x="407" y="814"/>
              </a:cxn>
              <a:cxn ang="0">
                <a:pos x="0" y="407"/>
              </a:cxn>
              <a:cxn ang="0">
                <a:pos x="402" y="5"/>
              </a:cxn>
              <a:cxn ang="0">
                <a:pos x="734" y="337"/>
              </a:cxn>
            </a:cxnLst>
            <a:rect l="0" t="0" r="r" b="b"/>
            <a:pathLst>
              <a:path w="1558" h="814">
                <a:moveTo>
                  <a:pt x="1558" y="337"/>
                </a:moveTo>
                <a:lnTo>
                  <a:pt x="1221" y="0"/>
                </a:lnTo>
                <a:lnTo>
                  <a:pt x="407" y="814"/>
                </a:lnTo>
                <a:lnTo>
                  <a:pt x="0" y="407"/>
                </a:lnTo>
                <a:lnTo>
                  <a:pt x="402" y="5"/>
                </a:lnTo>
                <a:lnTo>
                  <a:pt x="734" y="337"/>
                </a:lnTo>
              </a:path>
            </a:pathLst>
          </a:custGeom>
          <a:noFill/>
          <a:ln w="25400" cap="flat" cmpd="sng">
            <a:solidFill>
              <a:schemeClr val="accent3">
                <a:lumMod val="60000"/>
                <a:lumOff val="40000"/>
              </a:schemeClr>
            </a:solidFill>
            <a:prstDash val="solid"/>
            <a:round/>
            <a:headEnd/>
            <a:tailEnd/>
          </a:ln>
          <a:effectLst/>
        </p:spPr>
        <p:txBody>
          <a:bodyPr wrap="none" lIns="0" tIns="0" rIns="0" bIns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0DC2B93E-77E5-4D89-BB91-AAD1E7F8FF09}"/>
              </a:ext>
            </a:extLst>
          </p:cNvPr>
          <p:cNvSpPr>
            <a:spLocks/>
          </p:cNvSpPr>
          <p:nvPr/>
        </p:nvSpPr>
        <p:spPr bwMode="auto">
          <a:xfrm flipH="1" flipV="1">
            <a:off x="5082170" y="2093491"/>
            <a:ext cx="4406472" cy="2300813"/>
          </a:xfrm>
          <a:custGeom>
            <a:avLst/>
            <a:gdLst/>
            <a:ahLst/>
            <a:cxnLst>
              <a:cxn ang="0">
                <a:pos x="1558" y="337"/>
              </a:cxn>
              <a:cxn ang="0">
                <a:pos x="1221" y="0"/>
              </a:cxn>
              <a:cxn ang="0">
                <a:pos x="407" y="814"/>
              </a:cxn>
              <a:cxn ang="0">
                <a:pos x="0" y="407"/>
              </a:cxn>
              <a:cxn ang="0">
                <a:pos x="402" y="5"/>
              </a:cxn>
              <a:cxn ang="0">
                <a:pos x="734" y="337"/>
              </a:cxn>
            </a:cxnLst>
            <a:rect l="0" t="0" r="r" b="b"/>
            <a:pathLst>
              <a:path w="1558" h="814">
                <a:moveTo>
                  <a:pt x="1558" y="337"/>
                </a:moveTo>
                <a:lnTo>
                  <a:pt x="1221" y="0"/>
                </a:lnTo>
                <a:lnTo>
                  <a:pt x="407" y="814"/>
                </a:lnTo>
                <a:lnTo>
                  <a:pt x="0" y="407"/>
                </a:lnTo>
                <a:lnTo>
                  <a:pt x="402" y="5"/>
                </a:lnTo>
                <a:lnTo>
                  <a:pt x="734" y="337"/>
                </a:lnTo>
              </a:path>
            </a:pathLst>
          </a:custGeom>
          <a:noFill/>
          <a:ln w="25400" cap="flat" cmpd="sng">
            <a:solidFill>
              <a:srgbClr val="FFDB89"/>
            </a:solidFill>
            <a:prstDash val="solid"/>
            <a:round/>
            <a:headEnd/>
            <a:tailEnd/>
          </a:ln>
          <a:effectLst/>
        </p:spPr>
        <p:txBody>
          <a:bodyPr wrap="none" lIns="0" tIns="0" rIns="0" bIns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思源宋体 CN" panose="02020400000000000000" pitchFamily="18" charset="-122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E72C8E3-3D46-4ED0-BB48-CE57C8CF1155}"/>
              </a:ext>
            </a:extLst>
          </p:cNvPr>
          <p:cNvGrpSpPr/>
          <p:nvPr/>
        </p:nvGrpSpPr>
        <p:grpSpPr>
          <a:xfrm>
            <a:off x="3045671" y="2633208"/>
            <a:ext cx="1274780" cy="1165261"/>
            <a:chOff x="1616921" y="1756908"/>
            <a:chExt cx="1274780" cy="1165261"/>
          </a:xfrm>
          <a:solidFill>
            <a:srgbClr val="FFDB89"/>
          </a:solidFill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6FBD0CD-77F1-4C4B-B28D-6717B1E4A936}"/>
                </a:ext>
              </a:extLst>
            </p:cNvPr>
            <p:cNvGrpSpPr/>
            <p:nvPr/>
          </p:nvGrpSpPr>
          <p:grpSpPr>
            <a:xfrm>
              <a:off x="1616921" y="1756908"/>
              <a:ext cx="1274780" cy="1165261"/>
              <a:chOff x="1616921" y="1756908"/>
              <a:chExt cx="1274780" cy="1165261"/>
            </a:xfrm>
            <a:grpFill/>
          </p:grpSpPr>
          <p:sp>
            <p:nvSpPr>
              <p:cNvPr id="12" name="Rectangle 6">
                <a:extLst>
                  <a:ext uri="{FF2B5EF4-FFF2-40B4-BE49-F238E27FC236}">
                    <a16:creationId xmlns:a16="http://schemas.microsoft.com/office/drawing/2014/main" id="{69C19007-E48B-41E9-94D9-197F6DF327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8900000">
                <a:off x="1723577" y="1817977"/>
                <a:ext cx="1104193" cy="1104192"/>
              </a:xfrm>
              <a:prstGeom prst="rect">
                <a:avLst/>
              </a:prstGeom>
              <a:grpFill/>
              <a:ln w="63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13" name="Rectangle 9">
                <a:extLst>
                  <a:ext uri="{FF2B5EF4-FFF2-40B4-BE49-F238E27FC236}">
                    <a16:creationId xmlns:a16="http://schemas.microsoft.com/office/drawing/2014/main" id="{F0A2AA1D-8086-42E6-AABF-F1E1A41D20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8900000">
                <a:off x="2167565" y="1756908"/>
                <a:ext cx="207964" cy="207964"/>
              </a:xfrm>
              <a:prstGeom prst="rect">
                <a:avLst/>
              </a:prstGeom>
              <a:grpFill/>
              <a:ln w="6350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14" name="TextBox 11">
                <a:extLst>
                  <a:ext uri="{FF2B5EF4-FFF2-40B4-BE49-F238E27FC236}">
                    <a16:creationId xmlns:a16="http://schemas.microsoft.com/office/drawing/2014/main" id="{AF73D9A4-E38E-4BF8-8E5B-B8AAE87854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1616921" y="2194077"/>
                <a:ext cx="1274780" cy="338554"/>
              </a:xfrm>
              <a:prstGeom prst="rect">
                <a:avLst/>
              </a:prstGeom>
              <a:grp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</a:rPr>
                  <a:t>添加标题</a:t>
                </a:r>
              </a:p>
            </p:txBody>
          </p:sp>
        </p:grpSp>
        <p:sp>
          <p:nvSpPr>
            <p:cNvPr id="11" name="Text Box 15">
              <a:extLst>
                <a:ext uri="{FF2B5EF4-FFF2-40B4-BE49-F238E27FC236}">
                  <a16:creationId xmlns:a16="http://schemas.microsoft.com/office/drawing/2014/main" id="{DAC44FAF-C480-4E04-8437-59CA3BB53C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0845" y="1759369"/>
              <a:ext cx="114998" cy="207996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 Black" pitchFamily="34" charset="0"/>
                  <a:ea typeface="迷你简细倩" panose="03000509000000000000" pitchFamily="65" charset="-122"/>
                </a:rPr>
                <a:t>1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99DFBC7-908B-492D-A80D-9B6770212B1A}"/>
              </a:ext>
            </a:extLst>
          </p:cNvPr>
          <p:cNvGrpSpPr/>
          <p:nvPr/>
        </p:nvGrpSpPr>
        <p:grpSpPr>
          <a:xfrm>
            <a:off x="5399205" y="2633208"/>
            <a:ext cx="1274780" cy="1165261"/>
            <a:chOff x="3970455" y="1756908"/>
            <a:chExt cx="1274780" cy="1165261"/>
          </a:xfrm>
          <a:solidFill>
            <a:srgbClr val="E3EEE8"/>
          </a:solidFill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4FEC4CA2-3B10-41D2-BB93-0098B88FDDE2}"/>
                </a:ext>
              </a:extLst>
            </p:cNvPr>
            <p:cNvGrpSpPr/>
            <p:nvPr/>
          </p:nvGrpSpPr>
          <p:grpSpPr>
            <a:xfrm>
              <a:off x="3970455" y="1756908"/>
              <a:ext cx="1274780" cy="1165261"/>
              <a:chOff x="3970455" y="1756908"/>
              <a:chExt cx="1274780" cy="1165261"/>
            </a:xfrm>
            <a:grpFill/>
          </p:grpSpPr>
          <p:sp>
            <p:nvSpPr>
              <p:cNvPr id="20" name="Rectangle 7">
                <a:extLst>
                  <a:ext uri="{FF2B5EF4-FFF2-40B4-BE49-F238E27FC236}">
                    <a16:creationId xmlns:a16="http://schemas.microsoft.com/office/drawing/2014/main" id="{DB3ED575-52A7-4E50-B1B4-EBBB676F15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8900000">
                <a:off x="4055751" y="1817977"/>
                <a:ext cx="1104192" cy="1104192"/>
              </a:xfrm>
              <a:prstGeom prst="rect">
                <a:avLst/>
              </a:prstGeom>
              <a:grpFill/>
              <a:ln w="63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21" name="Rectangle 10">
                <a:extLst>
                  <a:ext uri="{FF2B5EF4-FFF2-40B4-BE49-F238E27FC236}">
                    <a16:creationId xmlns:a16="http://schemas.microsoft.com/office/drawing/2014/main" id="{5D27E8D6-E401-4014-B64B-2CF97B87C3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8900000">
                <a:off x="4499738" y="1756908"/>
                <a:ext cx="207964" cy="207964"/>
              </a:xfrm>
              <a:prstGeom prst="rect">
                <a:avLst/>
              </a:prstGeom>
              <a:grpFill/>
              <a:ln w="6350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22" name="TextBox 11">
                <a:extLst>
                  <a:ext uri="{FF2B5EF4-FFF2-40B4-BE49-F238E27FC236}">
                    <a16:creationId xmlns:a16="http://schemas.microsoft.com/office/drawing/2014/main" id="{AEA93DF7-0A70-448C-950E-31E42BCADB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3970455" y="2191601"/>
                <a:ext cx="1274780" cy="351992"/>
              </a:xfrm>
              <a:prstGeom prst="rect">
                <a:avLst/>
              </a:prstGeom>
              <a:grp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</a:rPr>
                  <a:t>添加标题</a:t>
                </a:r>
              </a:p>
            </p:txBody>
          </p:sp>
        </p:grpSp>
        <p:sp>
          <p:nvSpPr>
            <p:cNvPr id="19" name="Text Box 16">
              <a:extLst>
                <a:ext uri="{FF2B5EF4-FFF2-40B4-BE49-F238E27FC236}">
                  <a16:creationId xmlns:a16="http://schemas.microsoft.com/office/drawing/2014/main" id="{C89C1598-EAB5-4C28-9162-8199A43048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4668" y="1759369"/>
              <a:ext cx="114998" cy="207996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ea typeface="迷你简细倩" panose="03000509000000000000" pitchFamily="65" charset="-122"/>
                </a:rPr>
                <a:t>2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50B7D33-2722-45CE-B627-91D1E22037FC}"/>
              </a:ext>
            </a:extLst>
          </p:cNvPr>
          <p:cNvGrpSpPr/>
          <p:nvPr/>
        </p:nvGrpSpPr>
        <p:grpSpPr>
          <a:xfrm>
            <a:off x="7718288" y="2633208"/>
            <a:ext cx="1274780" cy="1165261"/>
            <a:chOff x="6289538" y="1756908"/>
            <a:chExt cx="1274780" cy="1165261"/>
          </a:xfrm>
          <a:solidFill>
            <a:srgbClr val="FFDB89"/>
          </a:solidFill>
        </p:grpSpPr>
        <p:sp>
          <p:nvSpPr>
            <p:cNvPr id="24" name="Rectangle 8">
              <a:extLst>
                <a:ext uri="{FF2B5EF4-FFF2-40B4-BE49-F238E27FC236}">
                  <a16:creationId xmlns:a16="http://schemas.microsoft.com/office/drawing/2014/main" id="{4EEF5365-522D-4674-A0F1-53259D82D77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6366467" y="1817977"/>
              <a:ext cx="1104192" cy="1104192"/>
            </a:xfrm>
            <a:prstGeom prst="rect">
              <a:avLst/>
            </a:prstGeom>
            <a:grpFill/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思源宋体 CN" panose="02020400000000000000" pitchFamily="18" charset="-122"/>
                <a:cs typeface="+mn-cs"/>
              </a:endParaRPr>
            </a:p>
          </p:txBody>
        </p:sp>
        <p:sp>
          <p:nvSpPr>
            <p:cNvPr id="25" name="Rectangle 11">
              <a:extLst>
                <a:ext uri="{FF2B5EF4-FFF2-40B4-BE49-F238E27FC236}">
                  <a16:creationId xmlns:a16="http://schemas.microsoft.com/office/drawing/2014/main" id="{C731F3D2-622F-465B-AF3F-B8086A0FA82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6810454" y="1756908"/>
              <a:ext cx="207964" cy="207964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思源宋体 CN" panose="02020400000000000000" pitchFamily="18" charset="-122"/>
                <a:cs typeface="+mn-cs"/>
              </a:endParaRPr>
            </a:p>
          </p:txBody>
        </p:sp>
        <p:sp>
          <p:nvSpPr>
            <p:cNvPr id="26" name="Text Box 17">
              <a:extLst>
                <a:ext uri="{FF2B5EF4-FFF2-40B4-BE49-F238E27FC236}">
                  <a16:creationId xmlns:a16="http://schemas.microsoft.com/office/drawing/2014/main" id="{D6F675EA-D537-4D0A-A7E7-E53391148E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51987" y="1759369"/>
              <a:ext cx="114998" cy="207996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ea typeface="迷你简细倩" panose="03000509000000000000" pitchFamily="65" charset="-122"/>
                </a:rPr>
                <a:t>3</a:t>
              </a:r>
            </a:p>
          </p:txBody>
        </p:sp>
        <p:sp>
          <p:nvSpPr>
            <p:cNvPr id="27" name="TextBox 11">
              <a:extLst>
                <a:ext uri="{FF2B5EF4-FFF2-40B4-BE49-F238E27FC236}">
                  <a16:creationId xmlns:a16="http://schemas.microsoft.com/office/drawing/2014/main" id="{E1C373D9-A420-4179-8866-8101D5EC33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6289538" y="2191601"/>
              <a:ext cx="1274780" cy="351992"/>
            </a:xfrm>
            <a:prstGeom prst="rect">
              <a:avLst/>
            </a:prstGeom>
            <a:grp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添加标题</a:t>
              </a: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id="{0D59B58F-4B6D-493D-8DAF-A31DA554BA4A}"/>
              </a:ext>
            </a:extLst>
          </p:cNvPr>
          <p:cNvSpPr/>
          <p:nvPr/>
        </p:nvSpPr>
        <p:spPr>
          <a:xfrm>
            <a:off x="4110798" y="533777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63D3554-DC31-49D8-8446-179EFC9F42A9}"/>
              </a:ext>
            </a:extLst>
          </p:cNvPr>
          <p:cNvSpPr txBox="1"/>
          <p:nvPr/>
        </p:nvSpPr>
        <p:spPr>
          <a:xfrm>
            <a:off x="4348680" y="15230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chemeClr val="bg1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679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 animBg="1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ADA579C-2A1F-4266-B2AE-EF6D27F600E8}"/>
              </a:ext>
            </a:extLst>
          </p:cNvPr>
          <p:cNvSpPr/>
          <p:nvPr/>
        </p:nvSpPr>
        <p:spPr>
          <a:xfrm>
            <a:off x="2258568" y="2134678"/>
            <a:ext cx="7461504" cy="2956581"/>
          </a:xfrm>
          <a:custGeom>
            <a:avLst/>
            <a:gdLst>
              <a:gd name="connsiteX0" fmla="*/ 0 w 12192000"/>
              <a:gd name="connsiteY0" fmla="*/ 0 h 3133725"/>
              <a:gd name="connsiteX1" fmla="*/ 12192000 w 12192000"/>
              <a:gd name="connsiteY1" fmla="*/ 0 h 3133725"/>
              <a:gd name="connsiteX2" fmla="*/ 12192000 w 12192000"/>
              <a:gd name="connsiteY2" fmla="*/ 3133725 h 3133725"/>
              <a:gd name="connsiteX3" fmla="*/ 12049125 w 12192000"/>
              <a:gd name="connsiteY3" fmla="*/ 2924175 h 3133725"/>
              <a:gd name="connsiteX4" fmla="*/ 11906250 w 12192000"/>
              <a:gd name="connsiteY4" fmla="*/ 3133725 h 3133725"/>
              <a:gd name="connsiteX5" fmla="*/ 11763375 w 12192000"/>
              <a:gd name="connsiteY5" fmla="*/ 2924175 h 3133725"/>
              <a:gd name="connsiteX6" fmla="*/ 11620500 w 12192000"/>
              <a:gd name="connsiteY6" fmla="*/ 3133725 h 3133725"/>
              <a:gd name="connsiteX7" fmla="*/ 11477625 w 12192000"/>
              <a:gd name="connsiteY7" fmla="*/ 2924175 h 3133725"/>
              <a:gd name="connsiteX8" fmla="*/ 11334750 w 12192000"/>
              <a:gd name="connsiteY8" fmla="*/ 3133725 h 3133725"/>
              <a:gd name="connsiteX9" fmla="*/ 11191875 w 12192000"/>
              <a:gd name="connsiteY9" fmla="*/ 2924175 h 3133725"/>
              <a:gd name="connsiteX10" fmla="*/ 11053762 w 12192000"/>
              <a:gd name="connsiteY10" fmla="*/ 3126740 h 3133725"/>
              <a:gd name="connsiteX11" fmla="*/ 10915650 w 12192000"/>
              <a:gd name="connsiteY11" fmla="*/ 2924175 h 3133725"/>
              <a:gd name="connsiteX12" fmla="*/ 10777538 w 12192000"/>
              <a:gd name="connsiteY12" fmla="*/ 3126740 h 3133725"/>
              <a:gd name="connsiteX13" fmla="*/ 10639425 w 12192000"/>
              <a:gd name="connsiteY13" fmla="*/ 2924175 h 3133725"/>
              <a:gd name="connsiteX14" fmla="*/ 10501312 w 12192000"/>
              <a:gd name="connsiteY14" fmla="*/ 3126740 h 3133725"/>
              <a:gd name="connsiteX15" fmla="*/ 10363200 w 12192000"/>
              <a:gd name="connsiteY15" fmla="*/ 2924175 h 3133725"/>
              <a:gd name="connsiteX16" fmla="*/ 10220325 w 12192000"/>
              <a:gd name="connsiteY16" fmla="*/ 3133725 h 3133725"/>
              <a:gd name="connsiteX17" fmla="*/ 10077450 w 12192000"/>
              <a:gd name="connsiteY17" fmla="*/ 2924175 h 3133725"/>
              <a:gd name="connsiteX18" fmla="*/ 9934575 w 12192000"/>
              <a:gd name="connsiteY18" fmla="*/ 3133725 h 3133725"/>
              <a:gd name="connsiteX19" fmla="*/ 9791700 w 12192000"/>
              <a:gd name="connsiteY19" fmla="*/ 2924175 h 3133725"/>
              <a:gd name="connsiteX20" fmla="*/ 9648825 w 12192000"/>
              <a:gd name="connsiteY20" fmla="*/ 3133725 h 3133725"/>
              <a:gd name="connsiteX21" fmla="*/ 9505950 w 12192000"/>
              <a:gd name="connsiteY21" fmla="*/ 2924175 h 3133725"/>
              <a:gd name="connsiteX22" fmla="*/ 9367838 w 12192000"/>
              <a:gd name="connsiteY22" fmla="*/ 3126740 h 3133725"/>
              <a:gd name="connsiteX23" fmla="*/ 9229725 w 12192000"/>
              <a:gd name="connsiteY23" fmla="*/ 2924175 h 3133725"/>
              <a:gd name="connsiteX24" fmla="*/ 9091612 w 12192000"/>
              <a:gd name="connsiteY24" fmla="*/ 3126740 h 3133725"/>
              <a:gd name="connsiteX25" fmla="*/ 8953500 w 12192000"/>
              <a:gd name="connsiteY25" fmla="*/ 2924175 h 3133725"/>
              <a:gd name="connsiteX26" fmla="*/ 8810625 w 12192000"/>
              <a:gd name="connsiteY26" fmla="*/ 3133725 h 3133725"/>
              <a:gd name="connsiteX27" fmla="*/ 8793658 w 12192000"/>
              <a:gd name="connsiteY27" fmla="*/ 3133725 h 3133725"/>
              <a:gd name="connsiteX28" fmla="*/ 8650783 w 12192000"/>
              <a:gd name="connsiteY28" fmla="*/ 2924175 h 3133725"/>
              <a:gd name="connsiteX29" fmla="*/ 8507908 w 12192000"/>
              <a:gd name="connsiteY29" fmla="*/ 3133725 h 3133725"/>
              <a:gd name="connsiteX30" fmla="*/ 8365033 w 12192000"/>
              <a:gd name="connsiteY30" fmla="*/ 2924175 h 3133725"/>
              <a:gd name="connsiteX31" fmla="*/ 8222158 w 12192000"/>
              <a:gd name="connsiteY31" fmla="*/ 3133725 h 3133725"/>
              <a:gd name="connsiteX32" fmla="*/ 8079283 w 12192000"/>
              <a:gd name="connsiteY32" fmla="*/ 2924175 h 3133725"/>
              <a:gd name="connsiteX33" fmla="*/ 7936408 w 12192000"/>
              <a:gd name="connsiteY33" fmla="*/ 3133725 h 3133725"/>
              <a:gd name="connsiteX34" fmla="*/ 7793533 w 12192000"/>
              <a:gd name="connsiteY34" fmla="*/ 2924175 h 3133725"/>
              <a:gd name="connsiteX35" fmla="*/ 7655421 w 12192000"/>
              <a:gd name="connsiteY35" fmla="*/ 3126740 h 3133725"/>
              <a:gd name="connsiteX36" fmla="*/ 7517308 w 12192000"/>
              <a:gd name="connsiteY36" fmla="*/ 2924175 h 3133725"/>
              <a:gd name="connsiteX37" fmla="*/ 7379196 w 12192000"/>
              <a:gd name="connsiteY37" fmla="*/ 3126740 h 3133725"/>
              <a:gd name="connsiteX38" fmla="*/ 7241083 w 12192000"/>
              <a:gd name="connsiteY38" fmla="*/ 2924175 h 3133725"/>
              <a:gd name="connsiteX39" fmla="*/ 7102971 w 12192000"/>
              <a:gd name="connsiteY39" fmla="*/ 3126740 h 3133725"/>
              <a:gd name="connsiteX40" fmla="*/ 6964858 w 12192000"/>
              <a:gd name="connsiteY40" fmla="*/ 2924175 h 3133725"/>
              <a:gd name="connsiteX41" fmla="*/ 6821983 w 12192000"/>
              <a:gd name="connsiteY41" fmla="*/ 3133725 h 3133725"/>
              <a:gd name="connsiteX42" fmla="*/ 6679108 w 12192000"/>
              <a:gd name="connsiteY42" fmla="*/ 2924175 h 3133725"/>
              <a:gd name="connsiteX43" fmla="*/ 6536233 w 12192000"/>
              <a:gd name="connsiteY43" fmla="*/ 3133725 h 3133725"/>
              <a:gd name="connsiteX44" fmla="*/ 6393358 w 12192000"/>
              <a:gd name="connsiteY44" fmla="*/ 2924175 h 3133725"/>
              <a:gd name="connsiteX45" fmla="*/ 6250483 w 12192000"/>
              <a:gd name="connsiteY45" fmla="*/ 3133725 h 3133725"/>
              <a:gd name="connsiteX46" fmla="*/ 6107608 w 12192000"/>
              <a:gd name="connsiteY46" fmla="*/ 2924175 h 3133725"/>
              <a:gd name="connsiteX47" fmla="*/ 5969496 w 12192000"/>
              <a:gd name="connsiteY47" fmla="*/ 3126740 h 3133725"/>
              <a:gd name="connsiteX48" fmla="*/ 5831383 w 12192000"/>
              <a:gd name="connsiteY48" fmla="*/ 2924175 h 3133725"/>
              <a:gd name="connsiteX49" fmla="*/ 5693271 w 12192000"/>
              <a:gd name="connsiteY49" fmla="*/ 3126740 h 3133725"/>
              <a:gd name="connsiteX50" fmla="*/ 5555158 w 12192000"/>
              <a:gd name="connsiteY50" fmla="*/ 2924175 h 3133725"/>
              <a:gd name="connsiteX51" fmla="*/ 5417046 w 12192000"/>
              <a:gd name="connsiteY51" fmla="*/ 3126740 h 3133725"/>
              <a:gd name="connsiteX52" fmla="*/ 5278933 w 12192000"/>
              <a:gd name="connsiteY52" fmla="*/ 2924175 h 3133725"/>
              <a:gd name="connsiteX53" fmla="*/ 5136058 w 12192000"/>
              <a:gd name="connsiteY53" fmla="*/ 3133725 h 3133725"/>
              <a:gd name="connsiteX54" fmla="*/ 4993183 w 12192000"/>
              <a:gd name="connsiteY54" fmla="*/ 2924175 h 3133725"/>
              <a:gd name="connsiteX55" fmla="*/ 4850308 w 12192000"/>
              <a:gd name="connsiteY55" fmla="*/ 3133725 h 3133725"/>
              <a:gd name="connsiteX56" fmla="*/ 4707433 w 12192000"/>
              <a:gd name="connsiteY56" fmla="*/ 2924175 h 3133725"/>
              <a:gd name="connsiteX57" fmla="*/ 4564558 w 12192000"/>
              <a:gd name="connsiteY57" fmla="*/ 3133725 h 3133725"/>
              <a:gd name="connsiteX58" fmla="*/ 4421683 w 12192000"/>
              <a:gd name="connsiteY58" fmla="*/ 2924175 h 3133725"/>
              <a:gd name="connsiteX59" fmla="*/ 4283571 w 12192000"/>
              <a:gd name="connsiteY59" fmla="*/ 3126740 h 3133725"/>
              <a:gd name="connsiteX60" fmla="*/ 4145458 w 12192000"/>
              <a:gd name="connsiteY60" fmla="*/ 2924175 h 3133725"/>
              <a:gd name="connsiteX61" fmla="*/ 4007346 w 12192000"/>
              <a:gd name="connsiteY61" fmla="*/ 3126740 h 3133725"/>
              <a:gd name="connsiteX62" fmla="*/ 3869233 w 12192000"/>
              <a:gd name="connsiteY62" fmla="*/ 2924175 h 3133725"/>
              <a:gd name="connsiteX63" fmla="*/ 3731121 w 12192000"/>
              <a:gd name="connsiteY63" fmla="*/ 3126740 h 3133725"/>
              <a:gd name="connsiteX64" fmla="*/ 3593008 w 12192000"/>
              <a:gd name="connsiteY64" fmla="*/ 2924175 h 3133725"/>
              <a:gd name="connsiteX65" fmla="*/ 3450133 w 12192000"/>
              <a:gd name="connsiteY65" fmla="*/ 3133725 h 3133725"/>
              <a:gd name="connsiteX66" fmla="*/ 3307258 w 12192000"/>
              <a:gd name="connsiteY66" fmla="*/ 2924175 h 3133725"/>
              <a:gd name="connsiteX67" fmla="*/ 3164383 w 12192000"/>
              <a:gd name="connsiteY67" fmla="*/ 3133725 h 3133725"/>
              <a:gd name="connsiteX68" fmla="*/ 3021508 w 12192000"/>
              <a:gd name="connsiteY68" fmla="*/ 2924175 h 3133725"/>
              <a:gd name="connsiteX69" fmla="*/ 2878633 w 12192000"/>
              <a:gd name="connsiteY69" fmla="*/ 3133725 h 3133725"/>
              <a:gd name="connsiteX70" fmla="*/ 2735758 w 12192000"/>
              <a:gd name="connsiteY70" fmla="*/ 2924175 h 3133725"/>
              <a:gd name="connsiteX71" fmla="*/ 2597646 w 12192000"/>
              <a:gd name="connsiteY71" fmla="*/ 3126740 h 3133725"/>
              <a:gd name="connsiteX72" fmla="*/ 2459533 w 12192000"/>
              <a:gd name="connsiteY72" fmla="*/ 2924175 h 3133725"/>
              <a:gd name="connsiteX73" fmla="*/ 2321421 w 12192000"/>
              <a:gd name="connsiteY73" fmla="*/ 3126740 h 3133725"/>
              <a:gd name="connsiteX74" fmla="*/ 2183308 w 12192000"/>
              <a:gd name="connsiteY74" fmla="*/ 2924175 h 3133725"/>
              <a:gd name="connsiteX75" fmla="*/ 2040433 w 12192000"/>
              <a:gd name="connsiteY75" fmla="*/ 3133725 h 3133725"/>
              <a:gd name="connsiteX76" fmla="*/ 2023466 w 12192000"/>
              <a:gd name="connsiteY76" fmla="*/ 3133725 h 3133725"/>
              <a:gd name="connsiteX77" fmla="*/ 1880591 w 12192000"/>
              <a:gd name="connsiteY77" fmla="*/ 2924175 h 3133725"/>
              <a:gd name="connsiteX78" fmla="*/ 1737716 w 12192000"/>
              <a:gd name="connsiteY78" fmla="*/ 3133725 h 3133725"/>
              <a:gd name="connsiteX79" fmla="*/ 1594841 w 12192000"/>
              <a:gd name="connsiteY79" fmla="*/ 2924175 h 3133725"/>
              <a:gd name="connsiteX80" fmla="*/ 1451966 w 12192000"/>
              <a:gd name="connsiteY80" fmla="*/ 3133725 h 3133725"/>
              <a:gd name="connsiteX81" fmla="*/ 1309091 w 12192000"/>
              <a:gd name="connsiteY81" fmla="*/ 2924175 h 3133725"/>
              <a:gd name="connsiteX82" fmla="*/ 1166216 w 12192000"/>
              <a:gd name="connsiteY82" fmla="*/ 3133725 h 3133725"/>
              <a:gd name="connsiteX83" fmla="*/ 1023341 w 12192000"/>
              <a:gd name="connsiteY83" fmla="*/ 2924175 h 3133725"/>
              <a:gd name="connsiteX84" fmla="*/ 885229 w 12192000"/>
              <a:gd name="connsiteY84" fmla="*/ 3126740 h 3133725"/>
              <a:gd name="connsiteX85" fmla="*/ 747116 w 12192000"/>
              <a:gd name="connsiteY85" fmla="*/ 2924175 h 3133725"/>
              <a:gd name="connsiteX86" fmla="*/ 609004 w 12192000"/>
              <a:gd name="connsiteY86" fmla="*/ 3126740 h 3133725"/>
              <a:gd name="connsiteX87" fmla="*/ 470891 w 12192000"/>
              <a:gd name="connsiteY87" fmla="*/ 2924175 h 3133725"/>
              <a:gd name="connsiteX88" fmla="*/ 332779 w 12192000"/>
              <a:gd name="connsiteY88" fmla="*/ 3126740 h 3133725"/>
              <a:gd name="connsiteX89" fmla="*/ 194666 w 12192000"/>
              <a:gd name="connsiteY89" fmla="*/ 2924175 h 3133725"/>
              <a:gd name="connsiteX90" fmla="*/ 51791 w 12192000"/>
              <a:gd name="connsiteY90" fmla="*/ 3133725 h 3133725"/>
              <a:gd name="connsiteX91" fmla="*/ 0 w 12192000"/>
              <a:gd name="connsiteY91" fmla="*/ 3133725 h 3133725"/>
              <a:gd name="connsiteX92" fmla="*/ 0 w 12192000"/>
              <a:gd name="connsiteY92" fmla="*/ 0 h 313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2192000" h="3133725">
                <a:moveTo>
                  <a:pt x="0" y="0"/>
                </a:moveTo>
                <a:lnTo>
                  <a:pt x="12192000" y="0"/>
                </a:lnTo>
                <a:lnTo>
                  <a:pt x="12192000" y="3133725"/>
                </a:lnTo>
                <a:lnTo>
                  <a:pt x="12049125" y="2924175"/>
                </a:lnTo>
                <a:lnTo>
                  <a:pt x="11906250" y="3133725"/>
                </a:lnTo>
                <a:lnTo>
                  <a:pt x="11763375" y="2924175"/>
                </a:lnTo>
                <a:lnTo>
                  <a:pt x="11620500" y="3133725"/>
                </a:lnTo>
                <a:lnTo>
                  <a:pt x="11477625" y="2924175"/>
                </a:lnTo>
                <a:lnTo>
                  <a:pt x="11334750" y="3133725"/>
                </a:lnTo>
                <a:lnTo>
                  <a:pt x="11191875" y="2924175"/>
                </a:lnTo>
                <a:lnTo>
                  <a:pt x="11053762" y="3126740"/>
                </a:lnTo>
                <a:lnTo>
                  <a:pt x="10915650" y="2924175"/>
                </a:lnTo>
                <a:lnTo>
                  <a:pt x="10777538" y="3126740"/>
                </a:lnTo>
                <a:lnTo>
                  <a:pt x="10639425" y="2924175"/>
                </a:lnTo>
                <a:lnTo>
                  <a:pt x="10501312" y="3126740"/>
                </a:lnTo>
                <a:lnTo>
                  <a:pt x="10363200" y="2924175"/>
                </a:lnTo>
                <a:lnTo>
                  <a:pt x="10220325" y="3133725"/>
                </a:lnTo>
                <a:lnTo>
                  <a:pt x="10077450" y="2924175"/>
                </a:lnTo>
                <a:lnTo>
                  <a:pt x="9934575" y="3133725"/>
                </a:lnTo>
                <a:lnTo>
                  <a:pt x="9791700" y="2924175"/>
                </a:lnTo>
                <a:lnTo>
                  <a:pt x="9648825" y="3133725"/>
                </a:lnTo>
                <a:lnTo>
                  <a:pt x="9505950" y="2924175"/>
                </a:lnTo>
                <a:lnTo>
                  <a:pt x="9367838" y="3126740"/>
                </a:lnTo>
                <a:lnTo>
                  <a:pt x="9229725" y="2924175"/>
                </a:lnTo>
                <a:lnTo>
                  <a:pt x="9091612" y="3126740"/>
                </a:lnTo>
                <a:lnTo>
                  <a:pt x="8953500" y="2924175"/>
                </a:lnTo>
                <a:lnTo>
                  <a:pt x="8810625" y="3133725"/>
                </a:lnTo>
                <a:lnTo>
                  <a:pt x="8793658" y="3133725"/>
                </a:lnTo>
                <a:lnTo>
                  <a:pt x="8650783" y="2924175"/>
                </a:lnTo>
                <a:lnTo>
                  <a:pt x="8507908" y="3133725"/>
                </a:lnTo>
                <a:lnTo>
                  <a:pt x="8365033" y="2924175"/>
                </a:lnTo>
                <a:lnTo>
                  <a:pt x="8222158" y="3133725"/>
                </a:lnTo>
                <a:lnTo>
                  <a:pt x="8079283" y="2924175"/>
                </a:lnTo>
                <a:lnTo>
                  <a:pt x="7936408" y="3133725"/>
                </a:lnTo>
                <a:lnTo>
                  <a:pt x="7793533" y="2924175"/>
                </a:lnTo>
                <a:lnTo>
                  <a:pt x="7655421" y="3126740"/>
                </a:lnTo>
                <a:lnTo>
                  <a:pt x="7517308" y="2924175"/>
                </a:lnTo>
                <a:lnTo>
                  <a:pt x="7379196" y="3126740"/>
                </a:lnTo>
                <a:lnTo>
                  <a:pt x="7241083" y="2924175"/>
                </a:lnTo>
                <a:lnTo>
                  <a:pt x="7102971" y="3126740"/>
                </a:lnTo>
                <a:lnTo>
                  <a:pt x="6964858" y="2924175"/>
                </a:lnTo>
                <a:lnTo>
                  <a:pt x="6821983" y="3133725"/>
                </a:lnTo>
                <a:lnTo>
                  <a:pt x="6679108" y="2924175"/>
                </a:lnTo>
                <a:lnTo>
                  <a:pt x="6536233" y="3133725"/>
                </a:lnTo>
                <a:lnTo>
                  <a:pt x="6393358" y="2924175"/>
                </a:lnTo>
                <a:lnTo>
                  <a:pt x="6250483" y="3133725"/>
                </a:lnTo>
                <a:lnTo>
                  <a:pt x="6107608" y="2924175"/>
                </a:lnTo>
                <a:lnTo>
                  <a:pt x="5969496" y="3126740"/>
                </a:lnTo>
                <a:lnTo>
                  <a:pt x="5831383" y="2924175"/>
                </a:lnTo>
                <a:lnTo>
                  <a:pt x="5693271" y="3126740"/>
                </a:lnTo>
                <a:lnTo>
                  <a:pt x="5555158" y="2924175"/>
                </a:lnTo>
                <a:lnTo>
                  <a:pt x="5417046" y="3126740"/>
                </a:lnTo>
                <a:lnTo>
                  <a:pt x="5278933" y="2924175"/>
                </a:lnTo>
                <a:lnTo>
                  <a:pt x="5136058" y="3133725"/>
                </a:lnTo>
                <a:lnTo>
                  <a:pt x="4993183" y="2924175"/>
                </a:lnTo>
                <a:lnTo>
                  <a:pt x="4850308" y="3133725"/>
                </a:lnTo>
                <a:lnTo>
                  <a:pt x="4707433" y="2924175"/>
                </a:lnTo>
                <a:lnTo>
                  <a:pt x="4564558" y="3133725"/>
                </a:lnTo>
                <a:lnTo>
                  <a:pt x="4421683" y="2924175"/>
                </a:lnTo>
                <a:lnTo>
                  <a:pt x="4283571" y="3126740"/>
                </a:lnTo>
                <a:lnTo>
                  <a:pt x="4145458" y="2924175"/>
                </a:lnTo>
                <a:lnTo>
                  <a:pt x="4007346" y="3126740"/>
                </a:lnTo>
                <a:lnTo>
                  <a:pt x="3869233" y="2924175"/>
                </a:lnTo>
                <a:lnTo>
                  <a:pt x="3731121" y="3126740"/>
                </a:lnTo>
                <a:lnTo>
                  <a:pt x="3593008" y="2924175"/>
                </a:lnTo>
                <a:lnTo>
                  <a:pt x="3450133" y="3133725"/>
                </a:lnTo>
                <a:lnTo>
                  <a:pt x="3307258" y="2924175"/>
                </a:lnTo>
                <a:lnTo>
                  <a:pt x="3164383" y="3133725"/>
                </a:lnTo>
                <a:lnTo>
                  <a:pt x="3021508" y="2924175"/>
                </a:lnTo>
                <a:lnTo>
                  <a:pt x="2878633" y="3133725"/>
                </a:lnTo>
                <a:lnTo>
                  <a:pt x="2735758" y="2924175"/>
                </a:lnTo>
                <a:lnTo>
                  <a:pt x="2597646" y="3126740"/>
                </a:lnTo>
                <a:lnTo>
                  <a:pt x="2459533" y="2924175"/>
                </a:lnTo>
                <a:lnTo>
                  <a:pt x="2321421" y="3126740"/>
                </a:lnTo>
                <a:lnTo>
                  <a:pt x="2183308" y="2924175"/>
                </a:lnTo>
                <a:lnTo>
                  <a:pt x="2040433" y="3133725"/>
                </a:lnTo>
                <a:lnTo>
                  <a:pt x="2023466" y="3133725"/>
                </a:lnTo>
                <a:lnTo>
                  <a:pt x="1880591" y="2924175"/>
                </a:lnTo>
                <a:lnTo>
                  <a:pt x="1737716" y="3133725"/>
                </a:lnTo>
                <a:lnTo>
                  <a:pt x="1594841" y="2924175"/>
                </a:lnTo>
                <a:lnTo>
                  <a:pt x="1451966" y="3133725"/>
                </a:lnTo>
                <a:lnTo>
                  <a:pt x="1309091" y="2924175"/>
                </a:lnTo>
                <a:lnTo>
                  <a:pt x="1166216" y="3133725"/>
                </a:lnTo>
                <a:lnTo>
                  <a:pt x="1023341" y="2924175"/>
                </a:lnTo>
                <a:lnTo>
                  <a:pt x="885229" y="3126740"/>
                </a:lnTo>
                <a:lnTo>
                  <a:pt x="747116" y="2924175"/>
                </a:lnTo>
                <a:lnTo>
                  <a:pt x="609004" y="3126740"/>
                </a:lnTo>
                <a:lnTo>
                  <a:pt x="470891" y="2924175"/>
                </a:lnTo>
                <a:lnTo>
                  <a:pt x="332779" y="3126740"/>
                </a:lnTo>
                <a:lnTo>
                  <a:pt x="194666" y="2924175"/>
                </a:lnTo>
                <a:lnTo>
                  <a:pt x="51791" y="3133725"/>
                </a:lnTo>
                <a:lnTo>
                  <a:pt x="0" y="3133725"/>
                </a:lnTo>
                <a:lnTo>
                  <a:pt x="0" y="0"/>
                </a:lnTo>
                <a:close/>
              </a:path>
            </a:pathLst>
          </a:custGeom>
          <a:solidFill>
            <a:srgbClr val="FFDB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52FEC29-A6C8-4472-A6AF-77AFB4CA077C}"/>
              </a:ext>
            </a:extLst>
          </p:cNvPr>
          <p:cNvSpPr txBox="1"/>
          <p:nvPr/>
        </p:nvSpPr>
        <p:spPr>
          <a:xfrm>
            <a:off x="2387485" y="2366474"/>
            <a:ext cx="269280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Arial Black" panose="020B0A04020102020204" pitchFamily="34" charset="0"/>
              </a:rPr>
              <a:t>PART</a:t>
            </a:r>
          </a:p>
          <a:p>
            <a:pPr algn="ctr"/>
            <a:r>
              <a:rPr lang="en-US" altLang="zh-CN" sz="9600" dirty="0">
                <a:solidFill>
                  <a:schemeClr val="bg1"/>
                </a:solidFill>
                <a:latin typeface="Arial Black" panose="020B0A04020102020204" pitchFamily="34" charset="0"/>
              </a:rPr>
              <a:t>03</a:t>
            </a:r>
            <a:endParaRPr lang="zh-CN" altLang="en-US" sz="9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629E12C-2BED-4C0A-919D-D498DD58DAA7}"/>
              </a:ext>
            </a:extLst>
          </p:cNvPr>
          <p:cNvSpPr txBox="1"/>
          <p:nvPr/>
        </p:nvSpPr>
        <p:spPr>
          <a:xfrm>
            <a:off x="5329978" y="2819245"/>
            <a:ext cx="4708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E6D0E92-F141-4820-8A25-BF4BB22BC5B4}"/>
              </a:ext>
            </a:extLst>
          </p:cNvPr>
          <p:cNvSpPr txBox="1"/>
          <p:nvPr/>
        </p:nvSpPr>
        <p:spPr>
          <a:xfrm>
            <a:off x="5080288" y="3465576"/>
            <a:ext cx="2197615" cy="123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</a:rPr>
              <a:t>点击添加文本</a:t>
            </a:r>
            <a:endParaRPr lang="en-US" altLang="zh-CN" sz="20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</a:rPr>
              <a:t>点击添加文本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1137477E-248D-4B9D-8D2B-74EBF902D490}"/>
              </a:ext>
            </a:extLst>
          </p:cNvPr>
          <p:cNvCxnSpPr/>
          <p:nvPr/>
        </p:nvCxnSpPr>
        <p:spPr>
          <a:xfrm>
            <a:off x="5084245" y="3425669"/>
            <a:ext cx="4457700" cy="0"/>
          </a:xfrm>
          <a:prstGeom prst="line">
            <a:avLst/>
          </a:prstGeom>
          <a:ln>
            <a:solidFill>
              <a:srgbClr val="E3EE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738A181C-610E-40B9-B963-E3D0F29C983F}"/>
              </a:ext>
            </a:extLst>
          </p:cNvPr>
          <p:cNvSpPr txBox="1"/>
          <p:nvPr/>
        </p:nvSpPr>
        <p:spPr>
          <a:xfrm>
            <a:off x="7314359" y="3432676"/>
            <a:ext cx="2024927" cy="123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</a:rPr>
              <a:t>点击添加文本</a:t>
            </a:r>
            <a:endParaRPr lang="en-US" altLang="zh-CN" sz="20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</a:rPr>
              <a:t>点击添加文本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84F44BE-A7F2-4E23-817B-5E99619F74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64" b="46800"/>
          <a:stretch/>
        </p:blipFill>
        <p:spPr>
          <a:xfrm>
            <a:off x="8500692" y="1137004"/>
            <a:ext cx="1908417" cy="179132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FFD05E9-DDC6-477D-96FA-B36F2914E7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55" t="52902" r="53519"/>
          <a:stretch/>
        </p:blipFill>
        <p:spPr>
          <a:xfrm>
            <a:off x="1065946" y="3921679"/>
            <a:ext cx="2570165" cy="213578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387C1D7-C6E2-4447-B12B-FDCD186C1FA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40" r="-481" b="-14"/>
          <a:stretch/>
        </p:blipFill>
        <p:spPr>
          <a:xfrm rot="1185225">
            <a:off x="9216497" y="3955177"/>
            <a:ext cx="1011108" cy="1804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27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 tmFilter="0,0; .5, 1; 1, 1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 tmFilter="0,0; .5, 1; 1, 1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25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 tmFilter="0,0; .5, 1; 1, 1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50" tmFilter="0,0; .5, 1; 1, 1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 uiExpand="1" build="p"/>
      <p:bldP spid="39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4" name="图表 3">
                <a:extLst>
                  <a:ext uri="{FF2B5EF4-FFF2-40B4-BE49-F238E27FC236}">
                    <a16:creationId xmlns:a16="http://schemas.microsoft.com/office/drawing/2014/main" id="{7700410D-1CAF-4F06-BDB3-AE2100C3BFD1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835436174"/>
                  </p:ext>
                </p:extLst>
              </p:nvPr>
            </p:nvGraphicFramePr>
            <p:xfrm>
              <a:off x="885378" y="1872388"/>
              <a:ext cx="5978911" cy="3839206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4" name="图表 3">
                <a:extLst>
                  <a:ext uri="{FF2B5EF4-FFF2-40B4-BE49-F238E27FC236}">
                    <a16:creationId xmlns:a16="http://schemas.microsoft.com/office/drawing/2014/main" id="{7700410D-1CAF-4F06-BDB3-AE2100C3BFD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85378" y="1872388"/>
                <a:ext cx="5978911" cy="3839206"/>
              </a:xfrm>
              <a:prstGeom prst="rect">
                <a:avLst/>
              </a:prstGeom>
            </p:spPr>
          </p:pic>
        </mc:Fallback>
      </mc:AlternateContent>
      <p:sp>
        <p:nvSpPr>
          <p:cNvPr id="5" name="矩形 4">
            <a:extLst>
              <a:ext uri="{FF2B5EF4-FFF2-40B4-BE49-F238E27FC236}">
                <a16:creationId xmlns:a16="http://schemas.microsoft.com/office/drawing/2014/main" id="{3C5B452D-3592-4F46-A7AC-2FE6D54686A0}"/>
              </a:ext>
            </a:extLst>
          </p:cNvPr>
          <p:cNvSpPr/>
          <p:nvPr/>
        </p:nvSpPr>
        <p:spPr>
          <a:xfrm>
            <a:off x="7764462" y="2446412"/>
            <a:ext cx="3486527" cy="612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01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点击此处添加文字描述，文    字颜色、大小、字体可根据需求进行更改。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571908F-B5EE-4C88-B9F5-5BFF71A83553}"/>
              </a:ext>
            </a:extLst>
          </p:cNvPr>
          <p:cNvSpPr/>
          <p:nvPr/>
        </p:nvSpPr>
        <p:spPr>
          <a:xfrm>
            <a:off x="7764462" y="3616511"/>
            <a:ext cx="34865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02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点击此处添加文字描述，文    字颜色、大小、字体可根据需求进行更改。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7CA7797-B09D-44B6-B9CD-B9070933C384}"/>
              </a:ext>
            </a:extLst>
          </p:cNvPr>
          <p:cNvSpPr/>
          <p:nvPr/>
        </p:nvSpPr>
        <p:spPr>
          <a:xfrm>
            <a:off x="7764461" y="4786609"/>
            <a:ext cx="34865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03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点击此处添加文字描述，文    字颜色、大小、字体可根据需求进行更改。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E64C4B6-544B-413A-906F-0C502F5E02C5}"/>
              </a:ext>
            </a:extLst>
          </p:cNvPr>
          <p:cNvSpPr/>
          <p:nvPr/>
        </p:nvSpPr>
        <p:spPr>
          <a:xfrm>
            <a:off x="4110798" y="533777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A163776-5E28-4A64-9194-313A6F3C71B4}"/>
              </a:ext>
            </a:extLst>
          </p:cNvPr>
          <p:cNvSpPr txBox="1"/>
          <p:nvPr/>
        </p:nvSpPr>
        <p:spPr>
          <a:xfrm>
            <a:off x="4348680" y="15230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chemeClr val="bg1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8923C13-E016-4C8E-BF5C-6FFB64CB58E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100" b="48350"/>
          <a:stretch/>
        </p:blipFill>
        <p:spPr>
          <a:xfrm>
            <a:off x="7097031" y="2386102"/>
            <a:ext cx="826187" cy="73283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A481D2D-D0FA-4C5E-BB40-96EE2F39B3D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100" b="48350"/>
          <a:stretch/>
        </p:blipFill>
        <p:spPr>
          <a:xfrm>
            <a:off x="7097031" y="3478346"/>
            <a:ext cx="826187" cy="73283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51CB056-5E46-4096-9AB6-762D0F7E4B4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100" b="48350"/>
          <a:stretch/>
        </p:blipFill>
        <p:spPr>
          <a:xfrm>
            <a:off x="7097031" y="4700103"/>
            <a:ext cx="826187" cy="73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87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矩形 3">
            <a:extLst>
              <a:ext uri="{FF2B5EF4-FFF2-40B4-BE49-F238E27FC236}">
                <a16:creationId xmlns:a16="http://schemas.microsoft.com/office/drawing/2014/main" id="{DFC71397-58ED-4000-A822-0382D6D4FEA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675419" y="3057586"/>
            <a:ext cx="416523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05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5" name="PA_矩形 4">
            <a:extLst>
              <a:ext uri="{FF2B5EF4-FFF2-40B4-BE49-F238E27FC236}">
                <a16:creationId xmlns:a16="http://schemas.microsoft.com/office/drawing/2014/main" id="{9A7E6A61-74AB-4861-8681-BDEDE6BEC2E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727257" y="3955496"/>
            <a:ext cx="416523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05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6" name="PA_矩形 5">
            <a:extLst>
              <a:ext uri="{FF2B5EF4-FFF2-40B4-BE49-F238E27FC236}">
                <a16:creationId xmlns:a16="http://schemas.microsoft.com/office/drawing/2014/main" id="{E2E7D9FB-7F57-4342-B55A-62A079DB6B0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898530" y="4763586"/>
            <a:ext cx="416523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05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7" name="PA_矩形 6">
            <a:extLst>
              <a:ext uri="{FF2B5EF4-FFF2-40B4-BE49-F238E27FC236}">
                <a16:creationId xmlns:a16="http://schemas.microsoft.com/office/drawing/2014/main" id="{6E936B6F-1678-458C-A7EB-87FE410C121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897543" y="2118648"/>
            <a:ext cx="416523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05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8" name="PA_MH_Other_3">
            <a:extLst>
              <a:ext uri="{FF2B5EF4-FFF2-40B4-BE49-F238E27FC236}">
                <a16:creationId xmlns:a16="http://schemas.microsoft.com/office/drawing/2014/main" id="{180ACF9F-29FA-4B9F-B38A-7E5959EB1FE5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2620834" y="1940421"/>
            <a:ext cx="304918" cy="349003"/>
          </a:xfrm>
          <a:custGeom>
            <a:avLst/>
            <a:gdLst>
              <a:gd name="T0" fmla="*/ 2147483646 w 3678"/>
              <a:gd name="T1" fmla="*/ 2147483646 h 4197"/>
              <a:gd name="T2" fmla="*/ 2147483646 w 3678"/>
              <a:gd name="T3" fmla="*/ 2147483646 h 4197"/>
              <a:gd name="T4" fmla="*/ 2147483646 w 3678"/>
              <a:gd name="T5" fmla="*/ 2147483646 h 4197"/>
              <a:gd name="T6" fmla="*/ 2147483646 w 3678"/>
              <a:gd name="T7" fmla="*/ 2147483646 h 4197"/>
              <a:gd name="T8" fmla="*/ 2147483646 w 3678"/>
              <a:gd name="T9" fmla="*/ 2147483646 h 4197"/>
              <a:gd name="T10" fmla="*/ 2147483646 w 3678"/>
              <a:gd name="T11" fmla="*/ 2147483646 h 4197"/>
              <a:gd name="T12" fmla="*/ 2147483646 w 3678"/>
              <a:gd name="T13" fmla="*/ 2147483646 h 4197"/>
              <a:gd name="T14" fmla="*/ 2147483646 w 3678"/>
              <a:gd name="T15" fmla="*/ 2147483646 h 4197"/>
              <a:gd name="T16" fmla="*/ 2147483646 w 3678"/>
              <a:gd name="T17" fmla="*/ 2147483646 h 4197"/>
              <a:gd name="T18" fmla="*/ 2147483646 w 3678"/>
              <a:gd name="T19" fmla="*/ 2147483646 h 4197"/>
              <a:gd name="T20" fmla="*/ 2147483646 w 3678"/>
              <a:gd name="T21" fmla="*/ 2147483646 h 4197"/>
              <a:gd name="T22" fmla="*/ 2147483646 w 3678"/>
              <a:gd name="T23" fmla="*/ 2147483646 h 419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678" h="4197">
                <a:moveTo>
                  <a:pt x="2081" y="2099"/>
                </a:moveTo>
                <a:lnTo>
                  <a:pt x="0" y="0"/>
                </a:lnTo>
                <a:lnTo>
                  <a:pt x="762" y="2099"/>
                </a:lnTo>
                <a:lnTo>
                  <a:pt x="0" y="4197"/>
                </a:lnTo>
                <a:lnTo>
                  <a:pt x="2081" y="2099"/>
                </a:lnTo>
                <a:close/>
                <a:moveTo>
                  <a:pt x="3678" y="2099"/>
                </a:moveTo>
                <a:lnTo>
                  <a:pt x="1597" y="0"/>
                </a:lnTo>
                <a:lnTo>
                  <a:pt x="2359" y="2099"/>
                </a:lnTo>
                <a:lnTo>
                  <a:pt x="1597" y="4197"/>
                </a:lnTo>
                <a:lnTo>
                  <a:pt x="3678" y="2099"/>
                </a:lnTo>
                <a:close/>
              </a:path>
            </a:pathLst>
          </a:custGeom>
          <a:solidFill>
            <a:srgbClr val="FFDB89"/>
          </a:solidFill>
          <a:ln>
            <a:noFill/>
          </a:ln>
          <a:extLst/>
        </p:spPr>
        <p:txBody>
          <a:bodyPr anchor="ctr"/>
          <a:lstStyle/>
          <a:p>
            <a:endParaRPr lang="zh-CN" altLang="en-US" sz="1350"/>
          </a:p>
        </p:txBody>
      </p:sp>
      <p:cxnSp>
        <p:nvCxnSpPr>
          <p:cNvPr id="9" name="PA_MH_Other_4">
            <a:extLst>
              <a:ext uri="{FF2B5EF4-FFF2-40B4-BE49-F238E27FC236}">
                <a16:creationId xmlns:a16="http://schemas.microsoft.com/office/drawing/2014/main" id="{ED3B0BE2-35B8-41A1-A02C-714B4229D08D}"/>
              </a:ext>
            </a:extLst>
          </p:cNvPr>
          <p:cNvCxnSpPr>
            <a:cxnSpLocks/>
          </p:cNvCxnSpPr>
          <p:nvPr>
            <p:custDataLst>
              <p:tags r:id="rId6"/>
            </p:custDataLst>
          </p:nvPr>
        </p:nvCxnSpPr>
        <p:spPr>
          <a:xfrm>
            <a:off x="2962544" y="2111586"/>
            <a:ext cx="2179621" cy="1"/>
          </a:xfrm>
          <a:prstGeom prst="line">
            <a:avLst/>
          </a:prstGeom>
          <a:ln w="12700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A_MH_Other_7">
            <a:extLst>
              <a:ext uri="{FF2B5EF4-FFF2-40B4-BE49-F238E27FC236}">
                <a16:creationId xmlns:a16="http://schemas.microsoft.com/office/drawing/2014/main" id="{0D186338-176E-4D99-8406-CC04CCD431C1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5354691" y="2853019"/>
            <a:ext cx="304918" cy="347167"/>
          </a:xfrm>
          <a:custGeom>
            <a:avLst/>
            <a:gdLst>
              <a:gd name="T0" fmla="*/ 2147483646 w 3678"/>
              <a:gd name="T1" fmla="*/ 2147483646 h 4197"/>
              <a:gd name="T2" fmla="*/ 2147483646 w 3678"/>
              <a:gd name="T3" fmla="*/ 2147483646 h 4197"/>
              <a:gd name="T4" fmla="*/ 2147483646 w 3678"/>
              <a:gd name="T5" fmla="*/ 2147483646 h 4197"/>
              <a:gd name="T6" fmla="*/ 2147483646 w 3678"/>
              <a:gd name="T7" fmla="*/ 2147483646 h 4197"/>
              <a:gd name="T8" fmla="*/ 2147483646 w 3678"/>
              <a:gd name="T9" fmla="*/ 2147483646 h 4197"/>
              <a:gd name="T10" fmla="*/ 2147483646 w 3678"/>
              <a:gd name="T11" fmla="*/ 2147483646 h 4197"/>
              <a:gd name="T12" fmla="*/ 2147483646 w 3678"/>
              <a:gd name="T13" fmla="*/ 2147483646 h 4197"/>
              <a:gd name="T14" fmla="*/ 2147483646 w 3678"/>
              <a:gd name="T15" fmla="*/ 2147483646 h 4197"/>
              <a:gd name="T16" fmla="*/ 2147483646 w 3678"/>
              <a:gd name="T17" fmla="*/ 2147483646 h 4197"/>
              <a:gd name="T18" fmla="*/ 2147483646 w 3678"/>
              <a:gd name="T19" fmla="*/ 2147483646 h 4197"/>
              <a:gd name="T20" fmla="*/ 2147483646 w 3678"/>
              <a:gd name="T21" fmla="*/ 2147483646 h 4197"/>
              <a:gd name="T22" fmla="*/ 2147483646 w 3678"/>
              <a:gd name="T23" fmla="*/ 2147483646 h 419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678" h="4197">
                <a:moveTo>
                  <a:pt x="2081" y="2099"/>
                </a:moveTo>
                <a:lnTo>
                  <a:pt x="0" y="0"/>
                </a:lnTo>
                <a:lnTo>
                  <a:pt x="762" y="2099"/>
                </a:lnTo>
                <a:lnTo>
                  <a:pt x="0" y="4197"/>
                </a:lnTo>
                <a:lnTo>
                  <a:pt x="2081" y="2099"/>
                </a:lnTo>
                <a:close/>
                <a:moveTo>
                  <a:pt x="3678" y="2099"/>
                </a:moveTo>
                <a:lnTo>
                  <a:pt x="1597" y="0"/>
                </a:lnTo>
                <a:lnTo>
                  <a:pt x="2359" y="2099"/>
                </a:lnTo>
                <a:lnTo>
                  <a:pt x="1597" y="4197"/>
                </a:lnTo>
                <a:lnTo>
                  <a:pt x="3678" y="2099"/>
                </a:lnTo>
                <a:close/>
              </a:path>
            </a:pathLst>
          </a:custGeom>
          <a:solidFill>
            <a:srgbClr val="E3EEE8"/>
          </a:solidFill>
          <a:ln>
            <a:noFill/>
          </a:ln>
          <a:extLst/>
        </p:spPr>
        <p:txBody>
          <a:bodyPr anchor="ctr"/>
          <a:lstStyle/>
          <a:p>
            <a:endParaRPr lang="zh-CN" altLang="en-US" sz="1350"/>
          </a:p>
        </p:txBody>
      </p:sp>
      <p:cxnSp>
        <p:nvCxnSpPr>
          <p:cNvPr id="11" name="PA_MH_Other_8">
            <a:extLst>
              <a:ext uri="{FF2B5EF4-FFF2-40B4-BE49-F238E27FC236}">
                <a16:creationId xmlns:a16="http://schemas.microsoft.com/office/drawing/2014/main" id="{5C95DC22-0EDA-4770-8871-44DEF4814CF5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5696400" y="3038699"/>
            <a:ext cx="2179621" cy="1"/>
          </a:xfrm>
          <a:prstGeom prst="line">
            <a:avLst/>
          </a:prstGeom>
          <a:ln w="12700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A_MH_Other_11">
            <a:extLst>
              <a:ext uri="{FF2B5EF4-FFF2-40B4-BE49-F238E27FC236}">
                <a16:creationId xmlns:a16="http://schemas.microsoft.com/office/drawing/2014/main" id="{0EFE48AC-DAB0-40AF-8E2E-2E3A542947C8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3379595" y="3788970"/>
            <a:ext cx="304918" cy="349003"/>
          </a:xfrm>
          <a:custGeom>
            <a:avLst/>
            <a:gdLst>
              <a:gd name="T0" fmla="*/ 775981150 w 3678"/>
              <a:gd name="T1" fmla="*/ 775692216 h 4197"/>
              <a:gd name="T2" fmla="*/ 775981150 w 3678"/>
              <a:gd name="T3" fmla="*/ 775692216 h 4197"/>
              <a:gd name="T4" fmla="*/ 775981150 w 3678"/>
              <a:gd name="T5" fmla="*/ 775692216 h 4197"/>
              <a:gd name="T6" fmla="*/ 775981150 w 3678"/>
              <a:gd name="T7" fmla="*/ 775692216 h 4197"/>
              <a:gd name="T8" fmla="*/ 775981150 w 3678"/>
              <a:gd name="T9" fmla="*/ 775692216 h 4197"/>
              <a:gd name="T10" fmla="*/ 775981150 w 3678"/>
              <a:gd name="T11" fmla="*/ 775692216 h 4197"/>
              <a:gd name="T12" fmla="*/ 775981150 w 3678"/>
              <a:gd name="T13" fmla="*/ 775692216 h 4197"/>
              <a:gd name="T14" fmla="*/ 775981150 w 3678"/>
              <a:gd name="T15" fmla="*/ 775692216 h 4197"/>
              <a:gd name="T16" fmla="*/ 775981150 w 3678"/>
              <a:gd name="T17" fmla="*/ 775692216 h 4197"/>
              <a:gd name="T18" fmla="*/ 775981150 w 3678"/>
              <a:gd name="T19" fmla="*/ 775692216 h 4197"/>
              <a:gd name="T20" fmla="*/ 775981150 w 3678"/>
              <a:gd name="T21" fmla="*/ 775692216 h 4197"/>
              <a:gd name="T22" fmla="*/ 775981150 w 3678"/>
              <a:gd name="T23" fmla="*/ 775692216 h 419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678" h="4197">
                <a:moveTo>
                  <a:pt x="2081" y="2099"/>
                </a:moveTo>
                <a:lnTo>
                  <a:pt x="0" y="0"/>
                </a:lnTo>
                <a:lnTo>
                  <a:pt x="762" y="2099"/>
                </a:lnTo>
                <a:lnTo>
                  <a:pt x="0" y="4197"/>
                </a:lnTo>
                <a:lnTo>
                  <a:pt x="2081" y="2099"/>
                </a:lnTo>
                <a:close/>
                <a:moveTo>
                  <a:pt x="3678" y="2099"/>
                </a:moveTo>
                <a:lnTo>
                  <a:pt x="1597" y="0"/>
                </a:lnTo>
                <a:lnTo>
                  <a:pt x="2359" y="2099"/>
                </a:lnTo>
                <a:lnTo>
                  <a:pt x="1597" y="4197"/>
                </a:lnTo>
                <a:lnTo>
                  <a:pt x="3678" y="2099"/>
                </a:lnTo>
                <a:close/>
              </a:path>
            </a:pathLst>
          </a:custGeom>
          <a:solidFill>
            <a:srgbClr val="FFDB89"/>
          </a:solidFill>
          <a:extLst/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13" name="PA_MH_Other_15">
            <a:extLst>
              <a:ext uri="{FF2B5EF4-FFF2-40B4-BE49-F238E27FC236}">
                <a16:creationId xmlns:a16="http://schemas.microsoft.com/office/drawing/2014/main" id="{E69523F7-68E0-409C-997D-B8EC9F8B9644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6538629" y="4598558"/>
            <a:ext cx="304918" cy="349003"/>
          </a:xfrm>
          <a:custGeom>
            <a:avLst/>
            <a:gdLst>
              <a:gd name="T0" fmla="*/ 775981150 w 3678"/>
              <a:gd name="T1" fmla="*/ 775692216 h 4197"/>
              <a:gd name="T2" fmla="*/ 775981150 w 3678"/>
              <a:gd name="T3" fmla="*/ 775692216 h 4197"/>
              <a:gd name="T4" fmla="*/ 775981150 w 3678"/>
              <a:gd name="T5" fmla="*/ 775692216 h 4197"/>
              <a:gd name="T6" fmla="*/ 775981150 w 3678"/>
              <a:gd name="T7" fmla="*/ 775692216 h 4197"/>
              <a:gd name="T8" fmla="*/ 775981150 w 3678"/>
              <a:gd name="T9" fmla="*/ 775692216 h 4197"/>
              <a:gd name="T10" fmla="*/ 775981150 w 3678"/>
              <a:gd name="T11" fmla="*/ 775692216 h 4197"/>
              <a:gd name="T12" fmla="*/ 775981150 w 3678"/>
              <a:gd name="T13" fmla="*/ 775692216 h 4197"/>
              <a:gd name="T14" fmla="*/ 775981150 w 3678"/>
              <a:gd name="T15" fmla="*/ 775692216 h 4197"/>
              <a:gd name="T16" fmla="*/ 775981150 w 3678"/>
              <a:gd name="T17" fmla="*/ 775692216 h 4197"/>
              <a:gd name="T18" fmla="*/ 775981150 w 3678"/>
              <a:gd name="T19" fmla="*/ 775692216 h 4197"/>
              <a:gd name="T20" fmla="*/ 775981150 w 3678"/>
              <a:gd name="T21" fmla="*/ 775692216 h 4197"/>
              <a:gd name="T22" fmla="*/ 775981150 w 3678"/>
              <a:gd name="T23" fmla="*/ 775692216 h 419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678" h="4197">
                <a:moveTo>
                  <a:pt x="2081" y="2099"/>
                </a:moveTo>
                <a:lnTo>
                  <a:pt x="0" y="0"/>
                </a:lnTo>
                <a:lnTo>
                  <a:pt x="762" y="2099"/>
                </a:lnTo>
                <a:lnTo>
                  <a:pt x="0" y="4197"/>
                </a:lnTo>
                <a:lnTo>
                  <a:pt x="2081" y="2099"/>
                </a:lnTo>
                <a:close/>
                <a:moveTo>
                  <a:pt x="3678" y="2099"/>
                </a:moveTo>
                <a:lnTo>
                  <a:pt x="1597" y="0"/>
                </a:lnTo>
                <a:lnTo>
                  <a:pt x="2359" y="2099"/>
                </a:lnTo>
                <a:lnTo>
                  <a:pt x="1597" y="4197"/>
                </a:lnTo>
                <a:lnTo>
                  <a:pt x="3678" y="2099"/>
                </a:lnTo>
                <a:close/>
              </a:path>
            </a:pathLst>
          </a:custGeom>
          <a:solidFill>
            <a:srgbClr val="E3EEE8"/>
          </a:solidFill>
          <a:extLst/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cxnSp>
        <p:nvCxnSpPr>
          <p:cNvPr id="14" name="PA_MH_Other_16">
            <a:extLst>
              <a:ext uri="{FF2B5EF4-FFF2-40B4-BE49-F238E27FC236}">
                <a16:creationId xmlns:a16="http://schemas.microsoft.com/office/drawing/2014/main" id="{2B6172CE-9DD6-4DE7-8E53-F12E59906161}"/>
              </a:ext>
            </a:extLst>
          </p:cNvPr>
          <p:cNvCxnSpPr>
            <a:cxnSpLocks/>
          </p:cNvCxnSpPr>
          <p:nvPr>
            <p:custDataLst>
              <p:tags r:id="rId11"/>
            </p:custDataLst>
          </p:nvPr>
        </p:nvCxnSpPr>
        <p:spPr>
          <a:xfrm>
            <a:off x="6880338" y="4755209"/>
            <a:ext cx="2179621" cy="1"/>
          </a:xfrm>
          <a:prstGeom prst="line">
            <a:avLst/>
          </a:prstGeom>
          <a:ln w="12700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A_椭圆 1">
            <a:extLst>
              <a:ext uri="{FF2B5EF4-FFF2-40B4-BE49-F238E27FC236}">
                <a16:creationId xmlns:a16="http://schemas.microsoft.com/office/drawing/2014/main" id="{904CDF5D-7EA9-4C4F-AB1E-2BBBC67F0470}"/>
              </a:ext>
            </a:extLst>
          </p:cNvPr>
          <p:cNvSpPr/>
          <p:nvPr>
            <p:custDataLst>
              <p:tags r:id="rId12"/>
            </p:custDataLst>
          </p:nvPr>
        </p:nvSpPr>
        <p:spPr bwMode="auto">
          <a:xfrm>
            <a:off x="1825226" y="1795328"/>
            <a:ext cx="553989" cy="553988"/>
          </a:xfrm>
          <a:prstGeom prst="ellipse">
            <a:avLst/>
          </a:prstGeom>
          <a:solidFill>
            <a:srgbClr val="FFDB89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29" name="PA_矩形 28">
            <a:extLst>
              <a:ext uri="{FF2B5EF4-FFF2-40B4-BE49-F238E27FC236}">
                <a16:creationId xmlns:a16="http://schemas.microsoft.com/office/drawing/2014/main" id="{C5CB10FD-92AD-4454-8597-AE37B7DDE47A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2898586" y="1728307"/>
            <a:ext cx="2560106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cxnSp>
        <p:nvCxnSpPr>
          <p:cNvPr id="30" name="PA_MH_Other_8">
            <a:extLst>
              <a:ext uri="{FF2B5EF4-FFF2-40B4-BE49-F238E27FC236}">
                <a16:creationId xmlns:a16="http://schemas.microsoft.com/office/drawing/2014/main" id="{6C1DB4E1-DDDB-4788-A64B-96A4F20329FF}"/>
              </a:ext>
            </a:extLst>
          </p:cNvPr>
          <p:cNvCxnSpPr>
            <a:cxnSpLocks/>
          </p:cNvCxnSpPr>
          <p:nvPr>
            <p:custDataLst>
              <p:tags r:id="rId14"/>
            </p:custDataLst>
          </p:nvPr>
        </p:nvCxnSpPr>
        <p:spPr>
          <a:xfrm>
            <a:off x="3727258" y="3960134"/>
            <a:ext cx="2179621" cy="1"/>
          </a:xfrm>
          <a:prstGeom prst="line">
            <a:avLst/>
          </a:prstGeom>
          <a:ln w="12700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A_矩形 30">
            <a:extLst>
              <a:ext uri="{FF2B5EF4-FFF2-40B4-BE49-F238E27FC236}">
                <a16:creationId xmlns:a16="http://schemas.microsoft.com/office/drawing/2014/main" id="{E1809DC3-95CA-4FE6-BD0C-563C68D82E69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5676462" y="2667245"/>
            <a:ext cx="2560106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32" name="PA_矩形 31">
            <a:extLst>
              <a:ext uri="{FF2B5EF4-FFF2-40B4-BE49-F238E27FC236}">
                <a16:creationId xmlns:a16="http://schemas.microsoft.com/office/drawing/2014/main" id="{D391A3F3-7B2D-479E-9F51-7DF94A92D9E3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3728300" y="3565155"/>
            <a:ext cx="2560106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33" name="PA_矩形 32">
            <a:extLst>
              <a:ext uri="{FF2B5EF4-FFF2-40B4-BE49-F238E27FC236}">
                <a16:creationId xmlns:a16="http://schemas.microsoft.com/office/drawing/2014/main" id="{38AC672E-1A72-40C6-9A89-28989B6CF65B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6899573" y="4373245"/>
            <a:ext cx="2560106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64" name="PA_椭圆 1">
            <a:extLst>
              <a:ext uri="{FF2B5EF4-FFF2-40B4-BE49-F238E27FC236}">
                <a16:creationId xmlns:a16="http://schemas.microsoft.com/office/drawing/2014/main" id="{644AB684-4701-48F7-9DF4-4CEB65A6FCF3}"/>
              </a:ext>
            </a:extLst>
          </p:cNvPr>
          <p:cNvSpPr/>
          <p:nvPr>
            <p:custDataLst>
              <p:tags r:id="rId18"/>
            </p:custDataLst>
          </p:nvPr>
        </p:nvSpPr>
        <p:spPr bwMode="auto">
          <a:xfrm>
            <a:off x="4619139" y="2751040"/>
            <a:ext cx="523026" cy="523028"/>
          </a:xfrm>
          <a:prstGeom prst="ellipse">
            <a:avLst/>
          </a:prstGeom>
          <a:solidFill>
            <a:srgbClr val="E3EEE8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65" name="PA_椭圆 1">
            <a:extLst>
              <a:ext uri="{FF2B5EF4-FFF2-40B4-BE49-F238E27FC236}">
                <a16:creationId xmlns:a16="http://schemas.microsoft.com/office/drawing/2014/main" id="{8AE94044-80E8-4DBA-86A8-7C8F85B1B6AD}"/>
              </a:ext>
            </a:extLst>
          </p:cNvPr>
          <p:cNvSpPr/>
          <p:nvPr>
            <p:custDataLst>
              <p:tags r:id="rId19"/>
            </p:custDataLst>
          </p:nvPr>
        </p:nvSpPr>
        <p:spPr bwMode="auto">
          <a:xfrm>
            <a:off x="2675387" y="3668818"/>
            <a:ext cx="573355" cy="573355"/>
          </a:xfrm>
          <a:prstGeom prst="ellipse">
            <a:avLst/>
          </a:prstGeom>
          <a:solidFill>
            <a:srgbClr val="FFDB89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66" name="PA_椭圆 1">
            <a:extLst>
              <a:ext uri="{FF2B5EF4-FFF2-40B4-BE49-F238E27FC236}">
                <a16:creationId xmlns:a16="http://schemas.microsoft.com/office/drawing/2014/main" id="{C8FE9697-D3B2-49FF-8536-BFE337EAC829}"/>
              </a:ext>
            </a:extLst>
          </p:cNvPr>
          <p:cNvSpPr/>
          <p:nvPr>
            <p:custDataLst>
              <p:tags r:id="rId20"/>
            </p:custDataLst>
          </p:nvPr>
        </p:nvSpPr>
        <p:spPr bwMode="auto">
          <a:xfrm>
            <a:off x="5788668" y="4504093"/>
            <a:ext cx="597431" cy="597431"/>
          </a:xfrm>
          <a:prstGeom prst="ellipse">
            <a:avLst/>
          </a:prstGeom>
          <a:solidFill>
            <a:srgbClr val="E3EEE8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E9C556E4-9011-4FFB-ACAC-93F64A572A04}"/>
              </a:ext>
            </a:extLst>
          </p:cNvPr>
          <p:cNvSpPr/>
          <p:nvPr/>
        </p:nvSpPr>
        <p:spPr>
          <a:xfrm>
            <a:off x="4110798" y="533777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94C5D2D7-2B2C-433D-B902-06AA7B24D0E3}"/>
              </a:ext>
            </a:extLst>
          </p:cNvPr>
          <p:cNvSpPr txBox="1"/>
          <p:nvPr/>
        </p:nvSpPr>
        <p:spPr>
          <a:xfrm>
            <a:off x="4348680" y="15230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chemeClr val="bg1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829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10" grpId="0" animBg="1"/>
      <p:bldP spid="12" grpId="0" animBg="1"/>
      <p:bldP spid="13" grpId="0" animBg="1"/>
      <p:bldP spid="29" grpId="0"/>
      <p:bldP spid="31" grpId="0"/>
      <p:bldP spid="32" grpId="0"/>
      <p:bldP spid="33" grpId="0"/>
      <p:bldP spid="71" grpId="0"/>
      <p:bldP spid="7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Other_1">
            <a:extLst>
              <a:ext uri="{FF2B5EF4-FFF2-40B4-BE49-F238E27FC236}">
                <a16:creationId xmlns:a16="http://schemas.microsoft.com/office/drawing/2014/main" id="{D681E7B8-81E8-44CF-808F-E9163083319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143039" y="1620838"/>
            <a:ext cx="68262" cy="1320800"/>
          </a:xfrm>
          <a:prstGeom prst="rect">
            <a:avLst/>
          </a:prstGeom>
          <a:solidFill>
            <a:srgbClr val="E3EE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5" name="MH_Other_2">
            <a:extLst>
              <a:ext uri="{FF2B5EF4-FFF2-40B4-BE49-F238E27FC236}">
                <a16:creationId xmlns:a16="http://schemas.microsoft.com/office/drawing/2014/main" id="{25470F94-99E3-4B79-9060-819BC3EAA08F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2311315" y="2205038"/>
            <a:ext cx="4319587" cy="0"/>
          </a:xfrm>
          <a:prstGeom prst="line">
            <a:avLst/>
          </a:prstGeom>
          <a:ln w="19050">
            <a:solidFill>
              <a:srgbClr val="BFBFB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H_Other_3">
            <a:extLst>
              <a:ext uri="{FF2B5EF4-FFF2-40B4-BE49-F238E27FC236}">
                <a16:creationId xmlns:a16="http://schemas.microsoft.com/office/drawing/2014/main" id="{96C6BAD0-E4E7-40B7-B824-1F6E1705BD62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05962" y="1856015"/>
            <a:ext cx="73866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4800" b="1" dirty="0">
                <a:solidFill>
                  <a:schemeClr val="accent6">
                    <a:lumMod val="75000"/>
                  </a:schemeClr>
                </a:solidFill>
                <a:ea typeface="思源宋体 CN" panose="02020400000000000000" pitchFamily="18" charset="-122"/>
              </a:rPr>
              <a:t>01</a:t>
            </a:r>
            <a:endParaRPr lang="zh-CN" altLang="en-US" sz="4800" b="1" dirty="0">
              <a:solidFill>
                <a:schemeClr val="accent6">
                  <a:lumMod val="75000"/>
                </a:schemeClr>
              </a:solidFill>
              <a:ea typeface="思源宋体 CN" panose="02020400000000000000" pitchFamily="18" charset="-122"/>
            </a:endParaRPr>
          </a:p>
        </p:txBody>
      </p:sp>
      <p:sp>
        <p:nvSpPr>
          <p:cNvPr id="7" name="MH_Other_4">
            <a:extLst>
              <a:ext uri="{FF2B5EF4-FFF2-40B4-BE49-F238E27FC236}">
                <a16:creationId xmlns:a16="http://schemas.microsoft.com/office/drawing/2014/main" id="{68A57F49-B6C6-4C4C-A92C-05D8428D15F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160838" y="3089275"/>
            <a:ext cx="68262" cy="13208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8" name="MH_Other_5">
            <a:extLst>
              <a:ext uri="{FF2B5EF4-FFF2-40B4-BE49-F238E27FC236}">
                <a16:creationId xmlns:a16="http://schemas.microsoft.com/office/drawing/2014/main" id="{9655709C-3E05-4757-9417-7772099AD2F7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4329114" y="3675063"/>
            <a:ext cx="4319587" cy="0"/>
          </a:xfrm>
          <a:prstGeom prst="line">
            <a:avLst/>
          </a:prstGeom>
          <a:ln w="19050">
            <a:solidFill>
              <a:srgbClr val="BFBFB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Other_6">
            <a:extLst>
              <a:ext uri="{FF2B5EF4-FFF2-40B4-BE49-F238E27FC236}">
                <a16:creationId xmlns:a16="http://schemas.microsoft.com/office/drawing/2014/main" id="{BA38C505-4796-4775-80E1-5AADFBD40EC1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423761" y="3326040"/>
            <a:ext cx="73866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4800" b="1" dirty="0">
                <a:solidFill>
                  <a:srgbClr val="FFDB89"/>
                </a:solidFill>
                <a:ea typeface="思源宋体 CN" panose="02020400000000000000" pitchFamily="18" charset="-122"/>
              </a:rPr>
              <a:t>02</a:t>
            </a:r>
            <a:endParaRPr lang="zh-CN" altLang="en-US" sz="4800" b="1" dirty="0">
              <a:solidFill>
                <a:srgbClr val="FFDB89"/>
              </a:solidFill>
              <a:ea typeface="思源宋体 CN" panose="02020400000000000000" pitchFamily="18" charset="-122"/>
            </a:endParaRPr>
          </a:p>
        </p:txBody>
      </p:sp>
      <p:sp>
        <p:nvSpPr>
          <p:cNvPr id="10" name="MH_Other_7">
            <a:extLst>
              <a:ext uri="{FF2B5EF4-FFF2-40B4-BE49-F238E27FC236}">
                <a16:creationId xmlns:a16="http://schemas.microsoft.com/office/drawing/2014/main" id="{C7D832F2-094B-4E18-8D47-7159794CC6A6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071061" y="4576763"/>
            <a:ext cx="68262" cy="1320800"/>
          </a:xfrm>
          <a:prstGeom prst="rect">
            <a:avLst/>
          </a:prstGeom>
          <a:solidFill>
            <a:srgbClr val="E3EE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1" name="MH_Other_8">
            <a:extLst>
              <a:ext uri="{FF2B5EF4-FFF2-40B4-BE49-F238E27FC236}">
                <a16:creationId xmlns:a16="http://schemas.microsoft.com/office/drawing/2014/main" id="{A6BBBF91-9105-4E6B-B62B-3DCE71902758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6239337" y="5160963"/>
            <a:ext cx="4319587" cy="0"/>
          </a:xfrm>
          <a:prstGeom prst="line">
            <a:avLst/>
          </a:prstGeom>
          <a:ln w="19050">
            <a:solidFill>
              <a:srgbClr val="BFBFB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H_Other_9">
            <a:extLst>
              <a:ext uri="{FF2B5EF4-FFF2-40B4-BE49-F238E27FC236}">
                <a16:creationId xmlns:a16="http://schemas.microsoft.com/office/drawing/2014/main" id="{FAB4ED39-F8B6-4331-BF63-94DBDDE6C96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333984" y="4811940"/>
            <a:ext cx="738664" cy="738664"/>
          </a:xfrm>
          <a:prstGeom prst="rect">
            <a:avLst/>
          </a:prstGeom>
          <a:noFill/>
        </p:spPr>
        <p:txBody>
          <a:bodyPr vert="horz" lIns="0" tIns="0" rIns="0" bIns="0">
            <a:spAutoFit/>
          </a:bodyPr>
          <a:lstStyle/>
          <a:p>
            <a:pPr algn="ctr">
              <a:defRPr/>
            </a:pPr>
            <a:r>
              <a:rPr lang="en-US" altLang="zh-CN" sz="4800" b="1" dirty="0">
                <a:solidFill>
                  <a:schemeClr val="accent6">
                    <a:lumMod val="75000"/>
                  </a:schemeClr>
                </a:solidFill>
              </a:rPr>
              <a:t>03</a:t>
            </a:r>
            <a:endParaRPr lang="zh-CN" altLang="en-US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MH_SubTitle_1">
            <a:extLst>
              <a:ext uri="{FF2B5EF4-FFF2-40B4-BE49-F238E27FC236}">
                <a16:creationId xmlns:a16="http://schemas.microsoft.com/office/drawing/2014/main" id="{E6B08A34-B24B-451A-97EE-00EFA8BCFA1C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211301" y="1604964"/>
            <a:ext cx="4572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Arial" panose="020B0604020202020204" pitchFamily="34" charset="0"/>
              </a:rPr>
              <a:t>点击此处添加文字</a:t>
            </a:r>
          </a:p>
        </p:txBody>
      </p:sp>
      <p:sp>
        <p:nvSpPr>
          <p:cNvPr id="14" name="MH_Text_1">
            <a:extLst>
              <a:ext uri="{FF2B5EF4-FFF2-40B4-BE49-F238E27FC236}">
                <a16:creationId xmlns:a16="http://schemas.microsoft.com/office/drawing/2014/main" id="{A87D040D-BBB7-4839-9BF4-FF280B272DC9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211301" y="2273301"/>
            <a:ext cx="4572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7" name="MH_SubTitle_2">
            <a:extLst>
              <a:ext uri="{FF2B5EF4-FFF2-40B4-BE49-F238E27FC236}">
                <a16:creationId xmlns:a16="http://schemas.microsoft.com/office/drawing/2014/main" id="{12E3F9B1-BC4C-4E94-B86D-3F75C936FDDA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229100" y="3073401"/>
            <a:ext cx="4572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FFDB89"/>
                </a:solidFill>
                <a:latin typeface="+mn-lt"/>
                <a:ea typeface="+mn-ea"/>
                <a:cs typeface="Arial" panose="020B0604020202020204" pitchFamily="34" charset="0"/>
              </a:rPr>
              <a:t>点击此处添加文字</a:t>
            </a:r>
          </a:p>
        </p:txBody>
      </p:sp>
      <p:sp>
        <p:nvSpPr>
          <p:cNvPr id="18" name="MH_Text_2">
            <a:extLst>
              <a:ext uri="{FF2B5EF4-FFF2-40B4-BE49-F238E27FC236}">
                <a16:creationId xmlns:a16="http://schemas.microsoft.com/office/drawing/2014/main" id="{34F39AE3-3523-490A-AFB0-68E7DF1BF20E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229100" y="3781426"/>
            <a:ext cx="4572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9" name="MH_SubTitle_3">
            <a:extLst>
              <a:ext uri="{FF2B5EF4-FFF2-40B4-BE49-F238E27FC236}">
                <a16:creationId xmlns:a16="http://schemas.microsoft.com/office/drawing/2014/main" id="{323C57CB-1CB2-499A-AA21-817D7EF5D6F5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139323" y="4560889"/>
            <a:ext cx="4572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Arial" panose="020B0604020202020204" pitchFamily="34" charset="0"/>
              </a:rPr>
              <a:t>点击此处添加文字</a:t>
            </a:r>
          </a:p>
        </p:txBody>
      </p:sp>
      <p:sp>
        <p:nvSpPr>
          <p:cNvPr id="20" name="MH_Text_3">
            <a:extLst>
              <a:ext uri="{FF2B5EF4-FFF2-40B4-BE49-F238E27FC236}">
                <a16:creationId xmlns:a16="http://schemas.microsoft.com/office/drawing/2014/main" id="{E78D0AF2-D562-4391-84EE-B3815A276F6E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139323" y="5267326"/>
            <a:ext cx="4572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FC0BE5C-C7C4-4942-8E41-6C38150F65B0}"/>
              </a:ext>
            </a:extLst>
          </p:cNvPr>
          <p:cNvSpPr/>
          <p:nvPr/>
        </p:nvSpPr>
        <p:spPr>
          <a:xfrm>
            <a:off x="4110798" y="533777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B71C1CA-25C3-4C9E-B85A-8DB29FF55D6E}"/>
              </a:ext>
            </a:extLst>
          </p:cNvPr>
          <p:cNvSpPr txBox="1"/>
          <p:nvPr/>
        </p:nvSpPr>
        <p:spPr>
          <a:xfrm>
            <a:off x="4348680" y="15230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chemeClr val="bg1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862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5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9" grpId="0"/>
      <p:bldP spid="10" grpId="0" animBg="1"/>
      <p:bldP spid="12" grpId="0"/>
      <p:bldP spid="13" grpId="0"/>
      <p:bldP spid="14" grpId="0"/>
      <p:bldP spid="17" grpId="0"/>
      <p:bldP spid="18" grpId="0"/>
      <p:bldP spid="19" grpId="0"/>
      <p:bldP spid="20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ADA579C-2A1F-4266-B2AE-EF6D27F600E8}"/>
              </a:ext>
            </a:extLst>
          </p:cNvPr>
          <p:cNvSpPr/>
          <p:nvPr/>
        </p:nvSpPr>
        <p:spPr>
          <a:xfrm>
            <a:off x="2258568" y="2134678"/>
            <a:ext cx="7461504" cy="2956581"/>
          </a:xfrm>
          <a:custGeom>
            <a:avLst/>
            <a:gdLst>
              <a:gd name="connsiteX0" fmla="*/ 0 w 12192000"/>
              <a:gd name="connsiteY0" fmla="*/ 0 h 3133725"/>
              <a:gd name="connsiteX1" fmla="*/ 12192000 w 12192000"/>
              <a:gd name="connsiteY1" fmla="*/ 0 h 3133725"/>
              <a:gd name="connsiteX2" fmla="*/ 12192000 w 12192000"/>
              <a:gd name="connsiteY2" fmla="*/ 3133725 h 3133725"/>
              <a:gd name="connsiteX3" fmla="*/ 12049125 w 12192000"/>
              <a:gd name="connsiteY3" fmla="*/ 2924175 h 3133725"/>
              <a:gd name="connsiteX4" fmla="*/ 11906250 w 12192000"/>
              <a:gd name="connsiteY4" fmla="*/ 3133725 h 3133725"/>
              <a:gd name="connsiteX5" fmla="*/ 11763375 w 12192000"/>
              <a:gd name="connsiteY5" fmla="*/ 2924175 h 3133725"/>
              <a:gd name="connsiteX6" fmla="*/ 11620500 w 12192000"/>
              <a:gd name="connsiteY6" fmla="*/ 3133725 h 3133725"/>
              <a:gd name="connsiteX7" fmla="*/ 11477625 w 12192000"/>
              <a:gd name="connsiteY7" fmla="*/ 2924175 h 3133725"/>
              <a:gd name="connsiteX8" fmla="*/ 11334750 w 12192000"/>
              <a:gd name="connsiteY8" fmla="*/ 3133725 h 3133725"/>
              <a:gd name="connsiteX9" fmla="*/ 11191875 w 12192000"/>
              <a:gd name="connsiteY9" fmla="*/ 2924175 h 3133725"/>
              <a:gd name="connsiteX10" fmla="*/ 11053762 w 12192000"/>
              <a:gd name="connsiteY10" fmla="*/ 3126740 h 3133725"/>
              <a:gd name="connsiteX11" fmla="*/ 10915650 w 12192000"/>
              <a:gd name="connsiteY11" fmla="*/ 2924175 h 3133725"/>
              <a:gd name="connsiteX12" fmla="*/ 10777538 w 12192000"/>
              <a:gd name="connsiteY12" fmla="*/ 3126740 h 3133725"/>
              <a:gd name="connsiteX13" fmla="*/ 10639425 w 12192000"/>
              <a:gd name="connsiteY13" fmla="*/ 2924175 h 3133725"/>
              <a:gd name="connsiteX14" fmla="*/ 10501312 w 12192000"/>
              <a:gd name="connsiteY14" fmla="*/ 3126740 h 3133725"/>
              <a:gd name="connsiteX15" fmla="*/ 10363200 w 12192000"/>
              <a:gd name="connsiteY15" fmla="*/ 2924175 h 3133725"/>
              <a:gd name="connsiteX16" fmla="*/ 10220325 w 12192000"/>
              <a:gd name="connsiteY16" fmla="*/ 3133725 h 3133725"/>
              <a:gd name="connsiteX17" fmla="*/ 10077450 w 12192000"/>
              <a:gd name="connsiteY17" fmla="*/ 2924175 h 3133725"/>
              <a:gd name="connsiteX18" fmla="*/ 9934575 w 12192000"/>
              <a:gd name="connsiteY18" fmla="*/ 3133725 h 3133725"/>
              <a:gd name="connsiteX19" fmla="*/ 9791700 w 12192000"/>
              <a:gd name="connsiteY19" fmla="*/ 2924175 h 3133725"/>
              <a:gd name="connsiteX20" fmla="*/ 9648825 w 12192000"/>
              <a:gd name="connsiteY20" fmla="*/ 3133725 h 3133725"/>
              <a:gd name="connsiteX21" fmla="*/ 9505950 w 12192000"/>
              <a:gd name="connsiteY21" fmla="*/ 2924175 h 3133725"/>
              <a:gd name="connsiteX22" fmla="*/ 9367838 w 12192000"/>
              <a:gd name="connsiteY22" fmla="*/ 3126740 h 3133725"/>
              <a:gd name="connsiteX23" fmla="*/ 9229725 w 12192000"/>
              <a:gd name="connsiteY23" fmla="*/ 2924175 h 3133725"/>
              <a:gd name="connsiteX24" fmla="*/ 9091612 w 12192000"/>
              <a:gd name="connsiteY24" fmla="*/ 3126740 h 3133725"/>
              <a:gd name="connsiteX25" fmla="*/ 8953500 w 12192000"/>
              <a:gd name="connsiteY25" fmla="*/ 2924175 h 3133725"/>
              <a:gd name="connsiteX26" fmla="*/ 8810625 w 12192000"/>
              <a:gd name="connsiteY26" fmla="*/ 3133725 h 3133725"/>
              <a:gd name="connsiteX27" fmla="*/ 8793658 w 12192000"/>
              <a:gd name="connsiteY27" fmla="*/ 3133725 h 3133725"/>
              <a:gd name="connsiteX28" fmla="*/ 8650783 w 12192000"/>
              <a:gd name="connsiteY28" fmla="*/ 2924175 h 3133725"/>
              <a:gd name="connsiteX29" fmla="*/ 8507908 w 12192000"/>
              <a:gd name="connsiteY29" fmla="*/ 3133725 h 3133725"/>
              <a:gd name="connsiteX30" fmla="*/ 8365033 w 12192000"/>
              <a:gd name="connsiteY30" fmla="*/ 2924175 h 3133725"/>
              <a:gd name="connsiteX31" fmla="*/ 8222158 w 12192000"/>
              <a:gd name="connsiteY31" fmla="*/ 3133725 h 3133725"/>
              <a:gd name="connsiteX32" fmla="*/ 8079283 w 12192000"/>
              <a:gd name="connsiteY32" fmla="*/ 2924175 h 3133725"/>
              <a:gd name="connsiteX33" fmla="*/ 7936408 w 12192000"/>
              <a:gd name="connsiteY33" fmla="*/ 3133725 h 3133725"/>
              <a:gd name="connsiteX34" fmla="*/ 7793533 w 12192000"/>
              <a:gd name="connsiteY34" fmla="*/ 2924175 h 3133725"/>
              <a:gd name="connsiteX35" fmla="*/ 7655421 w 12192000"/>
              <a:gd name="connsiteY35" fmla="*/ 3126740 h 3133725"/>
              <a:gd name="connsiteX36" fmla="*/ 7517308 w 12192000"/>
              <a:gd name="connsiteY36" fmla="*/ 2924175 h 3133725"/>
              <a:gd name="connsiteX37" fmla="*/ 7379196 w 12192000"/>
              <a:gd name="connsiteY37" fmla="*/ 3126740 h 3133725"/>
              <a:gd name="connsiteX38" fmla="*/ 7241083 w 12192000"/>
              <a:gd name="connsiteY38" fmla="*/ 2924175 h 3133725"/>
              <a:gd name="connsiteX39" fmla="*/ 7102971 w 12192000"/>
              <a:gd name="connsiteY39" fmla="*/ 3126740 h 3133725"/>
              <a:gd name="connsiteX40" fmla="*/ 6964858 w 12192000"/>
              <a:gd name="connsiteY40" fmla="*/ 2924175 h 3133725"/>
              <a:gd name="connsiteX41" fmla="*/ 6821983 w 12192000"/>
              <a:gd name="connsiteY41" fmla="*/ 3133725 h 3133725"/>
              <a:gd name="connsiteX42" fmla="*/ 6679108 w 12192000"/>
              <a:gd name="connsiteY42" fmla="*/ 2924175 h 3133725"/>
              <a:gd name="connsiteX43" fmla="*/ 6536233 w 12192000"/>
              <a:gd name="connsiteY43" fmla="*/ 3133725 h 3133725"/>
              <a:gd name="connsiteX44" fmla="*/ 6393358 w 12192000"/>
              <a:gd name="connsiteY44" fmla="*/ 2924175 h 3133725"/>
              <a:gd name="connsiteX45" fmla="*/ 6250483 w 12192000"/>
              <a:gd name="connsiteY45" fmla="*/ 3133725 h 3133725"/>
              <a:gd name="connsiteX46" fmla="*/ 6107608 w 12192000"/>
              <a:gd name="connsiteY46" fmla="*/ 2924175 h 3133725"/>
              <a:gd name="connsiteX47" fmla="*/ 5969496 w 12192000"/>
              <a:gd name="connsiteY47" fmla="*/ 3126740 h 3133725"/>
              <a:gd name="connsiteX48" fmla="*/ 5831383 w 12192000"/>
              <a:gd name="connsiteY48" fmla="*/ 2924175 h 3133725"/>
              <a:gd name="connsiteX49" fmla="*/ 5693271 w 12192000"/>
              <a:gd name="connsiteY49" fmla="*/ 3126740 h 3133725"/>
              <a:gd name="connsiteX50" fmla="*/ 5555158 w 12192000"/>
              <a:gd name="connsiteY50" fmla="*/ 2924175 h 3133725"/>
              <a:gd name="connsiteX51" fmla="*/ 5417046 w 12192000"/>
              <a:gd name="connsiteY51" fmla="*/ 3126740 h 3133725"/>
              <a:gd name="connsiteX52" fmla="*/ 5278933 w 12192000"/>
              <a:gd name="connsiteY52" fmla="*/ 2924175 h 3133725"/>
              <a:gd name="connsiteX53" fmla="*/ 5136058 w 12192000"/>
              <a:gd name="connsiteY53" fmla="*/ 3133725 h 3133725"/>
              <a:gd name="connsiteX54" fmla="*/ 4993183 w 12192000"/>
              <a:gd name="connsiteY54" fmla="*/ 2924175 h 3133725"/>
              <a:gd name="connsiteX55" fmla="*/ 4850308 w 12192000"/>
              <a:gd name="connsiteY55" fmla="*/ 3133725 h 3133725"/>
              <a:gd name="connsiteX56" fmla="*/ 4707433 w 12192000"/>
              <a:gd name="connsiteY56" fmla="*/ 2924175 h 3133725"/>
              <a:gd name="connsiteX57" fmla="*/ 4564558 w 12192000"/>
              <a:gd name="connsiteY57" fmla="*/ 3133725 h 3133725"/>
              <a:gd name="connsiteX58" fmla="*/ 4421683 w 12192000"/>
              <a:gd name="connsiteY58" fmla="*/ 2924175 h 3133725"/>
              <a:gd name="connsiteX59" fmla="*/ 4283571 w 12192000"/>
              <a:gd name="connsiteY59" fmla="*/ 3126740 h 3133725"/>
              <a:gd name="connsiteX60" fmla="*/ 4145458 w 12192000"/>
              <a:gd name="connsiteY60" fmla="*/ 2924175 h 3133725"/>
              <a:gd name="connsiteX61" fmla="*/ 4007346 w 12192000"/>
              <a:gd name="connsiteY61" fmla="*/ 3126740 h 3133725"/>
              <a:gd name="connsiteX62" fmla="*/ 3869233 w 12192000"/>
              <a:gd name="connsiteY62" fmla="*/ 2924175 h 3133725"/>
              <a:gd name="connsiteX63" fmla="*/ 3731121 w 12192000"/>
              <a:gd name="connsiteY63" fmla="*/ 3126740 h 3133725"/>
              <a:gd name="connsiteX64" fmla="*/ 3593008 w 12192000"/>
              <a:gd name="connsiteY64" fmla="*/ 2924175 h 3133725"/>
              <a:gd name="connsiteX65" fmla="*/ 3450133 w 12192000"/>
              <a:gd name="connsiteY65" fmla="*/ 3133725 h 3133725"/>
              <a:gd name="connsiteX66" fmla="*/ 3307258 w 12192000"/>
              <a:gd name="connsiteY66" fmla="*/ 2924175 h 3133725"/>
              <a:gd name="connsiteX67" fmla="*/ 3164383 w 12192000"/>
              <a:gd name="connsiteY67" fmla="*/ 3133725 h 3133725"/>
              <a:gd name="connsiteX68" fmla="*/ 3021508 w 12192000"/>
              <a:gd name="connsiteY68" fmla="*/ 2924175 h 3133725"/>
              <a:gd name="connsiteX69" fmla="*/ 2878633 w 12192000"/>
              <a:gd name="connsiteY69" fmla="*/ 3133725 h 3133725"/>
              <a:gd name="connsiteX70" fmla="*/ 2735758 w 12192000"/>
              <a:gd name="connsiteY70" fmla="*/ 2924175 h 3133725"/>
              <a:gd name="connsiteX71" fmla="*/ 2597646 w 12192000"/>
              <a:gd name="connsiteY71" fmla="*/ 3126740 h 3133725"/>
              <a:gd name="connsiteX72" fmla="*/ 2459533 w 12192000"/>
              <a:gd name="connsiteY72" fmla="*/ 2924175 h 3133725"/>
              <a:gd name="connsiteX73" fmla="*/ 2321421 w 12192000"/>
              <a:gd name="connsiteY73" fmla="*/ 3126740 h 3133725"/>
              <a:gd name="connsiteX74" fmla="*/ 2183308 w 12192000"/>
              <a:gd name="connsiteY74" fmla="*/ 2924175 h 3133725"/>
              <a:gd name="connsiteX75" fmla="*/ 2040433 w 12192000"/>
              <a:gd name="connsiteY75" fmla="*/ 3133725 h 3133725"/>
              <a:gd name="connsiteX76" fmla="*/ 2023466 w 12192000"/>
              <a:gd name="connsiteY76" fmla="*/ 3133725 h 3133725"/>
              <a:gd name="connsiteX77" fmla="*/ 1880591 w 12192000"/>
              <a:gd name="connsiteY77" fmla="*/ 2924175 h 3133725"/>
              <a:gd name="connsiteX78" fmla="*/ 1737716 w 12192000"/>
              <a:gd name="connsiteY78" fmla="*/ 3133725 h 3133725"/>
              <a:gd name="connsiteX79" fmla="*/ 1594841 w 12192000"/>
              <a:gd name="connsiteY79" fmla="*/ 2924175 h 3133725"/>
              <a:gd name="connsiteX80" fmla="*/ 1451966 w 12192000"/>
              <a:gd name="connsiteY80" fmla="*/ 3133725 h 3133725"/>
              <a:gd name="connsiteX81" fmla="*/ 1309091 w 12192000"/>
              <a:gd name="connsiteY81" fmla="*/ 2924175 h 3133725"/>
              <a:gd name="connsiteX82" fmla="*/ 1166216 w 12192000"/>
              <a:gd name="connsiteY82" fmla="*/ 3133725 h 3133725"/>
              <a:gd name="connsiteX83" fmla="*/ 1023341 w 12192000"/>
              <a:gd name="connsiteY83" fmla="*/ 2924175 h 3133725"/>
              <a:gd name="connsiteX84" fmla="*/ 885229 w 12192000"/>
              <a:gd name="connsiteY84" fmla="*/ 3126740 h 3133725"/>
              <a:gd name="connsiteX85" fmla="*/ 747116 w 12192000"/>
              <a:gd name="connsiteY85" fmla="*/ 2924175 h 3133725"/>
              <a:gd name="connsiteX86" fmla="*/ 609004 w 12192000"/>
              <a:gd name="connsiteY86" fmla="*/ 3126740 h 3133725"/>
              <a:gd name="connsiteX87" fmla="*/ 470891 w 12192000"/>
              <a:gd name="connsiteY87" fmla="*/ 2924175 h 3133725"/>
              <a:gd name="connsiteX88" fmla="*/ 332779 w 12192000"/>
              <a:gd name="connsiteY88" fmla="*/ 3126740 h 3133725"/>
              <a:gd name="connsiteX89" fmla="*/ 194666 w 12192000"/>
              <a:gd name="connsiteY89" fmla="*/ 2924175 h 3133725"/>
              <a:gd name="connsiteX90" fmla="*/ 51791 w 12192000"/>
              <a:gd name="connsiteY90" fmla="*/ 3133725 h 3133725"/>
              <a:gd name="connsiteX91" fmla="*/ 0 w 12192000"/>
              <a:gd name="connsiteY91" fmla="*/ 3133725 h 3133725"/>
              <a:gd name="connsiteX92" fmla="*/ 0 w 12192000"/>
              <a:gd name="connsiteY92" fmla="*/ 0 h 313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2192000" h="3133725">
                <a:moveTo>
                  <a:pt x="0" y="0"/>
                </a:moveTo>
                <a:lnTo>
                  <a:pt x="12192000" y="0"/>
                </a:lnTo>
                <a:lnTo>
                  <a:pt x="12192000" y="3133725"/>
                </a:lnTo>
                <a:lnTo>
                  <a:pt x="12049125" y="2924175"/>
                </a:lnTo>
                <a:lnTo>
                  <a:pt x="11906250" y="3133725"/>
                </a:lnTo>
                <a:lnTo>
                  <a:pt x="11763375" y="2924175"/>
                </a:lnTo>
                <a:lnTo>
                  <a:pt x="11620500" y="3133725"/>
                </a:lnTo>
                <a:lnTo>
                  <a:pt x="11477625" y="2924175"/>
                </a:lnTo>
                <a:lnTo>
                  <a:pt x="11334750" y="3133725"/>
                </a:lnTo>
                <a:lnTo>
                  <a:pt x="11191875" y="2924175"/>
                </a:lnTo>
                <a:lnTo>
                  <a:pt x="11053762" y="3126740"/>
                </a:lnTo>
                <a:lnTo>
                  <a:pt x="10915650" y="2924175"/>
                </a:lnTo>
                <a:lnTo>
                  <a:pt x="10777538" y="3126740"/>
                </a:lnTo>
                <a:lnTo>
                  <a:pt x="10639425" y="2924175"/>
                </a:lnTo>
                <a:lnTo>
                  <a:pt x="10501312" y="3126740"/>
                </a:lnTo>
                <a:lnTo>
                  <a:pt x="10363200" y="2924175"/>
                </a:lnTo>
                <a:lnTo>
                  <a:pt x="10220325" y="3133725"/>
                </a:lnTo>
                <a:lnTo>
                  <a:pt x="10077450" y="2924175"/>
                </a:lnTo>
                <a:lnTo>
                  <a:pt x="9934575" y="3133725"/>
                </a:lnTo>
                <a:lnTo>
                  <a:pt x="9791700" y="2924175"/>
                </a:lnTo>
                <a:lnTo>
                  <a:pt x="9648825" y="3133725"/>
                </a:lnTo>
                <a:lnTo>
                  <a:pt x="9505950" y="2924175"/>
                </a:lnTo>
                <a:lnTo>
                  <a:pt x="9367838" y="3126740"/>
                </a:lnTo>
                <a:lnTo>
                  <a:pt x="9229725" y="2924175"/>
                </a:lnTo>
                <a:lnTo>
                  <a:pt x="9091612" y="3126740"/>
                </a:lnTo>
                <a:lnTo>
                  <a:pt x="8953500" y="2924175"/>
                </a:lnTo>
                <a:lnTo>
                  <a:pt x="8810625" y="3133725"/>
                </a:lnTo>
                <a:lnTo>
                  <a:pt x="8793658" y="3133725"/>
                </a:lnTo>
                <a:lnTo>
                  <a:pt x="8650783" y="2924175"/>
                </a:lnTo>
                <a:lnTo>
                  <a:pt x="8507908" y="3133725"/>
                </a:lnTo>
                <a:lnTo>
                  <a:pt x="8365033" y="2924175"/>
                </a:lnTo>
                <a:lnTo>
                  <a:pt x="8222158" y="3133725"/>
                </a:lnTo>
                <a:lnTo>
                  <a:pt x="8079283" y="2924175"/>
                </a:lnTo>
                <a:lnTo>
                  <a:pt x="7936408" y="3133725"/>
                </a:lnTo>
                <a:lnTo>
                  <a:pt x="7793533" y="2924175"/>
                </a:lnTo>
                <a:lnTo>
                  <a:pt x="7655421" y="3126740"/>
                </a:lnTo>
                <a:lnTo>
                  <a:pt x="7517308" y="2924175"/>
                </a:lnTo>
                <a:lnTo>
                  <a:pt x="7379196" y="3126740"/>
                </a:lnTo>
                <a:lnTo>
                  <a:pt x="7241083" y="2924175"/>
                </a:lnTo>
                <a:lnTo>
                  <a:pt x="7102971" y="3126740"/>
                </a:lnTo>
                <a:lnTo>
                  <a:pt x="6964858" y="2924175"/>
                </a:lnTo>
                <a:lnTo>
                  <a:pt x="6821983" y="3133725"/>
                </a:lnTo>
                <a:lnTo>
                  <a:pt x="6679108" y="2924175"/>
                </a:lnTo>
                <a:lnTo>
                  <a:pt x="6536233" y="3133725"/>
                </a:lnTo>
                <a:lnTo>
                  <a:pt x="6393358" y="2924175"/>
                </a:lnTo>
                <a:lnTo>
                  <a:pt x="6250483" y="3133725"/>
                </a:lnTo>
                <a:lnTo>
                  <a:pt x="6107608" y="2924175"/>
                </a:lnTo>
                <a:lnTo>
                  <a:pt x="5969496" y="3126740"/>
                </a:lnTo>
                <a:lnTo>
                  <a:pt x="5831383" y="2924175"/>
                </a:lnTo>
                <a:lnTo>
                  <a:pt x="5693271" y="3126740"/>
                </a:lnTo>
                <a:lnTo>
                  <a:pt x="5555158" y="2924175"/>
                </a:lnTo>
                <a:lnTo>
                  <a:pt x="5417046" y="3126740"/>
                </a:lnTo>
                <a:lnTo>
                  <a:pt x="5278933" y="2924175"/>
                </a:lnTo>
                <a:lnTo>
                  <a:pt x="5136058" y="3133725"/>
                </a:lnTo>
                <a:lnTo>
                  <a:pt x="4993183" y="2924175"/>
                </a:lnTo>
                <a:lnTo>
                  <a:pt x="4850308" y="3133725"/>
                </a:lnTo>
                <a:lnTo>
                  <a:pt x="4707433" y="2924175"/>
                </a:lnTo>
                <a:lnTo>
                  <a:pt x="4564558" y="3133725"/>
                </a:lnTo>
                <a:lnTo>
                  <a:pt x="4421683" y="2924175"/>
                </a:lnTo>
                <a:lnTo>
                  <a:pt x="4283571" y="3126740"/>
                </a:lnTo>
                <a:lnTo>
                  <a:pt x="4145458" y="2924175"/>
                </a:lnTo>
                <a:lnTo>
                  <a:pt x="4007346" y="3126740"/>
                </a:lnTo>
                <a:lnTo>
                  <a:pt x="3869233" y="2924175"/>
                </a:lnTo>
                <a:lnTo>
                  <a:pt x="3731121" y="3126740"/>
                </a:lnTo>
                <a:lnTo>
                  <a:pt x="3593008" y="2924175"/>
                </a:lnTo>
                <a:lnTo>
                  <a:pt x="3450133" y="3133725"/>
                </a:lnTo>
                <a:lnTo>
                  <a:pt x="3307258" y="2924175"/>
                </a:lnTo>
                <a:lnTo>
                  <a:pt x="3164383" y="3133725"/>
                </a:lnTo>
                <a:lnTo>
                  <a:pt x="3021508" y="2924175"/>
                </a:lnTo>
                <a:lnTo>
                  <a:pt x="2878633" y="3133725"/>
                </a:lnTo>
                <a:lnTo>
                  <a:pt x="2735758" y="2924175"/>
                </a:lnTo>
                <a:lnTo>
                  <a:pt x="2597646" y="3126740"/>
                </a:lnTo>
                <a:lnTo>
                  <a:pt x="2459533" y="2924175"/>
                </a:lnTo>
                <a:lnTo>
                  <a:pt x="2321421" y="3126740"/>
                </a:lnTo>
                <a:lnTo>
                  <a:pt x="2183308" y="2924175"/>
                </a:lnTo>
                <a:lnTo>
                  <a:pt x="2040433" y="3133725"/>
                </a:lnTo>
                <a:lnTo>
                  <a:pt x="2023466" y="3133725"/>
                </a:lnTo>
                <a:lnTo>
                  <a:pt x="1880591" y="2924175"/>
                </a:lnTo>
                <a:lnTo>
                  <a:pt x="1737716" y="3133725"/>
                </a:lnTo>
                <a:lnTo>
                  <a:pt x="1594841" y="2924175"/>
                </a:lnTo>
                <a:lnTo>
                  <a:pt x="1451966" y="3133725"/>
                </a:lnTo>
                <a:lnTo>
                  <a:pt x="1309091" y="2924175"/>
                </a:lnTo>
                <a:lnTo>
                  <a:pt x="1166216" y="3133725"/>
                </a:lnTo>
                <a:lnTo>
                  <a:pt x="1023341" y="2924175"/>
                </a:lnTo>
                <a:lnTo>
                  <a:pt x="885229" y="3126740"/>
                </a:lnTo>
                <a:lnTo>
                  <a:pt x="747116" y="2924175"/>
                </a:lnTo>
                <a:lnTo>
                  <a:pt x="609004" y="3126740"/>
                </a:lnTo>
                <a:lnTo>
                  <a:pt x="470891" y="2924175"/>
                </a:lnTo>
                <a:lnTo>
                  <a:pt x="332779" y="3126740"/>
                </a:lnTo>
                <a:lnTo>
                  <a:pt x="194666" y="2924175"/>
                </a:lnTo>
                <a:lnTo>
                  <a:pt x="51791" y="3133725"/>
                </a:lnTo>
                <a:lnTo>
                  <a:pt x="0" y="3133725"/>
                </a:lnTo>
                <a:lnTo>
                  <a:pt x="0" y="0"/>
                </a:lnTo>
                <a:close/>
              </a:path>
            </a:pathLst>
          </a:custGeom>
          <a:solidFill>
            <a:srgbClr val="FFDB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52FEC29-A6C8-4472-A6AF-77AFB4CA077C}"/>
              </a:ext>
            </a:extLst>
          </p:cNvPr>
          <p:cNvSpPr txBox="1"/>
          <p:nvPr/>
        </p:nvSpPr>
        <p:spPr>
          <a:xfrm>
            <a:off x="2387485" y="2366474"/>
            <a:ext cx="269280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Arial Black" panose="020B0A04020102020204" pitchFamily="34" charset="0"/>
              </a:rPr>
              <a:t>PART</a:t>
            </a:r>
          </a:p>
          <a:p>
            <a:pPr algn="ctr"/>
            <a:r>
              <a:rPr lang="en-US" altLang="zh-CN" sz="9600" dirty="0">
                <a:solidFill>
                  <a:schemeClr val="bg1"/>
                </a:solidFill>
                <a:latin typeface="Arial Black" panose="020B0A04020102020204" pitchFamily="34" charset="0"/>
              </a:rPr>
              <a:t>04</a:t>
            </a:r>
            <a:endParaRPr lang="zh-CN" altLang="en-US" sz="9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629E12C-2BED-4C0A-919D-D498DD58DAA7}"/>
              </a:ext>
            </a:extLst>
          </p:cNvPr>
          <p:cNvSpPr txBox="1"/>
          <p:nvPr/>
        </p:nvSpPr>
        <p:spPr>
          <a:xfrm>
            <a:off x="5329978" y="2819245"/>
            <a:ext cx="4708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E6D0E92-F141-4820-8A25-BF4BB22BC5B4}"/>
              </a:ext>
            </a:extLst>
          </p:cNvPr>
          <p:cNvSpPr txBox="1"/>
          <p:nvPr/>
        </p:nvSpPr>
        <p:spPr>
          <a:xfrm>
            <a:off x="5080288" y="3465576"/>
            <a:ext cx="2197615" cy="123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</a:rPr>
              <a:t>点击添加文本</a:t>
            </a:r>
            <a:endParaRPr lang="en-US" altLang="zh-CN" sz="20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</a:rPr>
              <a:t>点击添加文本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1137477E-248D-4B9D-8D2B-74EBF902D490}"/>
              </a:ext>
            </a:extLst>
          </p:cNvPr>
          <p:cNvCxnSpPr/>
          <p:nvPr/>
        </p:nvCxnSpPr>
        <p:spPr>
          <a:xfrm>
            <a:off x="5084245" y="3425669"/>
            <a:ext cx="4457700" cy="0"/>
          </a:xfrm>
          <a:prstGeom prst="line">
            <a:avLst/>
          </a:prstGeom>
          <a:ln>
            <a:solidFill>
              <a:srgbClr val="E3EE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738A181C-610E-40B9-B963-E3D0F29C983F}"/>
              </a:ext>
            </a:extLst>
          </p:cNvPr>
          <p:cNvSpPr txBox="1"/>
          <p:nvPr/>
        </p:nvSpPr>
        <p:spPr>
          <a:xfrm>
            <a:off x="7314359" y="3432676"/>
            <a:ext cx="2024927" cy="123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</a:rPr>
              <a:t>点击添加文本</a:t>
            </a:r>
            <a:endParaRPr lang="en-US" altLang="zh-CN" sz="20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</a:rPr>
              <a:t>点击添加文本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84F44BE-A7F2-4E23-817B-5E99619F74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64" b="46800"/>
          <a:stretch/>
        </p:blipFill>
        <p:spPr>
          <a:xfrm>
            <a:off x="8500692" y="1137004"/>
            <a:ext cx="1908417" cy="179132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FFD05E9-DDC6-477D-96FA-B36F2914E7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55" t="52902" r="53519"/>
          <a:stretch/>
        </p:blipFill>
        <p:spPr>
          <a:xfrm>
            <a:off x="1065946" y="3921679"/>
            <a:ext cx="2570165" cy="213578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387C1D7-C6E2-4447-B12B-FDCD186C1FA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40" r="-481" b="-14"/>
          <a:stretch/>
        </p:blipFill>
        <p:spPr>
          <a:xfrm rot="1185225">
            <a:off x="9216497" y="3955177"/>
            <a:ext cx="1011108" cy="1804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29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 tmFilter="0,0; .5, 1; 1, 1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 tmFilter="0,0; .5, 1; 1, 1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25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 tmFilter="0,0; .5, 1; 1, 1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50" tmFilter="0,0; .5, 1; 1, 1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 uiExpand="1" build="p"/>
      <p:bldP spid="39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63C8D0A-60AA-4179-92F6-04CADD1A78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271" y="2933441"/>
            <a:ext cx="3369692" cy="3203128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BF45ED70-1B3D-4BD8-9E4D-7347AD0607CC}"/>
              </a:ext>
            </a:extLst>
          </p:cNvPr>
          <p:cNvSpPr txBox="1"/>
          <p:nvPr/>
        </p:nvSpPr>
        <p:spPr>
          <a:xfrm>
            <a:off x="5100192" y="1626472"/>
            <a:ext cx="269217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zh-CN" altLang="en-US" sz="4800" dirty="0">
                <a:solidFill>
                  <a:srgbClr val="55B57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4800" dirty="0">
                <a:solidFill>
                  <a:srgbClr val="F9D08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目录</a:t>
            </a:r>
            <a:endParaRPr lang="en-US" altLang="zh-CN" sz="4800" dirty="0">
              <a:solidFill>
                <a:srgbClr val="F9D08E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contents</a:t>
            </a:r>
            <a:endParaRPr lang="zh-CN" altLang="en-US" sz="36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5F72C3F-F717-4A59-9D7A-144536F246CF}"/>
              </a:ext>
            </a:extLst>
          </p:cNvPr>
          <p:cNvGrpSpPr/>
          <p:nvPr/>
        </p:nvGrpSpPr>
        <p:grpSpPr>
          <a:xfrm>
            <a:off x="2142025" y="3840612"/>
            <a:ext cx="4464052" cy="412810"/>
            <a:chOff x="5071353" y="2387167"/>
            <a:chExt cx="535025" cy="41281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68AD128-C4AD-47F0-AD99-8B0D5308AF8F}"/>
                </a:ext>
              </a:extLst>
            </p:cNvPr>
            <p:cNvSpPr txBox="1"/>
            <p:nvPr/>
          </p:nvSpPr>
          <p:spPr>
            <a:xfrm>
              <a:off x="5144713" y="2387167"/>
              <a:ext cx="46166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点击此处添加标题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6C5D089-D916-482F-A3C0-9AEFCEA3DD94}"/>
                </a:ext>
              </a:extLst>
            </p:cNvPr>
            <p:cNvSpPr txBox="1"/>
            <p:nvPr/>
          </p:nvSpPr>
          <p:spPr>
            <a:xfrm>
              <a:off x="5071353" y="2399867"/>
              <a:ext cx="73360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01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B9951BD-E2C7-4D9A-8D84-10A8EFBE1E75}"/>
              </a:ext>
            </a:extLst>
          </p:cNvPr>
          <p:cNvGrpSpPr/>
          <p:nvPr/>
        </p:nvGrpSpPr>
        <p:grpSpPr>
          <a:xfrm>
            <a:off x="2142025" y="4917088"/>
            <a:ext cx="4464052" cy="412810"/>
            <a:chOff x="5071353" y="2387167"/>
            <a:chExt cx="535025" cy="41281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3469828-B5DF-4A4B-AFE6-BB64C592535D}"/>
                </a:ext>
              </a:extLst>
            </p:cNvPr>
            <p:cNvSpPr txBox="1"/>
            <p:nvPr/>
          </p:nvSpPr>
          <p:spPr>
            <a:xfrm>
              <a:off x="5144713" y="2387167"/>
              <a:ext cx="46166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点击此处添加标题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4CF271D-08C0-4A7D-ABCF-DE10AA368241}"/>
                </a:ext>
              </a:extLst>
            </p:cNvPr>
            <p:cNvSpPr txBox="1"/>
            <p:nvPr/>
          </p:nvSpPr>
          <p:spPr>
            <a:xfrm>
              <a:off x="5071353" y="2399867"/>
              <a:ext cx="73360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02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D97DE23-B295-4ED5-8235-440A67E75686}"/>
              </a:ext>
            </a:extLst>
          </p:cNvPr>
          <p:cNvGrpSpPr/>
          <p:nvPr/>
        </p:nvGrpSpPr>
        <p:grpSpPr>
          <a:xfrm>
            <a:off x="7004800" y="3827912"/>
            <a:ext cx="4464052" cy="412810"/>
            <a:chOff x="5071353" y="2387167"/>
            <a:chExt cx="535025" cy="41281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1AD903C-1E96-4BF5-9781-360EB00F254E}"/>
                </a:ext>
              </a:extLst>
            </p:cNvPr>
            <p:cNvSpPr txBox="1"/>
            <p:nvPr/>
          </p:nvSpPr>
          <p:spPr>
            <a:xfrm>
              <a:off x="5144713" y="2387167"/>
              <a:ext cx="46166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点击此处添加标题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309B9A1-9E8E-46C4-9B51-EF33F8B5FA42}"/>
                </a:ext>
              </a:extLst>
            </p:cNvPr>
            <p:cNvSpPr txBox="1"/>
            <p:nvPr/>
          </p:nvSpPr>
          <p:spPr>
            <a:xfrm>
              <a:off x="5071353" y="2399867"/>
              <a:ext cx="73360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03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B5CCACD-B060-46C6-9C38-F87975CF3AD7}"/>
              </a:ext>
            </a:extLst>
          </p:cNvPr>
          <p:cNvGrpSpPr/>
          <p:nvPr/>
        </p:nvGrpSpPr>
        <p:grpSpPr>
          <a:xfrm>
            <a:off x="7004800" y="4929788"/>
            <a:ext cx="4464052" cy="412810"/>
            <a:chOff x="5071353" y="2387167"/>
            <a:chExt cx="535025" cy="41281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3D05D08-4885-46FF-B713-6CFA7B546500}"/>
                </a:ext>
              </a:extLst>
            </p:cNvPr>
            <p:cNvSpPr txBox="1"/>
            <p:nvPr/>
          </p:nvSpPr>
          <p:spPr>
            <a:xfrm>
              <a:off x="5144713" y="2387167"/>
              <a:ext cx="46166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点击此处添加标题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21F863E-5A09-4F78-8BC2-DAE9929438AA}"/>
                </a:ext>
              </a:extLst>
            </p:cNvPr>
            <p:cNvSpPr txBox="1"/>
            <p:nvPr/>
          </p:nvSpPr>
          <p:spPr>
            <a:xfrm>
              <a:off x="5071353" y="2399867"/>
              <a:ext cx="73360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04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5B36D668-5DB6-4D5C-AB93-8B3E18B8F913}"/>
              </a:ext>
            </a:extLst>
          </p:cNvPr>
          <p:cNvSpPr/>
          <p:nvPr/>
        </p:nvSpPr>
        <p:spPr>
          <a:xfrm rot="16200000">
            <a:off x="-2883021" y="2883022"/>
            <a:ext cx="6858000" cy="1091955"/>
          </a:xfrm>
          <a:custGeom>
            <a:avLst/>
            <a:gdLst>
              <a:gd name="connsiteX0" fmla="*/ 0 w 12192000"/>
              <a:gd name="connsiteY0" fmla="*/ 0 h 3133725"/>
              <a:gd name="connsiteX1" fmla="*/ 12192000 w 12192000"/>
              <a:gd name="connsiteY1" fmla="*/ 0 h 3133725"/>
              <a:gd name="connsiteX2" fmla="*/ 12192000 w 12192000"/>
              <a:gd name="connsiteY2" fmla="*/ 3133725 h 3133725"/>
              <a:gd name="connsiteX3" fmla="*/ 12049125 w 12192000"/>
              <a:gd name="connsiteY3" fmla="*/ 2924175 h 3133725"/>
              <a:gd name="connsiteX4" fmla="*/ 11906250 w 12192000"/>
              <a:gd name="connsiteY4" fmla="*/ 3133725 h 3133725"/>
              <a:gd name="connsiteX5" fmla="*/ 11763375 w 12192000"/>
              <a:gd name="connsiteY5" fmla="*/ 2924175 h 3133725"/>
              <a:gd name="connsiteX6" fmla="*/ 11620500 w 12192000"/>
              <a:gd name="connsiteY6" fmla="*/ 3133725 h 3133725"/>
              <a:gd name="connsiteX7" fmla="*/ 11477625 w 12192000"/>
              <a:gd name="connsiteY7" fmla="*/ 2924175 h 3133725"/>
              <a:gd name="connsiteX8" fmla="*/ 11334750 w 12192000"/>
              <a:gd name="connsiteY8" fmla="*/ 3133725 h 3133725"/>
              <a:gd name="connsiteX9" fmla="*/ 11191875 w 12192000"/>
              <a:gd name="connsiteY9" fmla="*/ 2924175 h 3133725"/>
              <a:gd name="connsiteX10" fmla="*/ 11053762 w 12192000"/>
              <a:gd name="connsiteY10" fmla="*/ 3126740 h 3133725"/>
              <a:gd name="connsiteX11" fmla="*/ 10915650 w 12192000"/>
              <a:gd name="connsiteY11" fmla="*/ 2924175 h 3133725"/>
              <a:gd name="connsiteX12" fmla="*/ 10777538 w 12192000"/>
              <a:gd name="connsiteY12" fmla="*/ 3126740 h 3133725"/>
              <a:gd name="connsiteX13" fmla="*/ 10639425 w 12192000"/>
              <a:gd name="connsiteY13" fmla="*/ 2924175 h 3133725"/>
              <a:gd name="connsiteX14" fmla="*/ 10501312 w 12192000"/>
              <a:gd name="connsiteY14" fmla="*/ 3126740 h 3133725"/>
              <a:gd name="connsiteX15" fmla="*/ 10363200 w 12192000"/>
              <a:gd name="connsiteY15" fmla="*/ 2924175 h 3133725"/>
              <a:gd name="connsiteX16" fmla="*/ 10220325 w 12192000"/>
              <a:gd name="connsiteY16" fmla="*/ 3133725 h 3133725"/>
              <a:gd name="connsiteX17" fmla="*/ 10077450 w 12192000"/>
              <a:gd name="connsiteY17" fmla="*/ 2924175 h 3133725"/>
              <a:gd name="connsiteX18" fmla="*/ 9934575 w 12192000"/>
              <a:gd name="connsiteY18" fmla="*/ 3133725 h 3133725"/>
              <a:gd name="connsiteX19" fmla="*/ 9791700 w 12192000"/>
              <a:gd name="connsiteY19" fmla="*/ 2924175 h 3133725"/>
              <a:gd name="connsiteX20" fmla="*/ 9648825 w 12192000"/>
              <a:gd name="connsiteY20" fmla="*/ 3133725 h 3133725"/>
              <a:gd name="connsiteX21" fmla="*/ 9505950 w 12192000"/>
              <a:gd name="connsiteY21" fmla="*/ 2924175 h 3133725"/>
              <a:gd name="connsiteX22" fmla="*/ 9367838 w 12192000"/>
              <a:gd name="connsiteY22" fmla="*/ 3126740 h 3133725"/>
              <a:gd name="connsiteX23" fmla="*/ 9229725 w 12192000"/>
              <a:gd name="connsiteY23" fmla="*/ 2924175 h 3133725"/>
              <a:gd name="connsiteX24" fmla="*/ 9091612 w 12192000"/>
              <a:gd name="connsiteY24" fmla="*/ 3126740 h 3133725"/>
              <a:gd name="connsiteX25" fmla="*/ 8953500 w 12192000"/>
              <a:gd name="connsiteY25" fmla="*/ 2924175 h 3133725"/>
              <a:gd name="connsiteX26" fmla="*/ 8810625 w 12192000"/>
              <a:gd name="connsiteY26" fmla="*/ 3133725 h 3133725"/>
              <a:gd name="connsiteX27" fmla="*/ 8793658 w 12192000"/>
              <a:gd name="connsiteY27" fmla="*/ 3133725 h 3133725"/>
              <a:gd name="connsiteX28" fmla="*/ 8650783 w 12192000"/>
              <a:gd name="connsiteY28" fmla="*/ 2924175 h 3133725"/>
              <a:gd name="connsiteX29" fmla="*/ 8507908 w 12192000"/>
              <a:gd name="connsiteY29" fmla="*/ 3133725 h 3133725"/>
              <a:gd name="connsiteX30" fmla="*/ 8365033 w 12192000"/>
              <a:gd name="connsiteY30" fmla="*/ 2924175 h 3133725"/>
              <a:gd name="connsiteX31" fmla="*/ 8222158 w 12192000"/>
              <a:gd name="connsiteY31" fmla="*/ 3133725 h 3133725"/>
              <a:gd name="connsiteX32" fmla="*/ 8079283 w 12192000"/>
              <a:gd name="connsiteY32" fmla="*/ 2924175 h 3133725"/>
              <a:gd name="connsiteX33" fmla="*/ 7936408 w 12192000"/>
              <a:gd name="connsiteY33" fmla="*/ 3133725 h 3133725"/>
              <a:gd name="connsiteX34" fmla="*/ 7793533 w 12192000"/>
              <a:gd name="connsiteY34" fmla="*/ 2924175 h 3133725"/>
              <a:gd name="connsiteX35" fmla="*/ 7655421 w 12192000"/>
              <a:gd name="connsiteY35" fmla="*/ 3126740 h 3133725"/>
              <a:gd name="connsiteX36" fmla="*/ 7517308 w 12192000"/>
              <a:gd name="connsiteY36" fmla="*/ 2924175 h 3133725"/>
              <a:gd name="connsiteX37" fmla="*/ 7379196 w 12192000"/>
              <a:gd name="connsiteY37" fmla="*/ 3126740 h 3133725"/>
              <a:gd name="connsiteX38" fmla="*/ 7241083 w 12192000"/>
              <a:gd name="connsiteY38" fmla="*/ 2924175 h 3133725"/>
              <a:gd name="connsiteX39" fmla="*/ 7102971 w 12192000"/>
              <a:gd name="connsiteY39" fmla="*/ 3126740 h 3133725"/>
              <a:gd name="connsiteX40" fmla="*/ 6964858 w 12192000"/>
              <a:gd name="connsiteY40" fmla="*/ 2924175 h 3133725"/>
              <a:gd name="connsiteX41" fmla="*/ 6821983 w 12192000"/>
              <a:gd name="connsiteY41" fmla="*/ 3133725 h 3133725"/>
              <a:gd name="connsiteX42" fmla="*/ 6679108 w 12192000"/>
              <a:gd name="connsiteY42" fmla="*/ 2924175 h 3133725"/>
              <a:gd name="connsiteX43" fmla="*/ 6536233 w 12192000"/>
              <a:gd name="connsiteY43" fmla="*/ 3133725 h 3133725"/>
              <a:gd name="connsiteX44" fmla="*/ 6393358 w 12192000"/>
              <a:gd name="connsiteY44" fmla="*/ 2924175 h 3133725"/>
              <a:gd name="connsiteX45" fmla="*/ 6250483 w 12192000"/>
              <a:gd name="connsiteY45" fmla="*/ 3133725 h 3133725"/>
              <a:gd name="connsiteX46" fmla="*/ 6107608 w 12192000"/>
              <a:gd name="connsiteY46" fmla="*/ 2924175 h 3133725"/>
              <a:gd name="connsiteX47" fmla="*/ 5969496 w 12192000"/>
              <a:gd name="connsiteY47" fmla="*/ 3126740 h 3133725"/>
              <a:gd name="connsiteX48" fmla="*/ 5831383 w 12192000"/>
              <a:gd name="connsiteY48" fmla="*/ 2924175 h 3133725"/>
              <a:gd name="connsiteX49" fmla="*/ 5693271 w 12192000"/>
              <a:gd name="connsiteY49" fmla="*/ 3126740 h 3133725"/>
              <a:gd name="connsiteX50" fmla="*/ 5555158 w 12192000"/>
              <a:gd name="connsiteY50" fmla="*/ 2924175 h 3133725"/>
              <a:gd name="connsiteX51" fmla="*/ 5417046 w 12192000"/>
              <a:gd name="connsiteY51" fmla="*/ 3126740 h 3133725"/>
              <a:gd name="connsiteX52" fmla="*/ 5278933 w 12192000"/>
              <a:gd name="connsiteY52" fmla="*/ 2924175 h 3133725"/>
              <a:gd name="connsiteX53" fmla="*/ 5136058 w 12192000"/>
              <a:gd name="connsiteY53" fmla="*/ 3133725 h 3133725"/>
              <a:gd name="connsiteX54" fmla="*/ 4993183 w 12192000"/>
              <a:gd name="connsiteY54" fmla="*/ 2924175 h 3133725"/>
              <a:gd name="connsiteX55" fmla="*/ 4850308 w 12192000"/>
              <a:gd name="connsiteY55" fmla="*/ 3133725 h 3133725"/>
              <a:gd name="connsiteX56" fmla="*/ 4707433 w 12192000"/>
              <a:gd name="connsiteY56" fmla="*/ 2924175 h 3133725"/>
              <a:gd name="connsiteX57" fmla="*/ 4564558 w 12192000"/>
              <a:gd name="connsiteY57" fmla="*/ 3133725 h 3133725"/>
              <a:gd name="connsiteX58" fmla="*/ 4421683 w 12192000"/>
              <a:gd name="connsiteY58" fmla="*/ 2924175 h 3133725"/>
              <a:gd name="connsiteX59" fmla="*/ 4283571 w 12192000"/>
              <a:gd name="connsiteY59" fmla="*/ 3126740 h 3133725"/>
              <a:gd name="connsiteX60" fmla="*/ 4145458 w 12192000"/>
              <a:gd name="connsiteY60" fmla="*/ 2924175 h 3133725"/>
              <a:gd name="connsiteX61" fmla="*/ 4007346 w 12192000"/>
              <a:gd name="connsiteY61" fmla="*/ 3126740 h 3133725"/>
              <a:gd name="connsiteX62" fmla="*/ 3869233 w 12192000"/>
              <a:gd name="connsiteY62" fmla="*/ 2924175 h 3133725"/>
              <a:gd name="connsiteX63" fmla="*/ 3731121 w 12192000"/>
              <a:gd name="connsiteY63" fmla="*/ 3126740 h 3133725"/>
              <a:gd name="connsiteX64" fmla="*/ 3593008 w 12192000"/>
              <a:gd name="connsiteY64" fmla="*/ 2924175 h 3133725"/>
              <a:gd name="connsiteX65" fmla="*/ 3450133 w 12192000"/>
              <a:gd name="connsiteY65" fmla="*/ 3133725 h 3133725"/>
              <a:gd name="connsiteX66" fmla="*/ 3307258 w 12192000"/>
              <a:gd name="connsiteY66" fmla="*/ 2924175 h 3133725"/>
              <a:gd name="connsiteX67" fmla="*/ 3164383 w 12192000"/>
              <a:gd name="connsiteY67" fmla="*/ 3133725 h 3133725"/>
              <a:gd name="connsiteX68" fmla="*/ 3021508 w 12192000"/>
              <a:gd name="connsiteY68" fmla="*/ 2924175 h 3133725"/>
              <a:gd name="connsiteX69" fmla="*/ 2878633 w 12192000"/>
              <a:gd name="connsiteY69" fmla="*/ 3133725 h 3133725"/>
              <a:gd name="connsiteX70" fmla="*/ 2735758 w 12192000"/>
              <a:gd name="connsiteY70" fmla="*/ 2924175 h 3133725"/>
              <a:gd name="connsiteX71" fmla="*/ 2597646 w 12192000"/>
              <a:gd name="connsiteY71" fmla="*/ 3126740 h 3133725"/>
              <a:gd name="connsiteX72" fmla="*/ 2459533 w 12192000"/>
              <a:gd name="connsiteY72" fmla="*/ 2924175 h 3133725"/>
              <a:gd name="connsiteX73" fmla="*/ 2321421 w 12192000"/>
              <a:gd name="connsiteY73" fmla="*/ 3126740 h 3133725"/>
              <a:gd name="connsiteX74" fmla="*/ 2183308 w 12192000"/>
              <a:gd name="connsiteY74" fmla="*/ 2924175 h 3133725"/>
              <a:gd name="connsiteX75" fmla="*/ 2040433 w 12192000"/>
              <a:gd name="connsiteY75" fmla="*/ 3133725 h 3133725"/>
              <a:gd name="connsiteX76" fmla="*/ 2023466 w 12192000"/>
              <a:gd name="connsiteY76" fmla="*/ 3133725 h 3133725"/>
              <a:gd name="connsiteX77" fmla="*/ 1880591 w 12192000"/>
              <a:gd name="connsiteY77" fmla="*/ 2924175 h 3133725"/>
              <a:gd name="connsiteX78" fmla="*/ 1737716 w 12192000"/>
              <a:gd name="connsiteY78" fmla="*/ 3133725 h 3133725"/>
              <a:gd name="connsiteX79" fmla="*/ 1594841 w 12192000"/>
              <a:gd name="connsiteY79" fmla="*/ 2924175 h 3133725"/>
              <a:gd name="connsiteX80" fmla="*/ 1451966 w 12192000"/>
              <a:gd name="connsiteY80" fmla="*/ 3133725 h 3133725"/>
              <a:gd name="connsiteX81" fmla="*/ 1309091 w 12192000"/>
              <a:gd name="connsiteY81" fmla="*/ 2924175 h 3133725"/>
              <a:gd name="connsiteX82" fmla="*/ 1166216 w 12192000"/>
              <a:gd name="connsiteY82" fmla="*/ 3133725 h 3133725"/>
              <a:gd name="connsiteX83" fmla="*/ 1023341 w 12192000"/>
              <a:gd name="connsiteY83" fmla="*/ 2924175 h 3133725"/>
              <a:gd name="connsiteX84" fmla="*/ 885229 w 12192000"/>
              <a:gd name="connsiteY84" fmla="*/ 3126740 h 3133725"/>
              <a:gd name="connsiteX85" fmla="*/ 747116 w 12192000"/>
              <a:gd name="connsiteY85" fmla="*/ 2924175 h 3133725"/>
              <a:gd name="connsiteX86" fmla="*/ 609004 w 12192000"/>
              <a:gd name="connsiteY86" fmla="*/ 3126740 h 3133725"/>
              <a:gd name="connsiteX87" fmla="*/ 470891 w 12192000"/>
              <a:gd name="connsiteY87" fmla="*/ 2924175 h 3133725"/>
              <a:gd name="connsiteX88" fmla="*/ 332779 w 12192000"/>
              <a:gd name="connsiteY88" fmla="*/ 3126740 h 3133725"/>
              <a:gd name="connsiteX89" fmla="*/ 194666 w 12192000"/>
              <a:gd name="connsiteY89" fmla="*/ 2924175 h 3133725"/>
              <a:gd name="connsiteX90" fmla="*/ 51791 w 12192000"/>
              <a:gd name="connsiteY90" fmla="*/ 3133725 h 3133725"/>
              <a:gd name="connsiteX91" fmla="*/ 0 w 12192000"/>
              <a:gd name="connsiteY91" fmla="*/ 3133725 h 3133725"/>
              <a:gd name="connsiteX92" fmla="*/ 0 w 12192000"/>
              <a:gd name="connsiteY92" fmla="*/ 0 h 313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2192000" h="3133725">
                <a:moveTo>
                  <a:pt x="0" y="0"/>
                </a:moveTo>
                <a:lnTo>
                  <a:pt x="12192000" y="0"/>
                </a:lnTo>
                <a:lnTo>
                  <a:pt x="12192000" y="3133725"/>
                </a:lnTo>
                <a:lnTo>
                  <a:pt x="12049125" y="2924175"/>
                </a:lnTo>
                <a:lnTo>
                  <a:pt x="11906250" y="3133725"/>
                </a:lnTo>
                <a:lnTo>
                  <a:pt x="11763375" y="2924175"/>
                </a:lnTo>
                <a:lnTo>
                  <a:pt x="11620500" y="3133725"/>
                </a:lnTo>
                <a:lnTo>
                  <a:pt x="11477625" y="2924175"/>
                </a:lnTo>
                <a:lnTo>
                  <a:pt x="11334750" y="3133725"/>
                </a:lnTo>
                <a:lnTo>
                  <a:pt x="11191875" y="2924175"/>
                </a:lnTo>
                <a:lnTo>
                  <a:pt x="11053762" y="3126740"/>
                </a:lnTo>
                <a:lnTo>
                  <a:pt x="10915650" y="2924175"/>
                </a:lnTo>
                <a:lnTo>
                  <a:pt x="10777538" y="3126740"/>
                </a:lnTo>
                <a:lnTo>
                  <a:pt x="10639425" y="2924175"/>
                </a:lnTo>
                <a:lnTo>
                  <a:pt x="10501312" y="3126740"/>
                </a:lnTo>
                <a:lnTo>
                  <a:pt x="10363200" y="2924175"/>
                </a:lnTo>
                <a:lnTo>
                  <a:pt x="10220325" y="3133725"/>
                </a:lnTo>
                <a:lnTo>
                  <a:pt x="10077450" y="2924175"/>
                </a:lnTo>
                <a:lnTo>
                  <a:pt x="9934575" y="3133725"/>
                </a:lnTo>
                <a:lnTo>
                  <a:pt x="9791700" y="2924175"/>
                </a:lnTo>
                <a:lnTo>
                  <a:pt x="9648825" y="3133725"/>
                </a:lnTo>
                <a:lnTo>
                  <a:pt x="9505950" y="2924175"/>
                </a:lnTo>
                <a:lnTo>
                  <a:pt x="9367838" y="3126740"/>
                </a:lnTo>
                <a:lnTo>
                  <a:pt x="9229725" y="2924175"/>
                </a:lnTo>
                <a:lnTo>
                  <a:pt x="9091612" y="3126740"/>
                </a:lnTo>
                <a:lnTo>
                  <a:pt x="8953500" y="2924175"/>
                </a:lnTo>
                <a:lnTo>
                  <a:pt x="8810625" y="3133725"/>
                </a:lnTo>
                <a:lnTo>
                  <a:pt x="8793658" y="3133725"/>
                </a:lnTo>
                <a:lnTo>
                  <a:pt x="8650783" y="2924175"/>
                </a:lnTo>
                <a:lnTo>
                  <a:pt x="8507908" y="3133725"/>
                </a:lnTo>
                <a:lnTo>
                  <a:pt x="8365033" y="2924175"/>
                </a:lnTo>
                <a:lnTo>
                  <a:pt x="8222158" y="3133725"/>
                </a:lnTo>
                <a:lnTo>
                  <a:pt x="8079283" y="2924175"/>
                </a:lnTo>
                <a:lnTo>
                  <a:pt x="7936408" y="3133725"/>
                </a:lnTo>
                <a:lnTo>
                  <a:pt x="7793533" y="2924175"/>
                </a:lnTo>
                <a:lnTo>
                  <a:pt x="7655421" y="3126740"/>
                </a:lnTo>
                <a:lnTo>
                  <a:pt x="7517308" y="2924175"/>
                </a:lnTo>
                <a:lnTo>
                  <a:pt x="7379196" y="3126740"/>
                </a:lnTo>
                <a:lnTo>
                  <a:pt x="7241083" y="2924175"/>
                </a:lnTo>
                <a:lnTo>
                  <a:pt x="7102971" y="3126740"/>
                </a:lnTo>
                <a:lnTo>
                  <a:pt x="6964858" y="2924175"/>
                </a:lnTo>
                <a:lnTo>
                  <a:pt x="6821983" y="3133725"/>
                </a:lnTo>
                <a:lnTo>
                  <a:pt x="6679108" y="2924175"/>
                </a:lnTo>
                <a:lnTo>
                  <a:pt x="6536233" y="3133725"/>
                </a:lnTo>
                <a:lnTo>
                  <a:pt x="6393358" y="2924175"/>
                </a:lnTo>
                <a:lnTo>
                  <a:pt x="6250483" y="3133725"/>
                </a:lnTo>
                <a:lnTo>
                  <a:pt x="6107608" y="2924175"/>
                </a:lnTo>
                <a:lnTo>
                  <a:pt x="5969496" y="3126740"/>
                </a:lnTo>
                <a:lnTo>
                  <a:pt x="5831383" y="2924175"/>
                </a:lnTo>
                <a:lnTo>
                  <a:pt x="5693271" y="3126740"/>
                </a:lnTo>
                <a:lnTo>
                  <a:pt x="5555158" y="2924175"/>
                </a:lnTo>
                <a:lnTo>
                  <a:pt x="5417046" y="3126740"/>
                </a:lnTo>
                <a:lnTo>
                  <a:pt x="5278933" y="2924175"/>
                </a:lnTo>
                <a:lnTo>
                  <a:pt x="5136058" y="3133725"/>
                </a:lnTo>
                <a:lnTo>
                  <a:pt x="4993183" y="2924175"/>
                </a:lnTo>
                <a:lnTo>
                  <a:pt x="4850308" y="3133725"/>
                </a:lnTo>
                <a:lnTo>
                  <a:pt x="4707433" y="2924175"/>
                </a:lnTo>
                <a:lnTo>
                  <a:pt x="4564558" y="3133725"/>
                </a:lnTo>
                <a:lnTo>
                  <a:pt x="4421683" y="2924175"/>
                </a:lnTo>
                <a:lnTo>
                  <a:pt x="4283571" y="3126740"/>
                </a:lnTo>
                <a:lnTo>
                  <a:pt x="4145458" y="2924175"/>
                </a:lnTo>
                <a:lnTo>
                  <a:pt x="4007346" y="3126740"/>
                </a:lnTo>
                <a:lnTo>
                  <a:pt x="3869233" y="2924175"/>
                </a:lnTo>
                <a:lnTo>
                  <a:pt x="3731121" y="3126740"/>
                </a:lnTo>
                <a:lnTo>
                  <a:pt x="3593008" y="2924175"/>
                </a:lnTo>
                <a:lnTo>
                  <a:pt x="3450133" y="3133725"/>
                </a:lnTo>
                <a:lnTo>
                  <a:pt x="3307258" y="2924175"/>
                </a:lnTo>
                <a:lnTo>
                  <a:pt x="3164383" y="3133725"/>
                </a:lnTo>
                <a:lnTo>
                  <a:pt x="3021508" y="2924175"/>
                </a:lnTo>
                <a:lnTo>
                  <a:pt x="2878633" y="3133725"/>
                </a:lnTo>
                <a:lnTo>
                  <a:pt x="2735758" y="2924175"/>
                </a:lnTo>
                <a:lnTo>
                  <a:pt x="2597646" y="3126740"/>
                </a:lnTo>
                <a:lnTo>
                  <a:pt x="2459533" y="2924175"/>
                </a:lnTo>
                <a:lnTo>
                  <a:pt x="2321421" y="3126740"/>
                </a:lnTo>
                <a:lnTo>
                  <a:pt x="2183308" y="2924175"/>
                </a:lnTo>
                <a:lnTo>
                  <a:pt x="2040433" y="3133725"/>
                </a:lnTo>
                <a:lnTo>
                  <a:pt x="2023466" y="3133725"/>
                </a:lnTo>
                <a:lnTo>
                  <a:pt x="1880591" y="2924175"/>
                </a:lnTo>
                <a:lnTo>
                  <a:pt x="1737716" y="3133725"/>
                </a:lnTo>
                <a:lnTo>
                  <a:pt x="1594841" y="2924175"/>
                </a:lnTo>
                <a:lnTo>
                  <a:pt x="1451966" y="3133725"/>
                </a:lnTo>
                <a:lnTo>
                  <a:pt x="1309091" y="2924175"/>
                </a:lnTo>
                <a:lnTo>
                  <a:pt x="1166216" y="3133725"/>
                </a:lnTo>
                <a:lnTo>
                  <a:pt x="1023341" y="2924175"/>
                </a:lnTo>
                <a:lnTo>
                  <a:pt x="885229" y="3126740"/>
                </a:lnTo>
                <a:lnTo>
                  <a:pt x="747116" y="2924175"/>
                </a:lnTo>
                <a:lnTo>
                  <a:pt x="609004" y="3126740"/>
                </a:lnTo>
                <a:lnTo>
                  <a:pt x="470891" y="2924175"/>
                </a:lnTo>
                <a:lnTo>
                  <a:pt x="332779" y="3126740"/>
                </a:lnTo>
                <a:lnTo>
                  <a:pt x="194666" y="2924175"/>
                </a:lnTo>
                <a:lnTo>
                  <a:pt x="51791" y="3133725"/>
                </a:lnTo>
                <a:lnTo>
                  <a:pt x="0" y="3133725"/>
                </a:lnTo>
                <a:lnTo>
                  <a:pt x="0" y="0"/>
                </a:lnTo>
                <a:close/>
              </a:path>
            </a:pathLst>
          </a:custGeom>
          <a:solidFill>
            <a:srgbClr val="FFDB89"/>
          </a:solidFill>
          <a:ln>
            <a:noFill/>
          </a:ln>
          <a:effectLst>
            <a:outerShdw blurRad="50800" dist="50800" dir="2700000" algn="tl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B470FDC-268D-45E0-8842-000862661CF2}"/>
              </a:ext>
            </a:extLst>
          </p:cNvPr>
          <p:cNvSpPr/>
          <p:nvPr/>
        </p:nvSpPr>
        <p:spPr>
          <a:xfrm rot="5400000" flipH="1">
            <a:off x="8186882" y="2848060"/>
            <a:ext cx="6858000" cy="1161877"/>
          </a:xfrm>
          <a:custGeom>
            <a:avLst/>
            <a:gdLst>
              <a:gd name="connsiteX0" fmla="*/ 0 w 12192000"/>
              <a:gd name="connsiteY0" fmla="*/ 0 h 3133725"/>
              <a:gd name="connsiteX1" fmla="*/ 12192000 w 12192000"/>
              <a:gd name="connsiteY1" fmla="*/ 0 h 3133725"/>
              <a:gd name="connsiteX2" fmla="*/ 12192000 w 12192000"/>
              <a:gd name="connsiteY2" fmla="*/ 3133725 h 3133725"/>
              <a:gd name="connsiteX3" fmla="*/ 12049125 w 12192000"/>
              <a:gd name="connsiteY3" fmla="*/ 2924175 h 3133725"/>
              <a:gd name="connsiteX4" fmla="*/ 11906250 w 12192000"/>
              <a:gd name="connsiteY4" fmla="*/ 3133725 h 3133725"/>
              <a:gd name="connsiteX5" fmla="*/ 11763375 w 12192000"/>
              <a:gd name="connsiteY5" fmla="*/ 2924175 h 3133725"/>
              <a:gd name="connsiteX6" fmla="*/ 11620500 w 12192000"/>
              <a:gd name="connsiteY6" fmla="*/ 3133725 h 3133725"/>
              <a:gd name="connsiteX7" fmla="*/ 11477625 w 12192000"/>
              <a:gd name="connsiteY7" fmla="*/ 2924175 h 3133725"/>
              <a:gd name="connsiteX8" fmla="*/ 11334750 w 12192000"/>
              <a:gd name="connsiteY8" fmla="*/ 3133725 h 3133725"/>
              <a:gd name="connsiteX9" fmla="*/ 11191875 w 12192000"/>
              <a:gd name="connsiteY9" fmla="*/ 2924175 h 3133725"/>
              <a:gd name="connsiteX10" fmla="*/ 11053762 w 12192000"/>
              <a:gd name="connsiteY10" fmla="*/ 3126740 h 3133725"/>
              <a:gd name="connsiteX11" fmla="*/ 10915650 w 12192000"/>
              <a:gd name="connsiteY11" fmla="*/ 2924175 h 3133725"/>
              <a:gd name="connsiteX12" fmla="*/ 10777538 w 12192000"/>
              <a:gd name="connsiteY12" fmla="*/ 3126740 h 3133725"/>
              <a:gd name="connsiteX13" fmla="*/ 10639425 w 12192000"/>
              <a:gd name="connsiteY13" fmla="*/ 2924175 h 3133725"/>
              <a:gd name="connsiteX14" fmla="*/ 10501312 w 12192000"/>
              <a:gd name="connsiteY14" fmla="*/ 3126740 h 3133725"/>
              <a:gd name="connsiteX15" fmla="*/ 10363200 w 12192000"/>
              <a:gd name="connsiteY15" fmla="*/ 2924175 h 3133725"/>
              <a:gd name="connsiteX16" fmla="*/ 10220325 w 12192000"/>
              <a:gd name="connsiteY16" fmla="*/ 3133725 h 3133725"/>
              <a:gd name="connsiteX17" fmla="*/ 10077450 w 12192000"/>
              <a:gd name="connsiteY17" fmla="*/ 2924175 h 3133725"/>
              <a:gd name="connsiteX18" fmla="*/ 9934575 w 12192000"/>
              <a:gd name="connsiteY18" fmla="*/ 3133725 h 3133725"/>
              <a:gd name="connsiteX19" fmla="*/ 9791700 w 12192000"/>
              <a:gd name="connsiteY19" fmla="*/ 2924175 h 3133725"/>
              <a:gd name="connsiteX20" fmla="*/ 9648825 w 12192000"/>
              <a:gd name="connsiteY20" fmla="*/ 3133725 h 3133725"/>
              <a:gd name="connsiteX21" fmla="*/ 9505950 w 12192000"/>
              <a:gd name="connsiteY21" fmla="*/ 2924175 h 3133725"/>
              <a:gd name="connsiteX22" fmla="*/ 9367838 w 12192000"/>
              <a:gd name="connsiteY22" fmla="*/ 3126740 h 3133725"/>
              <a:gd name="connsiteX23" fmla="*/ 9229725 w 12192000"/>
              <a:gd name="connsiteY23" fmla="*/ 2924175 h 3133725"/>
              <a:gd name="connsiteX24" fmla="*/ 9091612 w 12192000"/>
              <a:gd name="connsiteY24" fmla="*/ 3126740 h 3133725"/>
              <a:gd name="connsiteX25" fmla="*/ 8953500 w 12192000"/>
              <a:gd name="connsiteY25" fmla="*/ 2924175 h 3133725"/>
              <a:gd name="connsiteX26" fmla="*/ 8810625 w 12192000"/>
              <a:gd name="connsiteY26" fmla="*/ 3133725 h 3133725"/>
              <a:gd name="connsiteX27" fmla="*/ 8793658 w 12192000"/>
              <a:gd name="connsiteY27" fmla="*/ 3133725 h 3133725"/>
              <a:gd name="connsiteX28" fmla="*/ 8650783 w 12192000"/>
              <a:gd name="connsiteY28" fmla="*/ 2924175 h 3133725"/>
              <a:gd name="connsiteX29" fmla="*/ 8507908 w 12192000"/>
              <a:gd name="connsiteY29" fmla="*/ 3133725 h 3133725"/>
              <a:gd name="connsiteX30" fmla="*/ 8365033 w 12192000"/>
              <a:gd name="connsiteY30" fmla="*/ 2924175 h 3133725"/>
              <a:gd name="connsiteX31" fmla="*/ 8222158 w 12192000"/>
              <a:gd name="connsiteY31" fmla="*/ 3133725 h 3133725"/>
              <a:gd name="connsiteX32" fmla="*/ 8079283 w 12192000"/>
              <a:gd name="connsiteY32" fmla="*/ 2924175 h 3133725"/>
              <a:gd name="connsiteX33" fmla="*/ 7936408 w 12192000"/>
              <a:gd name="connsiteY33" fmla="*/ 3133725 h 3133725"/>
              <a:gd name="connsiteX34" fmla="*/ 7793533 w 12192000"/>
              <a:gd name="connsiteY34" fmla="*/ 2924175 h 3133725"/>
              <a:gd name="connsiteX35" fmla="*/ 7655421 w 12192000"/>
              <a:gd name="connsiteY35" fmla="*/ 3126740 h 3133725"/>
              <a:gd name="connsiteX36" fmla="*/ 7517308 w 12192000"/>
              <a:gd name="connsiteY36" fmla="*/ 2924175 h 3133725"/>
              <a:gd name="connsiteX37" fmla="*/ 7379196 w 12192000"/>
              <a:gd name="connsiteY37" fmla="*/ 3126740 h 3133725"/>
              <a:gd name="connsiteX38" fmla="*/ 7241083 w 12192000"/>
              <a:gd name="connsiteY38" fmla="*/ 2924175 h 3133725"/>
              <a:gd name="connsiteX39" fmla="*/ 7102971 w 12192000"/>
              <a:gd name="connsiteY39" fmla="*/ 3126740 h 3133725"/>
              <a:gd name="connsiteX40" fmla="*/ 6964858 w 12192000"/>
              <a:gd name="connsiteY40" fmla="*/ 2924175 h 3133725"/>
              <a:gd name="connsiteX41" fmla="*/ 6821983 w 12192000"/>
              <a:gd name="connsiteY41" fmla="*/ 3133725 h 3133725"/>
              <a:gd name="connsiteX42" fmla="*/ 6679108 w 12192000"/>
              <a:gd name="connsiteY42" fmla="*/ 2924175 h 3133725"/>
              <a:gd name="connsiteX43" fmla="*/ 6536233 w 12192000"/>
              <a:gd name="connsiteY43" fmla="*/ 3133725 h 3133725"/>
              <a:gd name="connsiteX44" fmla="*/ 6393358 w 12192000"/>
              <a:gd name="connsiteY44" fmla="*/ 2924175 h 3133725"/>
              <a:gd name="connsiteX45" fmla="*/ 6250483 w 12192000"/>
              <a:gd name="connsiteY45" fmla="*/ 3133725 h 3133725"/>
              <a:gd name="connsiteX46" fmla="*/ 6107608 w 12192000"/>
              <a:gd name="connsiteY46" fmla="*/ 2924175 h 3133725"/>
              <a:gd name="connsiteX47" fmla="*/ 5969496 w 12192000"/>
              <a:gd name="connsiteY47" fmla="*/ 3126740 h 3133725"/>
              <a:gd name="connsiteX48" fmla="*/ 5831383 w 12192000"/>
              <a:gd name="connsiteY48" fmla="*/ 2924175 h 3133725"/>
              <a:gd name="connsiteX49" fmla="*/ 5693271 w 12192000"/>
              <a:gd name="connsiteY49" fmla="*/ 3126740 h 3133725"/>
              <a:gd name="connsiteX50" fmla="*/ 5555158 w 12192000"/>
              <a:gd name="connsiteY50" fmla="*/ 2924175 h 3133725"/>
              <a:gd name="connsiteX51" fmla="*/ 5417046 w 12192000"/>
              <a:gd name="connsiteY51" fmla="*/ 3126740 h 3133725"/>
              <a:gd name="connsiteX52" fmla="*/ 5278933 w 12192000"/>
              <a:gd name="connsiteY52" fmla="*/ 2924175 h 3133725"/>
              <a:gd name="connsiteX53" fmla="*/ 5136058 w 12192000"/>
              <a:gd name="connsiteY53" fmla="*/ 3133725 h 3133725"/>
              <a:gd name="connsiteX54" fmla="*/ 4993183 w 12192000"/>
              <a:gd name="connsiteY54" fmla="*/ 2924175 h 3133725"/>
              <a:gd name="connsiteX55" fmla="*/ 4850308 w 12192000"/>
              <a:gd name="connsiteY55" fmla="*/ 3133725 h 3133725"/>
              <a:gd name="connsiteX56" fmla="*/ 4707433 w 12192000"/>
              <a:gd name="connsiteY56" fmla="*/ 2924175 h 3133725"/>
              <a:gd name="connsiteX57" fmla="*/ 4564558 w 12192000"/>
              <a:gd name="connsiteY57" fmla="*/ 3133725 h 3133725"/>
              <a:gd name="connsiteX58" fmla="*/ 4421683 w 12192000"/>
              <a:gd name="connsiteY58" fmla="*/ 2924175 h 3133725"/>
              <a:gd name="connsiteX59" fmla="*/ 4283571 w 12192000"/>
              <a:gd name="connsiteY59" fmla="*/ 3126740 h 3133725"/>
              <a:gd name="connsiteX60" fmla="*/ 4145458 w 12192000"/>
              <a:gd name="connsiteY60" fmla="*/ 2924175 h 3133725"/>
              <a:gd name="connsiteX61" fmla="*/ 4007346 w 12192000"/>
              <a:gd name="connsiteY61" fmla="*/ 3126740 h 3133725"/>
              <a:gd name="connsiteX62" fmla="*/ 3869233 w 12192000"/>
              <a:gd name="connsiteY62" fmla="*/ 2924175 h 3133725"/>
              <a:gd name="connsiteX63" fmla="*/ 3731121 w 12192000"/>
              <a:gd name="connsiteY63" fmla="*/ 3126740 h 3133725"/>
              <a:gd name="connsiteX64" fmla="*/ 3593008 w 12192000"/>
              <a:gd name="connsiteY64" fmla="*/ 2924175 h 3133725"/>
              <a:gd name="connsiteX65" fmla="*/ 3450133 w 12192000"/>
              <a:gd name="connsiteY65" fmla="*/ 3133725 h 3133725"/>
              <a:gd name="connsiteX66" fmla="*/ 3307258 w 12192000"/>
              <a:gd name="connsiteY66" fmla="*/ 2924175 h 3133725"/>
              <a:gd name="connsiteX67" fmla="*/ 3164383 w 12192000"/>
              <a:gd name="connsiteY67" fmla="*/ 3133725 h 3133725"/>
              <a:gd name="connsiteX68" fmla="*/ 3021508 w 12192000"/>
              <a:gd name="connsiteY68" fmla="*/ 2924175 h 3133725"/>
              <a:gd name="connsiteX69" fmla="*/ 2878633 w 12192000"/>
              <a:gd name="connsiteY69" fmla="*/ 3133725 h 3133725"/>
              <a:gd name="connsiteX70" fmla="*/ 2735758 w 12192000"/>
              <a:gd name="connsiteY70" fmla="*/ 2924175 h 3133725"/>
              <a:gd name="connsiteX71" fmla="*/ 2597646 w 12192000"/>
              <a:gd name="connsiteY71" fmla="*/ 3126740 h 3133725"/>
              <a:gd name="connsiteX72" fmla="*/ 2459533 w 12192000"/>
              <a:gd name="connsiteY72" fmla="*/ 2924175 h 3133725"/>
              <a:gd name="connsiteX73" fmla="*/ 2321421 w 12192000"/>
              <a:gd name="connsiteY73" fmla="*/ 3126740 h 3133725"/>
              <a:gd name="connsiteX74" fmla="*/ 2183308 w 12192000"/>
              <a:gd name="connsiteY74" fmla="*/ 2924175 h 3133725"/>
              <a:gd name="connsiteX75" fmla="*/ 2040433 w 12192000"/>
              <a:gd name="connsiteY75" fmla="*/ 3133725 h 3133725"/>
              <a:gd name="connsiteX76" fmla="*/ 2023466 w 12192000"/>
              <a:gd name="connsiteY76" fmla="*/ 3133725 h 3133725"/>
              <a:gd name="connsiteX77" fmla="*/ 1880591 w 12192000"/>
              <a:gd name="connsiteY77" fmla="*/ 2924175 h 3133725"/>
              <a:gd name="connsiteX78" fmla="*/ 1737716 w 12192000"/>
              <a:gd name="connsiteY78" fmla="*/ 3133725 h 3133725"/>
              <a:gd name="connsiteX79" fmla="*/ 1594841 w 12192000"/>
              <a:gd name="connsiteY79" fmla="*/ 2924175 h 3133725"/>
              <a:gd name="connsiteX80" fmla="*/ 1451966 w 12192000"/>
              <a:gd name="connsiteY80" fmla="*/ 3133725 h 3133725"/>
              <a:gd name="connsiteX81" fmla="*/ 1309091 w 12192000"/>
              <a:gd name="connsiteY81" fmla="*/ 2924175 h 3133725"/>
              <a:gd name="connsiteX82" fmla="*/ 1166216 w 12192000"/>
              <a:gd name="connsiteY82" fmla="*/ 3133725 h 3133725"/>
              <a:gd name="connsiteX83" fmla="*/ 1023341 w 12192000"/>
              <a:gd name="connsiteY83" fmla="*/ 2924175 h 3133725"/>
              <a:gd name="connsiteX84" fmla="*/ 885229 w 12192000"/>
              <a:gd name="connsiteY84" fmla="*/ 3126740 h 3133725"/>
              <a:gd name="connsiteX85" fmla="*/ 747116 w 12192000"/>
              <a:gd name="connsiteY85" fmla="*/ 2924175 h 3133725"/>
              <a:gd name="connsiteX86" fmla="*/ 609004 w 12192000"/>
              <a:gd name="connsiteY86" fmla="*/ 3126740 h 3133725"/>
              <a:gd name="connsiteX87" fmla="*/ 470891 w 12192000"/>
              <a:gd name="connsiteY87" fmla="*/ 2924175 h 3133725"/>
              <a:gd name="connsiteX88" fmla="*/ 332779 w 12192000"/>
              <a:gd name="connsiteY88" fmla="*/ 3126740 h 3133725"/>
              <a:gd name="connsiteX89" fmla="*/ 194666 w 12192000"/>
              <a:gd name="connsiteY89" fmla="*/ 2924175 h 3133725"/>
              <a:gd name="connsiteX90" fmla="*/ 51791 w 12192000"/>
              <a:gd name="connsiteY90" fmla="*/ 3133725 h 3133725"/>
              <a:gd name="connsiteX91" fmla="*/ 0 w 12192000"/>
              <a:gd name="connsiteY91" fmla="*/ 3133725 h 3133725"/>
              <a:gd name="connsiteX92" fmla="*/ 0 w 12192000"/>
              <a:gd name="connsiteY92" fmla="*/ 0 h 313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2192000" h="3133725">
                <a:moveTo>
                  <a:pt x="0" y="0"/>
                </a:moveTo>
                <a:lnTo>
                  <a:pt x="12192000" y="0"/>
                </a:lnTo>
                <a:lnTo>
                  <a:pt x="12192000" y="3133725"/>
                </a:lnTo>
                <a:lnTo>
                  <a:pt x="12049125" y="2924175"/>
                </a:lnTo>
                <a:lnTo>
                  <a:pt x="11906250" y="3133725"/>
                </a:lnTo>
                <a:lnTo>
                  <a:pt x="11763375" y="2924175"/>
                </a:lnTo>
                <a:lnTo>
                  <a:pt x="11620500" y="3133725"/>
                </a:lnTo>
                <a:lnTo>
                  <a:pt x="11477625" y="2924175"/>
                </a:lnTo>
                <a:lnTo>
                  <a:pt x="11334750" y="3133725"/>
                </a:lnTo>
                <a:lnTo>
                  <a:pt x="11191875" y="2924175"/>
                </a:lnTo>
                <a:lnTo>
                  <a:pt x="11053762" y="3126740"/>
                </a:lnTo>
                <a:lnTo>
                  <a:pt x="10915650" y="2924175"/>
                </a:lnTo>
                <a:lnTo>
                  <a:pt x="10777538" y="3126740"/>
                </a:lnTo>
                <a:lnTo>
                  <a:pt x="10639425" y="2924175"/>
                </a:lnTo>
                <a:lnTo>
                  <a:pt x="10501312" y="3126740"/>
                </a:lnTo>
                <a:lnTo>
                  <a:pt x="10363200" y="2924175"/>
                </a:lnTo>
                <a:lnTo>
                  <a:pt x="10220325" y="3133725"/>
                </a:lnTo>
                <a:lnTo>
                  <a:pt x="10077450" y="2924175"/>
                </a:lnTo>
                <a:lnTo>
                  <a:pt x="9934575" y="3133725"/>
                </a:lnTo>
                <a:lnTo>
                  <a:pt x="9791700" y="2924175"/>
                </a:lnTo>
                <a:lnTo>
                  <a:pt x="9648825" y="3133725"/>
                </a:lnTo>
                <a:lnTo>
                  <a:pt x="9505950" y="2924175"/>
                </a:lnTo>
                <a:lnTo>
                  <a:pt x="9367838" y="3126740"/>
                </a:lnTo>
                <a:lnTo>
                  <a:pt x="9229725" y="2924175"/>
                </a:lnTo>
                <a:lnTo>
                  <a:pt x="9091612" y="3126740"/>
                </a:lnTo>
                <a:lnTo>
                  <a:pt x="8953500" y="2924175"/>
                </a:lnTo>
                <a:lnTo>
                  <a:pt x="8810625" y="3133725"/>
                </a:lnTo>
                <a:lnTo>
                  <a:pt x="8793658" y="3133725"/>
                </a:lnTo>
                <a:lnTo>
                  <a:pt x="8650783" y="2924175"/>
                </a:lnTo>
                <a:lnTo>
                  <a:pt x="8507908" y="3133725"/>
                </a:lnTo>
                <a:lnTo>
                  <a:pt x="8365033" y="2924175"/>
                </a:lnTo>
                <a:lnTo>
                  <a:pt x="8222158" y="3133725"/>
                </a:lnTo>
                <a:lnTo>
                  <a:pt x="8079283" y="2924175"/>
                </a:lnTo>
                <a:lnTo>
                  <a:pt x="7936408" y="3133725"/>
                </a:lnTo>
                <a:lnTo>
                  <a:pt x="7793533" y="2924175"/>
                </a:lnTo>
                <a:lnTo>
                  <a:pt x="7655421" y="3126740"/>
                </a:lnTo>
                <a:lnTo>
                  <a:pt x="7517308" y="2924175"/>
                </a:lnTo>
                <a:lnTo>
                  <a:pt x="7379196" y="3126740"/>
                </a:lnTo>
                <a:lnTo>
                  <a:pt x="7241083" y="2924175"/>
                </a:lnTo>
                <a:lnTo>
                  <a:pt x="7102971" y="3126740"/>
                </a:lnTo>
                <a:lnTo>
                  <a:pt x="6964858" y="2924175"/>
                </a:lnTo>
                <a:lnTo>
                  <a:pt x="6821983" y="3133725"/>
                </a:lnTo>
                <a:lnTo>
                  <a:pt x="6679108" y="2924175"/>
                </a:lnTo>
                <a:lnTo>
                  <a:pt x="6536233" y="3133725"/>
                </a:lnTo>
                <a:lnTo>
                  <a:pt x="6393358" y="2924175"/>
                </a:lnTo>
                <a:lnTo>
                  <a:pt x="6250483" y="3133725"/>
                </a:lnTo>
                <a:lnTo>
                  <a:pt x="6107608" y="2924175"/>
                </a:lnTo>
                <a:lnTo>
                  <a:pt x="5969496" y="3126740"/>
                </a:lnTo>
                <a:lnTo>
                  <a:pt x="5831383" y="2924175"/>
                </a:lnTo>
                <a:lnTo>
                  <a:pt x="5693271" y="3126740"/>
                </a:lnTo>
                <a:lnTo>
                  <a:pt x="5555158" y="2924175"/>
                </a:lnTo>
                <a:lnTo>
                  <a:pt x="5417046" y="3126740"/>
                </a:lnTo>
                <a:lnTo>
                  <a:pt x="5278933" y="2924175"/>
                </a:lnTo>
                <a:lnTo>
                  <a:pt x="5136058" y="3133725"/>
                </a:lnTo>
                <a:lnTo>
                  <a:pt x="4993183" y="2924175"/>
                </a:lnTo>
                <a:lnTo>
                  <a:pt x="4850308" y="3133725"/>
                </a:lnTo>
                <a:lnTo>
                  <a:pt x="4707433" y="2924175"/>
                </a:lnTo>
                <a:lnTo>
                  <a:pt x="4564558" y="3133725"/>
                </a:lnTo>
                <a:lnTo>
                  <a:pt x="4421683" y="2924175"/>
                </a:lnTo>
                <a:lnTo>
                  <a:pt x="4283571" y="3126740"/>
                </a:lnTo>
                <a:lnTo>
                  <a:pt x="4145458" y="2924175"/>
                </a:lnTo>
                <a:lnTo>
                  <a:pt x="4007346" y="3126740"/>
                </a:lnTo>
                <a:lnTo>
                  <a:pt x="3869233" y="2924175"/>
                </a:lnTo>
                <a:lnTo>
                  <a:pt x="3731121" y="3126740"/>
                </a:lnTo>
                <a:lnTo>
                  <a:pt x="3593008" y="2924175"/>
                </a:lnTo>
                <a:lnTo>
                  <a:pt x="3450133" y="3133725"/>
                </a:lnTo>
                <a:lnTo>
                  <a:pt x="3307258" y="2924175"/>
                </a:lnTo>
                <a:lnTo>
                  <a:pt x="3164383" y="3133725"/>
                </a:lnTo>
                <a:lnTo>
                  <a:pt x="3021508" y="2924175"/>
                </a:lnTo>
                <a:lnTo>
                  <a:pt x="2878633" y="3133725"/>
                </a:lnTo>
                <a:lnTo>
                  <a:pt x="2735758" y="2924175"/>
                </a:lnTo>
                <a:lnTo>
                  <a:pt x="2597646" y="3126740"/>
                </a:lnTo>
                <a:lnTo>
                  <a:pt x="2459533" y="2924175"/>
                </a:lnTo>
                <a:lnTo>
                  <a:pt x="2321421" y="3126740"/>
                </a:lnTo>
                <a:lnTo>
                  <a:pt x="2183308" y="2924175"/>
                </a:lnTo>
                <a:lnTo>
                  <a:pt x="2040433" y="3133725"/>
                </a:lnTo>
                <a:lnTo>
                  <a:pt x="2023466" y="3133725"/>
                </a:lnTo>
                <a:lnTo>
                  <a:pt x="1880591" y="2924175"/>
                </a:lnTo>
                <a:lnTo>
                  <a:pt x="1737716" y="3133725"/>
                </a:lnTo>
                <a:lnTo>
                  <a:pt x="1594841" y="2924175"/>
                </a:lnTo>
                <a:lnTo>
                  <a:pt x="1451966" y="3133725"/>
                </a:lnTo>
                <a:lnTo>
                  <a:pt x="1309091" y="2924175"/>
                </a:lnTo>
                <a:lnTo>
                  <a:pt x="1166216" y="3133725"/>
                </a:lnTo>
                <a:lnTo>
                  <a:pt x="1023341" y="2924175"/>
                </a:lnTo>
                <a:lnTo>
                  <a:pt x="885229" y="3126740"/>
                </a:lnTo>
                <a:lnTo>
                  <a:pt x="747116" y="2924175"/>
                </a:lnTo>
                <a:lnTo>
                  <a:pt x="609004" y="3126740"/>
                </a:lnTo>
                <a:lnTo>
                  <a:pt x="470891" y="2924175"/>
                </a:lnTo>
                <a:lnTo>
                  <a:pt x="332779" y="3126740"/>
                </a:lnTo>
                <a:lnTo>
                  <a:pt x="194666" y="2924175"/>
                </a:lnTo>
                <a:lnTo>
                  <a:pt x="51791" y="3133725"/>
                </a:lnTo>
                <a:lnTo>
                  <a:pt x="0" y="3133725"/>
                </a:lnTo>
                <a:lnTo>
                  <a:pt x="0" y="0"/>
                </a:lnTo>
                <a:close/>
              </a:path>
            </a:pathLst>
          </a:custGeom>
          <a:solidFill>
            <a:srgbClr val="FFDB89"/>
          </a:solidFill>
          <a:ln>
            <a:noFill/>
          </a:ln>
          <a:effectLst>
            <a:outerShdw blurRad="50800" dist="38100" dir="8100000" algn="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003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5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5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5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H_Other_1"/>
          <p:cNvSpPr/>
          <p:nvPr>
            <p:custDataLst>
              <p:tags r:id="rId2"/>
            </p:custDataLst>
          </p:nvPr>
        </p:nvSpPr>
        <p:spPr>
          <a:xfrm>
            <a:off x="2078173" y="2420583"/>
            <a:ext cx="1256303" cy="1256303"/>
          </a:xfrm>
          <a:prstGeom prst="ellipse">
            <a:avLst/>
          </a:prstGeom>
          <a:solidFill>
            <a:srgbClr val="FFFFFF"/>
          </a:solidFill>
          <a:ln w="9525">
            <a:solidFill>
              <a:srgbClr val="E3EE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MH_Other_2"/>
          <p:cNvSpPr/>
          <p:nvPr>
            <p:custDataLst>
              <p:tags r:id="rId3"/>
            </p:custDataLst>
          </p:nvPr>
        </p:nvSpPr>
        <p:spPr>
          <a:xfrm>
            <a:off x="2078173" y="2420583"/>
            <a:ext cx="1256303" cy="1256303"/>
          </a:xfrm>
          <a:prstGeom prst="pie">
            <a:avLst>
              <a:gd name="adj1" fmla="val 4841131"/>
              <a:gd name="adj2" fmla="val 16200000"/>
            </a:avLst>
          </a:prstGeom>
          <a:solidFill>
            <a:srgbClr val="E3EEE8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" name="MH_Text_1"/>
          <p:cNvSpPr/>
          <p:nvPr>
            <p:custDataLst>
              <p:tags r:id="rId4"/>
            </p:custDataLst>
          </p:nvPr>
        </p:nvSpPr>
        <p:spPr>
          <a:xfrm>
            <a:off x="2141476" y="2483886"/>
            <a:ext cx="1129698" cy="1129698"/>
          </a:xfrm>
          <a:prstGeom prst="ellipse">
            <a:avLst/>
          </a:prstGeom>
          <a:solidFill>
            <a:srgbClr val="FFFFFF"/>
          </a:solidFill>
          <a:ln w="9525">
            <a:solidFill>
              <a:srgbClr val="E3EE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</a:rPr>
              <a:t>55 </a:t>
            </a:r>
            <a:r>
              <a:rPr lang="en-US" altLang="zh-CN" dirty="0">
                <a:solidFill>
                  <a:schemeClr val="accent6">
                    <a:lumMod val="75000"/>
                  </a:schemeClr>
                </a:solidFill>
              </a:rPr>
              <a:t>%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MH_SubTitle_1"/>
          <p:cNvSpPr txBox="1"/>
          <p:nvPr>
            <p:custDataLst>
              <p:tags r:id="rId5"/>
            </p:custDataLst>
          </p:nvPr>
        </p:nvSpPr>
        <p:spPr>
          <a:xfrm>
            <a:off x="1970602" y="3917933"/>
            <a:ext cx="1458526" cy="67971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/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</a:rPr>
              <a:t>点击此处添加文字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DB0B8323-102F-4704-AFEC-7F9BB4C8CA3C}"/>
              </a:ext>
            </a:extLst>
          </p:cNvPr>
          <p:cNvSpPr/>
          <p:nvPr/>
        </p:nvSpPr>
        <p:spPr>
          <a:xfrm>
            <a:off x="1728805" y="4578627"/>
            <a:ext cx="2016860" cy="89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cxnSp>
        <p:nvCxnSpPr>
          <p:cNvPr id="47" name="PA_直接连接符 46">
            <a:extLst>
              <a:ext uri="{FF2B5EF4-FFF2-40B4-BE49-F238E27FC236}">
                <a16:creationId xmlns:a16="http://schemas.microsoft.com/office/drawing/2014/main" id="{5469D519-3789-4A42-B441-C22DD9712E00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1855778" y="4477649"/>
            <a:ext cx="163723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H_Other_3"/>
          <p:cNvSpPr/>
          <p:nvPr>
            <p:custDataLst>
              <p:tags r:id="rId7"/>
            </p:custDataLst>
          </p:nvPr>
        </p:nvSpPr>
        <p:spPr>
          <a:xfrm>
            <a:off x="5320723" y="2475032"/>
            <a:ext cx="1233051" cy="1233051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2" name="MH_Other_4"/>
          <p:cNvSpPr/>
          <p:nvPr>
            <p:custDataLst>
              <p:tags r:id="rId8"/>
            </p:custDataLst>
          </p:nvPr>
        </p:nvSpPr>
        <p:spPr>
          <a:xfrm>
            <a:off x="5320723" y="2475032"/>
            <a:ext cx="1233051" cy="1233051"/>
          </a:xfrm>
          <a:prstGeom prst="pie">
            <a:avLst>
              <a:gd name="adj1" fmla="val 7830198"/>
              <a:gd name="adj2" fmla="val 16200000"/>
            </a:avLst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3" name="MH_Text_2"/>
          <p:cNvSpPr/>
          <p:nvPr>
            <p:custDataLst>
              <p:tags r:id="rId9"/>
            </p:custDataLst>
          </p:nvPr>
        </p:nvSpPr>
        <p:spPr>
          <a:xfrm>
            <a:off x="5382855" y="2537164"/>
            <a:ext cx="1108789" cy="1108789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chemeClr val="accent2"/>
                </a:solidFill>
              </a:rPr>
              <a:t>38 </a:t>
            </a:r>
            <a:r>
              <a:rPr lang="en-US" altLang="zh-CN" dirty="0">
                <a:solidFill>
                  <a:schemeClr val="accent2"/>
                </a:solidFill>
              </a:rPr>
              <a:t>%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27" name="MH_SubTitle_2"/>
          <p:cNvSpPr txBox="1"/>
          <p:nvPr>
            <p:custDataLst>
              <p:tags r:id="rId10"/>
            </p:custDataLst>
          </p:nvPr>
        </p:nvSpPr>
        <p:spPr>
          <a:xfrm>
            <a:off x="5201777" y="3944668"/>
            <a:ext cx="1444896" cy="6671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/>
            <a:r>
              <a:rPr lang="zh-CN" altLang="en-US" sz="1400" dirty="0">
                <a:solidFill>
                  <a:schemeClr val="accent2"/>
                </a:solidFill>
              </a:rPr>
              <a:t>点击此处添加文字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4A944B2E-57E8-49E4-B44A-1A3A742CB59E}"/>
              </a:ext>
            </a:extLst>
          </p:cNvPr>
          <p:cNvSpPr/>
          <p:nvPr/>
        </p:nvSpPr>
        <p:spPr>
          <a:xfrm>
            <a:off x="4932257" y="4593134"/>
            <a:ext cx="1979531" cy="89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cxnSp>
        <p:nvCxnSpPr>
          <p:cNvPr id="52" name="PA_直接连接符 46">
            <a:extLst>
              <a:ext uri="{FF2B5EF4-FFF2-40B4-BE49-F238E27FC236}">
                <a16:creationId xmlns:a16="http://schemas.microsoft.com/office/drawing/2014/main" id="{1CA77530-6A91-4BDD-932D-D691B317B8E7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5098367" y="4494025"/>
            <a:ext cx="1606930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H_Other_5"/>
          <p:cNvSpPr/>
          <p:nvPr>
            <p:custDataLst>
              <p:tags r:id="rId12"/>
            </p:custDataLst>
          </p:nvPr>
        </p:nvSpPr>
        <p:spPr>
          <a:xfrm>
            <a:off x="8609780" y="2363397"/>
            <a:ext cx="1280724" cy="1280724"/>
          </a:xfrm>
          <a:prstGeom prst="ellipse">
            <a:avLst/>
          </a:prstGeom>
          <a:solidFill>
            <a:srgbClr val="FFFFFF"/>
          </a:solidFill>
          <a:ln w="9525">
            <a:solidFill>
              <a:srgbClr val="E3EE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5" name="MH_Other_6"/>
          <p:cNvSpPr/>
          <p:nvPr>
            <p:custDataLst>
              <p:tags r:id="rId13"/>
            </p:custDataLst>
          </p:nvPr>
        </p:nvSpPr>
        <p:spPr>
          <a:xfrm>
            <a:off x="8609780" y="2363398"/>
            <a:ext cx="1280724" cy="1280724"/>
          </a:xfrm>
          <a:prstGeom prst="pie">
            <a:avLst>
              <a:gd name="adj1" fmla="val 14326138"/>
              <a:gd name="adj2" fmla="val 16200000"/>
            </a:avLst>
          </a:prstGeom>
          <a:solidFill>
            <a:srgbClr val="E3EEE8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16" name="MH_Text_3"/>
          <p:cNvSpPr/>
          <p:nvPr>
            <p:custDataLst>
              <p:tags r:id="rId14"/>
            </p:custDataLst>
          </p:nvPr>
        </p:nvSpPr>
        <p:spPr>
          <a:xfrm>
            <a:off x="8674314" y="2427931"/>
            <a:ext cx="1151658" cy="1151658"/>
          </a:xfrm>
          <a:prstGeom prst="ellipse">
            <a:avLst/>
          </a:prstGeom>
          <a:solidFill>
            <a:srgbClr val="FFFFFF"/>
          </a:solidFill>
          <a:ln w="9525">
            <a:solidFill>
              <a:srgbClr val="E3EE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</a:rPr>
              <a:t>7 </a:t>
            </a:r>
            <a:r>
              <a:rPr lang="en-US" altLang="zh-CN" dirty="0">
                <a:solidFill>
                  <a:schemeClr val="accent6">
                    <a:lumMod val="75000"/>
                  </a:schemeClr>
                </a:solidFill>
              </a:rPr>
              <a:t>%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8" name="MH_SubTitle_3"/>
          <p:cNvSpPr txBox="1"/>
          <p:nvPr>
            <p:custDataLst>
              <p:tags r:id="rId15"/>
            </p:custDataLst>
          </p:nvPr>
        </p:nvSpPr>
        <p:spPr>
          <a:xfrm>
            <a:off x="8537409" y="3889855"/>
            <a:ext cx="1515022" cy="69292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/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</a:rPr>
              <a:t>点击此处添加文字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0CBB4ACB-78DB-43C5-931E-C3D51D99D403}"/>
              </a:ext>
            </a:extLst>
          </p:cNvPr>
          <p:cNvSpPr/>
          <p:nvPr/>
        </p:nvSpPr>
        <p:spPr>
          <a:xfrm>
            <a:off x="8244381" y="4563394"/>
            <a:ext cx="2056066" cy="89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cxnSp>
        <p:nvCxnSpPr>
          <p:cNvPr id="53" name="PA_直接连接符 46">
            <a:extLst>
              <a:ext uri="{FF2B5EF4-FFF2-40B4-BE49-F238E27FC236}">
                <a16:creationId xmlns:a16="http://schemas.microsoft.com/office/drawing/2014/main" id="{1D9DB274-D1ED-4387-862B-3EB395314E30}"/>
              </a:ext>
            </a:extLst>
          </p:cNvPr>
          <p:cNvCxnSpPr/>
          <p:nvPr>
            <p:custDataLst>
              <p:tags r:id="rId16"/>
            </p:custDataLst>
          </p:nvPr>
        </p:nvCxnSpPr>
        <p:spPr>
          <a:xfrm>
            <a:off x="8460390" y="4460449"/>
            <a:ext cx="1669059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>
            <a:extLst>
              <a:ext uri="{FF2B5EF4-FFF2-40B4-BE49-F238E27FC236}">
                <a16:creationId xmlns:a16="http://schemas.microsoft.com/office/drawing/2014/main" id="{21F6D522-ED7B-432A-93E8-C7B567FE77D5}"/>
              </a:ext>
            </a:extLst>
          </p:cNvPr>
          <p:cNvSpPr/>
          <p:nvPr/>
        </p:nvSpPr>
        <p:spPr>
          <a:xfrm>
            <a:off x="4110798" y="533777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0B4AAC7-4734-4054-8A1D-F03DD5A54912}"/>
              </a:ext>
            </a:extLst>
          </p:cNvPr>
          <p:cNvSpPr txBox="1"/>
          <p:nvPr/>
        </p:nvSpPr>
        <p:spPr>
          <a:xfrm>
            <a:off x="4348680" y="15230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chemeClr val="bg1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793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8" grpId="0"/>
      <p:bldP spid="46" grpId="0"/>
      <p:bldP spid="11" grpId="0" animBg="1"/>
      <p:bldP spid="12" grpId="0" animBg="1"/>
      <p:bldP spid="13" grpId="0" animBg="1"/>
      <p:bldP spid="27" grpId="0"/>
      <p:bldP spid="48" grpId="0"/>
      <p:bldP spid="14" grpId="0" animBg="1"/>
      <p:bldP spid="15" grpId="0" animBg="1"/>
      <p:bldP spid="16" grpId="0" animBg="1"/>
      <p:bldP spid="28" grpId="0"/>
      <p:bldP spid="49" grpId="0"/>
      <p:bldP spid="50" grpId="0"/>
      <p:bldP spid="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MH_Other_1">
            <a:extLst>
              <a:ext uri="{FF2B5EF4-FFF2-40B4-BE49-F238E27FC236}">
                <a16:creationId xmlns:a16="http://schemas.microsoft.com/office/drawing/2014/main" id="{674AA562-DE87-4D35-B0BC-7F230B266ADD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6487927" y="3228696"/>
            <a:ext cx="431958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MH_Other_2">
            <a:extLst>
              <a:ext uri="{FF2B5EF4-FFF2-40B4-BE49-F238E27FC236}">
                <a16:creationId xmlns:a16="http://schemas.microsoft.com/office/drawing/2014/main" id="{91EC9A7B-61A8-47BC-A419-A55CE6EA0E4C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6487927" y="3854171"/>
            <a:ext cx="431958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MH_Other_3">
            <a:extLst>
              <a:ext uri="{FF2B5EF4-FFF2-40B4-BE49-F238E27FC236}">
                <a16:creationId xmlns:a16="http://schemas.microsoft.com/office/drawing/2014/main" id="{37673E01-BE70-47B5-BF5C-B64B7F0AA49C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6487927" y="4479646"/>
            <a:ext cx="431958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MH_Other_4">
            <a:extLst>
              <a:ext uri="{FF2B5EF4-FFF2-40B4-BE49-F238E27FC236}">
                <a16:creationId xmlns:a16="http://schemas.microsoft.com/office/drawing/2014/main" id="{A1BEB34D-704F-4F10-A048-7DEF71A5F1FB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6487927" y="5105121"/>
            <a:ext cx="431958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MH_Other_5">
            <a:extLst>
              <a:ext uri="{FF2B5EF4-FFF2-40B4-BE49-F238E27FC236}">
                <a16:creationId xmlns:a16="http://schemas.microsoft.com/office/drawing/2014/main" id="{CEEAA49F-21B2-43A9-ADD6-1361F25DA1C3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6487927" y="5730596"/>
            <a:ext cx="431958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H_Text_1">
            <a:extLst>
              <a:ext uri="{FF2B5EF4-FFF2-40B4-BE49-F238E27FC236}">
                <a16:creationId xmlns:a16="http://schemas.microsoft.com/office/drawing/2014/main" id="{4096D4E8-4916-4AF4-92FA-2937AC1D6C3B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857813" y="2609572"/>
            <a:ext cx="647700" cy="1887537"/>
          </a:xfrm>
          <a:custGeom>
            <a:avLst/>
            <a:gdLst>
              <a:gd name="connsiteX0" fmla="*/ 0 w 720080"/>
              <a:gd name="connsiteY0" fmla="*/ 0 h 2304256"/>
              <a:gd name="connsiteX1" fmla="*/ 720080 w 720080"/>
              <a:gd name="connsiteY1" fmla="*/ 0 h 2304256"/>
              <a:gd name="connsiteX2" fmla="*/ 720080 w 720080"/>
              <a:gd name="connsiteY2" fmla="*/ 2184240 h 2304256"/>
              <a:gd name="connsiteX3" fmla="*/ 600064 w 720080"/>
              <a:gd name="connsiteY3" fmla="*/ 2304256 h 2304256"/>
              <a:gd name="connsiteX4" fmla="*/ 120016 w 720080"/>
              <a:gd name="connsiteY4" fmla="*/ 2304256 h 2304256"/>
              <a:gd name="connsiteX5" fmla="*/ 0 w 720080"/>
              <a:gd name="connsiteY5" fmla="*/ 2184240 h 2304256"/>
              <a:gd name="connsiteX6" fmla="*/ 0 w 720080"/>
              <a:gd name="connsiteY6" fmla="*/ 0 h 230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0080" h="2304256">
                <a:moveTo>
                  <a:pt x="0" y="0"/>
                </a:moveTo>
                <a:lnTo>
                  <a:pt x="720080" y="0"/>
                </a:lnTo>
                <a:lnTo>
                  <a:pt x="720080" y="2184240"/>
                </a:lnTo>
                <a:cubicBezTo>
                  <a:pt x="720080" y="2250523"/>
                  <a:pt x="666347" y="2304256"/>
                  <a:pt x="600064" y="2304256"/>
                </a:cubicBezTo>
                <a:lnTo>
                  <a:pt x="120016" y="2304256"/>
                </a:lnTo>
                <a:cubicBezTo>
                  <a:pt x="53733" y="2304256"/>
                  <a:pt x="0" y="2250523"/>
                  <a:pt x="0" y="218424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DB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44000" anchor="b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FFFFF"/>
                </a:solidFill>
                <a:cs typeface="Verdana" panose="020B0604030504040204" pitchFamily="34" charset="0"/>
              </a:rPr>
              <a:t>60</a:t>
            </a:r>
            <a:r>
              <a:rPr lang="en-US" altLang="zh-CN" sz="1400" b="1" dirty="0">
                <a:solidFill>
                  <a:srgbClr val="FFFFFF"/>
                </a:solidFill>
                <a:cs typeface="Verdana" panose="020B0604030504040204" pitchFamily="34" charset="0"/>
              </a:rPr>
              <a:t>%</a:t>
            </a:r>
            <a:endParaRPr lang="zh-CN" altLang="en-US" sz="2000" b="1" dirty="0">
              <a:solidFill>
                <a:srgbClr val="FFFFFF"/>
              </a:solidFill>
              <a:cs typeface="Verdana" panose="020B0604030504040204" pitchFamily="34" charset="0"/>
            </a:endParaRPr>
          </a:p>
        </p:txBody>
      </p:sp>
      <p:sp>
        <p:nvSpPr>
          <p:cNvPr id="28" name="MH_Text_2">
            <a:extLst>
              <a:ext uri="{FF2B5EF4-FFF2-40B4-BE49-F238E27FC236}">
                <a16:creationId xmlns:a16="http://schemas.microsoft.com/office/drawing/2014/main" id="{1525B63C-9D52-4A34-96C4-7FD762779A49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7865876" y="2609572"/>
            <a:ext cx="647700" cy="2693987"/>
          </a:xfrm>
          <a:custGeom>
            <a:avLst/>
            <a:gdLst>
              <a:gd name="connsiteX0" fmla="*/ 0 w 720080"/>
              <a:gd name="connsiteY0" fmla="*/ 0 h 2304256"/>
              <a:gd name="connsiteX1" fmla="*/ 720080 w 720080"/>
              <a:gd name="connsiteY1" fmla="*/ 0 h 2304256"/>
              <a:gd name="connsiteX2" fmla="*/ 720080 w 720080"/>
              <a:gd name="connsiteY2" fmla="*/ 2184240 h 2304256"/>
              <a:gd name="connsiteX3" fmla="*/ 600064 w 720080"/>
              <a:gd name="connsiteY3" fmla="*/ 2304256 h 2304256"/>
              <a:gd name="connsiteX4" fmla="*/ 120016 w 720080"/>
              <a:gd name="connsiteY4" fmla="*/ 2304256 h 2304256"/>
              <a:gd name="connsiteX5" fmla="*/ 0 w 720080"/>
              <a:gd name="connsiteY5" fmla="*/ 2184240 h 2304256"/>
              <a:gd name="connsiteX6" fmla="*/ 0 w 720080"/>
              <a:gd name="connsiteY6" fmla="*/ 0 h 230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0080" h="2304256">
                <a:moveTo>
                  <a:pt x="0" y="0"/>
                </a:moveTo>
                <a:lnTo>
                  <a:pt x="720080" y="0"/>
                </a:lnTo>
                <a:lnTo>
                  <a:pt x="720080" y="2184240"/>
                </a:lnTo>
                <a:cubicBezTo>
                  <a:pt x="720080" y="2250523"/>
                  <a:pt x="666347" y="2304256"/>
                  <a:pt x="600064" y="2304256"/>
                </a:cubicBezTo>
                <a:lnTo>
                  <a:pt x="120016" y="2304256"/>
                </a:lnTo>
                <a:cubicBezTo>
                  <a:pt x="53733" y="2304256"/>
                  <a:pt x="0" y="2250523"/>
                  <a:pt x="0" y="2184240"/>
                </a:cubicBezTo>
                <a:lnTo>
                  <a:pt x="0" y="0"/>
                </a:lnTo>
                <a:close/>
              </a:path>
            </a:pathLst>
          </a:custGeom>
          <a:solidFill>
            <a:srgbClr val="E3EE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44000" anchor="b"/>
          <a:lstStyle/>
          <a:p>
            <a:pPr algn="ctr">
              <a:defRPr/>
            </a:pPr>
            <a:r>
              <a:rPr lang="en-US" altLang="zh-CN" sz="2000" b="1">
                <a:solidFill>
                  <a:srgbClr val="FFFFFF"/>
                </a:solidFill>
                <a:cs typeface="Verdana" panose="020B0604030504040204" pitchFamily="34" charset="0"/>
              </a:rPr>
              <a:t>85</a:t>
            </a:r>
            <a:r>
              <a:rPr lang="en-US" altLang="zh-CN" sz="1400" b="1">
                <a:solidFill>
                  <a:srgbClr val="FFFFFF"/>
                </a:solidFill>
                <a:cs typeface="Verdana" panose="020B0604030504040204" pitchFamily="34" charset="0"/>
              </a:rPr>
              <a:t>%</a:t>
            </a:r>
            <a:endParaRPr lang="zh-CN" altLang="en-US" sz="2000" b="1">
              <a:solidFill>
                <a:srgbClr val="FFFFFF"/>
              </a:solidFill>
              <a:cs typeface="Verdana" panose="020B0604030504040204" pitchFamily="34" charset="0"/>
            </a:endParaRPr>
          </a:p>
        </p:txBody>
      </p:sp>
      <p:sp>
        <p:nvSpPr>
          <p:cNvPr id="29" name="MH_Text_3">
            <a:extLst>
              <a:ext uri="{FF2B5EF4-FFF2-40B4-BE49-F238E27FC236}">
                <a16:creationId xmlns:a16="http://schemas.microsoft.com/office/drawing/2014/main" id="{D028DA55-143A-4F78-B263-73BB91F9ECD3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8873938" y="2609571"/>
            <a:ext cx="647700" cy="2297112"/>
          </a:xfrm>
          <a:custGeom>
            <a:avLst/>
            <a:gdLst>
              <a:gd name="connsiteX0" fmla="*/ 0 w 720080"/>
              <a:gd name="connsiteY0" fmla="*/ 0 h 2304256"/>
              <a:gd name="connsiteX1" fmla="*/ 720080 w 720080"/>
              <a:gd name="connsiteY1" fmla="*/ 0 h 2304256"/>
              <a:gd name="connsiteX2" fmla="*/ 720080 w 720080"/>
              <a:gd name="connsiteY2" fmla="*/ 2184240 h 2304256"/>
              <a:gd name="connsiteX3" fmla="*/ 600064 w 720080"/>
              <a:gd name="connsiteY3" fmla="*/ 2304256 h 2304256"/>
              <a:gd name="connsiteX4" fmla="*/ 120016 w 720080"/>
              <a:gd name="connsiteY4" fmla="*/ 2304256 h 2304256"/>
              <a:gd name="connsiteX5" fmla="*/ 0 w 720080"/>
              <a:gd name="connsiteY5" fmla="*/ 2184240 h 2304256"/>
              <a:gd name="connsiteX6" fmla="*/ 0 w 720080"/>
              <a:gd name="connsiteY6" fmla="*/ 0 h 230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0080" h="2304256">
                <a:moveTo>
                  <a:pt x="0" y="0"/>
                </a:moveTo>
                <a:lnTo>
                  <a:pt x="720080" y="0"/>
                </a:lnTo>
                <a:lnTo>
                  <a:pt x="720080" y="2184240"/>
                </a:lnTo>
                <a:cubicBezTo>
                  <a:pt x="720080" y="2250523"/>
                  <a:pt x="666347" y="2304256"/>
                  <a:pt x="600064" y="2304256"/>
                </a:cubicBezTo>
                <a:lnTo>
                  <a:pt x="120016" y="2304256"/>
                </a:lnTo>
                <a:cubicBezTo>
                  <a:pt x="53733" y="2304256"/>
                  <a:pt x="0" y="2250523"/>
                  <a:pt x="0" y="218424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DB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44000" anchor="b"/>
          <a:lstStyle/>
          <a:p>
            <a:pPr algn="ctr">
              <a:defRPr/>
            </a:pPr>
            <a:r>
              <a:rPr lang="en-US" altLang="zh-CN" sz="2000" b="1">
                <a:solidFill>
                  <a:srgbClr val="FFFFFF"/>
                </a:solidFill>
                <a:cs typeface="Verdana" panose="020B0604030504040204" pitchFamily="34" charset="0"/>
              </a:rPr>
              <a:t>71</a:t>
            </a:r>
            <a:r>
              <a:rPr lang="en-US" altLang="zh-CN" sz="1400" b="1">
                <a:solidFill>
                  <a:srgbClr val="FFFFFF"/>
                </a:solidFill>
                <a:cs typeface="Verdana" panose="020B0604030504040204" pitchFamily="34" charset="0"/>
              </a:rPr>
              <a:t>%</a:t>
            </a:r>
            <a:endParaRPr lang="zh-CN" altLang="en-US" sz="2000" b="1">
              <a:solidFill>
                <a:srgbClr val="FFFFFF"/>
              </a:solidFill>
              <a:cs typeface="Verdana" panose="020B0604030504040204" pitchFamily="34" charset="0"/>
            </a:endParaRPr>
          </a:p>
        </p:txBody>
      </p:sp>
      <p:sp>
        <p:nvSpPr>
          <p:cNvPr id="30" name="MH_Text_4">
            <a:extLst>
              <a:ext uri="{FF2B5EF4-FFF2-40B4-BE49-F238E27FC236}">
                <a16:creationId xmlns:a16="http://schemas.microsoft.com/office/drawing/2014/main" id="{6D3DE37F-6589-4D93-8CEB-9144614CDC80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9882001" y="2609571"/>
            <a:ext cx="647700" cy="1574800"/>
          </a:xfrm>
          <a:custGeom>
            <a:avLst/>
            <a:gdLst>
              <a:gd name="connsiteX0" fmla="*/ 0 w 720080"/>
              <a:gd name="connsiteY0" fmla="*/ 0 h 2304256"/>
              <a:gd name="connsiteX1" fmla="*/ 720080 w 720080"/>
              <a:gd name="connsiteY1" fmla="*/ 0 h 2304256"/>
              <a:gd name="connsiteX2" fmla="*/ 720080 w 720080"/>
              <a:gd name="connsiteY2" fmla="*/ 2184240 h 2304256"/>
              <a:gd name="connsiteX3" fmla="*/ 600064 w 720080"/>
              <a:gd name="connsiteY3" fmla="*/ 2304256 h 2304256"/>
              <a:gd name="connsiteX4" fmla="*/ 120016 w 720080"/>
              <a:gd name="connsiteY4" fmla="*/ 2304256 h 2304256"/>
              <a:gd name="connsiteX5" fmla="*/ 0 w 720080"/>
              <a:gd name="connsiteY5" fmla="*/ 2184240 h 2304256"/>
              <a:gd name="connsiteX6" fmla="*/ 0 w 720080"/>
              <a:gd name="connsiteY6" fmla="*/ 0 h 230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0080" h="2304256">
                <a:moveTo>
                  <a:pt x="0" y="0"/>
                </a:moveTo>
                <a:lnTo>
                  <a:pt x="720080" y="0"/>
                </a:lnTo>
                <a:lnTo>
                  <a:pt x="720080" y="2184240"/>
                </a:lnTo>
                <a:cubicBezTo>
                  <a:pt x="720080" y="2250523"/>
                  <a:pt x="666347" y="2304256"/>
                  <a:pt x="600064" y="2304256"/>
                </a:cubicBezTo>
                <a:lnTo>
                  <a:pt x="120016" y="2304256"/>
                </a:lnTo>
                <a:cubicBezTo>
                  <a:pt x="53733" y="2304256"/>
                  <a:pt x="0" y="2250523"/>
                  <a:pt x="0" y="2184240"/>
                </a:cubicBezTo>
                <a:lnTo>
                  <a:pt x="0" y="0"/>
                </a:lnTo>
                <a:close/>
              </a:path>
            </a:pathLst>
          </a:custGeom>
          <a:solidFill>
            <a:srgbClr val="E3EE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44000" anchor="b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FFFFF"/>
                </a:solidFill>
                <a:cs typeface="Verdana" panose="020B0604030504040204" pitchFamily="34" charset="0"/>
              </a:rPr>
              <a:t>50</a:t>
            </a:r>
            <a:r>
              <a:rPr lang="en-US" altLang="zh-CN" sz="1400" b="1" dirty="0">
                <a:solidFill>
                  <a:srgbClr val="FFFFFF"/>
                </a:solidFill>
                <a:cs typeface="Verdana" panose="020B0604030504040204" pitchFamily="34" charset="0"/>
              </a:rPr>
              <a:t>%</a:t>
            </a:r>
            <a:endParaRPr lang="zh-CN" altLang="en-US" b="1" dirty="0">
              <a:solidFill>
                <a:srgbClr val="FFFFFF"/>
              </a:solidFill>
              <a:cs typeface="Verdana" panose="020B0604030504040204" pitchFamily="34" charset="0"/>
            </a:endParaRPr>
          </a:p>
        </p:txBody>
      </p:sp>
      <p:cxnSp>
        <p:nvCxnSpPr>
          <p:cNvPr id="31" name="MH_Other_6">
            <a:extLst>
              <a:ext uri="{FF2B5EF4-FFF2-40B4-BE49-F238E27FC236}">
                <a16:creationId xmlns:a16="http://schemas.microsoft.com/office/drawing/2014/main" id="{011C9BC5-D62B-423E-942E-595507E5C5D2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6487927" y="2609571"/>
            <a:ext cx="4319587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25400" dist="25400" dir="5400000" algn="t" rotWithShape="0">
              <a:prstClr val="black">
                <a:alpha val="1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H_SubTitle_1">
            <a:extLst>
              <a:ext uri="{FF2B5EF4-FFF2-40B4-BE49-F238E27FC236}">
                <a16:creationId xmlns:a16="http://schemas.microsoft.com/office/drawing/2014/main" id="{969C7A39-B9C4-4F9C-B9A2-7F7088DCF67F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6775263" y="1985683"/>
            <a:ext cx="812800" cy="62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600" dirty="0">
                <a:solidFill>
                  <a:schemeClr val="tx1"/>
                </a:solidFill>
                <a:cs typeface="Verdana" panose="020B0604030504040204" pitchFamily="34" charset="0"/>
              </a:rPr>
              <a:t>AMET</a:t>
            </a:r>
            <a:endParaRPr lang="zh-CN" altLang="en-US" sz="1600" dirty="0">
              <a:solidFill>
                <a:schemeClr val="tx1"/>
              </a:solidFill>
              <a:cs typeface="Verdana" panose="020B0604030504040204" pitchFamily="34" charset="0"/>
            </a:endParaRPr>
          </a:p>
        </p:txBody>
      </p:sp>
      <p:sp>
        <p:nvSpPr>
          <p:cNvPr id="33" name="MH_SubTitle_2">
            <a:extLst>
              <a:ext uri="{FF2B5EF4-FFF2-40B4-BE49-F238E27FC236}">
                <a16:creationId xmlns:a16="http://schemas.microsoft.com/office/drawing/2014/main" id="{FAB9D42A-884B-411D-BC9C-53449DD24881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7783326" y="1985683"/>
            <a:ext cx="812800" cy="62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600">
                <a:solidFill>
                  <a:schemeClr val="tx1"/>
                </a:solidFill>
                <a:cs typeface="Verdana" panose="020B0604030504040204" pitchFamily="34" charset="0"/>
              </a:rPr>
              <a:t>AMET</a:t>
            </a:r>
            <a:endParaRPr lang="zh-CN" altLang="en-US" sz="1600">
              <a:solidFill>
                <a:schemeClr val="tx1"/>
              </a:solidFill>
              <a:cs typeface="Verdana" panose="020B0604030504040204" pitchFamily="34" charset="0"/>
            </a:endParaRPr>
          </a:p>
        </p:txBody>
      </p:sp>
      <p:sp>
        <p:nvSpPr>
          <p:cNvPr id="34" name="MH_SubTitle_3">
            <a:extLst>
              <a:ext uri="{FF2B5EF4-FFF2-40B4-BE49-F238E27FC236}">
                <a16:creationId xmlns:a16="http://schemas.microsoft.com/office/drawing/2014/main" id="{44EFF32B-5DE7-430C-B323-A2A92AFF2428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8791388" y="1985683"/>
            <a:ext cx="812800" cy="62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600">
                <a:solidFill>
                  <a:schemeClr val="tx1"/>
                </a:solidFill>
                <a:cs typeface="Verdana" panose="020B0604030504040204" pitchFamily="34" charset="0"/>
              </a:rPr>
              <a:t>AMET</a:t>
            </a:r>
            <a:endParaRPr lang="zh-CN" altLang="en-US" sz="1600">
              <a:solidFill>
                <a:schemeClr val="tx1"/>
              </a:solidFill>
              <a:cs typeface="Verdana" panose="020B0604030504040204" pitchFamily="34" charset="0"/>
            </a:endParaRPr>
          </a:p>
        </p:txBody>
      </p:sp>
      <p:sp>
        <p:nvSpPr>
          <p:cNvPr id="35" name="MH_SubTitle_4">
            <a:extLst>
              <a:ext uri="{FF2B5EF4-FFF2-40B4-BE49-F238E27FC236}">
                <a16:creationId xmlns:a16="http://schemas.microsoft.com/office/drawing/2014/main" id="{BAD539EA-BB36-4A13-8449-34976870D6A2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9799451" y="1985683"/>
            <a:ext cx="812800" cy="62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600">
                <a:solidFill>
                  <a:schemeClr val="tx1"/>
                </a:solidFill>
                <a:cs typeface="Verdana" panose="020B0604030504040204" pitchFamily="34" charset="0"/>
              </a:rPr>
              <a:t>AMET</a:t>
            </a:r>
            <a:endParaRPr lang="zh-CN" altLang="en-US" sz="1600">
              <a:solidFill>
                <a:schemeClr val="tx1"/>
              </a:solidFill>
              <a:cs typeface="Verdana" panose="020B0604030504040204" pitchFamily="34" charset="0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FCC7ECB2-6419-422C-A082-2E2BD141745D}"/>
              </a:ext>
            </a:extLst>
          </p:cNvPr>
          <p:cNvSpPr/>
          <p:nvPr/>
        </p:nvSpPr>
        <p:spPr>
          <a:xfrm>
            <a:off x="1474603" y="2338721"/>
            <a:ext cx="43243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01  </a:t>
            </a:r>
            <a:r>
              <a: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4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53876448-C26E-4E14-B171-31364EA7E63E}"/>
              </a:ext>
            </a:extLst>
          </p:cNvPr>
          <p:cNvSpPr/>
          <p:nvPr/>
        </p:nvSpPr>
        <p:spPr>
          <a:xfrm>
            <a:off x="1474603" y="3254598"/>
            <a:ext cx="43243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02  </a:t>
            </a:r>
            <a:r>
              <a: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4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7B773671-62D3-43D0-B176-07B81EF7EAB3}"/>
              </a:ext>
            </a:extLst>
          </p:cNvPr>
          <p:cNvSpPr/>
          <p:nvPr/>
        </p:nvSpPr>
        <p:spPr>
          <a:xfrm>
            <a:off x="1474603" y="4170475"/>
            <a:ext cx="43243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03  </a:t>
            </a:r>
            <a:r>
              <a: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4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2AD6AF7B-78B3-4188-93B3-0A4FF4278516}"/>
              </a:ext>
            </a:extLst>
          </p:cNvPr>
          <p:cNvSpPr/>
          <p:nvPr/>
        </p:nvSpPr>
        <p:spPr>
          <a:xfrm>
            <a:off x="1474603" y="5086353"/>
            <a:ext cx="43243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04  </a:t>
            </a:r>
            <a:r>
              <a: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4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BC293418-29EA-4AE1-9E8E-52A9CED71069}"/>
              </a:ext>
            </a:extLst>
          </p:cNvPr>
          <p:cNvSpPr/>
          <p:nvPr/>
        </p:nvSpPr>
        <p:spPr>
          <a:xfrm>
            <a:off x="4110798" y="533777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ECD9D75-D762-4307-99AA-2AB339C44A79}"/>
              </a:ext>
            </a:extLst>
          </p:cNvPr>
          <p:cNvSpPr txBox="1"/>
          <p:nvPr/>
        </p:nvSpPr>
        <p:spPr>
          <a:xfrm>
            <a:off x="4348680" y="15230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chemeClr val="bg1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211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5534064A-69F4-473D-8C59-C9A0870DA4B6}"/>
              </a:ext>
            </a:extLst>
          </p:cNvPr>
          <p:cNvGrpSpPr/>
          <p:nvPr/>
        </p:nvGrpSpPr>
        <p:grpSpPr>
          <a:xfrm>
            <a:off x="1046254" y="1924552"/>
            <a:ext cx="4866666" cy="3778608"/>
            <a:chOff x="1046254" y="1924552"/>
            <a:chExt cx="4866666" cy="3778608"/>
          </a:xfrm>
        </p:grpSpPr>
        <p:sp>
          <p:nvSpPr>
            <p:cNvPr id="26" name="RelativeShape1">
              <a:extLst>
                <a:ext uri="{FF2B5EF4-FFF2-40B4-BE49-F238E27FC236}">
                  <a16:creationId xmlns:a16="http://schemas.microsoft.com/office/drawing/2014/main" id="{35D8D4B2-D304-45B9-8184-77CB0955B1FB}"/>
                </a:ext>
              </a:extLst>
            </p:cNvPr>
            <p:cNvSpPr/>
            <p:nvPr/>
          </p:nvSpPr>
          <p:spPr>
            <a:xfrm>
              <a:off x="2994953" y="3008958"/>
              <a:ext cx="820333" cy="820333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27" name="RelativeShape2">
              <a:extLst>
                <a:ext uri="{FF2B5EF4-FFF2-40B4-BE49-F238E27FC236}">
                  <a16:creationId xmlns:a16="http://schemas.microsoft.com/office/drawing/2014/main" id="{554B835E-DB23-4ECC-9457-901EFF6C5A4C}"/>
                </a:ext>
              </a:extLst>
            </p:cNvPr>
            <p:cNvSpPr/>
            <p:nvPr/>
          </p:nvSpPr>
          <p:spPr>
            <a:xfrm>
              <a:off x="5092587" y="2919917"/>
              <a:ext cx="820333" cy="820333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28" name="RelativeShape3">
              <a:extLst>
                <a:ext uri="{FF2B5EF4-FFF2-40B4-BE49-F238E27FC236}">
                  <a16:creationId xmlns:a16="http://schemas.microsoft.com/office/drawing/2014/main" id="{A348EAE4-1133-4208-949F-2A4529B00E0B}"/>
                </a:ext>
              </a:extLst>
            </p:cNvPr>
            <p:cNvSpPr/>
            <p:nvPr/>
          </p:nvSpPr>
          <p:spPr>
            <a:xfrm>
              <a:off x="1275067" y="2014430"/>
              <a:ext cx="820333" cy="820333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29" name="RelativeShape4">
              <a:extLst>
                <a:ext uri="{FF2B5EF4-FFF2-40B4-BE49-F238E27FC236}">
                  <a16:creationId xmlns:a16="http://schemas.microsoft.com/office/drawing/2014/main" id="{AEF9F771-2C4F-4651-BB1B-7DDB33F1057E}"/>
                </a:ext>
              </a:extLst>
            </p:cNvPr>
            <p:cNvSpPr/>
            <p:nvPr/>
          </p:nvSpPr>
          <p:spPr>
            <a:xfrm>
              <a:off x="1046254" y="3958248"/>
              <a:ext cx="820333" cy="820333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30" name="RelativeShape5">
              <a:extLst>
                <a:ext uri="{FF2B5EF4-FFF2-40B4-BE49-F238E27FC236}">
                  <a16:creationId xmlns:a16="http://schemas.microsoft.com/office/drawing/2014/main" id="{9B988C8E-8AEE-4ECA-B176-3C0DC41E93E7}"/>
                </a:ext>
              </a:extLst>
            </p:cNvPr>
            <p:cNvSpPr/>
            <p:nvPr/>
          </p:nvSpPr>
          <p:spPr>
            <a:xfrm>
              <a:off x="3189550" y="1924552"/>
              <a:ext cx="820333" cy="820333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31" name="Oval 142">
              <a:extLst>
                <a:ext uri="{FF2B5EF4-FFF2-40B4-BE49-F238E27FC236}">
                  <a16:creationId xmlns:a16="http://schemas.microsoft.com/office/drawing/2014/main" id="{F7A3B532-E895-4AE4-B31B-D0A6DE09C0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0872" y="3443539"/>
              <a:ext cx="212549" cy="212549"/>
            </a:xfrm>
            <a:prstGeom prst="ellipse">
              <a:avLst/>
            </a:prstGeom>
            <a:solidFill>
              <a:srgbClr val="E3EE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/>
            </a:p>
          </p:txBody>
        </p:sp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0DAFE33A-2A99-46FF-9535-602CEA833C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6938" y="3324340"/>
              <a:ext cx="483981" cy="1055565"/>
            </a:xfrm>
            <a:custGeom>
              <a:avLst/>
              <a:gdLst>
                <a:gd name="T0" fmla="*/ 8 w 337"/>
                <a:gd name="T1" fmla="*/ 735 h 735"/>
                <a:gd name="T2" fmla="*/ 0 w 337"/>
                <a:gd name="T3" fmla="*/ 727 h 735"/>
                <a:gd name="T4" fmla="*/ 329 w 337"/>
                <a:gd name="T5" fmla="*/ 0 h 735"/>
                <a:gd name="T6" fmla="*/ 337 w 337"/>
                <a:gd name="T7" fmla="*/ 8 h 735"/>
                <a:gd name="T8" fmla="*/ 8 w 337"/>
                <a:gd name="T9" fmla="*/ 735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735">
                  <a:moveTo>
                    <a:pt x="8" y="735"/>
                  </a:moveTo>
                  <a:lnTo>
                    <a:pt x="0" y="727"/>
                  </a:lnTo>
                  <a:lnTo>
                    <a:pt x="329" y="0"/>
                  </a:lnTo>
                  <a:lnTo>
                    <a:pt x="337" y="8"/>
                  </a:lnTo>
                  <a:lnTo>
                    <a:pt x="8" y="7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33" name="Freeform 6">
              <a:extLst>
                <a:ext uri="{FF2B5EF4-FFF2-40B4-BE49-F238E27FC236}">
                  <a16:creationId xmlns:a16="http://schemas.microsoft.com/office/drawing/2014/main" id="{3E0AB074-1E7C-46D2-9A73-70CCBFCAA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429" y="2553131"/>
              <a:ext cx="778389" cy="771209"/>
            </a:xfrm>
            <a:custGeom>
              <a:avLst/>
              <a:gdLst>
                <a:gd name="T0" fmla="*/ 8 w 542"/>
                <a:gd name="T1" fmla="*/ 537 h 537"/>
                <a:gd name="T2" fmla="*/ 0 w 542"/>
                <a:gd name="T3" fmla="*/ 529 h 537"/>
                <a:gd name="T4" fmla="*/ 534 w 542"/>
                <a:gd name="T5" fmla="*/ 0 h 537"/>
                <a:gd name="T6" fmla="*/ 542 w 542"/>
                <a:gd name="T7" fmla="*/ 8 h 537"/>
                <a:gd name="T8" fmla="*/ 8 w 542"/>
                <a:gd name="T9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537">
                  <a:moveTo>
                    <a:pt x="8" y="537"/>
                  </a:moveTo>
                  <a:lnTo>
                    <a:pt x="0" y="529"/>
                  </a:lnTo>
                  <a:lnTo>
                    <a:pt x="534" y="0"/>
                  </a:lnTo>
                  <a:lnTo>
                    <a:pt x="542" y="8"/>
                  </a:lnTo>
                  <a:lnTo>
                    <a:pt x="8" y="5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34" name="Freeform 7">
              <a:extLst>
                <a:ext uri="{FF2B5EF4-FFF2-40B4-BE49-F238E27FC236}">
                  <a16:creationId xmlns:a16="http://schemas.microsoft.com/office/drawing/2014/main" id="{D12139AB-CE8E-4549-ACB9-1C1F00721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3897" y="2316167"/>
              <a:ext cx="1651564" cy="1019661"/>
            </a:xfrm>
            <a:custGeom>
              <a:avLst/>
              <a:gdLst>
                <a:gd name="T0" fmla="*/ 0 w 1150"/>
                <a:gd name="T1" fmla="*/ 710 h 710"/>
                <a:gd name="T2" fmla="*/ 0 w 1150"/>
                <a:gd name="T3" fmla="*/ 702 h 710"/>
                <a:gd name="T4" fmla="*/ 1150 w 1150"/>
                <a:gd name="T5" fmla="*/ 0 h 710"/>
                <a:gd name="T6" fmla="*/ 1150 w 1150"/>
                <a:gd name="T7" fmla="*/ 0 h 710"/>
                <a:gd name="T8" fmla="*/ 0 w 1150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0" h="710">
                  <a:moveTo>
                    <a:pt x="0" y="710"/>
                  </a:moveTo>
                  <a:lnTo>
                    <a:pt x="0" y="702"/>
                  </a:lnTo>
                  <a:lnTo>
                    <a:pt x="1150" y="0"/>
                  </a:lnTo>
                  <a:lnTo>
                    <a:pt x="1150" y="0"/>
                  </a:lnTo>
                  <a:lnTo>
                    <a:pt x="0" y="7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35" name="Freeform 8">
              <a:extLst>
                <a:ext uri="{FF2B5EF4-FFF2-40B4-BE49-F238E27FC236}">
                  <a16:creationId xmlns:a16="http://schemas.microsoft.com/office/drawing/2014/main" id="{2FCB0B76-4237-4348-BA7D-74B3DF2ED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3897" y="3383221"/>
              <a:ext cx="318824" cy="653445"/>
            </a:xfrm>
            <a:custGeom>
              <a:avLst/>
              <a:gdLst>
                <a:gd name="T0" fmla="*/ 214 w 222"/>
                <a:gd name="T1" fmla="*/ 455 h 455"/>
                <a:gd name="T2" fmla="*/ 0 w 222"/>
                <a:gd name="T3" fmla="*/ 0 h 455"/>
                <a:gd name="T4" fmla="*/ 0 w 222"/>
                <a:gd name="T5" fmla="*/ 0 h 455"/>
                <a:gd name="T6" fmla="*/ 222 w 222"/>
                <a:gd name="T7" fmla="*/ 455 h 455"/>
                <a:gd name="T8" fmla="*/ 214 w 222"/>
                <a:gd name="T9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55">
                  <a:moveTo>
                    <a:pt x="214" y="45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22" y="455"/>
                  </a:lnTo>
                  <a:lnTo>
                    <a:pt x="214" y="4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id="{B68F35E5-B24A-4EB7-84BE-124B90D8C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429" y="3324340"/>
              <a:ext cx="1792306" cy="1258061"/>
            </a:xfrm>
            <a:custGeom>
              <a:avLst/>
              <a:gdLst>
                <a:gd name="T0" fmla="*/ 1240 w 1248"/>
                <a:gd name="T1" fmla="*/ 876 h 876"/>
                <a:gd name="T2" fmla="*/ 0 w 1248"/>
                <a:gd name="T3" fmla="*/ 8 h 876"/>
                <a:gd name="T4" fmla="*/ 8 w 1248"/>
                <a:gd name="T5" fmla="*/ 0 h 876"/>
                <a:gd name="T6" fmla="*/ 1248 w 1248"/>
                <a:gd name="T7" fmla="*/ 867 h 876"/>
                <a:gd name="T8" fmla="*/ 1240 w 1248"/>
                <a:gd name="T9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8" h="876">
                  <a:moveTo>
                    <a:pt x="1240" y="876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248" y="867"/>
                  </a:lnTo>
                  <a:lnTo>
                    <a:pt x="1240" y="87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37" name="Freeform 10">
              <a:extLst>
                <a:ext uri="{FF2B5EF4-FFF2-40B4-BE49-F238E27FC236}">
                  <a16:creationId xmlns:a16="http://schemas.microsoft.com/office/drawing/2014/main" id="{DA12A6ED-F41F-4B24-A213-1F786BFD4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5015" y="2469834"/>
              <a:ext cx="766900" cy="94786"/>
            </a:xfrm>
            <a:custGeom>
              <a:avLst/>
              <a:gdLst>
                <a:gd name="T0" fmla="*/ 534 w 534"/>
                <a:gd name="T1" fmla="*/ 66 h 66"/>
                <a:gd name="T2" fmla="*/ 0 w 534"/>
                <a:gd name="T3" fmla="*/ 8 h 66"/>
                <a:gd name="T4" fmla="*/ 0 w 534"/>
                <a:gd name="T5" fmla="*/ 0 h 66"/>
                <a:gd name="T6" fmla="*/ 534 w 534"/>
                <a:gd name="T7" fmla="*/ 58 h 66"/>
                <a:gd name="T8" fmla="*/ 534 w 53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66">
                  <a:moveTo>
                    <a:pt x="534" y="66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534" y="58"/>
                  </a:lnTo>
                  <a:lnTo>
                    <a:pt x="534" y="6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38" name="Freeform 11">
              <a:extLst>
                <a:ext uri="{FF2B5EF4-FFF2-40B4-BE49-F238E27FC236}">
                  <a16:creationId xmlns:a16="http://schemas.microsoft.com/office/drawing/2014/main" id="{C983C112-92F4-46B3-AE81-617AC96C7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3155" y="2528716"/>
              <a:ext cx="1581193" cy="901897"/>
            </a:xfrm>
            <a:custGeom>
              <a:avLst/>
              <a:gdLst>
                <a:gd name="T0" fmla="*/ 1092 w 1101"/>
                <a:gd name="T1" fmla="*/ 628 h 628"/>
                <a:gd name="T2" fmla="*/ 0 w 1101"/>
                <a:gd name="T3" fmla="*/ 9 h 628"/>
                <a:gd name="T4" fmla="*/ 8 w 1101"/>
                <a:gd name="T5" fmla="*/ 0 h 628"/>
                <a:gd name="T6" fmla="*/ 1101 w 1101"/>
                <a:gd name="T7" fmla="*/ 620 h 628"/>
                <a:gd name="T8" fmla="*/ 1092 w 1101"/>
                <a:gd name="T9" fmla="*/ 628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1" h="628">
                  <a:moveTo>
                    <a:pt x="1092" y="628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1101" y="620"/>
                  </a:lnTo>
                  <a:lnTo>
                    <a:pt x="1092" y="62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39" name="Freeform 12">
              <a:extLst>
                <a:ext uri="{FF2B5EF4-FFF2-40B4-BE49-F238E27FC236}">
                  <a16:creationId xmlns:a16="http://schemas.microsoft.com/office/drawing/2014/main" id="{F94841E8-5303-4541-A500-8568A2C45F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2466" y="2316167"/>
              <a:ext cx="1922996" cy="117764"/>
            </a:xfrm>
            <a:custGeom>
              <a:avLst/>
              <a:gdLst>
                <a:gd name="T0" fmla="*/ 0 w 1339"/>
                <a:gd name="T1" fmla="*/ 82 h 82"/>
                <a:gd name="T2" fmla="*/ 0 w 1339"/>
                <a:gd name="T3" fmla="*/ 74 h 82"/>
                <a:gd name="T4" fmla="*/ 1339 w 1339"/>
                <a:gd name="T5" fmla="*/ 0 h 82"/>
                <a:gd name="T6" fmla="*/ 1339 w 1339"/>
                <a:gd name="T7" fmla="*/ 8 h 82"/>
                <a:gd name="T8" fmla="*/ 0 w 133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9" h="82">
                  <a:moveTo>
                    <a:pt x="0" y="82"/>
                  </a:moveTo>
                  <a:lnTo>
                    <a:pt x="0" y="74"/>
                  </a:lnTo>
                  <a:lnTo>
                    <a:pt x="1339" y="0"/>
                  </a:lnTo>
                  <a:lnTo>
                    <a:pt x="1339" y="8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40" name="Freeform 13">
              <a:extLst>
                <a:ext uri="{FF2B5EF4-FFF2-40B4-BE49-F238E27FC236}">
                  <a16:creationId xmlns:a16="http://schemas.microsoft.com/office/drawing/2014/main" id="{D1F026AD-5C3A-4915-85E6-919BF28DB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9487" y="2433931"/>
              <a:ext cx="2052249" cy="2148469"/>
            </a:xfrm>
            <a:custGeom>
              <a:avLst/>
              <a:gdLst>
                <a:gd name="T0" fmla="*/ 1421 w 1429"/>
                <a:gd name="T1" fmla="*/ 1496 h 1496"/>
                <a:gd name="T2" fmla="*/ 0 w 1429"/>
                <a:gd name="T3" fmla="*/ 9 h 1496"/>
                <a:gd name="T4" fmla="*/ 8 w 1429"/>
                <a:gd name="T5" fmla="*/ 0 h 1496"/>
                <a:gd name="T6" fmla="*/ 1429 w 1429"/>
                <a:gd name="T7" fmla="*/ 1487 h 1496"/>
                <a:gd name="T8" fmla="*/ 1421 w 1429"/>
                <a:gd name="T9" fmla="*/ 1496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9" h="1496">
                  <a:moveTo>
                    <a:pt x="1421" y="1496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1429" y="1487"/>
                  </a:lnTo>
                  <a:lnTo>
                    <a:pt x="1421" y="149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41" name="Freeform 14">
              <a:extLst>
                <a:ext uri="{FF2B5EF4-FFF2-40B4-BE49-F238E27FC236}">
                  <a16:creationId xmlns:a16="http://schemas.microsoft.com/office/drawing/2014/main" id="{76932520-F0C9-438B-B8A3-EDEC23FA7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960" y="2422442"/>
              <a:ext cx="271431" cy="1945973"/>
            </a:xfrm>
            <a:custGeom>
              <a:avLst/>
              <a:gdLst>
                <a:gd name="T0" fmla="*/ 8 w 189"/>
                <a:gd name="T1" fmla="*/ 1355 h 1355"/>
                <a:gd name="T2" fmla="*/ 0 w 189"/>
                <a:gd name="T3" fmla="*/ 1355 h 1355"/>
                <a:gd name="T4" fmla="*/ 180 w 189"/>
                <a:gd name="T5" fmla="*/ 0 h 1355"/>
                <a:gd name="T6" fmla="*/ 189 w 189"/>
                <a:gd name="T7" fmla="*/ 8 h 1355"/>
                <a:gd name="T8" fmla="*/ 8 w 189"/>
                <a:gd name="T9" fmla="*/ 135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355">
                  <a:moveTo>
                    <a:pt x="8" y="1355"/>
                  </a:moveTo>
                  <a:lnTo>
                    <a:pt x="0" y="1355"/>
                  </a:lnTo>
                  <a:lnTo>
                    <a:pt x="180" y="0"/>
                  </a:lnTo>
                  <a:lnTo>
                    <a:pt x="189" y="8"/>
                  </a:lnTo>
                  <a:lnTo>
                    <a:pt x="8" y="13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42" name="Oval 21">
              <a:extLst>
                <a:ext uri="{FF2B5EF4-FFF2-40B4-BE49-F238E27FC236}">
                  <a16:creationId xmlns:a16="http://schemas.microsoft.com/office/drawing/2014/main" id="{85AAD56D-3C42-44D0-8865-767710691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8207" y="4296607"/>
              <a:ext cx="224038" cy="2254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43" name="Oval 22">
              <a:extLst>
                <a:ext uri="{FF2B5EF4-FFF2-40B4-BE49-F238E27FC236}">
                  <a16:creationId xmlns:a16="http://schemas.microsoft.com/office/drawing/2014/main" id="{8A64A614-BC08-492E-A670-C2FB49C9B6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644" y="3229554"/>
              <a:ext cx="201060" cy="2010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44" name="Freeform 24">
              <a:extLst>
                <a:ext uri="{FF2B5EF4-FFF2-40B4-BE49-F238E27FC236}">
                  <a16:creationId xmlns:a16="http://schemas.microsoft.com/office/drawing/2014/main" id="{5D19E745-037E-418F-A55B-26B6A451E2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6880" y="2517227"/>
              <a:ext cx="224038" cy="795623"/>
            </a:xfrm>
            <a:custGeom>
              <a:avLst/>
              <a:gdLst>
                <a:gd name="T0" fmla="*/ 148 w 156"/>
                <a:gd name="T1" fmla="*/ 554 h 554"/>
                <a:gd name="T2" fmla="*/ 0 w 156"/>
                <a:gd name="T3" fmla="*/ 0 h 554"/>
                <a:gd name="T4" fmla="*/ 8 w 156"/>
                <a:gd name="T5" fmla="*/ 0 h 554"/>
                <a:gd name="T6" fmla="*/ 156 w 156"/>
                <a:gd name="T7" fmla="*/ 554 h 554"/>
                <a:gd name="T8" fmla="*/ 148 w 156"/>
                <a:gd name="T9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54">
                  <a:moveTo>
                    <a:pt x="148" y="554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56" y="554"/>
                  </a:lnTo>
                  <a:lnTo>
                    <a:pt x="148" y="55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45" name="Freeform 25">
              <a:extLst>
                <a:ext uri="{FF2B5EF4-FFF2-40B4-BE49-F238E27FC236}">
                  <a16:creationId xmlns:a16="http://schemas.microsoft.com/office/drawing/2014/main" id="{DD5C93BA-3D32-456C-A77B-5D57BEBF9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1232" y="3549814"/>
              <a:ext cx="896153" cy="486853"/>
            </a:xfrm>
            <a:custGeom>
              <a:avLst/>
              <a:gdLst>
                <a:gd name="T0" fmla="*/ 8 w 624"/>
                <a:gd name="T1" fmla="*/ 339 h 339"/>
                <a:gd name="T2" fmla="*/ 0 w 624"/>
                <a:gd name="T3" fmla="*/ 339 h 339"/>
                <a:gd name="T4" fmla="*/ 624 w 624"/>
                <a:gd name="T5" fmla="*/ 0 h 339"/>
                <a:gd name="T6" fmla="*/ 624 w 624"/>
                <a:gd name="T7" fmla="*/ 0 h 339"/>
                <a:gd name="T8" fmla="*/ 8 w 624"/>
                <a:gd name="T9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4" h="339">
                  <a:moveTo>
                    <a:pt x="8" y="339"/>
                  </a:moveTo>
                  <a:lnTo>
                    <a:pt x="0" y="339"/>
                  </a:lnTo>
                  <a:lnTo>
                    <a:pt x="624" y="0"/>
                  </a:lnTo>
                  <a:lnTo>
                    <a:pt x="624" y="0"/>
                  </a:lnTo>
                  <a:lnTo>
                    <a:pt x="8" y="3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46" name="Freeform 26">
              <a:extLst>
                <a:ext uri="{FF2B5EF4-FFF2-40B4-BE49-F238E27FC236}">
                  <a16:creationId xmlns:a16="http://schemas.microsoft.com/office/drawing/2014/main" id="{A96D4D1F-449A-4A3F-9A7D-8359158A3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9742" y="2564620"/>
              <a:ext cx="448076" cy="1447631"/>
            </a:xfrm>
            <a:custGeom>
              <a:avLst/>
              <a:gdLst>
                <a:gd name="T0" fmla="*/ 8 w 312"/>
                <a:gd name="T1" fmla="*/ 1008 h 1008"/>
                <a:gd name="T2" fmla="*/ 0 w 312"/>
                <a:gd name="T3" fmla="*/ 1000 h 1008"/>
                <a:gd name="T4" fmla="*/ 304 w 312"/>
                <a:gd name="T5" fmla="*/ 0 h 1008"/>
                <a:gd name="T6" fmla="*/ 312 w 312"/>
                <a:gd name="T7" fmla="*/ 0 h 1008"/>
                <a:gd name="T8" fmla="*/ 8 w 312"/>
                <a:gd name="T9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008">
                  <a:moveTo>
                    <a:pt x="8" y="1008"/>
                  </a:moveTo>
                  <a:lnTo>
                    <a:pt x="0" y="1000"/>
                  </a:lnTo>
                  <a:lnTo>
                    <a:pt x="304" y="0"/>
                  </a:lnTo>
                  <a:lnTo>
                    <a:pt x="312" y="0"/>
                  </a:lnTo>
                  <a:lnTo>
                    <a:pt x="8" y="10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47" name="Freeform 28">
              <a:extLst>
                <a:ext uri="{FF2B5EF4-FFF2-40B4-BE49-F238E27FC236}">
                  <a16:creationId xmlns:a16="http://schemas.microsoft.com/office/drawing/2014/main" id="{C4E6636F-66FD-49F0-920D-12C4F0FC34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1232" y="4036666"/>
              <a:ext cx="1450504" cy="545734"/>
            </a:xfrm>
            <a:custGeom>
              <a:avLst/>
              <a:gdLst>
                <a:gd name="T0" fmla="*/ 1010 w 1010"/>
                <a:gd name="T1" fmla="*/ 380 h 380"/>
                <a:gd name="T2" fmla="*/ 0 w 1010"/>
                <a:gd name="T3" fmla="*/ 8 h 380"/>
                <a:gd name="T4" fmla="*/ 0 w 1010"/>
                <a:gd name="T5" fmla="*/ 0 h 380"/>
                <a:gd name="T6" fmla="*/ 1010 w 1010"/>
                <a:gd name="T7" fmla="*/ 371 h 380"/>
                <a:gd name="T8" fmla="*/ 1010 w 1010"/>
                <a:gd name="T9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0" h="380">
                  <a:moveTo>
                    <a:pt x="1010" y="38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010" y="371"/>
                  </a:lnTo>
                  <a:lnTo>
                    <a:pt x="1010" y="38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48" name="Freeform 29">
              <a:extLst>
                <a:ext uri="{FF2B5EF4-FFF2-40B4-BE49-F238E27FC236}">
                  <a16:creationId xmlns:a16="http://schemas.microsoft.com/office/drawing/2014/main" id="{99CC60BE-A5AE-44A2-AA4F-D4D375C9A3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2842" y="4404318"/>
              <a:ext cx="2228894" cy="178082"/>
            </a:xfrm>
            <a:custGeom>
              <a:avLst/>
              <a:gdLst>
                <a:gd name="T0" fmla="*/ 1552 w 1552"/>
                <a:gd name="T1" fmla="*/ 124 h 124"/>
                <a:gd name="T2" fmla="*/ 0 w 1552"/>
                <a:gd name="T3" fmla="*/ 8 h 124"/>
                <a:gd name="T4" fmla="*/ 0 w 1552"/>
                <a:gd name="T5" fmla="*/ 0 h 124"/>
                <a:gd name="T6" fmla="*/ 1552 w 1552"/>
                <a:gd name="T7" fmla="*/ 115 h 124"/>
                <a:gd name="T8" fmla="*/ 1552 w 1552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2" h="124">
                  <a:moveTo>
                    <a:pt x="1552" y="12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52" y="115"/>
                  </a:lnTo>
                  <a:lnTo>
                    <a:pt x="1552" y="12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49" name="Freeform 30">
              <a:extLst>
                <a:ext uri="{FF2B5EF4-FFF2-40B4-BE49-F238E27FC236}">
                  <a16:creationId xmlns:a16="http://schemas.microsoft.com/office/drawing/2014/main" id="{69D00D39-A015-4EB2-A083-892A9C178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1736" y="4404318"/>
              <a:ext cx="1049821" cy="178082"/>
            </a:xfrm>
            <a:custGeom>
              <a:avLst/>
              <a:gdLst>
                <a:gd name="T0" fmla="*/ 0 w 731"/>
                <a:gd name="T1" fmla="*/ 124 h 124"/>
                <a:gd name="T2" fmla="*/ 0 w 731"/>
                <a:gd name="T3" fmla="*/ 115 h 124"/>
                <a:gd name="T4" fmla="*/ 731 w 731"/>
                <a:gd name="T5" fmla="*/ 0 h 124"/>
                <a:gd name="T6" fmla="*/ 731 w 731"/>
                <a:gd name="T7" fmla="*/ 8 h 124"/>
                <a:gd name="T8" fmla="*/ 0 w 731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124">
                  <a:moveTo>
                    <a:pt x="0" y="124"/>
                  </a:moveTo>
                  <a:lnTo>
                    <a:pt x="0" y="115"/>
                  </a:lnTo>
                  <a:lnTo>
                    <a:pt x="731" y="0"/>
                  </a:lnTo>
                  <a:lnTo>
                    <a:pt x="731" y="8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50" name="Freeform 31">
              <a:extLst>
                <a:ext uri="{FF2B5EF4-FFF2-40B4-BE49-F238E27FC236}">
                  <a16:creationId xmlns:a16="http://schemas.microsoft.com/office/drawing/2014/main" id="{D3983CCF-EC06-48D9-8BDA-8014BD8BE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7147" y="3549814"/>
              <a:ext cx="294410" cy="854506"/>
            </a:xfrm>
            <a:custGeom>
              <a:avLst/>
              <a:gdLst>
                <a:gd name="T0" fmla="*/ 205 w 205"/>
                <a:gd name="T1" fmla="*/ 595 h 595"/>
                <a:gd name="T2" fmla="*/ 0 w 205"/>
                <a:gd name="T3" fmla="*/ 0 h 595"/>
                <a:gd name="T4" fmla="*/ 0 w 205"/>
                <a:gd name="T5" fmla="*/ 0 h 595"/>
                <a:gd name="T6" fmla="*/ 205 w 205"/>
                <a:gd name="T7" fmla="*/ 595 h 595"/>
                <a:gd name="T8" fmla="*/ 205 w 205"/>
                <a:gd name="T9" fmla="*/ 59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595">
                  <a:moveTo>
                    <a:pt x="205" y="59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5" y="595"/>
                  </a:lnTo>
                  <a:lnTo>
                    <a:pt x="205" y="5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51" name="Freeform 32">
              <a:extLst>
                <a:ext uri="{FF2B5EF4-FFF2-40B4-BE49-F238E27FC236}">
                  <a16:creationId xmlns:a16="http://schemas.microsoft.com/office/drawing/2014/main" id="{5B086178-4B2A-41B3-8EDA-A32BCAD84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0247" y="3549814"/>
              <a:ext cx="766900" cy="1032587"/>
            </a:xfrm>
            <a:custGeom>
              <a:avLst/>
              <a:gdLst>
                <a:gd name="T0" fmla="*/ 8 w 534"/>
                <a:gd name="T1" fmla="*/ 719 h 719"/>
                <a:gd name="T2" fmla="*/ 0 w 534"/>
                <a:gd name="T3" fmla="*/ 710 h 719"/>
                <a:gd name="T4" fmla="*/ 534 w 534"/>
                <a:gd name="T5" fmla="*/ 0 h 719"/>
                <a:gd name="T6" fmla="*/ 534 w 534"/>
                <a:gd name="T7" fmla="*/ 0 h 719"/>
                <a:gd name="T8" fmla="*/ 8 w 534"/>
                <a:gd name="T9" fmla="*/ 719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719">
                  <a:moveTo>
                    <a:pt x="8" y="719"/>
                  </a:moveTo>
                  <a:lnTo>
                    <a:pt x="0" y="710"/>
                  </a:lnTo>
                  <a:lnTo>
                    <a:pt x="534" y="0"/>
                  </a:lnTo>
                  <a:lnTo>
                    <a:pt x="534" y="0"/>
                  </a:lnTo>
                  <a:lnTo>
                    <a:pt x="8" y="7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52" name="Freeform 33">
              <a:extLst>
                <a:ext uri="{FF2B5EF4-FFF2-40B4-BE49-F238E27FC236}">
                  <a16:creationId xmlns:a16="http://schemas.microsoft.com/office/drawing/2014/main" id="{41D44257-D9E7-4736-A0E0-B62402F7F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326" y="3430614"/>
              <a:ext cx="294410" cy="1151786"/>
            </a:xfrm>
            <a:custGeom>
              <a:avLst/>
              <a:gdLst>
                <a:gd name="T0" fmla="*/ 197 w 205"/>
                <a:gd name="T1" fmla="*/ 802 h 802"/>
                <a:gd name="T2" fmla="*/ 0 w 205"/>
                <a:gd name="T3" fmla="*/ 0 h 802"/>
                <a:gd name="T4" fmla="*/ 0 w 205"/>
                <a:gd name="T5" fmla="*/ 0 h 802"/>
                <a:gd name="T6" fmla="*/ 205 w 205"/>
                <a:gd name="T7" fmla="*/ 793 h 802"/>
                <a:gd name="T8" fmla="*/ 197 w 205"/>
                <a:gd name="T9" fmla="*/ 80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802">
                  <a:moveTo>
                    <a:pt x="197" y="80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5" y="793"/>
                  </a:lnTo>
                  <a:lnTo>
                    <a:pt x="197" y="80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53" name="Freeform 34">
              <a:extLst>
                <a:ext uri="{FF2B5EF4-FFF2-40B4-BE49-F238E27FC236}">
                  <a16:creationId xmlns:a16="http://schemas.microsoft.com/office/drawing/2014/main" id="{AB511809-1CC2-4691-A8D9-83B671E23C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326" y="3430614"/>
              <a:ext cx="1049821" cy="119200"/>
            </a:xfrm>
            <a:custGeom>
              <a:avLst/>
              <a:gdLst>
                <a:gd name="T0" fmla="*/ 731 w 731"/>
                <a:gd name="T1" fmla="*/ 83 h 83"/>
                <a:gd name="T2" fmla="*/ 0 w 731"/>
                <a:gd name="T3" fmla="*/ 9 h 83"/>
                <a:gd name="T4" fmla="*/ 0 w 731"/>
                <a:gd name="T5" fmla="*/ 0 h 83"/>
                <a:gd name="T6" fmla="*/ 731 w 731"/>
                <a:gd name="T7" fmla="*/ 83 h 83"/>
                <a:gd name="T8" fmla="*/ 731 w 731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83">
                  <a:moveTo>
                    <a:pt x="731" y="8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31" y="83"/>
                  </a:lnTo>
                  <a:lnTo>
                    <a:pt x="731" y="8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54" name="Freeform 35">
              <a:extLst>
                <a:ext uri="{FF2B5EF4-FFF2-40B4-BE49-F238E27FC236}">
                  <a16:creationId xmlns:a16="http://schemas.microsoft.com/office/drawing/2014/main" id="{529B8F3B-176C-4D1A-AA30-5BA32DD5F3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7147" y="3324340"/>
              <a:ext cx="1049821" cy="225475"/>
            </a:xfrm>
            <a:custGeom>
              <a:avLst/>
              <a:gdLst>
                <a:gd name="T0" fmla="*/ 0 w 731"/>
                <a:gd name="T1" fmla="*/ 157 h 157"/>
                <a:gd name="T2" fmla="*/ 0 w 731"/>
                <a:gd name="T3" fmla="*/ 157 h 157"/>
                <a:gd name="T4" fmla="*/ 731 w 731"/>
                <a:gd name="T5" fmla="*/ 0 h 157"/>
                <a:gd name="T6" fmla="*/ 731 w 731"/>
                <a:gd name="T7" fmla="*/ 8 h 157"/>
                <a:gd name="T8" fmla="*/ 0 w 731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157">
                  <a:moveTo>
                    <a:pt x="0" y="157"/>
                  </a:moveTo>
                  <a:lnTo>
                    <a:pt x="0" y="157"/>
                  </a:lnTo>
                  <a:lnTo>
                    <a:pt x="731" y="0"/>
                  </a:lnTo>
                  <a:lnTo>
                    <a:pt x="731" y="8"/>
                  </a:lnTo>
                  <a:lnTo>
                    <a:pt x="0" y="1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55" name="Freeform 36">
              <a:extLst>
                <a:ext uri="{FF2B5EF4-FFF2-40B4-BE49-F238E27FC236}">
                  <a16:creationId xmlns:a16="http://schemas.microsoft.com/office/drawing/2014/main" id="{4A063233-2A83-4EC2-88DC-8AC8E7DD04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4482" y="3324340"/>
              <a:ext cx="742486" cy="1079979"/>
            </a:xfrm>
            <a:custGeom>
              <a:avLst/>
              <a:gdLst>
                <a:gd name="T0" fmla="*/ 0 w 517"/>
                <a:gd name="T1" fmla="*/ 752 h 752"/>
                <a:gd name="T2" fmla="*/ 0 w 517"/>
                <a:gd name="T3" fmla="*/ 752 h 752"/>
                <a:gd name="T4" fmla="*/ 517 w 517"/>
                <a:gd name="T5" fmla="*/ 0 h 752"/>
                <a:gd name="T6" fmla="*/ 517 w 517"/>
                <a:gd name="T7" fmla="*/ 8 h 752"/>
                <a:gd name="T8" fmla="*/ 0 w 517"/>
                <a:gd name="T9" fmla="*/ 752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752">
                  <a:moveTo>
                    <a:pt x="0" y="752"/>
                  </a:moveTo>
                  <a:lnTo>
                    <a:pt x="0" y="752"/>
                  </a:lnTo>
                  <a:lnTo>
                    <a:pt x="517" y="0"/>
                  </a:lnTo>
                  <a:lnTo>
                    <a:pt x="517" y="8"/>
                  </a:lnTo>
                  <a:lnTo>
                    <a:pt x="0" y="75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56" name="Freeform 37">
              <a:extLst>
                <a:ext uri="{FF2B5EF4-FFF2-40B4-BE49-F238E27FC236}">
                  <a16:creationId xmlns:a16="http://schemas.microsoft.com/office/drawing/2014/main" id="{5B5EDAD5-93C0-4C9F-BA4C-75020FF1A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0247" y="3324340"/>
              <a:ext cx="1805232" cy="1258061"/>
            </a:xfrm>
            <a:custGeom>
              <a:avLst/>
              <a:gdLst>
                <a:gd name="T0" fmla="*/ 8 w 1257"/>
                <a:gd name="T1" fmla="*/ 876 h 876"/>
                <a:gd name="T2" fmla="*/ 0 w 1257"/>
                <a:gd name="T3" fmla="*/ 867 h 876"/>
                <a:gd name="T4" fmla="*/ 1257 w 1257"/>
                <a:gd name="T5" fmla="*/ 0 h 876"/>
                <a:gd name="T6" fmla="*/ 1257 w 1257"/>
                <a:gd name="T7" fmla="*/ 8 h 876"/>
                <a:gd name="T8" fmla="*/ 8 w 1257"/>
                <a:gd name="T9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7" h="876">
                  <a:moveTo>
                    <a:pt x="8" y="876"/>
                  </a:moveTo>
                  <a:lnTo>
                    <a:pt x="0" y="867"/>
                  </a:lnTo>
                  <a:lnTo>
                    <a:pt x="1257" y="0"/>
                  </a:lnTo>
                  <a:lnTo>
                    <a:pt x="1257" y="8"/>
                  </a:lnTo>
                  <a:lnTo>
                    <a:pt x="8" y="87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57" name="Freeform 38">
              <a:extLst>
                <a:ext uri="{FF2B5EF4-FFF2-40B4-BE49-F238E27FC236}">
                  <a16:creationId xmlns:a16="http://schemas.microsoft.com/office/drawing/2014/main" id="{51E3C68B-86F1-45EC-A22F-BFEDA91A74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9308" y="2316167"/>
              <a:ext cx="896153" cy="248453"/>
            </a:xfrm>
            <a:custGeom>
              <a:avLst/>
              <a:gdLst>
                <a:gd name="T0" fmla="*/ 0 w 624"/>
                <a:gd name="T1" fmla="*/ 173 h 173"/>
                <a:gd name="T2" fmla="*/ 0 w 624"/>
                <a:gd name="T3" fmla="*/ 165 h 173"/>
                <a:gd name="T4" fmla="*/ 624 w 624"/>
                <a:gd name="T5" fmla="*/ 0 h 173"/>
                <a:gd name="T6" fmla="*/ 624 w 624"/>
                <a:gd name="T7" fmla="*/ 8 h 173"/>
                <a:gd name="T8" fmla="*/ 0 w 624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4" h="173">
                  <a:moveTo>
                    <a:pt x="0" y="173"/>
                  </a:moveTo>
                  <a:lnTo>
                    <a:pt x="0" y="165"/>
                  </a:lnTo>
                  <a:lnTo>
                    <a:pt x="624" y="0"/>
                  </a:lnTo>
                  <a:lnTo>
                    <a:pt x="624" y="8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58" name="Freeform 39">
              <a:extLst>
                <a:ext uri="{FF2B5EF4-FFF2-40B4-BE49-F238E27FC236}">
                  <a16:creationId xmlns:a16="http://schemas.microsoft.com/office/drawing/2014/main" id="{DAB6AF28-8745-40B6-9144-ED1DA0F017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7819" y="2553131"/>
              <a:ext cx="708019" cy="865994"/>
            </a:xfrm>
            <a:custGeom>
              <a:avLst/>
              <a:gdLst>
                <a:gd name="T0" fmla="*/ 493 w 493"/>
                <a:gd name="T1" fmla="*/ 603 h 603"/>
                <a:gd name="T2" fmla="*/ 0 w 493"/>
                <a:gd name="T3" fmla="*/ 8 h 603"/>
                <a:gd name="T4" fmla="*/ 8 w 493"/>
                <a:gd name="T5" fmla="*/ 0 h 603"/>
                <a:gd name="T6" fmla="*/ 493 w 493"/>
                <a:gd name="T7" fmla="*/ 603 h 603"/>
                <a:gd name="T8" fmla="*/ 493 w 493"/>
                <a:gd name="T9" fmla="*/ 60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3" h="603">
                  <a:moveTo>
                    <a:pt x="493" y="603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493" y="603"/>
                  </a:lnTo>
                  <a:lnTo>
                    <a:pt x="493" y="60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59" name="Freeform 40">
              <a:extLst>
                <a:ext uri="{FF2B5EF4-FFF2-40B4-BE49-F238E27FC236}">
                  <a16:creationId xmlns:a16="http://schemas.microsoft.com/office/drawing/2014/main" id="{1EF5DA4E-B11E-4603-BDAB-B994894EA4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4348" y="2316167"/>
              <a:ext cx="211113" cy="1102957"/>
            </a:xfrm>
            <a:custGeom>
              <a:avLst/>
              <a:gdLst>
                <a:gd name="T0" fmla="*/ 8 w 147"/>
                <a:gd name="T1" fmla="*/ 768 h 768"/>
                <a:gd name="T2" fmla="*/ 0 w 147"/>
                <a:gd name="T3" fmla="*/ 768 h 768"/>
                <a:gd name="T4" fmla="*/ 139 w 147"/>
                <a:gd name="T5" fmla="*/ 0 h 768"/>
                <a:gd name="T6" fmla="*/ 147 w 147"/>
                <a:gd name="T7" fmla="*/ 0 h 768"/>
                <a:gd name="T8" fmla="*/ 8 w 147"/>
                <a:gd name="T9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768">
                  <a:moveTo>
                    <a:pt x="8" y="768"/>
                  </a:moveTo>
                  <a:lnTo>
                    <a:pt x="0" y="768"/>
                  </a:lnTo>
                  <a:lnTo>
                    <a:pt x="139" y="0"/>
                  </a:lnTo>
                  <a:lnTo>
                    <a:pt x="147" y="0"/>
                  </a:lnTo>
                  <a:lnTo>
                    <a:pt x="8" y="76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60" name="Freeform 41">
              <a:extLst>
                <a:ext uri="{FF2B5EF4-FFF2-40B4-BE49-F238E27FC236}">
                  <a16:creationId xmlns:a16="http://schemas.microsoft.com/office/drawing/2014/main" id="{3307AB3F-5C3C-44FD-A269-ABC534A15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461" y="2316167"/>
              <a:ext cx="1074235" cy="106275"/>
            </a:xfrm>
            <a:custGeom>
              <a:avLst/>
              <a:gdLst>
                <a:gd name="T0" fmla="*/ 748 w 748"/>
                <a:gd name="T1" fmla="*/ 74 h 74"/>
                <a:gd name="T2" fmla="*/ 0 w 748"/>
                <a:gd name="T3" fmla="*/ 8 h 74"/>
                <a:gd name="T4" fmla="*/ 0 w 748"/>
                <a:gd name="T5" fmla="*/ 0 h 74"/>
                <a:gd name="T6" fmla="*/ 748 w 748"/>
                <a:gd name="T7" fmla="*/ 66 h 74"/>
                <a:gd name="T8" fmla="*/ 748 w 748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74">
                  <a:moveTo>
                    <a:pt x="748" y="7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748" y="66"/>
                  </a:lnTo>
                  <a:lnTo>
                    <a:pt x="748" y="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61" name="Freeform 42">
              <a:extLst>
                <a:ext uri="{FF2B5EF4-FFF2-40B4-BE49-F238E27FC236}">
                  <a16:creationId xmlns:a16="http://schemas.microsoft.com/office/drawing/2014/main" id="{927FC48F-2991-408D-B004-7A15595F0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7147" y="2422442"/>
              <a:ext cx="212549" cy="1102957"/>
            </a:xfrm>
            <a:custGeom>
              <a:avLst/>
              <a:gdLst>
                <a:gd name="T0" fmla="*/ 0 w 148"/>
                <a:gd name="T1" fmla="*/ 768 h 768"/>
                <a:gd name="T2" fmla="*/ 0 w 148"/>
                <a:gd name="T3" fmla="*/ 768 h 768"/>
                <a:gd name="T4" fmla="*/ 148 w 148"/>
                <a:gd name="T5" fmla="*/ 0 h 768"/>
                <a:gd name="T6" fmla="*/ 148 w 148"/>
                <a:gd name="T7" fmla="*/ 0 h 768"/>
                <a:gd name="T8" fmla="*/ 0 w 148"/>
                <a:gd name="T9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768">
                  <a:moveTo>
                    <a:pt x="0" y="768"/>
                  </a:moveTo>
                  <a:lnTo>
                    <a:pt x="0" y="768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0" y="76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62" name="Freeform 43">
              <a:extLst>
                <a:ext uri="{FF2B5EF4-FFF2-40B4-BE49-F238E27FC236}">
                  <a16:creationId xmlns:a16="http://schemas.microsoft.com/office/drawing/2014/main" id="{7A2A85C0-265E-4609-9409-8ACC3EE418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696" y="2422442"/>
              <a:ext cx="825782" cy="890408"/>
            </a:xfrm>
            <a:custGeom>
              <a:avLst/>
              <a:gdLst>
                <a:gd name="T0" fmla="*/ 567 w 575"/>
                <a:gd name="T1" fmla="*/ 620 h 620"/>
                <a:gd name="T2" fmla="*/ 0 w 575"/>
                <a:gd name="T3" fmla="*/ 8 h 620"/>
                <a:gd name="T4" fmla="*/ 0 w 575"/>
                <a:gd name="T5" fmla="*/ 0 h 620"/>
                <a:gd name="T6" fmla="*/ 575 w 575"/>
                <a:gd name="T7" fmla="*/ 620 h 620"/>
                <a:gd name="T8" fmla="*/ 567 w 575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620">
                  <a:moveTo>
                    <a:pt x="567" y="62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575" y="620"/>
                  </a:lnTo>
                  <a:lnTo>
                    <a:pt x="567" y="6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63" name="Freeform 44">
              <a:extLst>
                <a:ext uri="{FF2B5EF4-FFF2-40B4-BE49-F238E27FC236}">
                  <a16:creationId xmlns:a16="http://schemas.microsoft.com/office/drawing/2014/main" id="{947E1D04-8A4C-4FE4-A667-8397B299F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304" y="2422442"/>
              <a:ext cx="1239392" cy="960779"/>
            </a:xfrm>
            <a:custGeom>
              <a:avLst/>
              <a:gdLst>
                <a:gd name="T0" fmla="*/ 9 w 863"/>
                <a:gd name="T1" fmla="*/ 669 h 669"/>
                <a:gd name="T2" fmla="*/ 0 w 863"/>
                <a:gd name="T3" fmla="*/ 669 h 669"/>
                <a:gd name="T4" fmla="*/ 863 w 863"/>
                <a:gd name="T5" fmla="*/ 0 h 669"/>
                <a:gd name="T6" fmla="*/ 863 w 863"/>
                <a:gd name="T7" fmla="*/ 8 h 669"/>
                <a:gd name="T8" fmla="*/ 9 w 863"/>
                <a:gd name="T9" fmla="*/ 669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3" h="669">
                  <a:moveTo>
                    <a:pt x="9" y="669"/>
                  </a:moveTo>
                  <a:lnTo>
                    <a:pt x="0" y="669"/>
                  </a:lnTo>
                  <a:lnTo>
                    <a:pt x="863" y="0"/>
                  </a:lnTo>
                  <a:lnTo>
                    <a:pt x="863" y="8"/>
                  </a:lnTo>
                  <a:lnTo>
                    <a:pt x="9" y="6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64" name="Freeform 45">
              <a:extLst>
                <a:ext uri="{FF2B5EF4-FFF2-40B4-BE49-F238E27FC236}">
                  <a16:creationId xmlns:a16="http://schemas.microsoft.com/office/drawing/2014/main" id="{9272D120-355E-4BF1-97FD-BE68567E17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3972" y="2316167"/>
              <a:ext cx="873175" cy="1233646"/>
            </a:xfrm>
            <a:custGeom>
              <a:avLst/>
              <a:gdLst>
                <a:gd name="T0" fmla="*/ 608 w 608"/>
                <a:gd name="T1" fmla="*/ 859 h 859"/>
                <a:gd name="T2" fmla="*/ 0 w 608"/>
                <a:gd name="T3" fmla="*/ 0 h 859"/>
                <a:gd name="T4" fmla="*/ 8 w 608"/>
                <a:gd name="T5" fmla="*/ 0 h 859"/>
                <a:gd name="T6" fmla="*/ 608 w 608"/>
                <a:gd name="T7" fmla="*/ 859 h 859"/>
                <a:gd name="T8" fmla="*/ 608 w 608"/>
                <a:gd name="T9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859">
                  <a:moveTo>
                    <a:pt x="608" y="859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608" y="859"/>
                  </a:lnTo>
                  <a:lnTo>
                    <a:pt x="608" y="85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65" name="Freeform 46">
              <a:extLst>
                <a:ext uri="{FF2B5EF4-FFF2-40B4-BE49-F238E27FC236}">
                  <a16:creationId xmlns:a16="http://schemas.microsoft.com/office/drawing/2014/main" id="{E8B8ECF7-CA4C-4104-8C4E-AD039BC7D6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696" y="2422442"/>
              <a:ext cx="106275" cy="1945973"/>
            </a:xfrm>
            <a:custGeom>
              <a:avLst/>
              <a:gdLst>
                <a:gd name="T0" fmla="*/ 66 w 74"/>
                <a:gd name="T1" fmla="*/ 1355 h 1355"/>
                <a:gd name="T2" fmla="*/ 0 w 74"/>
                <a:gd name="T3" fmla="*/ 8 h 1355"/>
                <a:gd name="T4" fmla="*/ 0 w 74"/>
                <a:gd name="T5" fmla="*/ 0 h 1355"/>
                <a:gd name="T6" fmla="*/ 74 w 74"/>
                <a:gd name="T7" fmla="*/ 1355 h 1355"/>
                <a:gd name="T8" fmla="*/ 66 w 74"/>
                <a:gd name="T9" fmla="*/ 135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355">
                  <a:moveTo>
                    <a:pt x="66" y="1355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74" y="1355"/>
                  </a:lnTo>
                  <a:lnTo>
                    <a:pt x="66" y="13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66" name="Freeform 47">
              <a:extLst>
                <a:ext uri="{FF2B5EF4-FFF2-40B4-BE49-F238E27FC236}">
                  <a16:creationId xmlns:a16="http://schemas.microsoft.com/office/drawing/2014/main" id="{517862A6-D94F-46EE-BC42-2487E95A7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0247" y="2422442"/>
              <a:ext cx="979449" cy="2159958"/>
            </a:xfrm>
            <a:custGeom>
              <a:avLst/>
              <a:gdLst>
                <a:gd name="T0" fmla="*/ 8 w 682"/>
                <a:gd name="T1" fmla="*/ 1504 h 1504"/>
                <a:gd name="T2" fmla="*/ 0 w 682"/>
                <a:gd name="T3" fmla="*/ 1495 h 1504"/>
                <a:gd name="T4" fmla="*/ 682 w 682"/>
                <a:gd name="T5" fmla="*/ 0 h 1504"/>
                <a:gd name="T6" fmla="*/ 682 w 682"/>
                <a:gd name="T7" fmla="*/ 8 h 1504"/>
                <a:gd name="T8" fmla="*/ 8 w 682"/>
                <a:gd name="T9" fmla="*/ 1504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1504">
                  <a:moveTo>
                    <a:pt x="8" y="1504"/>
                  </a:moveTo>
                  <a:lnTo>
                    <a:pt x="0" y="1495"/>
                  </a:lnTo>
                  <a:lnTo>
                    <a:pt x="682" y="0"/>
                  </a:lnTo>
                  <a:lnTo>
                    <a:pt x="682" y="8"/>
                  </a:lnTo>
                  <a:lnTo>
                    <a:pt x="8" y="150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67" name="Freeform 48">
              <a:extLst>
                <a:ext uri="{FF2B5EF4-FFF2-40B4-BE49-F238E27FC236}">
                  <a16:creationId xmlns:a16="http://schemas.microsoft.com/office/drawing/2014/main" id="{90A5BE15-A823-4F8B-AED0-21D3AE980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461" y="2316167"/>
              <a:ext cx="1911506" cy="1019661"/>
            </a:xfrm>
            <a:custGeom>
              <a:avLst/>
              <a:gdLst>
                <a:gd name="T0" fmla="*/ 1331 w 1331"/>
                <a:gd name="T1" fmla="*/ 710 h 710"/>
                <a:gd name="T2" fmla="*/ 0 w 1331"/>
                <a:gd name="T3" fmla="*/ 0 h 710"/>
                <a:gd name="T4" fmla="*/ 0 w 1331"/>
                <a:gd name="T5" fmla="*/ 0 h 710"/>
                <a:gd name="T6" fmla="*/ 1331 w 1331"/>
                <a:gd name="T7" fmla="*/ 702 h 710"/>
                <a:gd name="T8" fmla="*/ 1331 w 1331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1" h="710">
                  <a:moveTo>
                    <a:pt x="1331" y="7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31" y="702"/>
                  </a:lnTo>
                  <a:lnTo>
                    <a:pt x="1331" y="7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68" name="Freeform 49">
              <a:extLst>
                <a:ext uri="{FF2B5EF4-FFF2-40B4-BE49-F238E27FC236}">
                  <a16:creationId xmlns:a16="http://schemas.microsoft.com/office/drawing/2014/main" id="{E9A80F16-F981-4A3A-813B-0796C021AA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1423" y="3324340"/>
              <a:ext cx="2135545" cy="106275"/>
            </a:xfrm>
            <a:custGeom>
              <a:avLst/>
              <a:gdLst>
                <a:gd name="T0" fmla="*/ 0 w 1487"/>
                <a:gd name="T1" fmla="*/ 74 h 74"/>
                <a:gd name="T2" fmla="*/ 0 w 1487"/>
                <a:gd name="T3" fmla="*/ 66 h 74"/>
                <a:gd name="T4" fmla="*/ 1487 w 1487"/>
                <a:gd name="T5" fmla="*/ 0 h 74"/>
                <a:gd name="T6" fmla="*/ 1487 w 1487"/>
                <a:gd name="T7" fmla="*/ 8 h 74"/>
                <a:gd name="T8" fmla="*/ 0 w 1487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7" h="74">
                  <a:moveTo>
                    <a:pt x="0" y="74"/>
                  </a:moveTo>
                  <a:lnTo>
                    <a:pt x="0" y="66"/>
                  </a:lnTo>
                  <a:lnTo>
                    <a:pt x="1487" y="0"/>
                  </a:lnTo>
                  <a:lnTo>
                    <a:pt x="1487" y="8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69" name="Freeform 50">
              <a:extLst>
                <a:ext uri="{FF2B5EF4-FFF2-40B4-BE49-F238E27FC236}">
                  <a16:creationId xmlns:a16="http://schemas.microsoft.com/office/drawing/2014/main" id="{99D2F65A-0738-47BB-805F-B337FE35F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1232" y="4036666"/>
              <a:ext cx="2500325" cy="379142"/>
            </a:xfrm>
            <a:custGeom>
              <a:avLst/>
              <a:gdLst>
                <a:gd name="T0" fmla="*/ 1741 w 1741"/>
                <a:gd name="T1" fmla="*/ 264 h 264"/>
                <a:gd name="T2" fmla="*/ 0 w 1741"/>
                <a:gd name="T3" fmla="*/ 8 h 264"/>
                <a:gd name="T4" fmla="*/ 0 w 1741"/>
                <a:gd name="T5" fmla="*/ 0 h 264"/>
                <a:gd name="T6" fmla="*/ 1741 w 1741"/>
                <a:gd name="T7" fmla="*/ 256 h 264"/>
                <a:gd name="T8" fmla="*/ 1741 w 1741"/>
                <a:gd name="T9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264">
                  <a:moveTo>
                    <a:pt x="1741" y="26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741" y="256"/>
                  </a:lnTo>
                  <a:lnTo>
                    <a:pt x="1741" y="26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70" name="Oval 141">
              <a:extLst>
                <a:ext uri="{FF2B5EF4-FFF2-40B4-BE49-F238E27FC236}">
                  <a16:creationId xmlns:a16="http://schemas.microsoft.com/office/drawing/2014/main" id="{AEBF2120-5F01-4AB8-8079-B0E3CD2BFB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704" y="4364102"/>
              <a:ext cx="420012" cy="422234"/>
            </a:xfrm>
            <a:prstGeom prst="ellipse">
              <a:avLst/>
            </a:prstGeom>
            <a:solidFill>
              <a:srgbClr val="FFD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71" name="Oval 143">
              <a:extLst>
                <a:ext uri="{FF2B5EF4-FFF2-40B4-BE49-F238E27FC236}">
                  <a16:creationId xmlns:a16="http://schemas.microsoft.com/office/drawing/2014/main" id="{59DA902C-1A11-4100-90CC-DF335C063B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5353" y="2268099"/>
              <a:ext cx="308685" cy="30868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72" name="Oval 23">
              <a:extLst>
                <a:ext uri="{FF2B5EF4-FFF2-40B4-BE49-F238E27FC236}">
                  <a16:creationId xmlns:a16="http://schemas.microsoft.com/office/drawing/2014/main" id="{D755F3E2-06A1-47DB-9783-7602257DF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7447" y="2481323"/>
              <a:ext cx="165157" cy="166593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73" name="Oval 20">
              <a:extLst>
                <a:ext uri="{FF2B5EF4-FFF2-40B4-BE49-F238E27FC236}">
                  <a16:creationId xmlns:a16="http://schemas.microsoft.com/office/drawing/2014/main" id="{7B08D71F-FF92-4A72-972E-0360F9683E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957" y="3928955"/>
              <a:ext cx="224038" cy="22547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74" name="BackShape1">
              <a:extLst>
                <a:ext uri="{FF2B5EF4-FFF2-40B4-BE49-F238E27FC236}">
                  <a16:creationId xmlns:a16="http://schemas.microsoft.com/office/drawing/2014/main" id="{45AAAA3C-CCA9-4C3B-8EA3-8A4A0EB40C41}"/>
                </a:ext>
              </a:extLst>
            </p:cNvPr>
            <p:cNvSpPr/>
            <p:nvPr/>
          </p:nvSpPr>
          <p:spPr>
            <a:xfrm>
              <a:off x="1256253" y="5642313"/>
              <a:ext cx="847233" cy="60847"/>
            </a:xfrm>
            <a:prstGeom prst="rect">
              <a:avLst/>
            </a:prstGeom>
            <a:solidFill>
              <a:srgbClr val="FFDB8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75" name="BackShape2">
              <a:extLst>
                <a:ext uri="{FF2B5EF4-FFF2-40B4-BE49-F238E27FC236}">
                  <a16:creationId xmlns:a16="http://schemas.microsoft.com/office/drawing/2014/main" id="{621DAE61-738B-45B2-9BD0-3ABE0E7D4D5B}"/>
                </a:ext>
              </a:extLst>
            </p:cNvPr>
            <p:cNvSpPr/>
            <p:nvPr/>
          </p:nvSpPr>
          <p:spPr>
            <a:xfrm>
              <a:off x="2140322" y="5642313"/>
              <a:ext cx="847233" cy="60847"/>
            </a:xfrm>
            <a:prstGeom prst="rect">
              <a:avLst/>
            </a:prstGeom>
            <a:solidFill>
              <a:srgbClr val="E3EEE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76" name="BackShape3">
              <a:extLst>
                <a:ext uri="{FF2B5EF4-FFF2-40B4-BE49-F238E27FC236}">
                  <a16:creationId xmlns:a16="http://schemas.microsoft.com/office/drawing/2014/main" id="{9927F696-93D5-4F5B-96B1-4D9E54C02113}"/>
                </a:ext>
              </a:extLst>
            </p:cNvPr>
            <p:cNvSpPr/>
            <p:nvPr/>
          </p:nvSpPr>
          <p:spPr>
            <a:xfrm>
              <a:off x="3024390" y="5642313"/>
              <a:ext cx="847233" cy="60847"/>
            </a:xfrm>
            <a:prstGeom prst="rect">
              <a:avLst/>
            </a:prstGeom>
            <a:solidFill>
              <a:srgbClr val="FFDB8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77" name="BackShape4">
              <a:extLst>
                <a:ext uri="{FF2B5EF4-FFF2-40B4-BE49-F238E27FC236}">
                  <a16:creationId xmlns:a16="http://schemas.microsoft.com/office/drawing/2014/main" id="{43ADF9D8-A8DD-400F-81AF-A25EF4A7979D}"/>
                </a:ext>
              </a:extLst>
            </p:cNvPr>
            <p:cNvSpPr/>
            <p:nvPr/>
          </p:nvSpPr>
          <p:spPr>
            <a:xfrm>
              <a:off x="3908459" y="5642313"/>
              <a:ext cx="847233" cy="60847"/>
            </a:xfrm>
            <a:prstGeom prst="rect">
              <a:avLst/>
            </a:prstGeom>
            <a:solidFill>
              <a:srgbClr val="E3EEE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78" name="BackShape5">
              <a:extLst>
                <a:ext uri="{FF2B5EF4-FFF2-40B4-BE49-F238E27FC236}">
                  <a16:creationId xmlns:a16="http://schemas.microsoft.com/office/drawing/2014/main" id="{5D561111-B0CA-47C9-93E9-49A67F4C2383}"/>
                </a:ext>
              </a:extLst>
            </p:cNvPr>
            <p:cNvSpPr/>
            <p:nvPr/>
          </p:nvSpPr>
          <p:spPr>
            <a:xfrm>
              <a:off x="4792527" y="5642313"/>
              <a:ext cx="847233" cy="60847"/>
            </a:xfrm>
            <a:prstGeom prst="rect">
              <a:avLst/>
            </a:prstGeom>
            <a:solidFill>
              <a:srgbClr val="FFDB8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 dirty="0"/>
            </a:p>
          </p:txBody>
        </p:sp>
        <p:sp>
          <p:nvSpPr>
            <p:cNvPr id="79" name="CustomText1">
              <a:extLst>
                <a:ext uri="{FF2B5EF4-FFF2-40B4-BE49-F238E27FC236}">
                  <a16:creationId xmlns:a16="http://schemas.microsoft.com/office/drawing/2014/main" id="{B7F81A81-65BD-4DD5-9E15-1B6AD0E69814}"/>
                </a:ext>
              </a:extLst>
            </p:cNvPr>
            <p:cNvSpPr/>
            <p:nvPr/>
          </p:nvSpPr>
          <p:spPr>
            <a:xfrm>
              <a:off x="1332045" y="5119098"/>
              <a:ext cx="682351" cy="21504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>
              <a:normAutofit/>
            </a:bodyPr>
            <a:lstStyle/>
            <a:p>
              <a:pPr algn="ctr">
                <a:defRPr sz="1600" b="0" i="0" u="none" strike="noStrike" kern="1200" baseline="0">
                  <a:solidFill>
                    <a:prstClr val="black"/>
                  </a:solidFill>
                </a:defRPr>
              </a:pPr>
              <a:r>
                <a:rPr lang="en-US" altLang="zh-CN" sz="1050" dirty="0"/>
                <a:t>Text here</a:t>
              </a:r>
            </a:p>
          </p:txBody>
        </p:sp>
        <p:sp>
          <p:nvSpPr>
            <p:cNvPr id="80" name="CustomText2">
              <a:extLst>
                <a:ext uri="{FF2B5EF4-FFF2-40B4-BE49-F238E27FC236}">
                  <a16:creationId xmlns:a16="http://schemas.microsoft.com/office/drawing/2014/main" id="{9913F735-B96D-43FC-B68D-FFFF6EC48E0A}"/>
                </a:ext>
              </a:extLst>
            </p:cNvPr>
            <p:cNvSpPr/>
            <p:nvPr/>
          </p:nvSpPr>
          <p:spPr>
            <a:xfrm>
              <a:off x="2216048" y="5119098"/>
              <a:ext cx="682351" cy="21504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>
              <a:normAutofit/>
            </a:bodyPr>
            <a:lstStyle/>
            <a:p>
              <a:pPr algn="ctr">
                <a:defRPr sz="1600" b="0" i="0" u="none" strike="noStrike" kern="1200" baseline="0">
                  <a:solidFill>
                    <a:prstClr val="black"/>
                  </a:solidFill>
                </a:defRPr>
              </a:pPr>
              <a:r>
                <a:rPr lang="en-US" altLang="zh-CN" sz="1050"/>
                <a:t>Text here</a:t>
              </a:r>
            </a:p>
          </p:txBody>
        </p:sp>
        <p:sp>
          <p:nvSpPr>
            <p:cNvPr id="81" name="CustomText3">
              <a:extLst>
                <a:ext uri="{FF2B5EF4-FFF2-40B4-BE49-F238E27FC236}">
                  <a16:creationId xmlns:a16="http://schemas.microsoft.com/office/drawing/2014/main" id="{BF3D2596-A85F-4AB9-821F-69C45E7D1808}"/>
                </a:ext>
              </a:extLst>
            </p:cNvPr>
            <p:cNvSpPr/>
            <p:nvPr/>
          </p:nvSpPr>
          <p:spPr>
            <a:xfrm>
              <a:off x="3100053" y="5119098"/>
              <a:ext cx="682351" cy="21504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>
              <a:normAutofit/>
            </a:bodyPr>
            <a:lstStyle/>
            <a:p>
              <a:pPr algn="ctr">
                <a:defRPr sz="1600" b="0" i="0" u="none" strike="noStrike" kern="1200" baseline="0">
                  <a:solidFill>
                    <a:prstClr val="black"/>
                  </a:solidFill>
                </a:defRPr>
              </a:pPr>
              <a:r>
                <a:rPr lang="en-US" altLang="zh-CN" sz="1050"/>
                <a:t>Text here</a:t>
              </a:r>
            </a:p>
          </p:txBody>
        </p:sp>
        <p:sp>
          <p:nvSpPr>
            <p:cNvPr id="82" name="CustomText4">
              <a:extLst>
                <a:ext uri="{FF2B5EF4-FFF2-40B4-BE49-F238E27FC236}">
                  <a16:creationId xmlns:a16="http://schemas.microsoft.com/office/drawing/2014/main" id="{0610662F-3B65-4809-B124-1AAAB04D02E5}"/>
                </a:ext>
              </a:extLst>
            </p:cNvPr>
            <p:cNvSpPr/>
            <p:nvPr/>
          </p:nvSpPr>
          <p:spPr>
            <a:xfrm>
              <a:off x="3984058" y="5119098"/>
              <a:ext cx="682351" cy="21504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>
              <a:normAutofit/>
            </a:bodyPr>
            <a:lstStyle/>
            <a:p>
              <a:pPr algn="ctr">
                <a:defRPr sz="1600" b="0" i="0" u="none" strike="noStrike" kern="1200" baseline="0">
                  <a:solidFill>
                    <a:prstClr val="black"/>
                  </a:solidFill>
                </a:defRPr>
              </a:pPr>
              <a:r>
                <a:rPr lang="en-US" altLang="zh-CN" sz="1050"/>
                <a:t>Text here</a:t>
              </a:r>
            </a:p>
          </p:txBody>
        </p:sp>
        <p:sp>
          <p:nvSpPr>
            <p:cNvPr id="83" name="CustomText5">
              <a:extLst>
                <a:ext uri="{FF2B5EF4-FFF2-40B4-BE49-F238E27FC236}">
                  <a16:creationId xmlns:a16="http://schemas.microsoft.com/office/drawing/2014/main" id="{6DB26BF1-C10E-4DE2-85D0-FE5FBA22A377}"/>
                </a:ext>
              </a:extLst>
            </p:cNvPr>
            <p:cNvSpPr/>
            <p:nvPr/>
          </p:nvSpPr>
          <p:spPr>
            <a:xfrm>
              <a:off x="4868058" y="5119098"/>
              <a:ext cx="682351" cy="21504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>
              <a:normAutofit/>
            </a:bodyPr>
            <a:lstStyle/>
            <a:p>
              <a:pPr algn="ctr">
                <a:defRPr sz="1600" b="0" i="0" u="none" strike="noStrike" kern="1200" baseline="0">
                  <a:solidFill>
                    <a:prstClr val="black"/>
                  </a:solidFill>
                </a:defRPr>
              </a:pPr>
              <a:r>
                <a:rPr lang="en-US" altLang="zh-CN" sz="1050" dirty="0"/>
                <a:t>Text here</a:t>
              </a:r>
            </a:p>
          </p:txBody>
        </p:sp>
        <p:sp>
          <p:nvSpPr>
            <p:cNvPr id="84" name="ValueText1">
              <a:extLst>
                <a:ext uri="{FF2B5EF4-FFF2-40B4-BE49-F238E27FC236}">
                  <a16:creationId xmlns:a16="http://schemas.microsoft.com/office/drawing/2014/main" id="{33085C9A-5C0F-4B4E-B935-7631560A0119}"/>
                </a:ext>
              </a:extLst>
            </p:cNvPr>
            <p:cNvSpPr txBox="1"/>
            <p:nvPr/>
          </p:nvSpPr>
          <p:spPr>
            <a:xfrm>
              <a:off x="1505336" y="5379251"/>
              <a:ext cx="347821" cy="191070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r>
                <a:rPr lang="en-US" sz="1200">
                  <a:latin typeface="Impact" panose="020B0806030902050204" pitchFamily="34" charset="0"/>
                </a:rPr>
                <a:t>80%</a:t>
              </a:r>
            </a:p>
          </p:txBody>
        </p:sp>
        <p:sp>
          <p:nvSpPr>
            <p:cNvPr id="85" name="ValueText2">
              <a:extLst>
                <a:ext uri="{FF2B5EF4-FFF2-40B4-BE49-F238E27FC236}">
                  <a16:creationId xmlns:a16="http://schemas.microsoft.com/office/drawing/2014/main" id="{98206828-189D-4D74-BAFB-A21A7807ADD9}"/>
                </a:ext>
              </a:extLst>
            </p:cNvPr>
            <p:cNvSpPr txBox="1"/>
            <p:nvPr/>
          </p:nvSpPr>
          <p:spPr>
            <a:xfrm>
              <a:off x="2387832" y="5379251"/>
              <a:ext cx="347821" cy="191070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r>
                <a:rPr lang="en-US" sz="1200">
                  <a:latin typeface="Impact" panose="020B0806030902050204" pitchFamily="34" charset="0"/>
                </a:rPr>
                <a:t>73%</a:t>
              </a:r>
            </a:p>
          </p:txBody>
        </p:sp>
        <p:sp>
          <p:nvSpPr>
            <p:cNvPr id="86" name="ValueText3">
              <a:extLst>
                <a:ext uri="{FF2B5EF4-FFF2-40B4-BE49-F238E27FC236}">
                  <a16:creationId xmlns:a16="http://schemas.microsoft.com/office/drawing/2014/main" id="{678CD9AB-34CE-42A6-AC8B-4FB1E4731AE1}"/>
                </a:ext>
              </a:extLst>
            </p:cNvPr>
            <p:cNvSpPr txBox="1"/>
            <p:nvPr/>
          </p:nvSpPr>
          <p:spPr>
            <a:xfrm>
              <a:off x="3270329" y="5379251"/>
              <a:ext cx="347821" cy="191070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r>
                <a:rPr lang="en-US" sz="1200">
                  <a:latin typeface="Impact" panose="020B0806030902050204" pitchFamily="34" charset="0"/>
                </a:rPr>
                <a:t>74%</a:t>
              </a:r>
            </a:p>
          </p:txBody>
        </p:sp>
        <p:sp>
          <p:nvSpPr>
            <p:cNvPr id="87" name="ValueText4">
              <a:extLst>
                <a:ext uri="{FF2B5EF4-FFF2-40B4-BE49-F238E27FC236}">
                  <a16:creationId xmlns:a16="http://schemas.microsoft.com/office/drawing/2014/main" id="{5D9CA28F-1DD1-4640-86F4-498A73EA7BEB}"/>
                </a:ext>
              </a:extLst>
            </p:cNvPr>
            <p:cNvSpPr txBox="1"/>
            <p:nvPr/>
          </p:nvSpPr>
          <p:spPr>
            <a:xfrm>
              <a:off x="4152826" y="5379251"/>
              <a:ext cx="347821" cy="191070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r>
                <a:rPr lang="en-US" sz="1200">
                  <a:latin typeface="Impact" panose="020B0806030902050204" pitchFamily="34" charset="0"/>
                </a:rPr>
                <a:t>80%</a:t>
              </a:r>
            </a:p>
          </p:txBody>
        </p:sp>
        <p:sp>
          <p:nvSpPr>
            <p:cNvPr id="88" name="ValueText5">
              <a:extLst>
                <a:ext uri="{FF2B5EF4-FFF2-40B4-BE49-F238E27FC236}">
                  <a16:creationId xmlns:a16="http://schemas.microsoft.com/office/drawing/2014/main" id="{7004F1B0-840C-426A-BC80-E187DE706CA1}"/>
                </a:ext>
              </a:extLst>
            </p:cNvPr>
            <p:cNvSpPr txBox="1"/>
            <p:nvPr/>
          </p:nvSpPr>
          <p:spPr>
            <a:xfrm>
              <a:off x="5035322" y="5379251"/>
              <a:ext cx="347821" cy="191070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r>
                <a:rPr lang="en-US" sz="1200" dirty="0">
                  <a:latin typeface="Impact" panose="020B0806030902050204" pitchFamily="34" charset="0"/>
                </a:rPr>
                <a:t>58%</a:t>
              </a:r>
            </a:p>
          </p:txBody>
        </p:sp>
        <p:cxnSp>
          <p:nvCxnSpPr>
            <p:cNvPr id="89" name="ExtraShape">
              <a:extLst>
                <a:ext uri="{FF2B5EF4-FFF2-40B4-BE49-F238E27FC236}">
                  <a16:creationId xmlns:a16="http://schemas.microsoft.com/office/drawing/2014/main" id="{777A1830-0AFF-4E86-8536-F1E93D0D4ADD}"/>
                </a:ext>
              </a:extLst>
            </p:cNvPr>
            <p:cNvCxnSpPr>
              <a:cxnSpLocks/>
            </p:cNvCxnSpPr>
            <p:nvPr/>
          </p:nvCxnSpPr>
          <p:spPr>
            <a:xfrm>
              <a:off x="1256253" y="5075863"/>
              <a:ext cx="4383507" cy="0"/>
            </a:xfrm>
            <a:prstGeom prst="line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90" name="ValueShape1">
              <a:extLst>
                <a:ext uri="{FF2B5EF4-FFF2-40B4-BE49-F238E27FC236}">
                  <a16:creationId xmlns:a16="http://schemas.microsoft.com/office/drawing/2014/main" id="{E0ECFAE4-FDC8-4FC5-B63E-BD515ABE0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6986" y="3090991"/>
              <a:ext cx="656267" cy="656267"/>
            </a:xfrm>
            <a:prstGeom prst="ellipse">
              <a:avLst/>
            </a:prstGeom>
            <a:solidFill>
              <a:srgbClr val="FFDB89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  <p:sp>
          <p:nvSpPr>
            <p:cNvPr id="91" name="ValueShape2">
              <a:extLst>
                <a:ext uri="{FF2B5EF4-FFF2-40B4-BE49-F238E27FC236}">
                  <a16:creationId xmlns:a16="http://schemas.microsoft.com/office/drawing/2014/main" id="{7349A736-413F-445F-907E-EC7A6400A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3332" y="3030662"/>
              <a:ext cx="598843" cy="598843"/>
            </a:xfrm>
            <a:prstGeom prst="ellipse">
              <a:avLst/>
            </a:prstGeom>
            <a:solidFill>
              <a:srgbClr val="FFDB89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  <p:sp>
          <p:nvSpPr>
            <p:cNvPr id="92" name="ValueShape3">
              <a:extLst>
                <a:ext uri="{FF2B5EF4-FFF2-40B4-BE49-F238E27FC236}">
                  <a16:creationId xmlns:a16="http://schemas.microsoft.com/office/drawing/2014/main" id="{E7850D9F-704F-431C-B6F8-C2CA6A528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711" y="2121074"/>
              <a:ext cx="607047" cy="607047"/>
            </a:xfrm>
            <a:prstGeom prst="ellipse">
              <a:avLst/>
            </a:prstGeom>
            <a:solidFill>
              <a:srgbClr val="FFDB89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  <p:sp>
          <p:nvSpPr>
            <p:cNvPr id="93" name="ValueShape4">
              <a:extLst>
                <a:ext uri="{FF2B5EF4-FFF2-40B4-BE49-F238E27FC236}">
                  <a16:creationId xmlns:a16="http://schemas.microsoft.com/office/drawing/2014/main" id="{0EFBDBBF-29F0-4A7F-9A28-C83A7C5474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8287" y="4040282"/>
              <a:ext cx="656267" cy="656267"/>
            </a:xfrm>
            <a:prstGeom prst="ellipse">
              <a:avLst/>
            </a:prstGeom>
            <a:solidFill>
              <a:srgbClr val="E0EBE5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  <p:sp>
          <p:nvSpPr>
            <p:cNvPr id="94" name="ValueShape5">
              <a:extLst>
                <a:ext uri="{FF2B5EF4-FFF2-40B4-BE49-F238E27FC236}">
                  <a16:creationId xmlns:a16="http://schemas.microsoft.com/office/drawing/2014/main" id="{883048E9-8DC8-4D56-B39E-207F5AE1E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1820" y="2096822"/>
              <a:ext cx="475794" cy="475794"/>
            </a:xfrm>
            <a:prstGeom prst="ellipse">
              <a:avLst/>
            </a:prstGeom>
            <a:solidFill>
              <a:srgbClr val="E0EBE5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312899B3-B3F7-4107-955F-7F777DB7D0DB}"/>
              </a:ext>
            </a:extLst>
          </p:cNvPr>
          <p:cNvSpPr/>
          <p:nvPr/>
        </p:nvSpPr>
        <p:spPr>
          <a:xfrm>
            <a:off x="6800850" y="2517226"/>
            <a:ext cx="43243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01  </a:t>
            </a: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52219D3A-E393-459A-BDBC-77118F8CBF18}"/>
              </a:ext>
            </a:extLst>
          </p:cNvPr>
          <p:cNvSpPr/>
          <p:nvPr/>
        </p:nvSpPr>
        <p:spPr>
          <a:xfrm>
            <a:off x="6800850" y="3263789"/>
            <a:ext cx="43243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02  </a:t>
            </a: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13144CB1-5A82-4679-8D25-4CDF9EA0B39D}"/>
              </a:ext>
            </a:extLst>
          </p:cNvPr>
          <p:cNvSpPr/>
          <p:nvPr/>
        </p:nvSpPr>
        <p:spPr>
          <a:xfrm>
            <a:off x="6800850" y="3892820"/>
            <a:ext cx="43243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03  </a:t>
            </a: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9C5B8832-CBF5-4864-8DF1-2C0CD399F342}"/>
              </a:ext>
            </a:extLst>
          </p:cNvPr>
          <p:cNvSpPr/>
          <p:nvPr/>
        </p:nvSpPr>
        <p:spPr>
          <a:xfrm>
            <a:off x="6800850" y="4639383"/>
            <a:ext cx="43243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04  </a:t>
            </a: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B4713D87-76FF-401D-8D56-A4122C8F0B4E}"/>
              </a:ext>
            </a:extLst>
          </p:cNvPr>
          <p:cNvSpPr/>
          <p:nvPr/>
        </p:nvSpPr>
        <p:spPr>
          <a:xfrm>
            <a:off x="6800850" y="5321710"/>
            <a:ext cx="43243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05  </a:t>
            </a: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F8924C59-6630-461B-93D9-6CA6910CF33A}"/>
              </a:ext>
            </a:extLst>
          </p:cNvPr>
          <p:cNvSpPr/>
          <p:nvPr/>
        </p:nvSpPr>
        <p:spPr>
          <a:xfrm>
            <a:off x="4110798" y="533777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9E8AD195-2EB3-464E-A599-8248D044BC41}"/>
              </a:ext>
            </a:extLst>
          </p:cNvPr>
          <p:cNvSpPr txBox="1"/>
          <p:nvPr/>
        </p:nvSpPr>
        <p:spPr>
          <a:xfrm>
            <a:off x="4348680" y="15230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chemeClr val="bg1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132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5" grpId="0"/>
      <p:bldP spid="96" grpId="0"/>
      <p:bldP spid="97" grpId="0"/>
      <p:bldP spid="98" grpId="0"/>
      <p:bldP spid="99" grpId="0"/>
      <p:bldP spid="1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Other_1">
            <a:extLst>
              <a:ext uri="{FF2B5EF4-FFF2-40B4-BE49-F238E27FC236}">
                <a16:creationId xmlns:a16="http://schemas.microsoft.com/office/drawing/2014/main" id="{135B9017-5179-41C0-824B-B0F484A95B6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194050" y="4487863"/>
            <a:ext cx="609600" cy="609600"/>
          </a:xfrm>
          <a:prstGeom prst="ellipse">
            <a:avLst/>
          </a:prstGeom>
          <a:solidFill>
            <a:srgbClr val="E0EB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FFFF"/>
                </a:solidFill>
              </a:rPr>
              <a:t>A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5" name="MH_Other_2">
            <a:extLst>
              <a:ext uri="{FF2B5EF4-FFF2-40B4-BE49-F238E27FC236}">
                <a16:creationId xmlns:a16="http://schemas.microsoft.com/office/drawing/2014/main" id="{30A517FE-3E65-4E7D-95E8-B17FA8FC21D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272088" y="4487863"/>
            <a:ext cx="609600" cy="609600"/>
          </a:xfrm>
          <a:prstGeom prst="ellipse">
            <a:avLst/>
          </a:prstGeom>
          <a:solidFill>
            <a:srgbClr val="FFDB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FFFF"/>
                </a:solidFill>
              </a:rPr>
              <a:t>C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6" name="MH_Other_3">
            <a:extLst>
              <a:ext uri="{FF2B5EF4-FFF2-40B4-BE49-F238E27FC236}">
                <a16:creationId xmlns:a16="http://schemas.microsoft.com/office/drawing/2014/main" id="{EC76E590-5825-4F48-B832-28958C88568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350125" y="4487863"/>
            <a:ext cx="609600" cy="609600"/>
          </a:xfrm>
          <a:prstGeom prst="ellipse">
            <a:avLst/>
          </a:prstGeom>
          <a:solidFill>
            <a:srgbClr val="E0EB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FFFF"/>
                </a:solidFill>
              </a:rPr>
              <a:t>E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7" name="MH_Other_4">
            <a:extLst>
              <a:ext uri="{FF2B5EF4-FFF2-40B4-BE49-F238E27FC236}">
                <a16:creationId xmlns:a16="http://schemas.microsoft.com/office/drawing/2014/main" id="{7CEA1919-5B30-4D0A-A459-6E1E572125B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232275" y="2636838"/>
            <a:ext cx="609600" cy="609600"/>
          </a:xfrm>
          <a:prstGeom prst="ellipse">
            <a:avLst/>
          </a:prstGeom>
          <a:solidFill>
            <a:srgbClr val="FFDB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FFFF"/>
                </a:solidFill>
              </a:rPr>
              <a:t>B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8" name="MH_Other_5">
            <a:extLst>
              <a:ext uri="{FF2B5EF4-FFF2-40B4-BE49-F238E27FC236}">
                <a16:creationId xmlns:a16="http://schemas.microsoft.com/office/drawing/2014/main" id="{72FA1BD3-5F51-4BF4-92A3-7CBFC9A5F54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310313" y="2636838"/>
            <a:ext cx="609600" cy="609600"/>
          </a:xfrm>
          <a:prstGeom prst="ellipse">
            <a:avLst/>
          </a:prstGeom>
          <a:solidFill>
            <a:srgbClr val="E0EB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FFFF"/>
                </a:solidFill>
              </a:rPr>
              <a:t>D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9" name="MH_Other_6">
            <a:extLst>
              <a:ext uri="{FF2B5EF4-FFF2-40B4-BE49-F238E27FC236}">
                <a16:creationId xmlns:a16="http://schemas.microsoft.com/office/drawing/2014/main" id="{264C0E1F-3065-471B-B851-A01993839FC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388350" y="2636838"/>
            <a:ext cx="609600" cy="609600"/>
          </a:xfrm>
          <a:prstGeom prst="ellipse">
            <a:avLst/>
          </a:prstGeom>
          <a:solidFill>
            <a:srgbClr val="FFDB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FFFF"/>
                </a:solidFill>
              </a:rPr>
              <a:t>F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cxnSp>
        <p:nvCxnSpPr>
          <p:cNvPr id="10" name="MH_Other_7">
            <a:extLst>
              <a:ext uri="{FF2B5EF4-FFF2-40B4-BE49-F238E27FC236}">
                <a16:creationId xmlns:a16="http://schemas.microsoft.com/office/drawing/2014/main" id="{27FAC54A-B438-405C-93AC-6AF8052BCC08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 rot="19500000">
            <a:off x="3384550" y="3867150"/>
            <a:ext cx="1258888" cy="0"/>
          </a:xfrm>
          <a:prstGeom prst="line">
            <a:avLst/>
          </a:prstGeom>
          <a:ln w="38100">
            <a:solidFill>
              <a:srgbClr val="E0EBE5"/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MH_Other_8">
            <a:extLst>
              <a:ext uri="{FF2B5EF4-FFF2-40B4-BE49-F238E27FC236}">
                <a16:creationId xmlns:a16="http://schemas.microsoft.com/office/drawing/2014/main" id="{D03C6902-153B-49BA-8139-F65C1AEEF818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 rot="2100000" flipV="1">
            <a:off x="4424364" y="3867150"/>
            <a:ext cx="1258887" cy="0"/>
          </a:xfrm>
          <a:prstGeom prst="line">
            <a:avLst/>
          </a:prstGeom>
          <a:ln w="38100">
            <a:solidFill>
              <a:srgbClr val="FFDB89"/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MH_Other_9">
            <a:extLst>
              <a:ext uri="{FF2B5EF4-FFF2-40B4-BE49-F238E27FC236}">
                <a16:creationId xmlns:a16="http://schemas.microsoft.com/office/drawing/2014/main" id="{AA24DB0B-FA2E-4B94-9A44-95430CF66DAA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 rot="19500000">
            <a:off x="5467350" y="3867150"/>
            <a:ext cx="1258888" cy="0"/>
          </a:xfrm>
          <a:prstGeom prst="line">
            <a:avLst/>
          </a:prstGeom>
          <a:ln w="38100">
            <a:solidFill>
              <a:srgbClr val="E0EBE5"/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MH_Other_10">
            <a:extLst>
              <a:ext uri="{FF2B5EF4-FFF2-40B4-BE49-F238E27FC236}">
                <a16:creationId xmlns:a16="http://schemas.microsoft.com/office/drawing/2014/main" id="{72E69CDD-58A3-4C74-9286-2D5B8E9E4465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 rot="2100000" flipV="1">
            <a:off x="6507164" y="3867150"/>
            <a:ext cx="1258887" cy="0"/>
          </a:xfrm>
          <a:prstGeom prst="line">
            <a:avLst/>
          </a:prstGeom>
          <a:ln w="38100">
            <a:solidFill>
              <a:srgbClr val="FFDB89"/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MH_Other_11">
            <a:extLst>
              <a:ext uri="{FF2B5EF4-FFF2-40B4-BE49-F238E27FC236}">
                <a16:creationId xmlns:a16="http://schemas.microsoft.com/office/drawing/2014/main" id="{2DC4D9BE-D686-4064-9441-C67E7CC68925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 rot="19500000">
            <a:off x="7548564" y="3867150"/>
            <a:ext cx="1258887" cy="0"/>
          </a:xfrm>
          <a:prstGeom prst="line">
            <a:avLst/>
          </a:prstGeom>
          <a:ln w="38100">
            <a:solidFill>
              <a:srgbClr val="E0EBE5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MH_SubTitle_1">
            <a:extLst>
              <a:ext uri="{FF2B5EF4-FFF2-40B4-BE49-F238E27FC236}">
                <a16:creationId xmlns:a16="http://schemas.microsoft.com/office/drawing/2014/main" id="{06EB9188-0EC3-440B-9EE8-9F956461D577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582864" y="5097464"/>
            <a:ext cx="18303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8" name="MH_SubTitle_3">
            <a:extLst>
              <a:ext uri="{FF2B5EF4-FFF2-40B4-BE49-F238E27FC236}">
                <a16:creationId xmlns:a16="http://schemas.microsoft.com/office/drawing/2014/main" id="{7C9B3D2D-70BE-4996-B89B-2F2845D756ED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660900" y="5097464"/>
            <a:ext cx="18303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9" name="MH_SubTitle_5">
            <a:extLst>
              <a:ext uri="{FF2B5EF4-FFF2-40B4-BE49-F238E27FC236}">
                <a16:creationId xmlns:a16="http://schemas.microsoft.com/office/drawing/2014/main" id="{F9E6E137-DFE3-47D7-9CD3-C7D8EF4219C7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742114" y="5097464"/>
            <a:ext cx="18256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0" name="MH_SubTitle_2">
            <a:extLst>
              <a:ext uri="{FF2B5EF4-FFF2-40B4-BE49-F238E27FC236}">
                <a16:creationId xmlns:a16="http://schemas.microsoft.com/office/drawing/2014/main" id="{3019F7C5-6EB1-4A6C-82D3-4FCD96965397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624264" y="1712914"/>
            <a:ext cx="18256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1" name="MH_SubTitle_4">
            <a:extLst>
              <a:ext uri="{FF2B5EF4-FFF2-40B4-BE49-F238E27FC236}">
                <a16:creationId xmlns:a16="http://schemas.microsoft.com/office/drawing/2014/main" id="{678E92A2-CB8E-479B-891B-C23E2056ECFC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700714" y="1712914"/>
            <a:ext cx="18303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2" name="MH_SubTitle_6">
            <a:extLst>
              <a:ext uri="{FF2B5EF4-FFF2-40B4-BE49-F238E27FC236}">
                <a16:creationId xmlns:a16="http://schemas.microsoft.com/office/drawing/2014/main" id="{71DCCC21-7BA0-4B18-A509-9739C35151F7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778750" y="1712914"/>
            <a:ext cx="18303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C9A4A23-C1E1-41EF-B69A-62D776957EA0}"/>
              </a:ext>
            </a:extLst>
          </p:cNvPr>
          <p:cNvSpPr/>
          <p:nvPr/>
        </p:nvSpPr>
        <p:spPr>
          <a:xfrm>
            <a:off x="4110798" y="533777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AFD556E-66CD-47C4-B88C-84B4900B8CA3}"/>
              </a:ext>
            </a:extLst>
          </p:cNvPr>
          <p:cNvSpPr txBox="1"/>
          <p:nvPr/>
        </p:nvSpPr>
        <p:spPr>
          <a:xfrm>
            <a:off x="4348680" y="15230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chemeClr val="bg1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040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id="{C0473538-BFE2-4CA0-A6B2-74722E2651C0}"/>
              </a:ext>
            </a:extLst>
          </p:cNvPr>
          <p:cNvSpPr/>
          <p:nvPr/>
        </p:nvSpPr>
        <p:spPr>
          <a:xfrm>
            <a:off x="0" y="-1"/>
            <a:ext cx="12192000" cy="5013982"/>
          </a:xfrm>
          <a:custGeom>
            <a:avLst/>
            <a:gdLst>
              <a:gd name="connsiteX0" fmla="*/ 0 w 12192000"/>
              <a:gd name="connsiteY0" fmla="*/ 0 h 3133725"/>
              <a:gd name="connsiteX1" fmla="*/ 12192000 w 12192000"/>
              <a:gd name="connsiteY1" fmla="*/ 0 h 3133725"/>
              <a:gd name="connsiteX2" fmla="*/ 12192000 w 12192000"/>
              <a:gd name="connsiteY2" fmla="*/ 3133725 h 3133725"/>
              <a:gd name="connsiteX3" fmla="*/ 12049125 w 12192000"/>
              <a:gd name="connsiteY3" fmla="*/ 2924175 h 3133725"/>
              <a:gd name="connsiteX4" fmla="*/ 11906250 w 12192000"/>
              <a:gd name="connsiteY4" fmla="*/ 3133725 h 3133725"/>
              <a:gd name="connsiteX5" fmla="*/ 11763375 w 12192000"/>
              <a:gd name="connsiteY5" fmla="*/ 2924175 h 3133725"/>
              <a:gd name="connsiteX6" fmla="*/ 11620500 w 12192000"/>
              <a:gd name="connsiteY6" fmla="*/ 3133725 h 3133725"/>
              <a:gd name="connsiteX7" fmla="*/ 11477625 w 12192000"/>
              <a:gd name="connsiteY7" fmla="*/ 2924175 h 3133725"/>
              <a:gd name="connsiteX8" fmla="*/ 11334750 w 12192000"/>
              <a:gd name="connsiteY8" fmla="*/ 3133725 h 3133725"/>
              <a:gd name="connsiteX9" fmla="*/ 11191875 w 12192000"/>
              <a:gd name="connsiteY9" fmla="*/ 2924175 h 3133725"/>
              <a:gd name="connsiteX10" fmla="*/ 11053762 w 12192000"/>
              <a:gd name="connsiteY10" fmla="*/ 3126740 h 3133725"/>
              <a:gd name="connsiteX11" fmla="*/ 10915650 w 12192000"/>
              <a:gd name="connsiteY11" fmla="*/ 2924175 h 3133725"/>
              <a:gd name="connsiteX12" fmla="*/ 10777538 w 12192000"/>
              <a:gd name="connsiteY12" fmla="*/ 3126740 h 3133725"/>
              <a:gd name="connsiteX13" fmla="*/ 10639425 w 12192000"/>
              <a:gd name="connsiteY13" fmla="*/ 2924175 h 3133725"/>
              <a:gd name="connsiteX14" fmla="*/ 10501312 w 12192000"/>
              <a:gd name="connsiteY14" fmla="*/ 3126740 h 3133725"/>
              <a:gd name="connsiteX15" fmla="*/ 10363200 w 12192000"/>
              <a:gd name="connsiteY15" fmla="*/ 2924175 h 3133725"/>
              <a:gd name="connsiteX16" fmla="*/ 10220325 w 12192000"/>
              <a:gd name="connsiteY16" fmla="*/ 3133725 h 3133725"/>
              <a:gd name="connsiteX17" fmla="*/ 10077450 w 12192000"/>
              <a:gd name="connsiteY17" fmla="*/ 2924175 h 3133725"/>
              <a:gd name="connsiteX18" fmla="*/ 9934575 w 12192000"/>
              <a:gd name="connsiteY18" fmla="*/ 3133725 h 3133725"/>
              <a:gd name="connsiteX19" fmla="*/ 9791700 w 12192000"/>
              <a:gd name="connsiteY19" fmla="*/ 2924175 h 3133725"/>
              <a:gd name="connsiteX20" fmla="*/ 9648825 w 12192000"/>
              <a:gd name="connsiteY20" fmla="*/ 3133725 h 3133725"/>
              <a:gd name="connsiteX21" fmla="*/ 9505950 w 12192000"/>
              <a:gd name="connsiteY21" fmla="*/ 2924175 h 3133725"/>
              <a:gd name="connsiteX22" fmla="*/ 9367838 w 12192000"/>
              <a:gd name="connsiteY22" fmla="*/ 3126740 h 3133725"/>
              <a:gd name="connsiteX23" fmla="*/ 9229725 w 12192000"/>
              <a:gd name="connsiteY23" fmla="*/ 2924175 h 3133725"/>
              <a:gd name="connsiteX24" fmla="*/ 9091612 w 12192000"/>
              <a:gd name="connsiteY24" fmla="*/ 3126740 h 3133725"/>
              <a:gd name="connsiteX25" fmla="*/ 8953500 w 12192000"/>
              <a:gd name="connsiteY25" fmla="*/ 2924175 h 3133725"/>
              <a:gd name="connsiteX26" fmla="*/ 8810625 w 12192000"/>
              <a:gd name="connsiteY26" fmla="*/ 3133725 h 3133725"/>
              <a:gd name="connsiteX27" fmla="*/ 8793658 w 12192000"/>
              <a:gd name="connsiteY27" fmla="*/ 3133725 h 3133725"/>
              <a:gd name="connsiteX28" fmla="*/ 8650783 w 12192000"/>
              <a:gd name="connsiteY28" fmla="*/ 2924175 h 3133725"/>
              <a:gd name="connsiteX29" fmla="*/ 8507908 w 12192000"/>
              <a:gd name="connsiteY29" fmla="*/ 3133725 h 3133725"/>
              <a:gd name="connsiteX30" fmla="*/ 8365033 w 12192000"/>
              <a:gd name="connsiteY30" fmla="*/ 2924175 h 3133725"/>
              <a:gd name="connsiteX31" fmla="*/ 8222158 w 12192000"/>
              <a:gd name="connsiteY31" fmla="*/ 3133725 h 3133725"/>
              <a:gd name="connsiteX32" fmla="*/ 8079283 w 12192000"/>
              <a:gd name="connsiteY32" fmla="*/ 2924175 h 3133725"/>
              <a:gd name="connsiteX33" fmla="*/ 7936408 w 12192000"/>
              <a:gd name="connsiteY33" fmla="*/ 3133725 h 3133725"/>
              <a:gd name="connsiteX34" fmla="*/ 7793533 w 12192000"/>
              <a:gd name="connsiteY34" fmla="*/ 2924175 h 3133725"/>
              <a:gd name="connsiteX35" fmla="*/ 7655421 w 12192000"/>
              <a:gd name="connsiteY35" fmla="*/ 3126740 h 3133725"/>
              <a:gd name="connsiteX36" fmla="*/ 7517308 w 12192000"/>
              <a:gd name="connsiteY36" fmla="*/ 2924175 h 3133725"/>
              <a:gd name="connsiteX37" fmla="*/ 7379196 w 12192000"/>
              <a:gd name="connsiteY37" fmla="*/ 3126740 h 3133725"/>
              <a:gd name="connsiteX38" fmla="*/ 7241083 w 12192000"/>
              <a:gd name="connsiteY38" fmla="*/ 2924175 h 3133725"/>
              <a:gd name="connsiteX39" fmla="*/ 7102971 w 12192000"/>
              <a:gd name="connsiteY39" fmla="*/ 3126740 h 3133725"/>
              <a:gd name="connsiteX40" fmla="*/ 6964858 w 12192000"/>
              <a:gd name="connsiteY40" fmla="*/ 2924175 h 3133725"/>
              <a:gd name="connsiteX41" fmla="*/ 6821983 w 12192000"/>
              <a:gd name="connsiteY41" fmla="*/ 3133725 h 3133725"/>
              <a:gd name="connsiteX42" fmla="*/ 6679108 w 12192000"/>
              <a:gd name="connsiteY42" fmla="*/ 2924175 h 3133725"/>
              <a:gd name="connsiteX43" fmla="*/ 6536233 w 12192000"/>
              <a:gd name="connsiteY43" fmla="*/ 3133725 h 3133725"/>
              <a:gd name="connsiteX44" fmla="*/ 6393358 w 12192000"/>
              <a:gd name="connsiteY44" fmla="*/ 2924175 h 3133725"/>
              <a:gd name="connsiteX45" fmla="*/ 6250483 w 12192000"/>
              <a:gd name="connsiteY45" fmla="*/ 3133725 h 3133725"/>
              <a:gd name="connsiteX46" fmla="*/ 6107608 w 12192000"/>
              <a:gd name="connsiteY46" fmla="*/ 2924175 h 3133725"/>
              <a:gd name="connsiteX47" fmla="*/ 5969496 w 12192000"/>
              <a:gd name="connsiteY47" fmla="*/ 3126740 h 3133725"/>
              <a:gd name="connsiteX48" fmla="*/ 5831383 w 12192000"/>
              <a:gd name="connsiteY48" fmla="*/ 2924175 h 3133725"/>
              <a:gd name="connsiteX49" fmla="*/ 5693271 w 12192000"/>
              <a:gd name="connsiteY49" fmla="*/ 3126740 h 3133725"/>
              <a:gd name="connsiteX50" fmla="*/ 5555158 w 12192000"/>
              <a:gd name="connsiteY50" fmla="*/ 2924175 h 3133725"/>
              <a:gd name="connsiteX51" fmla="*/ 5417046 w 12192000"/>
              <a:gd name="connsiteY51" fmla="*/ 3126740 h 3133725"/>
              <a:gd name="connsiteX52" fmla="*/ 5278933 w 12192000"/>
              <a:gd name="connsiteY52" fmla="*/ 2924175 h 3133725"/>
              <a:gd name="connsiteX53" fmla="*/ 5136058 w 12192000"/>
              <a:gd name="connsiteY53" fmla="*/ 3133725 h 3133725"/>
              <a:gd name="connsiteX54" fmla="*/ 4993183 w 12192000"/>
              <a:gd name="connsiteY54" fmla="*/ 2924175 h 3133725"/>
              <a:gd name="connsiteX55" fmla="*/ 4850308 w 12192000"/>
              <a:gd name="connsiteY55" fmla="*/ 3133725 h 3133725"/>
              <a:gd name="connsiteX56" fmla="*/ 4707433 w 12192000"/>
              <a:gd name="connsiteY56" fmla="*/ 2924175 h 3133725"/>
              <a:gd name="connsiteX57" fmla="*/ 4564558 w 12192000"/>
              <a:gd name="connsiteY57" fmla="*/ 3133725 h 3133725"/>
              <a:gd name="connsiteX58" fmla="*/ 4421683 w 12192000"/>
              <a:gd name="connsiteY58" fmla="*/ 2924175 h 3133725"/>
              <a:gd name="connsiteX59" fmla="*/ 4283571 w 12192000"/>
              <a:gd name="connsiteY59" fmla="*/ 3126740 h 3133725"/>
              <a:gd name="connsiteX60" fmla="*/ 4145458 w 12192000"/>
              <a:gd name="connsiteY60" fmla="*/ 2924175 h 3133725"/>
              <a:gd name="connsiteX61" fmla="*/ 4007346 w 12192000"/>
              <a:gd name="connsiteY61" fmla="*/ 3126740 h 3133725"/>
              <a:gd name="connsiteX62" fmla="*/ 3869233 w 12192000"/>
              <a:gd name="connsiteY62" fmla="*/ 2924175 h 3133725"/>
              <a:gd name="connsiteX63" fmla="*/ 3731121 w 12192000"/>
              <a:gd name="connsiteY63" fmla="*/ 3126740 h 3133725"/>
              <a:gd name="connsiteX64" fmla="*/ 3593008 w 12192000"/>
              <a:gd name="connsiteY64" fmla="*/ 2924175 h 3133725"/>
              <a:gd name="connsiteX65" fmla="*/ 3450133 w 12192000"/>
              <a:gd name="connsiteY65" fmla="*/ 3133725 h 3133725"/>
              <a:gd name="connsiteX66" fmla="*/ 3307258 w 12192000"/>
              <a:gd name="connsiteY66" fmla="*/ 2924175 h 3133725"/>
              <a:gd name="connsiteX67" fmla="*/ 3164383 w 12192000"/>
              <a:gd name="connsiteY67" fmla="*/ 3133725 h 3133725"/>
              <a:gd name="connsiteX68" fmla="*/ 3021508 w 12192000"/>
              <a:gd name="connsiteY68" fmla="*/ 2924175 h 3133725"/>
              <a:gd name="connsiteX69" fmla="*/ 2878633 w 12192000"/>
              <a:gd name="connsiteY69" fmla="*/ 3133725 h 3133725"/>
              <a:gd name="connsiteX70" fmla="*/ 2735758 w 12192000"/>
              <a:gd name="connsiteY70" fmla="*/ 2924175 h 3133725"/>
              <a:gd name="connsiteX71" fmla="*/ 2597646 w 12192000"/>
              <a:gd name="connsiteY71" fmla="*/ 3126740 h 3133725"/>
              <a:gd name="connsiteX72" fmla="*/ 2459533 w 12192000"/>
              <a:gd name="connsiteY72" fmla="*/ 2924175 h 3133725"/>
              <a:gd name="connsiteX73" fmla="*/ 2321421 w 12192000"/>
              <a:gd name="connsiteY73" fmla="*/ 3126740 h 3133725"/>
              <a:gd name="connsiteX74" fmla="*/ 2183308 w 12192000"/>
              <a:gd name="connsiteY74" fmla="*/ 2924175 h 3133725"/>
              <a:gd name="connsiteX75" fmla="*/ 2040433 w 12192000"/>
              <a:gd name="connsiteY75" fmla="*/ 3133725 h 3133725"/>
              <a:gd name="connsiteX76" fmla="*/ 2023466 w 12192000"/>
              <a:gd name="connsiteY76" fmla="*/ 3133725 h 3133725"/>
              <a:gd name="connsiteX77" fmla="*/ 1880591 w 12192000"/>
              <a:gd name="connsiteY77" fmla="*/ 2924175 h 3133725"/>
              <a:gd name="connsiteX78" fmla="*/ 1737716 w 12192000"/>
              <a:gd name="connsiteY78" fmla="*/ 3133725 h 3133725"/>
              <a:gd name="connsiteX79" fmla="*/ 1594841 w 12192000"/>
              <a:gd name="connsiteY79" fmla="*/ 2924175 h 3133725"/>
              <a:gd name="connsiteX80" fmla="*/ 1451966 w 12192000"/>
              <a:gd name="connsiteY80" fmla="*/ 3133725 h 3133725"/>
              <a:gd name="connsiteX81" fmla="*/ 1309091 w 12192000"/>
              <a:gd name="connsiteY81" fmla="*/ 2924175 h 3133725"/>
              <a:gd name="connsiteX82" fmla="*/ 1166216 w 12192000"/>
              <a:gd name="connsiteY82" fmla="*/ 3133725 h 3133725"/>
              <a:gd name="connsiteX83" fmla="*/ 1023341 w 12192000"/>
              <a:gd name="connsiteY83" fmla="*/ 2924175 h 3133725"/>
              <a:gd name="connsiteX84" fmla="*/ 885229 w 12192000"/>
              <a:gd name="connsiteY84" fmla="*/ 3126740 h 3133725"/>
              <a:gd name="connsiteX85" fmla="*/ 747116 w 12192000"/>
              <a:gd name="connsiteY85" fmla="*/ 2924175 h 3133725"/>
              <a:gd name="connsiteX86" fmla="*/ 609004 w 12192000"/>
              <a:gd name="connsiteY86" fmla="*/ 3126740 h 3133725"/>
              <a:gd name="connsiteX87" fmla="*/ 470891 w 12192000"/>
              <a:gd name="connsiteY87" fmla="*/ 2924175 h 3133725"/>
              <a:gd name="connsiteX88" fmla="*/ 332779 w 12192000"/>
              <a:gd name="connsiteY88" fmla="*/ 3126740 h 3133725"/>
              <a:gd name="connsiteX89" fmla="*/ 194666 w 12192000"/>
              <a:gd name="connsiteY89" fmla="*/ 2924175 h 3133725"/>
              <a:gd name="connsiteX90" fmla="*/ 51791 w 12192000"/>
              <a:gd name="connsiteY90" fmla="*/ 3133725 h 3133725"/>
              <a:gd name="connsiteX91" fmla="*/ 0 w 12192000"/>
              <a:gd name="connsiteY91" fmla="*/ 3133725 h 3133725"/>
              <a:gd name="connsiteX92" fmla="*/ 0 w 12192000"/>
              <a:gd name="connsiteY92" fmla="*/ 0 h 313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2192000" h="3133725">
                <a:moveTo>
                  <a:pt x="0" y="0"/>
                </a:moveTo>
                <a:lnTo>
                  <a:pt x="12192000" y="0"/>
                </a:lnTo>
                <a:lnTo>
                  <a:pt x="12192000" y="3133725"/>
                </a:lnTo>
                <a:lnTo>
                  <a:pt x="12049125" y="2924175"/>
                </a:lnTo>
                <a:lnTo>
                  <a:pt x="11906250" y="3133725"/>
                </a:lnTo>
                <a:lnTo>
                  <a:pt x="11763375" y="2924175"/>
                </a:lnTo>
                <a:lnTo>
                  <a:pt x="11620500" y="3133725"/>
                </a:lnTo>
                <a:lnTo>
                  <a:pt x="11477625" y="2924175"/>
                </a:lnTo>
                <a:lnTo>
                  <a:pt x="11334750" y="3133725"/>
                </a:lnTo>
                <a:lnTo>
                  <a:pt x="11191875" y="2924175"/>
                </a:lnTo>
                <a:lnTo>
                  <a:pt x="11053762" y="3126740"/>
                </a:lnTo>
                <a:lnTo>
                  <a:pt x="10915650" y="2924175"/>
                </a:lnTo>
                <a:lnTo>
                  <a:pt x="10777538" y="3126740"/>
                </a:lnTo>
                <a:lnTo>
                  <a:pt x="10639425" y="2924175"/>
                </a:lnTo>
                <a:lnTo>
                  <a:pt x="10501312" y="3126740"/>
                </a:lnTo>
                <a:lnTo>
                  <a:pt x="10363200" y="2924175"/>
                </a:lnTo>
                <a:lnTo>
                  <a:pt x="10220325" y="3133725"/>
                </a:lnTo>
                <a:lnTo>
                  <a:pt x="10077450" y="2924175"/>
                </a:lnTo>
                <a:lnTo>
                  <a:pt x="9934575" y="3133725"/>
                </a:lnTo>
                <a:lnTo>
                  <a:pt x="9791700" y="2924175"/>
                </a:lnTo>
                <a:lnTo>
                  <a:pt x="9648825" y="3133725"/>
                </a:lnTo>
                <a:lnTo>
                  <a:pt x="9505950" y="2924175"/>
                </a:lnTo>
                <a:lnTo>
                  <a:pt x="9367838" y="3126740"/>
                </a:lnTo>
                <a:lnTo>
                  <a:pt x="9229725" y="2924175"/>
                </a:lnTo>
                <a:lnTo>
                  <a:pt x="9091612" y="3126740"/>
                </a:lnTo>
                <a:lnTo>
                  <a:pt x="8953500" y="2924175"/>
                </a:lnTo>
                <a:lnTo>
                  <a:pt x="8810625" y="3133725"/>
                </a:lnTo>
                <a:lnTo>
                  <a:pt x="8793658" y="3133725"/>
                </a:lnTo>
                <a:lnTo>
                  <a:pt x="8650783" y="2924175"/>
                </a:lnTo>
                <a:lnTo>
                  <a:pt x="8507908" y="3133725"/>
                </a:lnTo>
                <a:lnTo>
                  <a:pt x="8365033" y="2924175"/>
                </a:lnTo>
                <a:lnTo>
                  <a:pt x="8222158" y="3133725"/>
                </a:lnTo>
                <a:lnTo>
                  <a:pt x="8079283" y="2924175"/>
                </a:lnTo>
                <a:lnTo>
                  <a:pt x="7936408" y="3133725"/>
                </a:lnTo>
                <a:lnTo>
                  <a:pt x="7793533" y="2924175"/>
                </a:lnTo>
                <a:lnTo>
                  <a:pt x="7655421" y="3126740"/>
                </a:lnTo>
                <a:lnTo>
                  <a:pt x="7517308" y="2924175"/>
                </a:lnTo>
                <a:lnTo>
                  <a:pt x="7379196" y="3126740"/>
                </a:lnTo>
                <a:lnTo>
                  <a:pt x="7241083" y="2924175"/>
                </a:lnTo>
                <a:lnTo>
                  <a:pt x="7102971" y="3126740"/>
                </a:lnTo>
                <a:lnTo>
                  <a:pt x="6964858" y="2924175"/>
                </a:lnTo>
                <a:lnTo>
                  <a:pt x="6821983" y="3133725"/>
                </a:lnTo>
                <a:lnTo>
                  <a:pt x="6679108" y="2924175"/>
                </a:lnTo>
                <a:lnTo>
                  <a:pt x="6536233" y="3133725"/>
                </a:lnTo>
                <a:lnTo>
                  <a:pt x="6393358" y="2924175"/>
                </a:lnTo>
                <a:lnTo>
                  <a:pt x="6250483" y="3133725"/>
                </a:lnTo>
                <a:lnTo>
                  <a:pt x="6107608" y="2924175"/>
                </a:lnTo>
                <a:lnTo>
                  <a:pt x="5969496" y="3126740"/>
                </a:lnTo>
                <a:lnTo>
                  <a:pt x="5831383" y="2924175"/>
                </a:lnTo>
                <a:lnTo>
                  <a:pt x="5693271" y="3126740"/>
                </a:lnTo>
                <a:lnTo>
                  <a:pt x="5555158" y="2924175"/>
                </a:lnTo>
                <a:lnTo>
                  <a:pt x="5417046" y="3126740"/>
                </a:lnTo>
                <a:lnTo>
                  <a:pt x="5278933" y="2924175"/>
                </a:lnTo>
                <a:lnTo>
                  <a:pt x="5136058" y="3133725"/>
                </a:lnTo>
                <a:lnTo>
                  <a:pt x="4993183" y="2924175"/>
                </a:lnTo>
                <a:lnTo>
                  <a:pt x="4850308" y="3133725"/>
                </a:lnTo>
                <a:lnTo>
                  <a:pt x="4707433" y="2924175"/>
                </a:lnTo>
                <a:lnTo>
                  <a:pt x="4564558" y="3133725"/>
                </a:lnTo>
                <a:lnTo>
                  <a:pt x="4421683" y="2924175"/>
                </a:lnTo>
                <a:lnTo>
                  <a:pt x="4283571" y="3126740"/>
                </a:lnTo>
                <a:lnTo>
                  <a:pt x="4145458" y="2924175"/>
                </a:lnTo>
                <a:lnTo>
                  <a:pt x="4007346" y="3126740"/>
                </a:lnTo>
                <a:lnTo>
                  <a:pt x="3869233" y="2924175"/>
                </a:lnTo>
                <a:lnTo>
                  <a:pt x="3731121" y="3126740"/>
                </a:lnTo>
                <a:lnTo>
                  <a:pt x="3593008" y="2924175"/>
                </a:lnTo>
                <a:lnTo>
                  <a:pt x="3450133" y="3133725"/>
                </a:lnTo>
                <a:lnTo>
                  <a:pt x="3307258" y="2924175"/>
                </a:lnTo>
                <a:lnTo>
                  <a:pt x="3164383" y="3133725"/>
                </a:lnTo>
                <a:lnTo>
                  <a:pt x="3021508" y="2924175"/>
                </a:lnTo>
                <a:lnTo>
                  <a:pt x="2878633" y="3133725"/>
                </a:lnTo>
                <a:lnTo>
                  <a:pt x="2735758" y="2924175"/>
                </a:lnTo>
                <a:lnTo>
                  <a:pt x="2597646" y="3126740"/>
                </a:lnTo>
                <a:lnTo>
                  <a:pt x="2459533" y="2924175"/>
                </a:lnTo>
                <a:lnTo>
                  <a:pt x="2321421" y="3126740"/>
                </a:lnTo>
                <a:lnTo>
                  <a:pt x="2183308" y="2924175"/>
                </a:lnTo>
                <a:lnTo>
                  <a:pt x="2040433" y="3133725"/>
                </a:lnTo>
                <a:lnTo>
                  <a:pt x="2023466" y="3133725"/>
                </a:lnTo>
                <a:lnTo>
                  <a:pt x="1880591" y="2924175"/>
                </a:lnTo>
                <a:lnTo>
                  <a:pt x="1737716" y="3133725"/>
                </a:lnTo>
                <a:lnTo>
                  <a:pt x="1594841" y="2924175"/>
                </a:lnTo>
                <a:lnTo>
                  <a:pt x="1451966" y="3133725"/>
                </a:lnTo>
                <a:lnTo>
                  <a:pt x="1309091" y="2924175"/>
                </a:lnTo>
                <a:lnTo>
                  <a:pt x="1166216" y="3133725"/>
                </a:lnTo>
                <a:lnTo>
                  <a:pt x="1023341" y="2924175"/>
                </a:lnTo>
                <a:lnTo>
                  <a:pt x="885229" y="3126740"/>
                </a:lnTo>
                <a:lnTo>
                  <a:pt x="747116" y="2924175"/>
                </a:lnTo>
                <a:lnTo>
                  <a:pt x="609004" y="3126740"/>
                </a:lnTo>
                <a:lnTo>
                  <a:pt x="470891" y="2924175"/>
                </a:lnTo>
                <a:lnTo>
                  <a:pt x="332779" y="3126740"/>
                </a:lnTo>
                <a:lnTo>
                  <a:pt x="194666" y="2924175"/>
                </a:lnTo>
                <a:lnTo>
                  <a:pt x="51791" y="3133725"/>
                </a:lnTo>
                <a:lnTo>
                  <a:pt x="0" y="3133725"/>
                </a:lnTo>
                <a:lnTo>
                  <a:pt x="0" y="0"/>
                </a:lnTo>
                <a:close/>
              </a:path>
            </a:pathLst>
          </a:custGeom>
          <a:solidFill>
            <a:srgbClr val="FFDB89"/>
          </a:solidFill>
          <a:ln>
            <a:noFill/>
          </a:ln>
          <a:effectLst>
            <a:outerShdw blurRad="50800" dist="50800" dir="2700000" algn="tl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3E773F6-E661-4BBB-82D7-B7F9A89DD9B3}"/>
              </a:ext>
            </a:extLst>
          </p:cNvPr>
          <p:cNvSpPr/>
          <p:nvPr/>
        </p:nvSpPr>
        <p:spPr>
          <a:xfrm>
            <a:off x="2465142" y="2514755"/>
            <a:ext cx="7578545" cy="138502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感 谢 您 的 观 看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E6969A7-4BD4-4E4A-A3CE-7228B77543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65"/>
          <a:stretch/>
        </p:blipFill>
        <p:spPr>
          <a:xfrm rot="19071599">
            <a:off x="338" y="2397340"/>
            <a:ext cx="2084540" cy="105638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64836B3-8BD8-4F39-BA14-E729DA5BDB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7" r="59524"/>
          <a:stretch/>
        </p:blipFill>
        <p:spPr>
          <a:xfrm rot="15789204">
            <a:off x="844527" y="-3750"/>
            <a:ext cx="1395718" cy="10430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E0FD2D7-B6AE-4F55-9792-F56C2241B9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7" r="59524"/>
          <a:stretch/>
        </p:blipFill>
        <p:spPr>
          <a:xfrm rot="1845534">
            <a:off x="4647097" y="1304999"/>
            <a:ext cx="1769305" cy="132228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4B24491-838E-4E0C-B546-ED63DC870A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7" r="59524"/>
          <a:stretch/>
        </p:blipFill>
        <p:spPr>
          <a:xfrm rot="20210100">
            <a:off x="7659556" y="1227837"/>
            <a:ext cx="1086481" cy="81197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8F55CB4-5C43-4772-86C8-E976CF869D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7" r="59524"/>
          <a:stretch/>
        </p:blipFill>
        <p:spPr>
          <a:xfrm rot="1064020">
            <a:off x="10146588" y="2836337"/>
            <a:ext cx="1395718" cy="104308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EF2B3BC-90FA-4492-9AC7-666A27908D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90" t="9607" r="28056"/>
          <a:stretch/>
        </p:blipFill>
        <p:spPr>
          <a:xfrm rot="1064020">
            <a:off x="9765071" y="751306"/>
            <a:ext cx="1408773" cy="104308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F7DE5DD-A9EE-438F-874B-ADB2A61AA2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7" r="59524"/>
          <a:stretch/>
        </p:blipFill>
        <p:spPr>
          <a:xfrm rot="17444356">
            <a:off x="3767075" y="298887"/>
            <a:ext cx="1048641" cy="78369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C1C5C2D-2DB2-4816-AEDA-20A3083A0C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7" r="59524"/>
          <a:stretch/>
        </p:blipFill>
        <p:spPr>
          <a:xfrm rot="12424510">
            <a:off x="8327686" y="190806"/>
            <a:ext cx="838458" cy="62661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D5B09294-B435-4B32-9B04-6B9AD0918032}"/>
              </a:ext>
            </a:extLst>
          </p:cNvPr>
          <p:cNvSpPr/>
          <p:nvPr/>
        </p:nvSpPr>
        <p:spPr>
          <a:xfrm>
            <a:off x="4020470" y="3562950"/>
            <a:ext cx="4467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Please click here to add the required titles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1535E5C-C350-448D-832B-CCD7605CEEAD}"/>
              </a:ext>
            </a:extLst>
          </p:cNvPr>
          <p:cNvSpPr/>
          <p:nvPr/>
        </p:nvSpPr>
        <p:spPr>
          <a:xfrm>
            <a:off x="5477850" y="5220885"/>
            <a:ext cx="12363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BY: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千库网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E063093-EDB7-4477-9060-4242EBAD86BD}"/>
              </a:ext>
            </a:extLst>
          </p:cNvPr>
          <p:cNvSpPr/>
          <p:nvPr/>
        </p:nvSpPr>
        <p:spPr>
          <a:xfrm>
            <a:off x="5311170" y="579712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汇报人：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XXX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2F26571E-CD9B-43D6-A8F7-2CEDD3E4CA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7" r="59524"/>
          <a:stretch/>
        </p:blipFill>
        <p:spPr>
          <a:xfrm rot="12925390">
            <a:off x="1345091" y="3913657"/>
            <a:ext cx="910162" cy="68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24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54113" y="1169966"/>
            <a:ext cx="9021932" cy="3230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799" b="1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感谢您下载千库网平台上提供的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作品，为了您和千库网以及原创作者的利益，请勿复制、传播、销售，否则将承担法律责任！千库网将对作品进行维权，按照传播下载次数进行十倍的索取赔偿！</a:t>
            </a:r>
            <a:endParaRPr lang="en-US" altLang="zh-CN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在千库网出售的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的保护，作品的所有权、版权和著作权归千库网所有，您下载的是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不得将千库网的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en-US" altLang="zh-CN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54113" y="4719153"/>
            <a:ext cx="7295181" cy="36923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sz="1799" b="1" dirty="0">
                <a:solidFill>
                  <a:srgbClr val="0083E6"/>
                </a:solidFill>
              </a:rPr>
              <a:t>更多精品</a:t>
            </a:r>
            <a:r>
              <a:rPr lang="en-US" altLang="zh-CN" sz="1799" b="1" dirty="0">
                <a:solidFill>
                  <a:srgbClr val="0083E6"/>
                </a:solidFill>
              </a:rPr>
              <a:t>PPT</a:t>
            </a:r>
            <a:r>
              <a:rPr lang="zh-CN" altLang="en-US" sz="1799" b="1" dirty="0">
                <a:solidFill>
                  <a:srgbClr val="0083E6"/>
                </a:solidFill>
              </a:rPr>
              <a:t>模板：</a:t>
            </a:r>
            <a:r>
              <a:rPr lang="en-US" altLang="zh-CN" sz="1799" b="1" dirty="0">
                <a:solidFill>
                  <a:srgbClr val="0083E6"/>
                </a:solidFill>
              </a:rPr>
              <a:t>http://588ku.com/ppt/</a:t>
            </a:r>
            <a:endParaRPr lang="zh-CN" altLang="en-US" sz="1799" b="1" dirty="0">
              <a:solidFill>
                <a:srgbClr val="0083E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2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ADA579C-2A1F-4266-B2AE-EF6D27F600E8}"/>
              </a:ext>
            </a:extLst>
          </p:cNvPr>
          <p:cNvSpPr/>
          <p:nvPr/>
        </p:nvSpPr>
        <p:spPr>
          <a:xfrm>
            <a:off x="2258568" y="2134678"/>
            <a:ext cx="7461504" cy="2956581"/>
          </a:xfrm>
          <a:custGeom>
            <a:avLst/>
            <a:gdLst>
              <a:gd name="connsiteX0" fmla="*/ 0 w 12192000"/>
              <a:gd name="connsiteY0" fmla="*/ 0 h 3133725"/>
              <a:gd name="connsiteX1" fmla="*/ 12192000 w 12192000"/>
              <a:gd name="connsiteY1" fmla="*/ 0 h 3133725"/>
              <a:gd name="connsiteX2" fmla="*/ 12192000 w 12192000"/>
              <a:gd name="connsiteY2" fmla="*/ 3133725 h 3133725"/>
              <a:gd name="connsiteX3" fmla="*/ 12049125 w 12192000"/>
              <a:gd name="connsiteY3" fmla="*/ 2924175 h 3133725"/>
              <a:gd name="connsiteX4" fmla="*/ 11906250 w 12192000"/>
              <a:gd name="connsiteY4" fmla="*/ 3133725 h 3133725"/>
              <a:gd name="connsiteX5" fmla="*/ 11763375 w 12192000"/>
              <a:gd name="connsiteY5" fmla="*/ 2924175 h 3133725"/>
              <a:gd name="connsiteX6" fmla="*/ 11620500 w 12192000"/>
              <a:gd name="connsiteY6" fmla="*/ 3133725 h 3133725"/>
              <a:gd name="connsiteX7" fmla="*/ 11477625 w 12192000"/>
              <a:gd name="connsiteY7" fmla="*/ 2924175 h 3133725"/>
              <a:gd name="connsiteX8" fmla="*/ 11334750 w 12192000"/>
              <a:gd name="connsiteY8" fmla="*/ 3133725 h 3133725"/>
              <a:gd name="connsiteX9" fmla="*/ 11191875 w 12192000"/>
              <a:gd name="connsiteY9" fmla="*/ 2924175 h 3133725"/>
              <a:gd name="connsiteX10" fmla="*/ 11053762 w 12192000"/>
              <a:gd name="connsiteY10" fmla="*/ 3126740 h 3133725"/>
              <a:gd name="connsiteX11" fmla="*/ 10915650 w 12192000"/>
              <a:gd name="connsiteY11" fmla="*/ 2924175 h 3133725"/>
              <a:gd name="connsiteX12" fmla="*/ 10777538 w 12192000"/>
              <a:gd name="connsiteY12" fmla="*/ 3126740 h 3133725"/>
              <a:gd name="connsiteX13" fmla="*/ 10639425 w 12192000"/>
              <a:gd name="connsiteY13" fmla="*/ 2924175 h 3133725"/>
              <a:gd name="connsiteX14" fmla="*/ 10501312 w 12192000"/>
              <a:gd name="connsiteY14" fmla="*/ 3126740 h 3133725"/>
              <a:gd name="connsiteX15" fmla="*/ 10363200 w 12192000"/>
              <a:gd name="connsiteY15" fmla="*/ 2924175 h 3133725"/>
              <a:gd name="connsiteX16" fmla="*/ 10220325 w 12192000"/>
              <a:gd name="connsiteY16" fmla="*/ 3133725 h 3133725"/>
              <a:gd name="connsiteX17" fmla="*/ 10077450 w 12192000"/>
              <a:gd name="connsiteY17" fmla="*/ 2924175 h 3133725"/>
              <a:gd name="connsiteX18" fmla="*/ 9934575 w 12192000"/>
              <a:gd name="connsiteY18" fmla="*/ 3133725 h 3133725"/>
              <a:gd name="connsiteX19" fmla="*/ 9791700 w 12192000"/>
              <a:gd name="connsiteY19" fmla="*/ 2924175 h 3133725"/>
              <a:gd name="connsiteX20" fmla="*/ 9648825 w 12192000"/>
              <a:gd name="connsiteY20" fmla="*/ 3133725 h 3133725"/>
              <a:gd name="connsiteX21" fmla="*/ 9505950 w 12192000"/>
              <a:gd name="connsiteY21" fmla="*/ 2924175 h 3133725"/>
              <a:gd name="connsiteX22" fmla="*/ 9367838 w 12192000"/>
              <a:gd name="connsiteY22" fmla="*/ 3126740 h 3133725"/>
              <a:gd name="connsiteX23" fmla="*/ 9229725 w 12192000"/>
              <a:gd name="connsiteY23" fmla="*/ 2924175 h 3133725"/>
              <a:gd name="connsiteX24" fmla="*/ 9091612 w 12192000"/>
              <a:gd name="connsiteY24" fmla="*/ 3126740 h 3133725"/>
              <a:gd name="connsiteX25" fmla="*/ 8953500 w 12192000"/>
              <a:gd name="connsiteY25" fmla="*/ 2924175 h 3133725"/>
              <a:gd name="connsiteX26" fmla="*/ 8810625 w 12192000"/>
              <a:gd name="connsiteY26" fmla="*/ 3133725 h 3133725"/>
              <a:gd name="connsiteX27" fmla="*/ 8793658 w 12192000"/>
              <a:gd name="connsiteY27" fmla="*/ 3133725 h 3133725"/>
              <a:gd name="connsiteX28" fmla="*/ 8650783 w 12192000"/>
              <a:gd name="connsiteY28" fmla="*/ 2924175 h 3133725"/>
              <a:gd name="connsiteX29" fmla="*/ 8507908 w 12192000"/>
              <a:gd name="connsiteY29" fmla="*/ 3133725 h 3133725"/>
              <a:gd name="connsiteX30" fmla="*/ 8365033 w 12192000"/>
              <a:gd name="connsiteY30" fmla="*/ 2924175 h 3133725"/>
              <a:gd name="connsiteX31" fmla="*/ 8222158 w 12192000"/>
              <a:gd name="connsiteY31" fmla="*/ 3133725 h 3133725"/>
              <a:gd name="connsiteX32" fmla="*/ 8079283 w 12192000"/>
              <a:gd name="connsiteY32" fmla="*/ 2924175 h 3133725"/>
              <a:gd name="connsiteX33" fmla="*/ 7936408 w 12192000"/>
              <a:gd name="connsiteY33" fmla="*/ 3133725 h 3133725"/>
              <a:gd name="connsiteX34" fmla="*/ 7793533 w 12192000"/>
              <a:gd name="connsiteY34" fmla="*/ 2924175 h 3133725"/>
              <a:gd name="connsiteX35" fmla="*/ 7655421 w 12192000"/>
              <a:gd name="connsiteY35" fmla="*/ 3126740 h 3133725"/>
              <a:gd name="connsiteX36" fmla="*/ 7517308 w 12192000"/>
              <a:gd name="connsiteY36" fmla="*/ 2924175 h 3133725"/>
              <a:gd name="connsiteX37" fmla="*/ 7379196 w 12192000"/>
              <a:gd name="connsiteY37" fmla="*/ 3126740 h 3133725"/>
              <a:gd name="connsiteX38" fmla="*/ 7241083 w 12192000"/>
              <a:gd name="connsiteY38" fmla="*/ 2924175 h 3133725"/>
              <a:gd name="connsiteX39" fmla="*/ 7102971 w 12192000"/>
              <a:gd name="connsiteY39" fmla="*/ 3126740 h 3133725"/>
              <a:gd name="connsiteX40" fmla="*/ 6964858 w 12192000"/>
              <a:gd name="connsiteY40" fmla="*/ 2924175 h 3133725"/>
              <a:gd name="connsiteX41" fmla="*/ 6821983 w 12192000"/>
              <a:gd name="connsiteY41" fmla="*/ 3133725 h 3133725"/>
              <a:gd name="connsiteX42" fmla="*/ 6679108 w 12192000"/>
              <a:gd name="connsiteY42" fmla="*/ 2924175 h 3133725"/>
              <a:gd name="connsiteX43" fmla="*/ 6536233 w 12192000"/>
              <a:gd name="connsiteY43" fmla="*/ 3133725 h 3133725"/>
              <a:gd name="connsiteX44" fmla="*/ 6393358 w 12192000"/>
              <a:gd name="connsiteY44" fmla="*/ 2924175 h 3133725"/>
              <a:gd name="connsiteX45" fmla="*/ 6250483 w 12192000"/>
              <a:gd name="connsiteY45" fmla="*/ 3133725 h 3133725"/>
              <a:gd name="connsiteX46" fmla="*/ 6107608 w 12192000"/>
              <a:gd name="connsiteY46" fmla="*/ 2924175 h 3133725"/>
              <a:gd name="connsiteX47" fmla="*/ 5969496 w 12192000"/>
              <a:gd name="connsiteY47" fmla="*/ 3126740 h 3133725"/>
              <a:gd name="connsiteX48" fmla="*/ 5831383 w 12192000"/>
              <a:gd name="connsiteY48" fmla="*/ 2924175 h 3133725"/>
              <a:gd name="connsiteX49" fmla="*/ 5693271 w 12192000"/>
              <a:gd name="connsiteY49" fmla="*/ 3126740 h 3133725"/>
              <a:gd name="connsiteX50" fmla="*/ 5555158 w 12192000"/>
              <a:gd name="connsiteY50" fmla="*/ 2924175 h 3133725"/>
              <a:gd name="connsiteX51" fmla="*/ 5417046 w 12192000"/>
              <a:gd name="connsiteY51" fmla="*/ 3126740 h 3133725"/>
              <a:gd name="connsiteX52" fmla="*/ 5278933 w 12192000"/>
              <a:gd name="connsiteY52" fmla="*/ 2924175 h 3133725"/>
              <a:gd name="connsiteX53" fmla="*/ 5136058 w 12192000"/>
              <a:gd name="connsiteY53" fmla="*/ 3133725 h 3133725"/>
              <a:gd name="connsiteX54" fmla="*/ 4993183 w 12192000"/>
              <a:gd name="connsiteY54" fmla="*/ 2924175 h 3133725"/>
              <a:gd name="connsiteX55" fmla="*/ 4850308 w 12192000"/>
              <a:gd name="connsiteY55" fmla="*/ 3133725 h 3133725"/>
              <a:gd name="connsiteX56" fmla="*/ 4707433 w 12192000"/>
              <a:gd name="connsiteY56" fmla="*/ 2924175 h 3133725"/>
              <a:gd name="connsiteX57" fmla="*/ 4564558 w 12192000"/>
              <a:gd name="connsiteY57" fmla="*/ 3133725 h 3133725"/>
              <a:gd name="connsiteX58" fmla="*/ 4421683 w 12192000"/>
              <a:gd name="connsiteY58" fmla="*/ 2924175 h 3133725"/>
              <a:gd name="connsiteX59" fmla="*/ 4283571 w 12192000"/>
              <a:gd name="connsiteY59" fmla="*/ 3126740 h 3133725"/>
              <a:gd name="connsiteX60" fmla="*/ 4145458 w 12192000"/>
              <a:gd name="connsiteY60" fmla="*/ 2924175 h 3133725"/>
              <a:gd name="connsiteX61" fmla="*/ 4007346 w 12192000"/>
              <a:gd name="connsiteY61" fmla="*/ 3126740 h 3133725"/>
              <a:gd name="connsiteX62" fmla="*/ 3869233 w 12192000"/>
              <a:gd name="connsiteY62" fmla="*/ 2924175 h 3133725"/>
              <a:gd name="connsiteX63" fmla="*/ 3731121 w 12192000"/>
              <a:gd name="connsiteY63" fmla="*/ 3126740 h 3133725"/>
              <a:gd name="connsiteX64" fmla="*/ 3593008 w 12192000"/>
              <a:gd name="connsiteY64" fmla="*/ 2924175 h 3133725"/>
              <a:gd name="connsiteX65" fmla="*/ 3450133 w 12192000"/>
              <a:gd name="connsiteY65" fmla="*/ 3133725 h 3133725"/>
              <a:gd name="connsiteX66" fmla="*/ 3307258 w 12192000"/>
              <a:gd name="connsiteY66" fmla="*/ 2924175 h 3133725"/>
              <a:gd name="connsiteX67" fmla="*/ 3164383 w 12192000"/>
              <a:gd name="connsiteY67" fmla="*/ 3133725 h 3133725"/>
              <a:gd name="connsiteX68" fmla="*/ 3021508 w 12192000"/>
              <a:gd name="connsiteY68" fmla="*/ 2924175 h 3133725"/>
              <a:gd name="connsiteX69" fmla="*/ 2878633 w 12192000"/>
              <a:gd name="connsiteY69" fmla="*/ 3133725 h 3133725"/>
              <a:gd name="connsiteX70" fmla="*/ 2735758 w 12192000"/>
              <a:gd name="connsiteY70" fmla="*/ 2924175 h 3133725"/>
              <a:gd name="connsiteX71" fmla="*/ 2597646 w 12192000"/>
              <a:gd name="connsiteY71" fmla="*/ 3126740 h 3133725"/>
              <a:gd name="connsiteX72" fmla="*/ 2459533 w 12192000"/>
              <a:gd name="connsiteY72" fmla="*/ 2924175 h 3133725"/>
              <a:gd name="connsiteX73" fmla="*/ 2321421 w 12192000"/>
              <a:gd name="connsiteY73" fmla="*/ 3126740 h 3133725"/>
              <a:gd name="connsiteX74" fmla="*/ 2183308 w 12192000"/>
              <a:gd name="connsiteY74" fmla="*/ 2924175 h 3133725"/>
              <a:gd name="connsiteX75" fmla="*/ 2040433 w 12192000"/>
              <a:gd name="connsiteY75" fmla="*/ 3133725 h 3133725"/>
              <a:gd name="connsiteX76" fmla="*/ 2023466 w 12192000"/>
              <a:gd name="connsiteY76" fmla="*/ 3133725 h 3133725"/>
              <a:gd name="connsiteX77" fmla="*/ 1880591 w 12192000"/>
              <a:gd name="connsiteY77" fmla="*/ 2924175 h 3133725"/>
              <a:gd name="connsiteX78" fmla="*/ 1737716 w 12192000"/>
              <a:gd name="connsiteY78" fmla="*/ 3133725 h 3133725"/>
              <a:gd name="connsiteX79" fmla="*/ 1594841 w 12192000"/>
              <a:gd name="connsiteY79" fmla="*/ 2924175 h 3133725"/>
              <a:gd name="connsiteX80" fmla="*/ 1451966 w 12192000"/>
              <a:gd name="connsiteY80" fmla="*/ 3133725 h 3133725"/>
              <a:gd name="connsiteX81" fmla="*/ 1309091 w 12192000"/>
              <a:gd name="connsiteY81" fmla="*/ 2924175 h 3133725"/>
              <a:gd name="connsiteX82" fmla="*/ 1166216 w 12192000"/>
              <a:gd name="connsiteY82" fmla="*/ 3133725 h 3133725"/>
              <a:gd name="connsiteX83" fmla="*/ 1023341 w 12192000"/>
              <a:gd name="connsiteY83" fmla="*/ 2924175 h 3133725"/>
              <a:gd name="connsiteX84" fmla="*/ 885229 w 12192000"/>
              <a:gd name="connsiteY84" fmla="*/ 3126740 h 3133725"/>
              <a:gd name="connsiteX85" fmla="*/ 747116 w 12192000"/>
              <a:gd name="connsiteY85" fmla="*/ 2924175 h 3133725"/>
              <a:gd name="connsiteX86" fmla="*/ 609004 w 12192000"/>
              <a:gd name="connsiteY86" fmla="*/ 3126740 h 3133725"/>
              <a:gd name="connsiteX87" fmla="*/ 470891 w 12192000"/>
              <a:gd name="connsiteY87" fmla="*/ 2924175 h 3133725"/>
              <a:gd name="connsiteX88" fmla="*/ 332779 w 12192000"/>
              <a:gd name="connsiteY88" fmla="*/ 3126740 h 3133725"/>
              <a:gd name="connsiteX89" fmla="*/ 194666 w 12192000"/>
              <a:gd name="connsiteY89" fmla="*/ 2924175 h 3133725"/>
              <a:gd name="connsiteX90" fmla="*/ 51791 w 12192000"/>
              <a:gd name="connsiteY90" fmla="*/ 3133725 h 3133725"/>
              <a:gd name="connsiteX91" fmla="*/ 0 w 12192000"/>
              <a:gd name="connsiteY91" fmla="*/ 3133725 h 3133725"/>
              <a:gd name="connsiteX92" fmla="*/ 0 w 12192000"/>
              <a:gd name="connsiteY92" fmla="*/ 0 h 313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2192000" h="3133725">
                <a:moveTo>
                  <a:pt x="0" y="0"/>
                </a:moveTo>
                <a:lnTo>
                  <a:pt x="12192000" y="0"/>
                </a:lnTo>
                <a:lnTo>
                  <a:pt x="12192000" y="3133725"/>
                </a:lnTo>
                <a:lnTo>
                  <a:pt x="12049125" y="2924175"/>
                </a:lnTo>
                <a:lnTo>
                  <a:pt x="11906250" y="3133725"/>
                </a:lnTo>
                <a:lnTo>
                  <a:pt x="11763375" y="2924175"/>
                </a:lnTo>
                <a:lnTo>
                  <a:pt x="11620500" y="3133725"/>
                </a:lnTo>
                <a:lnTo>
                  <a:pt x="11477625" y="2924175"/>
                </a:lnTo>
                <a:lnTo>
                  <a:pt x="11334750" y="3133725"/>
                </a:lnTo>
                <a:lnTo>
                  <a:pt x="11191875" y="2924175"/>
                </a:lnTo>
                <a:lnTo>
                  <a:pt x="11053762" y="3126740"/>
                </a:lnTo>
                <a:lnTo>
                  <a:pt x="10915650" y="2924175"/>
                </a:lnTo>
                <a:lnTo>
                  <a:pt x="10777538" y="3126740"/>
                </a:lnTo>
                <a:lnTo>
                  <a:pt x="10639425" y="2924175"/>
                </a:lnTo>
                <a:lnTo>
                  <a:pt x="10501312" y="3126740"/>
                </a:lnTo>
                <a:lnTo>
                  <a:pt x="10363200" y="2924175"/>
                </a:lnTo>
                <a:lnTo>
                  <a:pt x="10220325" y="3133725"/>
                </a:lnTo>
                <a:lnTo>
                  <a:pt x="10077450" y="2924175"/>
                </a:lnTo>
                <a:lnTo>
                  <a:pt x="9934575" y="3133725"/>
                </a:lnTo>
                <a:lnTo>
                  <a:pt x="9791700" y="2924175"/>
                </a:lnTo>
                <a:lnTo>
                  <a:pt x="9648825" y="3133725"/>
                </a:lnTo>
                <a:lnTo>
                  <a:pt x="9505950" y="2924175"/>
                </a:lnTo>
                <a:lnTo>
                  <a:pt x="9367838" y="3126740"/>
                </a:lnTo>
                <a:lnTo>
                  <a:pt x="9229725" y="2924175"/>
                </a:lnTo>
                <a:lnTo>
                  <a:pt x="9091612" y="3126740"/>
                </a:lnTo>
                <a:lnTo>
                  <a:pt x="8953500" y="2924175"/>
                </a:lnTo>
                <a:lnTo>
                  <a:pt x="8810625" y="3133725"/>
                </a:lnTo>
                <a:lnTo>
                  <a:pt x="8793658" y="3133725"/>
                </a:lnTo>
                <a:lnTo>
                  <a:pt x="8650783" y="2924175"/>
                </a:lnTo>
                <a:lnTo>
                  <a:pt x="8507908" y="3133725"/>
                </a:lnTo>
                <a:lnTo>
                  <a:pt x="8365033" y="2924175"/>
                </a:lnTo>
                <a:lnTo>
                  <a:pt x="8222158" y="3133725"/>
                </a:lnTo>
                <a:lnTo>
                  <a:pt x="8079283" y="2924175"/>
                </a:lnTo>
                <a:lnTo>
                  <a:pt x="7936408" y="3133725"/>
                </a:lnTo>
                <a:lnTo>
                  <a:pt x="7793533" y="2924175"/>
                </a:lnTo>
                <a:lnTo>
                  <a:pt x="7655421" y="3126740"/>
                </a:lnTo>
                <a:lnTo>
                  <a:pt x="7517308" y="2924175"/>
                </a:lnTo>
                <a:lnTo>
                  <a:pt x="7379196" y="3126740"/>
                </a:lnTo>
                <a:lnTo>
                  <a:pt x="7241083" y="2924175"/>
                </a:lnTo>
                <a:lnTo>
                  <a:pt x="7102971" y="3126740"/>
                </a:lnTo>
                <a:lnTo>
                  <a:pt x="6964858" y="2924175"/>
                </a:lnTo>
                <a:lnTo>
                  <a:pt x="6821983" y="3133725"/>
                </a:lnTo>
                <a:lnTo>
                  <a:pt x="6679108" y="2924175"/>
                </a:lnTo>
                <a:lnTo>
                  <a:pt x="6536233" y="3133725"/>
                </a:lnTo>
                <a:lnTo>
                  <a:pt x="6393358" y="2924175"/>
                </a:lnTo>
                <a:lnTo>
                  <a:pt x="6250483" y="3133725"/>
                </a:lnTo>
                <a:lnTo>
                  <a:pt x="6107608" y="2924175"/>
                </a:lnTo>
                <a:lnTo>
                  <a:pt x="5969496" y="3126740"/>
                </a:lnTo>
                <a:lnTo>
                  <a:pt x="5831383" y="2924175"/>
                </a:lnTo>
                <a:lnTo>
                  <a:pt x="5693271" y="3126740"/>
                </a:lnTo>
                <a:lnTo>
                  <a:pt x="5555158" y="2924175"/>
                </a:lnTo>
                <a:lnTo>
                  <a:pt x="5417046" y="3126740"/>
                </a:lnTo>
                <a:lnTo>
                  <a:pt x="5278933" y="2924175"/>
                </a:lnTo>
                <a:lnTo>
                  <a:pt x="5136058" y="3133725"/>
                </a:lnTo>
                <a:lnTo>
                  <a:pt x="4993183" y="2924175"/>
                </a:lnTo>
                <a:lnTo>
                  <a:pt x="4850308" y="3133725"/>
                </a:lnTo>
                <a:lnTo>
                  <a:pt x="4707433" y="2924175"/>
                </a:lnTo>
                <a:lnTo>
                  <a:pt x="4564558" y="3133725"/>
                </a:lnTo>
                <a:lnTo>
                  <a:pt x="4421683" y="2924175"/>
                </a:lnTo>
                <a:lnTo>
                  <a:pt x="4283571" y="3126740"/>
                </a:lnTo>
                <a:lnTo>
                  <a:pt x="4145458" y="2924175"/>
                </a:lnTo>
                <a:lnTo>
                  <a:pt x="4007346" y="3126740"/>
                </a:lnTo>
                <a:lnTo>
                  <a:pt x="3869233" y="2924175"/>
                </a:lnTo>
                <a:lnTo>
                  <a:pt x="3731121" y="3126740"/>
                </a:lnTo>
                <a:lnTo>
                  <a:pt x="3593008" y="2924175"/>
                </a:lnTo>
                <a:lnTo>
                  <a:pt x="3450133" y="3133725"/>
                </a:lnTo>
                <a:lnTo>
                  <a:pt x="3307258" y="2924175"/>
                </a:lnTo>
                <a:lnTo>
                  <a:pt x="3164383" y="3133725"/>
                </a:lnTo>
                <a:lnTo>
                  <a:pt x="3021508" y="2924175"/>
                </a:lnTo>
                <a:lnTo>
                  <a:pt x="2878633" y="3133725"/>
                </a:lnTo>
                <a:lnTo>
                  <a:pt x="2735758" y="2924175"/>
                </a:lnTo>
                <a:lnTo>
                  <a:pt x="2597646" y="3126740"/>
                </a:lnTo>
                <a:lnTo>
                  <a:pt x="2459533" y="2924175"/>
                </a:lnTo>
                <a:lnTo>
                  <a:pt x="2321421" y="3126740"/>
                </a:lnTo>
                <a:lnTo>
                  <a:pt x="2183308" y="2924175"/>
                </a:lnTo>
                <a:lnTo>
                  <a:pt x="2040433" y="3133725"/>
                </a:lnTo>
                <a:lnTo>
                  <a:pt x="2023466" y="3133725"/>
                </a:lnTo>
                <a:lnTo>
                  <a:pt x="1880591" y="2924175"/>
                </a:lnTo>
                <a:lnTo>
                  <a:pt x="1737716" y="3133725"/>
                </a:lnTo>
                <a:lnTo>
                  <a:pt x="1594841" y="2924175"/>
                </a:lnTo>
                <a:lnTo>
                  <a:pt x="1451966" y="3133725"/>
                </a:lnTo>
                <a:lnTo>
                  <a:pt x="1309091" y="2924175"/>
                </a:lnTo>
                <a:lnTo>
                  <a:pt x="1166216" y="3133725"/>
                </a:lnTo>
                <a:lnTo>
                  <a:pt x="1023341" y="2924175"/>
                </a:lnTo>
                <a:lnTo>
                  <a:pt x="885229" y="3126740"/>
                </a:lnTo>
                <a:lnTo>
                  <a:pt x="747116" y="2924175"/>
                </a:lnTo>
                <a:lnTo>
                  <a:pt x="609004" y="3126740"/>
                </a:lnTo>
                <a:lnTo>
                  <a:pt x="470891" y="2924175"/>
                </a:lnTo>
                <a:lnTo>
                  <a:pt x="332779" y="3126740"/>
                </a:lnTo>
                <a:lnTo>
                  <a:pt x="194666" y="2924175"/>
                </a:lnTo>
                <a:lnTo>
                  <a:pt x="51791" y="3133725"/>
                </a:lnTo>
                <a:lnTo>
                  <a:pt x="0" y="3133725"/>
                </a:lnTo>
                <a:lnTo>
                  <a:pt x="0" y="0"/>
                </a:lnTo>
                <a:close/>
              </a:path>
            </a:pathLst>
          </a:custGeom>
          <a:solidFill>
            <a:srgbClr val="FFDB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52FEC29-A6C8-4472-A6AF-77AFB4CA077C}"/>
              </a:ext>
            </a:extLst>
          </p:cNvPr>
          <p:cNvSpPr txBox="1"/>
          <p:nvPr/>
        </p:nvSpPr>
        <p:spPr>
          <a:xfrm>
            <a:off x="2387485" y="2366474"/>
            <a:ext cx="269280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Arial Black" panose="020B0A04020102020204" pitchFamily="34" charset="0"/>
              </a:rPr>
              <a:t>PART</a:t>
            </a:r>
          </a:p>
          <a:p>
            <a:pPr algn="ctr"/>
            <a:r>
              <a:rPr lang="en-US" altLang="zh-CN" sz="9600" dirty="0">
                <a:solidFill>
                  <a:schemeClr val="bg1"/>
                </a:solidFill>
                <a:latin typeface="Arial Black" panose="020B0A04020102020204" pitchFamily="34" charset="0"/>
              </a:rPr>
              <a:t>01</a:t>
            </a:r>
            <a:endParaRPr lang="zh-CN" altLang="en-US" sz="9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629E12C-2BED-4C0A-919D-D498DD58DAA7}"/>
              </a:ext>
            </a:extLst>
          </p:cNvPr>
          <p:cNvSpPr txBox="1"/>
          <p:nvPr/>
        </p:nvSpPr>
        <p:spPr>
          <a:xfrm>
            <a:off x="5329978" y="2819245"/>
            <a:ext cx="4708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E6D0E92-F141-4820-8A25-BF4BB22BC5B4}"/>
              </a:ext>
            </a:extLst>
          </p:cNvPr>
          <p:cNvSpPr txBox="1"/>
          <p:nvPr/>
        </p:nvSpPr>
        <p:spPr>
          <a:xfrm>
            <a:off x="5080288" y="3465576"/>
            <a:ext cx="2197615" cy="123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</a:rPr>
              <a:t>点击添加文本</a:t>
            </a:r>
            <a:endParaRPr lang="en-US" altLang="zh-CN" sz="20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</a:rPr>
              <a:t>点击添加文本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1137477E-248D-4B9D-8D2B-74EBF902D490}"/>
              </a:ext>
            </a:extLst>
          </p:cNvPr>
          <p:cNvCxnSpPr/>
          <p:nvPr/>
        </p:nvCxnSpPr>
        <p:spPr>
          <a:xfrm>
            <a:off x="5084245" y="3425669"/>
            <a:ext cx="4457700" cy="0"/>
          </a:xfrm>
          <a:prstGeom prst="line">
            <a:avLst/>
          </a:prstGeom>
          <a:ln>
            <a:solidFill>
              <a:srgbClr val="E3EE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738A181C-610E-40B9-B963-E3D0F29C983F}"/>
              </a:ext>
            </a:extLst>
          </p:cNvPr>
          <p:cNvSpPr txBox="1"/>
          <p:nvPr/>
        </p:nvSpPr>
        <p:spPr>
          <a:xfrm>
            <a:off x="7314359" y="3432676"/>
            <a:ext cx="2024927" cy="123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</a:rPr>
              <a:t>点击添加文本</a:t>
            </a:r>
            <a:endParaRPr lang="en-US" altLang="zh-CN" sz="20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</a:rPr>
              <a:t>点击添加文本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84F44BE-A7F2-4E23-817B-5E99619F74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64" b="46800"/>
          <a:stretch/>
        </p:blipFill>
        <p:spPr>
          <a:xfrm>
            <a:off x="8500692" y="1137004"/>
            <a:ext cx="1908417" cy="179132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FFD05E9-DDC6-477D-96FA-B36F2914E7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55" t="52902" r="53519"/>
          <a:stretch/>
        </p:blipFill>
        <p:spPr>
          <a:xfrm>
            <a:off x="1065946" y="3921679"/>
            <a:ext cx="2570165" cy="213578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387C1D7-C6E2-4447-B12B-FDCD186C1FA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40" r="-481" b="-14"/>
          <a:stretch/>
        </p:blipFill>
        <p:spPr>
          <a:xfrm rot="1185225">
            <a:off x="9216497" y="3955177"/>
            <a:ext cx="1011108" cy="1804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0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 tmFilter="0,0; .5, 1; 1, 1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 tmFilter="0,0; .5, 1; 1, 1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25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 tmFilter="0,0; .5, 1; 1, 1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50" tmFilter="0,0; .5, 1; 1, 1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 uiExpand="1" build="p"/>
      <p:bldP spid="39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1EB975B-65E2-4821-97ED-032472CE8959}"/>
              </a:ext>
            </a:extLst>
          </p:cNvPr>
          <p:cNvGrpSpPr/>
          <p:nvPr/>
        </p:nvGrpSpPr>
        <p:grpSpPr>
          <a:xfrm>
            <a:off x="5518336" y="1686823"/>
            <a:ext cx="2977662" cy="1273020"/>
            <a:chOff x="6444756" y="2893637"/>
            <a:chExt cx="2977662" cy="1273020"/>
          </a:xfrm>
        </p:grpSpPr>
        <p:cxnSp>
          <p:nvCxnSpPr>
            <p:cNvPr id="26" name="MH_Other_1">
              <a:extLst>
                <a:ext uri="{FF2B5EF4-FFF2-40B4-BE49-F238E27FC236}">
                  <a16:creationId xmlns:a16="http://schemas.microsoft.com/office/drawing/2014/main" id="{5F5CC8CB-E5CA-4548-A2F9-37908BC11938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>
              <a:off x="6444756" y="2893637"/>
              <a:ext cx="2977662" cy="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MH_Other_2">
              <a:extLst>
                <a:ext uri="{FF2B5EF4-FFF2-40B4-BE49-F238E27FC236}">
                  <a16:creationId xmlns:a16="http://schemas.microsoft.com/office/drawing/2014/main" id="{8A547174-9FEB-4A3F-A5B4-93B811B00724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V="1">
              <a:off x="6444756" y="2893642"/>
              <a:ext cx="0" cy="1273015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MH_Other_3">
              <a:extLst>
                <a:ext uri="{FF2B5EF4-FFF2-40B4-BE49-F238E27FC236}">
                  <a16:creationId xmlns:a16="http://schemas.microsoft.com/office/drawing/2014/main" id="{D3B7DC19-2258-43C5-903E-187F0911842A}"/>
                </a:ext>
              </a:extLst>
            </p:cNvPr>
            <p:cNvCxnSpPr/>
            <p:nvPr>
              <p:custDataLst>
                <p:tags r:id="rId15"/>
              </p:custDataLst>
            </p:nvPr>
          </p:nvCxnSpPr>
          <p:spPr>
            <a:xfrm>
              <a:off x="6444756" y="4166652"/>
              <a:ext cx="2977662" cy="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MH_Other_4">
              <a:extLst>
                <a:ext uri="{FF2B5EF4-FFF2-40B4-BE49-F238E27FC236}">
                  <a16:creationId xmlns:a16="http://schemas.microsoft.com/office/drawing/2014/main" id="{DEAD45DC-0A8A-4541-94FD-F51A716ED046}"/>
                </a:ext>
              </a:extLst>
            </p:cNvPr>
            <p:cNvCxnSpPr/>
            <p:nvPr>
              <p:custDataLst>
                <p:tags r:id="rId16"/>
              </p:custDataLst>
            </p:nvPr>
          </p:nvCxnSpPr>
          <p:spPr>
            <a:xfrm flipV="1">
              <a:off x="9422418" y="2893642"/>
              <a:ext cx="0" cy="1273015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MH_Text_1">
              <a:extLst>
                <a:ext uri="{FF2B5EF4-FFF2-40B4-BE49-F238E27FC236}">
                  <a16:creationId xmlns:a16="http://schemas.microsoft.com/office/drawing/2014/main" id="{55F10988-2942-46EA-8D1F-2A05C2FFA7E3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6528374" y="2949187"/>
              <a:ext cx="2787505" cy="1186497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点击此处添加文字描述，文字颜色、大小、字体可根据需求进行更改。</a:t>
              </a:r>
              <a:endParaRPr lang="zh-CN" altLang="en-US" sz="1200" dirty="0"/>
            </a:p>
          </p:txBody>
        </p:sp>
      </p:grpSp>
      <p:sp>
        <p:nvSpPr>
          <p:cNvPr id="37" name="PA_椭圆 1">
            <a:extLst>
              <a:ext uri="{FF2B5EF4-FFF2-40B4-BE49-F238E27FC236}">
                <a16:creationId xmlns:a16="http://schemas.microsoft.com/office/drawing/2014/main" id="{6F139334-FF6C-4BAC-B3D1-BB0EA7456F0A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2676694" y="2848923"/>
            <a:ext cx="1671986" cy="1671986"/>
          </a:xfrm>
          <a:prstGeom prst="ellipse">
            <a:avLst/>
          </a:prstGeom>
          <a:solidFill>
            <a:srgbClr val="FFDB89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点击此处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添加文本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76BAD240-909C-4DC8-A165-883C7095F4D2}"/>
              </a:ext>
            </a:extLst>
          </p:cNvPr>
          <p:cNvSpPr/>
          <p:nvPr/>
        </p:nvSpPr>
        <p:spPr>
          <a:xfrm>
            <a:off x="4110798" y="533777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3571A89-98AE-4F0F-9950-64C3A9E08C15}"/>
              </a:ext>
            </a:extLst>
          </p:cNvPr>
          <p:cNvSpPr txBox="1"/>
          <p:nvPr/>
        </p:nvSpPr>
        <p:spPr>
          <a:xfrm>
            <a:off x="4348680" y="15230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chemeClr val="bg1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628F6E4-A451-4CB1-9E16-0AC75FF6CD35}"/>
              </a:ext>
            </a:extLst>
          </p:cNvPr>
          <p:cNvGrpSpPr/>
          <p:nvPr/>
        </p:nvGrpSpPr>
        <p:grpSpPr>
          <a:xfrm>
            <a:off x="7155413" y="3247894"/>
            <a:ext cx="2977662" cy="1273020"/>
            <a:chOff x="6444756" y="2893637"/>
            <a:chExt cx="2977662" cy="1273020"/>
          </a:xfrm>
        </p:grpSpPr>
        <p:cxnSp>
          <p:nvCxnSpPr>
            <p:cNvPr id="47" name="MH_Other_1">
              <a:extLst>
                <a:ext uri="{FF2B5EF4-FFF2-40B4-BE49-F238E27FC236}">
                  <a16:creationId xmlns:a16="http://schemas.microsoft.com/office/drawing/2014/main" id="{717DF3DD-8EFE-4BD5-B362-FFB949CC7C8F}"/>
                </a:ext>
              </a:extLst>
            </p:cNvPr>
            <p:cNvCxnSpPr/>
            <p:nvPr>
              <p:custDataLst>
                <p:tags r:id="rId8"/>
              </p:custDataLst>
            </p:nvPr>
          </p:nvCxnSpPr>
          <p:spPr>
            <a:xfrm>
              <a:off x="6444756" y="2893637"/>
              <a:ext cx="2977662" cy="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MH_Other_2">
              <a:extLst>
                <a:ext uri="{FF2B5EF4-FFF2-40B4-BE49-F238E27FC236}">
                  <a16:creationId xmlns:a16="http://schemas.microsoft.com/office/drawing/2014/main" id="{918A3832-395A-456F-A4F5-1A81684BA220}"/>
                </a:ext>
              </a:extLst>
            </p:cNvPr>
            <p:cNvCxnSpPr/>
            <p:nvPr>
              <p:custDataLst>
                <p:tags r:id="rId9"/>
              </p:custDataLst>
            </p:nvPr>
          </p:nvCxnSpPr>
          <p:spPr>
            <a:xfrm flipV="1">
              <a:off x="6444756" y="2893642"/>
              <a:ext cx="0" cy="1273015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MH_Other_3">
              <a:extLst>
                <a:ext uri="{FF2B5EF4-FFF2-40B4-BE49-F238E27FC236}">
                  <a16:creationId xmlns:a16="http://schemas.microsoft.com/office/drawing/2014/main" id="{293179A2-E3A9-4FA0-A346-750FD166DA37}"/>
                </a:ext>
              </a:extLst>
            </p:cNvPr>
            <p:cNvCxnSpPr/>
            <p:nvPr>
              <p:custDataLst>
                <p:tags r:id="rId10"/>
              </p:custDataLst>
            </p:nvPr>
          </p:nvCxnSpPr>
          <p:spPr>
            <a:xfrm>
              <a:off x="6444756" y="4166652"/>
              <a:ext cx="2977662" cy="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MH_Other_4">
              <a:extLst>
                <a:ext uri="{FF2B5EF4-FFF2-40B4-BE49-F238E27FC236}">
                  <a16:creationId xmlns:a16="http://schemas.microsoft.com/office/drawing/2014/main" id="{9FAF0268-6452-4084-A51A-A62C16A78F68}"/>
                </a:ext>
              </a:extLst>
            </p:cNvPr>
            <p:cNvCxnSpPr/>
            <p:nvPr>
              <p:custDataLst>
                <p:tags r:id="rId11"/>
              </p:custDataLst>
            </p:nvPr>
          </p:nvCxnSpPr>
          <p:spPr>
            <a:xfrm flipV="1">
              <a:off x="9422418" y="2893642"/>
              <a:ext cx="0" cy="1273015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MH_Text_1">
              <a:extLst>
                <a:ext uri="{FF2B5EF4-FFF2-40B4-BE49-F238E27FC236}">
                  <a16:creationId xmlns:a16="http://schemas.microsoft.com/office/drawing/2014/main" id="{D004CE52-ED8A-448C-9871-1D93C8D5FEDC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6528374" y="2949187"/>
              <a:ext cx="2787505" cy="1186497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点击此处添加文字描述，文字颜色、大小、字体可根据需求进行更改。</a:t>
              </a:r>
              <a:endParaRPr lang="zh-CN" altLang="en-US" sz="1200" dirty="0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8B303807-78BA-4F13-BEF2-3A708FA45EC3}"/>
              </a:ext>
            </a:extLst>
          </p:cNvPr>
          <p:cNvGrpSpPr/>
          <p:nvPr/>
        </p:nvGrpSpPr>
        <p:grpSpPr>
          <a:xfrm>
            <a:off x="5122200" y="4844465"/>
            <a:ext cx="2977662" cy="1273020"/>
            <a:chOff x="6444756" y="2893637"/>
            <a:chExt cx="2977662" cy="1273020"/>
          </a:xfrm>
        </p:grpSpPr>
        <p:cxnSp>
          <p:nvCxnSpPr>
            <p:cNvPr id="65" name="MH_Other_1">
              <a:extLst>
                <a:ext uri="{FF2B5EF4-FFF2-40B4-BE49-F238E27FC236}">
                  <a16:creationId xmlns:a16="http://schemas.microsoft.com/office/drawing/2014/main" id="{D8435247-C81C-4921-859D-8C1B03D0668C}"/>
                </a:ext>
              </a:extLst>
            </p:cNvPr>
            <p:cNvCxnSpPr/>
            <p:nvPr>
              <p:custDataLst>
                <p:tags r:id="rId3"/>
              </p:custDataLst>
            </p:nvPr>
          </p:nvCxnSpPr>
          <p:spPr>
            <a:xfrm>
              <a:off x="6444756" y="2893637"/>
              <a:ext cx="2977662" cy="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MH_Other_2">
              <a:extLst>
                <a:ext uri="{FF2B5EF4-FFF2-40B4-BE49-F238E27FC236}">
                  <a16:creationId xmlns:a16="http://schemas.microsoft.com/office/drawing/2014/main" id="{4D39DE30-A693-4856-B971-7B1B6DE1418B}"/>
                </a:ext>
              </a:extLst>
            </p:cNvPr>
            <p:cNvCxnSpPr/>
            <p:nvPr>
              <p:custDataLst>
                <p:tags r:id="rId4"/>
              </p:custDataLst>
            </p:nvPr>
          </p:nvCxnSpPr>
          <p:spPr>
            <a:xfrm flipV="1">
              <a:off x="6444756" y="2893642"/>
              <a:ext cx="0" cy="1273015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MH_Other_3">
              <a:extLst>
                <a:ext uri="{FF2B5EF4-FFF2-40B4-BE49-F238E27FC236}">
                  <a16:creationId xmlns:a16="http://schemas.microsoft.com/office/drawing/2014/main" id="{D11B7BD9-6EB5-47C7-A01F-146AD9E6C05F}"/>
                </a:ext>
              </a:extLst>
            </p:cNvPr>
            <p:cNvCxnSpPr/>
            <p:nvPr>
              <p:custDataLst>
                <p:tags r:id="rId5"/>
              </p:custDataLst>
            </p:nvPr>
          </p:nvCxnSpPr>
          <p:spPr>
            <a:xfrm>
              <a:off x="6444756" y="4166652"/>
              <a:ext cx="2977662" cy="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MH_Other_4">
              <a:extLst>
                <a:ext uri="{FF2B5EF4-FFF2-40B4-BE49-F238E27FC236}">
                  <a16:creationId xmlns:a16="http://schemas.microsoft.com/office/drawing/2014/main" id="{20BEF66A-1E68-4F0A-8113-5F4FF0EB8B0D}"/>
                </a:ext>
              </a:extLst>
            </p:cNvPr>
            <p:cNvCxnSpPr/>
            <p:nvPr>
              <p:custDataLst>
                <p:tags r:id="rId6"/>
              </p:custDataLst>
            </p:nvPr>
          </p:nvCxnSpPr>
          <p:spPr>
            <a:xfrm flipV="1">
              <a:off x="9422418" y="2893642"/>
              <a:ext cx="0" cy="1273015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MH_Text_1">
              <a:extLst>
                <a:ext uri="{FF2B5EF4-FFF2-40B4-BE49-F238E27FC236}">
                  <a16:creationId xmlns:a16="http://schemas.microsoft.com/office/drawing/2014/main" id="{B7783E85-DE28-44AF-A788-CCA7FE836584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6528374" y="2949187"/>
              <a:ext cx="2787505" cy="1186497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点击此处添加文字描述，文字颜色、大小、字体可根据需求进行更改。</a:t>
              </a:r>
              <a:endParaRPr lang="zh-CN" altLang="en-US" sz="1200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9391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4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PA_直接连接符 2">
            <a:extLst>
              <a:ext uri="{FF2B5EF4-FFF2-40B4-BE49-F238E27FC236}">
                <a16:creationId xmlns:a16="http://schemas.microsoft.com/office/drawing/2014/main" id="{EC60D38D-562E-4F55-BB20-89FE0F9D6056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3751887" y="2591341"/>
            <a:ext cx="5944798" cy="0"/>
          </a:xfrm>
          <a:prstGeom prst="line">
            <a:avLst/>
          </a:prstGeom>
          <a:ln>
            <a:solidFill>
              <a:srgbClr val="55B5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PA_直接连接符 2">
            <a:extLst>
              <a:ext uri="{FF2B5EF4-FFF2-40B4-BE49-F238E27FC236}">
                <a16:creationId xmlns:a16="http://schemas.microsoft.com/office/drawing/2014/main" id="{67B1DE13-6FF6-47D2-8234-DCA0587ECDF1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4348680" y="4304025"/>
            <a:ext cx="5387637" cy="0"/>
          </a:xfrm>
          <a:prstGeom prst="line">
            <a:avLst/>
          </a:prstGeom>
          <a:ln>
            <a:solidFill>
              <a:srgbClr val="55B5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A_直接连接符 2">
            <a:extLst>
              <a:ext uri="{FF2B5EF4-FFF2-40B4-BE49-F238E27FC236}">
                <a16:creationId xmlns:a16="http://schemas.microsoft.com/office/drawing/2014/main" id="{5E05A1E3-4B33-45DC-AE43-782EC0313DFA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4905829" y="6016710"/>
            <a:ext cx="4834398" cy="0"/>
          </a:xfrm>
          <a:prstGeom prst="line">
            <a:avLst/>
          </a:prstGeom>
          <a:ln>
            <a:solidFill>
              <a:srgbClr val="55B5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PA_矩形 6">
            <a:extLst>
              <a:ext uri="{FF2B5EF4-FFF2-40B4-BE49-F238E27FC236}">
                <a16:creationId xmlns:a16="http://schemas.microsoft.com/office/drawing/2014/main" id="{EC22740F-7226-40B1-ABFA-646B90968F7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927466" y="2605577"/>
            <a:ext cx="416523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05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64" name="PA_矩形 28">
            <a:extLst>
              <a:ext uri="{FF2B5EF4-FFF2-40B4-BE49-F238E27FC236}">
                <a16:creationId xmlns:a16="http://schemas.microsoft.com/office/drawing/2014/main" id="{4EE1CB1B-0E47-419B-A10B-59C2A2C74E3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928509" y="2215236"/>
            <a:ext cx="2560106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65" name="PA_矩形 6">
            <a:extLst>
              <a:ext uri="{FF2B5EF4-FFF2-40B4-BE49-F238E27FC236}">
                <a16:creationId xmlns:a16="http://schemas.microsoft.com/office/drawing/2014/main" id="{DC0EFB63-1700-47EA-8284-27DE5A67CA56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474373" y="4282508"/>
            <a:ext cx="416523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05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66" name="PA_矩形 28">
            <a:extLst>
              <a:ext uri="{FF2B5EF4-FFF2-40B4-BE49-F238E27FC236}">
                <a16:creationId xmlns:a16="http://schemas.microsoft.com/office/drawing/2014/main" id="{61BF4AF2-20C8-409E-B55E-DBF90F82AECB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475416" y="3892167"/>
            <a:ext cx="2560106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67" name="PA_矩形 6">
            <a:extLst>
              <a:ext uri="{FF2B5EF4-FFF2-40B4-BE49-F238E27FC236}">
                <a16:creationId xmlns:a16="http://schemas.microsoft.com/office/drawing/2014/main" id="{C6BF6620-AC36-44E9-97C8-6B07F38867B9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904786" y="6012557"/>
            <a:ext cx="416523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05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68" name="PA_矩形 28">
            <a:extLst>
              <a:ext uri="{FF2B5EF4-FFF2-40B4-BE49-F238E27FC236}">
                <a16:creationId xmlns:a16="http://schemas.microsoft.com/office/drawing/2014/main" id="{9F88299F-5361-4C2A-BF2D-9DD99F53824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905829" y="5622216"/>
            <a:ext cx="2560106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1B306A32-807F-48F1-A7C2-27DC168C15C3}"/>
              </a:ext>
            </a:extLst>
          </p:cNvPr>
          <p:cNvSpPr/>
          <p:nvPr/>
        </p:nvSpPr>
        <p:spPr>
          <a:xfrm>
            <a:off x="4110798" y="533777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8A040E1-4F4F-4137-9DC6-A7F7C0522ED7}"/>
              </a:ext>
            </a:extLst>
          </p:cNvPr>
          <p:cNvSpPr txBox="1"/>
          <p:nvPr/>
        </p:nvSpPr>
        <p:spPr>
          <a:xfrm>
            <a:off x="4348680" y="15230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chemeClr val="bg1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C206C9B-C4D2-4E7B-B017-8ABB72F35EB0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80"/>
          <a:stretch/>
        </p:blipFill>
        <p:spPr>
          <a:xfrm>
            <a:off x="1713592" y="2152295"/>
            <a:ext cx="2038295" cy="385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6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  <p:bldP spid="68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5">
            <a:extLst>
              <a:ext uri="{FF2B5EF4-FFF2-40B4-BE49-F238E27FC236}">
                <a16:creationId xmlns:a16="http://schemas.microsoft.com/office/drawing/2014/main" id="{5E4A34AC-BAAF-4C6F-9CDF-309705CA60BB}"/>
              </a:ext>
            </a:extLst>
          </p:cNvPr>
          <p:cNvSpPr/>
          <p:nvPr/>
        </p:nvSpPr>
        <p:spPr>
          <a:xfrm>
            <a:off x="4099300" y="4576233"/>
            <a:ext cx="6132135" cy="1361626"/>
          </a:xfrm>
          <a:custGeom>
            <a:avLst/>
            <a:gdLst>
              <a:gd name="connsiteX0" fmla="*/ 0 w 3685309"/>
              <a:gd name="connsiteY0" fmla="*/ 0 h 4031673"/>
              <a:gd name="connsiteX1" fmla="*/ 3685309 w 3685309"/>
              <a:gd name="connsiteY1" fmla="*/ 0 h 4031673"/>
              <a:gd name="connsiteX2" fmla="*/ 3685309 w 3685309"/>
              <a:gd name="connsiteY2" fmla="*/ 4031673 h 4031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85309" h="4031673">
                <a:moveTo>
                  <a:pt x="0" y="0"/>
                </a:moveTo>
                <a:lnTo>
                  <a:pt x="3685309" y="0"/>
                </a:lnTo>
                <a:lnTo>
                  <a:pt x="3685309" y="4031673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7702342-15A0-4FDB-A1E2-FEBA47590295}"/>
              </a:ext>
            </a:extLst>
          </p:cNvPr>
          <p:cNvGrpSpPr/>
          <p:nvPr/>
        </p:nvGrpSpPr>
        <p:grpSpPr>
          <a:xfrm>
            <a:off x="2154834" y="2082300"/>
            <a:ext cx="2480872" cy="2562504"/>
            <a:chOff x="433700" y="1458992"/>
            <a:chExt cx="2480872" cy="2562504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047DFC9-4505-4067-B451-08B31FDE22C2}"/>
                </a:ext>
              </a:extLst>
            </p:cNvPr>
            <p:cNvSpPr/>
            <p:nvPr/>
          </p:nvSpPr>
          <p:spPr>
            <a:xfrm>
              <a:off x="433700" y="1540624"/>
              <a:ext cx="2480872" cy="2480872"/>
            </a:xfrm>
            <a:prstGeom prst="ellipse">
              <a:avLst/>
            </a:prstGeom>
            <a:noFill/>
            <a:ln w="28575">
              <a:solidFill>
                <a:srgbClr val="E0EBE5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34CDA09D-11AF-4553-8988-6C395B941E24}"/>
                </a:ext>
              </a:extLst>
            </p:cNvPr>
            <p:cNvSpPr/>
            <p:nvPr/>
          </p:nvSpPr>
          <p:spPr>
            <a:xfrm>
              <a:off x="2727223" y="3149839"/>
              <a:ext cx="187348" cy="1873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C371352-9B61-4CEB-98EF-CDFAD7B66AA8}"/>
                </a:ext>
              </a:extLst>
            </p:cNvPr>
            <p:cNvSpPr/>
            <p:nvPr/>
          </p:nvSpPr>
          <p:spPr>
            <a:xfrm>
              <a:off x="1740650" y="1458992"/>
              <a:ext cx="163263" cy="1632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F176A710-55C3-4825-A910-8DF534324916}"/>
                </a:ext>
              </a:extLst>
            </p:cNvPr>
            <p:cNvSpPr/>
            <p:nvPr/>
          </p:nvSpPr>
          <p:spPr>
            <a:xfrm>
              <a:off x="806842" y="3657081"/>
              <a:ext cx="163263" cy="1632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任意多边形 8">
            <a:extLst>
              <a:ext uri="{FF2B5EF4-FFF2-40B4-BE49-F238E27FC236}">
                <a16:creationId xmlns:a16="http://schemas.microsoft.com/office/drawing/2014/main" id="{A209F514-EC05-4AB6-9383-18661E8989FA}"/>
              </a:ext>
            </a:extLst>
          </p:cNvPr>
          <p:cNvSpPr/>
          <p:nvPr/>
        </p:nvSpPr>
        <p:spPr>
          <a:xfrm>
            <a:off x="2767316" y="1500569"/>
            <a:ext cx="7897291" cy="1170606"/>
          </a:xfrm>
          <a:custGeom>
            <a:avLst/>
            <a:gdLst>
              <a:gd name="connsiteX0" fmla="*/ 0 w 7398327"/>
              <a:gd name="connsiteY0" fmla="*/ 623454 h 1288473"/>
              <a:gd name="connsiteX1" fmla="*/ 0 w 7398327"/>
              <a:gd name="connsiteY1" fmla="*/ 0 h 1288473"/>
              <a:gd name="connsiteX2" fmla="*/ 1427018 w 7398327"/>
              <a:gd name="connsiteY2" fmla="*/ 0 h 1288473"/>
              <a:gd name="connsiteX3" fmla="*/ 2715491 w 7398327"/>
              <a:gd name="connsiteY3" fmla="*/ 1288473 h 1288473"/>
              <a:gd name="connsiteX4" fmla="*/ 7398327 w 7398327"/>
              <a:gd name="connsiteY4" fmla="*/ 1288473 h 1288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98327" h="1288473">
                <a:moveTo>
                  <a:pt x="0" y="623454"/>
                </a:moveTo>
                <a:lnTo>
                  <a:pt x="0" y="0"/>
                </a:lnTo>
                <a:lnTo>
                  <a:pt x="1427018" y="0"/>
                </a:lnTo>
                <a:lnTo>
                  <a:pt x="2715491" y="1288473"/>
                </a:lnTo>
                <a:lnTo>
                  <a:pt x="7398327" y="1288473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id="{C4C81A8E-6142-481F-B9AA-34CAECA52977}"/>
              </a:ext>
            </a:extLst>
          </p:cNvPr>
          <p:cNvSpPr/>
          <p:nvPr/>
        </p:nvSpPr>
        <p:spPr>
          <a:xfrm rot="20402482">
            <a:off x="2532956" y="2063695"/>
            <a:ext cx="650779" cy="551800"/>
          </a:xfrm>
          <a:prstGeom prst="hexagon">
            <a:avLst/>
          </a:prstGeom>
          <a:solidFill>
            <a:srgbClr val="E0EB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29EE4BD1-F288-4B40-A055-8E6F73004D03}"/>
              </a:ext>
            </a:extLst>
          </p:cNvPr>
          <p:cNvSpPr txBox="1"/>
          <p:nvPr/>
        </p:nvSpPr>
        <p:spPr>
          <a:xfrm>
            <a:off x="8957430" y="2204457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algn="ctr">
              <a:defRPr/>
            </a:pPr>
            <a:r>
              <a:rPr lang="zh-CN" altLang="en-US" sz="16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单击添加标题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68976097-3FF1-4237-8FA7-E809C900F372}"/>
              </a:ext>
            </a:extLst>
          </p:cNvPr>
          <p:cNvSpPr txBox="1"/>
          <p:nvPr/>
        </p:nvSpPr>
        <p:spPr>
          <a:xfrm>
            <a:off x="4780966" y="418533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单击添加标题</a:t>
            </a: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FF8DF94C-223E-4F68-968D-628E11889086}"/>
              </a:ext>
            </a:extLst>
          </p:cNvPr>
          <p:cNvSpPr txBox="1"/>
          <p:nvPr/>
        </p:nvSpPr>
        <p:spPr>
          <a:xfrm>
            <a:off x="4780966" y="4645197"/>
            <a:ext cx="5112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单击此处添加文字阐述，添加简短问题说明文字，具体说明文字在此处添加此处。添加简短问题说明文字，具体说明文字在此处添加此处。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7" name="TextBox 13">
            <a:extLst>
              <a:ext uri="{FF2B5EF4-FFF2-40B4-BE49-F238E27FC236}">
                <a16:creationId xmlns:a16="http://schemas.microsoft.com/office/drawing/2014/main" id="{B7846E09-157A-4E46-993F-137C54799B62}"/>
              </a:ext>
            </a:extLst>
          </p:cNvPr>
          <p:cNvSpPr txBox="1"/>
          <p:nvPr/>
        </p:nvSpPr>
        <p:spPr>
          <a:xfrm>
            <a:off x="5790892" y="2852728"/>
            <a:ext cx="4654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单击此处添加文字阐述，添加简短问题说明文字，具体说明文字在此处添加此处。添加简短问题说明文字，具体说明文字在此处添加此处。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8" name="TextBox 14">
            <a:extLst>
              <a:ext uri="{FF2B5EF4-FFF2-40B4-BE49-F238E27FC236}">
                <a16:creationId xmlns:a16="http://schemas.microsoft.com/office/drawing/2014/main" id="{88559EB9-0B93-441B-BD23-48D3F09BD259}"/>
              </a:ext>
            </a:extLst>
          </p:cNvPr>
          <p:cNvSpPr txBox="1"/>
          <p:nvPr/>
        </p:nvSpPr>
        <p:spPr>
          <a:xfrm>
            <a:off x="2557134" y="3175894"/>
            <a:ext cx="16594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2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添加标题</a:t>
            </a:r>
          </a:p>
        </p:txBody>
      </p:sp>
      <p:sp>
        <p:nvSpPr>
          <p:cNvPr id="19" name="六边形 18">
            <a:extLst>
              <a:ext uri="{FF2B5EF4-FFF2-40B4-BE49-F238E27FC236}">
                <a16:creationId xmlns:a16="http://schemas.microsoft.com/office/drawing/2014/main" id="{9B27FE42-BE6D-4F66-870D-89DA863C1817}"/>
              </a:ext>
            </a:extLst>
          </p:cNvPr>
          <p:cNvSpPr/>
          <p:nvPr/>
        </p:nvSpPr>
        <p:spPr>
          <a:xfrm rot="20402482">
            <a:off x="3510061" y="4260881"/>
            <a:ext cx="684919" cy="551800"/>
          </a:xfrm>
          <a:prstGeom prst="hexagon">
            <a:avLst/>
          </a:prstGeom>
          <a:solidFill>
            <a:srgbClr val="FFDB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FDD5EEC-2921-46E3-8E5A-115A75663C3C}"/>
              </a:ext>
            </a:extLst>
          </p:cNvPr>
          <p:cNvSpPr/>
          <p:nvPr/>
        </p:nvSpPr>
        <p:spPr>
          <a:xfrm>
            <a:off x="4110798" y="533777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071E47B-1DEF-48D1-B25F-1F786D6754A6}"/>
              </a:ext>
            </a:extLst>
          </p:cNvPr>
          <p:cNvSpPr txBox="1"/>
          <p:nvPr/>
        </p:nvSpPr>
        <p:spPr>
          <a:xfrm>
            <a:off x="4348680" y="15230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chemeClr val="bg1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777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/>
      <p:bldP spid="13" grpId="0"/>
      <p:bldP spid="14" grpId="0"/>
      <p:bldP spid="17" grpId="0"/>
      <p:bldP spid="18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MH_Other_1">
            <a:extLst>
              <a:ext uri="{FF2B5EF4-FFF2-40B4-BE49-F238E27FC236}">
                <a16:creationId xmlns:a16="http://schemas.microsoft.com/office/drawing/2014/main" id="{BB3EAFAD-7CE7-4FEB-ACA5-7CC63F263E01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 flipH="1">
            <a:off x="5150676" y="1500569"/>
            <a:ext cx="0" cy="4402811"/>
          </a:xfrm>
          <a:prstGeom prst="line">
            <a:avLst/>
          </a:prstGeom>
          <a:ln w="12700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SubTitle_1">
            <a:extLst>
              <a:ext uri="{FF2B5EF4-FFF2-40B4-BE49-F238E27FC236}">
                <a16:creationId xmlns:a16="http://schemas.microsoft.com/office/drawing/2014/main" id="{F340BA92-27AD-4479-9FEF-51B9D91754F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95514" y="1859028"/>
            <a:ext cx="4365796" cy="1151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8" name="MH_Other_3">
            <a:extLst>
              <a:ext uri="{FF2B5EF4-FFF2-40B4-BE49-F238E27FC236}">
                <a16:creationId xmlns:a16="http://schemas.microsoft.com/office/drawing/2014/main" id="{A7319F7F-06BA-44B7-B3C4-9750B3AE57E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868197" y="2129820"/>
            <a:ext cx="555221" cy="555222"/>
          </a:xfrm>
          <a:prstGeom prst="ellipse">
            <a:avLst/>
          </a:prstGeom>
          <a:solidFill>
            <a:srgbClr val="FFFFFF"/>
          </a:solidFill>
          <a:ln>
            <a:solidFill>
              <a:schemeClr val="accent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MH_Other_4">
            <a:extLst>
              <a:ext uri="{FF2B5EF4-FFF2-40B4-BE49-F238E27FC236}">
                <a16:creationId xmlns:a16="http://schemas.microsoft.com/office/drawing/2014/main" id="{C73EED89-9A89-47D3-AE19-894B17652D2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973397" y="2235020"/>
            <a:ext cx="344821" cy="344823"/>
          </a:xfrm>
          <a:prstGeom prst="ellipse">
            <a:avLst/>
          </a:prstGeom>
          <a:solidFill>
            <a:srgbClr val="E0EB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92500" lnSpcReduction="10000"/>
          </a:bodyPr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0" name="MH_SubTitle_2">
            <a:extLst>
              <a:ext uri="{FF2B5EF4-FFF2-40B4-BE49-F238E27FC236}">
                <a16:creationId xmlns:a16="http://schemas.microsoft.com/office/drawing/2014/main" id="{97528B34-161C-4585-B938-3DC318CB518D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95514" y="3125323"/>
            <a:ext cx="4365796" cy="1151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1" name="MH_Other_5">
            <a:extLst>
              <a:ext uri="{FF2B5EF4-FFF2-40B4-BE49-F238E27FC236}">
                <a16:creationId xmlns:a16="http://schemas.microsoft.com/office/drawing/2014/main" id="{2F0F1CB8-1EDD-4C90-8288-EC22EF1F93E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868197" y="3396115"/>
            <a:ext cx="555221" cy="555222"/>
          </a:xfrm>
          <a:prstGeom prst="ellipse">
            <a:avLst/>
          </a:prstGeom>
          <a:solidFill>
            <a:srgbClr val="FFFFFF"/>
          </a:solidFill>
          <a:ln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MH_Other_6">
            <a:extLst>
              <a:ext uri="{FF2B5EF4-FFF2-40B4-BE49-F238E27FC236}">
                <a16:creationId xmlns:a16="http://schemas.microsoft.com/office/drawing/2014/main" id="{B583E885-62CD-4AB8-85F2-9DEA57388ADB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973397" y="3501315"/>
            <a:ext cx="344821" cy="34482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92500" lnSpcReduction="10000"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MH_SubTitle_3">
            <a:extLst>
              <a:ext uri="{FF2B5EF4-FFF2-40B4-BE49-F238E27FC236}">
                <a16:creationId xmlns:a16="http://schemas.microsoft.com/office/drawing/2014/main" id="{28454AF7-D404-43D6-802C-24A51BAD2744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795514" y="4393567"/>
            <a:ext cx="4365796" cy="115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4" name="MH_Other_7">
            <a:extLst>
              <a:ext uri="{FF2B5EF4-FFF2-40B4-BE49-F238E27FC236}">
                <a16:creationId xmlns:a16="http://schemas.microsoft.com/office/drawing/2014/main" id="{06167B02-008F-4420-895A-934FBBF4C7FC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868197" y="4662410"/>
            <a:ext cx="555221" cy="555222"/>
          </a:xfrm>
          <a:prstGeom prst="ellipse">
            <a:avLst/>
          </a:prstGeom>
          <a:solidFill>
            <a:srgbClr val="FFFFFF"/>
          </a:solidFill>
          <a:ln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MH_Other_8">
            <a:extLst>
              <a:ext uri="{FF2B5EF4-FFF2-40B4-BE49-F238E27FC236}">
                <a16:creationId xmlns:a16="http://schemas.microsoft.com/office/drawing/2014/main" id="{AAB397FE-4556-4A4F-AACC-3453DDB1E9B2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4973397" y="4767610"/>
            <a:ext cx="344821" cy="344823"/>
          </a:xfrm>
          <a:prstGeom prst="ellipse">
            <a:avLst/>
          </a:prstGeom>
          <a:solidFill>
            <a:srgbClr val="E0EB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92500" lnSpcReduction="10000"/>
          </a:bodyPr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0" name="PA_组合 39">
            <a:extLst>
              <a:ext uri="{FF2B5EF4-FFF2-40B4-BE49-F238E27FC236}">
                <a16:creationId xmlns:a16="http://schemas.microsoft.com/office/drawing/2014/main" id="{82E71E95-21DF-4850-9179-7B042A181099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2534879" y="2637463"/>
            <a:ext cx="1730704" cy="1730704"/>
            <a:chOff x="2346538" y="2444240"/>
            <a:chExt cx="1805933" cy="1805933"/>
          </a:xfrm>
        </p:grpSpPr>
        <p:grpSp>
          <p:nvGrpSpPr>
            <p:cNvPr id="24" name="PA_组合 41">
              <a:extLst>
                <a:ext uri="{FF2B5EF4-FFF2-40B4-BE49-F238E27FC236}">
                  <a16:creationId xmlns:a16="http://schemas.microsoft.com/office/drawing/2014/main" id="{B151DAE8-3021-4807-8637-7937BD6F0781}"/>
                </a:ext>
              </a:extLst>
            </p:cNvPr>
            <p:cNvGrpSpPr/>
            <p:nvPr>
              <p:custDataLst>
                <p:tags r:id="rId12"/>
              </p:custDataLst>
            </p:nvPr>
          </p:nvGrpSpPr>
          <p:grpSpPr>
            <a:xfrm rot="721353">
              <a:off x="2398675" y="2632414"/>
              <a:ext cx="1571485" cy="1372015"/>
              <a:chOff x="8423772" y="1625145"/>
              <a:chExt cx="802254" cy="706679"/>
            </a:xfrm>
          </p:grpSpPr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id="{73397322-236F-4EAD-AA06-50D94CC421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3389928">
                <a:off x="8665347" y="1490820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id="{88901871-F531-47E6-ADBB-6532638549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6734859">
                <a:off x="8558097" y="1771145"/>
                <a:ext cx="426354" cy="695004"/>
              </a:xfrm>
              <a:prstGeom prst="rect">
                <a:avLst/>
              </a:prstGeom>
            </p:spPr>
          </p:pic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D68539AC-04E0-4687-8924-AA057CF280DF}"/>
                </a:ext>
              </a:extLst>
            </p:cNvPr>
            <p:cNvGrpSpPr/>
            <p:nvPr/>
          </p:nvGrpSpPr>
          <p:grpSpPr>
            <a:xfrm>
              <a:off x="2346538" y="2444240"/>
              <a:ext cx="1805933" cy="1805933"/>
              <a:chOff x="2445900" y="2571844"/>
              <a:chExt cx="1805933" cy="1805933"/>
            </a:xfrm>
          </p:grpSpPr>
          <p:grpSp>
            <p:nvGrpSpPr>
              <p:cNvPr id="3" name="PA_组合 2">
                <a:extLst>
                  <a:ext uri="{FF2B5EF4-FFF2-40B4-BE49-F238E27FC236}">
                    <a16:creationId xmlns:a16="http://schemas.microsoft.com/office/drawing/2014/main" id="{A748A07E-1C34-4A2B-BE41-51E968392C26}"/>
                  </a:ext>
                </a:extLst>
              </p:cNvPr>
              <p:cNvGrpSpPr/>
              <p:nvPr>
                <p:custDataLst>
                  <p:tags r:id="rId13"/>
                </p:custDataLst>
              </p:nvPr>
            </p:nvGrpSpPr>
            <p:grpSpPr>
              <a:xfrm>
                <a:off x="2445900" y="2571844"/>
                <a:ext cx="1805933" cy="1805933"/>
                <a:chOff x="2083952" y="2436613"/>
                <a:chExt cx="2458561" cy="2458561"/>
              </a:xfrm>
            </p:grpSpPr>
            <p:sp>
              <p:nvSpPr>
                <p:cNvPr id="5" name="MH_Other_2">
                  <a:extLst>
                    <a:ext uri="{FF2B5EF4-FFF2-40B4-BE49-F238E27FC236}">
                      <a16:creationId xmlns:a16="http://schemas.microsoft.com/office/drawing/2014/main" id="{5A9C82EC-EFF6-43B0-A356-954884B0C4E9}"/>
                    </a:ext>
                  </a:extLst>
                </p:cNvPr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2083952" y="2436613"/>
                  <a:ext cx="2458561" cy="2458561"/>
                </a:xfrm>
                <a:prstGeom prst="ellipse">
                  <a:avLst/>
                </a:prstGeom>
                <a:solidFill>
                  <a:srgbClr val="E0EBE5"/>
                </a:solidFill>
                <a:ln>
                  <a:noFill/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dirty="0"/>
                </a:p>
              </p:txBody>
            </p:sp>
            <p:sp>
              <p:nvSpPr>
                <p:cNvPr id="6" name="MH_Title_1">
                  <a:extLst>
                    <a:ext uri="{FF2B5EF4-FFF2-40B4-BE49-F238E27FC236}">
                      <a16:creationId xmlns:a16="http://schemas.microsoft.com/office/drawing/2014/main" id="{ECABB4C0-7E6F-416A-A11F-DB754D39A3EB}"/>
                    </a:ext>
                  </a:extLst>
                </p:cNvPr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2347459" y="2682079"/>
                  <a:ext cx="1967628" cy="196762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>
                    <a:defRPr/>
                  </a:pPr>
                  <a:r>
                    <a:rPr lang="en-US" altLang="zh-CN" sz="2400" dirty="0">
                      <a:solidFill>
                        <a:srgbClr val="FFFFFF"/>
                      </a:solidFill>
                    </a:rPr>
                    <a:t>LOREM</a:t>
                  </a:r>
                </a:p>
              </p:txBody>
            </p:sp>
          </p:grpSp>
          <p:sp>
            <p:nvSpPr>
              <p:cNvPr id="21" name="PA_矩形 28">
                <a:extLst>
                  <a:ext uri="{FF2B5EF4-FFF2-40B4-BE49-F238E27FC236}">
                    <a16:creationId xmlns:a16="http://schemas.microsoft.com/office/drawing/2014/main" id="{85AC8EB8-B880-42D4-9621-055018D174FF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2573957" y="3133196"/>
                <a:ext cx="1514574" cy="4998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</a:rPr>
                  <a:t>添加文字</a:t>
                </a:r>
                <a:endPara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</p:grp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id="{9C919B7E-9949-4F4A-9A3A-F7B68663E623}"/>
              </a:ext>
            </a:extLst>
          </p:cNvPr>
          <p:cNvSpPr/>
          <p:nvPr/>
        </p:nvSpPr>
        <p:spPr>
          <a:xfrm>
            <a:off x="4110798" y="533777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B2BA01C-6FC9-4B47-844D-9144596D5113}"/>
              </a:ext>
            </a:extLst>
          </p:cNvPr>
          <p:cNvSpPr txBox="1"/>
          <p:nvPr/>
        </p:nvSpPr>
        <p:spPr>
          <a:xfrm>
            <a:off x="4348680" y="15230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chemeClr val="bg1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1510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/>
      <p:bldP spid="11" grpId="0" animBg="1"/>
      <p:bldP spid="12" grpId="0" animBg="1"/>
      <p:bldP spid="13" grpId="0"/>
      <p:bldP spid="14" grpId="0" animBg="1"/>
      <p:bldP spid="17" grpId="0" animBg="1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MH_Other_1">
            <a:extLst>
              <a:ext uri="{FF2B5EF4-FFF2-40B4-BE49-F238E27FC236}">
                <a16:creationId xmlns:a16="http://schemas.microsoft.com/office/drawing/2014/main" id="{6B4F0635-F01D-4574-9E7A-AB7765857CCA}"/>
              </a:ext>
            </a:extLst>
          </p:cNvPr>
          <p:cNvCxnSpPr/>
          <p:nvPr>
            <p:custDataLst>
              <p:tags r:id="rId1"/>
            </p:custDataLst>
          </p:nvPr>
        </p:nvCxnSpPr>
        <p:spPr bwMode="auto">
          <a:xfrm flipV="1">
            <a:off x="4783816" y="2445049"/>
            <a:ext cx="2282428" cy="2381"/>
          </a:xfrm>
          <a:prstGeom prst="line">
            <a:avLst/>
          </a:prstGeom>
          <a:ln w="3175">
            <a:solidFill>
              <a:srgbClr val="B8B8B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H_Other_3">
            <a:extLst>
              <a:ext uri="{FF2B5EF4-FFF2-40B4-BE49-F238E27FC236}">
                <a16:creationId xmlns:a16="http://schemas.microsoft.com/office/drawing/2014/main" id="{4F298EA0-FAC8-4B37-B8A1-0CC55579A436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2250078" y="2332479"/>
            <a:ext cx="2592086" cy="203072"/>
          </a:xfrm>
          <a:prstGeom prst="rect">
            <a:avLst/>
          </a:prstGeom>
          <a:solidFill>
            <a:srgbClr val="FFDB89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400" b="1" dirty="0">
              <a:solidFill>
                <a:srgbClr val="FFFFFF"/>
              </a:solidFill>
              <a:latin typeface="+mn-ea"/>
            </a:endParaRPr>
          </a:p>
        </p:txBody>
      </p:sp>
      <p:cxnSp>
        <p:nvCxnSpPr>
          <p:cNvPr id="23" name="PA_MH_Other_4">
            <a:extLst>
              <a:ext uri="{FF2B5EF4-FFF2-40B4-BE49-F238E27FC236}">
                <a16:creationId xmlns:a16="http://schemas.microsoft.com/office/drawing/2014/main" id="{95616723-1A10-4C05-A422-30BAFD88E0BC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 bwMode="auto">
          <a:xfrm>
            <a:off x="4506662" y="3712088"/>
            <a:ext cx="4099287" cy="20013"/>
          </a:xfrm>
          <a:prstGeom prst="line">
            <a:avLst/>
          </a:prstGeom>
          <a:ln w="3175">
            <a:solidFill>
              <a:srgbClr val="B8B8B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MH_Other_7">
            <a:extLst>
              <a:ext uri="{FF2B5EF4-FFF2-40B4-BE49-F238E27FC236}">
                <a16:creationId xmlns:a16="http://schemas.microsoft.com/office/drawing/2014/main" id="{10735781-EF3D-41F4-BB3A-C8417AD495F2}"/>
              </a:ext>
            </a:extLst>
          </p:cNvPr>
          <p:cNvCxnSpPr/>
          <p:nvPr>
            <p:custDataLst>
              <p:tags r:id="rId4"/>
            </p:custDataLst>
          </p:nvPr>
        </p:nvCxnSpPr>
        <p:spPr bwMode="auto">
          <a:xfrm flipV="1">
            <a:off x="4786199" y="4981980"/>
            <a:ext cx="2283618" cy="2381"/>
          </a:xfrm>
          <a:prstGeom prst="line">
            <a:avLst/>
          </a:prstGeom>
          <a:ln w="3175">
            <a:solidFill>
              <a:srgbClr val="B8B8B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MH_Text_1">
            <a:extLst>
              <a:ext uri="{FF2B5EF4-FFF2-40B4-BE49-F238E27FC236}">
                <a16:creationId xmlns:a16="http://schemas.microsoft.com/office/drawing/2014/main" id="{1EA6A965-9759-4CCC-A4C4-85F3953F2BC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265492" y="2558063"/>
            <a:ext cx="3133041" cy="68593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32" name="MH_Text_2">
            <a:extLst>
              <a:ext uri="{FF2B5EF4-FFF2-40B4-BE49-F238E27FC236}">
                <a16:creationId xmlns:a16="http://schemas.microsoft.com/office/drawing/2014/main" id="{0C626A37-6F15-4083-91DE-D1556453862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937637" y="3808286"/>
            <a:ext cx="3133041" cy="68593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33" name="MH_Text_3">
            <a:extLst>
              <a:ext uri="{FF2B5EF4-FFF2-40B4-BE49-F238E27FC236}">
                <a16:creationId xmlns:a16="http://schemas.microsoft.com/office/drawing/2014/main" id="{9D1918B8-F37B-42C8-848E-4344B436A7E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240376" y="5040840"/>
            <a:ext cx="3133041" cy="68593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63" name="PA_椭圆 1">
            <a:extLst>
              <a:ext uri="{FF2B5EF4-FFF2-40B4-BE49-F238E27FC236}">
                <a16:creationId xmlns:a16="http://schemas.microsoft.com/office/drawing/2014/main" id="{790CFDAF-CD21-457C-9163-65A884C7B019}"/>
              </a:ext>
            </a:extLst>
          </p:cNvPr>
          <p:cNvSpPr/>
          <p:nvPr>
            <p:custDataLst>
              <p:tags r:id="rId8"/>
            </p:custDataLst>
          </p:nvPr>
        </p:nvSpPr>
        <p:spPr bwMode="auto">
          <a:xfrm>
            <a:off x="7429824" y="2030592"/>
            <a:ext cx="635135" cy="635135"/>
          </a:xfrm>
          <a:prstGeom prst="ellipse">
            <a:avLst/>
          </a:prstGeom>
          <a:solidFill>
            <a:srgbClr val="FFDB89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72" name="PA_椭圆 1">
            <a:extLst>
              <a:ext uri="{FF2B5EF4-FFF2-40B4-BE49-F238E27FC236}">
                <a16:creationId xmlns:a16="http://schemas.microsoft.com/office/drawing/2014/main" id="{1329C0BF-E89D-4FDC-BE79-A8D97F778D58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9005340" y="3309956"/>
            <a:ext cx="657583" cy="657584"/>
          </a:xfrm>
          <a:prstGeom prst="ellipse">
            <a:avLst/>
          </a:prstGeom>
          <a:solidFill>
            <a:srgbClr val="E0EBE5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81" name="PA_椭圆 1">
            <a:extLst>
              <a:ext uri="{FF2B5EF4-FFF2-40B4-BE49-F238E27FC236}">
                <a16:creationId xmlns:a16="http://schemas.microsoft.com/office/drawing/2014/main" id="{21077645-DE74-4288-86D5-8CA9ECD06F0C}"/>
              </a:ext>
            </a:extLst>
          </p:cNvPr>
          <p:cNvSpPr/>
          <p:nvPr>
            <p:custDataLst>
              <p:tags r:id="rId10"/>
            </p:custDataLst>
          </p:nvPr>
        </p:nvSpPr>
        <p:spPr bwMode="auto">
          <a:xfrm>
            <a:off x="7507864" y="4569397"/>
            <a:ext cx="653146" cy="653146"/>
          </a:xfrm>
          <a:prstGeom prst="ellipse">
            <a:avLst/>
          </a:prstGeom>
          <a:solidFill>
            <a:srgbClr val="FFDB89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88" name="MH_Other_3">
            <a:extLst>
              <a:ext uri="{FF2B5EF4-FFF2-40B4-BE49-F238E27FC236}">
                <a16:creationId xmlns:a16="http://schemas.microsoft.com/office/drawing/2014/main" id="{642F1F00-8608-41B4-9764-88052A2E21B0}"/>
              </a:ext>
            </a:extLst>
          </p:cNvPr>
          <p:cNvSpPr/>
          <p:nvPr>
            <p:custDataLst>
              <p:tags r:id="rId11"/>
            </p:custDataLst>
          </p:nvPr>
        </p:nvSpPr>
        <p:spPr bwMode="auto">
          <a:xfrm>
            <a:off x="1900479" y="3579531"/>
            <a:ext cx="2592086" cy="203072"/>
          </a:xfrm>
          <a:prstGeom prst="rect">
            <a:avLst/>
          </a:prstGeom>
          <a:solidFill>
            <a:srgbClr val="E0EBE5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4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89" name="MH_Other_3">
            <a:extLst>
              <a:ext uri="{FF2B5EF4-FFF2-40B4-BE49-F238E27FC236}">
                <a16:creationId xmlns:a16="http://schemas.microsoft.com/office/drawing/2014/main" id="{76767B74-2202-47ED-BD73-3A3F621BAEDF}"/>
              </a:ext>
            </a:extLst>
          </p:cNvPr>
          <p:cNvSpPr/>
          <p:nvPr>
            <p:custDataLst>
              <p:tags r:id="rId12"/>
            </p:custDataLst>
          </p:nvPr>
        </p:nvSpPr>
        <p:spPr bwMode="auto">
          <a:xfrm>
            <a:off x="2215088" y="4823414"/>
            <a:ext cx="2592086" cy="203072"/>
          </a:xfrm>
          <a:prstGeom prst="rect">
            <a:avLst/>
          </a:prstGeom>
          <a:solidFill>
            <a:srgbClr val="FFDB89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4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D9BD348B-53E6-4423-A0E7-5B4CF46D428B}"/>
              </a:ext>
            </a:extLst>
          </p:cNvPr>
          <p:cNvSpPr/>
          <p:nvPr/>
        </p:nvSpPr>
        <p:spPr>
          <a:xfrm>
            <a:off x="4110798" y="533777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D1F37AC-CD90-4957-AF7D-534D065E598F}"/>
              </a:ext>
            </a:extLst>
          </p:cNvPr>
          <p:cNvSpPr txBox="1"/>
          <p:nvPr/>
        </p:nvSpPr>
        <p:spPr>
          <a:xfrm>
            <a:off x="4348680" y="15230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chemeClr val="bg1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970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882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882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882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1" grpId="0"/>
      <p:bldP spid="32" grpId="0"/>
      <p:bldP spid="33" grpId="0"/>
      <p:bldP spid="88" grpId="0" animBg="1"/>
      <p:bldP spid="89" grpId="0" animBg="1"/>
      <p:bldP spid="40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MH_Text_1">
            <a:extLst>
              <a:ext uri="{FF2B5EF4-FFF2-40B4-BE49-F238E27FC236}">
                <a16:creationId xmlns:a16="http://schemas.microsoft.com/office/drawing/2014/main" id="{FAA4BD2C-11FF-4B0A-A32E-5B24ABC7F875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845176" y="1962151"/>
            <a:ext cx="3832225" cy="179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点击此处添加文字描述，文字颜色、大小、字体可根据需求进行更改。点击此处添加文字描述，文字颜色、大小、字体可根据需求进行更改。</a:t>
            </a:r>
          </a:p>
          <a:p>
            <a:pPr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23" name="MH_Text_2">
            <a:extLst>
              <a:ext uri="{FF2B5EF4-FFF2-40B4-BE49-F238E27FC236}">
                <a16:creationId xmlns:a16="http://schemas.microsoft.com/office/drawing/2014/main" id="{9C729D39-1CD2-4338-A50D-28D4EBA87951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03488" y="4211638"/>
            <a:ext cx="3833812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点击此处添加文字描述，文字颜色、大小、字体可根据需求进行更改。</a:t>
            </a:r>
          </a:p>
          <a:p>
            <a:pPr marL="285750" indent="-28575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78" name="MH_Picture_1">
            <a:extLst>
              <a:ext uri="{FF2B5EF4-FFF2-40B4-BE49-F238E27FC236}">
                <a16:creationId xmlns:a16="http://schemas.microsoft.com/office/drawing/2014/main" id="{C3E217F9-F7F6-4DA1-BAFC-1EC1C0810566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2503488" y="1962151"/>
            <a:ext cx="3040062" cy="1795463"/>
          </a:xfrm>
          <a:custGeom>
            <a:avLst/>
            <a:gdLst>
              <a:gd name="T0" fmla="*/ 299250 w 3040062"/>
              <a:gd name="T1" fmla="*/ 0 h 1795463"/>
              <a:gd name="T2" fmla="*/ 3040062 w 3040062"/>
              <a:gd name="T3" fmla="*/ 0 h 1795463"/>
              <a:gd name="T4" fmla="*/ 3040062 w 3040062"/>
              <a:gd name="T5" fmla="*/ 1496213 h 1795463"/>
              <a:gd name="T6" fmla="*/ 2740812 w 3040062"/>
              <a:gd name="T7" fmla="*/ 1795463 h 1795463"/>
              <a:gd name="T8" fmla="*/ 0 w 3040062"/>
              <a:gd name="T9" fmla="*/ 1795463 h 1795463"/>
              <a:gd name="T10" fmla="*/ 0 w 3040062"/>
              <a:gd name="T11" fmla="*/ 299250 h 1795463"/>
              <a:gd name="T12" fmla="*/ 299250 w 3040062"/>
              <a:gd name="T13" fmla="*/ 0 h 179546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40062" h="1795463">
                <a:moveTo>
                  <a:pt x="299250" y="0"/>
                </a:moveTo>
                <a:lnTo>
                  <a:pt x="3040062" y="0"/>
                </a:lnTo>
                <a:lnTo>
                  <a:pt x="3040062" y="1496213"/>
                </a:lnTo>
                <a:cubicBezTo>
                  <a:pt x="3040062" y="1661484"/>
                  <a:pt x="2906083" y="1795463"/>
                  <a:pt x="2740812" y="1795463"/>
                </a:cubicBezTo>
                <a:lnTo>
                  <a:pt x="0" y="1795463"/>
                </a:lnTo>
                <a:lnTo>
                  <a:pt x="0" y="299250"/>
                </a:lnTo>
                <a:cubicBezTo>
                  <a:pt x="0" y="133979"/>
                  <a:pt x="133979" y="0"/>
                  <a:pt x="299250" y="0"/>
                </a:cubicBezTo>
                <a:close/>
              </a:path>
            </a:pathLst>
          </a:custGeom>
          <a:blipFill dpi="0" rotWithShape="1">
            <a:blip r:embed="rId8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 w="38100" cap="flat" cmpd="sng">
            <a:solidFill>
              <a:srgbClr val="FAFAFA"/>
            </a:solidFill>
            <a:miter lim="800000"/>
            <a:headEnd/>
            <a:tailEnd/>
          </a:ln>
          <a:effectLst>
            <a:outerShdw sx="102000" sy="102000" algn="ctr" rotWithShape="0">
              <a:srgbClr val="000000">
                <a:alpha val="12000"/>
              </a:srgb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9" name="MH_Picture_2">
            <a:extLst>
              <a:ext uri="{FF2B5EF4-FFF2-40B4-BE49-F238E27FC236}">
                <a16:creationId xmlns:a16="http://schemas.microsoft.com/office/drawing/2014/main" id="{F67C91FA-2FA4-4BAB-B0A7-EDE9B76FAFA7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6556376" y="4211638"/>
            <a:ext cx="3121025" cy="1797050"/>
          </a:xfrm>
          <a:custGeom>
            <a:avLst/>
            <a:gdLst>
              <a:gd name="T0" fmla="*/ 299514 w 3121025"/>
              <a:gd name="T1" fmla="*/ 0 h 1797050"/>
              <a:gd name="T2" fmla="*/ 3121025 w 3121025"/>
              <a:gd name="T3" fmla="*/ 0 h 1797050"/>
              <a:gd name="T4" fmla="*/ 3121025 w 3121025"/>
              <a:gd name="T5" fmla="*/ 1497536 h 1797050"/>
              <a:gd name="T6" fmla="*/ 2821511 w 3121025"/>
              <a:gd name="T7" fmla="*/ 1797050 h 1797050"/>
              <a:gd name="T8" fmla="*/ 0 w 3121025"/>
              <a:gd name="T9" fmla="*/ 1797050 h 1797050"/>
              <a:gd name="T10" fmla="*/ 0 w 3121025"/>
              <a:gd name="T11" fmla="*/ 299514 h 1797050"/>
              <a:gd name="T12" fmla="*/ 299514 w 3121025"/>
              <a:gd name="T13" fmla="*/ 0 h 17970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21025" h="1797050">
                <a:moveTo>
                  <a:pt x="299514" y="0"/>
                </a:moveTo>
                <a:lnTo>
                  <a:pt x="3121025" y="0"/>
                </a:lnTo>
                <a:lnTo>
                  <a:pt x="3121025" y="1497536"/>
                </a:lnTo>
                <a:cubicBezTo>
                  <a:pt x="3121025" y="1662953"/>
                  <a:pt x="2986928" y="1797050"/>
                  <a:pt x="2821511" y="1797050"/>
                </a:cubicBezTo>
                <a:lnTo>
                  <a:pt x="0" y="1797050"/>
                </a:lnTo>
                <a:lnTo>
                  <a:pt x="0" y="299514"/>
                </a:lnTo>
                <a:cubicBezTo>
                  <a:pt x="0" y="134097"/>
                  <a:pt x="134097" y="0"/>
                  <a:pt x="299514" y="0"/>
                </a:cubicBezTo>
                <a:close/>
              </a:path>
            </a:pathLst>
          </a:custGeom>
          <a:blipFill dpi="0" rotWithShape="1">
            <a:blip r:embed="rId9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 w="38100" cap="flat" cmpd="sng">
            <a:solidFill>
              <a:srgbClr val="FAFAFA"/>
            </a:solidFill>
            <a:miter lim="800000"/>
            <a:headEnd/>
            <a:tailEnd/>
          </a:ln>
          <a:effectLst>
            <a:outerShdw sx="102000" sy="102000" algn="ctr" rotWithShape="0">
              <a:srgbClr val="000000">
                <a:alpha val="12000"/>
              </a:srgb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0E033DB-D2DB-4FD5-BE40-2089BCA2EDF0}"/>
              </a:ext>
            </a:extLst>
          </p:cNvPr>
          <p:cNvSpPr/>
          <p:nvPr/>
        </p:nvSpPr>
        <p:spPr>
          <a:xfrm>
            <a:off x="4110798" y="533777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9E7D3AE-7E2D-4A9A-8ED2-EDF2AEA2B046}"/>
              </a:ext>
            </a:extLst>
          </p:cNvPr>
          <p:cNvSpPr txBox="1"/>
          <p:nvPr/>
        </p:nvSpPr>
        <p:spPr>
          <a:xfrm>
            <a:off x="4348680" y="15230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chemeClr val="bg1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450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/>
      <p:bldP spid="5123" grpId="0" build="p"/>
      <p:bldP spid="3078" grpId="0" animBg="1"/>
      <p:bldP spid="3079" grpId="0" animBg="1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6BF1438C-C110-4483-B89D-84659AFA04B4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MqGZkpGiNCAFT4AABqGAAAXAAAAdW5pdmVyc2FsL3VuaXZlcnNhbC5wbmftvQk01Pv/Py7hSlRCRBmtREJkyTKiUlkrW2QJZR1L9mVMCEWZut2SyJhcW2JSY8gyKJq6YTC2ZmxR9jFpmMHMmP9Mn1uW7nw/93fO73f+v985Oqc66vV6v56vx+u5PJ6v9aaFmZGQgKQAFxeX0OlTx89xcfEkcHFxj/Pzsf5Ff4OTFOuvdYHnjAy4ipt3jLF+4HE/ZnqMi6sEupF+iZf18wb/UxcCubg2vWH/Xofxy3fj4opHnD5+zDLMkdh7CRFkcwG4iN7vyKV07U/zuX3dErCHeqq5Om25BseFDU63S5kIndun3ybKuwG1d4tB6X7+hu5rfbucS+MlZGQeWPscQG4bGQmOZnYwp6YaP6p2PUtT7cLD7mX0ENMuRFLQne4UvYnKzslAzJVvs8lOdBfyXwoIH8fo+S+FJBhj0h3dcW0dn4Tzyj/kfLK+6NydP05RZVRkM8x15Pi3Xlep5VovqLziD1epG4L5YAdeQwR64alFvv+3ESFtipQ1c9xp5Rdj+vh2b0xCaC+OQBaN5PaKuvzapPUVmcNw7ajrJuPd2sFI3dzVEpVHrb+7oXeaDGNe3F3+4nhLOvlbf8bCKcAqqTLw+m4GoRkLJ3wAbr/0ynngsBB/wiH/Ugv69ldKkPkP1lcdnPszho7nMpXIbuEpaKrkQubyGs0gfeWgmE9xzs69styMmqlFIPVE7cT026UmayuEgjYkSIcNxDTN0DY6zcWKKRnxmI3w86G/3Uf4DPcDF1qhCQ45opgK0rTu/Od7NqXzlLIa8J5ZTSMmhjaLgy3OdA4lw0gRPmOxwgSiQ1l36rxWLgMSAiQEZLhAUr0+Twc7Bc3WLLovIaG23iEWrlE9ZpoeWjW0EyHU17dIKfObQtOmCknG2gMCtMAU5wEocw6qITxwgmsrM3pQBNZdj/XtR4NVwJRpKKTK/t0WDMrcebqaBCY93ZT9m+F05m1SuO02JgCIRYdmg0jQY2Zx8LKqL4o2tE4FiaMNi9aamG6jmlvLh19ftUVR4tFmPtdr86iyaqJ8ENeUsv+IQMLwsdPXDYTfXjwDIUoNT76sofkqeG3d9VGPoNMR2NzKFL5RTwtED+5frIlXShvSDm5pM4A3okHegeMMYikMFditZVndnrxMdxhCGQclksxuxLg3TmIgRvozwxo1815HDKIwAy+DLXW2Mful0zdZAykl0GoKGXW4oDR98zhePjZMh+8OtR/CtCKE9c5dkJpBwUqVFSr98mJDUpyd7S22wk/RdVIKi/Yu4IAMXCHsRIs4MJnp249rUZL2xt6GuH4xLTRvB+OLi84kqQsfL+04gxMzxqkr1lb4apco4cCPqU0zYUM1QNpHLBplPr3AnIcx5xOGkkH13mXEk5WBPO4jo8ywzfWR3ujD+dV+uUAo1SrS721kQXXeEEMEm0wNJ/TN6G5niGH9GDuxIMJNCIEWRQgJqS4L4TUsORNAQLlq0zINcwk3XPHU7MS8o5u7pxbFD5eeU1imn9/4KngNcdDfG2pV+C6oyPnELfBH5x57raaWhMHLlID/2MeX3KrOFwmSkYQ2qNtnvRQVLB15G2I3h6PA44/HyL70yzsemuIsY5BSnmrWngs2sm1bgMfrq+RDMdkU4TvHr23FSDNRz/dJe386q0PBMulYBK9Ja3QFt6y0N8ETIQxMDikBTtsWEtUaP7prg5zKZptQznIU7ZQ9rzPDiNt4TOPehx0cb0vRlk5mFPcxidWqYOhJICYSznsk4NZ0/7QjCCN1JAVFLJkj8TuPkN7nn0emJ0TgiEiq68wx5GO/kTvO+bwWxOqdhOShJBApclNa5ubB0qGHLwB52jlChGanyXYz4jL77vbN8lYWjSuQuNMQ2thWtp2q/vDWOnuaLxZUZyL4ehhglKwvl6lBrJpj8j8edDeus4h0lBptKhNDpPaWnY89aqOs5tAgwty5zsx+DGfNVTp0a2CvNIzvtMpDX/jpSvfWqPsndKTXUzwr+SF4ocy8XSYb01G8hsaENL4zNB7WMLTqLs4NIeJ1p8koc4KedWds0Tijv09bePRt5JEU2UXQLqyOqOc6s40BuXUtM2hLkJXTxit2jwerJRBHdH9Dko8ThvWoZXiUi1y0OvOd13WLAB2WAtiVi2LLzr1TEsyLghDUnZZcXeqVLHtlNaFgFy5Nh50tfNHEhHYcJFtGhQuqTsy+Mt2vopkerfZM7FB0J18Rq6v2nqKgUDDPPpYFTL4L5DXs6r2lFQv39MDFPqGIF+JrhJ8eV9xt4QXAetWZ03UyxQt9h4m7eR7WnNSpAf9RxKAGNbzfRUijYqMaWma6CU7u3tvy6lro0jo4KOHxX7VaCzXVobstPEkdcxoLlytc5PoSiXusibpqTipqRYaVoa1BYs6RzNJIcdN+5tl+z26kJc6hrkXHMrMvKyJC+gaRdDQRaWVGzC6egg7HVn9uHVrmaW45D+ytsxDdz5cGijezv6/6+Kafwhb8X3FzZYxnRXtvbGfy38yNTwGhYDu3CjYMhKBd5PhuqMwlE3dUsLpKD+RZb6zhmpmoDmIJXp59RZi/4QxsG7Ie+6SGYPRh90GvT2e9pUB43eThug/FzqMtxBn+BBfgCFU0ScwwD41t0VqALPTdZPpS571ImG1oM5vRUuroOeV2a15TYC6KyOjSWwj1URYlZGp7aXT2UXe0WSMbVN5Gm9qoZX6r9iVE310RB9PV/V845/cSspsqMF4xnu9Ud8q95boqiUd28IGkQC3i61FjugkuUqAj+pHPGMyoy3X0k+XkSMGd7K6Us7qSyGdI1DMgDukJ8zX8lcV/Bg8L86MKeGFvj9ST8zSyU0beMkkigqX3jdK+90NKmPvImxLAdEDF3SkVUUz31G+deufUHVTa9bg7x7eT7m3703djUG7MeSRoHY7O6OpDTEsD1SXwlL7MflePLq0/iX47aGrvHvUHjv5BCiVQkleE2p4/Yw7VWQguonoBe/nsiXrA6TDaxAniyZfE2qGSMad96Qlq5BoJdYftLXypxGzAdARxmv/RcCF/LsThgCOCGBjSb9YRMMKf8EQdV7NDHfgg/31Ujnlljdn1Mzho8glCyNBoSP+TgsQxJ9XkrJzqKVTXQ0iU4mINr1mij3u0Dm7oMSBy0ojQ3102FoBhmjO98FX785T9UxZhaPchXVZUsAaXiqmCZk0i/VD3o6YzfakjeIpNk53iHnp6H3OkgtqP1ojoo6BTGD2lxLDJisB3yE1EhASqxq4cqws1a2WixlK5l7MHzTxWf1u0QsOEEMGsECIU/Czi1kL/iaynDrSmQ8uAmRXkT1gMPVGXUycmeNERloG7segUyoThHnW53F5OLngMY+HJG992RrtsFdRSQTB0B+aqf1veHmxd3R3nU8pBl1hFR7TXVXTnH1mO/7Pea86jrw1iSuOC6GZ/rWJmghnYa6y6bg1bVnM2wWft15w9cnYqgXWdFp52ejWtZHX+BWzBdhUoc6oHKTidw/j9ieoqNuivtz52V90dy4e/MjsvfWVkW0oqOlMJbOVdemUVr7NcHxo1JNXfPWe9/lfC5gxmS6NSJ8OxF7yOTgLPsLNaKwvU9rB7v1fsymqiGXNfcotgEXIop/6cyy/NbRHckPDn69UtKT8/tz4Wfj+kytJWvvEXCvxfOi1gHL99daf0lfdK/C6wGsDa2jMscmqNnz536R/A50/gMTx36ReJbQvW1bWc0XaUP7i8q1mZMXmw6AhyTyAW5Bg13XBbScxindiNwGMZIoM9d3TzNrI+5qlzIQjfQeM9DhtT/UmPh4WiyOn9PVX0bx9OvpbP4pb/miBQ/2pXs3BaYCkLzz9i79XlNjUxD8M3z6z7IZ1FV6159DeRN5fYbXRfiNE0cmueZqFiIWDGl64eDNnQGrqQ8nO0w9e/fcP+8HPLmMZXdiwgtgouZ/D669YbrzeAFl4TyL/mnF/7Xgd3Gt9Dn7yl1/LbEhgaoNo7NryW+rwP5O9omV9Q2WtyWLt+OVq8ggeF+HWLuVkNxcK5Zckmsp6uIUnLgRMMt9LntXQu4E7zjhczfL33peFywC1qa9uutQyx5ZSRkPc/jA36Xf1K4nLslwR4ZW37LwW4sSbAmgBrAvzvFaDsJK9j2Kf4pj1QnRevSGhaMZpUMVHc9Di0L/xsf4k5iOni5AoD3z4b01j6OmnXpd8/7loxzeHsfOvSRLeR8LoPutSewLO7WvTglpMv/T0E0zlI/FYClQIWLfPtlRcXKB2Qo/TaMATcisWsBTfca9y0ypPNJj4bAtTti/bxgYkZTmd0Uxu7XKG6Dzxzm25y6tDA8aFT6UTbGLDhQ2NwHzznhoVcSkPXF0uZwKLnLqceuq0URkCiPAOep/vRKsZYKIrSizCMQMUbxMINn4YssPJwgYxG1cd/3l7ZY03GnTaFHfYxDutM6F8QhDI/QOV8NgFIblS1gaiAuqKnaNw4i1PKSL+OZnIVB8wGdN6cQVw14U0RupgSTjTES7+EkVl1gk59MWderLOIuReeew+pslIX8gDnIuJdFfxNBq5OegPa9CphBINddS277gMZgapdAgoJ10+vRCLrWgxu84Hq1yVi7/gOYdBTcKIq7ZWC6FbBnXYMnJ6TsuWAW+bYXtBK0Gs9E++h+rK502pzMBPSFbcNqeQKtmQes+Y0OqfeIN+ctiedjTFcnyqNSPv4dhftlajAhoTDuv4V6hyUwEzjD+QXRzHNvf5js4/SiJOVMNp1Fu4mmzOKTYftLjXcUX4/uYJ3iSr7V8D/VKQ+rUXHGCO6Pvi6wxg9GqzOXI78pEbkMeQ1G04za3u7slLGFQnPQl2F5+YDbeTZFwQ7PNaQBZkFStwMd4iDOmg2KbdZR1o7H/Afm7fD+ExUMHTU2JDhRBgEDgoxCryObOgTy5cWvMz+ut8JDEiJ09d9y/NnteQtdCXwpUxjINAIVP02WmyLoJhmmvvR01Irjfd5//OWl74vWJaf/gzdlfLDSM75H+5GTn8QXNbR8PUJ1alOLB7zhdo6GvlQCyOQwGagq+x0Zh2RHyMrIQkX9wbE/aAGn92tVswAnFSxiCyvSKkWFyzKhinNy6mOaP+jZhlL38KXMW1ixutaiuzLQqTfBGtkdTJTz6/7qb0fGpZrb6rqDFK2kt3zpKG/rhsev2jGe5iD0n7YHoG/dzcObqJ5vP6LpT4HPf0iqEt8P1rXAv+0RTj1PCfnNHA1IZPiJsQyk+/F1nGwre/SeW9IoAgl3ijP4OiO/lNMIIGy4Xsx/n/Wh+8e5YK9MlJ0k3CAlti7iwrPJLbuT9u5fMo2hpvvkPuop3mnhKCD+PdiHJTAX8vQPPJFp7OHzXc0/kcvpqUmEfH5rtGhXA+oLqV7uFmb1LNQTTLrqwieCCZSQSPheYiflPDhSnH+dhTdYuWW8/O7MEChxE2eI6/yivQ5GSP+059F1Hz9+1yj3WKGRdaKO8bPahNGOQIMTriNuvqXAItO62oDc4PH4GcnI4cVXu9y+m9DZ8MrHT336UWdxWQlYoETSBaQd0cXhau+vt6YXklCV17UFKXtoE0VRnNUsQXDzuAdx3gOksKxkSxtLEEYwAN8OJi3hPvo+ClWjDaz4iip5frTBKt1YhJ5nKL02+0VR7eKWcSct+I0gJod+m0hrFD+toDTEAUkFKcc57UcsOSoUWZH7iAdWK0EcIqNzhnwwj1n14lpWnFE5rzQXhCLkjhz1O41OP7X4Xh/xJeaCKR/GqYQCX5zjoaKbMJVOJQCKQOXYoZKwLCyhAorrZMcbMeKL1eMQv6UCOjrCR957DeHpk1VamB1yI0npA0mA6EI/ugpNmFj87fgwOmj1N7Q/g7Xs9n8iShwA3YowCmVs2gvEmCl1FxeQ1z2jdq93Hf5TQ9NF7rzB050FjWx2NzLWeU9OyInSzDF0pW+DXecR7fe9zk3cpUl5kb9/dO4t7e2Ll/I2l7eeMmjqRq/TbDhrs50vYhNobNLh0VUz0Hu3+cu6NQUZdyEDDEJoToI8IlyURDelQz1NgUki2njMNmmPoWlt7tATiAIIdDO46U3cDB4UAI/RHZMwgxq5tH6UFpCb3MR4lDzso9eR3QpmrmUR4oXvaDmUJAd9lHsoVCE6gi47o6z3H25K889VTuV9i+chxz+IdjIEf9Xhq0RkSgFiSTlbHCUPHeWra5If8nvcrF3tuXrzA3E2aw7FVnFq1MiMKLLcggdrqDZs5EHDe7xOwyWeACYO7EgJ2I2qKQpzEyn7zU8XBmJBEzjQTV5CBViQXfXPAbnsu/sJCEIZiezjdaGR7rCil2SujyhmJDBEkpAaf6xwo6ZOaVZ18jZ40xmZIaW0sZ/CM5Z35xn2yhgSaSJTe9xCZyeS4ee/BEHK5GYD/Q9torvbrreUnZDC+SDdyigdIUcXCpxkXP1EPO4R2G+lV3mhJDCobbo+iHh5otUsV22k7SgBvPJoZmwPJqG0NMnptf1FCW8Sh8VX00iGqXnY+i2TxgzjidTh7O/Lf5Q6qZwd5d2++qleZZDrfpf6sZziJEbE3brp0VjsPbPXxKljwpfryfnXTrHc0Kx1rPwususCc8eMqj0/skisP2x9ljY2O3Mkbr3QcHNejQVJyE1UlyIyDjKS5YSKnnclFoQb0sGIcH4bciGEpRzQYcPvk83yYxc/C6j8p/NV/XWxRHrUPAfPgfKb2TtsR40iYPPkcYYQXa1W7G3xbSEryG3uPX5RiAezztx2QskFBOgoGONqMzM6KCD+EbSRjWGbS8q3ck8Do666hV9S1h+Q0IzVU/kRwRRtV4RZtHwL3OIP4QSciElhVYH9PTE+onDf+HGT8hsLUzEJ6XPN2UODdmCGppZjDuYJoyo8VMWRewsfICvIVjzlEJfN/lZ6zqcUGPa2vnIWu8tFbMtifBYbEWBQG9TQxf2NHLyUMA/L2IV3OLgIedHtw0j0/VJFdCWGT4sEa1PHLqMi/w6STv7gpLayOqaYSw8zJcm1zOzaGT6Wu1ZkrMs2pU5pI0vFTMkunrivspyl1BakfnmPBbE7KvC8qDK+dkInsypU7wcmLGv3Cu0ol8lrLlKQHihkfRKBOsJP3d9t3CICTBaDORyxJy20RVHox8P23rp/QwCasqUt6nqnGG6VuKe7zdIpXS1PqDswTcBt6EKU11Lz/uEoh8V8JqAYMM0IOKSDiL+BFH6FE4qADNxvBpvNIniPTtxr5t5g1Oasmh4yt6SFTCKOAWMk1K1R6VZrnyRo7Nf2LwLdJblqJEcHTWIayKM5agXbDjFHDaPP8FqpJVjvECuezbEihejTpwcahZzS9s2Vtg6WcgpbLXyPU8x4rXMgnAMOWtgrIGxBsYaGP+3gRE23SBuJPXm+2dSxG4EHv9PaniAVzbOVKqmcVkwvaPxdQZn7ucInu1IeXMq/RxLsBzuAF92lR0KElsFcwbcnnveY+7TJ7b/XNZwlhHUmW0/n57qGOH5R8mzIQsWZBYxmrL1r3ZFPmavKrWFvRhFko2FVq/rpF7S/2UNZMVi0O8fP5y6MhsXvXo31On/svBU816tzdv4zeq1p3LB/7Zg1eh48nAhYGb9KnFMJf/nxTG6ae5dR3vJ5tXduPzfFtXcKId/v8DIAqwSx7ftvyzg+R2+PYNv81+xGQbNIPr5ZUIW55uSldBhs8SJWbGwL/dtHAtN28f6F4n9KZt00AsdCF+92QJz0Pc9W4DFTwDfqWpq36WaoTl86I7AHZVU70WGHTyEDZPGilVFUZUtxxIRbxS+voQxfMgsHcnLgMxkA3aq8+BlByJGtPtf3ZS05NecdD1Uu1VQ7BUXV+b6Yt/xpb1iykkxJDApMlF2t12VdYyJpqjCdcoG886vGba6an9Fvg+oWqyQYalCeKDqynkbYZ+5o8Xc0yov/aLJ6ZHhzK+JwIOij8BuU4EwWo9jqUhVu8BnFlE6xNVnWdpnuWAMWVKmjNe1AXdvdBZxTwdU5SyGs5Kh6wb2U9miAAX7p48xE4+ZbC7v57PSpPWROAS3ue5se+mwUU3djAoAHPn5rlGGkkCG0qYNozyGccGjux6TXs3+fhGci/05LLOSo+LJ3ed6EJ5dkQcWBbpU6t6Pgob2hDQbuj5O/N6M16pmMljNKKHnBs3I3kwFNxqPvRMN35WhKpChShH6ymO4PngY/Xgq3DWncnk+NKHcorStJCe/thh6r5rWS0K5eHxgxOfG3IXeux3cLMzStb3VK9cQ9NWb5z9thpS/AtMoHaF06sxEvLhj+cK8KlYnkIgdmkbdBjHfhuAnGp1cKz51ohg+i8zK6OhebydqRFfH5Ed3GDiONmmaB/was9lncI81KaKr0lFcnrgQfv3g9+1l6XMpI6ZxqWOuRC0cZGg6rAgELYWZUi+jq+eYYGs+YoRZT9xpGV0zzb0sH7vua4LUiFCe0uy+pRHurIXXWTwbL58orlQP7QsfmUADor7WdamLxRjrRPeDqdW+ZDIMM0QmmjCBmcyvbzY76cou9s524JEYAtNIRpWBn60C0fx7JxxsXs7hZsnod4s3F7Y9Y+82RGy8iMfmEW4zo6dejfQ99y5RUmycHxSvCQOFsjL3xxNovPdJ/hkGCcIUMmd8lgWGW2qKUl3+suucetEc990CVFfNnJ1SFoVbXJcTFjzh34a2t2iPfQiOg4dFE96y8nZwKdG+zLea8tK2NNBEWZQmVpgyHNNKZ+Zh2ha1U3bRZlk2U9McTdeiNJ55NJZU6MmvtjnB5bIFbaEtFY28eU0Wbe+Pi83pPhn5DLRnEQT0Lox1sRc+XAozZ4IKY+34O6STu24gWD52zKvj3HBYtmlP8unawAvrzFFAHrb+f2zu8L2lURDdDl2S+ZJzP4Lf045rpl7EvKr4Ah1y/ajwVH0Xuq4laA9otkXnjtZ+iSTwo2I3fKmLR7/kJK1qDPN+t8mHhL04ZzmDTNTjcOV27iz++GHAzuSs/ejhS6b2uqJMMwJSzHBaspJSqSv7Gj4W+Po8Mh1ynXhnCBqpoqVxO8B3K0sRq9K2r4xz4DcpKLv8eCA5BNRgXunXogfYpx2s3E4p6FXysFFGEh0NaZ2XCeRcgGzkQMxvKZsS8OMZFJUiT2U1B0UkKMfM/j15NBuK9gU+iIXzpw9TJb1izKPUinjNQJfP6lAf3jfAfZWz/n1D4ngiK9/iFufyQy74qYHzNy+JkXLkuR9Xm/VUI0mqHW9uQ7/4VxIc9XsBkbyLKoEvO1SZKQ6QTQbWRL/zSpsPtOcSjbHgUZneCW9Uk3jUJ+JB8CYKXGO1DcIccTghuqv1AHtP0RZM0DNvot9ijxzbd+1Z5btofDJicXBNFLVqRNcGEOi96yw9lOZ17CxJzLCEMaf5UQWwJ/mamyRXQxJsLgma/HiPRIVvQws9271E3lNy62U/lG6v73Wv14/TN4emjK1nz93Uqux8BiJq5C/iIEuj3FSLrrPYaD2sEZRCCYgbCWHCKXnjSp+y3Ur8iH2niK6XCbFwsLf/O3L0dLKTzyAWQbVVaY99sA2NhD4oBV7up3jby+AM/oRC6EO/sVL2MWnDkkEPdBN/0aD3ok374SM3LJrCn1LCz7Bi9bf9V1ZSj00btHMhWj74Q4u/d+vwexUG5GpY+GIJlLwB8wDyGAoKKsW98tXrdQyVztgheafR77Au8/w3RX4vqnDSQD7DcyGsaI7fLqoUmmXqBBnLduviNQy4SPReiABZnec5mig9QZ8Xfrohgcdwi2j5jbDszujscSADs5T6swzy0jH77UFYXarP7sabEALsOSxBX3HUM6Z1hlnGODCX45wffxQHSZ3aqaaLQsEI1oIOZUTDcVXIVImC+3CdxXVZkJVZlfXGhN0ZacX7k0JwaA+NIr29EvjgHiLioQM1AsPnAgLWsOLmX7wCI9zWgmJTOjU75r4sR2FWQlNt7gY0ydQwcxu9HjviRL5/VLjZZ2P8Ewf6hfnuKbWWGzCMU34SzI/mC0lC63Y6QhaZ0+SwXgdspS8hsdN9gW5bENj4V1oIED4Gg/hpwPoo7p/y4GcnjaI++3TBUqDP5VAqm28Pziva4il+kdGTRvYF7Slar584wi3aidkARr5zvj+KxWJ7wqM32GKV1i3YOS2p4g6RKI/KizGZx96r7DrfgCJFUyt5DeNf8tZZfGomf4hx2rR8Rw005ovHG9WUgtoSgGyhxOhMz4itynCUJTmKzdPCyYdXKjjmujR+yiZmTOhRZMJ+727rHqPTLCWJzaptqJcqHZayqhnTWLaT+YkQ9mguN2RaHBLQXp3QuYWLePRtKJr8+HDMk7RrYoYntJuV+KJVlhNwB76UDTrIXgR3F2OMeiRRjyZNG9Gjan2yqLt1TNnyOY7O/bzYiWumbHFJK/nXo5vPx1CrSWBrIQbJSZKgIfhID4t575VZyI7DNw+tcumZtvWF9bDfsdd34+k1ymPeTrRH5NMx5PdBr1ktPHvTuK3DxHk2Pdp1aQ2589q7YR2xMFZM4TF8L2YoLKj77d2eWLiLVpxzvm3izkiV1j6lvcsaaVf73shx3sXP5ovHNf8QTGSRr3V1FiUZ31u4WO/tWP9rC1FiYd/ey/Iavnd+h3k//niCLbznauHRtvUKBdcELAtqWZSv/CYUqMeYwY2Ry1nJCO9AdxovcWIfasEEtkSJGoUst+fjzVlpANlm4EuqUx97x5NJvOH3HUspTpb0J6+X0ddwoQxI/pgYK8GRtxqQBc6f9opS+p4DzO0bqKrhyS+LWNIyS8ksvA3ru+kF+sN2uyTYIWBVopO+/UqEFavEGY5LQZ7+Xk6sxnxzOe6IaBJUrX4qkK+fwynTyVfTLEXIZ3FrcF6bupKQ5mjFSsnO8XJYer6ooQlmEWd1LJBJH341kkmg02qYlX5HnJ2V10/3pVDDqroQtL845GLFUoKLGAgdM5wHZIwNsyAuRpbXoZ9eE5i8EBPmh4nU6Ztg53mTJgZ5t7fLrMhOmmuD4+ps9302ZqVydIGD1V2qXcIKCTymq1PGdXUtc3HRRvncxt+RvODepgVqXJFE1f7OKtN25+OQvHI0L1tzVLV+yT6mf2OkWPA+YCW/dmO8zp7DtUNXUpfnz/3XnD08300GiEnUcLPJ0Eocv2+9W5KiaIbbmeJO/wgAP4MuBdwHgvwJDxIapW1iPhTXYiGL5CYioUyDfezGibb4Whz9PHy8II/SF1B3x/ndyiF41l6rFQtnMTNaOqWaemqWx/wW+MYxpBI7G2XOOjFL57sxeqjwr3W/lUUzvzgtfnFMlOfUj9oCFmFwZp9IuShk7Togub59TsNavafeRjDL1WnQyUle2YB3UHcbqdCf8fmeOfrQjOBIiZecdCR9GiO+2Yblz1Zt7FE44v/UWY47S+KhWY3LV8n1HbavAqcQpKgRbZu6P75LSGQgFebS+IyMSVp1LWeUuK5A3sIYrZiFpbzT+T1bqvL+088kHkEasHlUvZvrvAX9hyKjzf+wnW2RTobkxRHCDmb248sweIb1MCGZCe2Kpnx0dyIMtzmH/8FVF3DrQkwiIHpOfrJqaujupSiYleE/jVLMeV7DEhc5vj+nScUx3jxGKuWgT+Y6wNh0ihjg3k1SWJVume42wu37W1WUU2plY59I8GCYGCzBK8n2gKjTdEa3dWR1SHafyp71RqUJAvW0fTuUwESyzvdeGav+Jq1RuQya2jk+MzHBhpA8qsSj344LdzeS5kWwfgBgcoc+GfrkRD7Oev74nAizf2q76Kfz1w0U+ZO6oCCklfF0dxDvefvTJWr5lHKBi168lA1RLv3U8Ez2Dt6VUyHWXgN/1Fn4VIKRCgYZtiU4ax5TGxKLjJKtdHDQtCaSuSgxD6CbzOybFX+Iv52XV3jXJZK22JBrLMQ32VWh0OKrA+41em/HVUl0fYwb35BgHbFOmaa6OAnV68QsDbAxnxmL4Y++ICIgpdDwUitB4h4nwtQeUWgp9G7DAAqsVhRvWiLgclQmZYQkST9J48/NdaqcikFO5de12jyt3aUBy0x4Qkg5+4+qk+Sc32vvgSbyR+CdLB5BJhUMMrfJgTZexTdlu6YTHQ3IWbKZOPTuh0lf80Chi6npLoA8gHahKH+3jZiHmEdhwqNZCpk/dreg0Mj0ThZ9uHzX2SNH/FpO2npousMyV+QctT6PPwFvCic4CSXL5BXNeVL5k2i/ldZ50V7iFatujpz0b7fWqq9h6UMdVm2vFw1YrRW8MR5PcWnREbqNp+Su/9LdNX87yjUdFzJNp6Q2HReR998gxn9v2tFrXUsw01F8E5uWrZowy2Ej1+BcGm+IE9uIEztKXkdUu3YTnEQpAvGoCW9rCI0C0XAURaQnyOV5TyxsjjQGy4UyHiJkkkDNkG27WoJgrlI0uli+Mb/g5JsK+S1mBN2Kwf7nOy658zzDPfewYWWRLCOvncTOvQQu2AKWos/B7ZonlJHFu15lW8V8KNJ/lpKeYIi7H4ar3saKQ6t2n7Dnlg6FWvhhLbOMeO00kQqiSV3fPdhztcCBgJfGy9zQLT995XbXUZCUvEUlBydoQVxXXW0TI/0/OsEIwUKQIa+Xjf4/qYSMxFPdrDKqfEs2dyz8viPXgyubdHxDbi6LKtNC/4ufaFy8BaRlQ2dVlkWEmAm++yya3MMOTJ7QgDxQ/jWBix4szydNmp1AP2jeQ5Cu2YM7JSWuuPLQYBU7pKG//aWQDmCMGqXbmg7YC0lI4PSrMEPVhyReeL1rW7Ex2xYes9Gh3rnMUp/3UD53Wm1fElzM0eKwBVKL5HMnolBj2Sb1Wt7busQkgfzaeGuZQCJ7pqxRfdWuHfGjm0rtWeFc3HJpd4r9is6Lq1GQCuwSdhwDvgEGHsKKqQOxHPcdxr7NDDnBKmGgwGkv58VRzXZfFtW6aMGRNbR044r/gymnqd6NOxPxiiwGtPEpp+nijZKReDF2Cc67d+BDFpU53PL+xzhuOzrmal75hFUCznn/UtAOr79HiMOk84O3mUrVM23DCOYCQgNCcYeg5hn9TEaTdv+8Wb9XrX7A+mnHFGpQVdmQLnrmPifQNGSiWDFLg9oXSRrOjJyaLuITFPSS6RuadqyZMuawOYzFgRKlI05JKHtIyEyKhJgJ1Uc6KO+lq6S/WaHzav69zi1euz7FcHnu5BtkaaLdJ5ZjWGWg5b7KcqK2RnJZsNnA71Oxq9oSYBnWdZZh8/EYKujMp28/rLqiB5dkRASrZ4v8euekK/leP5mNP2EtuCHxl2+4xcEBzDmMVL9r50CrESAYNy3WF3RRGfl647Xtu1WPLx8bGQlJ1R6t/UgRwSK/0jvQ3zfEryJubOfEY0jews6jHsHED9/jD3WT9HRFxa6YCNZE/OdwDLJZxiMacACwz35s8lryVLhSxXhR3/JDcv+ZX9+QEPWHiZzbR+XVR0hO/f3frDhYjkwToLlSbi3TE7IUGzKe77ziV4K2orayVODiR4kjNoFLtY1VZb7/L4/hPzvOO3/XZ3lNf09VMQpmcvuyBkY0/nVtZ/Vh+ksVr+Lhf+o4u/6qrZnnvi8CfK/PCiYDbVfkJ6EfVZefe/b717VrfRrn3V3bLzYt237RtITMPwTIv+FkjV3bxtqcJstuwEv35Yv7/f+69rWPD8nYt/mvHi2FwYuPlpD5x7j3d302ZTBOL3gOvIJdrlU1/7o210uVEdjts4FHVhzM/onMVsFVLue+5E9VYlPHVPXzlyCNmcsa8I/+97WvuDYDpbKHvZaWW/w9l5D5x/D492CyY+MhUO7rxYe6rsvcP/3f1258mwFRP9nUkbFUu03wJzL/QFiXVEmhmusi3iSeoRK5/AT9vNC/rv3wthbT59ajwqV1mdqc7f/aRP8PGfisYIJ0xCjcNMqoZaDSWqhYW9yt2Z7ts4Z2v195JK+L/cF2BYmFmTwguGEsEEbLsMh3Vt7/TxyCrYj5Rsoz5swZ83T2jFX6nI2ypXeOhf3Hfd89vUnjr9uevn9/j0QEk9YPKT0jZ8DulVxzsN6Z/R6HCatCExt03Vg4avy4sqWq6FXyGLfshHHGhefmV6qWzyb87Qk6hAIj+gYIRu+vG14JXGGS8T9U5x2L52TSmybbYR9bExfuLIX9RHZfRv+oayHRm0nlIxZ3ayyuNNzxXw13y3fpVSVYWCaqT/fqDYpq5CymQubFIWi0Ppv3fuLNwkzGgh7mLDONLNR3oNyV28mZGqjgPmj5P3iNv0VsCV//0FioiqVJVVwPPxbovsxmzgCWuNbmH/b3eRhnsEv1f3J6nOT4d55DVbvUPWQGtrhkgKOX/rW/XWt6rem1pteaZnPuMvRs0XfOnRo9lqouLDrnaPM9/Oznmnqn1pZLMYlbsUom2K7KShm+slIRsU38pyRsY2LCEBsTrI9qD7x2IL0uws4s0U998/VdQnyAiNFd8FoBg3UKcZ2lhz3sIRh2IiLxImjF9hFrj4GKuoGXWL3KEq9THjKakoS/M2O2wx45GAdKK13eq9wYb6M4Jm0gtIbW2wRgtAIuaLl92bJ+veQNakgVJhV9eCSUKrFVLQ20KmN7wHdd2madmMXPNLhAKzu7f0ZqucwJVT/OFmth/vG0n6f+aAD7nPLPxFHVdPmYOL8rZJ9WNOaYNv4ixKrd7ksCcDhu6KlfTpyuYRBqvmdU28Xxt+w5fSsN7nPdALg4DQVvtoszAoDV3hikx3BMz93evoiFlxiq1FkMO6iESHH65qdn7HPcAdmmvRzPCaXBn/4sw2GN4Z2gFS+LDd6SAo1bc9pctrwMh2NQ+lfy5VnKfbnH43wZpwWPFWU4pOqHDa3YRGfoZHoFx5FbXobDtMGd7U/ZR8+2a+DbOU4+LC/DaQqj0cKKZSV/lbfm+nKcCFlehsN0ilvCU/ai1Nvb6sGcR31ZGQ5TOzKqlmIs/3HYF1lgz0ktl5fhrI5P11RnTXXWVGel6nhMDX8/HFWCkSbo0L++senH6pBNEh6oc56OlVHdxIZs2Pf7lW3OoxQiwaauBUztTYXnNMVzFnsHWyTT3uMSQROdRV1nK8jN2qpI5KsWzpgG5LPvj3mcbqvl1mAx/Dj4FYijwjxhJ0iHNAL84HO2aZGCl/supBL2cwT5BBtkkK9Lzh0LOXJKBV2dI0bnvmO03wBeOVXhLQJ53NgV9j8Ymi279Pj+11nlH2f2QHWuztq8x4fqyEon15wbLgzhrO6FbOnbTXkMAl6OzbMqTB35fLI9LfTj5dL3nNp6Y75m1GtGvRYP1lRnTXX+X1IdLx5DNKaoDkh/A3Sz9VD159i5GMyLTaa8llnnOXUtSFIDf0sgv7aW43DxSX84qiZmEWPGabBaPHs8VFkp33qOZ2wkwg5OtFjq8x614qR+eQHZTfnXBAQvckwaB0qeGZ5fJzZqyQmVxyzos7nlldfAWANjDYw1MNbAWANjDYw1MNbAWANjDYw1MNbAWANjDYw1MNbAWANjDYw1MNbAWANjDYw1MP5/A+PrYLJSiOTR75+58W+v4xLGvEw5zWs58O7HmyTPfrxJYrqYylV6XntJBOWv7efNQY4RYzl7Eu88KrwmcMty7Tqu/0PXcZUPuQNpH9+WSSr/+kDkBPuExK0NfL+8gfP9JI8CMezA14VzzuBi7KoCw//lESKlfQ+2/vKAzn978uf1Pzyg87/1yR8ZMUFdJp2czj7on74ZPGqYzr6FIz2SVE0dRLvWuDBdgK6QnKxzFqsELJV4mEJQCmhEk/QayvXQQHIadocaCjoEVS9ioBGhN7HawagAf+WZOADdmVwcWj0xGJs1cVSJokGJVJTlwoy5YFZi1FXLvlQk2aE+wOTrVleaJmofYTrD61WDXvBNXmXaDuY58DAUsEMQPCgCkxMTKB18Gw2wywBnMsfMIREi/TQd6k5SGGaY0L9IkcqkfVGChJNr12++CIZMugII3va0qsyRg078vv1ohh2x5mu8UlUxBRd9c4T41H3mwkQN+4wsIrIPzqj4cAraZYtPpZFqIIG9AdITBdQzbyaf6tNK6GhNFKLUxnXp3SHB+ic3jBluWL1PmLZAvYVW6KGUtCEtY0LBQtgMiBSv9Ntvhlbny7pJfbJ5Es9qxkz9KgR4KR8pvaH9jISRE/miQOiW3ej+bw/KLjIqsRSdkbl7oHY9bnj+PLsThcyUipO1uIXd0pEEQh9KtT05ZDrDQwrrzdh6aLeP57rzdOo5GEi1jUJ82FXu6zRoOyTx+lvB5OOInE/oQm4iZpqUtu+N9Epx944W2ZclCJ2we/jS7ZnX6EtStBGAWnW5ua6uBa0dcRNr/zrw3ZDKnZQtMou9shJJ9w0IsTG2uw7vvFVmtTNxMnlk2KxK8avnbHLHYWG+BmaZTI7utl3OM1Z0yPXwIqzd8/ZMcWm8wAt+u1yFG330YQ0/oVQ7gsPJFwhhTIt1vkMZS1mayAWx8MBnaj3uVlmMd9U2Ga7tP58Xy78kM1USedN1uo+G/FxCnXAYpDxBpI4/Jw3Fwj87YAhGvhShq7ttH0IsPe1lL6gEoUV8aWGdSMBu/ZtM2G8hwg+RHTrCX0u/yr7O9KQN7+JOmx+HoQ77dKUHpt6d9K6fiMflgD0/tbYtEiPPfaRU/ZBCs582IaGEH5f9iZT/+gBSmrGgslmJubGe2fSjVFQTmFSGtCwMu6j8h2CCXQBVKMHlxFv6oip5U5Lyk6IzH/PIOiNf731BbXG3V1bbfDq3rgU1gtX1iVw89/XFh1MbC18gSkjog8R+lb7m4K0OeCNaQE/klQK0tM3PJ2cHrgjWY5JOohEtdOrcPveRhWpmrpOs3jmUZTJYWlzw8QEJfAjpYecxYYmGIQM4OfN4WXyE4vVXN509UoXrWqojsVEHH880Bw82T2KuYLpkgfPvq6HMlo3DbdER9KqRvbPWfj/2n0hKzF/5QIhOdHqKexVNqrneNd/orhcYpLlX4qihsihgFyEY8IQ/ftDxBK3nYdiGGszmyjv1mLrcSz0z0obT5DGn9PQ+Vw+7kbnR/hmlptJIwQYsnpGEJyMqMS3BJ1PAt8HUL7k2gmD6EKD/+xNpOuRG1XQfiRcz0ppdN7VfAghX4T47KdUH+tmiPQ9MiigQ//E23/UY2cyw3bp3w4r7oZE1zeceR9b05fiRJpyYC2c/tdzmNSQfa0G2dOmGmCQe/PReB401el9MUx0Q1j+u3L4of4FeSTTHu1NM0yeUTM6O8HvjGU9yAV+SLeQW9sVWbusrzfKIII95pnc3q9Fv6rvjr0iLmtLc35/a+HxT+O2xpjzqx9R0gQQ99pV5aCaDVDMFYjYoRasEB9gfhmlBJvGp3Z8cCB8mMfSq1KK6INgDypuh6PDLP1yil5TmrFNvE30xKkXd2Bdbsjl1RpK2eH/YIVhEcOcrFzm+Rdz9fQSB6ok9BsQ9btNzM5GekcZ+3FAS5CrUDmNUOljJe6woWvgtEuOyz4I2PzOMU1TzwqZTHDYGDJbw3yqmJTsZA47cAmvPHME35bnWsKSdeF3gako86vl2w+SrkcxIRZGbzD6Uy2irEaA6wvFZ1qspvjZjWvi799qOspTLNlxB486jOamO+OMeIe/0aHIfF0mMfQrSNsY/zM954CHQFCByl0yybeiPzrs1XTczPfeY/gaw+FUq2qgX9XjuAn2qD1UC2hflo5ApzpRe0Cad699RUR0WPWm8YwgJImA0U+bCd2CKh25jsqOn55Ap0+RuX7rOW4lKvLt3K4X6kCa0ISFFMOGBfkQPb3wMjKjTWjawz+DBhPW7eqPGXCdzvfnPnS1uBZ00R5lB7i11JrRHCI9bTKCVsiimE+0CSJk39jKe/VpOFll6x02/x/5Kf79fma5fl+4he82tNSKkhaR+LEE9VFc2ugs6guwvHKnpQpkLIVu+3HG9cDXyHWoYoyL01OXWVieiO276A8r8aEO9b5QpBAq9I4e20w3ZFnzJBIlVuUzSYLOqnbMX6nM0/sRMOHpEUHpR92z/JBIVXt+ZMAuqNMskK3t6wlQRKpuv4Zmw3RJeqgdw+HpeValNih1vhvpgPymw6fr+hc6yFIF4/HH3jQr4pw88r7XGwsdIPcKDSDGmYksa6iOFFpI+l1H89iZqWqxmYkokbEfFYb2XTerDN4a8iaG8hl2gmtKbQyn9Q/bK6ptr7cB54DsfSeHpzwNGaewX6Y5KNMHf6dQMN+S614C060qt9AMGqw/NeWygBYmZZviUNR08SCSr1LXobBnfKdiU2vXWx/Di8ZT5Ux/P6epMVb9fuvSqZQhxB7QxCC+fOVcdbq8sCmS2paJnKqzU2M+xnlAVitm9NwkxCbC/cDV9g23uvVZFwQ88htP4ohRQfCvK3ChDXkJAyng2DXiIjd2tYQu3TCeyC+5lf7F9haT4gwmzHhzUWrFJniXNvt8MCRTFQ08wPe4eBdLS1D63n7Yk+Y4HQFYnhk7wy7HsQk9FRUsoYXePB7UhDZhXpINHvYZIJiCtThJDCdsyMrwuR+XqKQ4kgZMlkbQ9DdhUvTPqTrO41889tB1i1HoR53kNpyUT0QgWhjyGzAUEs4J9ARFC36RmyH26G95AoT+SdWCERNU4iAsqMmaLQsioB51UxwIcBdSF6QgpEj3aEX3QoX7TvKB6JYZgZXjE7cdJWrXnM9pDelDSAqOsV/MVrzgOuE0k5vQzOmzRTJJwE2akeZiRWcznFXOOTtA7iQrSvjmRcqnAnKK1CDp2YRKiPaXZ7KCQMIw5CpvMjL7u02XUwJKv/7Z93pa8x4d/ezTWDgI9+IrE7JnZ8IzaE4gdZl95OcyiUwMT6H5aH9U3mtgVTRzX4t4tngR2KJoPxzyT8AIRGj5bxpjEO8sdyiTo2aG8rVofNWmFjFz5ca/Sx1pWVXR7dfjw0JTtTpy1YBPzaDc9201xb1qijDFgX3JXRt8fr8C3fBZTKzdtpyrNEncRHpmJlm3JA3vBwaI+aBcPTxqOcOU4eBhC9EHv9vaMTNSRVn8wrgrpSYJ/TPp+p0J6/9zt/u7jcyIWoWDI5z2AVxFmOhr4HXZh2FC43b0YkOyLkN97S5FX+3IVNaqn+IKNj1RPXa8QFTRVkgC9nywm7nwJqERpMQq34Pzze5NHHypHeUJ0p6J+Pm908UEMBgCpMlYO6r0NLet1zWeY6TEL3Wg9+uEV3zz6VWq1IP2ZfBdxYkCC3pmQ3vInjF1p+e/VtqSbD2d6NVh0a84w5CUe8RqWHB0ti54oKxaKz7109m8Ja56JFC5qgiA+2gFmzG+dbZj3uRpZfQ9QZUSl2SH0adqMqzdZ7AwZ+uAydxqY6rpY5dm0e0cS0w/yReYlwHj225xnv/h4IfrHEfdbMWxObRRvaKwADmFYvVCH461bJxfkPuoc9FKIH5w3pm53WACHF/gaE0PBTy5VYHEq76LYt0m6KfIkmYuVAmVwer5dKZF6deAkZzmTgx1XCCw+dFo5iEYhFkJvOJSd8yC41nxTqHkxX1izUNgEXBwCLhyyjjMHj5+3AWyfqa7ku+vjbnYIp15p1oi7EOfwyaJqxG5OmOkYGleRw9D5zC0sOz5hkHoe/CfIE5D3qaUYOjQl9Ydix4eh6As/o9uhrloyFgghkt4a19icfBjgoC8ydC2sma6UeKKl1ffUTkSJ4l5PYPqUIc8+4khij4aq6rqKoMlKvVZlhFHUn8/i9Vr3S/cHV51FSODqh8jvJ1GPxzAjdmCo0Ht8Sb3mARO3vpfsTolq3E+JFGh6AxvtqaFV1lQu+Gq8fqw3Qo0mUdXZ/6AgKr9NoFTGXA6549Zls0M0HkOiq4XiwA3RakZD3FwZWL1MFz2j9ZnVrRlWt7ocPrj4yUskuT5EeOBLlViRY+7L4pM8v5kfKfSk64A9yzGfLUzYxGDMncussUw3/ogNnMJ01SzOWsqJllaVOI9m8OJDKfQuCKML4Vt1RAi8eywdwZMEM4WJfCiNnk+FXGB5X8mQL61tN0PHpif6SCr2LXqFVRN6wJKr7tGqVYFNO9yarTDtrmOzw5fsCi/kShvTxgJq7vy8kjHVb4AMY9LHX8P3pRrXnIdS5mT1pm8Gye2VeNTrNDpVSYp+4wV3AGxOR8gvAJkjzO+nN+EfI58+fp5qVlVyWJa7a8zow+6vN1gq2HbVU2p6LueijFkpoNJgl0LCIaY4ap+IdFfikjral/kWye+we9qh55p4NlMEEn+QJvzC2kghYf/6C3UtR0l3P2e7aVDPvuiTHTJ+pW/5EZrDmCl3sviR68ZI8kV/jQPsCK6B99WkwiIijQ+ZMxZSkQz2TWrJIp+NZ7cKmsbCQSxPEhneaCPURFJlfbB0/b66lrE4+ISvRO/En5KIkqDXLwFHoksujBtBJ4x+kuDbfIPSqtXRZegZ4sFZZg4JgmBEDt6U3YbRNy79dvaFIuRpNKEpjznstzhc6i+3GLmo8qJ8Poj+MQJy/9kVfVYUBCuLwsKJwd8IpY/BejbeQPrWV9j41kDNS38L/5SveZo2VQBB9LvTjBkvsepPge6waey5x22AfdqYW7QDRz1gHTxOjHEbxJRw4CiskNnhxOhogjHnYRsTBPpcR0nMRVJitZIFonZCA0LWgJrBzauRR/r6pyWNZfVon1Kr9u2Rdr/+t9U8lbphjsxwMQEfINyKHD84e1Zn5ByFKkoTBldZxhlKA+ey3axE3oFxSPY9331VrLy7V3tH0sjJdMOkqVeH1L3VtsDAug0n5FHh70a8iInUfsl+SEpa5H8+3uk60H4Pnsd/dNPHYT1X2lN2ptwdeo5+h0qvq7M44ZYoOhXJChP7p47MTIXW0PD+o3sA8+86AgdftQ7feRI5FWH214r7RpVra18J1bt5dJjTLoqnTGqjEA/tJ6UEdh4+gEZUxsXBu78WXOmhHqiHY7WCjhzb4cSjy4pEv2lMCz+aC11sfQGciwOWL8yd1dkvevX3fmrTcPizFZM4rwQtJctIqs3AIJ8ayhCw/oK8xNHPvPJA6jQG0N8DYTLS51QpONLcBR3r+e7Jyo1b/+E14SuQtMb01+mxv8xidLqwp8BefLvJaUrKyfjbmGYOffUnJ9X9MVjIYmBBlv+Ndb++U5wW8+76FPsy9iD6X0cdz8kruv8yTcMqMMfKEnb90/wb13oF1S1pLTvTmYwXXqfOyB34dZZnVuLGQTl0cSx8boGlWX7vB/76/Zjf3GzVp9lS9KrSHny713s5sVjMdJyNEziY/O2D0sYbPMd/mQWqrXXm202+Oem+MAtZRym+fUTLPt+Xi/Xr9Amz48UGzrH/H1BLAwQUAAIACADKhmZKgCPPFksAAABqAAAAGwAAAHVuaXZlcnNhbC91bml2ZXJzYWwucG5nLnhtbLOxr8jNUShLLSrOzM+zVTLUM1Cyt+PlsikoSi3LTC1XqACKAQUhQEmh0lbJxAjBLc9MKcmwVbIwNUOIZaRmpmeU2CqZISnUBxoJAFBLAQIAABQAAgAIAESUV0cjtE77+wIAALAIAAAUAAAAAAAAAAEAAAAAAAAAAAB1bml2ZXJzYWwvcGxheWVyLnhtbFBLAQIAABQAAgAIAMqGZkpGiNCAFT4AABqGAAAXAAAAAAAAAAAAAAAAAC0DAAB1bml2ZXJzYWwvdW5pdmVyc2FsLnBuZ1BLAQIAABQAAgAIAMqGZkqAI88WSwAAAGoAAAAbAAAAAAAAAAEAAAAAAHdBAAB1bml2ZXJzYWwvdW5pdmVyc2FsLnBuZy54bWxQSwUGAAAAAAMAAwDQAAAA+0EAAAAA"/>
  <p:tag name="ISPRING_OUTPUT_FOLDER" val="C:\Users\Administrator\Desktop\04视频"/>
  <p:tag name="ISPRING_PRESENTATION_TITLE" val="彩色叶子手绘小清新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Other"/>
  <p:tag name="MH_ORDER" val="8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Other"/>
  <p:tag name="MH_ORDER" val="9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SubTitle"/>
  <p:tag name="MH_ORDER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Text"/>
  <p:tag name="MH_ORDER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SubTitle"/>
  <p:tag name="MH_ORDER" val="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Text"/>
  <p:tag name="MH_ORDER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SubTitle"/>
  <p:tag name="MH_ORDER" val="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Text"/>
  <p:tag name="MH_ORDER" val="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ShuJTB#"/>
  <p:tag name="MH_LAYOUT" val="SubTitleTextDesc"/>
  <p:tag name="MH" val="20170612183557"/>
  <p:tag name="MH_LIBRARY" val="GRAPHIC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Other"/>
  <p:tag name="MH_ORDER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Text"/>
  <p:tag name="MH_ORDER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SubTitle"/>
  <p:tag name="MH_ORDER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Other"/>
  <p:tag name="MH_ORDER" val="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Other"/>
  <p:tag name="MH_ORDER" val="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Text"/>
  <p:tag name="MH_ORDER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SubTitle"/>
  <p:tag name="MH_ORDER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Other"/>
  <p:tag name="MH_ORDER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Other"/>
  <p:tag name="MH_ORDER" val="6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Text"/>
  <p:tag name="MH_ORDER" val="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SubTitle"/>
  <p:tag name="MH_ORDER" val="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ShuJTB#"/>
  <p:tag name="MH_LAYOUT" val="SubTitleTextDesc"/>
  <p:tag name="MH" val="20170612183528"/>
  <p:tag name="MH_LIBRARY" val="GRAPHIC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Other"/>
  <p:tag name="MH_ORDER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Other"/>
  <p:tag name="MH_ORDER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Other"/>
  <p:tag name="MH_ORDER" val="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Other"/>
  <p:tag name="MH_ORDER" val="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Other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Text"/>
  <p:tag name="MH_ORDER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Text"/>
  <p:tag name="MH_ORDER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Text"/>
  <p:tag name="MH_ORDER" val="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Text"/>
  <p:tag name="MH_ORDER" val="3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Text"/>
  <p:tag name="MH_ORDER" val="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Other"/>
  <p:tag name="MH_ORDER" val="6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SubTitle"/>
  <p:tag name="MH_ORDER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SubTitle"/>
  <p:tag name="MH_ORDER" val="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SubTitle"/>
  <p:tag name="MH_ORDER" val="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SubTitle"/>
  <p:tag name="MH_ORDER" val="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Other"/>
  <p:tag name="MH_ORDER" val="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Other"/>
  <p:tag name="MH_ORDER" val="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Other"/>
  <p:tag name="MH_ORDER" val="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Other"/>
  <p:tag name="MH_ORDER" val="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Other"/>
  <p:tag name="MH_ORDER" val="6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Other"/>
  <p:tag name="MH_ORDER" val="7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Other"/>
  <p:tag name="MH_ORDER" val="8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Other"/>
  <p:tag name="MH_ORDER" val="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Other"/>
  <p:tag name="MH_ORDER" val="1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Other"/>
  <p:tag name="MH_ORDER" val="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2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SubTitle"/>
  <p:tag name="MH_ORDER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SubTitle"/>
  <p:tag name="MH_ORDER" val="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SubTitle"/>
  <p:tag name="MH_ORDER" val="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SubTitle"/>
  <p:tag name="MH_ORDER" val="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SubTitle"/>
  <p:tag name="MH_ORDER" val="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SubTitle"/>
  <p:tag name="MH_ORDER" val="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Text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6"/>
  <p:tag name="MH_CATEGORY" val="#YinZJG#"/>
  <p:tag name="MH_LAYOUT" val="TitleSubTitleText"/>
  <p:tag name="MH" val="20170612171258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Other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Other"/>
  <p:tag name="MH_ORDER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Other"/>
  <p:tag name="MH_ORDER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SubTitle"/>
  <p:tag name="MH_ORDER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Other"/>
  <p:tag name="MH_ORDER" val="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Other"/>
  <p:tag name="MH_ORDER" val="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SubTitle"/>
  <p:tag name="MH_ORDER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Other"/>
  <p:tag name="MH_ORDER" val="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Other"/>
  <p:tag name="MH_ORDER" val="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Other"/>
  <p:tag name="MH_ORDER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Title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49"/>
  <p:tag name="MH_LIBRARY" val="GRAPHIC"/>
  <p:tag name="MH_TYPE" val="Other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49"/>
  <p:tag name="MH_LIBRARY" val="GRAPHIC"/>
  <p:tag name="MH_TYPE" val="Other"/>
  <p:tag name="MH_ORDER" val="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49"/>
  <p:tag name="MH_LIBRARY" val="GRAPHIC"/>
  <p:tag name="MH_TYPE" val="Other"/>
  <p:tag name="MH_ORDER" val="4"/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49"/>
  <p:tag name="MH_LIBRARY" val="GRAPHIC"/>
  <p:tag name="MH_TYPE" val="Other"/>
  <p:tag name="MH_ORDER" val="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49"/>
  <p:tag name="MH_LIBRARY" val="GRAPHIC"/>
  <p:tag name="MH_TYPE" val="Text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49"/>
  <p:tag name="MH_LIBRARY" val="GRAPHIC"/>
  <p:tag name="MH_TYPE" val="Text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49"/>
  <p:tag name="MH_LIBRARY" val="GRAPHIC"/>
  <p:tag name="MH_TYPE" val="Text"/>
  <p:tag name="MH_ORDER" val="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49"/>
  <p:tag name="MH_LIBRARY" val="GRAPHIC"/>
  <p:tag name="MH_TYPE" val="Other"/>
  <p:tag name="MH_ORDER" val="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49"/>
  <p:tag name="MH_LIBRARY" val="GRAPHIC"/>
  <p:tag name="MH_TYPE" val="Other"/>
  <p:tag name="MH_ORDER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TuWHP#"/>
  <p:tag name="MH_LAYOUT" val="SubTitleTextDesc"/>
  <p:tag name="MH" val="20170612184752"/>
  <p:tag name="MH_LIBRARY" val="GRAPHIC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4752"/>
  <p:tag name="MH_LIBRARY" val="GRAPHIC"/>
  <p:tag name="MH_TYPE" val="Text"/>
  <p:tag name="MH_ORDER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4752"/>
  <p:tag name="MH_LIBRARY" val="GRAPHIC"/>
  <p:tag name="MH_TYPE" val="Text"/>
  <p:tag name="MH_ORDER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4752"/>
  <p:tag name="MH_LIBRARY" val="GRAPHIC"/>
  <p:tag name="MH_TYPE" val="Pictur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4752"/>
  <p:tag name="MH_LIBRARY" val="GRAPHIC"/>
  <p:tag name="MH_TYPE" val="Picture"/>
  <p:tag name="MH_ORDER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0200444"/>
  <p:tag name="MH_LIBRARY" val="GRAPHIC"/>
  <p:tag name="MH_TYPE" val="Other"/>
  <p:tag name="MH_ORDER" val="3"/>
  <p:tag name="PA" val="v3.2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0200444"/>
  <p:tag name="MH_LIBRARY" val="GRAPHIC"/>
  <p:tag name="MH_TYPE" val="Other"/>
  <p:tag name="MH_ORDER" val="4"/>
  <p:tag name="PA" val="v3.2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0200444"/>
  <p:tag name="MH_LIBRARY" val="GRAPHIC"/>
  <p:tag name="MH_TYPE" val="Other"/>
  <p:tag name="MH_ORDER" val="7"/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Text"/>
  <p:tag name="MH_ORDER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0200444"/>
  <p:tag name="MH_LIBRARY" val="GRAPHIC"/>
  <p:tag name="MH_TYPE" val="Other"/>
  <p:tag name="MH_ORDER" val="8"/>
  <p:tag name="PA" val="v3.2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0200444"/>
  <p:tag name="MH_LIBRARY" val="GRAPHIC"/>
  <p:tag name="MH_TYPE" val="Other"/>
  <p:tag name="MH_ORDER" val="11"/>
  <p:tag name="PA" val="v3.2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0200444"/>
  <p:tag name="MH_LIBRARY" val="GRAPHIC"/>
  <p:tag name="MH_TYPE" val="Other"/>
  <p:tag name="MH_ORDER" val="15"/>
  <p:tag name="PA" val="v3.2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0200444"/>
  <p:tag name="MH_LIBRARY" val="GRAPHIC"/>
  <p:tag name="MH_TYPE" val="Other"/>
  <p:tag name="MH_ORDER" val="16"/>
  <p:tag name="PA" val="v3.2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0200444"/>
  <p:tag name="MH_LIBRARY" val="GRAPHIC"/>
  <p:tag name="MH_TYPE" val="Other"/>
  <p:tag name="MH_ORDER" val="8"/>
  <p:tag name="PA" val="v3.2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Other"/>
  <p:tag name="MH_ORDER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Other"/>
  <p:tag name="MH_ORDER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Other"/>
  <p:tag name="MH_ORDER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Other"/>
  <p:tag name="MH_ORDER" val="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Other"/>
  <p:tag name="MH_ORDER" val="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Other"/>
  <p:tag name="MH_ORDER" val="6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318C80"/>
      </a:hlink>
      <a:folHlink>
        <a:srgbClr val="BFBFBF"/>
      </a:folHlink>
    </a:clrScheme>
    <a:fontScheme name="自定义 6">
      <a:majorFont>
        <a:latin typeface="Arial"/>
        <a:ea typeface="微软雅黑"/>
        <a:cs typeface=""/>
      </a:majorFont>
      <a:minorFont>
        <a:latin typeface="Arial Unicode MS"/>
        <a:ea typeface="思源宋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677</TotalTime>
  <Words>1928</Words>
  <Application>Microsoft Office PowerPoint</Application>
  <PresentationFormat>宽屏</PresentationFormat>
  <Paragraphs>259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 Unicode MS</vt:lpstr>
      <vt:lpstr>等线</vt:lpstr>
      <vt:lpstr>迷你简细倩</vt:lpstr>
      <vt:lpstr>思源宋体 CN</vt:lpstr>
      <vt:lpstr>宋体</vt:lpstr>
      <vt:lpstr>微软雅黑</vt:lpstr>
      <vt:lpstr>幼圆</vt:lpstr>
      <vt:lpstr>Arial</vt:lpstr>
      <vt:lpstr>Arial Black</vt:lpstr>
      <vt:lpstr>Arial Narrow</vt:lpstr>
      <vt:lpstr>Calibri</vt:lpstr>
      <vt:lpstr>Impact</vt:lpstr>
      <vt:lpstr>Verdana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彩色叶子手绘小清新PPT</dc:title>
  <dc:subject>www.33ppt.com</dc:subject>
  <dc:creator>东海家的蛋黄</dc:creator>
  <cp:lastModifiedBy>东海家的蛋黄</cp:lastModifiedBy>
  <cp:revision>15</cp:revision>
  <dcterms:created xsi:type="dcterms:W3CDTF">2017-06-12T02:12:15Z</dcterms:created>
  <dcterms:modified xsi:type="dcterms:W3CDTF">2018-06-17T02:46:52Z</dcterms:modified>
</cp:coreProperties>
</file>