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  <p:sldMasterId id="2147483656" r:id="rId3"/>
    <p:sldMasterId id="2147483658" r:id="rId4"/>
  </p:sldMasterIdLst>
  <p:sldIdLst>
    <p:sldId id="264" r:id="rId5"/>
    <p:sldId id="269" r:id="rId6"/>
    <p:sldId id="270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144"/>
    <p:restoredTop sz="94615"/>
  </p:normalViewPr>
  <p:slideViewPr>
    <p:cSldViewPr snapToGrid="0">
      <p:cViewPr varScale="1">
        <p:scale>
          <a:sx n="104" d="100"/>
          <a:sy n="104" d="100"/>
        </p:scale>
        <p:origin x="-54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Pt>
            <c:idx val="1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09E-4FB8-BE7D-4362BB16EE4F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09E-4FB8-BE7D-4362BB16EE4F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09E-4FB8-BE7D-4362BB16EE4F}"/>
              </c:ext>
            </c:extLst>
          </c:dPt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09E-4FB8-BE7D-4362BB16EE4F}"/>
            </c:ext>
          </c:extLst>
        </c:ser>
        <c:dLbls/>
        <c:gapWidth val="32"/>
        <c:overlap val="-21"/>
        <c:axId val="92100864"/>
        <c:axId val="92246784"/>
      </c:barChart>
      <c:catAx>
        <c:axId val="9210086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92246784"/>
        <c:crosses val="autoZero"/>
        <c:auto val="1"/>
        <c:lblAlgn val="ctr"/>
        <c:lblOffset val="100"/>
      </c:catAx>
      <c:valAx>
        <c:axId val="9224678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92100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Pt>
            <c:idx val="1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09E-4FB8-BE7D-4362BB16EE4F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09E-4FB8-BE7D-4362BB16EE4F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09E-4FB8-BE7D-4362BB16EE4F}"/>
              </c:ext>
            </c:extLst>
          </c:dPt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09E-4FB8-BE7D-4362BB16EE4F}"/>
            </c:ext>
          </c:extLst>
        </c:ser>
        <c:dLbls/>
        <c:gapWidth val="32"/>
        <c:overlap val="-21"/>
        <c:axId val="58390400"/>
        <c:axId val="58391936"/>
      </c:barChart>
      <c:catAx>
        <c:axId val="5839040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8391936"/>
        <c:crosses val="autoZero"/>
        <c:auto val="1"/>
        <c:lblAlgn val="ctr"/>
        <c:lblOffset val="100"/>
      </c:catAx>
      <c:valAx>
        <c:axId val="583919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58390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Pt>
            <c:idx val="1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509E-4FB8-BE7D-4362BB16EE4F}"/>
              </c:ext>
            </c:extLst>
          </c:dPt>
          <c:dPt>
            <c:idx val="2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509E-4FB8-BE7D-4362BB16EE4F}"/>
              </c:ext>
            </c:extLst>
          </c:dPt>
          <c:dPt>
            <c:idx val="3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509E-4FB8-BE7D-4362BB16EE4F}"/>
              </c:ext>
            </c:extLst>
          </c:dPt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09E-4FB8-BE7D-4362BB16EE4F}"/>
            </c:ext>
          </c:extLst>
        </c:ser>
        <c:dLbls/>
        <c:gapWidth val="32"/>
        <c:overlap val="-21"/>
        <c:axId val="62994688"/>
        <c:axId val="63004672"/>
      </c:barChart>
      <c:catAx>
        <c:axId val="6299468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63004672"/>
        <c:crosses val="autoZero"/>
        <c:auto val="1"/>
        <c:lblAlgn val="ctr"/>
        <c:lblOffset val="100"/>
      </c:catAx>
      <c:valAx>
        <c:axId val="630046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crossAx val="62994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8866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7364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17458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3578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50304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304501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7295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34222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853136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xmlns="" val="1737518944"/>
              </p:ext>
            </p:extLst>
          </p:nvPr>
        </p:nvGraphicFramePr>
        <p:xfrm>
          <a:off x="1975558" y="1541960"/>
          <a:ext cx="8128000" cy="3684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2628900" y="5542420"/>
            <a:ext cx="6821316" cy="549379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倍字间距。</a:t>
            </a:r>
          </a:p>
        </p:txBody>
      </p:sp>
      <p:cxnSp>
        <p:nvCxnSpPr>
          <p:cNvPr id="4" name="直接连接符 14"/>
          <p:cNvCxnSpPr/>
          <p:nvPr/>
        </p:nvCxnSpPr>
        <p:spPr>
          <a:xfrm>
            <a:off x="2226441" y="5369866"/>
            <a:ext cx="7877117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 24"/>
          <p:cNvGrpSpPr/>
          <p:nvPr/>
        </p:nvGrpSpPr>
        <p:grpSpPr>
          <a:xfrm>
            <a:off x="2226441" y="1147236"/>
            <a:ext cx="2008613" cy="789446"/>
            <a:chOff x="2226441" y="1147236"/>
            <a:chExt cx="2008613" cy="789446"/>
          </a:xfrm>
        </p:grpSpPr>
        <p:sp>
          <p:nvSpPr>
            <p:cNvPr id="23" name="矩形 22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/>
                <a:t>顶部</a:t>
              </a:r>
              <a:r>
                <a:rPr lang="zh-CN" altLang="en-US" sz="1200" dirty="0"/>
                <a:t>“开始”面板中可以对字体、字号、颜色、行距等进行修改。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4175694" y="2318712"/>
            <a:ext cx="2008613" cy="789446"/>
            <a:chOff x="2226441" y="1147236"/>
            <a:chExt cx="2008613" cy="789446"/>
          </a:xfrm>
        </p:grpSpPr>
        <p:sp>
          <p:nvSpPr>
            <p:cNvPr id="27" name="矩形 26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/>
                <a:t>顶部</a:t>
              </a:r>
              <a:r>
                <a:rPr lang="zh-CN" altLang="en-US" sz="1200" dirty="0"/>
                <a:t>“开始”面板中可以对字体、字号、颜色、行距等进行修改。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6246541" y="1722595"/>
            <a:ext cx="2008613" cy="789446"/>
            <a:chOff x="2226441" y="1147236"/>
            <a:chExt cx="2008613" cy="789446"/>
          </a:xfrm>
        </p:grpSpPr>
        <p:sp>
          <p:nvSpPr>
            <p:cNvPr id="30" name="矩形 29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 dirty="0"/>
                <a:t>顶部“开始”面板中可以对字体、字号、颜色、行距等进行修改。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8255154" y="933150"/>
            <a:ext cx="2008613" cy="789446"/>
            <a:chOff x="2226441" y="1147236"/>
            <a:chExt cx="2008613" cy="789446"/>
          </a:xfrm>
        </p:grpSpPr>
        <p:sp>
          <p:nvSpPr>
            <p:cNvPr id="33" name="矩形 32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 dirty="0"/>
                <a:t>顶部“开始”面板中可以对字体、字号、颜色、行距等进行修改。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238433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/>
          </p:nvPr>
        </p:nvGraphicFramePr>
        <p:xfrm>
          <a:off x="1975558" y="1541960"/>
          <a:ext cx="8128000" cy="3684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2628900" y="5542420"/>
            <a:ext cx="6821316" cy="549379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倍字间距。</a:t>
            </a:r>
          </a:p>
        </p:txBody>
      </p:sp>
      <p:cxnSp>
        <p:nvCxnSpPr>
          <p:cNvPr id="4" name="直接连接符 14"/>
          <p:cNvCxnSpPr/>
          <p:nvPr/>
        </p:nvCxnSpPr>
        <p:spPr>
          <a:xfrm>
            <a:off x="2226441" y="5369866"/>
            <a:ext cx="7877117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 24"/>
          <p:cNvGrpSpPr/>
          <p:nvPr/>
        </p:nvGrpSpPr>
        <p:grpSpPr>
          <a:xfrm>
            <a:off x="2226441" y="1147236"/>
            <a:ext cx="2008613" cy="789446"/>
            <a:chOff x="2226441" y="1147236"/>
            <a:chExt cx="2008613" cy="789446"/>
          </a:xfrm>
        </p:grpSpPr>
        <p:sp>
          <p:nvSpPr>
            <p:cNvPr id="23" name="矩形 22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/>
                <a:t>顶部</a:t>
              </a:r>
              <a:r>
                <a:rPr lang="zh-CN" altLang="en-US" sz="1200" dirty="0"/>
                <a:t>“开始”面板中可以对字体、字号、颜色、行距等进行修改。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4175694" y="2318712"/>
            <a:ext cx="2008613" cy="789446"/>
            <a:chOff x="2226441" y="1147236"/>
            <a:chExt cx="2008613" cy="789446"/>
          </a:xfrm>
        </p:grpSpPr>
        <p:sp>
          <p:nvSpPr>
            <p:cNvPr id="27" name="矩形 26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/>
                <a:t>顶部</a:t>
              </a:r>
              <a:r>
                <a:rPr lang="zh-CN" altLang="en-US" sz="1200" dirty="0"/>
                <a:t>“开始”面板中可以对字体、字号、颜色、行距等进行修改。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6246541" y="1722595"/>
            <a:ext cx="2008613" cy="789446"/>
            <a:chOff x="2226441" y="1147236"/>
            <a:chExt cx="2008613" cy="789446"/>
          </a:xfrm>
        </p:grpSpPr>
        <p:sp>
          <p:nvSpPr>
            <p:cNvPr id="30" name="矩形 29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 dirty="0"/>
                <a:t>顶部“开始”面板中可以对字体、字号、颜色、行距等进行修改。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8255154" y="933150"/>
            <a:ext cx="2008613" cy="789446"/>
            <a:chOff x="2226441" y="1147236"/>
            <a:chExt cx="2008613" cy="789446"/>
          </a:xfrm>
        </p:grpSpPr>
        <p:sp>
          <p:nvSpPr>
            <p:cNvPr id="33" name="矩形 32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 dirty="0"/>
                <a:t>顶部“开始”面板中可以对字体、字号、颜色、行距等进行修改。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189321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/>
          </p:nvPr>
        </p:nvGraphicFramePr>
        <p:xfrm>
          <a:off x="1975558" y="1541960"/>
          <a:ext cx="8128000" cy="3684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2628900" y="5542420"/>
            <a:ext cx="6821316" cy="549379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12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倍字间距。</a:t>
            </a:r>
          </a:p>
        </p:txBody>
      </p:sp>
      <p:cxnSp>
        <p:nvCxnSpPr>
          <p:cNvPr id="4" name="直接连接符 14"/>
          <p:cNvCxnSpPr/>
          <p:nvPr/>
        </p:nvCxnSpPr>
        <p:spPr>
          <a:xfrm>
            <a:off x="2226441" y="5369866"/>
            <a:ext cx="7877117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 24"/>
          <p:cNvGrpSpPr/>
          <p:nvPr/>
        </p:nvGrpSpPr>
        <p:grpSpPr>
          <a:xfrm>
            <a:off x="2226441" y="1147236"/>
            <a:ext cx="2008613" cy="789446"/>
            <a:chOff x="2226441" y="1147236"/>
            <a:chExt cx="2008613" cy="789446"/>
          </a:xfrm>
        </p:grpSpPr>
        <p:sp>
          <p:nvSpPr>
            <p:cNvPr id="23" name="矩形 22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/>
                <a:t>顶部</a:t>
              </a:r>
              <a:r>
                <a:rPr lang="zh-CN" altLang="en-US" sz="1200" dirty="0"/>
                <a:t>“开始”面板中可以对字体、字号、颜色、行距等进行修改。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4175694" y="2318712"/>
            <a:ext cx="2008613" cy="789446"/>
            <a:chOff x="2226441" y="1147236"/>
            <a:chExt cx="2008613" cy="789446"/>
          </a:xfrm>
        </p:grpSpPr>
        <p:sp>
          <p:nvSpPr>
            <p:cNvPr id="27" name="矩形 26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/>
                <a:t>顶部</a:t>
              </a:r>
              <a:r>
                <a:rPr lang="zh-CN" altLang="en-US" sz="1200" dirty="0"/>
                <a:t>“开始”面板中可以对字体、字号、颜色、行距等进行修改。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29" name="组 28"/>
          <p:cNvGrpSpPr/>
          <p:nvPr/>
        </p:nvGrpSpPr>
        <p:grpSpPr>
          <a:xfrm>
            <a:off x="6246541" y="1722595"/>
            <a:ext cx="2008613" cy="789446"/>
            <a:chOff x="2226441" y="1147236"/>
            <a:chExt cx="2008613" cy="789446"/>
          </a:xfrm>
        </p:grpSpPr>
        <p:sp>
          <p:nvSpPr>
            <p:cNvPr id="30" name="矩形 29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 dirty="0"/>
                <a:t>顶部“开始”面板中可以对字体、字号、颜色、行距等进行修改。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8255154" y="933150"/>
            <a:ext cx="2008613" cy="789446"/>
            <a:chOff x="2226441" y="1147236"/>
            <a:chExt cx="2008613" cy="789446"/>
          </a:xfrm>
        </p:grpSpPr>
        <p:sp>
          <p:nvSpPr>
            <p:cNvPr id="33" name="矩形 32"/>
            <p:cNvSpPr/>
            <p:nvPr/>
          </p:nvSpPr>
          <p:spPr>
            <a:xfrm>
              <a:off x="2542638" y="1147237"/>
              <a:ext cx="1692416" cy="789445"/>
            </a:xfrm>
            <a:prstGeom prst="rect">
              <a:avLst/>
            </a:prstGeom>
          </p:spPr>
          <p:txBody>
            <a:bodyPr wrap="square" lIns="68570" tIns="34289" rIns="68570" bIns="34289">
              <a:spAutoFit/>
            </a:bodyPr>
            <a:lstStyle/>
            <a:p>
              <a:pPr defTabSz="685681">
                <a:lnSpc>
                  <a:spcPct val="130000"/>
                </a:lnSpc>
              </a:pPr>
              <a:r>
                <a:rPr lang="zh-CN" altLang="en-US" sz="1200" dirty="0"/>
                <a:t>顶部“开始”面板中可以对字体、字号、颜色、行距等进行修改。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2226441" y="1147236"/>
              <a:ext cx="173859" cy="78944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3751506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自定义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EAC"/>
      </a:accent1>
      <a:accent2>
        <a:srgbClr val="60BCD5"/>
      </a:accent2>
      <a:accent3>
        <a:srgbClr val="7CDCFF"/>
      </a:accent3>
      <a:accent4>
        <a:srgbClr val="36CAFF"/>
      </a:accent4>
      <a:accent5>
        <a:srgbClr val="A9A9A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342</Words>
  <Application>Microsoft Office PowerPoint</Application>
  <PresentationFormat>自定义</PresentationFormat>
  <Paragraphs>15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2_Office 主题</vt:lpstr>
      <vt:lpstr>3_Office 主题</vt:lpstr>
      <vt:lpstr>1_Office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22</cp:revision>
  <dcterms:created xsi:type="dcterms:W3CDTF">2015-10-13T09:24:27Z</dcterms:created>
  <dcterms:modified xsi:type="dcterms:W3CDTF">2016-03-15T18:49:16Z</dcterms:modified>
</cp:coreProperties>
</file>